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Fira Sans Extra Condensed Medium"/>
      <p:regular r:id="rId16"/>
      <p:bold r:id="rId17"/>
      <p:italic r:id="rId18"/>
      <p:boldItalic r:id="rId19"/>
    </p:embeddedFont>
    <p:embeddedFont>
      <p:font typeface="Pathway Gothic One"/>
      <p:regular r:id="rId20"/>
    </p:embeddedFont>
    <p:embeddedFont>
      <p:font typeface="Catamaran Light"/>
      <p:regular r:id="rId21"/>
      <p:bold r:id="rId22"/>
    </p:embeddedFont>
    <p:embeddedFont>
      <p:font typeface="PT Sans"/>
      <p:regular r:id="rId23"/>
      <p:bold r:id="rId24"/>
      <p:italic r:id="rId25"/>
      <p:boldItalic r:id="rId26"/>
    </p:embeddedFont>
    <p:embeddedFont>
      <p:font typeface="Source Sans Pr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athwayGothicOne-regular.fntdata"/><Relationship Id="rId22" Type="http://schemas.openxmlformats.org/officeDocument/2006/relationships/font" Target="fonts/CatamaranLight-bold.fntdata"/><Relationship Id="rId21" Type="http://schemas.openxmlformats.org/officeDocument/2006/relationships/font" Target="fonts/CatamaranLight-regular.fntdata"/><Relationship Id="rId24" Type="http://schemas.openxmlformats.org/officeDocument/2006/relationships/font" Target="fonts/PTSans-bold.fntdata"/><Relationship Id="rId23" Type="http://schemas.openxmlformats.org/officeDocument/2006/relationships/font" Target="fonts/PTSans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TSans-boldItalic.fntdata"/><Relationship Id="rId25" Type="http://schemas.openxmlformats.org/officeDocument/2006/relationships/font" Target="fonts/PTSans-italic.fntdata"/><Relationship Id="rId28" Type="http://schemas.openxmlformats.org/officeDocument/2006/relationships/font" Target="fonts/SourceSansPro-bold.fntdata"/><Relationship Id="rId27" Type="http://schemas.openxmlformats.org/officeDocument/2006/relationships/font" Target="fonts/SourceSansPr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SourceSansPr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SourceSansPr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FiraSansExtraCondensedMedium-bold.fntdata"/><Relationship Id="rId16" Type="http://schemas.openxmlformats.org/officeDocument/2006/relationships/font" Target="fonts/FiraSansExtraCondensedMedium-regular.fntdata"/><Relationship Id="rId19" Type="http://schemas.openxmlformats.org/officeDocument/2006/relationships/font" Target="fonts/FiraSansExtraCondensedMedium-boldItalic.fntdata"/><Relationship Id="rId18" Type="http://schemas.openxmlformats.org/officeDocument/2006/relationships/font" Target="fonts/FiraSansExtraCondensedMedium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10083263563_0_8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10083263563_0_8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10083263563_0_8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10083263563_0_8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10083263563_0_8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10083263563_0_8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10083263563_0_8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10083263563_0_8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10083263563_0_8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10083263563_0_8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fc26d9f5e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fc26d9f5e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100cf1ef7f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100cf1ef7f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10083263563_0_8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10083263563_0_8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fc26d9f5e0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fc26d9f5e0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-5827"/>
            <a:ext cx="9144329" cy="5196133"/>
          </a:xfrm>
          <a:custGeom>
            <a:rect b="b" l="l" r="r" t="t"/>
            <a:pathLst>
              <a:path extrusionOk="0" h="162050" w="285181">
                <a:moveTo>
                  <a:pt x="207306" y="1108"/>
                </a:moveTo>
                <a:lnTo>
                  <a:pt x="207686" y="4592"/>
                </a:lnTo>
                <a:lnTo>
                  <a:pt x="203538" y="5542"/>
                </a:lnTo>
                <a:lnTo>
                  <a:pt x="202619" y="1868"/>
                </a:lnTo>
                <a:lnTo>
                  <a:pt x="207306" y="1108"/>
                </a:lnTo>
                <a:close/>
                <a:moveTo>
                  <a:pt x="171014" y="412"/>
                </a:moveTo>
                <a:lnTo>
                  <a:pt x="172914" y="6017"/>
                </a:lnTo>
                <a:lnTo>
                  <a:pt x="163001" y="6017"/>
                </a:lnTo>
                <a:lnTo>
                  <a:pt x="163286" y="728"/>
                </a:lnTo>
                <a:lnTo>
                  <a:pt x="171014" y="412"/>
                </a:lnTo>
                <a:close/>
                <a:moveTo>
                  <a:pt x="174149" y="285"/>
                </a:moveTo>
                <a:cubicBezTo>
                  <a:pt x="174149" y="1995"/>
                  <a:pt x="174212" y="3927"/>
                  <a:pt x="174244" y="6017"/>
                </a:cubicBezTo>
                <a:lnTo>
                  <a:pt x="173421" y="6017"/>
                </a:lnTo>
                <a:lnTo>
                  <a:pt x="171489" y="412"/>
                </a:lnTo>
                <a:lnTo>
                  <a:pt x="174149" y="285"/>
                </a:lnTo>
                <a:close/>
                <a:moveTo>
                  <a:pt x="202144" y="1963"/>
                </a:moveTo>
                <a:lnTo>
                  <a:pt x="203094" y="5669"/>
                </a:lnTo>
                <a:lnTo>
                  <a:pt x="195272" y="7474"/>
                </a:lnTo>
                <a:lnTo>
                  <a:pt x="194829" y="3167"/>
                </a:lnTo>
                <a:lnTo>
                  <a:pt x="202144" y="1963"/>
                </a:lnTo>
                <a:close/>
                <a:moveTo>
                  <a:pt x="9058" y="1013"/>
                </a:moveTo>
                <a:lnTo>
                  <a:pt x="11433" y="1520"/>
                </a:lnTo>
                <a:lnTo>
                  <a:pt x="9723" y="8044"/>
                </a:lnTo>
                <a:lnTo>
                  <a:pt x="7760" y="7854"/>
                </a:lnTo>
                <a:lnTo>
                  <a:pt x="9058" y="1013"/>
                </a:lnTo>
                <a:close/>
                <a:moveTo>
                  <a:pt x="174244" y="6460"/>
                </a:moveTo>
                <a:cubicBezTo>
                  <a:pt x="174276" y="7157"/>
                  <a:pt x="174276" y="7854"/>
                  <a:pt x="174307" y="8551"/>
                </a:cubicBezTo>
                <a:lnTo>
                  <a:pt x="173579" y="6460"/>
                </a:lnTo>
                <a:close/>
                <a:moveTo>
                  <a:pt x="194354" y="3230"/>
                </a:moveTo>
                <a:lnTo>
                  <a:pt x="194829" y="7569"/>
                </a:lnTo>
                <a:lnTo>
                  <a:pt x="185740" y="9691"/>
                </a:lnTo>
                <a:lnTo>
                  <a:pt x="184948" y="4750"/>
                </a:lnTo>
                <a:lnTo>
                  <a:pt x="194354" y="3230"/>
                </a:lnTo>
                <a:close/>
                <a:moveTo>
                  <a:pt x="184473" y="4845"/>
                </a:moveTo>
                <a:lnTo>
                  <a:pt x="185296" y="9786"/>
                </a:lnTo>
                <a:lnTo>
                  <a:pt x="175257" y="10736"/>
                </a:lnTo>
                <a:cubicBezTo>
                  <a:pt x="175226" y="9247"/>
                  <a:pt x="175194" y="7791"/>
                  <a:pt x="175162" y="6365"/>
                </a:cubicBezTo>
                <a:lnTo>
                  <a:pt x="184473" y="4845"/>
                </a:lnTo>
                <a:close/>
                <a:moveTo>
                  <a:pt x="203221" y="6080"/>
                </a:moveTo>
                <a:lnTo>
                  <a:pt x="204140" y="9754"/>
                </a:lnTo>
                <a:lnTo>
                  <a:pt x="195652" y="11021"/>
                </a:lnTo>
                <a:lnTo>
                  <a:pt x="195336" y="7917"/>
                </a:lnTo>
                <a:lnTo>
                  <a:pt x="203221" y="6080"/>
                </a:lnTo>
                <a:close/>
                <a:moveTo>
                  <a:pt x="125759" y="2153"/>
                </a:moveTo>
                <a:lnTo>
                  <a:pt x="129907" y="8867"/>
                </a:lnTo>
                <a:lnTo>
                  <a:pt x="125094" y="11559"/>
                </a:lnTo>
                <a:lnTo>
                  <a:pt x="121578" y="3357"/>
                </a:lnTo>
                <a:lnTo>
                  <a:pt x="125759" y="2153"/>
                </a:lnTo>
                <a:close/>
                <a:moveTo>
                  <a:pt x="214115" y="1520"/>
                </a:moveTo>
                <a:lnTo>
                  <a:pt x="228905" y="2660"/>
                </a:lnTo>
                <a:lnTo>
                  <a:pt x="231185" y="9152"/>
                </a:lnTo>
                <a:lnTo>
                  <a:pt x="222539" y="9722"/>
                </a:lnTo>
                <a:lnTo>
                  <a:pt x="222476" y="9722"/>
                </a:lnTo>
                <a:lnTo>
                  <a:pt x="214115" y="12224"/>
                </a:lnTo>
                <a:lnTo>
                  <a:pt x="214115" y="1520"/>
                </a:lnTo>
                <a:close/>
                <a:moveTo>
                  <a:pt x="207750" y="5035"/>
                </a:moveTo>
                <a:lnTo>
                  <a:pt x="208605" y="13079"/>
                </a:lnTo>
                <a:lnTo>
                  <a:pt x="205121" y="12351"/>
                </a:lnTo>
                <a:lnTo>
                  <a:pt x="205121" y="11908"/>
                </a:lnTo>
                <a:cubicBezTo>
                  <a:pt x="205121" y="11876"/>
                  <a:pt x="205121" y="11844"/>
                  <a:pt x="205121" y="11844"/>
                </a:cubicBezTo>
                <a:lnTo>
                  <a:pt x="203664" y="5985"/>
                </a:lnTo>
                <a:lnTo>
                  <a:pt x="207750" y="5035"/>
                </a:lnTo>
                <a:close/>
                <a:moveTo>
                  <a:pt x="185391" y="10261"/>
                </a:moveTo>
                <a:lnTo>
                  <a:pt x="186056" y="14156"/>
                </a:lnTo>
                <a:lnTo>
                  <a:pt x="175352" y="13903"/>
                </a:lnTo>
                <a:cubicBezTo>
                  <a:pt x="175321" y="13016"/>
                  <a:pt x="175321" y="12098"/>
                  <a:pt x="175289" y="11179"/>
                </a:cubicBezTo>
                <a:lnTo>
                  <a:pt x="185391" y="10261"/>
                </a:lnTo>
                <a:close/>
                <a:moveTo>
                  <a:pt x="39239" y="4465"/>
                </a:moveTo>
                <a:lnTo>
                  <a:pt x="40695" y="7062"/>
                </a:lnTo>
                <a:cubicBezTo>
                  <a:pt x="40442" y="7347"/>
                  <a:pt x="40379" y="7759"/>
                  <a:pt x="40505" y="8139"/>
                </a:cubicBezTo>
                <a:lnTo>
                  <a:pt x="42374" y="13618"/>
                </a:lnTo>
                <a:lnTo>
                  <a:pt x="40379" y="14251"/>
                </a:lnTo>
                <a:lnTo>
                  <a:pt x="39840" y="12414"/>
                </a:lnTo>
                <a:cubicBezTo>
                  <a:pt x="39809" y="12319"/>
                  <a:pt x="39745" y="12256"/>
                  <a:pt x="39650" y="12256"/>
                </a:cubicBezTo>
                <a:lnTo>
                  <a:pt x="37370" y="12003"/>
                </a:lnTo>
                <a:lnTo>
                  <a:pt x="34742" y="8234"/>
                </a:lnTo>
                <a:lnTo>
                  <a:pt x="39239" y="4465"/>
                </a:lnTo>
                <a:close/>
                <a:moveTo>
                  <a:pt x="194860" y="8044"/>
                </a:moveTo>
                <a:lnTo>
                  <a:pt x="195557" y="14409"/>
                </a:lnTo>
                <a:lnTo>
                  <a:pt x="195557" y="14409"/>
                </a:lnTo>
                <a:lnTo>
                  <a:pt x="186468" y="14188"/>
                </a:lnTo>
                <a:lnTo>
                  <a:pt x="185803" y="10134"/>
                </a:lnTo>
                <a:lnTo>
                  <a:pt x="194860" y="8044"/>
                </a:lnTo>
                <a:close/>
                <a:moveTo>
                  <a:pt x="23879" y="7316"/>
                </a:moveTo>
                <a:lnTo>
                  <a:pt x="26254" y="7917"/>
                </a:lnTo>
                <a:lnTo>
                  <a:pt x="26571" y="14473"/>
                </a:lnTo>
                <a:lnTo>
                  <a:pt x="20174" y="15169"/>
                </a:lnTo>
                <a:lnTo>
                  <a:pt x="18812" y="9216"/>
                </a:lnTo>
                <a:lnTo>
                  <a:pt x="23879" y="7316"/>
                </a:lnTo>
                <a:close/>
                <a:moveTo>
                  <a:pt x="7506" y="8329"/>
                </a:moveTo>
                <a:lnTo>
                  <a:pt x="9628" y="8519"/>
                </a:lnTo>
                <a:lnTo>
                  <a:pt x="9280" y="16278"/>
                </a:lnTo>
                <a:lnTo>
                  <a:pt x="2503" y="14504"/>
                </a:lnTo>
                <a:lnTo>
                  <a:pt x="3009" y="10482"/>
                </a:lnTo>
                <a:lnTo>
                  <a:pt x="7506" y="8329"/>
                </a:lnTo>
                <a:close/>
                <a:moveTo>
                  <a:pt x="10103" y="8551"/>
                </a:moveTo>
                <a:lnTo>
                  <a:pt x="18369" y="9279"/>
                </a:lnTo>
                <a:lnTo>
                  <a:pt x="19731" y="15201"/>
                </a:lnTo>
                <a:lnTo>
                  <a:pt x="9755" y="16309"/>
                </a:lnTo>
                <a:lnTo>
                  <a:pt x="10103" y="8551"/>
                </a:lnTo>
                <a:close/>
                <a:moveTo>
                  <a:pt x="204266" y="10229"/>
                </a:moveTo>
                <a:lnTo>
                  <a:pt x="204678" y="11939"/>
                </a:lnTo>
                <a:lnTo>
                  <a:pt x="204678" y="19191"/>
                </a:lnTo>
                <a:lnTo>
                  <a:pt x="196032" y="14504"/>
                </a:lnTo>
                <a:lnTo>
                  <a:pt x="195716" y="11496"/>
                </a:lnTo>
                <a:lnTo>
                  <a:pt x="204266" y="10229"/>
                </a:lnTo>
                <a:close/>
                <a:moveTo>
                  <a:pt x="205121" y="12826"/>
                </a:moveTo>
                <a:lnTo>
                  <a:pt x="208668" y="13523"/>
                </a:lnTo>
                <a:lnTo>
                  <a:pt x="209365" y="19793"/>
                </a:lnTo>
                <a:lnTo>
                  <a:pt x="205121" y="19350"/>
                </a:lnTo>
                <a:lnTo>
                  <a:pt x="205121" y="12826"/>
                </a:lnTo>
                <a:close/>
                <a:moveTo>
                  <a:pt x="231343" y="9596"/>
                </a:moveTo>
                <a:lnTo>
                  <a:pt x="232135" y="11749"/>
                </a:lnTo>
                <a:lnTo>
                  <a:pt x="214115" y="20553"/>
                </a:lnTo>
                <a:lnTo>
                  <a:pt x="214115" y="12699"/>
                </a:lnTo>
                <a:lnTo>
                  <a:pt x="222603" y="10197"/>
                </a:lnTo>
                <a:lnTo>
                  <a:pt x="231343" y="9596"/>
                </a:lnTo>
                <a:close/>
                <a:moveTo>
                  <a:pt x="1014" y="14599"/>
                </a:moveTo>
                <a:lnTo>
                  <a:pt x="5321" y="15708"/>
                </a:lnTo>
                <a:lnTo>
                  <a:pt x="4593" y="21693"/>
                </a:lnTo>
                <a:lnTo>
                  <a:pt x="444" y="20870"/>
                </a:lnTo>
                <a:lnTo>
                  <a:pt x="1014" y="14599"/>
                </a:lnTo>
                <a:close/>
                <a:moveTo>
                  <a:pt x="67044" y="3515"/>
                </a:moveTo>
                <a:lnTo>
                  <a:pt x="76070" y="5827"/>
                </a:lnTo>
                <a:lnTo>
                  <a:pt x="75563" y="8614"/>
                </a:lnTo>
                <a:cubicBezTo>
                  <a:pt x="74075" y="10862"/>
                  <a:pt x="72903" y="12636"/>
                  <a:pt x="72491" y="13333"/>
                </a:cubicBezTo>
                <a:lnTo>
                  <a:pt x="59317" y="22042"/>
                </a:lnTo>
                <a:lnTo>
                  <a:pt x="54852" y="20933"/>
                </a:lnTo>
                <a:lnTo>
                  <a:pt x="55485" y="6175"/>
                </a:lnTo>
                <a:lnTo>
                  <a:pt x="65714" y="8836"/>
                </a:lnTo>
                <a:lnTo>
                  <a:pt x="65746" y="8836"/>
                </a:lnTo>
                <a:cubicBezTo>
                  <a:pt x="65809" y="8836"/>
                  <a:pt x="65841" y="8836"/>
                  <a:pt x="65872" y="8804"/>
                </a:cubicBezTo>
                <a:cubicBezTo>
                  <a:pt x="65936" y="8772"/>
                  <a:pt x="65967" y="8709"/>
                  <a:pt x="65967" y="8677"/>
                </a:cubicBezTo>
                <a:lnTo>
                  <a:pt x="67044" y="3515"/>
                </a:lnTo>
                <a:close/>
                <a:moveTo>
                  <a:pt x="42501" y="14061"/>
                </a:moveTo>
                <a:lnTo>
                  <a:pt x="45414" y="22612"/>
                </a:lnTo>
                <a:lnTo>
                  <a:pt x="42659" y="22200"/>
                </a:lnTo>
                <a:lnTo>
                  <a:pt x="40505" y="14726"/>
                </a:lnTo>
                <a:lnTo>
                  <a:pt x="42501" y="14061"/>
                </a:lnTo>
                <a:close/>
                <a:moveTo>
                  <a:pt x="186437" y="19856"/>
                </a:moveTo>
                <a:lnTo>
                  <a:pt x="192644" y="21788"/>
                </a:lnTo>
                <a:lnTo>
                  <a:pt x="192644" y="23530"/>
                </a:lnTo>
                <a:lnTo>
                  <a:pt x="186532" y="23530"/>
                </a:lnTo>
                <a:cubicBezTo>
                  <a:pt x="186468" y="22200"/>
                  <a:pt x="186437" y="20965"/>
                  <a:pt x="186437" y="19856"/>
                </a:cubicBezTo>
                <a:close/>
                <a:moveTo>
                  <a:pt x="186563" y="14663"/>
                </a:moveTo>
                <a:lnTo>
                  <a:pt x="195747" y="14884"/>
                </a:lnTo>
                <a:lnTo>
                  <a:pt x="202841" y="18685"/>
                </a:lnTo>
                <a:lnTo>
                  <a:pt x="200118" y="23625"/>
                </a:lnTo>
                <a:lnTo>
                  <a:pt x="197932" y="22928"/>
                </a:lnTo>
                <a:lnTo>
                  <a:pt x="198566" y="21028"/>
                </a:lnTo>
                <a:cubicBezTo>
                  <a:pt x="198605" y="20850"/>
                  <a:pt x="198459" y="20733"/>
                  <a:pt x="198321" y="20733"/>
                </a:cubicBezTo>
                <a:cubicBezTo>
                  <a:pt x="198238" y="20733"/>
                  <a:pt x="198158" y="20775"/>
                  <a:pt x="198122" y="20870"/>
                </a:cubicBezTo>
                <a:lnTo>
                  <a:pt x="197489" y="22770"/>
                </a:lnTo>
                <a:lnTo>
                  <a:pt x="186437" y="19381"/>
                </a:lnTo>
                <a:cubicBezTo>
                  <a:pt x="186468" y="16911"/>
                  <a:pt x="186627" y="15264"/>
                  <a:pt x="186627" y="15233"/>
                </a:cubicBezTo>
                <a:cubicBezTo>
                  <a:pt x="186658" y="15201"/>
                  <a:pt x="186658" y="15169"/>
                  <a:pt x="186658" y="15169"/>
                </a:cubicBezTo>
                <a:lnTo>
                  <a:pt x="186563" y="14663"/>
                </a:lnTo>
                <a:close/>
                <a:moveTo>
                  <a:pt x="35027" y="16309"/>
                </a:moveTo>
                <a:lnTo>
                  <a:pt x="36515" y="23087"/>
                </a:lnTo>
                <a:lnTo>
                  <a:pt x="28915" y="24797"/>
                </a:lnTo>
                <a:lnTo>
                  <a:pt x="27426" y="18368"/>
                </a:lnTo>
                <a:lnTo>
                  <a:pt x="35027" y="16309"/>
                </a:lnTo>
                <a:close/>
                <a:moveTo>
                  <a:pt x="203253" y="18906"/>
                </a:moveTo>
                <a:lnTo>
                  <a:pt x="204678" y="19698"/>
                </a:lnTo>
                <a:lnTo>
                  <a:pt x="204678" y="25018"/>
                </a:lnTo>
                <a:lnTo>
                  <a:pt x="203633" y="24702"/>
                </a:lnTo>
                <a:lnTo>
                  <a:pt x="200561" y="23752"/>
                </a:lnTo>
                <a:lnTo>
                  <a:pt x="203253" y="18906"/>
                </a:lnTo>
                <a:close/>
                <a:moveTo>
                  <a:pt x="174656" y="21186"/>
                </a:moveTo>
                <a:cubicBezTo>
                  <a:pt x="174719" y="22612"/>
                  <a:pt x="174782" y="23942"/>
                  <a:pt x="174846" y="25050"/>
                </a:cubicBezTo>
                <a:lnTo>
                  <a:pt x="167435" y="25050"/>
                </a:lnTo>
                <a:lnTo>
                  <a:pt x="166928" y="21440"/>
                </a:lnTo>
                <a:lnTo>
                  <a:pt x="174656" y="21186"/>
                </a:lnTo>
                <a:close/>
                <a:moveTo>
                  <a:pt x="205121" y="19793"/>
                </a:moveTo>
                <a:lnTo>
                  <a:pt x="209397" y="20268"/>
                </a:lnTo>
                <a:lnTo>
                  <a:pt x="210093" y="26697"/>
                </a:lnTo>
                <a:lnTo>
                  <a:pt x="210093" y="26697"/>
                </a:lnTo>
                <a:lnTo>
                  <a:pt x="205121" y="25145"/>
                </a:lnTo>
                <a:lnTo>
                  <a:pt x="205121" y="19793"/>
                </a:lnTo>
                <a:close/>
                <a:moveTo>
                  <a:pt x="71129" y="16943"/>
                </a:moveTo>
                <a:lnTo>
                  <a:pt x="71129" y="16943"/>
                </a:lnTo>
                <a:cubicBezTo>
                  <a:pt x="70338" y="19381"/>
                  <a:pt x="69008" y="23403"/>
                  <a:pt x="67582" y="27425"/>
                </a:cubicBezTo>
                <a:lnTo>
                  <a:pt x="59760" y="24512"/>
                </a:lnTo>
                <a:lnTo>
                  <a:pt x="71129" y="16943"/>
                </a:lnTo>
                <a:close/>
                <a:moveTo>
                  <a:pt x="200529" y="24195"/>
                </a:moveTo>
                <a:lnTo>
                  <a:pt x="203316" y="25082"/>
                </a:lnTo>
                <a:lnTo>
                  <a:pt x="203538" y="29927"/>
                </a:lnTo>
                <a:lnTo>
                  <a:pt x="200529" y="29927"/>
                </a:lnTo>
                <a:lnTo>
                  <a:pt x="200529" y="24195"/>
                </a:lnTo>
                <a:close/>
                <a:moveTo>
                  <a:pt x="203791" y="25240"/>
                </a:moveTo>
                <a:lnTo>
                  <a:pt x="206641" y="26127"/>
                </a:lnTo>
                <a:cubicBezTo>
                  <a:pt x="206641" y="26159"/>
                  <a:pt x="206641" y="26159"/>
                  <a:pt x="206641" y="26190"/>
                </a:cubicBezTo>
                <a:lnTo>
                  <a:pt x="206641" y="29927"/>
                </a:lnTo>
                <a:lnTo>
                  <a:pt x="204013" y="29927"/>
                </a:lnTo>
                <a:lnTo>
                  <a:pt x="203791" y="25240"/>
                </a:lnTo>
                <a:close/>
                <a:moveTo>
                  <a:pt x="207085" y="26254"/>
                </a:moveTo>
                <a:lnTo>
                  <a:pt x="210157" y="27204"/>
                </a:lnTo>
                <a:lnTo>
                  <a:pt x="210442" y="29927"/>
                </a:lnTo>
                <a:lnTo>
                  <a:pt x="207085" y="29927"/>
                </a:lnTo>
                <a:lnTo>
                  <a:pt x="207085" y="26254"/>
                </a:lnTo>
                <a:close/>
                <a:moveTo>
                  <a:pt x="27901" y="14061"/>
                </a:moveTo>
                <a:lnTo>
                  <a:pt x="29263" y="17418"/>
                </a:lnTo>
                <a:lnTo>
                  <a:pt x="27109" y="17988"/>
                </a:lnTo>
                <a:cubicBezTo>
                  <a:pt x="26983" y="18020"/>
                  <a:pt x="26919" y="18146"/>
                  <a:pt x="26951" y="18273"/>
                </a:cubicBezTo>
                <a:lnTo>
                  <a:pt x="29738" y="30434"/>
                </a:lnTo>
                <a:lnTo>
                  <a:pt x="16690" y="30655"/>
                </a:lnTo>
                <a:lnTo>
                  <a:pt x="15360" y="22358"/>
                </a:lnTo>
                <a:cubicBezTo>
                  <a:pt x="15360" y="22263"/>
                  <a:pt x="15234" y="22168"/>
                  <a:pt x="15139" y="22168"/>
                </a:cubicBezTo>
                <a:lnTo>
                  <a:pt x="8646" y="22517"/>
                </a:lnTo>
                <a:lnTo>
                  <a:pt x="5036" y="21788"/>
                </a:lnTo>
                <a:lnTo>
                  <a:pt x="5764" y="15834"/>
                </a:lnTo>
                <a:lnTo>
                  <a:pt x="9470" y="16816"/>
                </a:lnTo>
                <a:lnTo>
                  <a:pt x="9533" y="16816"/>
                </a:lnTo>
                <a:lnTo>
                  <a:pt x="26856" y="14916"/>
                </a:lnTo>
                <a:cubicBezTo>
                  <a:pt x="26888" y="14916"/>
                  <a:pt x="26919" y="14916"/>
                  <a:pt x="26951" y="14884"/>
                </a:cubicBezTo>
                <a:lnTo>
                  <a:pt x="27901" y="14061"/>
                </a:lnTo>
                <a:close/>
                <a:moveTo>
                  <a:pt x="14948" y="22643"/>
                </a:moveTo>
                <a:lnTo>
                  <a:pt x="16184" y="30655"/>
                </a:lnTo>
                <a:lnTo>
                  <a:pt x="8140" y="30782"/>
                </a:lnTo>
                <a:lnTo>
                  <a:pt x="8140" y="30782"/>
                </a:lnTo>
                <a:lnTo>
                  <a:pt x="8836" y="22960"/>
                </a:lnTo>
                <a:lnTo>
                  <a:pt x="14948" y="22643"/>
                </a:lnTo>
                <a:close/>
                <a:moveTo>
                  <a:pt x="36610" y="23530"/>
                </a:moveTo>
                <a:lnTo>
                  <a:pt x="38384" y="31827"/>
                </a:lnTo>
                <a:lnTo>
                  <a:pt x="38384" y="31827"/>
                </a:lnTo>
                <a:lnTo>
                  <a:pt x="30213" y="30497"/>
                </a:lnTo>
                <a:lnTo>
                  <a:pt x="29041" y="25240"/>
                </a:lnTo>
                <a:lnTo>
                  <a:pt x="36610" y="23530"/>
                </a:lnTo>
                <a:close/>
                <a:moveTo>
                  <a:pt x="208225" y="1077"/>
                </a:moveTo>
                <a:lnTo>
                  <a:pt x="213640" y="1488"/>
                </a:lnTo>
                <a:lnTo>
                  <a:pt x="213640" y="20838"/>
                </a:lnTo>
                <a:cubicBezTo>
                  <a:pt x="213609" y="20901"/>
                  <a:pt x="213609" y="20965"/>
                  <a:pt x="213640" y="21028"/>
                </a:cubicBezTo>
                <a:lnTo>
                  <a:pt x="213640" y="21598"/>
                </a:lnTo>
                <a:cubicBezTo>
                  <a:pt x="213640" y="21598"/>
                  <a:pt x="213640" y="21630"/>
                  <a:pt x="213640" y="21662"/>
                </a:cubicBezTo>
                <a:lnTo>
                  <a:pt x="216237" y="29484"/>
                </a:lnTo>
                <a:lnTo>
                  <a:pt x="211582" y="31827"/>
                </a:lnTo>
                <a:lnTo>
                  <a:pt x="208732" y="5732"/>
                </a:lnTo>
                <a:lnTo>
                  <a:pt x="208763" y="5732"/>
                </a:lnTo>
                <a:lnTo>
                  <a:pt x="211740" y="6397"/>
                </a:lnTo>
                <a:lnTo>
                  <a:pt x="211740" y="9057"/>
                </a:lnTo>
                <a:lnTo>
                  <a:pt x="209397" y="8804"/>
                </a:lnTo>
                <a:cubicBezTo>
                  <a:pt x="209270" y="8804"/>
                  <a:pt x="209143" y="8899"/>
                  <a:pt x="209143" y="9026"/>
                </a:cubicBezTo>
                <a:cubicBezTo>
                  <a:pt x="209143" y="9152"/>
                  <a:pt x="209207" y="9247"/>
                  <a:pt x="209333" y="9279"/>
                </a:cubicBezTo>
                <a:lnTo>
                  <a:pt x="211962" y="9532"/>
                </a:lnTo>
                <a:cubicBezTo>
                  <a:pt x="212025" y="9532"/>
                  <a:pt x="212088" y="9532"/>
                  <a:pt x="212120" y="9501"/>
                </a:cubicBezTo>
                <a:cubicBezTo>
                  <a:pt x="212183" y="9437"/>
                  <a:pt x="212215" y="9374"/>
                  <a:pt x="212215" y="9311"/>
                </a:cubicBezTo>
                <a:lnTo>
                  <a:pt x="212215" y="6239"/>
                </a:lnTo>
                <a:cubicBezTo>
                  <a:pt x="212215" y="6144"/>
                  <a:pt x="212120" y="6049"/>
                  <a:pt x="212025" y="6017"/>
                </a:cubicBezTo>
                <a:lnTo>
                  <a:pt x="208890" y="5320"/>
                </a:lnTo>
                <a:cubicBezTo>
                  <a:pt x="208871" y="5311"/>
                  <a:pt x="208853" y="5307"/>
                  <a:pt x="208834" y="5307"/>
                </a:cubicBezTo>
                <a:cubicBezTo>
                  <a:pt x="208789" y="5307"/>
                  <a:pt x="208745" y="5330"/>
                  <a:pt x="208700" y="5352"/>
                </a:cubicBezTo>
                <a:lnTo>
                  <a:pt x="208225" y="1077"/>
                </a:lnTo>
                <a:close/>
                <a:moveTo>
                  <a:pt x="34393" y="8551"/>
                </a:moveTo>
                <a:lnTo>
                  <a:pt x="37054" y="12351"/>
                </a:lnTo>
                <a:cubicBezTo>
                  <a:pt x="37085" y="12414"/>
                  <a:pt x="37149" y="12446"/>
                  <a:pt x="37212" y="12446"/>
                </a:cubicBezTo>
                <a:lnTo>
                  <a:pt x="39460" y="12699"/>
                </a:lnTo>
                <a:lnTo>
                  <a:pt x="42247" y="22453"/>
                </a:lnTo>
                <a:cubicBezTo>
                  <a:pt x="42279" y="22548"/>
                  <a:pt x="42342" y="22612"/>
                  <a:pt x="42437" y="22643"/>
                </a:cubicBezTo>
                <a:lnTo>
                  <a:pt x="45604" y="23087"/>
                </a:lnTo>
                <a:lnTo>
                  <a:pt x="47853" y="29705"/>
                </a:lnTo>
                <a:cubicBezTo>
                  <a:pt x="46966" y="30275"/>
                  <a:pt x="45351" y="31352"/>
                  <a:pt x="43197" y="32587"/>
                </a:cubicBezTo>
                <a:lnTo>
                  <a:pt x="38859" y="31891"/>
                </a:lnTo>
                <a:cubicBezTo>
                  <a:pt x="38859" y="31859"/>
                  <a:pt x="38859" y="31827"/>
                  <a:pt x="38859" y="31796"/>
                </a:cubicBezTo>
                <a:lnTo>
                  <a:pt x="35438" y="15961"/>
                </a:lnTo>
                <a:cubicBezTo>
                  <a:pt x="35407" y="15898"/>
                  <a:pt x="35375" y="15834"/>
                  <a:pt x="35343" y="15803"/>
                </a:cubicBezTo>
                <a:cubicBezTo>
                  <a:pt x="35299" y="15780"/>
                  <a:pt x="35254" y="15758"/>
                  <a:pt x="35209" y="15758"/>
                </a:cubicBezTo>
                <a:cubicBezTo>
                  <a:pt x="35190" y="15758"/>
                  <a:pt x="35172" y="15762"/>
                  <a:pt x="35153" y="15771"/>
                </a:cubicBezTo>
                <a:lnTo>
                  <a:pt x="29738" y="17260"/>
                </a:lnTo>
                <a:lnTo>
                  <a:pt x="28313" y="13713"/>
                </a:lnTo>
                <a:lnTo>
                  <a:pt x="34393" y="8551"/>
                </a:lnTo>
                <a:close/>
                <a:moveTo>
                  <a:pt x="52096" y="33157"/>
                </a:moveTo>
                <a:lnTo>
                  <a:pt x="52666" y="36229"/>
                </a:lnTo>
                <a:lnTo>
                  <a:pt x="47378" y="38414"/>
                </a:lnTo>
                <a:lnTo>
                  <a:pt x="46554" y="37053"/>
                </a:lnTo>
                <a:lnTo>
                  <a:pt x="52096" y="33157"/>
                </a:lnTo>
                <a:close/>
                <a:moveTo>
                  <a:pt x="30245" y="30941"/>
                </a:moveTo>
                <a:lnTo>
                  <a:pt x="42596" y="32967"/>
                </a:lnTo>
                <a:cubicBezTo>
                  <a:pt x="39144" y="34931"/>
                  <a:pt x="34583" y="37243"/>
                  <a:pt x="29896" y="38699"/>
                </a:cubicBezTo>
                <a:lnTo>
                  <a:pt x="30245" y="30941"/>
                </a:lnTo>
                <a:close/>
                <a:moveTo>
                  <a:pt x="211043" y="35184"/>
                </a:moveTo>
                <a:lnTo>
                  <a:pt x="211265" y="37021"/>
                </a:lnTo>
                <a:lnTo>
                  <a:pt x="199516" y="39428"/>
                </a:lnTo>
                <a:lnTo>
                  <a:pt x="198312" y="35944"/>
                </a:lnTo>
                <a:lnTo>
                  <a:pt x="211043" y="35184"/>
                </a:lnTo>
                <a:close/>
                <a:moveTo>
                  <a:pt x="29801" y="30909"/>
                </a:moveTo>
                <a:lnTo>
                  <a:pt x="29421" y="38826"/>
                </a:lnTo>
                <a:cubicBezTo>
                  <a:pt x="27268" y="39491"/>
                  <a:pt x="25051" y="39934"/>
                  <a:pt x="22802" y="40093"/>
                </a:cubicBezTo>
                <a:cubicBezTo>
                  <a:pt x="22068" y="40137"/>
                  <a:pt x="21339" y="40161"/>
                  <a:pt x="20615" y="40161"/>
                </a:cubicBezTo>
                <a:cubicBezTo>
                  <a:pt x="19779" y="40161"/>
                  <a:pt x="18947" y="40129"/>
                  <a:pt x="18115" y="40061"/>
                </a:cubicBezTo>
                <a:lnTo>
                  <a:pt x="16722" y="31099"/>
                </a:lnTo>
                <a:lnTo>
                  <a:pt x="29801" y="30909"/>
                </a:lnTo>
                <a:close/>
                <a:moveTo>
                  <a:pt x="59254" y="24828"/>
                </a:moveTo>
                <a:lnTo>
                  <a:pt x="67424" y="27869"/>
                </a:lnTo>
                <a:cubicBezTo>
                  <a:pt x="65461" y="33506"/>
                  <a:pt x="63339" y="39111"/>
                  <a:pt x="62262" y="40346"/>
                </a:cubicBezTo>
                <a:cubicBezTo>
                  <a:pt x="61945" y="40726"/>
                  <a:pt x="61597" y="41043"/>
                  <a:pt x="61249" y="41360"/>
                </a:cubicBezTo>
                <a:lnTo>
                  <a:pt x="53110" y="36229"/>
                </a:lnTo>
                <a:lnTo>
                  <a:pt x="52445" y="32714"/>
                </a:lnTo>
                <a:lnTo>
                  <a:pt x="51875" y="29737"/>
                </a:lnTo>
                <a:lnTo>
                  <a:pt x="59254" y="24828"/>
                </a:lnTo>
                <a:close/>
                <a:moveTo>
                  <a:pt x="179026" y="23688"/>
                </a:moveTo>
                <a:lnTo>
                  <a:pt x="177347" y="42563"/>
                </a:lnTo>
                <a:cubicBezTo>
                  <a:pt x="176872" y="36324"/>
                  <a:pt x="176366" y="30180"/>
                  <a:pt x="176049" y="28344"/>
                </a:cubicBezTo>
                <a:cubicBezTo>
                  <a:pt x="175954" y="27805"/>
                  <a:pt x="175859" y="26729"/>
                  <a:pt x="175796" y="25303"/>
                </a:cubicBezTo>
                <a:lnTo>
                  <a:pt x="179026" y="23688"/>
                </a:lnTo>
                <a:close/>
                <a:moveTo>
                  <a:pt x="211297" y="37496"/>
                </a:moveTo>
                <a:lnTo>
                  <a:pt x="211518" y="39491"/>
                </a:lnTo>
                <a:lnTo>
                  <a:pt x="201004" y="43798"/>
                </a:lnTo>
                <a:lnTo>
                  <a:pt x="199643" y="39871"/>
                </a:lnTo>
                <a:lnTo>
                  <a:pt x="211297" y="37496"/>
                </a:lnTo>
                <a:close/>
                <a:moveTo>
                  <a:pt x="175352" y="14346"/>
                </a:moveTo>
                <a:lnTo>
                  <a:pt x="186088" y="14631"/>
                </a:lnTo>
                <a:lnTo>
                  <a:pt x="186183" y="15201"/>
                </a:lnTo>
                <a:cubicBezTo>
                  <a:pt x="186183" y="15454"/>
                  <a:pt x="186025" y="17133"/>
                  <a:pt x="185993" y="19540"/>
                </a:cubicBezTo>
                <a:lnTo>
                  <a:pt x="185993" y="19571"/>
                </a:lnTo>
                <a:cubicBezTo>
                  <a:pt x="185993" y="20806"/>
                  <a:pt x="185993" y="22232"/>
                  <a:pt x="186088" y="23752"/>
                </a:cubicBezTo>
                <a:lnTo>
                  <a:pt x="186088" y="23783"/>
                </a:lnTo>
                <a:cubicBezTo>
                  <a:pt x="186215" y="26095"/>
                  <a:pt x="186532" y="28375"/>
                  <a:pt x="187038" y="30655"/>
                </a:cubicBezTo>
                <a:cubicBezTo>
                  <a:pt x="187608" y="33094"/>
                  <a:pt x="189065" y="38351"/>
                  <a:pt x="190744" y="44210"/>
                </a:cubicBezTo>
                <a:lnTo>
                  <a:pt x="177601" y="46522"/>
                </a:lnTo>
                <a:cubicBezTo>
                  <a:pt x="177569" y="46142"/>
                  <a:pt x="177538" y="45762"/>
                  <a:pt x="177506" y="45382"/>
                </a:cubicBezTo>
                <a:lnTo>
                  <a:pt x="179501" y="23372"/>
                </a:lnTo>
                <a:cubicBezTo>
                  <a:pt x="179501" y="23277"/>
                  <a:pt x="179469" y="23182"/>
                  <a:pt x="179406" y="23150"/>
                </a:cubicBezTo>
                <a:cubicBezTo>
                  <a:pt x="179374" y="23134"/>
                  <a:pt x="179335" y="23126"/>
                  <a:pt x="179295" y="23126"/>
                </a:cubicBezTo>
                <a:cubicBezTo>
                  <a:pt x="179256" y="23126"/>
                  <a:pt x="179216" y="23134"/>
                  <a:pt x="179184" y="23150"/>
                </a:cubicBezTo>
                <a:lnTo>
                  <a:pt x="175764" y="24828"/>
                </a:lnTo>
                <a:cubicBezTo>
                  <a:pt x="175606" y="22137"/>
                  <a:pt x="175479" y="18336"/>
                  <a:pt x="175352" y="14346"/>
                </a:cubicBezTo>
                <a:close/>
                <a:moveTo>
                  <a:pt x="52951" y="36673"/>
                </a:moveTo>
                <a:lnTo>
                  <a:pt x="60869" y="41676"/>
                </a:lnTo>
                <a:cubicBezTo>
                  <a:pt x="57797" y="44115"/>
                  <a:pt x="52286" y="46617"/>
                  <a:pt x="50576" y="47155"/>
                </a:cubicBezTo>
                <a:cubicBezTo>
                  <a:pt x="49974" y="47408"/>
                  <a:pt x="49404" y="47693"/>
                  <a:pt x="48834" y="48010"/>
                </a:cubicBezTo>
                <a:cubicBezTo>
                  <a:pt x="47093" y="48010"/>
                  <a:pt x="44749" y="48232"/>
                  <a:pt x="42659" y="48422"/>
                </a:cubicBezTo>
                <a:cubicBezTo>
                  <a:pt x="44812" y="46838"/>
                  <a:pt x="47409" y="42626"/>
                  <a:pt x="47663" y="42215"/>
                </a:cubicBezTo>
                <a:lnTo>
                  <a:pt x="52951" y="36673"/>
                </a:lnTo>
                <a:close/>
                <a:moveTo>
                  <a:pt x="51495" y="29990"/>
                </a:moveTo>
                <a:lnTo>
                  <a:pt x="52001" y="32682"/>
                </a:lnTo>
                <a:lnTo>
                  <a:pt x="46111" y="36831"/>
                </a:lnTo>
                <a:cubicBezTo>
                  <a:pt x="46016" y="36894"/>
                  <a:pt x="45984" y="37021"/>
                  <a:pt x="46048" y="37116"/>
                </a:cubicBezTo>
                <a:lnTo>
                  <a:pt x="47093" y="38826"/>
                </a:lnTo>
                <a:cubicBezTo>
                  <a:pt x="47140" y="38897"/>
                  <a:pt x="47223" y="38933"/>
                  <a:pt x="47302" y="38933"/>
                </a:cubicBezTo>
                <a:cubicBezTo>
                  <a:pt x="47328" y="38933"/>
                  <a:pt x="47354" y="38929"/>
                  <a:pt x="47378" y="38921"/>
                </a:cubicBezTo>
                <a:lnTo>
                  <a:pt x="52033" y="36989"/>
                </a:lnTo>
                <a:lnTo>
                  <a:pt x="52033" y="36989"/>
                </a:lnTo>
                <a:lnTo>
                  <a:pt x="47378" y="41930"/>
                </a:lnTo>
                <a:cubicBezTo>
                  <a:pt x="47346" y="41930"/>
                  <a:pt x="47346" y="41930"/>
                  <a:pt x="47346" y="41961"/>
                </a:cubicBezTo>
                <a:cubicBezTo>
                  <a:pt x="47314" y="42025"/>
                  <a:pt x="43704" y="47883"/>
                  <a:pt x="41582" y="48517"/>
                </a:cubicBezTo>
                <a:lnTo>
                  <a:pt x="41487" y="48517"/>
                </a:lnTo>
                <a:lnTo>
                  <a:pt x="41170" y="48548"/>
                </a:lnTo>
                <a:lnTo>
                  <a:pt x="41170" y="44336"/>
                </a:lnTo>
                <a:cubicBezTo>
                  <a:pt x="41170" y="44241"/>
                  <a:pt x="41075" y="44146"/>
                  <a:pt x="40980" y="44115"/>
                </a:cubicBezTo>
                <a:lnTo>
                  <a:pt x="29200" y="41296"/>
                </a:lnTo>
                <a:cubicBezTo>
                  <a:pt x="39460" y="38478"/>
                  <a:pt x="49214" y="31542"/>
                  <a:pt x="49879" y="31099"/>
                </a:cubicBezTo>
                <a:lnTo>
                  <a:pt x="51495" y="29990"/>
                </a:lnTo>
                <a:close/>
                <a:moveTo>
                  <a:pt x="232262" y="12193"/>
                </a:moveTo>
                <a:lnTo>
                  <a:pt x="233085" y="14504"/>
                </a:lnTo>
                <a:cubicBezTo>
                  <a:pt x="233085" y="14504"/>
                  <a:pt x="233085" y="14536"/>
                  <a:pt x="233085" y="14536"/>
                </a:cubicBezTo>
                <a:cubicBezTo>
                  <a:pt x="233433" y="15486"/>
                  <a:pt x="235334" y="19160"/>
                  <a:pt x="237740" y="23720"/>
                </a:cubicBezTo>
                <a:lnTo>
                  <a:pt x="218644" y="33221"/>
                </a:lnTo>
                <a:cubicBezTo>
                  <a:pt x="218549" y="33252"/>
                  <a:pt x="218486" y="33411"/>
                  <a:pt x="218549" y="33506"/>
                </a:cubicBezTo>
                <a:cubicBezTo>
                  <a:pt x="218581" y="33601"/>
                  <a:pt x="218676" y="33632"/>
                  <a:pt x="218739" y="33632"/>
                </a:cubicBezTo>
                <a:lnTo>
                  <a:pt x="218866" y="33632"/>
                </a:lnTo>
                <a:lnTo>
                  <a:pt x="237962" y="24132"/>
                </a:lnTo>
                <a:cubicBezTo>
                  <a:pt x="241731" y="31226"/>
                  <a:pt x="246608" y="40219"/>
                  <a:pt x="248793" y="44210"/>
                </a:cubicBezTo>
                <a:lnTo>
                  <a:pt x="249806" y="48675"/>
                </a:lnTo>
                <a:lnTo>
                  <a:pt x="236917" y="43988"/>
                </a:lnTo>
                <a:cubicBezTo>
                  <a:pt x="236812" y="43936"/>
                  <a:pt x="236689" y="43912"/>
                  <a:pt x="236561" y="43912"/>
                </a:cubicBezTo>
                <a:cubicBezTo>
                  <a:pt x="236458" y="43912"/>
                  <a:pt x="236352" y="43928"/>
                  <a:pt x="236252" y="43956"/>
                </a:cubicBezTo>
                <a:lnTo>
                  <a:pt x="221526" y="47757"/>
                </a:lnTo>
                <a:lnTo>
                  <a:pt x="212437" y="39839"/>
                </a:lnTo>
                <a:lnTo>
                  <a:pt x="211613" y="32302"/>
                </a:lnTo>
                <a:lnTo>
                  <a:pt x="216617" y="29832"/>
                </a:lnTo>
                <a:cubicBezTo>
                  <a:pt x="216712" y="29769"/>
                  <a:pt x="216775" y="29674"/>
                  <a:pt x="216744" y="29547"/>
                </a:cubicBezTo>
                <a:lnTo>
                  <a:pt x="214084" y="21567"/>
                </a:lnTo>
                <a:lnTo>
                  <a:pt x="214115" y="21060"/>
                </a:lnTo>
                <a:lnTo>
                  <a:pt x="232262" y="12193"/>
                </a:lnTo>
                <a:close/>
                <a:moveTo>
                  <a:pt x="36072" y="43418"/>
                </a:moveTo>
                <a:lnTo>
                  <a:pt x="40695" y="44526"/>
                </a:lnTo>
                <a:lnTo>
                  <a:pt x="40695" y="48612"/>
                </a:lnTo>
                <a:cubicBezTo>
                  <a:pt x="39809" y="48707"/>
                  <a:pt x="39049" y="48770"/>
                  <a:pt x="38605" y="48802"/>
                </a:cubicBezTo>
                <a:cubicBezTo>
                  <a:pt x="37497" y="48738"/>
                  <a:pt x="36357" y="48580"/>
                  <a:pt x="35280" y="48327"/>
                </a:cubicBezTo>
                <a:lnTo>
                  <a:pt x="36072" y="43418"/>
                </a:lnTo>
                <a:close/>
                <a:moveTo>
                  <a:pt x="212278" y="40853"/>
                </a:moveTo>
                <a:lnTo>
                  <a:pt x="220449" y="48010"/>
                </a:lnTo>
                <a:lnTo>
                  <a:pt x="208605" y="51082"/>
                </a:lnTo>
                <a:cubicBezTo>
                  <a:pt x="210093" y="48232"/>
                  <a:pt x="211582" y="43355"/>
                  <a:pt x="212278" y="40853"/>
                </a:cubicBezTo>
                <a:close/>
                <a:moveTo>
                  <a:pt x="193087" y="21915"/>
                </a:moveTo>
                <a:lnTo>
                  <a:pt x="197331" y="23213"/>
                </a:lnTo>
                <a:lnTo>
                  <a:pt x="195241" y="29547"/>
                </a:lnTo>
                <a:cubicBezTo>
                  <a:pt x="195177" y="29674"/>
                  <a:pt x="195241" y="29800"/>
                  <a:pt x="195367" y="29832"/>
                </a:cubicBezTo>
                <a:lnTo>
                  <a:pt x="195431" y="29832"/>
                </a:lnTo>
                <a:cubicBezTo>
                  <a:pt x="195557" y="29832"/>
                  <a:pt x="195621" y="29769"/>
                  <a:pt x="195652" y="29674"/>
                </a:cubicBezTo>
                <a:lnTo>
                  <a:pt x="197774" y="23340"/>
                </a:lnTo>
                <a:lnTo>
                  <a:pt x="200054" y="24068"/>
                </a:lnTo>
                <a:lnTo>
                  <a:pt x="200054" y="30149"/>
                </a:lnTo>
                <a:cubicBezTo>
                  <a:pt x="200054" y="30275"/>
                  <a:pt x="200149" y="30370"/>
                  <a:pt x="200276" y="30370"/>
                </a:cubicBezTo>
                <a:lnTo>
                  <a:pt x="210505" y="30370"/>
                </a:lnTo>
                <a:lnTo>
                  <a:pt x="210980" y="34709"/>
                </a:lnTo>
                <a:lnTo>
                  <a:pt x="198154" y="35501"/>
                </a:lnTo>
                <a:lnTo>
                  <a:pt x="197584" y="33822"/>
                </a:lnTo>
                <a:cubicBezTo>
                  <a:pt x="197532" y="33744"/>
                  <a:pt x="197437" y="33687"/>
                  <a:pt x="197334" y="33687"/>
                </a:cubicBezTo>
                <a:cubicBezTo>
                  <a:pt x="197312" y="33687"/>
                  <a:pt x="197290" y="33690"/>
                  <a:pt x="197267" y="33696"/>
                </a:cubicBezTo>
                <a:cubicBezTo>
                  <a:pt x="197172" y="33727"/>
                  <a:pt x="197109" y="33854"/>
                  <a:pt x="197141" y="33981"/>
                </a:cubicBezTo>
                <a:lnTo>
                  <a:pt x="200656" y="44178"/>
                </a:lnTo>
                <a:cubicBezTo>
                  <a:pt x="200656" y="44241"/>
                  <a:pt x="200719" y="44305"/>
                  <a:pt x="200751" y="44336"/>
                </a:cubicBezTo>
                <a:lnTo>
                  <a:pt x="200941" y="44336"/>
                </a:lnTo>
                <a:lnTo>
                  <a:pt x="211582" y="39966"/>
                </a:lnTo>
                <a:lnTo>
                  <a:pt x="211582" y="40029"/>
                </a:lnTo>
                <a:cubicBezTo>
                  <a:pt x="210315" y="44526"/>
                  <a:pt x="208605" y="49403"/>
                  <a:pt x="207433" y="51399"/>
                </a:cubicBezTo>
                <a:lnTo>
                  <a:pt x="194322" y="54787"/>
                </a:lnTo>
                <a:cubicBezTo>
                  <a:pt x="191599" y="45540"/>
                  <a:pt x="188400" y="34487"/>
                  <a:pt x="187482" y="30560"/>
                </a:cubicBezTo>
                <a:cubicBezTo>
                  <a:pt x="187007" y="28407"/>
                  <a:pt x="186690" y="26190"/>
                  <a:pt x="186563" y="23973"/>
                </a:cubicBezTo>
                <a:lnTo>
                  <a:pt x="192865" y="23973"/>
                </a:lnTo>
                <a:cubicBezTo>
                  <a:pt x="192992" y="23973"/>
                  <a:pt x="193087" y="23878"/>
                  <a:pt x="193087" y="23752"/>
                </a:cubicBezTo>
                <a:lnTo>
                  <a:pt x="193087" y="21915"/>
                </a:lnTo>
                <a:close/>
                <a:moveTo>
                  <a:pt x="190870" y="44653"/>
                </a:moveTo>
                <a:cubicBezTo>
                  <a:pt x="191852" y="48010"/>
                  <a:pt x="192897" y="51557"/>
                  <a:pt x="193879" y="54882"/>
                </a:cubicBezTo>
                <a:lnTo>
                  <a:pt x="193847" y="54882"/>
                </a:lnTo>
                <a:lnTo>
                  <a:pt x="192074" y="55326"/>
                </a:lnTo>
                <a:lnTo>
                  <a:pt x="178298" y="56909"/>
                </a:lnTo>
                <a:cubicBezTo>
                  <a:pt x="178171" y="55041"/>
                  <a:pt x="177918" y="51240"/>
                  <a:pt x="177633" y="46965"/>
                </a:cubicBezTo>
                <a:lnTo>
                  <a:pt x="190870" y="44653"/>
                </a:lnTo>
                <a:close/>
                <a:moveTo>
                  <a:pt x="138901" y="14599"/>
                </a:moveTo>
                <a:lnTo>
                  <a:pt x="143588" y="14884"/>
                </a:lnTo>
                <a:lnTo>
                  <a:pt x="156003" y="48707"/>
                </a:lnTo>
                <a:lnTo>
                  <a:pt x="156003" y="58556"/>
                </a:lnTo>
                <a:cubicBezTo>
                  <a:pt x="151601" y="58556"/>
                  <a:pt x="146597" y="58429"/>
                  <a:pt x="143873" y="58144"/>
                </a:cubicBezTo>
                <a:cubicBezTo>
                  <a:pt x="138933" y="57574"/>
                  <a:pt x="127025" y="54629"/>
                  <a:pt x="124302" y="53932"/>
                </a:cubicBezTo>
                <a:lnTo>
                  <a:pt x="118348" y="38129"/>
                </a:lnTo>
                <a:cubicBezTo>
                  <a:pt x="118285" y="38003"/>
                  <a:pt x="118190" y="37844"/>
                  <a:pt x="118095" y="37749"/>
                </a:cubicBezTo>
                <a:lnTo>
                  <a:pt x="111412" y="31067"/>
                </a:lnTo>
                <a:cubicBezTo>
                  <a:pt x="113218" y="29990"/>
                  <a:pt x="116195" y="28185"/>
                  <a:pt x="116986" y="27394"/>
                </a:cubicBezTo>
                <a:lnTo>
                  <a:pt x="116986" y="27425"/>
                </a:lnTo>
                <a:cubicBezTo>
                  <a:pt x="118063" y="26349"/>
                  <a:pt x="120406" y="21947"/>
                  <a:pt x="120755" y="21281"/>
                </a:cubicBezTo>
                <a:lnTo>
                  <a:pt x="138901" y="14599"/>
                </a:lnTo>
                <a:close/>
                <a:moveTo>
                  <a:pt x="173072" y="6460"/>
                </a:moveTo>
                <a:lnTo>
                  <a:pt x="174307" y="10071"/>
                </a:lnTo>
                <a:cubicBezTo>
                  <a:pt x="174402" y="13776"/>
                  <a:pt x="174497" y="17545"/>
                  <a:pt x="174624" y="20711"/>
                </a:cubicBezTo>
                <a:lnTo>
                  <a:pt x="166643" y="20996"/>
                </a:lnTo>
                <a:cubicBezTo>
                  <a:pt x="166517" y="20996"/>
                  <a:pt x="166390" y="21091"/>
                  <a:pt x="166422" y="21250"/>
                </a:cubicBezTo>
                <a:lnTo>
                  <a:pt x="166992" y="25335"/>
                </a:lnTo>
                <a:cubicBezTo>
                  <a:pt x="167023" y="25462"/>
                  <a:pt x="167118" y="25525"/>
                  <a:pt x="167213" y="25525"/>
                </a:cubicBezTo>
                <a:lnTo>
                  <a:pt x="174846" y="25525"/>
                </a:lnTo>
                <a:cubicBezTo>
                  <a:pt x="174941" y="26919"/>
                  <a:pt x="175036" y="27964"/>
                  <a:pt x="175131" y="28534"/>
                </a:cubicBezTo>
                <a:cubicBezTo>
                  <a:pt x="175732" y="32017"/>
                  <a:pt x="177062" y="52064"/>
                  <a:pt x="177379" y="57067"/>
                </a:cubicBezTo>
                <a:lnTo>
                  <a:pt x="164617" y="58524"/>
                </a:lnTo>
                <a:cubicBezTo>
                  <a:pt x="164110" y="58524"/>
                  <a:pt x="160595" y="58587"/>
                  <a:pt x="156478" y="58587"/>
                </a:cubicBezTo>
                <a:lnTo>
                  <a:pt x="156478" y="48675"/>
                </a:lnTo>
                <a:cubicBezTo>
                  <a:pt x="156478" y="48643"/>
                  <a:pt x="156478" y="48612"/>
                  <a:pt x="156478" y="48612"/>
                </a:cubicBezTo>
                <a:lnTo>
                  <a:pt x="144063" y="14789"/>
                </a:lnTo>
                <a:cubicBezTo>
                  <a:pt x="145330" y="14378"/>
                  <a:pt x="151411" y="12351"/>
                  <a:pt x="153089" y="11179"/>
                </a:cubicBezTo>
                <a:cubicBezTo>
                  <a:pt x="154767" y="10007"/>
                  <a:pt x="159043" y="6872"/>
                  <a:pt x="159613" y="6460"/>
                </a:cubicBezTo>
                <a:close/>
                <a:moveTo>
                  <a:pt x="123985" y="56212"/>
                </a:moveTo>
                <a:lnTo>
                  <a:pt x="123985" y="56212"/>
                </a:lnTo>
                <a:cubicBezTo>
                  <a:pt x="125125" y="56497"/>
                  <a:pt x="127184" y="57004"/>
                  <a:pt x="129654" y="57606"/>
                </a:cubicBezTo>
                <a:lnTo>
                  <a:pt x="130161" y="60614"/>
                </a:lnTo>
                <a:cubicBezTo>
                  <a:pt x="130161" y="60646"/>
                  <a:pt x="130192" y="60678"/>
                  <a:pt x="130224" y="60741"/>
                </a:cubicBezTo>
                <a:lnTo>
                  <a:pt x="131807" y="62451"/>
                </a:lnTo>
                <a:lnTo>
                  <a:pt x="127215" y="64256"/>
                </a:lnTo>
                <a:lnTo>
                  <a:pt x="123985" y="56212"/>
                </a:lnTo>
                <a:close/>
                <a:moveTo>
                  <a:pt x="240907" y="47852"/>
                </a:moveTo>
                <a:lnTo>
                  <a:pt x="250440" y="51304"/>
                </a:lnTo>
                <a:lnTo>
                  <a:pt x="253195" y="63401"/>
                </a:lnTo>
                <a:cubicBezTo>
                  <a:pt x="250883" y="64034"/>
                  <a:pt x="247589" y="64921"/>
                  <a:pt x="244264" y="65776"/>
                </a:cubicBezTo>
                <a:lnTo>
                  <a:pt x="244264" y="58144"/>
                </a:lnTo>
                <a:cubicBezTo>
                  <a:pt x="244264" y="58112"/>
                  <a:pt x="244264" y="58081"/>
                  <a:pt x="244264" y="58049"/>
                </a:cubicBezTo>
                <a:lnTo>
                  <a:pt x="240907" y="47852"/>
                </a:lnTo>
                <a:close/>
                <a:moveTo>
                  <a:pt x="219531" y="55674"/>
                </a:moveTo>
                <a:lnTo>
                  <a:pt x="220734" y="58461"/>
                </a:lnTo>
                <a:cubicBezTo>
                  <a:pt x="220760" y="58539"/>
                  <a:pt x="220829" y="58596"/>
                  <a:pt x="220923" y="58596"/>
                </a:cubicBezTo>
                <a:cubicBezTo>
                  <a:pt x="220944" y="58596"/>
                  <a:pt x="220965" y="58593"/>
                  <a:pt x="220987" y="58587"/>
                </a:cubicBezTo>
                <a:lnTo>
                  <a:pt x="221938" y="58429"/>
                </a:lnTo>
                <a:cubicBezTo>
                  <a:pt x="222033" y="60361"/>
                  <a:pt x="222096" y="62293"/>
                  <a:pt x="222159" y="63971"/>
                </a:cubicBezTo>
                <a:lnTo>
                  <a:pt x="211645" y="66125"/>
                </a:lnTo>
                <a:lnTo>
                  <a:pt x="210885" y="62388"/>
                </a:lnTo>
                <a:lnTo>
                  <a:pt x="217187" y="60678"/>
                </a:lnTo>
                <a:cubicBezTo>
                  <a:pt x="217282" y="60646"/>
                  <a:pt x="217346" y="60551"/>
                  <a:pt x="217346" y="60456"/>
                </a:cubicBezTo>
                <a:lnTo>
                  <a:pt x="217694" y="56402"/>
                </a:lnTo>
                <a:lnTo>
                  <a:pt x="219531" y="55674"/>
                </a:lnTo>
                <a:close/>
                <a:moveTo>
                  <a:pt x="163381" y="60963"/>
                </a:moveTo>
                <a:lnTo>
                  <a:pt x="163381" y="60963"/>
                </a:lnTo>
                <a:cubicBezTo>
                  <a:pt x="162688" y="62287"/>
                  <a:pt x="162402" y="64083"/>
                  <a:pt x="162556" y="66506"/>
                </a:cubicBezTo>
                <a:lnTo>
                  <a:pt x="162556" y="66506"/>
                </a:lnTo>
                <a:cubicBezTo>
                  <a:pt x="161899" y="65920"/>
                  <a:pt x="161151" y="65486"/>
                  <a:pt x="160373" y="65175"/>
                </a:cubicBezTo>
                <a:cubicBezTo>
                  <a:pt x="159561" y="64884"/>
                  <a:pt x="158695" y="64727"/>
                  <a:pt x="157849" y="64727"/>
                </a:cubicBezTo>
                <a:cubicBezTo>
                  <a:pt x="157772" y="64727"/>
                  <a:pt x="157695" y="64729"/>
                  <a:pt x="157618" y="64731"/>
                </a:cubicBezTo>
                <a:lnTo>
                  <a:pt x="162463" y="61058"/>
                </a:lnTo>
                <a:lnTo>
                  <a:pt x="163381" y="60963"/>
                </a:lnTo>
                <a:close/>
                <a:moveTo>
                  <a:pt x="123510" y="56149"/>
                </a:moveTo>
                <a:lnTo>
                  <a:pt x="126804" y="64446"/>
                </a:lnTo>
                <a:lnTo>
                  <a:pt x="117493" y="68120"/>
                </a:lnTo>
                <a:lnTo>
                  <a:pt x="117050" y="67391"/>
                </a:lnTo>
                <a:lnTo>
                  <a:pt x="119203" y="58366"/>
                </a:lnTo>
                <a:lnTo>
                  <a:pt x="123510" y="56149"/>
                </a:lnTo>
                <a:close/>
                <a:moveTo>
                  <a:pt x="130129" y="57701"/>
                </a:moveTo>
                <a:lnTo>
                  <a:pt x="130129" y="57701"/>
                </a:lnTo>
                <a:cubicBezTo>
                  <a:pt x="134721" y="58809"/>
                  <a:pt x="140453" y="60076"/>
                  <a:pt x="143620" y="60424"/>
                </a:cubicBezTo>
                <a:cubicBezTo>
                  <a:pt x="144253" y="60488"/>
                  <a:pt x="144982" y="60551"/>
                  <a:pt x="145805" y="60583"/>
                </a:cubicBezTo>
                <a:cubicBezTo>
                  <a:pt x="145362" y="61976"/>
                  <a:pt x="144887" y="63433"/>
                  <a:pt x="144760" y="63654"/>
                </a:cubicBezTo>
                <a:lnTo>
                  <a:pt x="144728" y="63654"/>
                </a:lnTo>
                <a:cubicBezTo>
                  <a:pt x="144538" y="63876"/>
                  <a:pt x="141720" y="65840"/>
                  <a:pt x="137951" y="68405"/>
                </a:cubicBezTo>
                <a:lnTo>
                  <a:pt x="130604" y="60488"/>
                </a:lnTo>
                <a:lnTo>
                  <a:pt x="130129" y="57701"/>
                </a:lnTo>
                <a:close/>
                <a:moveTo>
                  <a:pt x="221653" y="50100"/>
                </a:moveTo>
                <a:cubicBezTo>
                  <a:pt x="221716" y="51747"/>
                  <a:pt x="221843" y="54819"/>
                  <a:pt x="221969" y="57986"/>
                </a:cubicBezTo>
                <a:lnTo>
                  <a:pt x="221082" y="58112"/>
                </a:lnTo>
                <a:lnTo>
                  <a:pt x="219911" y="55326"/>
                </a:lnTo>
                <a:cubicBezTo>
                  <a:pt x="219864" y="55233"/>
                  <a:pt x="219784" y="55174"/>
                  <a:pt x="219695" y="55174"/>
                </a:cubicBezTo>
                <a:cubicBezTo>
                  <a:pt x="219662" y="55174"/>
                  <a:pt x="219628" y="55182"/>
                  <a:pt x="219594" y="55199"/>
                </a:cubicBezTo>
                <a:lnTo>
                  <a:pt x="217409" y="56054"/>
                </a:lnTo>
                <a:cubicBezTo>
                  <a:pt x="217314" y="56086"/>
                  <a:pt x="217251" y="56149"/>
                  <a:pt x="217251" y="56244"/>
                </a:cubicBezTo>
                <a:lnTo>
                  <a:pt x="216934" y="60266"/>
                </a:lnTo>
                <a:lnTo>
                  <a:pt x="210568" y="62008"/>
                </a:lnTo>
                <a:cubicBezTo>
                  <a:pt x="210473" y="62039"/>
                  <a:pt x="210410" y="62134"/>
                  <a:pt x="210410" y="62261"/>
                </a:cubicBezTo>
                <a:lnTo>
                  <a:pt x="211265" y="66441"/>
                </a:lnTo>
                <a:cubicBezTo>
                  <a:pt x="211297" y="66568"/>
                  <a:pt x="211392" y="66631"/>
                  <a:pt x="211487" y="66631"/>
                </a:cubicBezTo>
                <a:lnTo>
                  <a:pt x="211550" y="66631"/>
                </a:lnTo>
                <a:lnTo>
                  <a:pt x="222191" y="64478"/>
                </a:lnTo>
                <a:cubicBezTo>
                  <a:pt x="222254" y="66251"/>
                  <a:pt x="222286" y="67708"/>
                  <a:pt x="222318" y="68500"/>
                </a:cubicBezTo>
                <a:cubicBezTo>
                  <a:pt x="217124" y="68405"/>
                  <a:pt x="211012" y="68215"/>
                  <a:pt x="209998" y="67645"/>
                </a:cubicBezTo>
                <a:cubicBezTo>
                  <a:pt x="208637" y="66916"/>
                  <a:pt x="201068" y="60646"/>
                  <a:pt x="196286" y="56656"/>
                </a:cubicBezTo>
                <a:lnTo>
                  <a:pt x="221653" y="50100"/>
                </a:lnTo>
                <a:close/>
                <a:moveTo>
                  <a:pt x="236505" y="46237"/>
                </a:moveTo>
                <a:lnTo>
                  <a:pt x="240369" y="47662"/>
                </a:lnTo>
                <a:lnTo>
                  <a:pt x="243789" y="58176"/>
                </a:lnTo>
                <a:lnTo>
                  <a:pt x="243789" y="65903"/>
                </a:lnTo>
                <a:cubicBezTo>
                  <a:pt x="238278" y="67311"/>
                  <a:pt x="232766" y="68631"/>
                  <a:pt x="231376" y="68631"/>
                </a:cubicBezTo>
                <a:cubicBezTo>
                  <a:pt x="231329" y="68631"/>
                  <a:pt x="231286" y="68630"/>
                  <a:pt x="231248" y="68626"/>
                </a:cubicBezTo>
                <a:cubicBezTo>
                  <a:pt x="230552" y="68595"/>
                  <a:pt x="228778" y="68563"/>
                  <a:pt x="226530" y="68531"/>
                </a:cubicBezTo>
                <a:cubicBezTo>
                  <a:pt x="225548" y="68531"/>
                  <a:pt x="224408" y="68500"/>
                  <a:pt x="223204" y="68500"/>
                </a:cubicBezTo>
                <a:cubicBezTo>
                  <a:pt x="223109" y="65586"/>
                  <a:pt x="222666" y="53584"/>
                  <a:pt x="222539" y="49847"/>
                </a:cubicBezTo>
                <a:lnTo>
                  <a:pt x="236505" y="46237"/>
                </a:lnTo>
                <a:close/>
                <a:moveTo>
                  <a:pt x="21567" y="46617"/>
                </a:moveTo>
                <a:lnTo>
                  <a:pt x="27996" y="47060"/>
                </a:lnTo>
                <a:cubicBezTo>
                  <a:pt x="28558" y="47216"/>
                  <a:pt x="36406" y="49278"/>
                  <a:pt x="38545" y="49278"/>
                </a:cubicBezTo>
                <a:cubicBezTo>
                  <a:pt x="38577" y="49278"/>
                  <a:pt x="38608" y="49278"/>
                  <a:pt x="38637" y="49277"/>
                </a:cubicBezTo>
                <a:cubicBezTo>
                  <a:pt x="39207" y="49245"/>
                  <a:pt x="40284" y="49118"/>
                  <a:pt x="41519" y="49023"/>
                </a:cubicBezTo>
                <a:cubicBezTo>
                  <a:pt x="43451" y="48833"/>
                  <a:pt x="45984" y="48580"/>
                  <a:pt x="48011" y="48485"/>
                </a:cubicBezTo>
                <a:lnTo>
                  <a:pt x="48011" y="48485"/>
                </a:lnTo>
                <a:cubicBezTo>
                  <a:pt x="40569" y="52665"/>
                  <a:pt x="19572" y="65270"/>
                  <a:pt x="9058" y="71603"/>
                </a:cubicBezTo>
                <a:lnTo>
                  <a:pt x="7190" y="67518"/>
                </a:lnTo>
                <a:lnTo>
                  <a:pt x="7728" y="65048"/>
                </a:lnTo>
                <a:cubicBezTo>
                  <a:pt x="7728" y="64985"/>
                  <a:pt x="7728" y="64953"/>
                  <a:pt x="7728" y="64921"/>
                </a:cubicBezTo>
                <a:lnTo>
                  <a:pt x="4814" y="57796"/>
                </a:lnTo>
                <a:lnTo>
                  <a:pt x="5004" y="53045"/>
                </a:lnTo>
                <a:lnTo>
                  <a:pt x="21567" y="46617"/>
                </a:lnTo>
                <a:close/>
                <a:moveTo>
                  <a:pt x="146280" y="60614"/>
                </a:moveTo>
                <a:cubicBezTo>
                  <a:pt x="149605" y="60804"/>
                  <a:pt x="154102" y="60868"/>
                  <a:pt x="157808" y="60868"/>
                </a:cubicBezTo>
                <a:lnTo>
                  <a:pt x="158916" y="60868"/>
                </a:lnTo>
                <a:lnTo>
                  <a:pt x="142512" y="73313"/>
                </a:lnTo>
                <a:lnTo>
                  <a:pt x="138268" y="68753"/>
                </a:lnTo>
                <a:cubicBezTo>
                  <a:pt x="142036" y="66156"/>
                  <a:pt x="145013" y="64098"/>
                  <a:pt x="145108" y="63908"/>
                </a:cubicBezTo>
                <a:cubicBezTo>
                  <a:pt x="145298" y="63623"/>
                  <a:pt x="145868" y="61818"/>
                  <a:pt x="146280" y="60614"/>
                </a:cubicBezTo>
                <a:close/>
                <a:moveTo>
                  <a:pt x="132156" y="62799"/>
                </a:moveTo>
                <a:lnTo>
                  <a:pt x="137571" y="68658"/>
                </a:lnTo>
                <a:cubicBezTo>
                  <a:pt x="133549" y="71445"/>
                  <a:pt x="128545" y="74802"/>
                  <a:pt x="124523" y="77525"/>
                </a:cubicBezTo>
                <a:lnTo>
                  <a:pt x="121230" y="74834"/>
                </a:lnTo>
                <a:lnTo>
                  <a:pt x="121230" y="74485"/>
                </a:lnTo>
                <a:cubicBezTo>
                  <a:pt x="121262" y="74232"/>
                  <a:pt x="121198" y="74010"/>
                  <a:pt x="121072" y="73820"/>
                </a:cubicBezTo>
                <a:lnTo>
                  <a:pt x="117746" y="68531"/>
                </a:lnTo>
                <a:lnTo>
                  <a:pt x="132156" y="62799"/>
                </a:lnTo>
                <a:close/>
                <a:moveTo>
                  <a:pt x="157757" y="67009"/>
                </a:moveTo>
                <a:cubicBezTo>
                  <a:pt x="158349" y="67009"/>
                  <a:pt x="158943" y="67105"/>
                  <a:pt x="159518" y="67296"/>
                </a:cubicBezTo>
                <a:cubicBezTo>
                  <a:pt x="161861" y="68183"/>
                  <a:pt x="163033" y="71002"/>
                  <a:pt x="163603" y="73250"/>
                </a:cubicBezTo>
                <a:cubicBezTo>
                  <a:pt x="164268" y="75784"/>
                  <a:pt x="165092" y="78285"/>
                  <a:pt x="166042" y="80756"/>
                </a:cubicBezTo>
                <a:lnTo>
                  <a:pt x="166073" y="80756"/>
                </a:lnTo>
                <a:lnTo>
                  <a:pt x="161861" y="82054"/>
                </a:lnTo>
                <a:lnTo>
                  <a:pt x="156319" y="67201"/>
                </a:lnTo>
                <a:cubicBezTo>
                  <a:pt x="156790" y="67073"/>
                  <a:pt x="157273" y="67009"/>
                  <a:pt x="157757" y="67009"/>
                </a:cubicBezTo>
                <a:close/>
                <a:moveTo>
                  <a:pt x="137919" y="69007"/>
                </a:moveTo>
                <a:lnTo>
                  <a:pt x="142131" y="73567"/>
                </a:lnTo>
                <a:lnTo>
                  <a:pt x="130604" y="82339"/>
                </a:lnTo>
                <a:lnTo>
                  <a:pt x="124904" y="77810"/>
                </a:lnTo>
                <a:cubicBezTo>
                  <a:pt x="128165" y="75625"/>
                  <a:pt x="133517" y="72015"/>
                  <a:pt x="137919" y="69007"/>
                </a:cubicBezTo>
                <a:close/>
                <a:moveTo>
                  <a:pt x="251516" y="45762"/>
                </a:moveTo>
                <a:lnTo>
                  <a:pt x="251516" y="45762"/>
                </a:lnTo>
                <a:cubicBezTo>
                  <a:pt x="255190" y="47440"/>
                  <a:pt x="260986" y="50290"/>
                  <a:pt x="262569" y="51747"/>
                </a:cubicBezTo>
                <a:cubicBezTo>
                  <a:pt x="264817" y="53837"/>
                  <a:pt x="277802" y="69672"/>
                  <a:pt x="280177" y="72617"/>
                </a:cubicBezTo>
                <a:lnTo>
                  <a:pt x="278340" y="79204"/>
                </a:lnTo>
                <a:lnTo>
                  <a:pt x="260130" y="83163"/>
                </a:lnTo>
                <a:lnTo>
                  <a:pt x="251516" y="45762"/>
                </a:lnTo>
                <a:close/>
                <a:moveTo>
                  <a:pt x="155844" y="67328"/>
                </a:moveTo>
                <a:lnTo>
                  <a:pt x="161418" y="82212"/>
                </a:lnTo>
                <a:lnTo>
                  <a:pt x="157364" y="83448"/>
                </a:lnTo>
                <a:lnTo>
                  <a:pt x="151886" y="69197"/>
                </a:lnTo>
                <a:cubicBezTo>
                  <a:pt x="153089" y="68373"/>
                  <a:pt x="154451" y="67771"/>
                  <a:pt x="155844" y="67328"/>
                </a:cubicBezTo>
                <a:close/>
                <a:moveTo>
                  <a:pt x="151474" y="69418"/>
                </a:moveTo>
                <a:lnTo>
                  <a:pt x="156953" y="83606"/>
                </a:lnTo>
                <a:lnTo>
                  <a:pt x="151696" y="85221"/>
                </a:lnTo>
                <a:lnTo>
                  <a:pt x="145868" y="73630"/>
                </a:lnTo>
                <a:lnTo>
                  <a:pt x="150935" y="69767"/>
                </a:lnTo>
                <a:cubicBezTo>
                  <a:pt x="151125" y="69672"/>
                  <a:pt x="151284" y="69545"/>
                  <a:pt x="151474" y="69418"/>
                </a:cubicBezTo>
                <a:close/>
                <a:moveTo>
                  <a:pt x="157111" y="84018"/>
                </a:moveTo>
                <a:lnTo>
                  <a:pt x="158188" y="86994"/>
                </a:lnTo>
                <a:lnTo>
                  <a:pt x="152456" y="88325"/>
                </a:lnTo>
                <a:lnTo>
                  <a:pt x="151854" y="85664"/>
                </a:lnTo>
                <a:lnTo>
                  <a:pt x="157111" y="84018"/>
                </a:lnTo>
                <a:close/>
                <a:moveTo>
                  <a:pt x="194544" y="57099"/>
                </a:moveTo>
                <a:cubicBezTo>
                  <a:pt x="196286" y="63021"/>
                  <a:pt x="197711" y="67835"/>
                  <a:pt x="198059" y="68943"/>
                </a:cubicBezTo>
                <a:lnTo>
                  <a:pt x="189730" y="70843"/>
                </a:lnTo>
                <a:cubicBezTo>
                  <a:pt x="189635" y="70875"/>
                  <a:pt x="189572" y="70970"/>
                  <a:pt x="189572" y="71065"/>
                </a:cubicBezTo>
                <a:lnTo>
                  <a:pt x="189572" y="81769"/>
                </a:lnTo>
                <a:lnTo>
                  <a:pt x="181654" y="81769"/>
                </a:lnTo>
                <a:cubicBezTo>
                  <a:pt x="181623" y="81769"/>
                  <a:pt x="181559" y="81769"/>
                  <a:pt x="181528" y="81801"/>
                </a:cubicBezTo>
                <a:lnTo>
                  <a:pt x="172090" y="88356"/>
                </a:lnTo>
                <a:lnTo>
                  <a:pt x="171615" y="87469"/>
                </a:lnTo>
                <a:cubicBezTo>
                  <a:pt x="169114" y="82782"/>
                  <a:pt x="167182" y="77810"/>
                  <a:pt x="165852" y="72680"/>
                </a:cubicBezTo>
                <a:cubicBezTo>
                  <a:pt x="164522" y="66885"/>
                  <a:pt x="164458" y="63274"/>
                  <a:pt x="165598" y="61659"/>
                </a:cubicBezTo>
                <a:cubicBezTo>
                  <a:pt x="166105" y="60963"/>
                  <a:pt x="166897" y="60551"/>
                  <a:pt x="168132" y="60424"/>
                </a:cubicBezTo>
                <a:lnTo>
                  <a:pt x="192454" y="57606"/>
                </a:lnTo>
                <a:cubicBezTo>
                  <a:pt x="192485" y="57606"/>
                  <a:pt x="192549" y="57606"/>
                  <a:pt x="192612" y="57574"/>
                </a:cubicBezTo>
                <a:lnTo>
                  <a:pt x="194544" y="57099"/>
                </a:lnTo>
                <a:close/>
                <a:moveTo>
                  <a:pt x="121198" y="75372"/>
                </a:moveTo>
                <a:lnTo>
                  <a:pt x="124365" y="77969"/>
                </a:lnTo>
                <a:lnTo>
                  <a:pt x="130224" y="82624"/>
                </a:lnTo>
                <a:lnTo>
                  <a:pt x="120470" y="90003"/>
                </a:lnTo>
                <a:lnTo>
                  <a:pt x="121198" y="75372"/>
                </a:lnTo>
                <a:close/>
                <a:moveTo>
                  <a:pt x="158346" y="87438"/>
                </a:moveTo>
                <a:lnTo>
                  <a:pt x="160088" y="92220"/>
                </a:lnTo>
                <a:lnTo>
                  <a:pt x="153596" y="93360"/>
                </a:lnTo>
                <a:lnTo>
                  <a:pt x="152551" y="88768"/>
                </a:lnTo>
                <a:lnTo>
                  <a:pt x="158346" y="87438"/>
                </a:lnTo>
                <a:close/>
                <a:moveTo>
                  <a:pt x="195177" y="56941"/>
                </a:moveTo>
                <a:cubicBezTo>
                  <a:pt x="198122" y="59379"/>
                  <a:pt x="207845" y="67518"/>
                  <a:pt x="209523" y="68436"/>
                </a:cubicBezTo>
                <a:cubicBezTo>
                  <a:pt x="210663" y="69070"/>
                  <a:pt x="215952" y="69292"/>
                  <a:pt x="222349" y="69418"/>
                </a:cubicBezTo>
                <a:cubicBezTo>
                  <a:pt x="222666" y="71128"/>
                  <a:pt x="224629" y="80027"/>
                  <a:pt x="228936" y="99060"/>
                </a:cubicBezTo>
                <a:lnTo>
                  <a:pt x="209587" y="98807"/>
                </a:lnTo>
                <a:lnTo>
                  <a:pt x="208858" y="94247"/>
                </a:lnTo>
                <a:cubicBezTo>
                  <a:pt x="208858" y="94183"/>
                  <a:pt x="208827" y="94152"/>
                  <a:pt x="208795" y="94120"/>
                </a:cubicBezTo>
                <a:lnTo>
                  <a:pt x="206926" y="92727"/>
                </a:lnTo>
                <a:lnTo>
                  <a:pt x="206325" y="82814"/>
                </a:lnTo>
                <a:cubicBezTo>
                  <a:pt x="206325" y="82751"/>
                  <a:pt x="206325" y="82719"/>
                  <a:pt x="206293" y="82687"/>
                </a:cubicBezTo>
                <a:lnTo>
                  <a:pt x="201669" y="77684"/>
                </a:lnTo>
                <a:lnTo>
                  <a:pt x="198566" y="69038"/>
                </a:lnTo>
                <a:cubicBezTo>
                  <a:pt x="198502" y="68880"/>
                  <a:pt x="196951" y="63623"/>
                  <a:pt x="194987" y="56972"/>
                </a:cubicBezTo>
                <a:lnTo>
                  <a:pt x="195177" y="56941"/>
                </a:lnTo>
                <a:close/>
                <a:moveTo>
                  <a:pt x="134309" y="90921"/>
                </a:moveTo>
                <a:cubicBezTo>
                  <a:pt x="135101" y="91966"/>
                  <a:pt x="136019" y="93170"/>
                  <a:pt x="136938" y="94405"/>
                </a:cubicBezTo>
                <a:lnTo>
                  <a:pt x="136874" y="94405"/>
                </a:lnTo>
                <a:cubicBezTo>
                  <a:pt x="136779" y="94468"/>
                  <a:pt x="136748" y="94595"/>
                  <a:pt x="136811" y="94722"/>
                </a:cubicBezTo>
                <a:lnTo>
                  <a:pt x="136779" y="94722"/>
                </a:lnTo>
                <a:cubicBezTo>
                  <a:pt x="136843" y="94817"/>
                  <a:pt x="136906" y="94848"/>
                  <a:pt x="137001" y="94848"/>
                </a:cubicBezTo>
                <a:cubicBezTo>
                  <a:pt x="137033" y="94848"/>
                  <a:pt x="137064" y="94848"/>
                  <a:pt x="137096" y="94817"/>
                </a:cubicBezTo>
                <a:lnTo>
                  <a:pt x="137191" y="94753"/>
                </a:lnTo>
                <a:cubicBezTo>
                  <a:pt x="137571" y="95228"/>
                  <a:pt x="137888" y="95703"/>
                  <a:pt x="138236" y="96147"/>
                </a:cubicBezTo>
                <a:cubicBezTo>
                  <a:pt x="138173" y="96147"/>
                  <a:pt x="138141" y="96178"/>
                  <a:pt x="138110" y="96210"/>
                </a:cubicBezTo>
                <a:lnTo>
                  <a:pt x="132631" y="100422"/>
                </a:lnTo>
                <a:lnTo>
                  <a:pt x="129844" y="96400"/>
                </a:lnTo>
                <a:cubicBezTo>
                  <a:pt x="131934" y="93867"/>
                  <a:pt x="133739" y="91650"/>
                  <a:pt x="134309" y="90921"/>
                </a:cubicBezTo>
                <a:close/>
                <a:moveTo>
                  <a:pt x="160246" y="92663"/>
                </a:moveTo>
                <a:lnTo>
                  <a:pt x="162811" y="99789"/>
                </a:lnTo>
                <a:lnTo>
                  <a:pt x="155559" y="101245"/>
                </a:lnTo>
                <a:cubicBezTo>
                  <a:pt x="155464" y="101245"/>
                  <a:pt x="155401" y="101340"/>
                  <a:pt x="155369" y="101435"/>
                </a:cubicBezTo>
                <a:lnTo>
                  <a:pt x="153659" y="93835"/>
                </a:lnTo>
                <a:lnTo>
                  <a:pt x="160246" y="92663"/>
                </a:lnTo>
                <a:close/>
                <a:moveTo>
                  <a:pt x="138458" y="96463"/>
                </a:moveTo>
                <a:cubicBezTo>
                  <a:pt x="139851" y="98395"/>
                  <a:pt x="140991" y="100010"/>
                  <a:pt x="141150" y="100422"/>
                </a:cubicBezTo>
                <a:cubicBezTo>
                  <a:pt x="140770" y="100865"/>
                  <a:pt x="138331" y="102829"/>
                  <a:pt x="135766" y="104919"/>
                </a:cubicBezTo>
                <a:lnTo>
                  <a:pt x="132884" y="100802"/>
                </a:lnTo>
                <a:lnTo>
                  <a:pt x="138363" y="96558"/>
                </a:lnTo>
                <a:cubicBezTo>
                  <a:pt x="138426" y="96527"/>
                  <a:pt x="138426" y="96495"/>
                  <a:pt x="138458" y="96463"/>
                </a:cubicBezTo>
                <a:close/>
                <a:moveTo>
                  <a:pt x="162970" y="100232"/>
                </a:moveTo>
                <a:lnTo>
                  <a:pt x="164395" y="104127"/>
                </a:lnTo>
                <a:lnTo>
                  <a:pt x="156414" y="105964"/>
                </a:lnTo>
                <a:lnTo>
                  <a:pt x="155432" y="101594"/>
                </a:lnTo>
                <a:lnTo>
                  <a:pt x="155432" y="101594"/>
                </a:lnTo>
                <a:cubicBezTo>
                  <a:pt x="155464" y="101657"/>
                  <a:pt x="155559" y="101689"/>
                  <a:pt x="155623" y="101689"/>
                </a:cubicBezTo>
                <a:lnTo>
                  <a:pt x="155686" y="101689"/>
                </a:lnTo>
                <a:lnTo>
                  <a:pt x="162970" y="100232"/>
                </a:lnTo>
                <a:close/>
                <a:moveTo>
                  <a:pt x="134721" y="82086"/>
                </a:moveTo>
                <a:lnTo>
                  <a:pt x="134088" y="90478"/>
                </a:lnTo>
                <a:cubicBezTo>
                  <a:pt x="133327" y="91396"/>
                  <a:pt x="123542" y="103557"/>
                  <a:pt x="121008" y="105742"/>
                </a:cubicBezTo>
                <a:cubicBezTo>
                  <a:pt x="120487" y="106184"/>
                  <a:pt x="119366" y="106364"/>
                  <a:pt x="117890" y="106364"/>
                </a:cubicBezTo>
                <a:cubicBezTo>
                  <a:pt x="114704" y="106364"/>
                  <a:pt x="109864" y="105521"/>
                  <a:pt x="105839" y="104634"/>
                </a:cubicBezTo>
                <a:lnTo>
                  <a:pt x="105712" y="104634"/>
                </a:lnTo>
                <a:cubicBezTo>
                  <a:pt x="105300" y="104539"/>
                  <a:pt x="104889" y="104444"/>
                  <a:pt x="104509" y="104349"/>
                </a:cubicBezTo>
                <a:lnTo>
                  <a:pt x="105839" y="103906"/>
                </a:lnTo>
                <a:cubicBezTo>
                  <a:pt x="105965" y="103874"/>
                  <a:pt x="106092" y="103811"/>
                  <a:pt x="106187" y="103716"/>
                </a:cubicBezTo>
                <a:lnTo>
                  <a:pt x="134721" y="82086"/>
                </a:lnTo>
                <a:close/>
                <a:moveTo>
                  <a:pt x="166232" y="81199"/>
                </a:moveTo>
                <a:cubicBezTo>
                  <a:pt x="167213" y="83701"/>
                  <a:pt x="168353" y="86171"/>
                  <a:pt x="169620" y="88546"/>
                </a:cubicBezTo>
                <a:lnTo>
                  <a:pt x="172692" y="94373"/>
                </a:lnTo>
                <a:lnTo>
                  <a:pt x="176841" y="105869"/>
                </a:lnTo>
                <a:lnTo>
                  <a:pt x="174212" y="106787"/>
                </a:lnTo>
                <a:lnTo>
                  <a:pt x="164490" y="81737"/>
                </a:lnTo>
                <a:lnTo>
                  <a:pt x="166232" y="81199"/>
                </a:lnTo>
                <a:close/>
                <a:moveTo>
                  <a:pt x="164046" y="81864"/>
                </a:moveTo>
                <a:lnTo>
                  <a:pt x="173769" y="106946"/>
                </a:lnTo>
                <a:lnTo>
                  <a:pt x="171457" y="107769"/>
                </a:lnTo>
                <a:lnTo>
                  <a:pt x="162020" y="82497"/>
                </a:lnTo>
                <a:lnTo>
                  <a:pt x="164046" y="81864"/>
                </a:lnTo>
                <a:close/>
                <a:moveTo>
                  <a:pt x="283312" y="80471"/>
                </a:moveTo>
                <a:lnTo>
                  <a:pt x="268649" y="109353"/>
                </a:lnTo>
                <a:lnTo>
                  <a:pt x="260732" y="85411"/>
                </a:lnTo>
                <a:lnTo>
                  <a:pt x="283312" y="80471"/>
                </a:lnTo>
                <a:close/>
                <a:moveTo>
                  <a:pt x="161576" y="82624"/>
                </a:moveTo>
                <a:lnTo>
                  <a:pt x="171045" y="107928"/>
                </a:lnTo>
                <a:lnTo>
                  <a:pt x="166802" y="109416"/>
                </a:lnTo>
                <a:lnTo>
                  <a:pt x="157523" y="83891"/>
                </a:lnTo>
                <a:lnTo>
                  <a:pt x="161576" y="82624"/>
                </a:lnTo>
                <a:close/>
                <a:moveTo>
                  <a:pt x="103654" y="104602"/>
                </a:moveTo>
                <a:cubicBezTo>
                  <a:pt x="104192" y="104729"/>
                  <a:pt x="104794" y="104856"/>
                  <a:pt x="105490" y="104982"/>
                </a:cubicBezTo>
                <a:lnTo>
                  <a:pt x="105079" y="109796"/>
                </a:lnTo>
                <a:lnTo>
                  <a:pt x="92633" y="111284"/>
                </a:lnTo>
                <a:lnTo>
                  <a:pt x="91778" y="108529"/>
                </a:lnTo>
                <a:cubicBezTo>
                  <a:pt x="97066" y="106756"/>
                  <a:pt x="101278" y="105362"/>
                  <a:pt x="103654" y="104602"/>
                </a:cubicBezTo>
                <a:close/>
                <a:moveTo>
                  <a:pt x="164553" y="104571"/>
                </a:moveTo>
                <a:lnTo>
                  <a:pt x="166390" y="109606"/>
                </a:lnTo>
                <a:lnTo>
                  <a:pt x="162273" y="111284"/>
                </a:lnTo>
                <a:lnTo>
                  <a:pt x="156731" y="106344"/>
                </a:lnTo>
                <a:lnTo>
                  <a:pt x="164553" y="104571"/>
                </a:lnTo>
                <a:close/>
                <a:moveTo>
                  <a:pt x="253417" y="64288"/>
                </a:moveTo>
                <a:lnTo>
                  <a:pt x="258135" y="84809"/>
                </a:lnTo>
                <a:cubicBezTo>
                  <a:pt x="258135" y="84809"/>
                  <a:pt x="258135" y="84841"/>
                  <a:pt x="258135" y="84873"/>
                </a:cubicBezTo>
                <a:lnTo>
                  <a:pt x="258135" y="84904"/>
                </a:lnTo>
                <a:lnTo>
                  <a:pt x="265039" y="105711"/>
                </a:lnTo>
                <a:lnTo>
                  <a:pt x="233148" y="113628"/>
                </a:lnTo>
                <a:cubicBezTo>
                  <a:pt x="229950" y="99377"/>
                  <a:pt x="223901" y="72712"/>
                  <a:pt x="223268" y="69418"/>
                </a:cubicBezTo>
                <a:lnTo>
                  <a:pt x="223268" y="69418"/>
                </a:lnTo>
                <a:lnTo>
                  <a:pt x="226530" y="69450"/>
                </a:lnTo>
                <a:cubicBezTo>
                  <a:pt x="228746" y="69482"/>
                  <a:pt x="230520" y="69513"/>
                  <a:pt x="231185" y="69545"/>
                </a:cubicBezTo>
                <a:lnTo>
                  <a:pt x="231312" y="69545"/>
                </a:lnTo>
                <a:cubicBezTo>
                  <a:pt x="233940" y="69545"/>
                  <a:pt x="249078" y="65460"/>
                  <a:pt x="253417" y="64288"/>
                </a:cubicBezTo>
                <a:close/>
                <a:moveTo>
                  <a:pt x="154166" y="98079"/>
                </a:moveTo>
                <a:lnTo>
                  <a:pt x="155749" y="105141"/>
                </a:lnTo>
                <a:lnTo>
                  <a:pt x="150935" y="107516"/>
                </a:lnTo>
                <a:lnTo>
                  <a:pt x="150049" y="106439"/>
                </a:lnTo>
                <a:cubicBezTo>
                  <a:pt x="150014" y="106387"/>
                  <a:pt x="149950" y="106363"/>
                  <a:pt x="149884" y="106363"/>
                </a:cubicBezTo>
                <a:cubicBezTo>
                  <a:pt x="149830" y="106363"/>
                  <a:pt x="149775" y="106379"/>
                  <a:pt x="149732" y="106407"/>
                </a:cubicBezTo>
                <a:cubicBezTo>
                  <a:pt x="149637" y="106502"/>
                  <a:pt x="149605" y="106629"/>
                  <a:pt x="149700" y="106756"/>
                </a:cubicBezTo>
                <a:lnTo>
                  <a:pt x="150682" y="107928"/>
                </a:lnTo>
                <a:cubicBezTo>
                  <a:pt x="150714" y="107991"/>
                  <a:pt x="150777" y="108023"/>
                  <a:pt x="150872" y="108023"/>
                </a:cubicBezTo>
                <a:cubicBezTo>
                  <a:pt x="150904" y="108023"/>
                  <a:pt x="150935" y="107991"/>
                  <a:pt x="150967" y="107991"/>
                </a:cubicBezTo>
                <a:lnTo>
                  <a:pt x="155876" y="105584"/>
                </a:lnTo>
                <a:lnTo>
                  <a:pt x="156003" y="106217"/>
                </a:lnTo>
                <a:lnTo>
                  <a:pt x="154166" y="109891"/>
                </a:lnTo>
                <a:lnTo>
                  <a:pt x="143588" y="115560"/>
                </a:lnTo>
                <a:lnTo>
                  <a:pt x="141308" y="111633"/>
                </a:lnTo>
                <a:lnTo>
                  <a:pt x="142860" y="110778"/>
                </a:lnTo>
                <a:cubicBezTo>
                  <a:pt x="142923" y="110746"/>
                  <a:pt x="142955" y="110683"/>
                  <a:pt x="142955" y="110619"/>
                </a:cubicBezTo>
                <a:cubicBezTo>
                  <a:pt x="142987" y="110556"/>
                  <a:pt x="142987" y="110493"/>
                  <a:pt x="142955" y="110461"/>
                </a:cubicBezTo>
                <a:lnTo>
                  <a:pt x="141181" y="107643"/>
                </a:lnTo>
                <a:cubicBezTo>
                  <a:pt x="141181" y="107611"/>
                  <a:pt x="141150" y="107579"/>
                  <a:pt x="141086" y="107579"/>
                </a:cubicBezTo>
                <a:lnTo>
                  <a:pt x="151949" y="98459"/>
                </a:lnTo>
                <a:lnTo>
                  <a:pt x="154166" y="98079"/>
                </a:lnTo>
                <a:close/>
                <a:moveTo>
                  <a:pt x="198186" y="69355"/>
                </a:moveTo>
                <a:lnTo>
                  <a:pt x="201258" y="77874"/>
                </a:lnTo>
                <a:cubicBezTo>
                  <a:pt x="201258" y="77905"/>
                  <a:pt x="201258" y="77937"/>
                  <a:pt x="201289" y="77937"/>
                </a:cubicBezTo>
                <a:lnTo>
                  <a:pt x="205881" y="82909"/>
                </a:lnTo>
                <a:lnTo>
                  <a:pt x="206483" y="92853"/>
                </a:lnTo>
                <a:cubicBezTo>
                  <a:pt x="206483" y="92917"/>
                  <a:pt x="206515" y="92980"/>
                  <a:pt x="206578" y="93043"/>
                </a:cubicBezTo>
                <a:lnTo>
                  <a:pt x="208415" y="94405"/>
                </a:lnTo>
                <a:lnTo>
                  <a:pt x="209112" y="98807"/>
                </a:lnTo>
                <a:lnTo>
                  <a:pt x="201733" y="98807"/>
                </a:lnTo>
                <a:lnTo>
                  <a:pt x="185106" y="93423"/>
                </a:lnTo>
                <a:cubicBezTo>
                  <a:pt x="185081" y="93415"/>
                  <a:pt x="185055" y="93411"/>
                  <a:pt x="185031" y="93411"/>
                </a:cubicBezTo>
                <a:cubicBezTo>
                  <a:pt x="184963" y="93411"/>
                  <a:pt x="184899" y="93440"/>
                  <a:pt x="184853" y="93487"/>
                </a:cubicBezTo>
                <a:lnTo>
                  <a:pt x="180451" y="98364"/>
                </a:lnTo>
                <a:cubicBezTo>
                  <a:pt x="180388" y="98427"/>
                  <a:pt x="180388" y="98522"/>
                  <a:pt x="180388" y="98585"/>
                </a:cubicBezTo>
                <a:lnTo>
                  <a:pt x="182731" y="109226"/>
                </a:lnTo>
                <a:cubicBezTo>
                  <a:pt x="182731" y="109289"/>
                  <a:pt x="182763" y="109353"/>
                  <a:pt x="182826" y="109384"/>
                </a:cubicBezTo>
                <a:lnTo>
                  <a:pt x="188083" y="112076"/>
                </a:lnTo>
                <a:lnTo>
                  <a:pt x="184220" y="117143"/>
                </a:lnTo>
                <a:lnTo>
                  <a:pt x="182953" y="116066"/>
                </a:lnTo>
                <a:lnTo>
                  <a:pt x="174814" y="93518"/>
                </a:lnTo>
                <a:cubicBezTo>
                  <a:pt x="174782" y="93455"/>
                  <a:pt x="174782" y="93423"/>
                  <a:pt x="174751" y="93360"/>
                </a:cubicBezTo>
                <a:lnTo>
                  <a:pt x="172312" y="88768"/>
                </a:lnTo>
                <a:lnTo>
                  <a:pt x="181749" y="82212"/>
                </a:lnTo>
                <a:lnTo>
                  <a:pt x="189793" y="82212"/>
                </a:lnTo>
                <a:cubicBezTo>
                  <a:pt x="189920" y="82212"/>
                  <a:pt x="190015" y="82117"/>
                  <a:pt x="190015" y="81991"/>
                </a:cubicBezTo>
                <a:lnTo>
                  <a:pt x="190015" y="71255"/>
                </a:lnTo>
                <a:lnTo>
                  <a:pt x="198186" y="69355"/>
                </a:lnTo>
                <a:close/>
                <a:moveTo>
                  <a:pt x="166548" y="110018"/>
                </a:moveTo>
                <a:lnTo>
                  <a:pt x="168797" y="115560"/>
                </a:lnTo>
                <a:lnTo>
                  <a:pt x="162843" y="117175"/>
                </a:lnTo>
                <a:lnTo>
                  <a:pt x="162463" y="115465"/>
                </a:lnTo>
                <a:lnTo>
                  <a:pt x="162431" y="111696"/>
                </a:lnTo>
                <a:lnTo>
                  <a:pt x="166548" y="110018"/>
                </a:lnTo>
                <a:close/>
                <a:moveTo>
                  <a:pt x="140770" y="107833"/>
                </a:moveTo>
                <a:cubicBezTo>
                  <a:pt x="140770" y="107864"/>
                  <a:pt x="140770" y="107864"/>
                  <a:pt x="140770" y="107896"/>
                </a:cubicBezTo>
                <a:lnTo>
                  <a:pt x="142385" y="110493"/>
                </a:lnTo>
                <a:lnTo>
                  <a:pt x="140865" y="111348"/>
                </a:lnTo>
                <a:cubicBezTo>
                  <a:pt x="140801" y="111379"/>
                  <a:pt x="140770" y="111443"/>
                  <a:pt x="140738" y="111506"/>
                </a:cubicBezTo>
                <a:cubicBezTo>
                  <a:pt x="140738" y="111538"/>
                  <a:pt x="140738" y="111601"/>
                  <a:pt x="140770" y="111665"/>
                </a:cubicBezTo>
                <a:lnTo>
                  <a:pt x="143177" y="115781"/>
                </a:lnTo>
                <a:lnTo>
                  <a:pt x="138426" y="118315"/>
                </a:lnTo>
                <a:cubicBezTo>
                  <a:pt x="138458" y="118252"/>
                  <a:pt x="138490" y="118157"/>
                  <a:pt x="138458" y="118093"/>
                </a:cubicBezTo>
                <a:lnTo>
                  <a:pt x="135228" y="112678"/>
                </a:lnTo>
                <a:cubicBezTo>
                  <a:pt x="135196" y="112646"/>
                  <a:pt x="135164" y="112615"/>
                  <a:pt x="135101" y="112583"/>
                </a:cubicBezTo>
                <a:lnTo>
                  <a:pt x="140770" y="107833"/>
                </a:lnTo>
                <a:close/>
                <a:moveTo>
                  <a:pt x="176999" y="106312"/>
                </a:moveTo>
                <a:lnTo>
                  <a:pt x="180894" y="117143"/>
                </a:lnTo>
                <a:cubicBezTo>
                  <a:pt x="180958" y="117333"/>
                  <a:pt x="181084" y="117492"/>
                  <a:pt x="181243" y="117650"/>
                </a:cubicBezTo>
                <a:lnTo>
                  <a:pt x="182351" y="118568"/>
                </a:lnTo>
                <a:lnTo>
                  <a:pt x="179279" y="119930"/>
                </a:lnTo>
                <a:lnTo>
                  <a:pt x="174371" y="107231"/>
                </a:lnTo>
                <a:lnTo>
                  <a:pt x="176999" y="106312"/>
                </a:lnTo>
                <a:close/>
                <a:moveTo>
                  <a:pt x="91398" y="108656"/>
                </a:moveTo>
                <a:lnTo>
                  <a:pt x="92284" y="111601"/>
                </a:lnTo>
                <a:cubicBezTo>
                  <a:pt x="92316" y="111696"/>
                  <a:pt x="92379" y="111760"/>
                  <a:pt x="92506" y="111760"/>
                </a:cubicBezTo>
                <a:lnTo>
                  <a:pt x="105110" y="110303"/>
                </a:lnTo>
                <a:lnTo>
                  <a:pt x="104477" y="118315"/>
                </a:lnTo>
                <a:lnTo>
                  <a:pt x="91841" y="119962"/>
                </a:lnTo>
                <a:lnTo>
                  <a:pt x="86521" y="110303"/>
                </a:lnTo>
                <a:lnTo>
                  <a:pt x="91398" y="108656"/>
                </a:lnTo>
                <a:close/>
                <a:moveTo>
                  <a:pt x="145488" y="73915"/>
                </a:moveTo>
                <a:lnTo>
                  <a:pt x="151347" y="85569"/>
                </a:lnTo>
                <a:lnTo>
                  <a:pt x="154071" y="97604"/>
                </a:lnTo>
                <a:lnTo>
                  <a:pt x="151822" y="98015"/>
                </a:lnTo>
                <a:cubicBezTo>
                  <a:pt x="151759" y="98015"/>
                  <a:pt x="151727" y="98015"/>
                  <a:pt x="151696" y="98047"/>
                </a:cubicBezTo>
                <a:lnTo>
                  <a:pt x="132061" y="114546"/>
                </a:lnTo>
                <a:lnTo>
                  <a:pt x="115656" y="120943"/>
                </a:lnTo>
                <a:lnTo>
                  <a:pt x="114294" y="115401"/>
                </a:lnTo>
                <a:cubicBezTo>
                  <a:pt x="114263" y="115306"/>
                  <a:pt x="114199" y="115243"/>
                  <a:pt x="114104" y="115211"/>
                </a:cubicBezTo>
                <a:lnTo>
                  <a:pt x="105237" y="114008"/>
                </a:lnTo>
                <a:lnTo>
                  <a:pt x="105934" y="105141"/>
                </a:lnTo>
                <a:cubicBezTo>
                  <a:pt x="109417" y="105869"/>
                  <a:pt x="114389" y="106819"/>
                  <a:pt x="117810" y="106819"/>
                </a:cubicBezTo>
                <a:cubicBezTo>
                  <a:pt x="119425" y="106819"/>
                  <a:pt x="120692" y="106597"/>
                  <a:pt x="121293" y="106091"/>
                </a:cubicBezTo>
                <a:cubicBezTo>
                  <a:pt x="122750" y="104824"/>
                  <a:pt x="126424" y="100517"/>
                  <a:pt x="129527" y="96780"/>
                </a:cubicBezTo>
                <a:lnTo>
                  <a:pt x="135386" y="105204"/>
                </a:lnTo>
                <a:cubicBezTo>
                  <a:pt x="134246" y="106154"/>
                  <a:pt x="133074" y="107073"/>
                  <a:pt x="132061" y="107896"/>
                </a:cubicBezTo>
                <a:cubicBezTo>
                  <a:pt x="131902" y="108023"/>
                  <a:pt x="131997" y="108276"/>
                  <a:pt x="132219" y="108276"/>
                </a:cubicBezTo>
                <a:cubicBezTo>
                  <a:pt x="132251" y="108276"/>
                  <a:pt x="132314" y="108244"/>
                  <a:pt x="132346" y="108244"/>
                </a:cubicBezTo>
                <a:cubicBezTo>
                  <a:pt x="134468" y="106534"/>
                  <a:pt x="141371" y="101024"/>
                  <a:pt x="141593" y="100580"/>
                </a:cubicBezTo>
                <a:cubicBezTo>
                  <a:pt x="141656" y="100485"/>
                  <a:pt x="141815" y="100169"/>
                  <a:pt x="137603" y="94532"/>
                </a:cubicBezTo>
                <a:lnTo>
                  <a:pt x="142987" y="91460"/>
                </a:lnTo>
                <a:lnTo>
                  <a:pt x="143525" y="92948"/>
                </a:lnTo>
                <a:cubicBezTo>
                  <a:pt x="143572" y="93054"/>
                  <a:pt x="143658" y="93099"/>
                  <a:pt x="143743" y="93099"/>
                </a:cubicBezTo>
                <a:cubicBezTo>
                  <a:pt x="143887" y="93099"/>
                  <a:pt x="144028" y="92969"/>
                  <a:pt x="143968" y="92790"/>
                </a:cubicBezTo>
                <a:lnTo>
                  <a:pt x="143335" y="91016"/>
                </a:lnTo>
                <a:cubicBezTo>
                  <a:pt x="143303" y="90953"/>
                  <a:pt x="143240" y="90921"/>
                  <a:pt x="143177" y="90890"/>
                </a:cubicBezTo>
                <a:cubicBezTo>
                  <a:pt x="143145" y="90874"/>
                  <a:pt x="143113" y="90866"/>
                  <a:pt x="143082" y="90866"/>
                </a:cubicBezTo>
                <a:cubicBezTo>
                  <a:pt x="143050" y="90866"/>
                  <a:pt x="143018" y="90874"/>
                  <a:pt x="142987" y="90890"/>
                </a:cubicBezTo>
                <a:lnTo>
                  <a:pt x="139946" y="92632"/>
                </a:lnTo>
                <a:lnTo>
                  <a:pt x="139155" y="91143"/>
                </a:lnTo>
                <a:lnTo>
                  <a:pt x="143240" y="88483"/>
                </a:lnTo>
                <a:cubicBezTo>
                  <a:pt x="143451" y="88324"/>
                  <a:pt x="143310" y="88034"/>
                  <a:pt x="143110" y="88034"/>
                </a:cubicBezTo>
                <a:cubicBezTo>
                  <a:pt x="143070" y="88034"/>
                  <a:pt x="143029" y="88045"/>
                  <a:pt x="142987" y="88071"/>
                </a:cubicBezTo>
                <a:lnTo>
                  <a:pt x="138743" y="90890"/>
                </a:lnTo>
                <a:cubicBezTo>
                  <a:pt x="138616" y="90953"/>
                  <a:pt x="138585" y="91080"/>
                  <a:pt x="138648" y="91175"/>
                </a:cubicBezTo>
                <a:lnTo>
                  <a:pt x="139535" y="92853"/>
                </a:lnTo>
                <a:lnTo>
                  <a:pt x="137349" y="94152"/>
                </a:lnTo>
                <a:cubicBezTo>
                  <a:pt x="136558" y="93107"/>
                  <a:pt x="135639" y="91871"/>
                  <a:pt x="134594" y="90478"/>
                </a:cubicBezTo>
                <a:lnTo>
                  <a:pt x="135228" y="81706"/>
                </a:lnTo>
                <a:lnTo>
                  <a:pt x="145488" y="73915"/>
                </a:lnTo>
                <a:close/>
                <a:moveTo>
                  <a:pt x="173927" y="107389"/>
                </a:moveTo>
                <a:lnTo>
                  <a:pt x="178868" y="120120"/>
                </a:lnTo>
                <a:lnTo>
                  <a:pt x="176461" y="121165"/>
                </a:lnTo>
                <a:lnTo>
                  <a:pt x="171615" y="108213"/>
                </a:lnTo>
                <a:lnTo>
                  <a:pt x="173927" y="107389"/>
                </a:lnTo>
                <a:close/>
                <a:moveTo>
                  <a:pt x="171204" y="108371"/>
                </a:moveTo>
                <a:lnTo>
                  <a:pt x="176049" y="121355"/>
                </a:lnTo>
                <a:lnTo>
                  <a:pt x="172312" y="123002"/>
                </a:lnTo>
                <a:lnTo>
                  <a:pt x="166960" y="109859"/>
                </a:lnTo>
                <a:lnTo>
                  <a:pt x="171204" y="108371"/>
                </a:lnTo>
                <a:close/>
                <a:moveTo>
                  <a:pt x="73663" y="114736"/>
                </a:moveTo>
                <a:lnTo>
                  <a:pt x="76798" y="121134"/>
                </a:lnTo>
                <a:lnTo>
                  <a:pt x="69166" y="123762"/>
                </a:lnTo>
                <a:lnTo>
                  <a:pt x="66981" y="117112"/>
                </a:lnTo>
                <a:cubicBezTo>
                  <a:pt x="69229" y="116320"/>
                  <a:pt x="71478" y="115528"/>
                  <a:pt x="73663" y="114736"/>
                </a:cubicBezTo>
                <a:close/>
                <a:moveTo>
                  <a:pt x="78065" y="8962"/>
                </a:moveTo>
                <a:lnTo>
                  <a:pt x="95420" y="10514"/>
                </a:lnTo>
                <a:lnTo>
                  <a:pt x="101943" y="24765"/>
                </a:lnTo>
                <a:cubicBezTo>
                  <a:pt x="102007" y="24892"/>
                  <a:pt x="102070" y="25018"/>
                  <a:pt x="102165" y="25113"/>
                </a:cubicBezTo>
                <a:lnTo>
                  <a:pt x="116258" y="39206"/>
                </a:lnTo>
                <a:lnTo>
                  <a:pt x="121990" y="54344"/>
                </a:lnTo>
                <a:lnTo>
                  <a:pt x="117683" y="56561"/>
                </a:lnTo>
                <a:cubicBezTo>
                  <a:pt x="117398" y="56719"/>
                  <a:pt x="117176" y="57004"/>
                  <a:pt x="117081" y="57321"/>
                </a:cubicBezTo>
                <a:lnTo>
                  <a:pt x="114706" y="67328"/>
                </a:lnTo>
                <a:cubicBezTo>
                  <a:pt x="114643" y="67613"/>
                  <a:pt x="114706" y="67930"/>
                  <a:pt x="114864" y="68183"/>
                </a:cubicBezTo>
                <a:lnTo>
                  <a:pt x="118950" y="74707"/>
                </a:lnTo>
                <a:lnTo>
                  <a:pt x="118095" y="91808"/>
                </a:lnTo>
                <a:lnTo>
                  <a:pt x="104984" y="101784"/>
                </a:lnTo>
                <a:cubicBezTo>
                  <a:pt x="101880" y="102766"/>
                  <a:pt x="61185" y="115940"/>
                  <a:pt x="39080" y="125472"/>
                </a:cubicBezTo>
                <a:cubicBezTo>
                  <a:pt x="38004" y="122812"/>
                  <a:pt x="36863" y="119898"/>
                  <a:pt x="35660" y="116890"/>
                </a:cubicBezTo>
                <a:cubicBezTo>
                  <a:pt x="34140" y="113026"/>
                  <a:pt x="32683" y="109416"/>
                  <a:pt x="32430" y="108656"/>
                </a:cubicBezTo>
                <a:cubicBezTo>
                  <a:pt x="32398" y="108054"/>
                  <a:pt x="31955" y="107674"/>
                  <a:pt x="26666" y="103526"/>
                </a:cubicBezTo>
                <a:cubicBezTo>
                  <a:pt x="24513" y="101815"/>
                  <a:pt x="21821" y="99725"/>
                  <a:pt x="21346" y="99187"/>
                </a:cubicBezTo>
                <a:cubicBezTo>
                  <a:pt x="20744" y="98522"/>
                  <a:pt x="19319" y="94753"/>
                  <a:pt x="18242" y="91491"/>
                </a:cubicBezTo>
                <a:cubicBezTo>
                  <a:pt x="18242" y="91460"/>
                  <a:pt x="18210" y="91428"/>
                  <a:pt x="18210" y="91365"/>
                </a:cubicBezTo>
                <a:lnTo>
                  <a:pt x="10040" y="73694"/>
                </a:lnTo>
                <a:cubicBezTo>
                  <a:pt x="27236" y="63338"/>
                  <a:pt x="49658" y="49942"/>
                  <a:pt x="51305" y="49340"/>
                </a:cubicBezTo>
                <a:cubicBezTo>
                  <a:pt x="53331" y="48707"/>
                  <a:pt x="61249" y="45160"/>
                  <a:pt x="64067" y="41835"/>
                </a:cubicBezTo>
                <a:cubicBezTo>
                  <a:pt x="65936" y="39586"/>
                  <a:pt x="69831" y="28249"/>
                  <a:pt x="73410" y="17481"/>
                </a:cubicBezTo>
                <a:cubicBezTo>
                  <a:pt x="73853" y="16088"/>
                  <a:pt x="74265" y="14916"/>
                  <a:pt x="74360" y="14631"/>
                </a:cubicBezTo>
                <a:cubicBezTo>
                  <a:pt x="74613" y="14251"/>
                  <a:pt x="76038" y="12003"/>
                  <a:pt x="78065" y="8962"/>
                </a:cubicBezTo>
                <a:close/>
                <a:moveTo>
                  <a:pt x="168955" y="116003"/>
                </a:moveTo>
                <a:lnTo>
                  <a:pt x="171869" y="123192"/>
                </a:lnTo>
                <a:lnTo>
                  <a:pt x="165028" y="126201"/>
                </a:lnTo>
                <a:lnTo>
                  <a:pt x="162938" y="117618"/>
                </a:lnTo>
                <a:lnTo>
                  <a:pt x="168955" y="116003"/>
                </a:lnTo>
                <a:close/>
                <a:moveTo>
                  <a:pt x="15170" y="90256"/>
                </a:moveTo>
                <a:lnTo>
                  <a:pt x="16089" y="92251"/>
                </a:lnTo>
                <a:cubicBezTo>
                  <a:pt x="16532" y="93550"/>
                  <a:pt x="18432" y="99314"/>
                  <a:pt x="19636" y="100675"/>
                </a:cubicBezTo>
                <a:cubicBezTo>
                  <a:pt x="20396" y="101435"/>
                  <a:pt x="21251" y="102164"/>
                  <a:pt x="22106" y="102797"/>
                </a:cubicBezTo>
                <a:lnTo>
                  <a:pt x="14252" y="106851"/>
                </a:lnTo>
                <a:cubicBezTo>
                  <a:pt x="14125" y="106914"/>
                  <a:pt x="14093" y="107041"/>
                  <a:pt x="14125" y="107136"/>
                </a:cubicBezTo>
                <a:lnTo>
                  <a:pt x="20681" y="122495"/>
                </a:lnTo>
                <a:lnTo>
                  <a:pt x="11053" y="126232"/>
                </a:lnTo>
                <a:lnTo>
                  <a:pt x="1964" y="104634"/>
                </a:lnTo>
                <a:lnTo>
                  <a:pt x="6430" y="102354"/>
                </a:lnTo>
                <a:cubicBezTo>
                  <a:pt x="6461" y="102354"/>
                  <a:pt x="6525" y="102291"/>
                  <a:pt x="6525" y="102259"/>
                </a:cubicBezTo>
                <a:lnTo>
                  <a:pt x="9343" y="95925"/>
                </a:lnTo>
                <a:cubicBezTo>
                  <a:pt x="9343" y="95893"/>
                  <a:pt x="9343" y="95862"/>
                  <a:pt x="9343" y="95862"/>
                </a:cubicBezTo>
                <a:lnTo>
                  <a:pt x="9913" y="92251"/>
                </a:lnTo>
                <a:lnTo>
                  <a:pt x="15170" y="90256"/>
                </a:lnTo>
                <a:close/>
                <a:moveTo>
                  <a:pt x="76988" y="121545"/>
                </a:moveTo>
                <a:lnTo>
                  <a:pt x="78762" y="125124"/>
                </a:lnTo>
                <a:lnTo>
                  <a:pt x="70686" y="128291"/>
                </a:lnTo>
                <a:lnTo>
                  <a:pt x="70116" y="126644"/>
                </a:lnTo>
                <a:lnTo>
                  <a:pt x="69324" y="124142"/>
                </a:lnTo>
                <a:lnTo>
                  <a:pt x="76988" y="121545"/>
                </a:lnTo>
                <a:close/>
                <a:moveTo>
                  <a:pt x="105205" y="114451"/>
                </a:moveTo>
                <a:lnTo>
                  <a:pt x="113883" y="115655"/>
                </a:lnTo>
                <a:lnTo>
                  <a:pt x="115244" y="121102"/>
                </a:lnTo>
                <a:lnTo>
                  <a:pt x="111951" y="122400"/>
                </a:lnTo>
                <a:cubicBezTo>
                  <a:pt x="111856" y="122432"/>
                  <a:pt x="111824" y="122495"/>
                  <a:pt x="111793" y="122559"/>
                </a:cubicBezTo>
                <a:lnTo>
                  <a:pt x="110811" y="128512"/>
                </a:lnTo>
                <a:lnTo>
                  <a:pt x="106250" y="123192"/>
                </a:lnTo>
                <a:lnTo>
                  <a:pt x="104889" y="118505"/>
                </a:lnTo>
                <a:lnTo>
                  <a:pt x="105205" y="114451"/>
                </a:lnTo>
                <a:close/>
                <a:moveTo>
                  <a:pt x="66569" y="117270"/>
                </a:moveTo>
                <a:lnTo>
                  <a:pt x="68818" y="124079"/>
                </a:lnTo>
                <a:lnTo>
                  <a:pt x="69641" y="126549"/>
                </a:lnTo>
                <a:lnTo>
                  <a:pt x="57987" y="130476"/>
                </a:lnTo>
                <a:lnTo>
                  <a:pt x="55263" y="121419"/>
                </a:lnTo>
                <a:cubicBezTo>
                  <a:pt x="58937" y="120025"/>
                  <a:pt x="62769" y="118632"/>
                  <a:pt x="66569" y="117270"/>
                </a:cubicBezTo>
                <a:close/>
                <a:moveTo>
                  <a:pt x="22517" y="103146"/>
                </a:moveTo>
                <a:cubicBezTo>
                  <a:pt x="23309" y="103779"/>
                  <a:pt x="24228" y="104507"/>
                  <a:pt x="25273" y="105331"/>
                </a:cubicBezTo>
                <a:cubicBezTo>
                  <a:pt x="27141" y="106787"/>
                  <a:pt x="29675" y="108751"/>
                  <a:pt x="30245" y="109353"/>
                </a:cubicBezTo>
                <a:cubicBezTo>
                  <a:pt x="30498" y="110049"/>
                  <a:pt x="31226" y="111918"/>
                  <a:pt x="33538" y="117713"/>
                </a:cubicBezTo>
                <a:cubicBezTo>
                  <a:pt x="34552" y="120247"/>
                  <a:pt x="35755" y="123319"/>
                  <a:pt x="36990" y="126359"/>
                </a:cubicBezTo>
                <a:lnTo>
                  <a:pt x="36705" y="126486"/>
                </a:lnTo>
                <a:cubicBezTo>
                  <a:pt x="33348" y="127974"/>
                  <a:pt x="30086" y="129462"/>
                  <a:pt x="26951" y="130856"/>
                </a:cubicBezTo>
                <a:lnTo>
                  <a:pt x="25589" y="127119"/>
                </a:lnTo>
                <a:cubicBezTo>
                  <a:pt x="25563" y="127014"/>
                  <a:pt x="25472" y="126953"/>
                  <a:pt x="25387" y="126953"/>
                </a:cubicBezTo>
                <a:cubicBezTo>
                  <a:pt x="25369" y="126953"/>
                  <a:pt x="25352" y="126955"/>
                  <a:pt x="25336" y="126961"/>
                </a:cubicBezTo>
                <a:lnTo>
                  <a:pt x="23277" y="127499"/>
                </a:lnTo>
                <a:lnTo>
                  <a:pt x="14632" y="107168"/>
                </a:lnTo>
                <a:lnTo>
                  <a:pt x="22517" y="103146"/>
                </a:lnTo>
                <a:close/>
                <a:moveTo>
                  <a:pt x="134816" y="112836"/>
                </a:moveTo>
                <a:cubicBezTo>
                  <a:pt x="134816" y="112868"/>
                  <a:pt x="134816" y="112868"/>
                  <a:pt x="134848" y="112900"/>
                </a:cubicBezTo>
                <a:lnTo>
                  <a:pt x="138046" y="118315"/>
                </a:lnTo>
                <a:cubicBezTo>
                  <a:pt x="138110" y="118378"/>
                  <a:pt x="138173" y="118410"/>
                  <a:pt x="138236" y="118410"/>
                </a:cubicBezTo>
                <a:lnTo>
                  <a:pt x="114073" y="131394"/>
                </a:lnTo>
                <a:lnTo>
                  <a:pt x="111191" y="128956"/>
                </a:lnTo>
                <a:lnTo>
                  <a:pt x="112204" y="122749"/>
                </a:lnTo>
                <a:lnTo>
                  <a:pt x="132251" y="114958"/>
                </a:lnTo>
                <a:cubicBezTo>
                  <a:pt x="132282" y="114958"/>
                  <a:pt x="132314" y="114926"/>
                  <a:pt x="132314" y="114926"/>
                </a:cubicBezTo>
                <a:lnTo>
                  <a:pt x="134816" y="112836"/>
                </a:lnTo>
                <a:close/>
                <a:moveTo>
                  <a:pt x="20807" y="122939"/>
                </a:moveTo>
                <a:lnTo>
                  <a:pt x="22834" y="127689"/>
                </a:lnTo>
                <a:lnTo>
                  <a:pt x="13207" y="131426"/>
                </a:lnTo>
                <a:lnTo>
                  <a:pt x="11212" y="126644"/>
                </a:lnTo>
                <a:lnTo>
                  <a:pt x="20807" y="122939"/>
                </a:lnTo>
                <a:close/>
                <a:moveTo>
                  <a:pt x="265356" y="106597"/>
                </a:moveTo>
                <a:lnTo>
                  <a:pt x="267161" y="112076"/>
                </a:lnTo>
                <a:lnTo>
                  <a:pt x="253195" y="129241"/>
                </a:lnTo>
                <a:cubicBezTo>
                  <a:pt x="251580" y="129716"/>
                  <a:pt x="245024" y="131648"/>
                  <a:pt x="238849" y="133738"/>
                </a:cubicBezTo>
                <a:cubicBezTo>
                  <a:pt x="237930" y="131109"/>
                  <a:pt x="235650" y="124490"/>
                  <a:pt x="235365" y="123255"/>
                </a:cubicBezTo>
                <a:cubicBezTo>
                  <a:pt x="235302" y="122907"/>
                  <a:pt x="234700" y="120310"/>
                  <a:pt x="233813" y="116383"/>
                </a:cubicBezTo>
                <a:cubicBezTo>
                  <a:pt x="233687" y="115781"/>
                  <a:pt x="233528" y="115180"/>
                  <a:pt x="233402" y="114515"/>
                </a:cubicBezTo>
                <a:lnTo>
                  <a:pt x="265356" y="106597"/>
                </a:lnTo>
                <a:close/>
                <a:moveTo>
                  <a:pt x="86046" y="110461"/>
                </a:moveTo>
                <a:lnTo>
                  <a:pt x="94470" y="125757"/>
                </a:lnTo>
                <a:lnTo>
                  <a:pt x="94691" y="129621"/>
                </a:lnTo>
                <a:lnTo>
                  <a:pt x="83670" y="134023"/>
                </a:lnTo>
                <a:lnTo>
                  <a:pt x="74106" y="114610"/>
                </a:lnTo>
                <a:cubicBezTo>
                  <a:pt x="78287" y="113121"/>
                  <a:pt x="82309" y="111728"/>
                  <a:pt x="86046" y="110461"/>
                </a:cubicBezTo>
                <a:close/>
                <a:moveTo>
                  <a:pt x="185138" y="93898"/>
                </a:moveTo>
                <a:lnTo>
                  <a:pt x="201416" y="99187"/>
                </a:lnTo>
                <a:lnTo>
                  <a:pt x="199294" y="106122"/>
                </a:lnTo>
                <a:cubicBezTo>
                  <a:pt x="199231" y="106249"/>
                  <a:pt x="199326" y="106376"/>
                  <a:pt x="199421" y="106407"/>
                </a:cubicBezTo>
                <a:lnTo>
                  <a:pt x="199516" y="106407"/>
                </a:lnTo>
                <a:cubicBezTo>
                  <a:pt x="199611" y="106407"/>
                  <a:pt x="199674" y="106344"/>
                  <a:pt x="199706" y="106249"/>
                </a:cubicBezTo>
                <a:lnTo>
                  <a:pt x="201859" y="99250"/>
                </a:lnTo>
                <a:lnTo>
                  <a:pt x="207180" y="99250"/>
                </a:lnTo>
                <a:lnTo>
                  <a:pt x="205565" y="108403"/>
                </a:lnTo>
                <a:lnTo>
                  <a:pt x="205850" y="129779"/>
                </a:lnTo>
                <a:lnTo>
                  <a:pt x="205945" y="135575"/>
                </a:lnTo>
                <a:cubicBezTo>
                  <a:pt x="205913" y="135575"/>
                  <a:pt x="205913" y="135575"/>
                  <a:pt x="205881" y="135543"/>
                </a:cubicBezTo>
                <a:cubicBezTo>
                  <a:pt x="194480" y="125852"/>
                  <a:pt x="187608" y="120025"/>
                  <a:pt x="184568" y="117460"/>
                </a:cubicBezTo>
                <a:lnTo>
                  <a:pt x="188463" y="112298"/>
                </a:lnTo>
                <a:lnTo>
                  <a:pt x="199167" y="117840"/>
                </a:lnTo>
                <a:cubicBezTo>
                  <a:pt x="199199" y="117840"/>
                  <a:pt x="199231" y="117872"/>
                  <a:pt x="199262" y="117872"/>
                </a:cubicBezTo>
                <a:cubicBezTo>
                  <a:pt x="199357" y="117872"/>
                  <a:pt x="199421" y="117808"/>
                  <a:pt x="199452" y="117745"/>
                </a:cubicBezTo>
                <a:cubicBezTo>
                  <a:pt x="199516" y="117618"/>
                  <a:pt x="199484" y="117492"/>
                  <a:pt x="199357" y="117428"/>
                </a:cubicBezTo>
                <a:lnTo>
                  <a:pt x="183143" y="109004"/>
                </a:lnTo>
                <a:lnTo>
                  <a:pt x="180894" y="98585"/>
                </a:lnTo>
                <a:lnTo>
                  <a:pt x="185138" y="93898"/>
                </a:lnTo>
                <a:close/>
                <a:moveTo>
                  <a:pt x="79015" y="125535"/>
                </a:moveTo>
                <a:lnTo>
                  <a:pt x="83259" y="134213"/>
                </a:lnTo>
                <a:lnTo>
                  <a:pt x="79078" y="135860"/>
                </a:lnTo>
                <a:lnTo>
                  <a:pt x="75690" y="126834"/>
                </a:lnTo>
                <a:lnTo>
                  <a:pt x="79015" y="125535"/>
                </a:lnTo>
                <a:close/>
                <a:moveTo>
                  <a:pt x="25241" y="127467"/>
                </a:moveTo>
                <a:lnTo>
                  <a:pt x="26539" y="131046"/>
                </a:lnTo>
                <a:cubicBezTo>
                  <a:pt x="22549" y="132851"/>
                  <a:pt x="18717" y="134593"/>
                  <a:pt x="15234" y="136176"/>
                </a:cubicBezTo>
                <a:lnTo>
                  <a:pt x="13365" y="131806"/>
                </a:lnTo>
                <a:lnTo>
                  <a:pt x="23214" y="128006"/>
                </a:lnTo>
                <a:lnTo>
                  <a:pt x="25241" y="127467"/>
                </a:lnTo>
                <a:close/>
                <a:moveTo>
                  <a:pt x="176239" y="121767"/>
                </a:moveTo>
                <a:lnTo>
                  <a:pt x="183016" y="135606"/>
                </a:lnTo>
                <a:lnTo>
                  <a:pt x="177031" y="137253"/>
                </a:lnTo>
                <a:lnTo>
                  <a:pt x="172439" y="123445"/>
                </a:lnTo>
                <a:lnTo>
                  <a:pt x="176239" y="121767"/>
                </a:lnTo>
                <a:close/>
                <a:moveTo>
                  <a:pt x="164775" y="126929"/>
                </a:moveTo>
                <a:lnTo>
                  <a:pt x="166992" y="132629"/>
                </a:lnTo>
                <a:lnTo>
                  <a:pt x="161640" y="137443"/>
                </a:lnTo>
                <a:lnTo>
                  <a:pt x="158061" y="133579"/>
                </a:lnTo>
                <a:lnTo>
                  <a:pt x="164775" y="126929"/>
                </a:lnTo>
                <a:close/>
                <a:moveTo>
                  <a:pt x="75278" y="126992"/>
                </a:moveTo>
                <a:lnTo>
                  <a:pt x="78698" y="136018"/>
                </a:lnTo>
                <a:lnTo>
                  <a:pt x="73948" y="137950"/>
                </a:lnTo>
                <a:lnTo>
                  <a:pt x="70844" y="128734"/>
                </a:lnTo>
                <a:lnTo>
                  <a:pt x="75278" y="126992"/>
                </a:lnTo>
                <a:close/>
                <a:moveTo>
                  <a:pt x="54852" y="121609"/>
                </a:moveTo>
                <a:lnTo>
                  <a:pt x="58557" y="134023"/>
                </a:lnTo>
                <a:lnTo>
                  <a:pt x="44052" y="138646"/>
                </a:lnTo>
                <a:cubicBezTo>
                  <a:pt x="43356" y="136493"/>
                  <a:pt x="41867" y="132534"/>
                  <a:pt x="39904" y="127594"/>
                </a:cubicBezTo>
                <a:lnTo>
                  <a:pt x="39935" y="127562"/>
                </a:lnTo>
                <a:cubicBezTo>
                  <a:pt x="44306" y="125694"/>
                  <a:pt x="49436" y="123667"/>
                  <a:pt x="54852" y="121609"/>
                </a:cubicBezTo>
                <a:close/>
                <a:moveTo>
                  <a:pt x="209333" y="99250"/>
                </a:moveTo>
                <a:lnTo>
                  <a:pt x="229031" y="99504"/>
                </a:lnTo>
                <a:cubicBezTo>
                  <a:pt x="230140" y="104507"/>
                  <a:pt x="231438" y="110176"/>
                  <a:pt x="232895" y="116573"/>
                </a:cubicBezTo>
                <a:cubicBezTo>
                  <a:pt x="233782" y="120500"/>
                  <a:pt x="234383" y="123097"/>
                  <a:pt x="234447" y="123445"/>
                </a:cubicBezTo>
                <a:cubicBezTo>
                  <a:pt x="234732" y="124775"/>
                  <a:pt x="237012" y="131363"/>
                  <a:pt x="237962" y="134023"/>
                </a:cubicBezTo>
                <a:cubicBezTo>
                  <a:pt x="233592" y="135511"/>
                  <a:pt x="229538" y="137031"/>
                  <a:pt x="227701" y="138140"/>
                </a:cubicBezTo>
                <a:cubicBezTo>
                  <a:pt x="227385" y="138361"/>
                  <a:pt x="227068" y="138583"/>
                  <a:pt x="226783" y="138868"/>
                </a:cubicBezTo>
                <a:lnTo>
                  <a:pt x="219657" y="137538"/>
                </a:lnTo>
                <a:lnTo>
                  <a:pt x="216395" y="131869"/>
                </a:lnTo>
                <a:cubicBezTo>
                  <a:pt x="216364" y="131806"/>
                  <a:pt x="216300" y="131774"/>
                  <a:pt x="216237" y="131774"/>
                </a:cubicBezTo>
                <a:lnTo>
                  <a:pt x="210632" y="130444"/>
                </a:lnTo>
                <a:cubicBezTo>
                  <a:pt x="210613" y="130435"/>
                  <a:pt x="210592" y="130431"/>
                  <a:pt x="210569" y="130431"/>
                </a:cubicBezTo>
                <a:cubicBezTo>
                  <a:pt x="210515" y="130431"/>
                  <a:pt x="210455" y="130453"/>
                  <a:pt x="210410" y="130476"/>
                </a:cubicBezTo>
                <a:lnTo>
                  <a:pt x="208827" y="131838"/>
                </a:lnTo>
                <a:cubicBezTo>
                  <a:pt x="208795" y="131838"/>
                  <a:pt x="208763" y="131901"/>
                  <a:pt x="208732" y="131933"/>
                </a:cubicBezTo>
                <a:cubicBezTo>
                  <a:pt x="207465" y="130793"/>
                  <a:pt x="206546" y="129937"/>
                  <a:pt x="206293" y="129684"/>
                </a:cubicBezTo>
                <a:lnTo>
                  <a:pt x="205976" y="108434"/>
                </a:lnTo>
                <a:lnTo>
                  <a:pt x="207591" y="99250"/>
                </a:lnTo>
                <a:close/>
                <a:moveTo>
                  <a:pt x="172027" y="123635"/>
                </a:moveTo>
                <a:lnTo>
                  <a:pt x="176587" y="137380"/>
                </a:lnTo>
                <a:lnTo>
                  <a:pt x="170064" y="139121"/>
                </a:lnTo>
                <a:lnTo>
                  <a:pt x="167498" y="132629"/>
                </a:lnTo>
                <a:lnTo>
                  <a:pt x="165155" y="126676"/>
                </a:lnTo>
                <a:lnTo>
                  <a:pt x="172027" y="123635"/>
                </a:lnTo>
                <a:close/>
                <a:moveTo>
                  <a:pt x="37814" y="128512"/>
                </a:moveTo>
                <a:cubicBezTo>
                  <a:pt x="38954" y="131426"/>
                  <a:pt x="40030" y="134213"/>
                  <a:pt x="40822" y="136398"/>
                </a:cubicBezTo>
                <a:cubicBezTo>
                  <a:pt x="39777" y="136936"/>
                  <a:pt x="37497" y="137981"/>
                  <a:pt x="34425" y="139375"/>
                </a:cubicBezTo>
                <a:lnTo>
                  <a:pt x="31765" y="131204"/>
                </a:lnTo>
                <a:cubicBezTo>
                  <a:pt x="33697" y="130349"/>
                  <a:pt x="35628" y="129462"/>
                  <a:pt x="37624" y="128576"/>
                </a:cubicBezTo>
                <a:lnTo>
                  <a:pt x="37814" y="128512"/>
                </a:lnTo>
                <a:close/>
                <a:moveTo>
                  <a:pt x="210663" y="130951"/>
                </a:moveTo>
                <a:lnTo>
                  <a:pt x="216079" y="132218"/>
                </a:lnTo>
                <a:lnTo>
                  <a:pt x="219309" y="137760"/>
                </a:lnTo>
                <a:lnTo>
                  <a:pt x="218264" y="140040"/>
                </a:lnTo>
                <a:cubicBezTo>
                  <a:pt x="215445" y="137886"/>
                  <a:pt x="211613" y="134529"/>
                  <a:pt x="209048" y="132218"/>
                </a:cubicBezTo>
                <a:cubicBezTo>
                  <a:pt x="209080" y="132218"/>
                  <a:pt x="209080" y="132186"/>
                  <a:pt x="209112" y="132186"/>
                </a:cubicBezTo>
                <a:lnTo>
                  <a:pt x="210663" y="130951"/>
                </a:lnTo>
                <a:close/>
                <a:moveTo>
                  <a:pt x="251326" y="132186"/>
                </a:moveTo>
                <a:lnTo>
                  <a:pt x="240464" y="142320"/>
                </a:lnTo>
                <a:cubicBezTo>
                  <a:pt x="240401" y="140083"/>
                  <a:pt x="240150" y="137752"/>
                  <a:pt x="239586" y="135920"/>
                </a:cubicBezTo>
                <a:lnTo>
                  <a:pt x="239586" y="135920"/>
                </a:lnTo>
                <a:cubicBezTo>
                  <a:pt x="243922" y="134464"/>
                  <a:pt x="248510" y="133040"/>
                  <a:pt x="251326" y="132186"/>
                </a:cubicBezTo>
                <a:close/>
                <a:moveTo>
                  <a:pt x="219689" y="138013"/>
                </a:moveTo>
                <a:lnTo>
                  <a:pt x="226371" y="139280"/>
                </a:lnTo>
                <a:cubicBezTo>
                  <a:pt x="225516" y="140072"/>
                  <a:pt x="224408" y="141243"/>
                  <a:pt x="223109" y="142700"/>
                </a:cubicBezTo>
                <a:cubicBezTo>
                  <a:pt x="221526" y="142035"/>
                  <a:pt x="220037" y="141243"/>
                  <a:pt x="218612" y="140325"/>
                </a:cubicBezTo>
                <a:lnTo>
                  <a:pt x="219689" y="138013"/>
                </a:lnTo>
                <a:close/>
                <a:moveTo>
                  <a:pt x="31321" y="131394"/>
                </a:moveTo>
                <a:lnTo>
                  <a:pt x="33982" y="139565"/>
                </a:lnTo>
                <a:cubicBezTo>
                  <a:pt x="31860" y="140515"/>
                  <a:pt x="29421" y="141592"/>
                  <a:pt x="26729" y="142795"/>
                </a:cubicBezTo>
                <a:lnTo>
                  <a:pt x="23911" y="134751"/>
                </a:lnTo>
                <a:lnTo>
                  <a:pt x="31321" y="131394"/>
                </a:lnTo>
                <a:close/>
                <a:moveTo>
                  <a:pt x="167182" y="133073"/>
                </a:moveTo>
                <a:lnTo>
                  <a:pt x="169652" y="139375"/>
                </a:lnTo>
                <a:lnTo>
                  <a:pt x="166643" y="142827"/>
                </a:lnTo>
                <a:lnTo>
                  <a:pt x="163540" y="139470"/>
                </a:lnTo>
                <a:lnTo>
                  <a:pt x="161956" y="137760"/>
                </a:lnTo>
                <a:lnTo>
                  <a:pt x="167182" y="133073"/>
                </a:lnTo>
                <a:close/>
                <a:moveTo>
                  <a:pt x="156319" y="106566"/>
                </a:moveTo>
                <a:lnTo>
                  <a:pt x="161956" y="111633"/>
                </a:lnTo>
                <a:lnTo>
                  <a:pt x="161956" y="115148"/>
                </a:lnTo>
                <a:lnTo>
                  <a:pt x="157808" y="113945"/>
                </a:lnTo>
                <a:lnTo>
                  <a:pt x="157713" y="113945"/>
                </a:lnTo>
                <a:lnTo>
                  <a:pt x="153342" y="114958"/>
                </a:lnTo>
                <a:cubicBezTo>
                  <a:pt x="153279" y="114958"/>
                  <a:pt x="153247" y="114990"/>
                  <a:pt x="153216" y="115053"/>
                </a:cubicBezTo>
                <a:lnTo>
                  <a:pt x="150239" y="119202"/>
                </a:lnTo>
                <a:lnTo>
                  <a:pt x="141308" y="124649"/>
                </a:lnTo>
                <a:cubicBezTo>
                  <a:pt x="141245" y="124680"/>
                  <a:pt x="141213" y="124775"/>
                  <a:pt x="141213" y="124839"/>
                </a:cubicBezTo>
                <a:lnTo>
                  <a:pt x="141213" y="130634"/>
                </a:lnTo>
                <a:lnTo>
                  <a:pt x="127690" y="142890"/>
                </a:lnTo>
                <a:lnTo>
                  <a:pt x="114484" y="131711"/>
                </a:lnTo>
                <a:lnTo>
                  <a:pt x="154451" y="110239"/>
                </a:lnTo>
                <a:cubicBezTo>
                  <a:pt x="154514" y="110208"/>
                  <a:pt x="154546" y="110176"/>
                  <a:pt x="154546" y="110113"/>
                </a:cubicBezTo>
                <a:lnTo>
                  <a:pt x="156319" y="106566"/>
                </a:lnTo>
                <a:close/>
                <a:moveTo>
                  <a:pt x="182731" y="118885"/>
                </a:moveTo>
                <a:cubicBezTo>
                  <a:pt x="185550" y="121292"/>
                  <a:pt x="192517" y="127182"/>
                  <a:pt x="204393" y="137316"/>
                </a:cubicBezTo>
                <a:cubicBezTo>
                  <a:pt x="204900" y="137728"/>
                  <a:pt x="205406" y="138140"/>
                  <a:pt x="205913" y="138551"/>
                </a:cubicBezTo>
                <a:lnTo>
                  <a:pt x="205691" y="145582"/>
                </a:lnTo>
                <a:lnTo>
                  <a:pt x="180863" y="123034"/>
                </a:lnTo>
                <a:lnTo>
                  <a:pt x="179469" y="120342"/>
                </a:lnTo>
                <a:lnTo>
                  <a:pt x="182731" y="118885"/>
                </a:lnTo>
                <a:close/>
                <a:moveTo>
                  <a:pt x="206293" y="130317"/>
                </a:moveTo>
                <a:cubicBezTo>
                  <a:pt x="207908" y="131838"/>
                  <a:pt x="214210" y="137538"/>
                  <a:pt x="218201" y="140578"/>
                </a:cubicBezTo>
                <a:cubicBezTo>
                  <a:pt x="219626" y="141560"/>
                  <a:pt x="221177" y="142383"/>
                  <a:pt x="222793" y="143048"/>
                </a:cubicBezTo>
                <a:cubicBezTo>
                  <a:pt x="222096" y="143840"/>
                  <a:pt x="221336" y="144663"/>
                  <a:pt x="220512" y="145614"/>
                </a:cubicBezTo>
                <a:cubicBezTo>
                  <a:pt x="215477" y="142890"/>
                  <a:pt x="210758" y="139660"/>
                  <a:pt x="206388" y="135955"/>
                </a:cubicBezTo>
                <a:lnTo>
                  <a:pt x="206293" y="130317"/>
                </a:lnTo>
                <a:close/>
                <a:moveTo>
                  <a:pt x="23499" y="134909"/>
                </a:moveTo>
                <a:lnTo>
                  <a:pt x="26318" y="142953"/>
                </a:lnTo>
                <a:lnTo>
                  <a:pt x="18939" y="146215"/>
                </a:lnTo>
                <a:lnTo>
                  <a:pt x="16025" y="138298"/>
                </a:lnTo>
                <a:cubicBezTo>
                  <a:pt x="18400" y="137221"/>
                  <a:pt x="20902" y="136081"/>
                  <a:pt x="23499" y="134909"/>
                </a:cubicBezTo>
                <a:close/>
                <a:moveTo>
                  <a:pt x="150872" y="140737"/>
                </a:moveTo>
                <a:lnTo>
                  <a:pt x="153152" y="143397"/>
                </a:lnTo>
                <a:lnTo>
                  <a:pt x="150017" y="146247"/>
                </a:lnTo>
                <a:lnTo>
                  <a:pt x="147737" y="143808"/>
                </a:lnTo>
                <a:lnTo>
                  <a:pt x="150872" y="140737"/>
                </a:lnTo>
                <a:close/>
                <a:moveTo>
                  <a:pt x="157776" y="133896"/>
                </a:moveTo>
                <a:lnTo>
                  <a:pt x="161481" y="137886"/>
                </a:lnTo>
                <a:lnTo>
                  <a:pt x="163096" y="139628"/>
                </a:lnTo>
                <a:lnTo>
                  <a:pt x="156224" y="146247"/>
                </a:lnTo>
                <a:lnTo>
                  <a:pt x="151189" y="140388"/>
                </a:lnTo>
                <a:lnTo>
                  <a:pt x="157776" y="133896"/>
                </a:lnTo>
                <a:close/>
                <a:moveTo>
                  <a:pt x="40980" y="136778"/>
                </a:moveTo>
                <a:cubicBezTo>
                  <a:pt x="41456" y="137981"/>
                  <a:pt x="41867" y="139216"/>
                  <a:pt x="42216" y="140452"/>
                </a:cubicBezTo>
                <a:cubicBezTo>
                  <a:pt x="42437" y="141528"/>
                  <a:pt x="42437" y="142605"/>
                  <a:pt x="42311" y="143713"/>
                </a:cubicBezTo>
                <a:lnTo>
                  <a:pt x="36673" y="146310"/>
                </a:lnTo>
                <a:lnTo>
                  <a:pt x="34552" y="139818"/>
                </a:lnTo>
                <a:cubicBezTo>
                  <a:pt x="38257" y="138140"/>
                  <a:pt x="40094" y="137253"/>
                  <a:pt x="40980" y="136778"/>
                </a:cubicBezTo>
                <a:close/>
                <a:moveTo>
                  <a:pt x="94755" y="130064"/>
                </a:moveTo>
                <a:lnTo>
                  <a:pt x="94755" y="130381"/>
                </a:lnTo>
                <a:lnTo>
                  <a:pt x="91303" y="147197"/>
                </a:lnTo>
                <a:lnTo>
                  <a:pt x="89307" y="147545"/>
                </a:lnTo>
                <a:lnTo>
                  <a:pt x="88927" y="144663"/>
                </a:lnTo>
                <a:cubicBezTo>
                  <a:pt x="88896" y="144663"/>
                  <a:pt x="88896" y="144632"/>
                  <a:pt x="88896" y="144600"/>
                </a:cubicBezTo>
                <a:lnTo>
                  <a:pt x="83892" y="134434"/>
                </a:lnTo>
                <a:lnTo>
                  <a:pt x="94755" y="130064"/>
                </a:lnTo>
                <a:close/>
                <a:moveTo>
                  <a:pt x="239166" y="136050"/>
                </a:moveTo>
                <a:cubicBezTo>
                  <a:pt x="239767" y="137950"/>
                  <a:pt x="239989" y="140483"/>
                  <a:pt x="240052" y="142763"/>
                </a:cubicBezTo>
                <a:cubicBezTo>
                  <a:pt x="240052" y="142795"/>
                  <a:pt x="240052" y="142795"/>
                  <a:pt x="240052" y="142827"/>
                </a:cubicBezTo>
                <a:cubicBezTo>
                  <a:pt x="240116" y="144695"/>
                  <a:pt x="240052" y="146564"/>
                  <a:pt x="239862" y="148432"/>
                </a:cubicBezTo>
                <a:cubicBezTo>
                  <a:pt x="239356" y="148305"/>
                  <a:pt x="238152" y="147957"/>
                  <a:pt x="236537" y="147450"/>
                </a:cubicBezTo>
                <a:cubicBezTo>
                  <a:pt x="236537" y="147419"/>
                  <a:pt x="236537" y="147419"/>
                  <a:pt x="236537" y="147387"/>
                </a:cubicBezTo>
                <a:lnTo>
                  <a:pt x="235777" y="140990"/>
                </a:lnTo>
                <a:cubicBezTo>
                  <a:pt x="235763" y="140847"/>
                  <a:pt x="235658" y="140782"/>
                  <a:pt x="235554" y="140782"/>
                </a:cubicBezTo>
                <a:cubicBezTo>
                  <a:pt x="235427" y="140782"/>
                  <a:pt x="235299" y="140879"/>
                  <a:pt x="235334" y="141053"/>
                </a:cubicBezTo>
                <a:lnTo>
                  <a:pt x="236062" y="147292"/>
                </a:lnTo>
                <a:cubicBezTo>
                  <a:pt x="233117" y="146374"/>
                  <a:pt x="228968" y="145012"/>
                  <a:pt x="225358" y="143587"/>
                </a:cubicBezTo>
                <a:cubicBezTo>
                  <a:pt x="227068" y="141718"/>
                  <a:pt x="228303" y="140452"/>
                  <a:pt x="228905" y="140103"/>
                </a:cubicBezTo>
                <a:cubicBezTo>
                  <a:pt x="230678" y="139058"/>
                  <a:pt x="234764" y="137538"/>
                  <a:pt x="239166" y="136050"/>
                </a:cubicBezTo>
                <a:close/>
                <a:moveTo>
                  <a:pt x="58557" y="135004"/>
                </a:moveTo>
                <a:lnTo>
                  <a:pt x="60932" y="145550"/>
                </a:lnTo>
                <a:lnTo>
                  <a:pt x="58082" y="146374"/>
                </a:lnTo>
                <a:lnTo>
                  <a:pt x="49563" y="148749"/>
                </a:lnTo>
                <a:lnTo>
                  <a:pt x="47599" y="141845"/>
                </a:lnTo>
                <a:cubicBezTo>
                  <a:pt x="47568" y="141782"/>
                  <a:pt x="47504" y="141718"/>
                  <a:pt x="47441" y="141687"/>
                </a:cubicBezTo>
                <a:lnTo>
                  <a:pt x="44654" y="141212"/>
                </a:lnTo>
                <a:cubicBezTo>
                  <a:pt x="44622" y="140768"/>
                  <a:pt x="44559" y="140388"/>
                  <a:pt x="44464" y="140008"/>
                </a:cubicBezTo>
                <a:cubicBezTo>
                  <a:pt x="44464" y="139881"/>
                  <a:pt x="44401" y="139723"/>
                  <a:pt x="44337" y="139501"/>
                </a:cubicBezTo>
                <a:lnTo>
                  <a:pt x="58557" y="135004"/>
                </a:lnTo>
                <a:close/>
                <a:moveTo>
                  <a:pt x="34140" y="140008"/>
                </a:moveTo>
                <a:lnTo>
                  <a:pt x="36262" y="146500"/>
                </a:lnTo>
                <a:lnTo>
                  <a:pt x="29200" y="149762"/>
                </a:lnTo>
                <a:lnTo>
                  <a:pt x="26919" y="143238"/>
                </a:lnTo>
                <a:cubicBezTo>
                  <a:pt x="29865" y="141908"/>
                  <a:pt x="32240" y="140863"/>
                  <a:pt x="34140" y="140008"/>
                </a:cubicBezTo>
                <a:close/>
                <a:moveTo>
                  <a:pt x="15614" y="138520"/>
                </a:moveTo>
                <a:lnTo>
                  <a:pt x="18527" y="146405"/>
                </a:lnTo>
                <a:lnTo>
                  <a:pt x="9565" y="150332"/>
                </a:lnTo>
                <a:lnTo>
                  <a:pt x="6620" y="142637"/>
                </a:lnTo>
                <a:cubicBezTo>
                  <a:pt x="9248" y="141433"/>
                  <a:pt x="12288" y="140040"/>
                  <a:pt x="15614" y="138520"/>
                </a:cubicBezTo>
                <a:close/>
                <a:moveTo>
                  <a:pt x="175954" y="147197"/>
                </a:moveTo>
                <a:lnTo>
                  <a:pt x="176714" y="149572"/>
                </a:lnTo>
                <a:lnTo>
                  <a:pt x="173167" y="150681"/>
                </a:lnTo>
                <a:lnTo>
                  <a:pt x="172724" y="147957"/>
                </a:lnTo>
                <a:lnTo>
                  <a:pt x="175954" y="147197"/>
                </a:lnTo>
                <a:close/>
                <a:moveTo>
                  <a:pt x="103337" y="144917"/>
                </a:moveTo>
                <a:lnTo>
                  <a:pt x="106124" y="145994"/>
                </a:lnTo>
                <a:lnTo>
                  <a:pt x="106757" y="150712"/>
                </a:lnTo>
                <a:lnTo>
                  <a:pt x="106757" y="150712"/>
                </a:lnTo>
                <a:lnTo>
                  <a:pt x="103337" y="150206"/>
                </a:lnTo>
                <a:lnTo>
                  <a:pt x="103337" y="144917"/>
                </a:lnTo>
                <a:close/>
                <a:moveTo>
                  <a:pt x="83449" y="134593"/>
                </a:moveTo>
                <a:lnTo>
                  <a:pt x="88452" y="144790"/>
                </a:lnTo>
                <a:lnTo>
                  <a:pt x="88864" y="147640"/>
                </a:lnTo>
                <a:lnTo>
                  <a:pt x="82055" y="148812"/>
                </a:lnTo>
                <a:lnTo>
                  <a:pt x="82024" y="148844"/>
                </a:lnTo>
                <a:lnTo>
                  <a:pt x="78825" y="150174"/>
                </a:lnTo>
                <a:lnTo>
                  <a:pt x="74138" y="150712"/>
                </a:lnTo>
                <a:lnTo>
                  <a:pt x="71161" y="139533"/>
                </a:lnTo>
                <a:lnTo>
                  <a:pt x="83449" y="134593"/>
                </a:lnTo>
                <a:close/>
                <a:moveTo>
                  <a:pt x="42216" y="144252"/>
                </a:moveTo>
                <a:lnTo>
                  <a:pt x="42216" y="144252"/>
                </a:lnTo>
                <a:cubicBezTo>
                  <a:pt x="41709" y="146564"/>
                  <a:pt x="40379" y="148780"/>
                  <a:pt x="38130" y="150776"/>
                </a:cubicBezTo>
                <a:lnTo>
                  <a:pt x="36832" y="146754"/>
                </a:lnTo>
                <a:lnTo>
                  <a:pt x="42216" y="144252"/>
                </a:lnTo>
                <a:close/>
                <a:moveTo>
                  <a:pt x="200371" y="141370"/>
                </a:moveTo>
                <a:lnTo>
                  <a:pt x="205691" y="146184"/>
                </a:lnTo>
                <a:lnTo>
                  <a:pt x="205533" y="151757"/>
                </a:lnTo>
                <a:lnTo>
                  <a:pt x="197362" y="145297"/>
                </a:lnTo>
                <a:lnTo>
                  <a:pt x="200371" y="141370"/>
                </a:lnTo>
                <a:close/>
                <a:moveTo>
                  <a:pt x="179026" y="143080"/>
                </a:moveTo>
                <a:lnTo>
                  <a:pt x="179818" y="148305"/>
                </a:lnTo>
                <a:lnTo>
                  <a:pt x="177126" y="149414"/>
                </a:lnTo>
                <a:lnTo>
                  <a:pt x="176334" y="146849"/>
                </a:lnTo>
                <a:cubicBezTo>
                  <a:pt x="176307" y="146766"/>
                  <a:pt x="176208" y="146684"/>
                  <a:pt x="176120" y="146684"/>
                </a:cubicBezTo>
                <a:cubicBezTo>
                  <a:pt x="176107" y="146684"/>
                  <a:pt x="176093" y="146686"/>
                  <a:pt x="176081" y="146690"/>
                </a:cubicBezTo>
                <a:lnTo>
                  <a:pt x="172439" y="147577"/>
                </a:lnTo>
                <a:cubicBezTo>
                  <a:pt x="172312" y="147577"/>
                  <a:pt x="172249" y="147704"/>
                  <a:pt x="172249" y="147830"/>
                </a:cubicBezTo>
                <a:lnTo>
                  <a:pt x="172755" y="150839"/>
                </a:lnTo>
                <a:lnTo>
                  <a:pt x="169652" y="151821"/>
                </a:lnTo>
                <a:lnTo>
                  <a:pt x="167752" y="145867"/>
                </a:lnTo>
                <a:lnTo>
                  <a:pt x="179026" y="143080"/>
                </a:lnTo>
                <a:close/>
                <a:moveTo>
                  <a:pt x="69768" y="126992"/>
                </a:moveTo>
                <a:lnTo>
                  <a:pt x="73473" y="138108"/>
                </a:lnTo>
                <a:lnTo>
                  <a:pt x="70813" y="139185"/>
                </a:lnTo>
                <a:cubicBezTo>
                  <a:pt x="70718" y="139216"/>
                  <a:pt x="70654" y="139343"/>
                  <a:pt x="70686" y="139470"/>
                </a:cubicBezTo>
                <a:lnTo>
                  <a:pt x="73695" y="150776"/>
                </a:lnTo>
                <a:lnTo>
                  <a:pt x="63339" y="151979"/>
                </a:lnTo>
                <a:lnTo>
                  <a:pt x="59349" y="134276"/>
                </a:lnTo>
                <a:cubicBezTo>
                  <a:pt x="59317" y="134149"/>
                  <a:pt x="59254" y="134054"/>
                  <a:pt x="59127" y="133991"/>
                </a:cubicBezTo>
                <a:cubicBezTo>
                  <a:pt x="59095" y="133959"/>
                  <a:pt x="59064" y="133959"/>
                  <a:pt x="59000" y="133959"/>
                </a:cubicBezTo>
                <a:lnTo>
                  <a:pt x="58113" y="130919"/>
                </a:lnTo>
                <a:lnTo>
                  <a:pt x="69768" y="126992"/>
                </a:lnTo>
                <a:close/>
                <a:moveTo>
                  <a:pt x="225009" y="143967"/>
                </a:moveTo>
                <a:cubicBezTo>
                  <a:pt x="230995" y="146342"/>
                  <a:pt x="238374" y="148495"/>
                  <a:pt x="239767" y="148907"/>
                </a:cubicBezTo>
                <a:lnTo>
                  <a:pt x="238754" y="152517"/>
                </a:lnTo>
                <a:lnTo>
                  <a:pt x="236569" y="152011"/>
                </a:lnTo>
                <a:cubicBezTo>
                  <a:pt x="231723" y="150744"/>
                  <a:pt x="227036" y="148970"/>
                  <a:pt x="222571" y="146722"/>
                </a:cubicBezTo>
                <a:cubicBezTo>
                  <a:pt x="223458" y="145709"/>
                  <a:pt x="224281" y="144790"/>
                  <a:pt x="225009" y="143967"/>
                </a:cubicBezTo>
                <a:close/>
                <a:moveTo>
                  <a:pt x="61027" y="145994"/>
                </a:moveTo>
                <a:lnTo>
                  <a:pt x="62452" y="152264"/>
                </a:lnTo>
                <a:lnTo>
                  <a:pt x="60647" y="152929"/>
                </a:lnTo>
                <a:lnTo>
                  <a:pt x="58462" y="146722"/>
                </a:lnTo>
                <a:lnTo>
                  <a:pt x="61027" y="145994"/>
                </a:lnTo>
                <a:close/>
                <a:moveTo>
                  <a:pt x="153437" y="143745"/>
                </a:moveTo>
                <a:lnTo>
                  <a:pt x="155876" y="146564"/>
                </a:lnTo>
                <a:lnTo>
                  <a:pt x="149099" y="153087"/>
                </a:lnTo>
                <a:lnTo>
                  <a:pt x="144095" y="147419"/>
                </a:lnTo>
                <a:lnTo>
                  <a:pt x="147420" y="144125"/>
                </a:lnTo>
                <a:lnTo>
                  <a:pt x="149859" y="146754"/>
                </a:lnTo>
                <a:cubicBezTo>
                  <a:pt x="149890" y="146785"/>
                  <a:pt x="149954" y="146817"/>
                  <a:pt x="150017" y="146817"/>
                </a:cubicBezTo>
                <a:cubicBezTo>
                  <a:pt x="150080" y="146817"/>
                  <a:pt x="150144" y="146785"/>
                  <a:pt x="150175" y="146754"/>
                </a:cubicBezTo>
                <a:lnTo>
                  <a:pt x="153437" y="143745"/>
                </a:lnTo>
                <a:close/>
                <a:moveTo>
                  <a:pt x="179026" y="120532"/>
                </a:moveTo>
                <a:lnTo>
                  <a:pt x="180483" y="123287"/>
                </a:lnTo>
                <a:cubicBezTo>
                  <a:pt x="180483" y="123319"/>
                  <a:pt x="180514" y="123350"/>
                  <a:pt x="180514" y="123350"/>
                </a:cubicBezTo>
                <a:lnTo>
                  <a:pt x="200023" y="141085"/>
                </a:lnTo>
                <a:lnTo>
                  <a:pt x="196982" y="145012"/>
                </a:lnTo>
                <a:lnTo>
                  <a:pt x="188558" y="138330"/>
                </a:lnTo>
                <a:cubicBezTo>
                  <a:pt x="188513" y="138307"/>
                  <a:pt x="188469" y="138297"/>
                  <a:pt x="188427" y="138297"/>
                </a:cubicBezTo>
                <a:cubicBezTo>
                  <a:pt x="188350" y="138297"/>
                  <a:pt x="188283" y="138332"/>
                  <a:pt x="188242" y="138393"/>
                </a:cubicBezTo>
                <a:cubicBezTo>
                  <a:pt x="188147" y="138488"/>
                  <a:pt x="188178" y="138615"/>
                  <a:pt x="188273" y="138710"/>
                </a:cubicBezTo>
                <a:lnTo>
                  <a:pt x="205216" y="152106"/>
                </a:lnTo>
                <a:lnTo>
                  <a:pt x="199516" y="153151"/>
                </a:lnTo>
                <a:lnTo>
                  <a:pt x="184916" y="139406"/>
                </a:lnTo>
                <a:lnTo>
                  <a:pt x="183555" y="135701"/>
                </a:lnTo>
                <a:lnTo>
                  <a:pt x="176619" y="121609"/>
                </a:lnTo>
                <a:lnTo>
                  <a:pt x="179026" y="120532"/>
                </a:lnTo>
                <a:close/>
                <a:moveTo>
                  <a:pt x="206356" y="138900"/>
                </a:moveTo>
                <a:cubicBezTo>
                  <a:pt x="210283" y="142098"/>
                  <a:pt x="214495" y="144949"/>
                  <a:pt x="218961" y="147419"/>
                </a:cubicBezTo>
                <a:cubicBezTo>
                  <a:pt x="217472" y="149160"/>
                  <a:pt x="215825" y="151092"/>
                  <a:pt x="214084" y="153214"/>
                </a:cubicBezTo>
                <a:lnTo>
                  <a:pt x="206135" y="145994"/>
                </a:lnTo>
                <a:lnTo>
                  <a:pt x="206356" y="138900"/>
                </a:lnTo>
                <a:close/>
                <a:moveTo>
                  <a:pt x="284452" y="144822"/>
                </a:moveTo>
                <a:cubicBezTo>
                  <a:pt x="284357" y="145107"/>
                  <a:pt x="284262" y="145329"/>
                  <a:pt x="284199" y="145487"/>
                </a:cubicBezTo>
                <a:cubicBezTo>
                  <a:pt x="283661" y="146754"/>
                  <a:pt x="282330" y="149826"/>
                  <a:pt x="280779" y="153372"/>
                </a:cubicBezTo>
                <a:cubicBezTo>
                  <a:pt x="279379" y="153143"/>
                  <a:pt x="277967" y="153037"/>
                  <a:pt x="276549" y="153037"/>
                </a:cubicBezTo>
                <a:cubicBezTo>
                  <a:pt x="275817" y="153037"/>
                  <a:pt x="275083" y="153065"/>
                  <a:pt x="274350" y="153119"/>
                </a:cubicBezTo>
                <a:cubicBezTo>
                  <a:pt x="279544" y="151124"/>
                  <a:pt x="282425" y="148084"/>
                  <a:pt x="284452" y="144822"/>
                </a:cubicBezTo>
                <a:close/>
                <a:moveTo>
                  <a:pt x="18685" y="146880"/>
                </a:moveTo>
                <a:lnTo>
                  <a:pt x="20586" y="152074"/>
                </a:lnTo>
                <a:lnTo>
                  <a:pt x="16817" y="153404"/>
                </a:lnTo>
                <a:lnTo>
                  <a:pt x="14885" y="148495"/>
                </a:lnTo>
                <a:lnTo>
                  <a:pt x="17419" y="147387"/>
                </a:lnTo>
                <a:lnTo>
                  <a:pt x="18685" y="146880"/>
                </a:lnTo>
                <a:close/>
                <a:moveTo>
                  <a:pt x="258800" y="125979"/>
                </a:moveTo>
                <a:lnTo>
                  <a:pt x="264342" y="131236"/>
                </a:lnTo>
                <a:lnTo>
                  <a:pt x="253860" y="145519"/>
                </a:lnTo>
                <a:cubicBezTo>
                  <a:pt x="253828" y="145519"/>
                  <a:pt x="253828" y="145550"/>
                  <a:pt x="253797" y="145582"/>
                </a:cubicBezTo>
                <a:lnTo>
                  <a:pt x="251358" y="153752"/>
                </a:lnTo>
                <a:cubicBezTo>
                  <a:pt x="247399" y="153562"/>
                  <a:pt x="243884" y="153309"/>
                  <a:pt x="241921" y="153056"/>
                </a:cubicBezTo>
                <a:cubicBezTo>
                  <a:pt x="241382" y="152992"/>
                  <a:pt x="240464" y="152866"/>
                  <a:pt x="239197" y="152612"/>
                </a:cubicBezTo>
                <a:cubicBezTo>
                  <a:pt x="239799" y="150491"/>
                  <a:pt x="240211" y="148939"/>
                  <a:pt x="240242" y="148780"/>
                </a:cubicBezTo>
                <a:cubicBezTo>
                  <a:pt x="240464" y="146849"/>
                  <a:pt x="240527" y="144854"/>
                  <a:pt x="240496" y="142890"/>
                </a:cubicBezTo>
                <a:lnTo>
                  <a:pt x="252308" y="131869"/>
                </a:lnTo>
                <a:cubicBezTo>
                  <a:pt x="253448" y="131553"/>
                  <a:pt x="254113" y="131363"/>
                  <a:pt x="254145" y="131331"/>
                </a:cubicBezTo>
                <a:cubicBezTo>
                  <a:pt x="254398" y="131268"/>
                  <a:pt x="254588" y="131141"/>
                  <a:pt x="254715" y="130951"/>
                </a:cubicBezTo>
                <a:lnTo>
                  <a:pt x="258800" y="125979"/>
                </a:lnTo>
                <a:close/>
                <a:moveTo>
                  <a:pt x="118696" y="145550"/>
                </a:moveTo>
                <a:lnTo>
                  <a:pt x="125030" y="151029"/>
                </a:lnTo>
                <a:lnTo>
                  <a:pt x="122022" y="153879"/>
                </a:lnTo>
                <a:lnTo>
                  <a:pt x="116321" y="147830"/>
                </a:lnTo>
                <a:lnTo>
                  <a:pt x="118696" y="145550"/>
                </a:lnTo>
                <a:close/>
                <a:moveTo>
                  <a:pt x="91493" y="147640"/>
                </a:moveTo>
                <a:lnTo>
                  <a:pt x="93868" y="148020"/>
                </a:lnTo>
                <a:lnTo>
                  <a:pt x="94818" y="149572"/>
                </a:lnTo>
                <a:lnTo>
                  <a:pt x="91588" y="151282"/>
                </a:lnTo>
                <a:lnTo>
                  <a:pt x="85824" y="154481"/>
                </a:lnTo>
                <a:lnTo>
                  <a:pt x="82467" y="149224"/>
                </a:lnTo>
                <a:lnTo>
                  <a:pt x="91493" y="147640"/>
                </a:lnTo>
                <a:close/>
                <a:moveTo>
                  <a:pt x="28946" y="150396"/>
                </a:moveTo>
                <a:lnTo>
                  <a:pt x="30245" y="154069"/>
                </a:lnTo>
                <a:lnTo>
                  <a:pt x="27743" y="154956"/>
                </a:lnTo>
                <a:lnTo>
                  <a:pt x="26381" y="151631"/>
                </a:lnTo>
                <a:lnTo>
                  <a:pt x="28946" y="150396"/>
                </a:lnTo>
                <a:close/>
                <a:moveTo>
                  <a:pt x="218074" y="152042"/>
                </a:moveTo>
                <a:lnTo>
                  <a:pt x="223553" y="153594"/>
                </a:lnTo>
                <a:lnTo>
                  <a:pt x="222888" y="155938"/>
                </a:lnTo>
                <a:lnTo>
                  <a:pt x="216364" y="154037"/>
                </a:lnTo>
                <a:lnTo>
                  <a:pt x="218074" y="152042"/>
                </a:lnTo>
                <a:close/>
                <a:moveTo>
                  <a:pt x="95071" y="149952"/>
                </a:moveTo>
                <a:lnTo>
                  <a:pt x="99030" y="156381"/>
                </a:lnTo>
                <a:lnTo>
                  <a:pt x="99030" y="156381"/>
                </a:lnTo>
                <a:lnTo>
                  <a:pt x="95103" y="156254"/>
                </a:lnTo>
                <a:lnTo>
                  <a:pt x="92031" y="151567"/>
                </a:lnTo>
                <a:lnTo>
                  <a:pt x="95071" y="149952"/>
                </a:lnTo>
                <a:close/>
                <a:moveTo>
                  <a:pt x="57987" y="146849"/>
                </a:moveTo>
                <a:lnTo>
                  <a:pt x="60204" y="153119"/>
                </a:lnTo>
                <a:lnTo>
                  <a:pt x="55200" y="155019"/>
                </a:lnTo>
                <a:lnTo>
                  <a:pt x="51843" y="156634"/>
                </a:lnTo>
                <a:lnTo>
                  <a:pt x="49689" y="149160"/>
                </a:lnTo>
                <a:lnTo>
                  <a:pt x="57987" y="146849"/>
                </a:lnTo>
                <a:close/>
                <a:moveTo>
                  <a:pt x="221019" y="148527"/>
                </a:moveTo>
                <a:cubicBezTo>
                  <a:pt x="226435" y="151346"/>
                  <a:pt x="232198" y="153436"/>
                  <a:pt x="238152" y="154734"/>
                </a:cubicBezTo>
                <a:lnTo>
                  <a:pt x="237519" y="157046"/>
                </a:lnTo>
                <a:lnTo>
                  <a:pt x="218391" y="151662"/>
                </a:lnTo>
                <a:cubicBezTo>
                  <a:pt x="219309" y="150554"/>
                  <a:pt x="220196" y="149509"/>
                  <a:pt x="221019" y="148527"/>
                </a:cubicBezTo>
                <a:close/>
                <a:moveTo>
                  <a:pt x="104509" y="118790"/>
                </a:moveTo>
                <a:lnTo>
                  <a:pt x="105839" y="123382"/>
                </a:lnTo>
                <a:cubicBezTo>
                  <a:pt x="105839" y="123414"/>
                  <a:pt x="105870" y="123414"/>
                  <a:pt x="105902" y="123445"/>
                </a:cubicBezTo>
                <a:lnTo>
                  <a:pt x="109987" y="128259"/>
                </a:lnTo>
                <a:lnTo>
                  <a:pt x="107296" y="135480"/>
                </a:lnTo>
                <a:lnTo>
                  <a:pt x="105395" y="135004"/>
                </a:lnTo>
                <a:cubicBezTo>
                  <a:pt x="105364" y="134989"/>
                  <a:pt x="105332" y="134981"/>
                  <a:pt x="105300" y="134981"/>
                </a:cubicBezTo>
                <a:cubicBezTo>
                  <a:pt x="105269" y="134981"/>
                  <a:pt x="105237" y="134989"/>
                  <a:pt x="105205" y="135004"/>
                </a:cubicBezTo>
                <a:cubicBezTo>
                  <a:pt x="105142" y="135036"/>
                  <a:pt x="105110" y="135099"/>
                  <a:pt x="105110" y="135163"/>
                </a:cubicBezTo>
                <a:lnTo>
                  <a:pt x="102894" y="144537"/>
                </a:lnTo>
                <a:cubicBezTo>
                  <a:pt x="102862" y="144568"/>
                  <a:pt x="102862" y="144568"/>
                  <a:pt x="102894" y="144600"/>
                </a:cubicBezTo>
                <a:lnTo>
                  <a:pt x="102894" y="154101"/>
                </a:lnTo>
                <a:lnTo>
                  <a:pt x="100202" y="157394"/>
                </a:lnTo>
                <a:lnTo>
                  <a:pt x="95451" y="149731"/>
                </a:lnTo>
                <a:lnTo>
                  <a:pt x="97193" y="148812"/>
                </a:lnTo>
                <a:cubicBezTo>
                  <a:pt x="97256" y="148780"/>
                  <a:pt x="97320" y="148717"/>
                  <a:pt x="97320" y="148654"/>
                </a:cubicBezTo>
                <a:lnTo>
                  <a:pt x="97700" y="143935"/>
                </a:lnTo>
                <a:lnTo>
                  <a:pt x="100962" y="142542"/>
                </a:lnTo>
                <a:cubicBezTo>
                  <a:pt x="101234" y="142460"/>
                  <a:pt x="101108" y="142098"/>
                  <a:pt x="100887" y="142098"/>
                </a:cubicBezTo>
                <a:cubicBezTo>
                  <a:pt x="100851" y="142098"/>
                  <a:pt x="100812" y="142108"/>
                  <a:pt x="100772" y="142130"/>
                </a:cubicBezTo>
                <a:lnTo>
                  <a:pt x="97415" y="143555"/>
                </a:lnTo>
                <a:cubicBezTo>
                  <a:pt x="97320" y="143587"/>
                  <a:pt x="97256" y="143682"/>
                  <a:pt x="97256" y="143745"/>
                </a:cubicBezTo>
                <a:lnTo>
                  <a:pt x="96876" y="148495"/>
                </a:lnTo>
                <a:lnTo>
                  <a:pt x="95230" y="149350"/>
                </a:lnTo>
                <a:lnTo>
                  <a:pt x="94216" y="147704"/>
                </a:lnTo>
                <a:cubicBezTo>
                  <a:pt x="94153" y="147672"/>
                  <a:pt x="94121" y="147609"/>
                  <a:pt x="94058" y="147609"/>
                </a:cubicBezTo>
                <a:lnTo>
                  <a:pt x="91746" y="147229"/>
                </a:lnTo>
                <a:lnTo>
                  <a:pt x="95198" y="130444"/>
                </a:lnTo>
                <a:cubicBezTo>
                  <a:pt x="95198" y="130412"/>
                  <a:pt x="95198" y="130412"/>
                  <a:pt x="95198" y="130381"/>
                </a:cubicBezTo>
                <a:lnTo>
                  <a:pt x="95166" y="129842"/>
                </a:lnTo>
                <a:cubicBezTo>
                  <a:pt x="95198" y="129779"/>
                  <a:pt x="95198" y="129716"/>
                  <a:pt x="95166" y="129652"/>
                </a:cubicBezTo>
                <a:cubicBezTo>
                  <a:pt x="95166" y="129621"/>
                  <a:pt x="95166" y="129621"/>
                  <a:pt x="95135" y="129589"/>
                </a:cubicBezTo>
                <a:lnTo>
                  <a:pt x="94913" y="125630"/>
                </a:lnTo>
                <a:cubicBezTo>
                  <a:pt x="94913" y="125599"/>
                  <a:pt x="94913" y="125567"/>
                  <a:pt x="94881" y="125535"/>
                </a:cubicBezTo>
                <a:lnTo>
                  <a:pt x="92031" y="120373"/>
                </a:lnTo>
                <a:lnTo>
                  <a:pt x="104509" y="118790"/>
                </a:lnTo>
                <a:close/>
                <a:moveTo>
                  <a:pt x="157744" y="114420"/>
                </a:moveTo>
                <a:lnTo>
                  <a:pt x="161988" y="115655"/>
                </a:lnTo>
                <a:lnTo>
                  <a:pt x="162463" y="117492"/>
                </a:lnTo>
                <a:lnTo>
                  <a:pt x="164585" y="126454"/>
                </a:lnTo>
                <a:lnTo>
                  <a:pt x="147262" y="143618"/>
                </a:lnTo>
                <a:lnTo>
                  <a:pt x="136178" y="154639"/>
                </a:lnTo>
                <a:lnTo>
                  <a:pt x="130826" y="159136"/>
                </a:lnTo>
                <a:lnTo>
                  <a:pt x="129242" y="154132"/>
                </a:lnTo>
                <a:cubicBezTo>
                  <a:pt x="129242" y="154101"/>
                  <a:pt x="129211" y="154069"/>
                  <a:pt x="129179" y="154037"/>
                </a:cubicBezTo>
                <a:lnTo>
                  <a:pt x="125695" y="151029"/>
                </a:lnTo>
                <a:lnTo>
                  <a:pt x="130984" y="146025"/>
                </a:lnTo>
                <a:cubicBezTo>
                  <a:pt x="131016" y="145962"/>
                  <a:pt x="131047" y="145930"/>
                  <a:pt x="131047" y="145867"/>
                </a:cubicBezTo>
                <a:cubicBezTo>
                  <a:pt x="131047" y="145772"/>
                  <a:pt x="131016" y="145709"/>
                  <a:pt x="130984" y="145677"/>
                </a:cubicBezTo>
                <a:lnTo>
                  <a:pt x="128007" y="143175"/>
                </a:lnTo>
                <a:lnTo>
                  <a:pt x="141561" y="130919"/>
                </a:lnTo>
                <a:cubicBezTo>
                  <a:pt x="141625" y="130856"/>
                  <a:pt x="141625" y="130793"/>
                  <a:pt x="141625" y="130729"/>
                </a:cubicBezTo>
                <a:lnTo>
                  <a:pt x="141625" y="124965"/>
                </a:lnTo>
                <a:lnTo>
                  <a:pt x="150524" y="119582"/>
                </a:lnTo>
                <a:cubicBezTo>
                  <a:pt x="150555" y="119550"/>
                  <a:pt x="150555" y="119550"/>
                  <a:pt x="150587" y="119518"/>
                </a:cubicBezTo>
                <a:lnTo>
                  <a:pt x="153532" y="115370"/>
                </a:lnTo>
                <a:lnTo>
                  <a:pt x="157744" y="114420"/>
                </a:lnTo>
                <a:close/>
                <a:moveTo>
                  <a:pt x="36420" y="146944"/>
                </a:moveTo>
                <a:lnTo>
                  <a:pt x="37750" y="151092"/>
                </a:lnTo>
                <a:cubicBezTo>
                  <a:pt x="37592" y="151251"/>
                  <a:pt x="37402" y="151409"/>
                  <a:pt x="37212" y="151567"/>
                </a:cubicBezTo>
                <a:cubicBezTo>
                  <a:pt x="34995" y="153341"/>
                  <a:pt x="33760" y="155684"/>
                  <a:pt x="33443" y="159295"/>
                </a:cubicBezTo>
                <a:lnTo>
                  <a:pt x="32652" y="159580"/>
                </a:lnTo>
                <a:lnTo>
                  <a:pt x="29358" y="150206"/>
                </a:lnTo>
                <a:lnTo>
                  <a:pt x="36420" y="146944"/>
                </a:lnTo>
                <a:close/>
                <a:moveTo>
                  <a:pt x="181021" y="153721"/>
                </a:moveTo>
                <a:lnTo>
                  <a:pt x="182003" y="157394"/>
                </a:lnTo>
                <a:lnTo>
                  <a:pt x="172217" y="159928"/>
                </a:lnTo>
                <a:lnTo>
                  <a:pt x="171077" y="156381"/>
                </a:lnTo>
                <a:lnTo>
                  <a:pt x="181021" y="153721"/>
                </a:lnTo>
                <a:close/>
                <a:moveTo>
                  <a:pt x="223996" y="153721"/>
                </a:moveTo>
                <a:lnTo>
                  <a:pt x="237392" y="157489"/>
                </a:lnTo>
                <a:cubicBezTo>
                  <a:pt x="237170" y="158313"/>
                  <a:pt x="236949" y="159136"/>
                  <a:pt x="236727" y="159928"/>
                </a:cubicBezTo>
                <a:lnTo>
                  <a:pt x="223331" y="156064"/>
                </a:lnTo>
                <a:lnTo>
                  <a:pt x="223996" y="153721"/>
                </a:lnTo>
                <a:close/>
                <a:moveTo>
                  <a:pt x="91619" y="151789"/>
                </a:moveTo>
                <a:lnTo>
                  <a:pt x="94660" y="156381"/>
                </a:lnTo>
                <a:lnTo>
                  <a:pt x="86806" y="160245"/>
                </a:lnTo>
                <a:lnTo>
                  <a:pt x="84209" y="156634"/>
                </a:lnTo>
                <a:lnTo>
                  <a:pt x="85887" y="154988"/>
                </a:lnTo>
                <a:lnTo>
                  <a:pt x="91619" y="151789"/>
                </a:lnTo>
                <a:close/>
                <a:moveTo>
                  <a:pt x="143747" y="147767"/>
                </a:moveTo>
                <a:lnTo>
                  <a:pt x="148750" y="153404"/>
                </a:lnTo>
                <a:lnTo>
                  <a:pt x="143557" y="158439"/>
                </a:lnTo>
                <a:cubicBezTo>
                  <a:pt x="143520" y="158415"/>
                  <a:pt x="143484" y="158405"/>
                  <a:pt x="143449" y="158405"/>
                </a:cubicBezTo>
                <a:cubicBezTo>
                  <a:pt x="143394" y="158405"/>
                  <a:pt x="143342" y="158432"/>
                  <a:pt x="143303" y="158471"/>
                </a:cubicBezTo>
                <a:cubicBezTo>
                  <a:pt x="143240" y="158534"/>
                  <a:pt x="143208" y="158629"/>
                  <a:pt x="143240" y="158724"/>
                </a:cubicBezTo>
                <a:lnTo>
                  <a:pt x="141466" y="160435"/>
                </a:lnTo>
                <a:lnTo>
                  <a:pt x="136621" y="154829"/>
                </a:lnTo>
                <a:lnTo>
                  <a:pt x="143747" y="147767"/>
                </a:lnTo>
                <a:close/>
                <a:moveTo>
                  <a:pt x="4181" y="0"/>
                </a:moveTo>
                <a:lnTo>
                  <a:pt x="8615" y="918"/>
                </a:lnTo>
                <a:lnTo>
                  <a:pt x="7285" y="7917"/>
                </a:lnTo>
                <a:lnTo>
                  <a:pt x="2756" y="10102"/>
                </a:lnTo>
                <a:lnTo>
                  <a:pt x="1" y="9564"/>
                </a:lnTo>
                <a:lnTo>
                  <a:pt x="1" y="10007"/>
                </a:lnTo>
                <a:lnTo>
                  <a:pt x="2534" y="10514"/>
                </a:lnTo>
                <a:lnTo>
                  <a:pt x="2059" y="14378"/>
                </a:lnTo>
                <a:lnTo>
                  <a:pt x="1" y="13871"/>
                </a:lnTo>
                <a:lnTo>
                  <a:pt x="1" y="14346"/>
                </a:lnTo>
                <a:lnTo>
                  <a:pt x="571" y="14473"/>
                </a:lnTo>
                <a:lnTo>
                  <a:pt x="1" y="20648"/>
                </a:lnTo>
                <a:lnTo>
                  <a:pt x="1" y="25525"/>
                </a:lnTo>
                <a:lnTo>
                  <a:pt x="381" y="21345"/>
                </a:lnTo>
                <a:lnTo>
                  <a:pt x="8393" y="22928"/>
                </a:lnTo>
                <a:lnTo>
                  <a:pt x="7696" y="30782"/>
                </a:lnTo>
                <a:lnTo>
                  <a:pt x="1" y="30497"/>
                </a:lnTo>
                <a:lnTo>
                  <a:pt x="1" y="30972"/>
                </a:lnTo>
                <a:lnTo>
                  <a:pt x="7918" y="31226"/>
                </a:lnTo>
                <a:lnTo>
                  <a:pt x="16247" y="31099"/>
                </a:lnTo>
                <a:lnTo>
                  <a:pt x="17640" y="39998"/>
                </a:lnTo>
                <a:cubicBezTo>
                  <a:pt x="11370" y="39491"/>
                  <a:pt x="4624" y="37591"/>
                  <a:pt x="1" y="36071"/>
                </a:cubicBezTo>
                <a:lnTo>
                  <a:pt x="1" y="38478"/>
                </a:lnTo>
                <a:cubicBezTo>
                  <a:pt x="1077" y="38826"/>
                  <a:pt x="2249" y="39206"/>
                  <a:pt x="3516" y="39554"/>
                </a:cubicBezTo>
                <a:cubicBezTo>
                  <a:pt x="10230" y="41486"/>
                  <a:pt x="16089" y="42468"/>
                  <a:pt x="20839" y="42468"/>
                </a:cubicBezTo>
                <a:cubicBezTo>
                  <a:pt x="21567" y="42468"/>
                  <a:pt x="22264" y="42468"/>
                  <a:pt x="22929" y="42405"/>
                </a:cubicBezTo>
                <a:cubicBezTo>
                  <a:pt x="24734" y="42246"/>
                  <a:pt x="26508" y="41961"/>
                  <a:pt x="28281" y="41518"/>
                </a:cubicBezTo>
                <a:lnTo>
                  <a:pt x="35628" y="43291"/>
                </a:lnTo>
                <a:lnTo>
                  <a:pt x="34837" y="48232"/>
                </a:lnTo>
                <a:cubicBezTo>
                  <a:pt x="31765" y="47567"/>
                  <a:pt x="28155" y="46617"/>
                  <a:pt x="28091" y="46585"/>
                </a:cubicBezTo>
                <a:lnTo>
                  <a:pt x="28059" y="46585"/>
                </a:lnTo>
                <a:lnTo>
                  <a:pt x="21536" y="46142"/>
                </a:lnTo>
                <a:lnTo>
                  <a:pt x="21441" y="46142"/>
                </a:lnTo>
                <a:lnTo>
                  <a:pt x="4846" y="52602"/>
                </a:lnTo>
                <a:lnTo>
                  <a:pt x="1" y="47345"/>
                </a:lnTo>
                <a:lnTo>
                  <a:pt x="1" y="48010"/>
                </a:lnTo>
                <a:lnTo>
                  <a:pt x="4561" y="52950"/>
                </a:lnTo>
                <a:lnTo>
                  <a:pt x="4339" y="57796"/>
                </a:lnTo>
                <a:cubicBezTo>
                  <a:pt x="4339" y="57827"/>
                  <a:pt x="4339" y="57859"/>
                  <a:pt x="4339" y="57891"/>
                </a:cubicBezTo>
                <a:lnTo>
                  <a:pt x="7221" y="64985"/>
                </a:lnTo>
                <a:lnTo>
                  <a:pt x="6810" y="66790"/>
                </a:lnTo>
                <a:lnTo>
                  <a:pt x="1" y="51937"/>
                </a:lnTo>
                <a:lnTo>
                  <a:pt x="1" y="57416"/>
                </a:lnTo>
                <a:lnTo>
                  <a:pt x="7095" y="72775"/>
                </a:lnTo>
                <a:lnTo>
                  <a:pt x="4814" y="74137"/>
                </a:lnTo>
                <a:lnTo>
                  <a:pt x="1" y="70780"/>
                </a:lnTo>
                <a:lnTo>
                  <a:pt x="1" y="73567"/>
                </a:lnTo>
                <a:lnTo>
                  <a:pt x="3358" y="75910"/>
                </a:lnTo>
                <a:lnTo>
                  <a:pt x="1616" y="79869"/>
                </a:lnTo>
                <a:cubicBezTo>
                  <a:pt x="1172" y="78856"/>
                  <a:pt x="634" y="77874"/>
                  <a:pt x="1" y="76955"/>
                </a:cubicBezTo>
                <a:lnTo>
                  <a:pt x="1" y="82117"/>
                </a:lnTo>
                <a:cubicBezTo>
                  <a:pt x="127" y="82529"/>
                  <a:pt x="222" y="82941"/>
                  <a:pt x="317" y="83353"/>
                </a:cubicBezTo>
                <a:cubicBezTo>
                  <a:pt x="317" y="83416"/>
                  <a:pt x="317" y="83479"/>
                  <a:pt x="349" y="83543"/>
                </a:cubicBezTo>
                <a:cubicBezTo>
                  <a:pt x="697" y="85601"/>
                  <a:pt x="602" y="87691"/>
                  <a:pt x="1" y="89655"/>
                </a:cubicBezTo>
                <a:lnTo>
                  <a:pt x="1" y="93455"/>
                </a:lnTo>
                <a:lnTo>
                  <a:pt x="1679" y="91460"/>
                </a:lnTo>
                <a:cubicBezTo>
                  <a:pt x="1742" y="91396"/>
                  <a:pt x="1806" y="91301"/>
                  <a:pt x="1869" y="91175"/>
                </a:cubicBezTo>
                <a:cubicBezTo>
                  <a:pt x="2819" y="88673"/>
                  <a:pt x="3104" y="85949"/>
                  <a:pt x="2661" y="83321"/>
                </a:cubicBezTo>
                <a:lnTo>
                  <a:pt x="5701" y="76290"/>
                </a:lnTo>
                <a:lnTo>
                  <a:pt x="8076" y="74865"/>
                </a:lnTo>
                <a:lnTo>
                  <a:pt x="14980" y="89876"/>
                </a:lnTo>
                <a:lnTo>
                  <a:pt x="9628" y="91871"/>
                </a:lnTo>
                <a:cubicBezTo>
                  <a:pt x="9533" y="91903"/>
                  <a:pt x="9470" y="91966"/>
                  <a:pt x="9470" y="92030"/>
                </a:cubicBezTo>
                <a:lnTo>
                  <a:pt x="8931" y="95767"/>
                </a:lnTo>
                <a:lnTo>
                  <a:pt x="6144" y="102005"/>
                </a:lnTo>
                <a:lnTo>
                  <a:pt x="1584" y="104349"/>
                </a:lnTo>
                <a:cubicBezTo>
                  <a:pt x="1457" y="104381"/>
                  <a:pt x="1426" y="104507"/>
                  <a:pt x="1457" y="104634"/>
                </a:cubicBezTo>
                <a:lnTo>
                  <a:pt x="12858" y="131774"/>
                </a:lnTo>
                <a:lnTo>
                  <a:pt x="14790" y="136366"/>
                </a:lnTo>
                <a:lnTo>
                  <a:pt x="11877" y="137728"/>
                </a:lnTo>
                <a:lnTo>
                  <a:pt x="1" y="109923"/>
                </a:lnTo>
                <a:lnTo>
                  <a:pt x="1" y="111094"/>
                </a:lnTo>
                <a:lnTo>
                  <a:pt x="11465" y="137918"/>
                </a:lnTo>
                <a:lnTo>
                  <a:pt x="9786" y="138678"/>
                </a:lnTo>
                <a:lnTo>
                  <a:pt x="1" y="115560"/>
                </a:lnTo>
                <a:lnTo>
                  <a:pt x="1" y="116763"/>
                </a:lnTo>
                <a:lnTo>
                  <a:pt x="9375" y="138900"/>
                </a:lnTo>
                <a:lnTo>
                  <a:pt x="5796" y="140515"/>
                </a:lnTo>
                <a:lnTo>
                  <a:pt x="2376" y="131616"/>
                </a:lnTo>
                <a:cubicBezTo>
                  <a:pt x="2329" y="131510"/>
                  <a:pt x="2243" y="131466"/>
                  <a:pt x="2158" y="131466"/>
                </a:cubicBezTo>
                <a:cubicBezTo>
                  <a:pt x="2014" y="131466"/>
                  <a:pt x="1873" y="131595"/>
                  <a:pt x="1933" y="131774"/>
                </a:cubicBezTo>
                <a:lnTo>
                  <a:pt x="5384" y="140705"/>
                </a:lnTo>
                <a:cubicBezTo>
                  <a:pt x="3326" y="141655"/>
                  <a:pt x="1489" y="142510"/>
                  <a:pt x="1" y="143207"/>
                </a:cubicBezTo>
                <a:lnTo>
                  <a:pt x="1" y="145709"/>
                </a:lnTo>
                <a:lnTo>
                  <a:pt x="6208" y="142858"/>
                </a:lnTo>
                <a:lnTo>
                  <a:pt x="9185" y="150522"/>
                </a:lnTo>
                <a:lnTo>
                  <a:pt x="317" y="154386"/>
                </a:lnTo>
                <a:lnTo>
                  <a:pt x="1" y="153372"/>
                </a:lnTo>
                <a:lnTo>
                  <a:pt x="1" y="155019"/>
                </a:lnTo>
                <a:lnTo>
                  <a:pt x="64" y="154988"/>
                </a:lnTo>
                <a:lnTo>
                  <a:pt x="1521" y="159390"/>
                </a:lnTo>
                <a:lnTo>
                  <a:pt x="1996" y="159326"/>
                </a:lnTo>
                <a:lnTo>
                  <a:pt x="476" y="154829"/>
                </a:lnTo>
                <a:lnTo>
                  <a:pt x="9343" y="150966"/>
                </a:lnTo>
                <a:lnTo>
                  <a:pt x="12383" y="158883"/>
                </a:lnTo>
                <a:lnTo>
                  <a:pt x="12890" y="158883"/>
                </a:lnTo>
                <a:lnTo>
                  <a:pt x="9755" y="150776"/>
                </a:lnTo>
                <a:lnTo>
                  <a:pt x="14473" y="148717"/>
                </a:lnTo>
                <a:lnTo>
                  <a:pt x="16500" y="153784"/>
                </a:lnTo>
                <a:cubicBezTo>
                  <a:pt x="16532" y="153879"/>
                  <a:pt x="16595" y="153911"/>
                  <a:pt x="16690" y="153942"/>
                </a:cubicBezTo>
                <a:lnTo>
                  <a:pt x="16785" y="153942"/>
                </a:lnTo>
                <a:lnTo>
                  <a:pt x="20776" y="152517"/>
                </a:lnTo>
                <a:lnTo>
                  <a:pt x="22042" y="155969"/>
                </a:lnTo>
                <a:lnTo>
                  <a:pt x="18337" y="157553"/>
                </a:lnTo>
                <a:cubicBezTo>
                  <a:pt x="18084" y="157648"/>
                  <a:pt x="18179" y="157996"/>
                  <a:pt x="18400" y="157996"/>
                </a:cubicBezTo>
                <a:cubicBezTo>
                  <a:pt x="18432" y="157996"/>
                  <a:pt x="18464" y="157996"/>
                  <a:pt x="18495" y="157964"/>
                </a:cubicBezTo>
                <a:lnTo>
                  <a:pt x="22201" y="156381"/>
                </a:lnTo>
                <a:lnTo>
                  <a:pt x="23467" y="159833"/>
                </a:lnTo>
                <a:lnTo>
                  <a:pt x="23974" y="159896"/>
                </a:lnTo>
                <a:lnTo>
                  <a:pt x="21124" y="152106"/>
                </a:lnTo>
                <a:lnTo>
                  <a:pt x="19129" y="146659"/>
                </a:lnTo>
                <a:cubicBezTo>
                  <a:pt x="21884" y="145455"/>
                  <a:pt x="24354" y="144378"/>
                  <a:pt x="26508" y="143428"/>
                </a:cubicBezTo>
                <a:lnTo>
                  <a:pt x="28788" y="149952"/>
                </a:lnTo>
                <a:lnTo>
                  <a:pt x="25969" y="151282"/>
                </a:lnTo>
                <a:cubicBezTo>
                  <a:pt x="25874" y="151346"/>
                  <a:pt x="25811" y="151472"/>
                  <a:pt x="25874" y="151599"/>
                </a:cubicBezTo>
                <a:lnTo>
                  <a:pt x="27426" y="155304"/>
                </a:lnTo>
                <a:cubicBezTo>
                  <a:pt x="27458" y="155399"/>
                  <a:pt x="27521" y="155463"/>
                  <a:pt x="27616" y="155463"/>
                </a:cubicBezTo>
                <a:lnTo>
                  <a:pt x="27711" y="155463"/>
                </a:lnTo>
                <a:lnTo>
                  <a:pt x="30403" y="154513"/>
                </a:lnTo>
                <a:lnTo>
                  <a:pt x="32240" y="159738"/>
                </a:lnTo>
                <a:lnTo>
                  <a:pt x="29865" y="160593"/>
                </a:lnTo>
                <a:lnTo>
                  <a:pt x="30941" y="160688"/>
                </a:lnTo>
                <a:lnTo>
                  <a:pt x="32588" y="160118"/>
                </a:lnTo>
                <a:lnTo>
                  <a:pt x="33380" y="159801"/>
                </a:lnTo>
                <a:lnTo>
                  <a:pt x="33380" y="159801"/>
                </a:lnTo>
                <a:cubicBezTo>
                  <a:pt x="33380" y="160150"/>
                  <a:pt x="33348" y="160530"/>
                  <a:pt x="33348" y="160910"/>
                </a:cubicBezTo>
                <a:cubicBezTo>
                  <a:pt x="34108" y="160973"/>
                  <a:pt x="34868" y="161005"/>
                  <a:pt x="35628" y="161068"/>
                </a:cubicBezTo>
                <a:cubicBezTo>
                  <a:pt x="35692" y="157109"/>
                  <a:pt x="36673" y="154924"/>
                  <a:pt x="38637" y="153372"/>
                </a:cubicBezTo>
                <a:cubicBezTo>
                  <a:pt x="43736" y="149255"/>
                  <a:pt x="44844" y="144980"/>
                  <a:pt x="44654" y="141687"/>
                </a:cubicBezTo>
                <a:lnTo>
                  <a:pt x="44654" y="141687"/>
                </a:lnTo>
                <a:lnTo>
                  <a:pt x="47156" y="142130"/>
                </a:lnTo>
                <a:lnTo>
                  <a:pt x="51463" y="156824"/>
                </a:lnTo>
                <a:lnTo>
                  <a:pt x="43451" y="160878"/>
                </a:lnTo>
                <a:cubicBezTo>
                  <a:pt x="42184" y="160910"/>
                  <a:pt x="40949" y="161005"/>
                  <a:pt x="39745" y="161226"/>
                </a:cubicBezTo>
                <a:lnTo>
                  <a:pt x="43197" y="161353"/>
                </a:lnTo>
                <a:lnTo>
                  <a:pt x="43799" y="161353"/>
                </a:lnTo>
                <a:lnTo>
                  <a:pt x="43767" y="161226"/>
                </a:lnTo>
                <a:lnTo>
                  <a:pt x="45763" y="160213"/>
                </a:lnTo>
                <a:lnTo>
                  <a:pt x="46143" y="161448"/>
                </a:lnTo>
                <a:lnTo>
                  <a:pt x="46649" y="161480"/>
                </a:lnTo>
                <a:lnTo>
                  <a:pt x="46206" y="160055"/>
                </a:lnTo>
                <a:cubicBezTo>
                  <a:pt x="46206" y="160055"/>
                  <a:pt x="46206" y="160023"/>
                  <a:pt x="46174" y="160023"/>
                </a:cubicBezTo>
                <a:lnTo>
                  <a:pt x="48296" y="158946"/>
                </a:lnTo>
                <a:lnTo>
                  <a:pt x="49341" y="161575"/>
                </a:lnTo>
                <a:lnTo>
                  <a:pt x="49848" y="161606"/>
                </a:lnTo>
                <a:lnTo>
                  <a:pt x="48676" y="158756"/>
                </a:lnTo>
                <a:lnTo>
                  <a:pt x="51811" y="157173"/>
                </a:lnTo>
                <a:lnTo>
                  <a:pt x="55232" y="155494"/>
                </a:lnTo>
                <a:lnTo>
                  <a:pt x="58620" y="158281"/>
                </a:lnTo>
                <a:lnTo>
                  <a:pt x="57068" y="161860"/>
                </a:lnTo>
                <a:lnTo>
                  <a:pt x="57543" y="161860"/>
                </a:lnTo>
                <a:lnTo>
                  <a:pt x="59095" y="158281"/>
                </a:lnTo>
                <a:cubicBezTo>
                  <a:pt x="59127" y="158186"/>
                  <a:pt x="59127" y="158091"/>
                  <a:pt x="59032" y="158028"/>
                </a:cubicBezTo>
                <a:lnTo>
                  <a:pt x="55738" y="155273"/>
                </a:lnTo>
                <a:lnTo>
                  <a:pt x="62547" y="152676"/>
                </a:lnTo>
                <a:lnTo>
                  <a:pt x="64637" y="162050"/>
                </a:lnTo>
                <a:lnTo>
                  <a:pt x="65587" y="162050"/>
                </a:lnTo>
                <a:lnTo>
                  <a:pt x="63402" y="152391"/>
                </a:lnTo>
                <a:lnTo>
                  <a:pt x="78920" y="150617"/>
                </a:lnTo>
                <a:lnTo>
                  <a:pt x="78983" y="150617"/>
                </a:lnTo>
                <a:lnTo>
                  <a:pt x="82024" y="149319"/>
                </a:lnTo>
                <a:lnTo>
                  <a:pt x="85444" y="154766"/>
                </a:lnTo>
                <a:lnTo>
                  <a:pt x="83765" y="156444"/>
                </a:lnTo>
                <a:cubicBezTo>
                  <a:pt x="83670" y="156539"/>
                  <a:pt x="83670" y="156634"/>
                  <a:pt x="83734" y="156729"/>
                </a:cubicBezTo>
                <a:lnTo>
                  <a:pt x="86552" y="160656"/>
                </a:lnTo>
                <a:cubicBezTo>
                  <a:pt x="86584" y="160720"/>
                  <a:pt x="86647" y="160751"/>
                  <a:pt x="86711" y="160751"/>
                </a:cubicBezTo>
                <a:cubicBezTo>
                  <a:pt x="86742" y="160751"/>
                  <a:pt x="86806" y="160751"/>
                  <a:pt x="86837" y="160720"/>
                </a:cubicBezTo>
                <a:lnTo>
                  <a:pt x="95040" y="156729"/>
                </a:lnTo>
                <a:lnTo>
                  <a:pt x="99315" y="156856"/>
                </a:lnTo>
                <a:lnTo>
                  <a:pt x="99980" y="157933"/>
                </a:lnTo>
                <a:lnTo>
                  <a:pt x="101943" y="161068"/>
                </a:lnTo>
                <a:lnTo>
                  <a:pt x="101405" y="161448"/>
                </a:lnTo>
                <a:lnTo>
                  <a:pt x="101532" y="161416"/>
                </a:lnTo>
                <a:cubicBezTo>
                  <a:pt x="101817" y="161163"/>
                  <a:pt x="102197" y="160941"/>
                  <a:pt x="102577" y="160846"/>
                </a:cubicBezTo>
                <a:lnTo>
                  <a:pt x="102387" y="160846"/>
                </a:lnTo>
                <a:lnTo>
                  <a:pt x="100423" y="157806"/>
                </a:lnTo>
                <a:lnTo>
                  <a:pt x="103210" y="154418"/>
                </a:lnTo>
                <a:lnTo>
                  <a:pt x="107454" y="154418"/>
                </a:lnTo>
                <a:cubicBezTo>
                  <a:pt x="107739" y="154418"/>
                  <a:pt x="107739" y="153942"/>
                  <a:pt x="107454" y="153942"/>
                </a:cubicBezTo>
                <a:lnTo>
                  <a:pt x="103337" y="153942"/>
                </a:lnTo>
                <a:lnTo>
                  <a:pt x="103337" y="150681"/>
                </a:lnTo>
                <a:lnTo>
                  <a:pt x="106979" y="151219"/>
                </a:lnTo>
                <a:lnTo>
                  <a:pt x="107010" y="151219"/>
                </a:lnTo>
                <a:cubicBezTo>
                  <a:pt x="107074" y="151219"/>
                  <a:pt x="107137" y="151187"/>
                  <a:pt x="107200" y="151124"/>
                </a:cubicBezTo>
                <a:cubicBezTo>
                  <a:pt x="107232" y="151092"/>
                  <a:pt x="107264" y="151029"/>
                  <a:pt x="107264" y="150934"/>
                </a:cubicBezTo>
                <a:lnTo>
                  <a:pt x="106567" y="145804"/>
                </a:lnTo>
                <a:cubicBezTo>
                  <a:pt x="106535" y="145709"/>
                  <a:pt x="106472" y="145645"/>
                  <a:pt x="106409" y="145614"/>
                </a:cubicBezTo>
                <a:lnTo>
                  <a:pt x="103369" y="144410"/>
                </a:lnTo>
                <a:lnTo>
                  <a:pt x="105490" y="135480"/>
                </a:lnTo>
                <a:lnTo>
                  <a:pt x="107391" y="135955"/>
                </a:lnTo>
                <a:cubicBezTo>
                  <a:pt x="107407" y="135960"/>
                  <a:pt x="107425" y="135963"/>
                  <a:pt x="107443" y="135963"/>
                </a:cubicBezTo>
                <a:cubicBezTo>
                  <a:pt x="107528" y="135963"/>
                  <a:pt x="107623" y="135906"/>
                  <a:pt x="107676" y="135828"/>
                </a:cubicBezTo>
                <a:lnTo>
                  <a:pt x="110336" y="128671"/>
                </a:lnTo>
                <a:lnTo>
                  <a:pt x="110779" y="129177"/>
                </a:lnTo>
                <a:lnTo>
                  <a:pt x="130477" y="145804"/>
                </a:lnTo>
                <a:lnTo>
                  <a:pt x="125315" y="150649"/>
                </a:lnTo>
                <a:lnTo>
                  <a:pt x="113218" y="140230"/>
                </a:lnTo>
                <a:cubicBezTo>
                  <a:pt x="113170" y="140182"/>
                  <a:pt x="113107" y="140159"/>
                  <a:pt x="113043" y="140159"/>
                </a:cubicBezTo>
                <a:cubicBezTo>
                  <a:pt x="112980" y="140159"/>
                  <a:pt x="112917" y="140182"/>
                  <a:pt x="112869" y="140230"/>
                </a:cubicBezTo>
                <a:lnTo>
                  <a:pt x="110779" y="142605"/>
                </a:lnTo>
                <a:cubicBezTo>
                  <a:pt x="110684" y="142700"/>
                  <a:pt x="110716" y="142858"/>
                  <a:pt x="110811" y="142922"/>
                </a:cubicBezTo>
                <a:cubicBezTo>
                  <a:pt x="110858" y="142969"/>
                  <a:pt x="110914" y="142993"/>
                  <a:pt x="110969" y="142993"/>
                </a:cubicBezTo>
                <a:cubicBezTo>
                  <a:pt x="111025" y="142993"/>
                  <a:pt x="111080" y="142969"/>
                  <a:pt x="111127" y="142922"/>
                </a:cubicBezTo>
                <a:lnTo>
                  <a:pt x="113091" y="140705"/>
                </a:lnTo>
                <a:lnTo>
                  <a:pt x="118348" y="145265"/>
                </a:lnTo>
                <a:lnTo>
                  <a:pt x="115846" y="147672"/>
                </a:lnTo>
                <a:cubicBezTo>
                  <a:pt x="115751" y="147767"/>
                  <a:pt x="115751" y="147894"/>
                  <a:pt x="115846" y="147989"/>
                </a:cubicBezTo>
                <a:lnTo>
                  <a:pt x="121705" y="154196"/>
                </a:lnTo>
                <a:lnTo>
                  <a:pt x="118855" y="156888"/>
                </a:lnTo>
                <a:lnTo>
                  <a:pt x="115941" y="159643"/>
                </a:lnTo>
                <a:lnTo>
                  <a:pt x="116606" y="159643"/>
                </a:lnTo>
                <a:lnTo>
                  <a:pt x="119013" y="157394"/>
                </a:lnTo>
                <a:lnTo>
                  <a:pt x="121357" y="159833"/>
                </a:lnTo>
                <a:lnTo>
                  <a:pt x="122022" y="159865"/>
                </a:lnTo>
                <a:lnTo>
                  <a:pt x="119330" y="157078"/>
                </a:lnTo>
                <a:lnTo>
                  <a:pt x="125379" y="151346"/>
                </a:lnTo>
                <a:lnTo>
                  <a:pt x="128862" y="154323"/>
                </a:lnTo>
                <a:lnTo>
                  <a:pt x="130477" y="159485"/>
                </a:lnTo>
                <a:lnTo>
                  <a:pt x="129337" y="160435"/>
                </a:lnTo>
                <a:lnTo>
                  <a:pt x="130002" y="160498"/>
                </a:lnTo>
                <a:lnTo>
                  <a:pt x="130636" y="159928"/>
                </a:lnTo>
                <a:lnTo>
                  <a:pt x="130794" y="160530"/>
                </a:lnTo>
                <a:lnTo>
                  <a:pt x="131301" y="160561"/>
                </a:lnTo>
                <a:lnTo>
                  <a:pt x="131301" y="160561"/>
                </a:lnTo>
                <a:lnTo>
                  <a:pt x="130984" y="159611"/>
                </a:lnTo>
                <a:lnTo>
                  <a:pt x="136273" y="155146"/>
                </a:lnTo>
                <a:lnTo>
                  <a:pt x="141118" y="160783"/>
                </a:lnTo>
                <a:lnTo>
                  <a:pt x="140706" y="161131"/>
                </a:lnTo>
                <a:lnTo>
                  <a:pt x="141371" y="161163"/>
                </a:lnTo>
                <a:lnTo>
                  <a:pt x="143525" y="159073"/>
                </a:lnTo>
                <a:lnTo>
                  <a:pt x="145552" y="161258"/>
                </a:lnTo>
                <a:lnTo>
                  <a:pt x="146153" y="161258"/>
                </a:lnTo>
                <a:lnTo>
                  <a:pt x="143842" y="158756"/>
                </a:lnTo>
                <a:lnTo>
                  <a:pt x="163381" y="139976"/>
                </a:lnTo>
                <a:lnTo>
                  <a:pt x="166358" y="143175"/>
                </a:lnTo>
                <a:lnTo>
                  <a:pt x="160056" y="150459"/>
                </a:lnTo>
                <a:cubicBezTo>
                  <a:pt x="159993" y="150554"/>
                  <a:pt x="159993" y="150681"/>
                  <a:pt x="160088" y="150776"/>
                </a:cubicBezTo>
                <a:cubicBezTo>
                  <a:pt x="160128" y="150815"/>
                  <a:pt x="160179" y="150833"/>
                  <a:pt x="160229" y="150833"/>
                </a:cubicBezTo>
                <a:cubicBezTo>
                  <a:pt x="160299" y="150833"/>
                  <a:pt x="160368" y="150799"/>
                  <a:pt x="160405" y="150744"/>
                </a:cubicBezTo>
                <a:lnTo>
                  <a:pt x="166548" y="143618"/>
                </a:lnTo>
                <a:lnTo>
                  <a:pt x="168163" y="148685"/>
                </a:lnTo>
                <a:lnTo>
                  <a:pt x="158631" y="161068"/>
                </a:lnTo>
                <a:lnTo>
                  <a:pt x="159233" y="161068"/>
                </a:lnTo>
                <a:lnTo>
                  <a:pt x="168322" y="149224"/>
                </a:lnTo>
                <a:lnTo>
                  <a:pt x="169272" y="152169"/>
                </a:lnTo>
                <a:lnTo>
                  <a:pt x="170570" y="156254"/>
                </a:lnTo>
                <a:lnTo>
                  <a:pt x="171837" y="160213"/>
                </a:lnTo>
                <a:lnTo>
                  <a:pt x="171900" y="160625"/>
                </a:lnTo>
                <a:lnTo>
                  <a:pt x="172375" y="160625"/>
                </a:lnTo>
                <a:lnTo>
                  <a:pt x="172312" y="160371"/>
                </a:lnTo>
                <a:lnTo>
                  <a:pt x="182098" y="157838"/>
                </a:lnTo>
                <a:lnTo>
                  <a:pt x="182795" y="160435"/>
                </a:lnTo>
                <a:lnTo>
                  <a:pt x="183270" y="160435"/>
                </a:lnTo>
                <a:lnTo>
                  <a:pt x="181369" y="153372"/>
                </a:lnTo>
                <a:cubicBezTo>
                  <a:pt x="181345" y="153274"/>
                  <a:pt x="181262" y="153194"/>
                  <a:pt x="181167" y="153194"/>
                </a:cubicBezTo>
                <a:cubicBezTo>
                  <a:pt x="181140" y="153194"/>
                  <a:pt x="181112" y="153200"/>
                  <a:pt x="181084" y="153214"/>
                </a:cubicBezTo>
                <a:lnTo>
                  <a:pt x="170919" y="155938"/>
                </a:lnTo>
                <a:lnTo>
                  <a:pt x="169747" y="152232"/>
                </a:lnTo>
                <a:lnTo>
                  <a:pt x="177031" y="149921"/>
                </a:lnTo>
                <a:lnTo>
                  <a:pt x="180134" y="148654"/>
                </a:lnTo>
                <a:cubicBezTo>
                  <a:pt x="180229" y="148622"/>
                  <a:pt x="180261" y="148495"/>
                  <a:pt x="180261" y="148400"/>
                </a:cubicBezTo>
                <a:lnTo>
                  <a:pt x="179374" y="142763"/>
                </a:lnTo>
                <a:lnTo>
                  <a:pt x="178931" y="140990"/>
                </a:lnTo>
                <a:cubicBezTo>
                  <a:pt x="178893" y="140889"/>
                  <a:pt x="178809" y="140843"/>
                  <a:pt x="178725" y="140843"/>
                </a:cubicBezTo>
                <a:cubicBezTo>
                  <a:pt x="178598" y="140843"/>
                  <a:pt x="178469" y="140946"/>
                  <a:pt x="178488" y="141117"/>
                </a:cubicBezTo>
                <a:lnTo>
                  <a:pt x="178899" y="142637"/>
                </a:lnTo>
                <a:lnTo>
                  <a:pt x="167593" y="145455"/>
                </a:lnTo>
                <a:lnTo>
                  <a:pt x="166865" y="143270"/>
                </a:lnTo>
                <a:lnTo>
                  <a:pt x="170000" y="139628"/>
                </a:lnTo>
                <a:lnTo>
                  <a:pt x="183175" y="136081"/>
                </a:lnTo>
                <a:lnTo>
                  <a:pt x="184505" y="139660"/>
                </a:lnTo>
                <a:cubicBezTo>
                  <a:pt x="184505" y="139691"/>
                  <a:pt x="184536" y="139723"/>
                  <a:pt x="184568" y="139755"/>
                </a:cubicBezTo>
                <a:lnTo>
                  <a:pt x="199199" y="153562"/>
                </a:lnTo>
                <a:lnTo>
                  <a:pt x="199833" y="160625"/>
                </a:lnTo>
                <a:lnTo>
                  <a:pt x="200308" y="160625"/>
                </a:lnTo>
                <a:lnTo>
                  <a:pt x="199706" y="153594"/>
                </a:lnTo>
                <a:lnTo>
                  <a:pt x="205501" y="152486"/>
                </a:lnTo>
                <a:lnTo>
                  <a:pt x="205280" y="160688"/>
                </a:lnTo>
                <a:lnTo>
                  <a:pt x="205755" y="160688"/>
                </a:lnTo>
                <a:lnTo>
                  <a:pt x="206135" y="146595"/>
                </a:lnTo>
                <a:lnTo>
                  <a:pt x="213799" y="153531"/>
                </a:lnTo>
                <a:cubicBezTo>
                  <a:pt x="211962" y="155779"/>
                  <a:pt x="209998" y="158186"/>
                  <a:pt x="207908" y="160751"/>
                </a:cubicBezTo>
                <a:lnTo>
                  <a:pt x="210822" y="160815"/>
                </a:lnTo>
                <a:cubicBezTo>
                  <a:pt x="212627" y="158598"/>
                  <a:pt x="214400" y="156444"/>
                  <a:pt x="216079" y="154418"/>
                </a:cubicBezTo>
                <a:lnTo>
                  <a:pt x="222983" y="156413"/>
                </a:lnTo>
                <a:lnTo>
                  <a:pt x="236600" y="160371"/>
                </a:lnTo>
                <a:cubicBezTo>
                  <a:pt x="236505" y="160720"/>
                  <a:pt x="236410" y="161068"/>
                  <a:pt x="236315" y="161416"/>
                </a:cubicBezTo>
                <a:lnTo>
                  <a:pt x="236790" y="161416"/>
                </a:lnTo>
                <a:lnTo>
                  <a:pt x="237899" y="157394"/>
                </a:lnTo>
                <a:cubicBezTo>
                  <a:pt x="238152" y="156539"/>
                  <a:pt x="238374" y="155653"/>
                  <a:pt x="238595" y="154829"/>
                </a:cubicBezTo>
                <a:lnTo>
                  <a:pt x="238944" y="154893"/>
                </a:lnTo>
                <a:cubicBezTo>
                  <a:pt x="242269" y="155684"/>
                  <a:pt x="244549" y="156318"/>
                  <a:pt x="246101" y="156919"/>
                </a:cubicBezTo>
                <a:lnTo>
                  <a:pt x="240622" y="161575"/>
                </a:lnTo>
                <a:lnTo>
                  <a:pt x="241319" y="161575"/>
                </a:lnTo>
                <a:lnTo>
                  <a:pt x="246576" y="157109"/>
                </a:lnTo>
                <a:cubicBezTo>
                  <a:pt x="247368" y="157394"/>
                  <a:pt x="248096" y="157869"/>
                  <a:pt x="248698" y="158503"/>
                </a:cubicBezTo>
                <a:cubicBezTo>
                  <a:pt x="249110" y="158978"/>
                  <a:pt x="250123" y="160118"/>
                  <a:pt x="251390" y="161511"/>
                </a:cubicBezTo>
                <a:lnTo>
                  <a:pt x="254398" y="161416"/>
                </a:lnTo>
                <a:cubicBezTo>
                  <a:pt x="252562" y="159390"/>
                  <a:pt x="250978" y="157616"/>
                  <a:pt x="250440" y="156983"/>
                </a:cubicBezTo>
                <a:cubicBezTo>
                  <a:pt x="250060" y="156571"/>
                  <a:pt x="249648" y="156223"/>
                  <a:pt x="249173" y="155906"/>
                </a:cubicBezTo>
                <a:lnTo>
                  <a:pt x="249173" y="155906"/>
                </a:lnTo>
                <a:cubicBezTo>
                  <a:pt x="253234" y="156158"/>
                  <a:pt x="258113" y="156347"/>
                  <a:pt x="262416" y="156347"/>
                </a:cubicBezTo>
                <a:cubicBezTo>
                  <a:pt x="266233" y="156347"/>
                  <a:pt x="269596" y="156198"/>
                  <a:pt x="271531" y="155811"/>
                </a:cubicBezTo>
                <a:cubicBezTo>
                  <a:pt x="272323" y="155621"/>
                  <a:pt x="273115" y="155526"/>
                  <a:pt x="273938" y="155463"/>
                </a:cubicBezTo>
                <a:lnTo>
                  <a:pt x="273938" y="155463"/>
                </a:lnTo>
                <a:lnTo>
                  <a:pt x="268143" y="161258"/>
                </a:lnTo>
                <a:lnTo>
                  <a:pt x="268776" y="161290"/>
                </a:lnTo>
                <a:lnTo>
                  <a:pt x="274635" y="155399"/>
                </a:lnTo>
                <a:cubicBezTo>
                  <a:pt x="275222" y="155356"/>
                  <a:pt x="275812" y="155335"/>
                  <a:pt x="276404" y="155335"/>
                </a:cubicBezTo>
                <a:cubicBezTo>
                  <a:pt x="277537" y="155335"/>
                  <a:pt x="278674" y="155412"/>
                  <a:pt x="279797" y="155558"/>
                </a:cubicBezTo>
                <a:cubicBezTo>
                  <a:pt x="279100" y="157173"/>
                  <a:pt x="278340" y="158819"/>
                  <a:pt x="277643" y="160435"/>
                </a:cubicBezTo>
                <a:lnTo>
                  <a:pt x="280145" y="160435"/>
                </a:lnTo>
                <a:cubicBezTo>
                  <a:pt x="280779" y="159009"/>
                  <a:pt x="281444" y="157553"/>
                  <a:pt x="282045" y="156159"/>
                </a:cubicBezTo>
                <a:lnTo>
                  <a:pt x="285181" y="157426"/>
                </a:lnTo>
                <a:lnTo>
                  <a:pt x="285181" y="154956"/>
                </a:lnTo>
                <a:lnTo>
                  <a:pt x="282964" y="154069"/>
                </a:lnTo>
                <a:cubicBezTo>
                  <a:pt x="283819" y="152169"/>
                  <a:pt x="284547" y="150459"/>
                  <a:pt x="285149" y="149129"/>
                </a:cubicBezTo>
                <a:lnTo>
                  <a:pt x="285181" y="149129"/>
                </a:lnTo>
                <a:lnTo>
                  <a:pt x="285181" y="142700"/>
                </a:lnTo>
                <a:cubicBezTo>
                  <a:pt x="282869" y="146975"/>
                  <a:pt x="279670" y="151124"/>
                  <a:pt x="272196" y="153341"/>
                </a:cubicBezTo>
                <a:cubicBezTo>
                  <a:pt x="271816" y="153404"/>
                  <a:pt x="271468" y="153467"/>
                  <a:pt x="271088" y="153562"/>
                </a:cubicBezTo>
                <a:cubicBezTo>
                  <a:pt x="269327" y="153911"/>
                  <a:pt x="266120" y="154042"/>
                  <a:pt x="262416" y="154042"/>
                </a:cubicBezTo>
                <a:cubicBezTo>
                  <a:pt x="259060" y="154042"/>
                  <a:pt x="255296" y="153935"/>
                  <a:pt x="251833" y="153784"/>
                </a:cubicBezTo>
                <a:lnTo>
                  <a:pt x="254272" y="145772"/>
                </a:lnTo>
                <a:lnTo>
                  <a:pt x="260352" y="137475"/>
                </a:lnTo>
                <a:lnTo>
                  <a:pt x="268016" y="143017"/>
                </a:lnTo>
                <a:cubicBezTo>
                  <a:pt x="268079" y="143017"/>
                  <a:pt x="268111" y="143048"/>
                  <a:pt x="268174" y="143048"/>
                </a:cubicBezTo>
                <a:cubicBezTo>
                  <a:pt x="268238" y="143048"/>
                  <a:pt x="268301" y="143017"/>
                  <a:pt x="268364" y="142953"/>
                </a:cubicBezTo>
                <a:cubicBezTo>
                  <a:pt x="268428" y="142858"/>
                  <a:pt x="268396" y="142700"/>
                  <a:pt x="268301" y="142637"/>
                </a:cubicBezTo>
                <a:lnTo>
                  <a:pt x="260605" y="137126"/>
                </a:lnTo>
                <a:lnTo>
                  <a:pt x="264722" y="131489"/>
                </a:lnTo>
                <a:lnTo>
                  <a:pt x="285181" y="139945"/>
                </a:lnTo>
                <a:lnTo>
                  <a:pt x="285181" y="139470"/>
                </a:lnTo>
                <a:lnTo>
                  <a:pt x="264786" y="131046"/>
                </a:lnTo>
                <a:lnTo>
                  <a:pt x="259085" y="125630"/>
                </a:lnTo>
                <a:lnTo>
                  <a:pt x="268744" y="113755"/>
                </a:lnTo>
                <a:lnTo>
                  <a:pt x="285181" y="121925"/>
                </a:lnTo>
                <a:lnTo>
                  <a:pt x="285181" y="119360"/>
                </a:lnTo>
                <a:lnTo>
                  <a:pt x="269980" y="111791"/>
                </a:lnTo>
                <a:lnTo>
                  <a:pt x="285181" y="81864"/>
                </a:lnTo>
                <a:lnTo>
                  <a:pt x="285181" y="77715"/>
                </a:lnTo>
                <a:lnTo>
                  <a:pt x="280874" y="78666"/>
                </a:lnTo>
                <a:lnTo>
                  <a:pt x="282172" y="74042"/>
                </a:lnTo>
                <a:cubicBezTo>
                  <a:pt x="283154" y="74517"/>
                  <a:pt x="284136" y="74960"/>
                  <a:pt x="285181" y="75340"/>
                </a:cubicBezTo>
                <a:lnTo>
                  <a:pt x="285181" y="72870"/>
                </a:lnTo>
                <a:cubicBezTo>
                  <a:pt x="284167" y="72458"/>
                  <a:pt x="283154" y="71983"/>
                  <a:pt x="282204" y="71445"/>
                </a:cubicBezTo>
                <a:cubicBezTo>
                  <a:pt x="280589" y="69482"/>
                  <a:pt x="266623" y="52412"/>
                  <a:pt x="264152" y="50069"/>
                </a:cubicBezTo>
                <a:cubicBezTo>
                  <a:pt x="261682" y="47757"/>
                  <a:pt x="252847" y="43830"/>
                  <a:pt x="250693" y="42880"/>
                </a:cubicBezTo>
                <a:cubicBezTo>
                  <a:pt x="244708" y="31859"/>
                  <a:pt x="235809" y="15328"/>
                  <a:pt x="235302" y="13871"/>
                </a:cubicBezTo>
                <a:cubicBezTo>
                  <a:pt x="235144" y="12953"/>
                  <a:pt x="234383" y="6334"/>
                  <a:pt x="233718" y="0"/>
                </a:cubicBezTo>
                <a:lnTo>
                  <a:pt x="231407" y="0"/>
                </a:lnTo>
                <a:cubicBezTo>
                  <a:pt x="231565" y="1298"/>
                  <a:pt x="231692" y="2692"/>
                  <a:pt x="231850" y="4117"/>
                </a:cubicBezTo>
                <a:lnTo>
                  <a:pt x="230393" y="0"/>
                </a:lnTo>
                <a:lnTo>
                  <a:pt x="227955" y="0"/>
                </a:lnTo>
                <a:lnTo>
                  <a:pt x="228746" y="2185"/>
                </a:lnTo>
                <a:lnTo>
                  <a:pt x="218042" y="1362"/>
                </a:lnTo>
                <a:lnTo>
                  <a:pt x="218264" y="0"/>
                </a:lnTo>
                <a:lnTo>
                  <a:pt x="217821" y="0"/>
                </a:lnTo>
                <a:lnTo>
                  <a:pt x="217599" y="1330"/>
                </a:lnTo>
                <a:lnTo>
                  <a:pt x="208161" y="602"/>
                </a:lnTo>
                <a:lnTo>
                  <a:pt x="208098" y="0"/>
                </a:lnTo>
                <a:lnTo>
                  <a:pt x="207180" y="0"/>
                </a:lnTo>
                <a:lnTo>
                  <a:pt x="207243" y="665"/>
                </a:lnTo>
                <a:lnTo>
                  <a:pt x="202493" y="1425"/>
                </a:lnTo>
                <a:lnTo>
                  <a:pt x="202144" y="0"/>
                </a:lnTo>
                <a:lnTo>
                  <a:pt x="201669" y="0"/>
                </a:lnTo>
                <a:lnTo>
                  <a:pt x="202049" y="1488"/>
                </a:lnTo>
                <a:lnTo>
                  <a:pt x="194765" y="2692"/>
                </a:lnTo>
                <a:lnTo>
                  <a:pt x="194480" y="0"/>
                </a:lnTo>
                <a:lnTo>
                  <a:pt x="194005" y="0"/>
                </a:lnTo>
                <a:lnTo>
                  <a:pt x="194322" y="2787"/>
                </a:lnTo>
                <a:lnTo>
                  <a:pt x="184853" y="4307"/>
                </a:lnTo>
                <a:lnTo>
                  <a:pt x="184156" y="0"/>
                </a:lnTo>
                <a:lnTo>
                  <a:pt x="183681" y="0"/>
                </a:lnTo>
                <a:lnTo>
                  <a:pt x="184410" y="4402"/>
                </a:lnTo>
                <a:lnTo>
                  <a:pt x="175162" y="5890"/>
                </a:lnTo>
                <a:cubicBezTo>
                  <a:pt x="175131" y="3864"/>
                  <a:pt x="175067" y="1932"/>
                  <a:pt x="175067" y="253"/>
                </a:cubicBezTo>
                <a:lnTo>
                  <a:pt x="176492" y="0"/>
                </a:lnTo>
                <a:lnTo>
                  <a:pt x="169905" y="0"/>
                </a:lnTo>
                <a:lnTo>
                  <a:pt x="163286" y="253"/>
                </a:lnTo>
                <a:lnTo>
                  <a:pt x="163286" y="0"/>
                </a:lnTo>
                <a:lnTo>
                  <a:pt x="162843" y="0"/>
                </a:lnTo>
                <a:lnTo>
                  <a:pt x="162526" y="6017"/>
                </a:lnTo>
                <a:lnTo>
                  <a:pt x="159518" y="6017"/>
                </a:lnTo>
                <a:cubicBezTo>
                  <a:pt x="159454" y="6017"/>
                  <a:pt x="159423" y="6017"/>
                  <a:pt x="159391" y="6049"/>
                </a:cubicBezTo>
                <a:cubicBezTo>
                  <a:pt x="159359" y="6080"/>
                  <a:pt x="156668" y="8044"/>
                  <a:pt x="154577" y="9564"/>
                </a:cubicBezTo>
                <a:lnTo>
                  <a:pt x="154071" y="6397"/>
                </a:lnTo>
                <a:lnTo>
                  <a:pt x="157554" y="4877"/>
                </a:lnTo>
                <a:cubicBezTo>
                  <a:pt x="157618" y="4845"/>
                  <a:pt x="157681" y="4782"/>
                  <a:pt x="157681" y="4687"/>
                </a:cubicBezTo>
                <a:lnTo>
                  <a:pt x="158251" y="412"/>
                </a:lnTo>
                <a:cubicBezTo>
                  <a:pt x="158251" y="285"/>
                  <a:pt x="158188" y="158"/>
                  <a:pt x="158061" y="158"/>
                </a:cubicBezTo>
                <a:lnTo>
                  <a:pt x="157206" y="0"/>
                </a:lnTo>
                <a:lnTo>
                  <a:pt x="154736" y="0"/>
                </a:lnTo>
                <a:lnTo>
                  <a:pt x="157776" y="570"/>
                </a:lnTo>
                <a:lnTo>
                  <a:pt x="157269" y="4497"/>
                </a:lnTo>
                <a:lnTo>
                  <a:pt x="153754" y="6017"/>
                </a:lnTo>
                <a:cubicBezTo>
                  <a:pt x="153659" y="6080"/>
                  <a:pt x="153596" y="6175"/>
                  <a:pt x="153596" y="6270"/>
                </a:cubicBezTo>
                <a:lnTo>
                  <a:pt x="154166" y="9849"/>
                </a:lnTo>
                <a:cubicBezTo>
                  <a:pt x="153659" y="10229"/>
                  <a:pt x="153184" y="10577"/>
                  <a:pt x="152836" y="10799"/>
                </a:cubicBezTo>
                <a:cubicBezTo>
                  <a:pt x="151125" y="12003"/>
                  <a:pt x="144317" y="14219"/>
                  <a:pt x="143715" y="14409"/>
                </a:cubicBezTo>
                <a:lnTo>
                  <a:pt x="138965" y="14124"/>
                </a:lnTo>
                <a:lnTo>
                  <a:pt x="130414" y="4592"/>
                </a:lnTo>
                <a:lnTo>
                  <a:pt x="129274" y="1013"/>
                </a:lnTo>
                <a:lnTo>
                  <a:pt x="130794" y="0"/>
                </a:lnTo>
                <a:lnTo>
                  <a:pt x="129971" y="0"/>
                </a:lnTo>
                <a:lnTo>
                  <a:pt x="129147" y="570"/>
                </a:lnTo>
                <a:lnTo>
                  <a:pt x="128957" y="0"/>
                </a:lnTo>
                <a:lnTo>
                  <a:pt x="128482" y="0"/>
                </a:lnTo>
                <a:lnTo>
                  <a:pt x="130002" y="4782"/>
                </a:lnTo>
                <a:cubicBezTo>
                  <a:pt x="130002" y="4814"/>
                  <a:pt x="130002" y="4845"/>
                  <a:pt x="130034" y="4877"/>
                </a:cubicBezTo>
                <a:lnTo>
                  <a:pt x="138458" y="14251"/>
                </a:lnTo>
                <a:lnTo>
                  <a:pt x="120597" y="20838"/>
                </a:lnTo>
                <a:cubicBezTo>
                  <a:pt x="120185" y="20743"/>
                  <a:pt x="117556" y="20110"/>
                  <a:pt x="117018" y="18526"/>
                </a:cubicBezTo>
                <a:cubicBezTo>
                  <a:pt x="116828" y="17925"/>
                  <a:pt x="115434" y="14853"/>
                  <a:pt x="113661" y="10831"/>
                </a:cubicBezTo>
                <a:lnTo>
                  <a:pt x="122402" y="6555"/>
                </a:lnTo>
                <a:lnTo>
                  <a:pt x="124713" y="12003"/>
                </a:lnTo>
                <a:cubicBezTo>
                  <a:pt x="124745" y="12034"/>
                  <a:pt x="124777" y="12098"/>
                  <a:pt x="124840" y="12129"/>
                </a:cubicBezTo>
                <a:lnTo>
                  <a:pt x="124904" y="12129"/>
                </a:lnTo>
                <a:cubicBezTo>
                  <a:pt x="124967" y="12129"/>
                  <a:pt x="124999" y="12098"/>
                  <a:pt x="125030" y="12098"/>
                </a:cubicBezTo>
                <a:lnTo>
                  <a:pt x="130319" y="9152"/>
                </a:lnTo>
                <a:cubicBezTo>
                  <a:pt x="130446" y="9089"/>
                  <a:pt x="130477" y="8931"/>
                  <a:pt x="130414" y="8836"/>
                </a:cubicBezTo>
                <a:lnTo>
                  <a:pt x="126075" y="1773"/>
                </a:lnTo>
                <a:cubicBezTo>
                  <a:pt x="126028" y="1702"/>
                  <a:pt x="125962" y="1667"/>
                  <a:pt x="125879" y="1667"/>
                </a:cubicBezTo>
                <a:cubicBezTo>
                  <a:pt x="125852" y="1667"/>
                  <a:pt x="125822" y="1671"/>
                  <a:pt x="125790" y="1678"/>
                </a:cubicBezTo>
                <a:lnTo>
                  <a:pt x="121388" y="2914"/>
                </a:lnTo>
                <a:lnTo>
                  <a:pt x="120153" y="0"/>
                </a:lnTo>
                <a:lnTo>
                  <a:pt x="119646" y="0"/>
                </a:lnTo>
                <a:lnTo>
                  <a:pt x="122243" y="6144"/>
                </a:lnTo>
                <a:lnTo>
                  <a:pt x="113503" y="10419"/>
                </a:lnTo>
                <a:lnTo>
                  <a:pt x="113281" y="9912"/>
                </a:lnTo>
                <a:cubicBezTo>
                  <a:pt x="111919" y="6935"/>
                  <a:pt x="110336" y="3389"/>
                  <a:pt x="108847" y="0"/>
                </a:cubicBezTo>
                <a:lnTo>
                  <a:pt x="108341" y="0"/>
                </a:lnTo>
                <a:cubicBezTo>
                  <a:pt x="109829" y="3357"/>
                  <a:pt x="111444" y="6935"/>
                  <a:pt x="112838" y="10102"/>
                </a:cubicBezTo>
                <a:cubicBezTo>
                  <a:pt x="114833" y="14536"/>
                  <a:pt x="116416" y="18051"/>
                  <a:pt x="116606" y="18653"/>
                </a:cubicBezTo>
                <a:cubicBezTo>
                  <a:pt x="117145" y="20300"/>
                  <a:pt x="119425" y="21028"/>
                  <a:pt x="120248" y="21250"/>
                </a:cubicBezTo>
                <a:cubicBezTo>
                  <a:pt x="119710" y="22295"/>
                  <a:pt x="117588" y="26127"/>
                  <a:pt x="116670" y="27077"/>
                </a:cubicBezTo>
                <a:cubicBezTo>
                  <a:pt x="115909" y="27837"/>
                  <a:pt x="112869" y="29674"/>
                  <a:pt x="111064" y="30750"/>
                </a:cubicBezTo>
                <a:lnTo>
                  <a:pt x="103939" y="23625"/>
                </a:lnTo>
                <a:lnTo>
                  <a:pt x="93108" y="0"/>
                </a:lnTo>
                <a:lnTo>
                  <a:pt x="90606" y="0"/>
                </a:lnTo>
                <a:lnTo>
                  <a:pt x="95198" y="10039"/>
                </a:lnTo>
                <a:lnTo>
                  <a:pt x="78350" y="8519"/>
                </a:lnTo>
                <a:cubicBezTo>
                  <a:pt x="79997" y="6017"/>
                  <a:pt x="81960" y="3009"/>
                  <a:pt x="83955" y="0"/>
                </a:cubicBezTo>
                <a:lnTo>
                  <a:pt x="81200" y="0"/>
                </a:lnTo>
                <a:cubicBezTo>
                  <a:pt x="79490" y="2597"/>
                  <a:pt x="77685" y="5289"/>
                  <a:pt x="76165" y="7601"/>
                </a:cubicBezTo>
                <a:lnTo>
                  <a:pt x="77622" y="0"/>
                </a:lnTo>
                <a:lnTo>
                  <a:pt x="77147" y="0"/>
                </a:lnTo>
                <a:lnTo>
                  <a:pt x="76133" y="5384"/>
                </a:lnTo>
                <a:lnTo>
                  <a:pt x="67107" y="3040"/>
                </a:lnTo>
                <a:lnTo>
                  <a:pt x="67741" y="0"/>
                </a:lnTo>
                <a:lnTo>
                  <a:pt x="67297" y="0"/>
                </a:lnTo>
                <a:lnTo>
                  <a:pt x="65587" y="8329"/>
                </a:lnTo>
                <a:lnTo>
                  <a:pt x="55517" y="5700"/>
                </a:lnTo>
                <a:lnTo>
                  <a:pt x="55928" y="0"/>
                </a:lnTo>
                <a:lnTo>
                  <a:pt x="55485" y="0"/>
                </a:lnTo>
                <a:lnTo>
                  <a:pt x="55042" y="5859"/>
                </a:lnTo>
                <a:lnTo>
                  <a:pt x="54376" y="21060"/>
                </a:lnTo>
                <a:cubicBezTo>
                  <a:pt x="54376" y="21186"/>
                  <a:pt x="54440" y="21281"/>
                  <a:pt x="54567" y="21281"/>
                </a:cubicBezTo>
                <a:lnTo>
                  <a:pt x="58810" y="22390"/>
                </a:lnTo>
                <a:lnTo>
                  <a:pt x="49816" y="28375"/>
                </a:lnTo>
                <a:lnTo>
                  <a:pt x="42881" y="7981"/>
                </a:lnTo>
                <a:cubicBezTo>
                  <a:pt x="44654" y="5574"/>
                  <a:pt x="46016" y="2882"/>
                  <a:pt x="46871" y="0"/>
                </a:cubicBezTo>
                <a:lnTo>
                  <a:pt x="44464" y="0"/>
                </a:lnTo>
                <a:cubicBezTo>
                  <a:pt x="43672" y="2375"/>
                  <a:pt x="42501" y="4624"/>
                  <a:pt x="41012" y="6650"/>
                </a:cubicBezTo>
                <a:lnTo>
                  <a:pt x="39492" y="3990"/>
                </a:lnTo>
                <a:cubicBezTo>
                  <a:pt x="39460" y="3927"/>
                  <a:pt x="39397" y="3895"/>
                  <a:pt x="39334" y="3864"/>
                </a:cubicBezTo>
                <a:cubicBezTo>
                  <a:pt x="39270" y="3864"/>
                  <a:pt x="39175" y="3895"/>
                  <a:pt x="39144" y="3927"/>
                </a:cubicBezTo>
                <a:lnTo>
                  <a:pt x="36008" y="6587"/>
                </a:lnTo>
                <a:lnTo>
                  <a:pt x="27584" y="0"/>
                </a:lnTo>
                <a:lnTo>
                  <a:pt x="26856" y="0"/>
                </a:lnTo>
                <a:lnTo>
                  <a:pt x="35660" y="6904"/>
                </a:lnTo>
                <a:lnTo>
                  <a:pt x="27046" y="14219"/>
                </a:lnTo>
                <a:lnTo>
                  <a:pt x="26698" y="7727"/>
                </a:lnTo>
                <a:cubicBezTo>
                  <a:pt x="26698" y="7632"/>
                  <a:pt x="26634" y="7537"/>
                  <a:pt x="26539" y="7506"/>
                </a:cubicBezTo>
                <a:lnTo>
                  <a:pt x="23911" y="6872"/>
                </a:lnTo>
                <a:cubicBezTo>
                  <a:pt x="23895" y="6856"/>
                  <a:pt x="23871" y="6848"/>
                  <a:pt x="23848" y="6848"/>
                </a:cubicBezTo>
                <a:cubicBezTo>
                  <a:pt x="23824" y="6848"/>
                  <a:pt x="23800" y="6856"/>
                  <a:pt x="23784" y="6872"/>
                </a:cubicBezTo>
                <a:lnTo>
                  <a:pt x="18495" y="8836"/>
                </a:lnTo>
                <a:lnTo>
                  <a:pt x="10166" y="8076"/>
                </a:lnTo>
                <a:lnTo>
                  <a:pt x="11908" y="1583"/>
                </a:lnTo>
                <a:lnTo>
                  <a:pt x="15139" y="1583"/>
                </a:lnTo>
                <a:cubicBezTo>
                  <a:pt x="15234" y="1583"/>
                  <a:pt x="15329" y="1520"/>
                  <a:pt x="15360" y="1425"/>
                </a:cubicBezTo>
                <a:lnTo>
                  <a:pt x="15740" y="0"/>
                </a:lnTo>
                <a:lnTo>
                  <a:pt x="15265" y="0"/>
                </a:lnTo>
                <a:lnTo>
                  <a:pt x="14948" y="1108"/>
                </a:lnTo>
                <a:lnTo>
                  <a:pt x="11750" y="1108"/>
                </a:lnTo>
                <a:lnTo>
                  <a:pt x="9153" y="570"/>
                </a:lnTo>
                <a:lnTo>
                  <a:pt x="9280" y="0"/>
                </a:lnTo>
                <a:lnTo>
                  <a:pt x="8805" y="0"/>
                </a:lnTo>
                <a:lnTo>
                  <a:pt x="8710" y="475"/>
                </a:lnTo>
                <a:lnTo>
                  <a:pt x="6430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25098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973025" y="1779650"/>
            <a:ext cx="5997600" cy="12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8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973025" y="3013475"/>
            <a:ext cx="5997600" cy="35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lt1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 txBox="1"/>
          <p:nvPr>
            <p:ph type="title"/>
          </p:nvPr>
        </p:nvSpPr>
        <p:spPr>
          <a:xfrm>
            <a:off x="3569575" y="1590450"/>
            <a:ext cx="4252500" cy="19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/>
          <p:nvPr/>
        </p:nvSpPr>
        <p:spPr>
          <a:xfrm flipH="1" rot="10800000">
            <a:off x="0" y="-5827"/>
            <a:ext cx="9144329" cy="5196133"/>
          </a:xfrm>
          <a:custGeom>
            <a:rect b="b" l="l" r="r" t="t"/>
            <a:pathLst>
              <a:path extrusionOk="0" h="162050" w="285181">
                <a:moveTo>
                  <a:pt x="207306" y="1108"/>
                </a:moveTo>
                <a:lnTo>
                  <a:pt x="207686" y="4592"/>
                </a:lnTo>
                <a:lnTo>
                  <a:pt x="203538" y="5542"/>
                </a:lnTo>
                <a:lnTo>
                  <a:pt x="202619" y="1868"/>
                </a:lnTo>
                <a:lnTo>
                  <a:pt x="207306" y="1108"/>
                </a:lnTo>
                <a:close/>
                <a:moveTo>
                  <a:pt x="171014" y="412"/>
                </a:moveTo>
                <a:lnTo>
                  <a:pt x="172914" y="6017"/>
                </a:lnTo>
                <a:lnTo>
                  <a:pt x="163001" y="6017"/>
                </a:lnTo>
                <a:lnTo>
                  <a:pt x="163286" y="728"/>
                </a:lnTo>
                <a:lnTo>
                  <a:pt x="171014" y="412"/>
                </a:lnTo>
                <a:close/>
                <a:moveTo>
                  <a:pt x="174149" y="285"/>
                </a:moveTo>
                <a:cubicBezTo>
                  <a:pt x="174149" y="1995"/>
                  <a:pt x="174212" y="3927"/>
                  <a:pt x="174244" y="6017"/>
                </a:cubicBezTo>
                <a:lnTo>
                  <a:pt x="173421" y="6017"/>
                </a:lnTo>
                <a:lnTo>
                  <a:pt x="171489" y="412"/>
                </a:lnTo>
                <a:lnTo>
                  <a:pt x="174149" y="285"/>
                </a:lnTo>
                <a:close/>
                <a:moveTo>
                  <a:pt x="202144" y="1963"/>
                </a:moveTo>
                <a:lnTo>
                  <a:pt x="203094" y="5669"/>
                </a:lnTo>
                <a:lnTo>
                  <a:pt x="195272" y="7474"/>
                </a:lnTo>
                <a:lnTo>
                  <a:pt x="194829" y="3167"/>
                </a:lnTo>
                <a:lnTo>
                  <a:pt x="202144" y="1963"/>
                </a:lnTo>
                <a:close/>
                <a:moveTo>
                  <a:pt x="9058" y="1013"/>
                </a:moveTo>
                <a:lnTo>
                  <a:pt x="11433" y="1520"/>
                </a:lnTo>
                <a:lnTo>
                  <a:pt x="9723" y="8044"/>
                </a:lnTo>
                <a:lnTo>
                  <a:pt x="7760" y="7854"/>
                </a:lnTo>
                <a:lnTo>
                  <a:pt x="9058" y="1013"/>
                </a:lnTo>
                <a:close/>
                <a:moveTo>
                  <a:pt x="174244" y="6460"/>
                </a:moveTo>
                <a:cubicBezTo>
                  <a:pt x="174276" y="7157"/>
                  <a:pt x="174276" y="7854"/>
                  <a:pt x="174307" y="8551"/>
                </a:cubicBezTo>
                <a:lnTo>
                  <a:pt x="173579" y="6460"/>
                </a:lnTo>
                <a:close/>
                <a:moveTo>
                  <a:pt x="194354" y="3230"/>
                </a:moveTo>
                <a:lnTo>
                  <a:pt x="194829" y="7569"/>
                </a:lnTo>
                <a:lnTo>
                  <a:pt x="185740" y="9691"/>
                </a:lnTo>
                <a:lnTo>
                  <a:pt x="184948" y="4750"/>
                </a:lnTo>
                <a:lnTo>
                  <a:pt x="194354" y="3230"/>
                </a:lnTo>
                <a:close/>
                <a:moveTo>
                  <a:pt x="184473" y="4845"/>
                </a:moveTo>
                <a:lnTo>
                  <a:pt x="185296" y="9786"/>
                </a:lnTo>
                <a:lnTo>
                  <a:pt x="175257" y="10736"/>
                </a:lnTo>
                <a:cubicBezTo>
                  <a:pt x="175226" y="9247"/>
                  <a:pt x="175194" y="7791"/>
                  <a:pt x="175162" y="6365"/>
                </a:cubicBezTo>
                <a:lnTo>
                  <a:pt x="184473" y="4845"/>
                </a:lnTo>
                <a:close/>
                <a:moveTo>
                  <a:pt x="203221" y="6080"/>
                </a:moveTo>
                <a:lnTo>
                  <a:pt x="204140" y="9754"/>
                </a:lnTo>
                <a:lnTo>
                  <a:pt x="195652" y="11021"/>
                </a:lnTo>
                <a:lnTo>
                  <a:pt x="195336" y="7917"/>
                </a:lnTo>
                <a:lnTo>
                  <a:pt x="203221" y="6080"/>
                </a:lnTo>
                <a:close/>
                <a:moveTo>
                  <a:pt x="125759" y="2153"/>
                </a:moveTo>
                <a:lnTo>
                  <a:pt x="129907" y="8867"/>
                </a:lnTo>
                <a:lnTo>
                  <a:pt x="125094" y="11559"/>
                </a:lnTo>
                <a:lnTo>
                  <a:pt x="121578" y="3357"/>
                </a:lnTo>
                <a:lnTo>
                  <a:pt x="125759" y="2153"/>
                </a:lnTo>
                <a:close/>
                <a:moveTo>
                  <a:pt x="214115" y="1520"/>
                </a:moveTo>
                <a:lnTo>
                  <a:pt x="228905" y="2660"/>
                </a:lnTo>
                <a:lnTo>
                  <a:pt x="231185" y="9152"/>
                </a:lnTo>
                <a:lnTo>
                  <a:pt x="222539" y="9722"/>
                </a:lnTo>
                <a:lnTo>
                  <a:pt x="222476" y="9722"/>
                </a:lnTo>
                <a:lnTo>
                  <a:pt x="214115" y="12224"/>
                </a:lnTo>
                <a:lnTo>
                  <a:pt x="214115" y="1520"/>
                </a:lnTo>
                <a:close/>
                <a:moveTo>
                  <a:pt x="207750" y="5035"/>
                </a:moveTo>
                <a:lnTo>
                  <a:pt x="208605" y="13079"/>
                </a:lnTo>
                <a:lnTo>
                  <a:pt x="205121" y="12351"/>
                </a:lnTo>
                <a:lnTo>
                  <a:pt x="205121" y="11908"/>
                </a:lnTo>
                <a:cubicBezTo>
                  <a:pt x="205121" y="11876"/>
                  <a:pt x="205121" y="11844"/>
                  <a:pt x="205121" y="11844"/>
                </a:cubicBezTo>
                <a:lnTo>
                  <a:pt x="203664" y="5985"/>
                </a:lnTo>
                <a:lnTo>
                  <a:pt x="207750" y="5035"/>
                </a:lnTo>
                <a:close/>
                <a:moveTo>
                  <a:pt x="185391" y="10261"/>
                </a:moveTo>
                <a:lnTo>
                  <a:pt x="186056" y="14156"/>
                </a:lnTo>
                <a:lnTo>
                  <a:pt x="175352" y="13903"/>
                </a:lnTo>
                <a:cubicBezTo>
                  <a:pt x="175321" y="13016"/>
                  <a:pt x="175321" y="12098"/>
                  <a:pt x="175289" y="11179"/>
                </a:cubicBezTo>
                <a:lnTo>
                  <a:pt x="185391" y="10261"/>
                </a:lnTo>
                <a:close/>
                <a:moveTo>
                  <a:pt x="39239" y="4465"/>
                </a:moveTo>
                <a:lnTo>
                  <a:pt x="40695" y="7062"/>
                </a:lnTo>
                <a:cubicBezTo>
                  <a:pt x="40442" y="7347"/>
                  <a:pt x="40379" y="7759"/>
                  <a:pt x="40505" y="8139"/>
                </a:cubicBezTo>
                <a:lnTo>
                  <a:pt x="42374" y="13618"/>
                </a:lnTo>
                <a:lnTo>
                  <a:pt x="40379" y="14251"/>
                </a:lnTo>
                <a:lnTo>
                  <a:pt x="39840" y="12414"/>
                </a:lnTo>
                <a:cubicBezTo>
                  <a:pt x="39809" y="12319"/>
                  <a:pt x="39745" y="12256"/>
                  <a:pt x="39650" y="12256"/>
                </a:cubicBezTo>
                <a:lnTo>
                  <a:pt x="37370" y="12003"/>
                </a:lnTo>
                <a:lnTo>
                  <a:pt x="34742" y="8234"/>
                </a:lnTo>
                <a:lnTo>
                  <a:pt x="39239" y="4465"/>
                </a:lnTo>
                <a:close/>
                <a:moveTo>
                  <a:pt x="194860" y="8044"/>
                </a:moveTo>
                <a:lnTo>
                  <a:pt x="195557" y="14409"/>
                </a:lnTo>
                <a:lnTo>
                  <a:pt x="195557" y="14409"/>
                </a:lnTo>
                <a:lnTo>
                  <a:pt x="186468" y="14188"/>
                </a:lnTo>
                <a:lnTo>
                  <a:pt x="185803" y="10134"/>
                </a:lnTo>
                <a:lnTo>
                  <a:pt x="194860" y="8044"/>
                </a:lnTo>
                <a:close/>
                <a:moveTo>
                  <a:pt x="23879" y="7316"/>
                </a:moveTo>
                <a:lnTo>
                  <a:pt x="26254" y="7917"/>
                </a:lnTo>
                <a:lnTo>
                  <a:pt x="26571" y="14473"/>
                </a:lnTo>
                <a:lnTo>
                  <a:pt x="20174" y="15169"/>
                </a:lnTo>
                <a:lnTo>
                  <a:pt x="18812" y="9216"/>
                </a:lnTo>
                <a:lnTo>
                  <a:pt x="23879" y="7316"/>
                </a:lnTo>
                <a:close/>
                <a:moveTo>
                  <a:pt x="7506" y="8329"/>
                </a:moveTo>
                <a:lnTo>
                  <a:pt x="9628" y="8519"/>
                </a:lnTo>
                <a:lnTo>
                  <a:pt x="9280" y="16278"/>
                </a:lnTo>
                <a:lnTo>
                  <a:pt x="2503" y="14504"/>
                </a:lnTo>
                <a:lnTo>
                  <a:pt x="3009" y="10482"/>
                </a:lnTo>
                <a:lnTo>
                  <a:pt x="7506" y="8329"/>
                </a:lnTo>
                <a:close/>
                <a:moveTo>
                  <a:pt x="10103" y="8551"/>
                </a:moveTo>
                <a:lnTo>
                  <a:pt x="18369" y="9279"/>
                </a:lnTo>
                <a:lnTo>
                  <a:pt x="19731" y="15201"/>
                </a:lnTo>
                <a:lnTo>
                  <a:pt x="9755" y="16309"/>
                </a:lnTo>
                <a:lnTo>
                  <a:pt x="10103" y="8551"/>
                </a:lnTo>
                <a:close/>
                <a:moveTo>
                  <a:pt x="204266" y="10229"/>
                </a:moveTo>
                <a:lnTo>
                  <a:pt x="204678" y="11939"/>
                </a:lnTo>
                <a:lnTo>
                  <a:pt x="204678" y="19191"/>
                </a:lnTo>
                <a:lnTo>
                  <a:pt x="196032" y="14504"/>
                </a:lnTo>
                <a:lnTo>
                  <a:pt x="195716" y="11496"/>
                </a:lnTo>
                <a:lnTo>
                  <a:pt x="204266" y="10229"/>
                </a:lnTo>
                <a:close/>
                <a:moveTo>
                  <a:pt x="205121" y="12826"/>
                </a:moveTo>
                <a:lnTo>
                  <a:pt x="208668" y="13523"/>
                </a:lnTo>
                <a:lnTo>
                  <a:pt x="209365" y="19793"/>
                </a:lnTo>
                <a:lnTo>
                  <a:pt x="205121" y="19350"/>
                </a:lnTo>
                <a:lnTo>
                  <a:pt x="205121" y="12826"/>
                </a:lnTo>
                <a:close/>
                <a:moveTo>
                  <a:pt x="231343" y="9596"/>
                </a:moveTo>
                <a:lnTo>
                  <a:pt x="232135" y="11749"/>
                </a:lnTo>
                <a:lnTo>
                  <a:pt x="214115" y="20553"/>
                </a:lnTo>
                <a:lnTo>
                  <a:pt x="214115" y="12699"/>
                </a:lnTo>
                <a:lnTo>
                  <a:pt x="222603" y="10197"/>
                </a:lnTo>
                <a:lnTo>
                  <a:pt x="231343" y="9596"/>
                </a:lnTo>
                <a:close/>
                <a:moveTo>
                  <a:pt x="1014" y="14599"/>
                </a:moveTo>
                <a:lnTo>
                  <a:pt x="5321" y="15708"/>
                </a:lnTo>
                <a:lnTo>
                  <a:pt x="4593" y="21693"/>
                </a:lnTo>
                <a:lnTo>
                  <a:pt x="444" y="20870"/>
                </a:lnTo>
                <a:lnTo>
                  <a:pt x="1014" y="14599"/>
                </a:lnTo>
                <a:close/>
                <a:moveTo>
                  <a:pt x="67044" y="3515"/>
                </a:moveTo>
                <a:lnTo>
                  <a:pt x="76070" y="5827"/>
                </a:lnTo>
                <a:lnTo>
                  <a:pt x="75563" y="8614"/>
                </a:lnTo>
                <a:cubicBezTo>
                  <a:pt x="74075" y="10862"/>
                  <a:pt x="72903" y="12636"/>
                  <a:pt x="72491" y="13333"/>
                </a:cubicBezTo>
                <a:lnTo>
                  <a:pt x="59317" y="22042"/>
                </a:lnTo>
                <a:lnTo>
                  <a:pt x="54852" y="20933"/>
                </a:lnTo>
                <a:lnTo>
                  <a:pt x="55485" y="6175"/>
                </a:lnTo>
                <a:lnTo>
                  <a:pt x="65714" y="8836"/>
                </a:lnTo>
                <a:lnTo>
                  <a:pt x="65746" y="8836"/>
                </a:lnTo>
                <a:cubicBezTo>
                  <a:pt x="65809" y="8836"/>
                  <a:pt x="65841" y="8836"/>
                  <a:pt x="65872" y="8804"/>
                </a:cubicBezTo>
                <a:cubicBezTo>
                  <a:pt x="65936" y="8772"/>
                  <a:pt x="65967" y="8709"/>
                  <a:pt x="65967" y="8677"/>
                </a:cubicBezTo>
                <a:lnTo>
                  <a:pt x="67044" y="3515"/>
                </a:lnTo>
                <a:close/>
                <a:moveTo>
                  <a:pt x="42501" y="14061"/>
                </a:moveTo>
                <a:lnTo>
                  <a:pt x="45414" y="22612"/>
                </a:lnTo>
                <a:lnTo>
                  <a:pt x="42659" y="22200"/>
                </a:lnTo>
                <a:lnTo>
                  <a:pt x="40505" y="14726"/>
                </a:lnTo>
                <a:lnTo>
                  <a:pt x="42501" y="14061"/>
                </a:lnTo>
                <a:close/>
                <a:moveTo>
                  <a:pt x="186437" y="19856"/>
                </a:moveTo>
                <a:lnTo>
                  <a:pt x="192644" y="21788"/>
                </a:lnTo>
                <a:lnTo>
                  <a:pt x="192644" y="23530"/>
                </a:lnTo>
                <a:lnTo>
                  <a:pt x="186532" y="23530"/>
                </a:lnTo>
                <a:cubicBezTo>
                  <a:pt x="186468" y="22200"/>
                  <a:pt x="186437" y="20965"/>
                  <a:pt x="186437" y="19856"/>
                </a:cubicBezTo>
                <a:close/>
                <a:moveTo>
                  <a:pt x="186563" y="14663"/>
                </a:moveTo>
                <a:lnTo>
                  <a:pt x="195747" y="14884"/>
                </a:lnTo>
                <a:lnTo>
                  <a:pt x="202841" y="18685"/>
                </a:lnTo>
                <a:lnTo>
                  <a:pt x="200118" y="23625"/>
                </a:lnTo>
                <a:lnTo>
                  <a:pt x="197932" y="22928"/>
                </a:lnTo>
                <a:lnTo>
                  <a:pt x="198566" y="21028"/>
                </a:lnTo>
                <a:cubicBezTo>
                  <a:pt x="198605" y="20850"/>
                  <a:pt x="198459" y="20733"/>
                  <a:pt x="198321" y="20733"/>
                </a:cubicBezTo>
                <a:cubicBezTo>
                  <a:pt x="198238" y="20733"/>
                  <a:pt x="198158" y="20775"/>
                  <a:pt x="198122" y="20870"/>
                </a:cubicBezTo>
                <a:lnTo>
                  <a:pt x="197489" y="22770"/>
                </a:lnTo>
                <a:lnTo>
                  <a:pt x="186437" y="19381"/>
                </a:lnTo>
                <a:cubicBezTo>
                  <a:pt x="186468" y="16911"/>
                  <a:pt x="186627" y="15264"/>
                  <a:pt x="186627" y="15233"/>
                </a:cubicBezTo>
                <a:cubicBezTo>
                  <a:pt x="186658" y="15201"/>
                  <a:pt x="186658" y="15169"/>
                  <a:pt x="186658" y="15169"/>
                </a:cubicBezTo>
                <a:lnTo>
                  <a:pt x="186563" y="14663"/>
                </a:lnTo>
                <a:close/>
                <a:moveTo>
                  <a:pt x="35027" y="16309"/>
                </a:moveTo>
                <a:lnTo>
                  <a:pt x="36515" y="23087"/>
                </a:lnTo>
                <a:lnTo>
                  <a:pt x="28915" y="24797"/>
                </a:lnTo>
                <a:lnTo>
                  <a:pt x="27426" y="18368"/>
                </a:lnTo>
                <a:lnTo>
                  <a:pt x="35027" y="16309"/>
                </a:lnTo>
                <a:close/>
                <a:moveTo>
                  <a:pt x="203253" y="18906"/>
                </a:moveTo>
                <a:lnTo>
                  <a:pt x="204678" y="19698"/>
                </a:lnTo>
                <a:lnTo>
                  <a:pt x="204678" y="25018"/>
                </a:lnTo>
                <a:lnTo>
                  <a:pt x="203633" y="24702"/>
                </a:lnTo>
                <a:lnTo>
                  <a:pt x="200561" y="23752"/>
                </a:lnTo>
                <a:lnTo>
                  <a:pt x="203253" y="18906"/>
                </a:lnTo>
                <a:close/>
                <a:moveTo>
                  <a:pt x="174656" y="21186"/>
                </a:moveTo>
                <a:cubicBezTo>
                  <a:pt x="174719" y="22612"/>
                  <a:pt x="174782" y="23942"/>
                  <a:pt x="174846" y="25050"/>
                </a:cubicBezTo>
                <a:lnTo>
                  <a:pt x="167435" y="25050"/>
                </a:lnTo>
                <a:lnTo>
                  <a:pt x="166928" y="21440"/>
                </a:lnTo>
                <a:lnTo>
                  <a:pt x="174656" y="21186"/>
                </a:lnTo>
                <a:close/>
                <a:moveTo>
                  <a:pt x="205121" y="19793"/>
                </a:moveTo>
                <a:lnTo>
                  <a:pt x="209397" y="20268"/>
                </a:lnTo>
                <a:lnTo>
                  <a:pt x="210093" y="26697"/>
                </a:lnTo>
                <a:lnTo>
                  <a:pt x="210093" y="26697"/>
                </a:lnTo>
                <a:lnTo>
                  <a:pt x="205121" y="25145"/>
                </a:lnTo>
                <a:lnTo>
                  <a:pt x="205121" y="19793"/>
                </a:lnTo>
                <a:close/>
                <a:moveTo>
                  <a:pt x="71129" y="16943"/>
                </a:moveTo>
                <a:lnTo>
                  <a:pt x="71129" y="16943"/>
                </a:lnTo>
                <a:cubicBezTo>
                  <a:pt x="70338" y="19381"/>
                  <a:pt x="69008" y="23403"/>
                  <a:pt x="67582" y="27425"/>
                </a:cubicBezTo>
                <a:lnTo>
                  <a:pt x="59760" y="24512"/>
                </a:lnTo>
                <a:lnTo>
                  <a:pt x="71129" y="16943"/>
                </a:lnTo>
                <a:close/>
                <a:moveTo>
                  <a:pt x="200529" y="24195"/>
                </a:moveTo>
                <a:lnTo>
                  <a:pt x="203316" y="25082"/>
                </a:lnTo>
                <a:lnTo>
                  <a:pt x="203538" y="29927"/>
                </a:lnTo>
                <a:lnTo>
                  <a:pt x="200529" y="29927"/>
                </a:lnTo>
                <a:lnTo>
                  <a:pt x="200529" y="24195"/>
                </a:lnTo>
                <a:close/>
                <a:moveTo>
                  <a:pt x="203791" y="25240"/>
                </a:moveTo>
                <a:lnTo>
                  <a:pt x="206641" y="26127"/>
                </a:lnTo>
                <a:cubicBezTo>
                  <a:pt x="206641" y="26159"/>
                  <a:pt x="206641" y="26159"/>
                  <a:pt x="206641" y="26190"/>
                </a:cubicBezTo>
                <a:lnTo>
                  <a:pt x="206641" y="29927"/>
                </a:lnTo>
                <a:lnTo>
                  <a:pt x="204013" y="29927"/>
                </a:lnTo>
                <a:lnTo>
                  <a:pt x="203791" y="25240"/>
                </a:lnTo>
                <a:close/>
                <a:moveTo>
                  <a:pt x="207085" y="26254"/>
                </a:moveTo>
                <a:lnTo>
                  <a:pt x="210157" y="27204"/>
                </a:lnTo>
                <a:lnTo>
                  <a:pt x="210442" y="29927"/>
                </a:lnTo>
                <a:lnTo>
                  <a:pt x="207085" y="29927"/>
                </a:lnTo>
                <a:lnTo>
                  <a:pt x="207085" y="26254"/>
                </a:lnTo>
                <a:close/>
                <a:moveTo>
                  <a:pt x="27901" y="14061"/>
                </a:moveTo>
                <a:lnTo>
                  <a:pt x="29263" y="17418"/>
                </a:lnTo>
                <a:lnTo>
                  <a:pt x="27109" y="17988"/>
                </a:lnTo>
                <a:cubicBezTo>
                  <a:pt x="26983" y="18020"/>
                  <a:pt x="26919" y="18146"/>
                  <a:pt x="26951" y="18273"/>
                </a:cubicBezTo>
                <a:lnTo>
                  <a:pt x="29738" y="30434"/>
                </a:lnTo>
                <a:lnTo>
                  <a:pt x="16690" y="30655"/>
                </a:lnTo>
                <a:lnTo>
                  <a:pt x="15360" y="22358"/>
                </a:lnTo>
                <a:cubicBezTo>
                  <a:pt x="15360" y="22263"/>
                  <a:pt x="15234" y="22168"/>
                  <a:pt x="15139" y="22168"/>
                </a:cubicBezTo>
                <a:lnTo>
                  <a:pt x="8646" y="22517"/>
                </a:lnTo>
                <a:lnTo>
                  <a:pt x="5036" y="21788"/>
                </a:lnTo>
                <a:lnTo>
                  <a:pt x="5764" y="15834"/>
                </a:lnTo>
                <a:lnTo>
                  <a:pt x="9470" y="16816"/>
                </a:lnTo>
                <a:lnTo>
                  <a:pt x="9533" y="16816"/>
                </a:lnTo>
                <a:lnTo>
                  <a:pt x="26856" y="14916"/>
                </a:lnTo>
                <a:cubicBezTo>
                  <a:pt x="26888" y="14916"/>
                  <a:pt x="26919" y="14916"/>
                  <a:pt x="26951" y="14884"/>
                </a:cubicBezTo>
                <a:lnTo>
                  <a:pt x="27901" y="14061"/>
                </a:lnTo>
                <a:close/>
                <a:moveTo>
                  <a:pt x="14948" y="22643"/>
                </a:moveTo>
                <a:lnTo>
                  <a:pt x="16184" y="30655"/>
                </a:lnTo>
                <a:lnTo>
                  <a:pt x="8140" y="30782"/>
                </a:lnTo>
                <a:lnTo>
                  <a:pt x="8140" y="30782"/>
                </a:lnTo>
                <a:lnTo>
                  <a:pt x="8836" y="22960"/>
                </a:lnTo>
                <a:lnTo>
                  <a:pt x="14948" y="22643"/>
                </a:lnTo>
                <a:close/>
                <a:moveTo>
                  <a:pt x="36610" y="23530"/>
                </a:moveTo>
                <a:lnTo>
                  <a:pt x="38384" y="31827"/>
                </a:lnTo>
                <a:lnTo>
                  <a:pt x="38384" y="31827"/>
                </a:lnTo>
                <a:lnTo>
                  <a:pt x="30213" y="30497"/>
                </a:lnTo>
                <a:lnTo>
                  <a:pt x="29041" y="25240"/>
                </a:lnTo>
                <a:lnTo>
                  <a:pt x="36610" y="23530"/>
                </a:lnTo>
                <a:close/>
                <a:moveTo>
                  <a:pt x="208225" y="1077"/>
                </a:moveTo>
                <a:lnTo>
                  <a:pt x="213640" y="1488"/>
                </a:lnTo>
                <a:lnTo>
                  <a:pt x="213640" y="20838"/>
                </a:lnTo>
                <a:cubicBezTo>
                  <a:pt x="213609" y="20901"/>
                  <a:pt x="213609" y="20965"/>
                  <a:pt x="213640" y="21028"/>
                </a:cubicBezTo>
                <a:lnTo>
                  <a:pt x="213640" y="21598"/>
                </a:lnTo>
                <a:cubicBezTo>
                  <a:pt x="213640" y="21598"/>
                  <a:pt x="213640" y="21630"/>
                  <a:pt x="213640" y="21662"/>
                </a:cubicBezTo>
                <a:lnTo>
                  <a:pt x="216237" y="29484"/>
                </a:lnTo>
                <a:lnTo>
                  <a:pt x="211582" y="31827"/>
                </a:lnTo>
                <a:lnTo>
                  <a:pt x="208732" y="5732"/>
                </a:lnTo>
                <a:lnTo>
                  <a:pt x="208763" y="5732"/>
                </a:lnTo>
                <a:lnTo>
                  <a:pt x="211740" y="6397"/>
                </a:lnTo>
                <a:lnTo>
                  <a:pt x="211740" y="9057"/>
                </a:lnTo>
                <a:lnTo>
                  <a:pt x="209397" y="8804"/>
                </a:lnTo>
                <a:cubicBezTo>
                  <a:pt x="209270" y="8804"/>
                  <a:pt x="209143" y="8899"/>
                  <a:pt x="209143" y="9026"/>
                </a:cubicBezTo>
                <a:cubicBezTo>
                  <a:pt x="209143" y="9152"/>
                  <a:pt x="209207" y="9247"/>
                  <a:pt x="209333" y="9279"/>
                </a:cubicBezTo>
                <a:lnTo>
                  <a:pt x="211962" y="9532"/>
                </a:lnTo>
                <a:cubicBezTo>
                  <a:pt x="212025" y="9532"/>
                  <a:pt x="212088" y="9532"/>
                  <a:pt x="212120" y="9501"/>
                </a:cubicBezTo>
                <a:cubicBezTo>
                  <a:pt x="212183" y="9437"/>
                  <a:pt x="212215" y="9374"/>
                  <a:pt x="212215" y="9311"/>
                </a:cubicBezTo>
                <a:lnTo>
                  <a:pt x="212215" y="6239"/>
                </a:lnTo>
                <a:cubicBezTo>
                  <a:pt x="212215" y="6144"/>
                  <a:pt x="212120" y="6049"/>
                  <a:pt x="212025" y="6017"/>
                </a:cubicBezTo>
                <a:lnTo>
                  <a:pt x="208890" y="5320"/>
                </a:lnTo>
                <a:cubicBezTo>
                  <a:pt x="208871" y="5311"/>
                  <a:pt x="208853" y="5307"/>
                  <a:pt x="208834" y="5307"/>
                </a:cubicBezTo>
                <a:cubicBezTo>
                  <a:pt x="208789" y="5307"/>
                  <a:pt x="208745" y="5330"/>
                  <a:pt x="208700" y="5352"/>
                </a:cubicBezTo>
                <a:lnTo>
                  <a:pt x="208225" y="1077"/>
                </a:lnTo>
                <a:close/>
                <a:moveTo>
                  <a:pt x="34393" y="8551"/>
                </a:moveTo>
                <a:lnTo>
                  <a:pt x="37054" y="12351"/>
                </a:lnTo>
                <a:cubicBezTo>
                  <a:pt x="37085" y="12414"/>
                  <a:pt x="37149" y="12446"/>
                  <a:pt x="37212" y="12446"/>
                </a:cubicBezTo>
                <a:lnTo>
                  <a:pt x="39460" y="12699"/>
                </a:lnTo>
                <a:lnTo>
                  <a:pt x="42247" y="22453"/>
                </a:lnTo>
                <a:cubicBezTo>
                  <a:pt x="42279" y="22548"/>
                  <a:pt x="42342" y="22612"/>
                  <a:pt x="42437" y="22643"/>
                </a:cubicBezTo>
                <a:lnTo>
                  <a:pt x="45604" y="23087"/>
                </a:lnTo>
                <a:lnTo>
                  <a:pt x="47853" y="29705"/>
                </a:lnTo>
                <a:cubicBezTo>
                  <a:pt x="46966" y="30275"/>
                  <a:pt x="45351" y="31352"/>
                  <a:pt x="43197" y="32587"/>
                </a:cubicBezTo>
                <a:lnTo>
                  <a:pt x="38859" y="31891"/>
                </a:lnTo>
                <a:cubicBezTo>
                  <a:pt x="38859" y="31859"/>
                  <a:pt x="38859" y="31827"/>
                  <a:pt x="38859" y="31796"/>
                </a:cubicBezTo>
                <a:lnTo>
                  <a:pt x="35438" y="15961"/>
                </a:lnTo>
                <a:cubicBezTo>
                  <a:pt x="35407" y="15898"/>
                  <a:pt x="35375" y="15834"/>
                  <a:pt x="35343" y="15803"/>
                </a:cubicBezTo>
                <a:cubicBezTo>
                  <a:pt x="35299" y="15780"/>
                  <a:pt x="35254" y="15758"/>
                  <a:pt x="35209" y="15758"/>
                </a:cubicBezTo>
                <a:cubicBezTo>
                  <a:pt x="35190" y="15758"/>
                  <a:pt x="35172" y="15762"/>
                  <a:pt x="35153" y="15771"/>
                </a:cubicBezTo>
                <a:lnTo>
                  <a:pt x="29738" y="17260"/>
                </a:lnTo>
                <a:lnTo>
                  <a:pt x="28313" y="13713"/>
                </a:lnTo>
                <a:lnTo>
                  <a:pt x="34393" y="8551"/>
                </a:lnTo>
                <a:close/>
                <a:moveTo>
                  <a:pt x="52096" y="33157"/>
                </a:moveTo>
                <a:lnTo>
                  <a:pt x="52666" y="36229"/>
                </a:lnTo>
                <a:lnTo>
                  <a:pt x="47378" y="38414"/>
                </a:lnTo>
                <a:lnTo>
                  <a:pt x="46554" y="37053"/>
                </a:lnTo>
                <a:lnTo>
                  <a:pt x="52096" y="33157"/>
                </a:lnTo>
                <a:close/>
                <a:moveTo>
                  <a:pt x="30245" y="30941"/>
                </a:moveTo>
                <a:lnTo>
                  <a:pt x="42596" y="32967"/>
                </a:lnTo>
                <a:cubicBezTo>
                  <a:pt x="39144" y="34931"/>
                  <a:pt x="34583" y="37243"/>
                  <a:pt x="29896" y="38699"/>
                </a:cubicBezTo>
                <a:lnTo>
                  <a:pt x="30245" y="30941"/>
                </a:lnTo>
                <a:close/>
                <a:moveTo>
                  <a:pt x="211043" y="35184"/>
                </a:moveTo>
                <a:lnTo>
                  <a:pt x="211265" y="37021"/>
                </a:lnTo>
                <a:lnTo>
                  <a:pt x="199516" y="39428"/>
                </a:lnTo>
                <a:lnTo>
                  <a:pt x="198312" y="35944"/>
                </a:lnTo>
                <a:lnTo>
                  <a:pt x="211043" y="35184"/>
                </a:lnTo>
                <a:close/>
                <a:moveTo>
                  <a:pt x="29801" y="30909"/>
                </a:moveTo>
                <a:lnTo>
                  <a:pt x="29421" y="38826"/>
                </a:lnTo>
                <a:cubicBezTo>
                  <a:pt x="27268" y="39491"/>
                  <a:pt x="25051" y="39934"/>
                  <a:pt x="22802" y="40093"/>
                </a:cubicBezTo>
                <a:cubicBezTo>
                  <a:pt x="22068" y="40137"/>
                  <a:pt x="21339" y="40161"/>
                  <a:pt x="20615" y="40161"/>
                </a:cubicBezTo>
                <a:cubicBezTo>
                  <a:pt x="19779" y="40161"/>
                  <a:pt x="18947" y="40129"/>
                  <a:pt x="18115" y="40061"/>
                </a:cubicBezTo>
                <a:lnTo>
                  <a:pt x="16722" y="31099"/>
                </a:lnTo>
                <a:lnTo>
                  <a:pt x="29801" y="30909"/>
                </a:lnTo>
                <a:close/>
                <a:moveTo>
                  <a:pt x="59254" y="24828"/>
                </a:moveTo>
                <a:lnTo>
                  <a:pt x="67424" y="27869"/>
                </a:lnTo>
                <a:cubicBezTo>
                  <a:pt x="65461" y="33506"/>
                  <a:pt x="63339" y="39111"/>
                  <a:pt x="62262" y="40346"/>
                </a:cubicBezTo>
                <a:cubicBezTo>
                  <a:pt x="61945" y="40726"/>
                  <a:pt x="61597" y="41043"/>
                  <a:pt x="61249" y="41360"/>
                </a:cubicBezTo>
                <a:lnTo>
                  <a:pt x="53110" y="36229"/>
                </a:lnTo>
                <a:lnTo>
                  <a:pt x="52445" y="32714"/>
                </a:lnTo>
                <a:lnTo>
                  <a:pt x="51875" y="29737"/>
                </a:lnTo>
                <a:lnTo>
                  <a:pt x="59254" y="24828"/>
                </a:lnTo>
                <a:close/>
                <a:moveTo>
                  <a:pt x="179026" y="23688"/>
                </a:moveTo>
                <a:lnTo>
                  <a:pt x="177347" y="42563"/>
                </a:lnTo>
                <a:cubicBezTo>
                  <a:pt x="176872" y="36324"/>
                  <a:pt x="176366" y="30180"/>
                  <a:pt x="176049" y="28344"/>
                </a:cubicBezTo>
                <a:cubicBezTo>
                  <a:pt x="175954" y="27805"/>
                  <a:pt x="175859" y="26729"/>
                  <a:pt x="175796" y="25303"/>
                </a:cubicBezTo>
                <a:lnTo>
                  <a:pt x="179026" y="23688"/>
                </a:lnTo>
                <a:close/>
                <a:moveTo>
                  <a:pt x="211297" y="37496"/>
                </a:moveTo>
                <a:lnTo>
                  <a:pt x="211518" y="39491"/>
                </a:lnTo>
                <a:lnTo>
                  <a:pt x="201004" y="43798"/>
                </a:lnTo>
                <a:lnTo>
                  <a:pt x="199643" y="39871"/>
                </a:lnTo>
                <a:lnTo>
                  <a:pt x="211297" y="37496"/>
                </a:lnTo>
                <a:close/>
                <a:moveTo>
                  <a:pt x="175352" y="14346"/>
                </a:moveTo>
                <a:lnTo>
                  <a:pt x="186088" y="14631"/>
                </a:lnTo>
                <a:lnTo>
                  <a:pt x="186183" y="15201"/>
                </a:lnTo>
                <a:cubicBezTo>
                  <a:pt x="186183" y="15454"/>
                  <a:pt x="186025" y="17133"/>
                  <a:pt x="185993" y="19540"/>
                </a:cubicBezTo>
                <a:lnTo>
                  <a:pt x="185993" y="19571"/>
                </a:lnTo>
                <a:cubicBezTo>
                  <a:pt x="185993" y="20806"/>
                  <a:pt x="185993" y="22232"/>
                  <a:pt x="186088" y="23752"/>
                </a:cubicBezTo>
                <a:lnTo>
                  <a:pt x="186088" y="23783"/>
                </a:lnTo>
                <a:cubicBezTo>
                  <a:pt x="186215" y="26095"/>
                  <a:pt x="186532" y="28375"/>
                  <a:pt x="187038" y="30655"/>
                </a:cubicBezTo>
                <a:cubicBezTo>
                  <a:pt x="187608" y="33094"/>
                  <a:pt x="189065" y="38351"/>
                  <a:pt x="190744" y="44210"/>
                </a:cubicBezTo>
                <a:lnTo>
                  <a:pt x="177601" y="46522"/>
                </a:lnTo>
                <a:cubicBezTo>
                  <a:pt x="177569" y="46142"/>
                  <a:pt x="177538" y="45762"/>
                  <a:pt x="177506" y="45382"/>
                </a:cubicBezTo>
                <a:lnTo>
                  <a:pt x="179501" y="23372"/>
                </a:lnTo>
                <a:cubicBezTo>
                  <a:pt x="179501" y="23277"/>
                  <a:pt x="179469" y="23182"/>
                  <a:pt x="179406" y="23150"/>
                </a:cubicBezTo>
                <a:cubicBezTo>
                  <a:pt x="179374" y="23134"/>
                  <a:pt x="179335" y="23126"/>
                  <a:pt x="179295" y="23126"/>
                </a:cubicBezTo>
                <a:cubicBezTo>
                  <a:pt x="179256" y="23126"/>
                  <a:pt x="179216" y="23134"/>
                  <a:pt x="179184" y="23150"/>
                </a:cubicBezTo>
                <a:lnTo>
                  <a:pt x="175764" y="24828"/>
                </a:lnTo>
                <a:cubicBezTo>
                  <a:pt x="175606" y="22137"/>
                  <a:pt x="175479" y="18336"/>
                  <a:pt x="175352" y="14346"/>
                </a:cubicBezTo>
                <a:close/>
                <a:moveTo>
                  <a:pt x="52951" y="36673"/>
                </a:moveTo>
                <a:lnTo>
                  <a:pt x="60869" y="41676"/>
                </a:lnTo>
                <a:cubicBezTo>
                  <a:pt x="57797" y="44115"/>
                  <a:pt x="52286" y="46617"/>
                  <a:pt x="50576" y="47155"/>
                </a:cubicBezTo>
                <a:cubicBezTo>
                  <a:pt x="49974" y="47408"/>
                  <a:pt x="49404" y="47693"/>
                  <a:pt x="48834" y="48010"/>
                </a:cubicBezTo>
                <a:cubicBezTo>
                  <a:pt x="47093" y="48010"/>
                  <a:pt x="44749" y="48232"/>
                  <a:pt x="42659" y="48422"/>
                </a:cubicBezTo>
                <a:cubicBezTo>
                  <a:pt x="44812" y="46838"/>
                  <a:pt x="47409" y="42626"/>
                  <a:pt x="47663" y="42215"/>
                </a:cubicBezTo>
                <a:lnTo>
                  <a:pt x="52951" y="36673"/>
                </a:lnTo>
                <a:close/>
                <a:moveTo>
                  <a:pt x="51495" y="29990"/>
                </a:moveTo>
                <a:lnTo>
                  <a:pt x="52001" y="32682"/>
                </a:lnTo>
                <a:lnTo>
                  <a:pt x="46111" y="36831"/>
                </a:lnTo>
                <a:cubicBezTo>
                  <a:pt x="46016" y="36894"/>
                  <a:pt x="45984" y="37021"/>
                  <a:pt x="46048" y="37116"/>
                </a:cubicBezTo>
                <a:lnTo>
                  <a:pt x="47093" y="38826"/>
                </a:lnTo>
                <a:cubicBezTo>
                  <a:pt x="47140" y="38897"/>
                  <a:pt x="47223" y="38933"/>
                  <a:pt x="47302" y="38933"/>
                </a:cubicBezTo>
                <a:cubicBezTo>
                  <a:pt x="47328" y="38933"/>
                  <a:pt x="47354" y="38929"/>
                  <a:pt x="47378" y="38921"/>
                </a:cubicBezTo>
                <a:lnTo>
                  <a:pt x="52033" y="36989"/>
                </a:lnTo>
                <a:lnTo>
                  <a:pt x="52033" y="36989"/>
                </a:lnTo>
                <a:lnTo>
                  <a:pt x="47378" y="41930"/>
                </a:lnTo>
                <a:cubicBezTo>
                  <a:pt x="47346" y="41930"/>
                  <a:pt x="47346" y="41930"/>
                  <a:pt x="47346" y="41961"/>
                </a:cubicBezTo>
                <a:cubicBezTo>
                  <a:pt x="47314" y="42025"/>
                  <a:pt x="43704" y="47883"/>
                  <a:pt x="41582" y="48517"/>
                </a:cubicBezTo>
                <a:lnTo>
                  <a:pt x="41487" y="48517"/>
                </a:lnTo>
                <a:lnTo>
                  <a:pt x="41170" y="48548"/>
                </a:lnTo>
                <a:lnTo>
                  <a:pt x="41170" y="44336"/>
                </a:lnTo>
                <a:cubicBezTo>
                  <a:pt x="41170" y="44241"/>
                  <a:pt x="41075" y="44146"/>
                  <a:pt x="40980" y="44115"/>
                </a:cubicBezTo>
                <a:lnTo>
                  <a:pt x="29200" y="41296"/>
                </a:lnTo>
                <a:cubicBezTo>
                  <a:pt x="39460" y="38478"/>
                  <a:pt x="49214" y="31542"/>
                  <a:pt x="49879" y="31099"/>
                </a:cubicBezTo>
                <a:lnTo>
                  <a:pt x="51495" y="29990"/>
                </a:lnTo>
                <a:close/>
                <a:moveTo>
                  <a:pt x="232262" y="12193"/>
                </a:moveTo>
                <a:lnTo>
                  <a:pt x="233085" y="14504"/>
                </a:lnTo>
                <a:cubicBezTo>
                  <a:pt x="233085" y="14504"/>
                  <a:pt x="233085" y="14536"/>
                  <a:pt x="233085" y="14536"/>
                </a:cubicBezTo>
                <a:cubicBezTo>
                  <a:pt x="233433" y="15486"/>
                  <a:pt x="235334" y="19160"/>
                  <a:pt x="237740" y="23720"/>
                </a:cubicBezTo>
                <a:lnTo>
                  <a:pt x="218644" y="33221"/>
                </a:lnTo>
                <a:cubicBezTo>
                  <a:pt x="218549" y="33252"/>
                  <a:pt x="218486" y="33411"/>
                  <a:pt x="218549" y="33506"/>
                </a:cubicBezTo>
                <a:cubicBezTo>
                  <a:pt x="218581" y="33601"/>
                  <a:pt x="218676" y="33632"/>
                  <a:pt x="218739" y="33632"/>
                </a:cubicBezTo>
                <a:lnTo>
                  <a:pt x="218866" y="33632"/>
                </a:lnTo>
                <a:lnTo>
                  <a:pt x="237962" y="24132"/>
                </a:lnTo>
                <a:cubicBezTo>
                  <a:pt x="241731" y="31226"/>
                  <a:pt x="246608" y="40219"/>
                  <a:pt x="248793" y="44210"/>
                </a:cubicBezTo>
                <a:lnTo>
                  <a:pt x="249806" y="48675"/>
                </a:lnTo>
                <a:lnTo>
                  <a:pt x="236917" y="43988"/>
                </a:lnTo>
                <a:cubicBezTo>
                  <a:pt x="236812" y="43936"/>
                  <a:pt x="236689" y="43912"/>
                  <a:pt x="236561" y="43912"/>
                </a:cubicBezTo>
                <a:cubicBezTo>
                  <a:pt x="236458" y="43912"/>
                  <a:pt x="236352" y="43928"/>
                  <a:pt x="236252" y="43956"/>
                </a:cubicBezTo>
                <a:lnTo>
                  <a:pt x="221526" y="47757"/>
                </a:lnTo>
                <a:lnTo>
                  <a:pt x="212437" y="39839"/>
                </a:lnTo>
                <a:lnTo>
                  <a:pt x="211613" y="32302"/>
                </a:lnTo>
                <a:lnTo>
                  <a:pt x="216617" y="29832"/>
                </a:lnTo>
                <a:cubicBezTo>
                  <a:pt x="216712" y="29769"/>
                  <a:pt x="216775" y="29674"/>
                  <a:pt x="216744" y="29547"/>
                </a:cubicBezTo>
                <a:lnTo>
                  <a:pt x="214084" y="21567"/>
                </a:lnTo>
                <a:lnTo>
                  <a:pt x="214115" y="21060"/>
                </a:lnTo>
                <a:lnTo>
                  <a:pt x="232262" y="12193"/>
                </a:lnTo>
                <a:close/>
                <a:moveTo>
                  <a:pt x="36072" y="43418"/>
                </a:moveTo>
                <a:lnTo>
                  <a:pt x="40695" y="44526"/>
                </a:lnTo>
                <a:lnTo>
                  <a:pt x="40695" y="48612"/>
                </a:lnTo>
                <a:cubicBezTo>
                  <a:pt x="39809" y="48707"/>
                  <a:pt x="39049" y="48770"/>
                  <a:pt x="38605" y="48802"/>
                </a:cubicBezTo>
                <a:cubicBezTo>
                  <a:pt x="37497" y="48738"/>
                  <a:pt x="36357" y="48580"/>
                  <a:pt x="35280" y="48327"/>
                </a:cubicBezTo>
                <a:lnTo>
                  <a:pt x="36072" y="43418"/>
                </a:lnTo>
                <a:close/>
                <a:moveTo>
                  <a:pt x="212278" y="40853"/>
                </a:moveTo>
                <a:lnTo>
                  <a:pt x="220449" y="48010"/>
                </a:lnTo>
                <a:lnTo>
                  <a:pt x="208605" y="51082"/>
                </a:lnTo>
                <a:cubicBezTo>
                  <a:pt x="210093" y="48232"/>
                  <a:pt x="211582" y="43355"/>
                  <a:pt x="212278" y="40853"/>
                </a:cubicBezTo>
                <a:close/>
                <a:moveTo>
                  <a:pt x="193087" y="21915"/>
                </a:moveTo>
                <a:lnTo>
                  <a:pt x="197331" y="23213"/>
                </a:lnTo>
                <a:lnTo>
                  <a:pt x="195241" y="29547"/>
                </a:lnTo>
                <a:cubicBezTo>
                  <a:pt x="195177" y="29674"/>
                  <a:pt x="195241" y="29800"/>
                  <a:pt x="195367" y="29832"/>
                </a:cubicBezTo>
                <a:lnTo>
                  <a:pt x="195431" y="29832"/>
                </a:lnTo>
                <a:cubicBezTo>
                  <a:pt x="195557" y="29832"/>
                  <a:pt x="195621" y="29769"/>
                  <a:pt x="195652" y="29674"/>
                </a:cubicBezTo>
                <a:lnTo>
                  <a:pt x="197774" y="23340"/>
                </a:lnTo>
                <a:lnTo>
                  <a:pt x="200054" y="24068"/>
                </a:lnTo>
                <a:lnTo>
                  <a:pt x="200054" y="30149"/>
                </a:lnTo>
                <a:cubicBezTo>
                  <a:pt x="200054" y="30275"/>
                  <a:pt x="200149" y="30370"/>
                  <a:pt x="200276" y="30370"/>
                </a:cubicBezTo>
                <a:lnTo>
                  <a:pt x="210505" y="30370"/>
                </a:lnTo>
                <a:lnTo>
                  <a:pt x="210980" y="34709"/>
                </a:lnTo>
                <a:lnTo>
                  <a:pt x="198154" y="35501"/>
                </a:lnTo>
                <a:lnTo>
                  <a:pt x="197584" y="33822"/>
                </a:lnTo>
                <a:cubicBezTo>
                  <a:pt x="197532" y="33744"/>
                  <a:pt x="197437" y="33687"/>
                  <a:pt x="197334" y="33687"/>
                </a:cubicBezTo>
                <a:cubicBezTo>
                  <a:pt x="197312" y="33687"/>
                  <a:pt x="197290" y="33690"/>
                  <a:pt x="197267" y="33696"/>
                </a:cubicBezTo>
                <a:cubicBezTo>
                  <a:pt x="197172" y="33727"/>
                  <a:pt x="197109" y="33854"/>
                  <a:pt x="197141" y="33981"/>
                </a:cubicBezTo>
                <a:lnTo>
                  <a:pt x="200656" y="44178"/>
                </a:lnTo>
                <a:cubicBezTo>
                  <a:pt x="200656" y="44241"/>
                  <a:pt x="200719" y="44305"/>
                  <a:pt x="200751" y="44336"/>
                </a:cubicBezTo>
                <a:lnTo>
                  <a:pt x="200941" y="44336"/>
                </a:lnTo>
                <a:lnTo>
                  <a:pt x="211582" y="39966"/>
                </a:lnTo>
                <a:lnTo>
                  <a:pt x="211582" y="40029"/>
                </a:lnTo>
                <a:cubicBezTo>
                  <a:pt x="210315" y="44526"/>
                  <a:pt x="208605" y="49403"/>
                  <a:pt x="207433" y="51399"/>
                </a:cubicBezTo>
                <a:lnTo>
                  <a:pt x="194322" y="54787"/>
                </a:lnTo>
                <a:cubicBezTo>
                  <a:pt x="191599" y="45540"/>
                  <a:pt x="188400" y="34487"/>
                  <a:pt x="187482" y="30560"/>
                </a:cubicBezTo>
                <a:cubicBezTo>
                  <a:pt x="187007" y="28407"/>
                  <a:pt x="186690" y="26190"/>
                  <a:pt x="186563" y="23973"/>
                </a:cubicBezTo>
                <a:lnTo>
                  <a:pt x="192865" y="23973"/>
                </a:lnTo>
                <a:cubicBezTo>
                  <a:pt x="192992" y="23973"/>
                  <a:pt x="193087" y="23878"/>
                  <a:pt x="193087" y="23752"/>
                </a:cubicBezTo>
                <a:lnTo>
                  <a:pt x="193087" y="21915"/>
                </a:lnTo>
                <a:close/>
                <a:moveTo>
                  <a:pt x="190870" y="44653"/>
                </a:moveTo>
                <a:cubicBezTo>
                  <a:pt x="191852" y="48010"/>
                  <a:pt x="192897" y="51557"/>
                  <a:pt x="193879" y="54882"/>
                </a:cubicBezTo>
                <a:lnTo>
                  <a:pt x="193847" y="54882"/>
                </a:lnTo>
                <a:lnTo>
                  <a:pt x="192074" y="55326"/>
                </a:lnTo>
                <a:lnTo>
                  <a:pt x="178298" y="56909"/>
                </a:lnTo>
                <a:cubicBezTo>
                  <a:pt x="178171" y="55041"/>
                  <a:pt x="177918" y="51240"/>
                  <a:pt x="177633" y="46965"/>
                </a:cubicBezTo>
                <a:lnTo>
                  <a:pt x="190870" y="44653"/>
                </a:lnTo>
                <a:close/>
                <a:moveTo>
                  <a:pt x="138901" y="14599"/>
                </a:moveTo>
                <a:lnTo>
                  <a:pt x="143588" y="14884"/>
                </a:lnTo>
                <a:lnTo>
                  <a:pt x="156003" y="48707"/>
                </a:lnTo>
                <a:lnTo>
                  <a:pt x="156003" y="58556"/>
                </a:lnTo>
                <a:cubicBezTo>
                  <a:pt x="151601" y="58556"/>
                  <a:pt x="146597" y="58429"/>
                  <a:pt x="143873" y="58144"/>
                </a:cubicBezTo>
                <a:cubicBezTo>
                  <a:pt x="138933" y="57574"/>
                  <a:pt x="127025" y="54629"/>
                  <a:pt x="124302" y="53932"/>
                </a:cubicBezTo>
                <a:lnTo>
                  <a:pt x="118348" y="38129"/>
                </a:lnTo>
                <a:cubicBezTo>
                  <a:pt x="118285" y="38003"/>
                  <a:pt x="118190" y="37844"/>
                  <a:pt x="118095" y="37749"/>
                </a:cubicBezTo>
                <a:lnTo>
                  <a:pt x="111412" y="31067"/>
                </a:lnTo>
                <a:cubicBezTo>
                  <a:pt x="113218" y="29990"/>
                  <a:pt x="116195" y="28185"/>
                  <a:pt x="116986" y="27394"/>
                </a:cubicBezTo>
                <a:lnTo>
                  <a:pt x="116986" y="27425"/>
                </a:lnTo>
                <a:cubicBezTo>
                  <a:pt x="118063" y="26349"/>
                  <a:pt x="120406" y="21947"/>
                  <a:pt x="120755" y="21281"/>
                </a:cubicBezTo>
                <a:lnTo>
                  <a:pt x="138901" y="14599"/>
                </a:lnTo>
                <a:close/>
                <a:moveTo>
                  <a:pt x="173072" y="6460"/>
                </a:moveTo>
                <a:lnTo>
                  <a:pt x="174307" y="10071"/>
                </a:lnTo>
                <a:cubicBezTo>
                  <a:pt x="174402" y="13776"/>
                  <a:pt x="174497" y="17545"/>
                  <a:pt x="174624" y="20711"/>
                </a:cubicBezTo>
                <a:lnTo>
                  <a:pt x="166643" y="20996"/>
                </a:lnTo>
                <a:cubicBezTo>
                  <a:pt x="166517" y="20996"/>
                  <a:pt x="166390" y="21091"/>
                  <a:pt x="166422" y="21250"/>
                </a:cubicBezTo>
                <a:lnTo>
                  <a:pt x="166992" y="25335"/>
                </a:lnTo>
                <a:cubicBezTo>
                  <a:pt x="167023" y="25462"/>
                  <a:pt x="167118" y="25525"/>
                  <a:pt x="167213" y="25525"/>
                </a:cubicBezTo>
                <a:lnTo>
                  <a:pt x="174846" y="25525"/>
                </a:lnTo>
                <a:cubicBezTo>
                  <a:pt x="174941" y="26919"/>
                  <a:pt x="175036" y="27964"/>
                  <a:pt x="175131" y="28534"/>
                </a:cubicBezTo>
                <a:cubicBezTo>
                  <a:pt x="175732" y="32017"/>
                  <a:pt x="177062" y="52064"/>
                  <a:pt x="177379" y="57067"/>
                </a:cubicBezTo>
                <a:lnTo>
                  <a:pt x="164617" y="58524"/>
                </a:lnTo>
                <a:cubicBezTo>
                  <a:pt x="164110" y="58524"/>
                  <a:pt x="160595" y="58587"/>
                  <a:pt x="156478" y="58587"/>
                </a:cubicBezTo>
                <a:lnTo>
                  <a:pt x="156478" y="48675"/>
                </a:lnTo>
                <a:cubicBezTo>
                  <a:pt x="156478" y="48643"/>
                  <a:pt x="156478" y="48612"/>
                  <a:pt x="156478" y="48612"/>
                </a:cubicBezTo>
                <a:lnTo>
                  <a:pt x="144063" y="14789"/>
                </a:lnTo>
                <a:cubicBezTo>
                  <a:pt x="145330" y="14378"/>
                  <a:pt x="151411" y="12351"/>
                  <a:pt x="153089" y="11179"/>
                </a:cubicBezTo>
                <a:cubicBezTo>
                  <a:pt x="154767" y="10007"/>
                  <a:pt x="159043" y="6872"/>
                  <a:pt x="159613" y="6460"/>
                </a:cubicBezTo>
                <a:close/>
                <a:moveTo>
                  <a:pt x="123985" y="56212"/>
                </a:moveTo>
                <a:lnTo>
                  <a:pt x="123985" y="56212"/>
                </a:lnTo>
                <a:cubicBezTo>
                  <a:pt x="125125" y="56497"/>
                  <a:pt x="127184" y="57004"/>
                  <a:pt x="129654" y="57606"/>
                </a:cubicBezTo>
                <a:lnTo>
                  <a:pt x="130161" y="60614"/>
                </a:lnTo>
                <a:cubicBezTo>
                  <a:pt x="130161" y="60646"/>
                  <a:pt x="130192" y="60678"/>
                  <a:pt x="130224" y="60741"/>
                </a:cubicBezTo>
                <a:lnTo>
                  <a:pt x="131807" y="62451"/>
                </a:lnTo>
                <a:lnTo>
                  <a:pt x="127215" y="64256"/>
                </a:lnTo>
                <a:lnTo>
                  <a:pt x="123985" y="56212"/>
                </a:lnTo>
                <a:close/>
                <a:moveTo>
                  <a:pt x="240907" y="47852"/>
                </a:moveTo>
                <a:lnTo>
                  <a:pt x="250440" y="51304"/>
                </a:lnTo>
                <a:lnTo>
                  <a:pt x="253195" y="63401"/>
                </a:lnTo>
                <a:cubicBezTo>
                  <a:pt x="250883" y="64034"/>
                  <a:pt x="247589" y="64921"/>
                  <a:pt x="244264" y="65776"/>
                </a:cubicBezTo>
                <a:lnTo>
                  <a:pt x="244264" y="58144"/>
                </a:lnTo>
                <a:cubicBezTo>
                  <a:pt x="244264" y="58112"/>
                  <a:pt x="244264" y="58081"/>
                  <a:pt x="244264" y="58049"/>
                </a:cubicBezTo>
                <a:lnTo>
                  <a:pt x="240907" y="47852"/>
                </a:lnTo>
                <a:close/>
                <a:moveTo>
                  <a:pt x="219531" y="55674"/>
                </a:moveTo>
                <a:lnTo>
                  <a:pt x="220734" y="58461"/>
                </a:lnTo>
                <a:cubicBezTo>
                  <a:pt x="220760" y="58539"/>
                  <a:pt x="220829" y="58596"/>
                  <a:pt x="220923" y="58596"/>
                </a:cubicBezTo>
                <a:cubicBezTo>
                  <a:pt x="220944" y="58596"/>
                  <a:pt x="220965" y="58593"/>
                  <a:pt x="220987" y="58587"/>
                </a:cubicBezTo>
                <a:lnTo>
                  <a:pt x="221938" y="58429"/>
                </a:lnTo>
                <a:cubicBezTo>
                  <a:pt x="222033" y="60361"/>
                  <a:pt x="222096" y="62293"/>
                  <a:pt x="222159" y="63971"/>
                </a:cubicBezTo>
                <a:lnTo>
                  <a:pt x="211645" y="66125"/>
                </a:lnTo>
                <a:lnTo>
                  <a:pt x="210885" y="62388"/>
                </a:lnTo>
                <a:lnTo>
                  <a:pt x="217187" y="60678"/>
                </a:lnTo>
                <a:cubicBezTo>
                  <a:pt x="217282" y="60646"/>
                  <a:pt x="217346" y="60551"/>
                  <a:pt x="217346" y="60456"/>
                </a:cubicBezTo>
                <a:lnTo>
                  <a:pt x="217694" y="56402"/>
                </a:lnTo>
                <a:lnTo>
                  <a:pt x="219531" y="55674"/>
                </a:lnTo>
                <a:close/>
                <a:moveTo>
                  <a:pt x="163381" y="60963"/>
                </a:moveTo>
                <a:lnTo>
                  <a:pt x="163381" y="60963"/>
                </a:lnTo>
                <a:cubicBezTo>
                  <a:pt x="162688" y="62287"/>
                  <a:pt x="162402" y="64083"/>
                  <a:pt x="162556" y="66506"/>
                </a:cubicBezTo>
                <a:lnTo>
                  <a:pt x="162556" y="66506"/>
                </a:lnTo>
                <a:cubicBezTo>
                  <a:pt x="161899" y="65920"/>
                  <a:pt x="161151" y="65486"/>
                  <a:pt x="160373" y="65175"/>
                </a:cubicBezTo>
                <a:cubicBezTo>
                  <a:pt x="159561" y="64884"/>
                  <a:pt x="158695" y="64727"/>
                  <a:pt x="157849" y="64727"/>
                </a:cubicBezTo>
                <a:cubicBezTo>
                  <a:pt x="157772" y="64727"/>
                  <a:pt x="157695" y="64729"/>
                  <a:pt x="157618" y="64731"/>
                </a:cubicBezTo>
                <a:lnTo>
                  <a:pt x="162463" y="61058"/>
                </a:lnTo>
                <a:lnTo>
                  <a:pt x="163381" y="60963"/>
                </a:lnTo>
                <a:close/>
                <a:moveTo>
                  <a:pt x="123510" y="56149"/>
                </a:moveTo>
                <a:lnTo>
                  <a:pt x="126804" y="64446"/>
                </a:lnTo>
                <a:lnTo>
                  <a:pt x="117493" y="68120"/>
                </a:lnTo>
                <a:lnTo>
                  <a:pt x="117050" y="67391"/>
                </a:lnTo>
                <a:lnTo>
                  <a:pt x="119203" y="58366"/>
                </a:lnTo>
                <a:lnTo>
                  <a:pt x="123510" y="56149"/>
                </a:lnTo>
                <a:close/>
                <a:moveTo>
                  <a:pt x="130129" y="57701"/>
                </a:moveTo>
                <a:lnTo>
                  <a:pt x="130129" y="57701"/>
                </a:lnTo>
                <a:cubicBezTo>
                  <a:pt x="134721" y="58809"/>
                  <a:pt x="140453" y="60076"/>
                  <a:pt x="143620" y="60424"/>
                </a:cubicBezTo>
                <a:cubicBezTo>
                  <a:pt x="144253" y="60488"/>
                  <a:pt x="144982" y="60551"/>
                  <a:pt x="145805" y="60583"/>
                </a:cubicBezTo>
                <a:cubicBezTo>
                  <a:pt x="145362" y="61976"/>
                  <a:pt x="144887" y="63433"/>
                  <a:pt x="144760" y="63654"/>
                </a:cubicBezTo>
                <a:lnTo>
                  <a:pt x="144728" y="63654"/>
                </a:lnTo>
                <a:cubicBezTo>
                  <a:pt x="144538" y="63876"/>
                  <a:pt x="141720" y="65840"/>
                  <a:pt x="137951" y="68405"/>
                </a:cubicBezTo>
                <a:lnTo>
                  <a:pt x="130604" y="60488"/>
                </a:lnTo>
                <a:lnTo>
                  <a:pt x="130129" y="57701"/>
                </a:lnTo>
                <a:close/>
                <a:moveTo>
                  <a:pt x="221653" y="50100"/>
                </a:moveTo>
                <a:cubicBezTo>
                  <a:pt x="221716" y="51747"/>
                  <a:pt x="221843" y="54819"/>
                  <a:pt x="221969" y="57986"/>
                </a:cubicBezTo>
                <a:lnTo>
                  <a:pt x="221082" y="58112"/>
                </a:lnTo>
                <a:lnTo>
                  <a:pt x="219911" y="55326"/>
                </a:lnTo>
                <a:cubicBezTo>
                  <a:pt x="219864" y="55233"/>
                  <a:pt x="219784" y="55174"/>
                  <a:pt x="219695" y="55174"/>
                </a:cubicBezTo>
                <a:cubicBezTo>
                  <a:pt x="219662" y="55174"/>
                  <a:pt x="219628" y="55182"/>
                  <a:pt x="219594" y="55199"/>
                </a:cubicBezTo>
                <a:lnTo>
                  <a:pt x="217409" y="56054"/>
                </a:lnTo>
                <a:cubicBezTo>
                  <a:pt x="217314" y="56086"/>
                  <a:pt x="217251" y="56149"/>
                  <a:pt x="217251" y="56244"/>
                </a:cubicBezTo>
                <a:lnTo>
                  <a:pt x="216934" y="60266"/>
                </a:lnTo>
                <a:lnTo>
                  <a:pt x="210568" y="62008"/>
                </a:lnTo>
                <a:cubicBezTo>
                  <a:pt x="210473" y="62039"/>
                  <a:pt x="210410" y="62134"/>
                  <a:pt x="210410" y="62261"/>
                </a:cubicBezTo>
                <a:lnTo>
                  <a:pt x="211265" y="66441"/>
                </a:lnTo>
                <a:cubicBezTo>
                  <a:pt x="211297" y="66568"/>
                  <a:pt x="211392" y="66631"/>
                  <a:pt x="211487" y="66631"/>
                </a:cubicBezTo>
                <a:lnTo>
                  <a:pt x="211550" y="66631"/>
                </a:lnTo>
                <a:lnTo>
                  <a:pt x="222191" y="64478"/>
                </a:lnTo>
                <a:cubicBezTo>
                  <a:pt x="222254" y="66251"/>
                  <a:pt x="222286" y="67708"/>
                  <a:pt x="222318" y="68500"/>
                </a:cubicBezTo>
                <a:cubicBezTo>
                  <a:pt x="217124" y="68405"/>
                  <a:pt x="211012" y="68215"/>
                  <a:pt x="209998" y="67645"/>
                </a:cubicBezTo>
                <a:cubicBezTo>
                  <a:pt x="208637" y="66916"/>
                  <a:pt x="201068" y="60646"/>
                  <a:pt x="196286" y="56656"/>
                </a:cubicBezTo>
                <a:lnTo>
                  <a:pt x="221653" y="50100"/>
                </a:lnTo>
                <a:close/>
                <a:moveTo>
                  <a:pt x="236505" y="46237"/>
                </a:moveTo>
                <a:lnTo>
                  <a:pt x="240369" y="47662"/>
                </a:lnTo>
                <a:lnTo>
                  <a:pt x="243789" y="58176"/>
                </a:lnTo>
                <a:lnTo>
                  <a:pt x="243789" y="65903"/>
                </a:lnTo>
                <a:cubicBezTo>
                  <a:pt x="238278" y="67311"/>
                  <a:pt x="232766" y="68631"/>
                  <a:pt x="231376" y="68631"/>
                </a:cubicBezTo>
                <a:cubicBezTo>
                  <a:pt x="231329" y="68631"/>
                  <a:pt x="231286" y="68630"/>
                  <a:pt x="231248" y="68626"/>
                </a:cubicBezTo>
                <a:cubicBezTo>
                  <a:pt x="230552" y="68595"/>
                  <a:pt x="228778" y="68563"/>
                  <a:pt x="226530" y="68531"/>
                </a:cubicBezTo>
                <a:cubicBezTo>
                  <a:pt x="225548" y="68531"/>
                  <a:pt x="224408" y="68500"/>
                  <a:pt x="223204" y="68500"/>
                </a:cubicBezTo>
                <a:cubicBezTo>
                  <a:pt x="223109" y="65586"/>
                  <a:pt x="222666" y="53584"/>
                  <a:pt x="222539" y="49847"/>
                </a:cubicBezTo>
                <a:lnTo>
                  <a:pt x="236505" y="46237"/>
                </a:lnTo>
                <a:close/>
                <a:moveTo>
                  <a:pt x="21567" y="46617"/>
                </a:moveTo>
                <a:lnTo>
                  <a:pt x="27996" y="47060"/>
                </a:lnTo>
                <a:cubicBezTo>
                  <a:pt x="28558" y="47216"/>
                  <a:pt x="36406" y="49278"/>
                  <a:pt x="38545" y="49278"/>
                </a:cubicBezTo>
                <a:cubicBezTo>
                  <a:pt x="38577" y="49278"/>
                  <a:pt x="38608" y="49278"/>
                  <a:pt x="38637" y="49277"/>
                </a:cubicBezTo>
                <a:cubicBezTo>
                  <a:pt x="39207" y="49245"/>
                  <a:pt x="40284" y="49118"/>
                  <a:pt x="41519" y="49023"/>
                </a:cubicBezTo>
                <a:cubicBezTo>
                  <a:pt x="43451" y="48833"/>
                  <a:pt x="45984" y="48580"/>
                  <a:pt x="48011" y="48485"/>
                </a:cubicBezTo>
                <a:lnTo>
                  <a:pt x="48011" y="48485"/>
                </a:lnTo>
                <a:cubicBezTo>
                  <a:pt x="40569" y="52665"/>
                  <a:pt x="19572" y="65270"/>
                  <a:pt x="9058" y="71603"/>
                </a:cubicBezTo>
                <a:lnTo>
                  <a:pt x="7190" y="67518"/>
                </a:lnTo>
                <a:lnTo>
                  <a:pt x="7728" y="65048"/>
                </a:lnTo>
                <a:cubicBezTo>
                  <a:pt x="7728" y="64985"/>
                  <a:pt x="7728" y="64953"/>
                  <a:pt x="7728" y="64921"/>
                </a:cubicBezTo>
                <a:lnTo>
                  <a:pt x="4814" y="57796"/>
                </a:lnTo>
                <a:lnTo>
                  <a:pt x="5004" y="53045"/>
                </a:lnTo>
                <a:lnTo>
                  <a:pt x="21567" y="46617"/>
                </a:lnTo>
                <a:close/>
                <a:moveTo>
                  <a:pt x="146280" y="60614"/>
                </a:moveTo>
                <a:cubicBezTo>
                  <a:pt x="149605" y="60804"/>
                  <a:pt x="154102" y="60868"/>
                  <a:pt x="157808" y="60868"/>
                </a:cubicBezTo>
                <a:lnTo>
                  <a:pt x="158916" y="60868"/>
                </a:lnTo>
                <a:lnTo>
                  <a:pt x="142512" y="73313"/>
                </a:lnTo>
                <a:lnTo>
                  <a:pt x="138268" y="68753"/>
                </a:lnTo>
                <a:cubicBezTo>
                  <a:pt x="142036" y="66156"/>
                  <a:pt x="145013" y="64098"/>
                  <a:pt x="145108" y="63908"/>
                </a:cubicBezTo>
                <a:cubicBezTo>
                  <a:pt x="145298" y="63623"/>
                  <a:pt x="145868" y="61818"/>
                  <a:pt x="146280" y="60614"/>
                </a:cubicBezTo>
                <a:close/>
                <a:moveTo>
                  <a:pt x="132156" y="62799"/>
                </a:moveTo>
                <a:lnTo>
                  <a:pt x="137571" y="68658"/>
                </a:lnTo>
                <a:cubicBezTo>
                  <a:pt x="133549" y="71445"/>
                  <a:pt x="128545" y="74802"/>
                  <a:pt x="124523" y="77525"/>
                </a:cubicBezTo>
                <a:lnTo>
                  <a:pt x="121230" y="74834"/>
                </a:lnTo>
                <a:lnTo>
                  <a:pt x="121230" y="74485"/>
                </a:lnTo>
                <a:cubicBezTo>
                  <a:pt x="121262" y="74232"/>
                  <a:pt x="121198" y="74010"/>
                  <a:pt x="121072" y="73820"/>
                </a:cubicBezTo>
                <a:lnTo>
                  <a:pt x="117746" y="68531"/>
                </a:lnTo>
                <a:lnTo>
                  <a:pt x="132156" y="62799"/>
                </a:lnTo>
                <a:close/>
                <a:moveTo>
                  <a:pt x="157757" y="67009"/>
                </a:moveTo>
                <a:cubicBezTo>
                  <a:pt x="158349" y="67009"/>
                  <a:pt x="158943" y="67105"/>
                  <a:pt x="159518" y="67296"/>
                </a:cubicBezTo>
                <a:cubicBezTo>
                  <a:pt x="161861" y="68183"/>
                  <a:pt x="163033" y="71002"/>
                  <a:pt x="163603" y="73250"/>
                </a:cubicBezTo>
                <a:cubicBezTo>
                  <a:pt x="164268" y="75784"/>
                  <a:pt x="165092" y="78285"/>
                  <a:pt x="166042" y="80756"/>
                </a:cubicBezTo>
                <a:lnTo>
                  <a:pt x="166073" y="80756"/>
                </a:lnTo>
                <a:lnTo>
                  <a:pt x="161861" y="82054"/>
                </a:lnTo>
                <a:lnTo>
                  <a:pt x="156319" y="67201"/>
                </a:lnTo>
                <a:cubicBezTo>
                  <a:pt x="156790" y="67073"/>
                  <a:pt x="157273" y="67009"/>
                  <a:pt x="157757" y="67009"/>
                </a:cubicBezTo>
                <a:close/>
                <a:moveTo>
                  <a:pt x="137919" y="69007"/>
                </a:moveTo>
                <a:lnTo>
                  <a:pt x="142131" y="73567"/>
                </a:lnTo>
                <a:lnTo>
                  <a:pt x="130604" y="82339"/>
                </a:lnTo>
                <a:lnTo>
                  <a:pt x="124904" y="77810"/>
                </a:lnTo>
                <a:cubicBezTo>
                  <a:pt x="128165" y="75625"/>
                  <a:pt x="133517" y="72015"/>
                  <a:pt x="137919" y="69007"/>
                </a:cubicBezTo>
                <a:close/>
                <a:moveTo>
                  <a:pt x="251516" y="45762"/>
                </a:moveTo>
                <a:lnTo>
                  <a:pt x="251516" y="45762"/>
                </a:lnTo>
                <a:cubicBezTo>
                  <a:pt x="255190" y="47440"/>
                  <a:pt x="260986" y="50290"/>
                  <a:pt x="262569" y="51747"/>
                </a:cubicBezTo>
                <a:cubicBezTo>
                  <a:pt x="264817" y="53837"/>
                  <a:pt x="277802" y="69672"/>
                  <a:pt x="280177" y="72617"/>
                </a:cubicBezTo>
                <a:lnTo>
                  <a:pt x="278340" y="79204"/>
                </a:lnTo>
                <a:lnTo>
                  <a:pt x="260130" y="83163"/>
                </a:lnTo>
                <a:lnTo>
                  <a:pt x="251516" y="45762"/>
                </a:lnTo>
                <a:close/>
                <a:moveTo>
                  <a:pt x="155844" y="67328"/>
                </a:moveTo>
                <a:lnTo>
                  <a:pt x="161418" y="82212"/>
                </a:lnTo>
                <a:lnTo>
                  <a:pt x="157364" y="83448"/>
                </a:lnTo>
                <a:lnTo>
                  <a:pt x="151886" y="69197"/>
                </a:lnTo>
                <a:cubicBezTo>
                  <a:pt x="153089" y="68373"/>
                  <a:pt x="154451" y="67771"/>
                  <a:pt x="155844" y="67328"/>
                </a:cubicBezTo>
                <a:close/>
                <a:moveTo>
                  <a:pt x="151474" y="69418"/>
                </a:moveTo>
                <a:lnTo>
                  <a:pt x="156953" y="83606"/>
                </a:lnTo>
                <a:lnTo>
                  <a:pt x="151696" y="85221"/>
                </a:lnTo>
                <a:lnTo>
                  <a:pt x="145868" y="73630"/>
                </a:lnTo>
                <a:lnTo>
                  <a:pt x="150935" y="69767"/>
                </a:lnTo>
                <a:cubicBezTo>
                  <a:pt x="151125" y="69672"/>
                  <a:pt x="151284" y="69545"/>
                  <a:pt x="151474" y="69418"/>
                </a:cubicBezTo>
                <a:close/>
                <a:moveTo>
                  <a:pt x="157111" y="84018"/>
                </a:moveTo>
                <a:lnTo>
                  <a:pt x="158188" y="86994"/>
                </a:lnTo>
                <a:lnTo>
                  <a:pt x="152456" y="88325"/>
                </a:lnTo>
                <a:lnTo>
                  <a:pt x="151854" y="85664"/>
                </a:lnTo>
                <a:lnTo>
                  <a:pt x="157111" y="84018"/>
                </a:lnTo>
                <a:close/>
                <a:moveTo>
                  <a:pt x="194544" y="57099"/>
                </a:moveTo>
                <a:cubicBezTo>
                  <a:pt x="196286" y="63021"/>
                  <a:pt x="197711" y="67835"/>
                  <a:pt x="198059" y="68943"/>
                </a:cubicBezTo>
                <a:lnTo>
                  <a:pt x="189730" y="70843"/>
                </a:lnTo>
                <a:cubicBezTo>
                  <a:pt x="189635" y="70875"/>
                  <a:pt x="189572" y="70970"/>
                  <a:pt x="189572" y="71065"/>
                </a:cubicBezTo>
                <a:lnTo>
                  <a:pt x="189572" y="81769"/>
                </a:lnTo>
                <a:lnTo>
                  <a:pt x="181654" y="81769"/>
                </a:lnTo>
                <a:cubicBezTo>
                  <a:pt x="181623" y="81769"/>
                  <a:pt x="181559" y="81769"/>
                  <a:pt x="181528" y="81801"/>
                </a:cubicBezTo>
                <a:lnTo>
                  <a:pt x="172090" y="88356"/>
                </a:lnTo>
                <a:lnTo>
                  <a:pt x="171615" y="87469"/>
                </a:lnTo>
                <a:cubicBezTo>
                  <a:pt x="169114" y="82782"/>
                  <a:pt x="167182" y="77810"/>
                  <a:pt x="165852" y="72680"/>
                </a:cubicBezTo>
                <a:cubicBezTo>
                  <a:pt x="164522" y="66885"/>
                  <a:pt x="164458" y="63274"/>
                  <a:pt x="165598" y="61659"/>
                </a:cubicBezTo>
                <a:cubicBezTo>
                  <a:pt x="166105" y="60963"/>
                  <a:pt x="166897" y="60551"/>
                  <a:pt x="168132" y="60424"/>
                </a:cubicBezTo>
                <a:lnTo>
                  <a:pt x="192454" y="57606"/>
                </a:lnTo>
                <a:cubicBezTo>
                  <a:pt x="192485" y="57606"/>
                  <a:pt x="192549" y="57606"/>
                  <a:pt x="192612" y="57574"/>
                </a:cubicBezTo>
                <a:lnTo>
                  <a:pt x="194544" y="57099"/>
                </a:lnTo>
                <a:close/>
                <a:moveTo>
                  <a:pt x="121198" y="75372"/>
                </a:moveTo>
                <a:lnTo>
                  <a:pt x="124365" y="77969"/>
                </a:lnTo>
                <a:lnTo>
                  <a:pt x="130224" y="82624"/>
                </a:lnTo>
                <a:lnTo>
                  <a:pt x="120470" y="90003"/>
                </a:lnTo>
                <a:lnTo>
                  <a:pt x="121198" y="75372"/>
                </a:lnTo>
                <a:close/>
                <a:moveTo>
                  <a:pt x="158346" y="87438"/>
                </a:moveTo>
                <a:lnTo>
                  <a:pt x="160088" y="92220"/>
                </a:lnTo>
                <a:lnTo>
                  <a:pt x="153596" y="93360"/>
                </a:lnTo>
                <a:lnTo>
                  <a:pt x="152551" y="88768"/>
                </a:lnTo>
                <a:lnTo>
                  <a:pt x="158346" y="87438"/>
                </a:lnTo>
                <a:close/>
                <a:moveTo>
                  <a:pt x="195177" y="56941"/>
                </a:moveTo>
                <a:cubicBezTo>
                  <a:pt x="198122" y="59379"/>
                  <a:pt x="207845" y="67518"/>
                  <a:pt x="209523" y="68436"/>
                </a:cubicBezTo>
                <a:cubicBezTo>
                  <a:pt x="210663" y="69070"/>
                  <a:pt x="215952" y="69292"/>
                  <a:pt x="222349" y="69418"/>
                </a:cubicBezTo>
                <a:cubicBezTo>
                  <a:pt x="222666" y="71128"/>
                  <a:pt x="224629" y="80027"/>
                  <a:pt x="228936" y="99060"/>
                </a:cubicBezTo>
                <a:lnTo>
                  <a:pt x="209587" y="98807"/>
                </a:lnTo>
                <a:lnTo>
                  <a:pt x="208858" y="94247"/>
                </a:lnTo>
                <a:cubicBezTo>
                  <a:pt x="208858" y="94183"/>
                  <a:pt x="208827" y="94152"/>
                  <a:pt x="208795" y="94120"/>
                </a:cubicBezTo>
                <a:lnTo>
                  <a:pt x="206926" y="92727"/>
                </a:lnTo>
                <a:lnTo>
                  <a:pt x="206325" y="82814"/>
                </a:lnTo>
                <a:cubicBezTo>
                  <a:pt x="206325" y="82751"/>
                  <a:pt x="206325" y="82719"/>
                  <a:pt x="206293" y="82687"/>
                </a:cubicBezTo>
                <a:lnTo>
                  <a:pt x="201669" y="77684"/>
                </a:lnTo>
                <a:lnTo>
                  <a:pt x="198566" y="69038"/>
                </a:lnTo>
                <a:cubicBezTo>
                  <a:pt x="198502" y="68880"/>
                  <a:pt x="196951" y="63623"/>
                  <a:pt x="194987" y="56972"/>
                </a:cubicBezTo>
                <a:lnTo>
                  <a:pt x="195177" y="56941"/>
                </a:lnTo>
                <a:close/>
                <a:moveTo>
                  <a:pt x="134309" y="90921"/>
                </a:moveTo>
                <a:cubicBezTo>
                  <a:pt x="135101" y="91966"/>
                  <a:pt x="136019" y="93170"/>
                  <a:pt x="136938" y="94405"/>
                </a:cubicBezTo>
                <a:lnTo>
                  <a:pt x="136874" y="94405"/>
                </a:lnTo>
                <a:cubicBezTo>
                  <a:pt x="136779" y="94468"/>
                  <a:pt x="136748" y="94595"/>
                  <a:pt x="136811" y="94722"/>
                </a:cubicBezTo>
                <a:lnTo>
                  <a:pt x="136779" y="94722"/>
                </a:lnTo>
                <a:cubicBezTo>
                  <a:pt x="136843" y="94817"/>
                  <a:pt x="136906" y="94848"/>
                  <a:pt x="137001" y="94848"/>
                </a:cubicBezTo>
                <a:cubicBezTo>
                  <a:pt x="137033" y="94848"/>
                  <a:pt x="137064" y="94848"/>
                  <a:pt x="137096" y="94817"/>
                </a:cubicBezTo>
                <a:lnTo>
                  <a:pt x="137191" y="94753"/>
                </a:lnTo>
                <a:cubicBezTo>
                  <a:pt x="137571" y="95228"/>
                  <a:pt x="137888" y="95703"/>
                  <a:pt x="138236" y="96147"/>
                </a:cubicBezTo>
                <a:cubicBezTo>
                  <a:pt x="138173" y="96147"/>
                  <a:pt x="138141" y="96178"/>
                  <a:pt x="138110" y="96210"/>
                </a:cubicBezTo>
                <a:lnTo>
                  <a:pt x="132631" y="100422"/>
                </a:lnTo>
                <a:lnTo>
                  <a:pt x="129844" y="96400"/>
                </a:lnTo>
                <a:cubicBezTo>
                  <a:pt x="131934" y="93867"/>
                  <a:pt x="133739" y="91650"/>
                  <a:pt x="134309" y="90921"/>
                </a:cubicBezTo>
                <a:close/>
                <a:moveTo>
                  <a:pt x="160246" y="92663"/>
                </a:moveTo>
                <a:lnTo>
                  <a:pt x="162811" y="99789"/>
                </a:lnTo>
                <a:lnTo>
                  <a:pt x="155559" y="101245"/>
                </a:lnTo>
                <a:cubicBezTo>
                  <a:pt x="155464" y="101245"/>
                  <a:pt x="155401" y="101340"/>
                  <a:pt x="155369" y="101435"/>
                </a:cubicBezTo>
                <a:lnTo>
                  <a:pt x="153659" y="93835"/>
                </a:lnTo>
                <a:lnTo>
                  <a:pt x="160246" y="92663"/>
                </a:lnTo>
                <a:close/>
                <a:moveTo>
                  <a:pt x="138458" y="96463"/>
                </a:moveTo>
                <a:cubicBezTo>
                  <a:pt x="139851" y="98395"/>
                  <a:pt x="140991" y="100010"/>
                  <a:pt x="141150" y="100422"/>
                </a:cubicBezTo>
                <a:cubicBezTo>
                  <a:pt x="140770" y="100865"/>
                  <a:pt x="138331" y="102829"/>
                  <a:pt x="135766" y="104919"/>
                </a:cubicBezTo>
                <a:lnTo>
                  <a:pt x="132884" y="100802"/>
                </a:lnTo>
                <a:lnTo>
                  <a:pt x="138363" y="96558"/>
                </a:lnTo>
                <a:cubicBezTo>
                  <a:pt x="138426" y="96527"/>
                  <a:pt x="138426" y="96495"/>
                  <a:pt x="138458" y="96463"/>
                </a:cubicBezTo>
                <a:close/>
                <a:moveTo>
                  <a:pt x="162970" y="100232"/>
                </a:moveTo>
                <a:lnTo>
                  <a:pt x="164395" y="104127"/>
                </a:lnTo>
                <a:lnTo>
                  <a:pt x="156414" y="105964"/>
                </a:lnTo>
                <a:lnTo>
                  <a:pt x="155432" y="101594"/>
                </a:lnTo>
                <a:lnTo>
                  <a:pt x="155432" y="101594"/>
                </a:lnTo>
                <a:cubicBezTo>
                  <a:pt x="155464" y="101657"/>
                  <a:pt x="155559" y="101689"/>
                  <a:pt x="155623" y="101689"/>
                </a:cubicBezTo>
                <a:lnTo>
                  <a:pt x="155686" y="101689"/>
                </a:lnTo>
                <a:lnTo>
                  <a:pt x="162970" y="100232"/>
                </a:lnTo>
                <a:close/>
                <a:moveTo>
                  <a:pt x="134721" y="82086"/>
                </a:moveTo>
                <a:lnTo>
                  <a:pt x="134088" y="90478"/>
                </a:lnTo>
                <a:cubicBezTo>
                  <a:pt x="133327" y="91396"/>
                  <a:pt x="123542" y="103557"/>
                  <a:pt x="121008" y="105742"/>
                </a:cubicBezTo>
                <a:cubicBezTo>
                  <a:pt x="120487" y="106184"/>
                  <a:pt x="119366" y="106364"/>
                  <a:pt x="117890" y="106364"/>
                </a:cubicBezTo>
                <a:cubicBezTo>
                  <a:pt x="114704" y="106364"/>
                  <a:pt x="109864" y="105521"/>
                  <a:pt x="105839" y="104634"/>
                </a:cubicBezTo>
                <a:lnTo>
                  <a:pt x="105712" y="104634"/>
                </a:lnTo>
                <a:cubicBezTo>
                  <a:pt x="105300" y="104539"/>
                  <a:pt x="104889" y="104444"/>
                  <a:pt x="104509" y="104349"/>
                </a:cubicBezTo>
                <a:lnTo>
                  <a:pt x="105839" y="103906"/>
                </a:lnTo>
                <a:cubicBezTo>
                  <a:pt x="105965" y="103874"/>
                  <a:pt x="106092" y="103811"/>
                  <a:pt x="106187" y="103716"/>
                </a:cubicBezTo>
                <a:lnTo>
                  <a:pt x="134721" y="82086"/>
                </a:lnTo>
                <a:close/>
                <a:moveTo>
                  <a:pt x="166232" y="81199"/>
                </a:moveTo>
                <a:cubicBezTo>
                  <a:pt x="167213" y="83701"/>
                  <a:pt x="168353" y="86171"/>
                  <a:pt x="169620" y="88546"/>
                </a:cubicBezTo>
                <a:lnTo>
                  <a:pt x="172692" y="94373"/>
                </a:lnTo>
                <a:lnTo>
                  <a:pt x="176841" y="105869"/>
                </a:lnTo>
                <a:lnTo>
                  <a:pt x="174212" y="106787"/>
                </a:lnTo>
                <a:lnTo>
                  <a:pt x="164490" y="81737"/>
                </a:lnTo>
                <a:lnTo>
                  <a:pt x="166232" y="81199"/>
                </a:lnTo>
                <a:close/>
                <a:moveTo>
                  <a:pt x="164046" y="81864"/>
                </a:moveTo>
                <a:lnTo>
                  <a:pt x="173769" y="106946"/>
                </a:lnTo>
                <a:lnTo>
                  <a:pt x="171457" y="107769"/>
                </a:lnTo>
                <a:lnTo>
                  <a:pt x="162020" y="82497"/>
                </a:lnTo>
                <a:lnTo>
                  <a:pt x="164046" y="81864"/>
                </a:lnTo>
                <a:close/>
                <a:moveTo>
                  <a:pt x="283312" y="80471"/>
                </a:moveTo>
                <a:lnTo>
                  <a:pt x="268649" y="109353"/>
                </a:lnTo>
                <a:lnTo>
                  <a:pt x="260732" y="85411"/>
                </a:lnTo>
                <a:lnTo>
                  <a:pt x="283312" y="80471"/>
                </a:lnTo>
                <a:close/>
                <a:moveTo>
                  <a:pt x="161576" y="82624"/>
                </a:moveTo>
                <a:lnTo>
                  <a:pt x="171045" y="107928"/>
                </a:lnTo>
                <a:lnTo>
                  <a:pt x="166802" y="109416"/>
                </a:lnTo>
                <a:lnTo>
                  <a:pt x="157523" y="83891"/>
                </a:lnTo>
                <a:lnTo>
                  <a:pt x="161576" y="82624"/>
                </a:lnTo>
                <a:close/>
                <a:moveTo>
                  <a:pt x="103654" y="104602"/>
                </a:moveTo>
                <a:cubicBezTo>
                  <a:pt x="104192" y="104729"/>
                  <a:pt x="104794" y="104856"/>
                  <a:pt x="105490" y="104982"/>
                </a:cubicBezTo>
                <a:lnTo>
                  <a:pt x="105079" y="109796"/>
                </a:lnTo>
                <a:lnTo>
                  <a:pt x="92633" y="111284"/>
                </a:lnTo>
                <a:lnTo>
                  <a:pt x="91778" y="108529"/>
                </a:lnTo>
                <a:cubicBezTo>
                  <a:pt x="97066" y="106756"/>
                  <a:pt x="101278" y="105362"/>
                  <a:pt x="103654" y="104602"/>
                </a:cubicBezTo>
                <a:close/>
                <a:moveTo>
                  <a:pt x="164553" y="104571"/>
                </a:moveTo>
                <a:lnTo>
                  <a:pt x="166390" y="109606"/>
                </a:lnTo>
                <a:lnTo>
                  <a:pt x="162273" y="111284"/>
                </a:lnTo>
                <a:lnTo>
                  <a:pt x="156731" y="106344"/>
                </a:lnTo>
                <a:lnTo>
                  <a:pt x="164553" y="104571"/>
                </a:lnTo>
                <a:close/>
                <a:moveTo>
                  <a:pt x="253417" y="64288"/>
                </a:moveTo>
                <a:lnTo>
                  <a:pt x="258135" y="84809"/>
                </a:lnTo>
                <a:cubicBezTo>
                  <a:pt x="258135" y="84809"/>
                  <a:pt x="258135" y="84841"/>
                  <a:pt x="258135" y="84873"/>
                </a:cubicBezTo>
                <a:lnTo>
                  <a:pt x="258135" y="84904"/>
                </a:lnTo>
                <a:lnTo>
                  <a:pt x="265039" y="105711"/>
                </a:lnTo>
                <a:lnTo>
                  <a:pt x="233148" y="113628"/>
                </a:lnTo>
                <a:cubicBezTo>
                  <a:pt x="229950" y="99377"/>
                  <a:pt x="223901" y="72712"/>
                  <a:pt x="223268" y="69418"/>
                </a:cubicBezTo>
                <a:lnTo>
                  <a:pt x="223268" y="69418"/>
                </a:lnTo>
                <a:lnTo>
                  <a:pt x="226530" y="69450"/>
                </a:lnTo>
                <a:cubicBezTo>
                  <a:pt x="228746" y="69482"/>
                  <a:pt x="230520" y="69513"/>
                  <a:pt x="231185" y="69545"/>
                </a:cubicBezTo>
                <a:lnTo>
                  <a:pt x="231312" y="69545"/>
                </a:lnTo>
                <a:cubicBezTo>
                  <a:pt x="233940" y="69545"/>
                  <a:pt x="249078" y="65460"/>
                  <a:pt x="253417" y="64288"/>
                </a:cubicBezTo>
                <a:close/>
                <a:moveTo>
                  <a:pt x="154166" y="98079"/>
                </a:moveTo>
                <a:lnTo>
                  <a:pt x="155749" y="105141"/>
                </a:lnTo>
                <a:lnTo>
                  <a:pt x="150935" y="107516"/>
                </a:lnTo>
                <a:lnTo>
                  <a:pt x="150049" y="106439"/>
                </a:lnTo>
                <a:cubicBezTo>
                  <a:pt x="150014" y="106387"/>
                  <a:pt x="149950" y="106363"/>
                  <a:pt x="149884" y="106363"/>
                </a:cubicBezTo>
                <a:cubicBezTo>
                  <a:pt x="149830" y="106363"/>
                  <a:pt x="149775" y="106379"/>
                  <a:pt x="149732" y="106407"/>
                </a:cubicBezTo>
                <a:cubicBezTo>
                  <a:pt x="149637" y="106502"/>
                  <a:pt x="149605" y="106629"/>
                  <a:pt x="149700" y="106756"/>
                </a:cubicBezTo>
                <a:lnTo>
                  <a:pt x="150682" y="107928"/>
                </a:lnTo>
                <a:cubicBezTo>
                  <a:pt x="150714" y="107991"/>
                  <a:pt x="150777" y="108023"/>
                  <a:pt x="150872" y="108023"/>
                </a:cubicBezTo>
                <a:cubicBezTo>
                  <a:pt x="150904" y="108023"/>
                  <a:pt x="150935" y="107991"/>
                  <a:pt x="150967" y="107991"/>
                </a:cubicBezTo>
                <a:lnTo>
                  <a:pt x="155876" y="105584"/>
                </a:lnTo>
                <a:lnTo>
                  <a:pt x="156003" y="106217"/>
                </a:lnTo>
                <a:lnTo>
                  <a:pt x="154166" y="109891"/>
                </a:lnTo>
                <a:lnTo>
                  <a:pt x="143588" y="115560"/>
                </a:lnTo>
                <a:lnTo>
                  <a:pt x="141308" y="111633"/>
                </a:lnTo>
                <a:lnTo>
                  <a:pt x="142860" y="110778"/>
                </a:lnTo>
                <a:cubicBezTo>
                  <a:pt x="142923" y="110746"/>
                  <a:pt x="142955" y="110683"/>
                  <a:pt x="142955" y="110619"/>
                </a:cubicBezTo>
                <a:cubicBezTo>
                  <a:pt x="142987" y="110556"/>
                  <a:pt x="142987" y="110493"/>
                  <a:pt x="142955" y="110461"/>
                </a:cubicBezTo>
                <a:lnTo>
                  <a:pt x="141181" y="107643"/>
                </a:lnTo>
                <a:cubicBezTo>
                  <a:pt x="141181" y="107611"/>
                  <a:pt x="141150" y="107579"/>
                  <a:pt x="141086" y="107579"/>
                </a:cubicBezTo>
                <a:lnTo>
                  <a:pt x="151949" y="98459"/>
                </a:lnTo>
                <a:lnTo>
                  <a:pt x="154166" y="98079"/>
                </a:lnTo>
                <a:close/>
                <a:moveTo>
                  <a:pt x="198186" y="69355"/>
                </a:moveTo>
                <a:lnTo>
                  <a:pt x="201258" y="77874"/>
                </a:lnTo>
                <a:cubicBezTo>
                  <a:pt x="201258" y="77905"/>
                  <a:pt x="201258" y="77937"/>
                  <a:pt x="201289" y="77937"/>
                </a:cubicBezTo>
                <a:lnTo>
                  <a:pt x="205881" y="82909"/>
                </a:lnTo>
                <a:lnTo>
                  <a:pt x="206483" y="92853"/>
                </a:lnTo>
                <a:cubicBezTo>
                  <a:pt x="206483" y="92917"/>
                  <a:pt x="206515" y="92980"/>
                  <a:pt x="206578" y="93043"/>
                </a:cubicBezTo>
                <a:lnTo>
                  <a:pt x="208415" y="94405"/>
                </a:lnTo>
                <a:lnTo>
                  <a:pt x="209112" y="98807"/>
                </a:lnTo>
                <a:lnTo>
                  <a:pt x="201733" y="98807"/>
                </a:lnTo>
                <a:lnTo>
                  <a:pt x="185106" y="93423"/>
                </a:lnTo>
                <a:cubicBezTo>
                  <a:pt x="185081" y="93415"/>
                  <a:pt x="185055" y="93411"/>
                  <a:pt x="185031" y="93411"/>
                </a:cubicBezTo>
                <a:cubicBezTo>
                  <a:pt x="184963" y="93411"/>
                  <a:pt x="184899" y="93440"/>
                  <a:pt x="184853" y="93487"/>
                </a:cubicBezTo>
                <a:lnTo>
                  <a:pt x="180451" y="98364"/>
                </a:lnTo>
                <a:cubicBezTo>
                  <a:pt x="180388" y="98427"/>
                  <a:pt x="180388" y="98522"/>
                  <a:pt x="180388" y="98585"/>
                </a:cubicBezTo>
                <a:lnTo>
                  <a:pt x="182731" y="109226"/>
                </a:lnTo>
                <a:cubicBezTo>
                  <a:pt x="182731" y="109289"/>
                  <a:pt x="182763" y="109353"/>
                  <a:pt x="182826" y="109384"/>
                </a:cubicBezTo>
                <a:lnTo>
                  <a:pt x="188083" y="112076"/>
                </a:lnTo>
                <a:lnTo>
                  <a:pt x="184220" y="117143"/>
                </a:lnTo>
                <a:lnTo>
                  <a:pt x="182953" y="116066"/>
                </a:lnTo>
                <a:lnTo>
                  <a:pt x="174814" y="93518"/>
                </a:lnTo>
                <a:cubicBezTo>
                  <a:pt x="174782" y="93455"/>
                  <a:pt x="174782" y="93423"/>
                  <a:pt x="174751" y="93360"/>
                </a:cubicBezTo>
                <a:lnTo>
                  <a:pt x="172312" y="88768"/>
                </a:lnTo>
                <a:lnTo>
                  <a:pt x="181749" y="82212"/>
                </a:lnTo>
                <a:lnTo>
                  <a:pt x="189793" y="82212"/>
                </a:lnTo>
                <a:cubicBezTo>
                  <a:pt x="189920" y="82212"/>
                  <a:pt x="190015" y="82117"/>
                  <a:pt x="190015" y="81991"/>
                </a:cubicBezTo>
                <a:lnTo>
                  <a:pt x="190015" y="71255"/>
                </a:lnTo>
                <a:lnTo>
                  <a:pt x="198186" y="69355"/>
                </a:lnTo>
                <a:close/>
                <a:moveTo>
                  <a:pt x="166548" y="110018"/>
                </a:moveTo>
                <a:lnTo>
                  <a:pt x="168797" y="115560"/>
                </a:lnTo>
                <a:lnTo>
                  <a:pt x="162843" y="117175"/>
                </a:lnTo>
                <a:lnTo>
                  <a:pt x="162463" y="115465"/>
                </a:lnTo>
                <a:lnTo>
                  <a:pt x="162431" y="111696"/>
                </a:lnTo>
                <a:lnTo>
                  <a:pt x="166548" y="110018"/>
                </a:lnTo>
                <a:close/>
                <a:moveTo>
                  <a:pt x="140770" y="107833"/>
                </a:moveTo>
                <a:cubicBezTo>
                  <a:pt x="140770" y="107864"/>
                  <a:pt x="140770" y="107864"/>
                  <a:pt x="140770" y="107896"/>
                </a:cubicBezTo>
                <a:lnTo>
                  <a:pt x="142385" y="110493"/>
                </a:lnTo>
                <a:lnTo>
                  <a:pt x="140865" y="111348"/>
                </a:lnTo>
                <a:cubicBezTo>
                  <a:pt x="140801" y="111379"/>
                  <a:pt x="140770" y="111443"/>
                  <a:pt x="140738" y="111506"/>
                </a:cubicBezTo>
                <a:cubicBezTo>
                  <a:pt x="140738" y="111538"/>
                  <a:pt x="140738" y="111601"/>
                  <a:pt x="140770" y="111665"/>
                </a:cubicBezTo>
                <a:lnTo>
                  <a:pt x="143177" y="115781"/>
                </a:lnTo>
                <a:lnTo>
                  <a:pt x="138426" y="118315"/>
                </a:lnTo>
                <a:cubicBezTo>
                  <a:pt x="138458" y="118252"/>
                  <a:pt x="138490" y="118157"/>
                  <a:pt x="138458" y="118093"/>
                </a:cubicBezTo>
                <a:lnTo>
                  <a:pt x="135228" y="112678"/>
                </a:lnTo>
                <a:cubicBezTo>
                  <a:pt x="135196" y="112646"/>
                  <a:pt x="135164" y="112615"/>
                  <a:pt x="135101" y="112583"/>
                </a:cubicBezTo>
                <a:lnTo>
                  <a:pt x="140770" y="107833"/>
                </a:lnTo>
                <a:close/>
                <a:moveTo>
                  <a:pt x="176999" y="106312"/>
                </a:moveTo>
                <a:lnTo>
                  <a:pt x="180894" y="117143"/>
                </a:lnTo>
                <a:cubicBezTo>
                  <a:pt x="180958" y="117333"/>
                  <a:pt x="181084" y="117492"/>
                  <a:pt x="181243" y="117650"/>
                </a:cubicBezTo>
                <a:lnTo>
                  <a:pt x="182351" y="118568"/>
                </a:lnTo>
                <a:lnTo>
                  <a:pt x="179279" y="119930"/>
                </a:lnTo>
                <a:lnTo>
                  <a:pt x="174371" y="107231"/>
                </a:lnTo>
                <a:lnTo>
                  <a:pt x="176999" y="106312"/>
                </a:lnTo>
                <a:close/>
                <a:moveTo>
                  <a:pt x="91398" y="108656"/>
                </a:moveTo>
                <a:lnTo>
                  <a:pt x="92284" y="111601"/>
                </a:lnTo>
                <a:cubicBezTo>
                  <a:pt x="92316" y="111696"/>
                  <a:pt x="92379" y="111760"/>
                  <a:pt x="92506" y="111760"/>
                </a:cubicBezTo>
                <a:lnTo>
                  <a:pt x="105110" y="110303"/>
                </a:lnTo>
                <a:lnTo>
                  <a:pt x="104477" y="118315"/>
                </a:lnTo>
                <a:lnTo>
                  <a:pt x="91841" y="119962"/>
                </a:lnTo>
                <a:lnTo>
                  <a:pt x="86521" y="110303"/>
                </a:lnTo>
                <a:lnTo>
                  <a:pt x="91398" y="108656"/>
                </a:lnTo>
                <a:close/>
                <a:moveTo>
                  <a:pt x="145488" y="73915"/>
                </a:moveTo>
                <a:lnTo>
                  <a:pt x="151347" y="85569"/>
                </a:lnTo>
                <a:lnTo>
                  <a:pt x="154071" y="97604"/>
                </a:lnTo>
                <a:lnTo>
                  <a:pt x="151822" y="98015"/>
                </a:lnTo>
                <a:cubicBezTo>
                  <a:pt x="151759" y="98015"/>
                  <a:pt x="151727" y="98015"/>
                  <a:pt x="151696" y="98047"/>
                </a:cubicBezTo>
                <a:lnTo>
                  <a:pt x="132061" y="114546"/>
                </a:lnTo>
                <a:lnTo>
                  <a:pt x="115656" y="120943"/>
                </a:lnTo>
                <a:lnTo>
                  <a:pt x="114294" y="115401"/>
                </a:lnTo>
                <a:cubicBezTo>
                  <a:pt x="114263" y="115306"/>
                  <a:pt x="114199" y="115243"/>
                  <a:pt x="114104" y="115211"/>
                </a:cubicBezTo>
                <a:lnTo>
                  <a:pt x="105237" y="114008"/>
                </a:lnTo>
                <a:lnTo>
                  <a:pt x="105934" y="105141"/>
                </a:lnTo>
                <a:cubicBezTo>
                  <a:pt x="109417" y="105869"/>
                  <a:pt x="114389" y="106819"/>
                  <a:pt x="117810" y="106819"/>
                </a:cubicBezTo>
                <a:cubicBezTo>
                  <a:pt x="119425" y="106819"/>
                  <a:pt x="120692" y="106597"/>
                  <a:pt x="121293" y="106091"/>
                </a:cubicBezTo>
                <a:cubicBezTo>
                  <a:pt x="122750" y="104824"/>
                  <a:pt x="126424" y="100517"/>
                  <a:pt x="129527" y="96780"/>
                </a:cubicBezTo>
                <a:lnTo>
                  <a:pt x="135386" y="105204"/>
                </a:lnTo>
                <a:cubicBezTo>
                  <a:pt x="134246" y="106154"/>
                  <a:pt x="133074" y="107073"/>
                  <a:pt x="132061" y="107896"/>
                </a:cubicBezTo>
                <a:cubicBezTo>
                  <a:pt x="131902" y="108023"/>
                  <a:pt x="131997" y="108276"/>
                  <a:pt x="132219" y="108276"/>
                </a:cubicBezTo>
                <a:cubicBezTo>
                  <a:pt x="132251" y="108276"/>
                  <a:pt x="132314" y="108244"/>
                  <a:pt x="132346" y="108244"/>
                </a:cubicBezTo>
                <a:cubicBezTo>
                  <a:pt x="134468" y="106534"/>
                  <a:pt x="141371" y="101024"/>
                  <a:pt x="141593" y="100580"/>
                </a:cubicBezTo>
                <a:cubicBezTo>
                  <a:pt x="141656" y="100485"/>
                  <a:pt x="141815" y="100169"/>
                  <a:pt x="137603" y="94532"/>
                </a:cubicBezTo>
                <a:lnTo>
                  <a:pt x="142987" y="91460"/>
                </a:lnTo>
                <a:lnTo>
                  <a:pt x="143525" y="92948"/>
                </a:lnTo>
                <a:cubicBezTo>
                  <a:pt x="143572" y="93054"/>
                  <a:pt x="143658" y="93099"/>
                  <a:pt x="143743" y="93099"/>
                </a:cubicBezTo>
                <a:cubicBezTo>
                  <a:pt x="143887" y="93099"/>
                  <a:pt x="144028" y="92969"/>
                  <a:pt x="143968" y="92790"/>
                </a:cubicBezTo>
                <a:lnTo>
                  <a:pt x="143335" y="91016"/>
                </a:lnTo>
                <a:cubicBezTo>
                  <a:pt x="143303" y="90953"/>
                  <a:pt x="143240" y="90921"/>
                  <a:pt x="143177" y="90890"/>
                </a:cubicBezTo>
                <a:cubicBezTo>
                  <a:pt x="143145" y="90874"/>
                  <a:pt x="143113" y="90866"/>
                  <a:pt x="143082" y="90866"/>
                </a:cubicBezTo>
                <a:cubicBezTo>
                  <a:pt x="143050" y="90866"/>
                  <a:pt x="143018" y="90874"/>
                  <a:pt x="142987" y="90890"/>
                </a:cubicBezTo>
                <a:lnTo>
                  <a:pt x="139946" y="92632"/>
                </a:lnTo>
                <a:lnTo>
                  <a:pt x="139155" y="91143"/>
                </a:lnTo>
                <a:lnTo>
                  <a:pt x="143240" y="88483"/>
                </a:lnTo>
                <a:cubicBezTo>
                  <a:pt x="143451" y="88324"/>
                  <a:pt x="143310" y="88034"/>
                  <a:pt x="143110" y="88034"/>
                </a:cubicBezTo>
                <a:cubicBezTo>
                  <a:pt x="143070" y="88034"/>
                  <a:pt x="143029" y="88045"/>
                  <a:pt x="142987" y="88071"/>
                </a:cubicBezTo>
                <a:lnTo>
                  <a:pt x="138743" y="90890"/>
                </a:lnTo>
                <a:cubicBezTo>
                  <a:pt x="138616" y="90953"/>
                  <a:pt x="138585" y="91080"/>
                  <a:pt x="138648" y="91175"/>
                </a:cubicBezTo>
                <a:lnTo>
                  <a:pt x="139535" y="92853"/>
                </a:lnTo>
                <a:lnTo>
                  <a:pt x="137349" y="94152"/>
                </a:lnTo>
                <a:cubicBezTo>
                  <a:pt x="136558" y="93107"/>
                  <a:pt x="135639" y="91871"/>
                  <a:pt x="134594" y="90478"/>
                </a:cubicBezTo>
                <a:lnTo>
                  <a:pt x="135228" y="81706"/>
                </a:lnTo>
                <a:lnTo>
                  <a:pt x="145488" y="73915"/>
                </a:lnTo>
                <a:close/>
                <a:moveTo>
                  <a:pt x="173927" y="107389"/>
                </a:moveTo>
                <a:lnTo>
                  <a:pt x="178868" y="120120"/>
                </a:lnTo>
                <a:lnTo>
                  <a:pt x="176461" y="121165"/>
                </a:lnTo>
                <a:lnTo>
                  <a:pt x="171615" y="108213"/>
                </a:lnTo>
                <a:lnTo>
                  <a:pt x="173927" y="107389"/>
                </a:lnTo>
                <a:close/>
                <a:moveTo>
                  <a:pt x="171204" y="108371"/>
                </a:moveTo>
                <a:lnTo>
                  <a:pt x="176049" y="121355"/>
                </a:lnTo>
                <a:lnTo>
                  <a:pt x="172312" y="123002"/>
                </a:lnTo>
                <a:lnTo>
                  <a:pt x="166960" y="109859"/>
                </a:lnTo>
                <a:lnTo>
                  <a:pt x="171204" y="108371"/>
                </a:lnTo>
                <a:close/>
                <a:moveTo>
                  <a:pt x="73663" y="114736"/>
                </a:moveTo>
                <a:lnTo>
                  <a:pt x="76798" y="121134"/>
                </a:lnTo>
                <a:lnTo>
                  <a:pt x="69166" y="123762"/>
                </a:lnTo>
                <a:lnTo>
                  <a:pt x="66981" y="117112"/>
                </a:lnTo>
                <a:cubicBezTo>
                  <a:pt x="69229" y="116320"/>
                  <a:pt x="71478" y="115528"/>
                  <a:pt x="73663" y="114736"/>
                </a:cubicBezTo>
                <a:close/>
                <a:moveTo>
                  <a:pt x="78065" y="8962"/>
                </a:moveTo>
                <a:lnTo>
                  <a:pt x="95420" y="10514"/>
                </a:lnTo>
                <a:lnTo>
                  <a:pt x="101943" y="24765"/>
                </a:lnTo>
                <a:cubicBezTo>
                  <a:pt x="102007" y="24892"/>
                  <a:pt x="102070" y="25018"/>
                  <a:pt x="102165" y="25113"/>
                </a:cubicBezTo>
                <a:lnTo>
                  <a:pt x="116258" y="39206"/>
                </a:lnTo>
                <a:lnTo>
                  <a:pt x="121990" y="54344"/>
                </a:lnTo>
                <a:lnTo>
                  <a:pt x="117683" y="56561"/>
                </a:lnTo>
                <a:cubicBezTo>
                  <a:pt x="117398" y="56719"/>
                  <a:pt x="117176" y="57004"/>
                  <a:pt x="117081" y="57321"/>
                </a:cubicBezTo>
                <a:lnTo>
                  <a:pt x="114706" y="67328"/>
                </a:lnTo>
                <a:cubicBezTo>
                  <a:pt x="114643" y="67613"/>
                  <a:pt x="114706" y="67930"/>
                  <a:pt x="114864" y="68183"/>
                </a:cubicBezTo>
                <a:lnTo>
                  <a:pt x="118950" y="74707"/>
                </a:lnTo>
                <a:lnTo>
                  <a:pt x="118095" y="91808"/>
                </a:lnTo>
                <a:lnTo>
                  <a:pt x="104984" y="101784"/>
                </a:lnTo>
                <a:cubicBezTo>
                  <a:pt x="101880" y="102766"/>
                  <a:pt x="61185" y="115940"/>
                  <a:pt x="39080" y="125472"/>
                </a:cubicBezTo>
                <a:cubicBezTo>
                  <a:pt x="38004" y="122812"/>
                  <a:pt x="36863" y="119898"/>
                  <a:pt x="35660" y="116890"/>
                </a:cubicBezTo>
                <a:cubicBezTo>
                  <a:pt x="34140" y="113026"/>
                  <a:pt x="32683" y="109416"/>
                  <a:pt x="32430" y="108656"/>
                </a:cubicBezTo>
                <a:cubicBezTo>
                  <a:pt x="32398" y="108054"/>
                  <a:pt x="31955" y="107674"/>
                  <a:pt x="26666" y="103526"/>
                </a:cubicBezTo>
                <a:cubicBezTo>
                  <a:pt x="24513" y="101815"/>
                  <a:pt x="21821" y="99725"/>
                  <a:pt x="21346" y="99187"/>
                </a:cubicBezTo>
                <a:cubicBezTo>
                  <a:pt x="20744" y="98522"/>
                  <a:pt x="19319" y="94753"/>
                  <a:pt x="18242" y="91491"/>
                </a:cubicBezTo>
                <a:cubicBezTo>
                  <a:pt x="18242" y="91460"/>
                  <a:pt x="18210" y="91428"/>
                  <a:pt x="18210" y="91365"/>
                </a:cubicBezTo>
                <a:lnTo>
                  <a:pt x="10040" y="73694"/>
                </a:lnTo>
                <a:cubicBezTo>
                  <a:pt x="27236" y="63338"/>
                  <a:pt x="49658" y="49942"/>
                  <a:pt x="51305" y="49340"/>
                </a:cubicBezTo>
                <a:cubicBezTo>
                  <a:pt x="53331" y="48707"/>
                  <a:pt x="61249" y="45160"/>
                  <a:pt x="64067" y="41835"/>
                </a:cubicBezTo>
                <a:cubicBezTo>
                  <a:pt x="65936" y="39586"/>
                  <a:pt x="69831" y="28249"/>
                  <a:pt x="73410" y="17481"/>
                </a:cubicBezTo>
                <a:cubicBezTo>
                  <a:pt x="73853" y="16088"/>
                  <a:pt x="74265" y="14916"/>
                  <a:pt x="74360" y="14631"/>
                </a:cubicBezTo>
                <a:cubicBezTo>
                  <a:pt x="74613" y="14251"/>
                  <a:pt x="76038" y="12003"/>
                  <a:pt x="78065" y="8962"/>
                </a:cubicBezTo>
                <a:close/>
                <a:moveTo>
                  <a:pt x="168955" y="116003"/>
                </a:moveTo>
                <a:lnTo>
                  <a:pt x="171869" y="123192"/>
                </a:lnTo>
                <a:lnTo>
                  <a:pt x="165028" y="126201"/>
                </a:lnTo>
                <a:lnTo>
                  <a:pt x="162938" y="117618"/>
                </a:lnTo>
                <a:lnTo>
                  <a:pt x="168955" y="116003"/>
                </a:lnTo>
                <a:close/>
                <a:moveTo>
                  <a:pt x="15170" y="90256"/>
                </a:moveTo>
                <a:lnTo>
                  <a:pt x="16089" y="92251"/>
                </a:lnTo>
                <a:cubicBezTo>
                  <a:pt x="16532" y="93550"/>
                  <a:pt x="18432" y="99314"/>
                  <a:pt x="19636" y="100675"/>
                </a:cubicBezTo>
                <a:cubicBezTo>
                  <a:pt x="20396" y="101435"/>
                  <a:pt x="21251" y="102164"/>
                  <a:pt x="22106" y="102797"/>
                </a:cubicBezTo>
                <a:lnTo>
                  <a:pt x="14252" y="106851"/>
                </a:lnTo>
                <a:cubicBezTo>
                  <a:pt x="14125" y="106914"/>
                  <a:pt x="14093" y="107041"/>
                  <a:pt x="14125" y="107136"/>
                </a:cubicBezTo>
                <a:lnTo>
                  <a:pt x="20681" y="122495"/>
                </a:lnTo>
                <a:lnTo>
                  <a:pt x="11053" y="126232"/>
                </a:lnTo>
                <a:lnTo>
                  <a:pt x="1964" y="104634"/>
                </a:lnTo>
                <a:lnTo>
                  <a:pt x="6430" y="102354"/>
                </a:lnTo>
                <a:cubicBezTo>
                  <a:pt x="6461" y="102354"/>
                  <a:pt x="6525" y="102291"/>
                  <a:pt x="6525" y="102259"/>
                </a:cubicBezTo>
                <a:lnTo>
                  <a:pt x="9343" y="95925"/>
                </a:lnTo>
                <a:cubicBezTo>
                  <a:pt x="9343" y="95893"/>
                  <a:pt x="9343" y="95862"/>
                  <a:pt x="9343" y="95862"/>
                </a:cubicBezTo>
                <a:lnTo>
                  <a:pt x="9913" y="92251"/>
                </a:lnTo>
                <a:lnTo>
                  <a:pt x="15170" y="90256"/>
                </a:lnTo>
                <a:close/>
                <a:moveTo>
                  <a:pt x="76988" y="121545"/>
                </a:moveTo>
                <a:lnTo>
                  <a:pt x="78762" y="125124"/>
                </a:lnTo>
                <a:lnTo>
                  <a:pt x="70686" y="128291"/>
                </a:lnTo>
                <a:lnTo>
                  <a:pt x="70116" y="126644"/>
                </a:lnTo>
                <a:lnTo>
                  <a:pt x="69324" y="124142"/>
                </a:lnTo>
                <a:lnTo>
                  <a:pt x="76988" y="121545"/>
                </a:lnTo>
                <a:close/>
                <a:moveTo>
                  <a:pt x="105205" y="114451"/>
                </a:moveTo>
                <a:lnTo>
                  <a:pt x="113883" y="115655"/>
                </a:lnTo>
                <a:lnTo>
                  <a:pt x="115244" y="121102"/>
                </a:lnTo>
                <a:lnTo>
                  <a:pt x="111951" y="122400"/>
                </a:lnTo>
                <a:cubicBezTo>
                  <a:pt x="111856" y="122432"/>
                  <a:pt x="111824" y="122495"/>
                  <a:pt x="111793" y="122559"/>
                </a:cubicBezTo>
                <a:lnTo>
                  <a:pt x="110811" y="128512"/>
                </a:lnTo>
                <a:lnTo>
                  <a:pt x="106250" y="123192"/>
                </a:lnTo>
                <a:lnTo>
                  <a:pt x="104889" y="118505"/>
                </a:lnTo>
                <a:lnTo>
                  <a:pt x="105205" y="114451"/>
                </a:lnTo>
                <a:close/>
                <a:moveTo>
                  <a:pt x="66569" y="117270"/>
                </a:moveTo>
                <a:lnTo>
                  <a:pt x="68818" y="124079"/>
                </a:lnTo>
                <a:lnTo>
                  <a:pt x="69641" y="126549"/>
                </a:lnTo>
                <a:lnTo>
                  <a:pt x="57987" y="130476"/>
                </a:lnTo>
                <a:lnTo>
                  <a:pt x="55263" y="121419"/>
                </a:lnTo>
                <a:cubicBezTo>
                  <a:pt x="58937" y="120025"/>
                  <a:pt x="62769" y="118632"/>
                  <a:pt x="66569" y="117270"/>
                </a:cubicBezTo>
                <a:close/>
                <a:moveTo>
                  <a:pt x="22517" y="103146"/>
                </a:moveTo>
                <a:cubicBezTo>
                  <a:pt x="23309" y="103779"/>
                  <a:pt x="24228" y="104507"/>
                  <a:pt x="25273" y="105331"/>
                </a:cubicBezTo>
                <a:cubicBezTo>
                  <a:pt x="27141" y="106787"/>
                  <a:pt x="29675" y="108751"/>
                  <a:pt x="30245" y="109353"/>
                </a:cubicBezTo>
                <a:cubicBezTo>
                  <a:pt x="30498" y="110049"/>
                  <a:pt x="31226" y="111918"/>
                  <a:pt x="33538" y="117713"/>
                </a:cubicBezTo>
                <a:cubicBezTo>
                  <a:pt x="34552" y="120247"/>
                  <a:pt x="35755" y="123319"/>
                  <a:pt x="36990" y="126359"/>
                </a:cubicBezTo>
                <a:lnTo>
                  <a:pt x="36705" y="126486"/>
                </a:lnTo>
                <a:cubicBezTo>
                  <a:pt x="33348" y="127974"/>
                  <a:pt x="30086" y="129462"/>
                  <a:pt x="26951" y="130856"/>
                </a:cubicBezTo>
                <a:lnTo>
                  <a:pt x="25589" y="127119"/>
                </a:lnTo>
                <a:cubicBezTo>
                  <a:pt x="25563" y="127014"/>
                  <a:pt x="25472" y="126953"/>
                  <a:pt x="25387" y="126953"/>
                </a:cubicBezTo>
                <a:cubicBezTo>
                  <a:pt x="25369" y="126953"/>
                  <a:pt x="25352" y="126955"/>
                  <a:pt x="25336" y="126961"/>
                </a:cubicBezTo>
                <a:lnTo>
                  <a:pt x="23277" y="127499"/>
                </a:lnTo>
                <a:lnTo>
                  <a:pt x="14632" y="107168"/>
                </a:lnTo>
                <a:lnTo>
                  <a:pt x="22517" y="103146"/>
                </a:lnTo>
                <a:close/>
                <a:moveTo>
                  <a:pt x="134816" y="112836"/>
                </a:moveTo>
                <a:cubicBezTo>
                  <a:pt x="134816" y="112868"/>
                  <a:pt x="134816" y="112868"/>
                  <a:pt x="134848" y="112900"/>
                </a:cubicBezTo>
                <a:lnTo>
                  <a:pt x="138046" y="118315"/>
                </a:lnTo>
                <a:cubicBezTo>
                  <a:pt x="138110" y="118378"/>
                  <a:pt x="138173" y="118410"/>
                  <a:pt x="138236" y="118410"/>
                </a:cubicBezTo>
                <a:lnTo>
                  <a:pt x="114073" y="131394"/>
                </a:lnTo>
                <a:lnTo>
                  <a:pt x="111191" y="128956"/>
                </a:lnTo>
                <a:lnTo>
                  <a:pt x="112204" y="122749"/>
                </a:lnTo>
                <a:lnTo>
                  <a:pt x="132251" y="114958"/>
                </a:lnTo>
                <a:cubicBezTo>
                  <a:pt x="132282" y="114958"/>
                  <a:pt x="132314" y="114926"/>
                  <a:pt x="132314" y="114926"/>
                </a:cubicBezTo>
                <a:lnTo>
                  <a:pt x="134816" y="112836"/>
                </a:lnTo>
                <a:close/>
                <a:moveTo>
                  <a:pt x="20807" y="122939"/>
                </a:moveTo>
                <a:lnTo>
                  <a:pt x="22834" y="127689"/>
                </a:lnTo>
                <a:lnTo>
                  <a:pt x="13207" y="131426"/>
                </a:lnTo>
                <a:lnTo>
                  <a:pt x="11212" y="126644"/>
                </a:lnTo>
                <a:lnTo>
                  <a:pt x="20807" y="122939"/>
                </a:lnTo>
                <a:close/>
                <a:moveTo>
                  <a:pt x="265356" y="106597"/>
                </a:moveTo>
                <a:lnTo>
                  <a:pt x="267161" y="112076"/>
                </a:lnTo>
                <a:lnTo>
                  <a:pt x="253195" y="129241"/>
                </a:lnTo>
                <a:cubicBezTo>
                  <a:pt x="251580" y="129716"/>
                  <a:pt x="245024" y="131648"/>
                  <a:pt x="238849" y="133738"/>
                </a:cubicBezTo>
                <a:cubicBezTo>
                  <a:pt x="237930" y="131109"/>
                  <a:pt x="235650" y="124490"/>
                  <a:pt x="235365" y="123255"/>
                </a:cubicBezTo>
                <a:cubicBezTo>
                  <a:pt x="235302" y="122907"/>
                  <a:pt x="234700" y="120310"/>
                  <a:pt x="233813" y="116383"/>
                </a:cubicBezTo>
                <a:cubicBezTo>
                  <a:pt x="233687" y="115781"/>
                  <a:pt x="233528" y="115180"/>
                  <a:pt x="233402" y="114515"/>
                </a:cubicBezTo>
                <a:lnTo>
                  <a:pt x="265356" y="106597"/>
                </a:lnTo>
                <a:close/>
                <a:moveTo>
                  <a:pt x="86046" y="110461"/>
                </a:moveTo>
                <a:lnTo>
                  <a:pt x="94470" y="125757"/>
                </a:lnTo>
                <a:lnTo>
                  <a:pt x="94691" y="129621"/>
                </a:lnTo>
                <a:lnTo>
                  <a:pt x="83670" y="134023"/>
                </a:lnTo>
                <a:lnTo>
                  <a:pt x="74106" y="114610"/>
                </a:lnTo>
                <a:cubicBezTo>
                  <a:pt x="78287" y="113121"/>
                  <a:pt x="82309" y="111728"/>
                  <a:pt x="86046" y="110461"/>
                </a:cubicBezTo>
                <a:close/>
                <a:moveTo>
                  <a:pt x="185138" y="93898"/>
                </a:moveTo>
                <a:lnTo>
                  <a:pt x="201416" y="99187"/>
                </a:lnTo>
                <a:lnTo>
                  <a:pt x="199294" y="106122"/>
                </a:lnTo>
                <a:cubicBezTo>
                  <a:pt x="199231" y="106249"/>
                  <a:pt x="199326" y="106376"/>
                  <a:pt x="199421" y="106407"/>
                </a:cubicBezTo>
                <a:lnTo>
                  <a:pt x="199516" y="106407"/>
                </a:lnTo>
                <a:cubicBezTo>
                  <a:pt x="199611" y="106407"/>
                  <a:pt x="199674" y="106344"/>
                  <a:pt x="199706" y="106249"/>
                </a:cubicBezTo>
                <a:lnTo>
                  <a:pt x="201859" y="99250"/>
                </a:lnTo>
                <a:lnTo>
                  <a:pt x="207180" y="99250"/>
                </a:lnTo>
                <a:lnTo>
                  <a:pt x="205565" y="108403"/>
                </a:lnTo>
                <a:lnTo>
                  <a:pt x="205850" y="129779"/>
                </a:lnTo>
                <a:lnTo>
                  <a:pt x="205945" y="135575"/>
                </a:lnTo>
                <a:cubicBezTo>
                  <a:pt x="205913" y="135575"/>
                  <a:pt x="205913" y="135575"/>
                  <a:pt x="205881" y="135543"/>
                </a:cubicBezTo>
                <a:cubicBezTo>
                  <a:pt x="194480" y="125852"/>
                  <a:pt x="187608" y="120025"/>
                  <a:pt x="184568" y="117460"/>
                </a:cubicBezTo>
                <a:lnTo>
                  <a:pt x="188463" y="112298"/>
                </a:lnTo>
                <a:lnTo>
                  <a:pt x="199167" y="117840"/>
                </a:lnTo>
                <a:cubicBezTo>
                  <a:pt x="199199" y="117840"/>
                  <a:pt x="199231" y="117872"/>
                  <a:pt x="199262" y="117872"/>
                </a:cubicBezTo>
                <a:cubicBezTo>
                  <a:pt x="199357" y="117872"/>
                  <a:pt x="199421" y="117808"/>
                  <a:pt x="199452" y="117745"/>
                </a:cubicBezTo>
                <a:cubicBezTo>
                  <a:pt x="199516" y="117618"/>
                  <a:pt x="199484" y="117492"/>
                  <a:pt x="199357" y="117428"/>
                </a:cubicBezTo>
                <a:lnTo>
                  <a:pt x="183143" y="109004"/>
                </a:lnTo>
                <a:lnTo>
                  <a:pt x="180894" y="98585"/>
                </a:lnTo>
                <a:lnTo>
                  <a:pt x="185138" y="93898"/>
                </a:lnTo>
                <a:close/>
                <a:moveTo>
                  <a:pt x="79015" y="125535"/>
                </a:moveTo>
                <a:lnTo>
                  <a:pt x="83259" y="134213"/>
                </a:lnTo>
                <a:lnTo>
                  <a:pt x="79078" y="135860"/>
                </a:lnTo>
                <a:lnTo>
                  <a:pt x="75690" y="126834"/>
                </a:lnTo>
                <a:lnTo>
                  <a:pt x="79015" y="125535"/>
                </a:lnTo>
                <a:close/>
                <a:moveTo>
                  <a:pt x="25241" y="127467"/>
                </a:moveTo>
                <a:lnTo>
                  <a:pt x="26539" y="131046"/>
                </a:lnTo>
                <a:cubicBezTo>
                  <a:pt x="22549" y="132851"/>
                  <a:pt x="18717" y="134593"/>
                  <a:pt x="15234" y="136176"/>
                </a:cubicBezTo>
                <a:lnTo>
                  <a:pt x="13365" y="131806"/>
                </a:lnTo>
                <a:lnTo>
                  <a:pt x="23214" y="128006"/>
                </a:lnTo>
                <a:lnTo>
                  <a:pt x="25241" y="127467"/>
                </a:lnTo>
                <a:close/>
                <a:moveTo>
                  <a:pt x="176239" y="121767"/>
                </a:moveTo>
                <a:lnTo>
                  <a:pt x="183016" y="135606"/>
                </a:lnTo>
                <a:lnTo>
                  <a:pt x="177031" y="137253"/>
                </a:lnTo>
                <a:lnTo>
                  <a:pt x="172439" y="123445"/>
                </a:lnTo>
                <a:lnTo>
                  <a:pt x="176239" y="121767"/>
                </a:lnTo>
                <a:close/>
                <a:moveTo>
                  <a:pt x="164775" y="126929"/>
                </a:moveTo>
                <a:lnTo>
                  <a:pt x="166992" y="132629"/>
                </a:lnTo>
                <a:lnTo>
                  <a:pt x="161640" y="137443"/>
                </a:lnTo>
                <a:lnTo>
                  <a:pt x="158061" y="133579"/>
                </a:lnTo>
                <a:lnTo>
                  <a:pt x="164775" y="126929"/>
                </a:lnTo>
                <a:close/>
                <a:moveTo>
                  <a:pt x="75278" y="126992"/>
                </a:moveTo>
                <a:lnTo>
                  <a:pt x="78698" y="136018"/>
                </a:lnTo>
                <a:lnTo>
                  <a:pt x="73948" y="137950"/>
                </a:lnTo>
                <a:lnTo>
                  <a:pt x="70844" y="128734"/>
                </a:lnTo>
                <a:lnTo>
                  <a:pt x="75278" y="126992"/>
                </a:lnTo>
                <a:close/>
                <a:moveTo>
                  <a:pt x="54852" y="121609"/>
                </a:moveTo>
                <a:lnTo>
                  <a:pt x="58557" y="134023"/>
                </a:lnTo>
                <a:lnTo>
                  <a:pt x="44052" y="138646"/>
                </a:lnTo>
                <a:cubicBezTo>
                  <a:pt x="43356" y="136493"/>
                  <a:pt x="41867" y="132534"/>
                  <a:pt x="39904" y="127594"/>
                </a:cubicBezTo>
                <a:lnTo>
                  <a:pt x="39935" y="127562"/>
                </a:lnTo>
                <a:cubicBezTo>
                  <a:pt x="44306" y="125694"/>
                  <a:pt x="49436" y="123667"/>
                  <a:pt x="54852" y="121609"/>
                </a:cubicBezTo>
                <a:close/>
                <a:moveTo>
                  <a:pt x="209333" y="99250"/>
                </a:moveTo>
                <a:lnTo>
                  <a:pt x="229031" y="99504"/>
                </a:lnTo>
                <a:cubicBezTo>
                  <a:pt x="230140" y="104507"/>
                  <a:pt x="231438" y="110176"/>
                  <a:pt x="232895" y="116573"/>
                </a:cubicBezTo>
                <a:cubicBezTo>
                  <a:pt x="233782" y="120500"/>
                  <a:pt x="234383" y="123097"/>
                  <a:pt x="234447" y="123445"/>
                </a:cubicBezTo>
                <a:cubicBezTo>
                  <a:pt x="234732" y="124775"/>
                  <a:pt x="237012" y="131363"/>
                  <a:pt x="237962" y="134023"/>
                </a:cubicBezTo>
                <a:cubicBezTo>
                  <a:pt x="233592" y="135511"/>
                  <a:pt x="229538" y="137031"/>
                  <a:pt x="227701" y="138140"/>
                </a:cubicBezTo>
                <a:cubicBezTo>
                  <a:pt x="227385" y="138361"/>
                  <a:pt x="227068" y="138583"/>
                  <a:pt x="226783" y="138868"/>
                </a:cubicBezTo>
                <a:lnTo>
                  <a:pt x="219657" y="137538"/>
                </a:lnTo>
                <a:lnTo>
                  <a:pt x="216395" y="131869"/>
                </a:lnTo>
                <a:cubicBezTo>
                  <a:pt x="216364" y="131806"/>
                  <a:pt x="216300" y="131774"/>
                  <a:pt x="216237" y="131774"/>
                </a:cubicBezTo>
                <a:lnTo>
                  <a:pt x="210632" y="130444"/>
                </a:lnTo>
                <a:cubicBezTo>
                  <a:pt x="210613" y="130435"/>
                  <a:pt x="210592" y="130431"/>
                  <a:pt x="210569" y="130431"/>
                </a:cubicBezTo>
                <a:cubicBezTo>
                  <a:pt x="210515" y="130431"/>
                  <a:pt x="210455" y="130453"/>
                  <a:pt x="210410" y="130476"/>
                </a:cubicBezTo>
                <a:lnTo>
                  <a:pt x="208827" y="131838"/>
                </a:lnTo>
                <a:cubicBezTo>
                  <a:pt x="208795" y="131838"/>
                  <a:pt x="208763" y="131901"/>
                  <a:pt x="208732" y="131933"/>
                </a:cubicBezTo>
                <a:cubicBezTo>
                  <a:pt x="207465" y="130793"/>
                  <a:pt x="206546" y="129937"/>
                  <a:pt x="206293" y="129684"/>
                </a:cubicBezTo>
                <a:lnTo>
                  <a:pt x="205976" y="108434"/>
                </a:lnTo>
                <a:lnTo>
                  <a:pt x="207591" y="99250"/>
                </a:lnTo>
                <a:close/>
                <a:moveTo>
                  <a:pt x="172027" y="123635"/>
                </a:moveTo>
                <a:lnTo>
                  <a:pt x="176587" y="137380"/>
                </a:lnTo>
                <a:lnTo>
                  <a:pt x="170064" y="139121"/>
                </a:lnTo>
                <a:lnTo>
                  <a:pt x="167498" y="132629"/>
                </a:lnTo>
                <a:lnTo>
                  <a:pt x="165155" y="126676"/>
                </a:lnTo>
                <a:lnTo>
                  <a:pt x="172027" y="123635"/>
                </a:lnTo>
                <a:close/>
                <a:moveTo>
                  <a:pt x="37814" y="128512"/>
                </a:moveTo>
                <a:cubicBezTo>
                  <a:pt x="38954" y="131426"/>
                  <a:pt x="40030" y="134213"/>
                  <a:pt x="40822" y="136398"/>
                </a:cubicBezTo>
                <a:cubicBezTo>
                  <a:pt x="39777" y="136936"/>
                  <a:pt x="37497" y="137981"/>
                  <a:pt x="34425" y="139375"/>
                </a:cubicBezTo>
                <a:lnTo>
                  <a:pt x="31765" y="131204"/>
                </a:lnTo>
                <a:cubicBezTo>
                  <a:pt x="33697" y="130349"/>
                  <a:pt x="35628" y="129462"/>
                  <a:pt x="37624" y="128576"/>
                </a:cubicBezTo>
                <a:lnTo>
                  <a:pt x="37814" y="128512"/>
                </a:lnTo>
                <a:close/>
                <a:moveTo>
                  <a:pt x="210663" y="130951"/>
                </a:moveTo>
                <a:lnTo>
                  <a:pt x="216079" y="132218"/>
                </a:lnTo>
                <a:lnTo>
                  <a:pt x="219309" y="137760"/>
                </a:lnTo>
                <a:lnTo>
                  <a:pt x="218264" y="140040"/>
                </a:lnTo>
                <a:cubicBezTo>
                  <a:pt x="215445" y="137886"/>
                  <a:pt x="211613" y="134529"/>
                  <a:pt x="209048" y="132218"/>
                </a:cubicBezTo>
                <a:cubicBezTo>
                  <a:pt x="209080" y="132218"/>
                  <a:pt x="209080" y="132186"/>
                  <a:pt x="209112" y="132186"/>
                </a:cubicBezTo>
                <a:lnTo>
                  <a:pt x="210663" y="130951"/>
                </a:lnTo>
                <a:close/>
                <a:moveTo>
                  <a:pt x="251326" y="132186"/>
                </a:moveTo>
                <a:lnTo>
                  <a:pt x="240464" y="142320"/>
                </a:lnTo>
                <a:cubicBezTo>
                  <a:pt x="240401" y="140083"/>
                  <a:pt x="240150" y="137752"/>
                  <a:pt x="239586" y="135920"/>
                </a:cubicBezTo>
                <a:lnTo>
                  <a:pt x="239586" y="135920"/>
                </a:lnTo>
                <a:cubicBezTo>
                  <a:pt x="243922" y="134464"/>
                  <a:pt x="248510" y="133040"/>
                  <a:pt x="251326" y="132186"/>
                </a:cubicBezTo>
                <a:close/>
                <a:moveTo>
                  <a:pt x="219689" y="138013"/>
                </a:moveTo>
                <a:lnTo>
                  <a:pt x="226371" y="139280"/>
                </a:lnTo>
                <a:cubicBezTo>
                  <a:pt x="225516" y="140072"/>
                  <a:pt x="224408" y="141243"/>
                  <a:pt x="223109" y="142700"/>
                </a:cubicBezTo>
                <a:cubicBezTo>
                  <a:pt x="221526" y="142035"/>
                  <a:pt x="220037" y="141243"/>
                  <a:pt x="218612" y="140325"/>
                </a:cubicBezTo>
                <a:lnTo>
                  <a:pt x="219689" y="138013"/>
                </a:lnTo>
                <a:close/>
                <a:moveTo>
                  <a:pt x="31321" y="131394"/>
                </a:moveTo>
                <a:lnTo>
                  <a:pt x="33982" y="139565"/>
                </a:lnTo>
                <a:cubicBezTo>
                  <a:pt x="31860" y="140515"/>
                  <a:pt x="29421" y="141592"/>
                  <a:pt x="26729" y="142795"/>
                </a:cubicBezTo>
                <a:lnTo>
                  <a:pt x="23911" y="134751"/>
                </a:lnTo>
                <a:lnTo>
                  <a:pt x="31321" y="131394"/>
                </a:lnTo>
                <a:close/>
                <a:moveTo>
                  <a:pt x="167182" y="133073"/>
                </a:moveTo>
                <a:lnTo>
                  <a:pt x="169652" y="139375"/>
                </a:lnTo>
                <a:lnTo>
                  <a:pt x="166643" y="142827"/>
                </a:lnTo>
                <a:lnTo>
                  <a:pt x="163540" y="139470"/>
                </a:lnTo>
                <a:lnTo>
                  <a:pt x="161956" y="137760"/>
                </a:lnTo>
                <a:lnTo>
                  <a:pt x="167182" y="133073"/>
                </a:lnTo>
                <a:close/>
                <a:moveTo>
                  <a:pt x="156319" y="106566"/>
                </a:moveTo>
                <a:lnTo>
                  <a:pt x="161956" y="111633"/>
                </a:lnTo>
                <a:lnTo>
                  <a:pt x="161956" y="115148"/>
                </a:lnTo>
                <a:lnTo>
                  <a:pt x="157808" y="113945"/>
                </a:lnTo>
                <a:lnTo>
                  <a:pt x="157713" y="113945"/>
                </a:lnTo>
                <a:lnTo>
                  <a:pt x="153342" y="114958"/>
                </a:lnTo>
                <a:cubicBezTo>
                  <a:pt x="153279" y="114958"/>
                  <a:pt x="153247" y="114990"/>
                  <a:pt x="153216" y="115053"/>
                </a:cubicBezTo>
                <a:lnTo>
                  <a:pt x="150239" y="119202"/>
                </a:lnTo>
                <a:lnTo>
                  <a:pt x="141308" y="124649"/>
                </a:lnTo>
                <a:cubicBezTo>
                  <a:pt x="141245" y="124680"/>
                  <a:pt x="141213" y="124775"/>
                  <a:pt x="141213" y="124839"/>
                </a:cubicBezTo>
                <a:lnTo>
                  <a:pt x="141213" y="130634"/>
                </a:lnTo>
                <a:lnTo>
                  <a:pt x="127690" y="142890"/>
                </a:lnTo>
                <a:lnTo>
                  <a:pt x="114484" y="131711"/>
                </a:lnTo>
                <a:lnTo>
                  <a:pt x="154451" y="110239"/>
                </a:lnTo>
                <a:cubicBezTo>
                  <a:pt x="154514" y="110208"/>
                  <a:pt x="154546" y="110176"/>
                  <a:pt x="154546" y="110113"/>
                </a:cubicBezTo>
                <a:lnTo>
                  <a:pt x="156319" y="106566"/>
                </a:lnTo>
                <a:close/>
                <a:moveTo>
                  <a:pt x="182731" y="118885"/>
                </a:moveTo>
                <a:cubicBezTo>
                  <a:pt x="185550" y="121292"/>
                  <a:pt x="192517" y="127182"/>
                  <a:pt x="204393" y="137316"/>
                </a:cubicBezTo>
                <a:cubicBezTo>
                  <a:pt x="204900" y="137728"/>
                  <a:pt x="205406" y="138140"/>
                  <a:pt x="205913" y="138551"/>
                </a:cubicBezTo>
                <a:lnTo>
                  <a:pt x="205691" y="145582"/>
                </a:lnTo>
                <a:lnTo>
                  <a:pt x="180863" y="123034"/>
                </a:lnTo>
                <a:lnTo>
                  <a:pt x="179469" y="120342"/>
                </a:lnTo>
                <a:lnTo>
                  <a:pt x="182731" y="118885"/>
                </a:lnTo>
                <a:close/>
                <a:moveTo>
                  <a:pt x="206293" y="130317"/>
                </a:moveTo>
                <a:cubicBezTo>
                  <a:pt x="207908" y="131838"/>
                  <a:pt x="214210" y="137538"/>
                  <a:pt x="218201" y="140578"/>
                </a:cubicBezTo>
                <a:cubicBezTo>
                  <a:pt x="219626" y="141560"/>
                  <a:pt x="221177" y="142383"/>
                  <a:pt x="222793" y="143048"/>
                </a:cubicBezTo>
                <a:cubicBezTo>
                  <a:pt x="222096" y="143840"/>
                  <a:pt x="221336" y="144663"/>
                  <a:pt x="220512" y="145614"/>
                </a:cubicBezTo>
                <a:cubicBezTo>
                  <a:pt x="215477" y="142890"/>
                  <a:pt x="210758" y="139660"/>
                  <a:pt x="206388" y="135955"/>
                </a:cubicBezTo>
                <a:lnTo>
                  <a:pt x="206293" y="130317"/>
                </a:lnTo>
                <a:close/>
                <a:moveTo>
                  <a:pt x="23499" y="134909"/>
                </a:moveTo>
                <a:lnTo>
                  <a:pt x="26318" y="142953"/>
                </a:lnTo>
                <a:lnTo>
                  <a:pt x="18939" y="146215"/>
                </a:lnTo>
                <a:lnTo>
                  <a:pt x="16025" y="138298"/>
                </a:lnTo>
                <a:cubicBezTo>
                  <a:pt x="18400" y="137221"/>
                  <a:pt x="20902" y="136081"/>
                  <a:pt x="23499" y="134909"/>
                </a:cubicBezTo>
                <a:close/>
                <a:moveTo>
                  <a:pt x="150872" y="140737"/>
                </a:moveTo>
                <a:lnTo>
                  <a:pt x="153152" y="143397"/>
                </a:lnTo>
                <a:lnTo>
                  <a:pt x="150017" y="146247"/>
                </a:lnTo>
                <a:lnTo>
                  <a:pt x="147737" y="143808"/>
                </a:lnTo>
                <a:lnTo>
                  <a:pt x="150872" y="140737"/>
                </a:lnTo>
                <a:close/>
                <a:moveTo>
                  <a:pt x="157776" y="133896"/>
                </a:moveTo>
                <a:lnTo>
                  <a:pt x="161481" y="137886"/>
                </a:lnTo>
                <a:lnTo>
                  <a:pt x="163096" y="139628"/>
                </a:lnTo>
                <a:lnTo>
                  <a:pt x="156224" y="146247"/>
                </a:lnTo>
                <a:lnTo>
                  <a:pt x="151189" y="140388"/>
                </a:lnTo>
                <a:lnTo>
                  <a:pt x="157776" y="133896"/>
                </a:lnTo>
                <a:close/>
                <a:moveTo>
                  <a:pt x="40980" y="136778"/>
                </a:moveTo>
                <a:cubicBezTo>
                  <a:pt x="41456" y="137981"/>
                  <a:pt x="41867" y="139216"/>
                  <a:pt x="42216" y="140452"/>
                </a:cubicBezTo>
                <a:cubicBezTo>
                  <a:pt x="42437" y="141528"/>
                  <a:pt x="42437" y="142605"/>
                  <a:pt x="42311" y="143713"/>
                </a:cubicBezTo>
                <a:lnTo>
                  <a:pt x="36673" y="146310"/>
                </a:lnTo>
                <a:lnTo>
                  <a:pt x="34552" y="139818"/>
                </a:lnTo>
                <a:cubicBezTo>
                  <a:pt x="38257" y="138140"/>
                  <a:pt x="40094" y="137253"/>
                  <a:pt x="40980" y="136778"/>
                </a:cubicBezTo>
                <a:close/>
                <a:moveTo>
                  <a:pt x="94755" y="130064"/>
                </a:moveTo>
                <a:lnTo>
                  <a:pt x="94755" y="130381"/>
                </a:lnTo>
                <a:lnTo>
                  <a:pt x="91303" y="147197"/>
                </a:lnTo>
                <a:lnTo>
                  <a:pt x="89307" y="147545"/>
                </a:lnTo>
                <a:lnTo>
                  <a:pt x="88927" y="144663"/>
                </a:lnTo>
                <a:cubicBezTo>
                  <a:pt x="88896" y="144663"/>
                  <a:pt x="88896" y="144632"/>
                  <a:pt x="88896" y="144600"/>
                </a:cubicBezTo>
                <a:lnTo>
                  <a:pt x="83892" y="134434"/>
                </a:lnTo>
                <a:lnTo>
                  <a:pt x="94755" y="130064"/>
                </a:lnTo>
                <a:close/>
                <a:moveTo>
                  <a:pt x="239166" y="136050"/>
                </a:moveTo>
                <a:cubicBezTo>
                  <a:pt x="239767" y="137950"/>
                  <a:pt x="239989" y="140483"/>
                  <a:pt x="240052" y="142763"/>
                </a:cubicBezTo>
                <a:cubicBezTo>
                  <a:pt x="240052" y="142795"/>
                  <a:pt x="240052" y="142795"/>
                  <a:pt x="240052" y="142827"/>
                </a:cubicBezTo>
                <a:cubicBezTo>
                  <a:pt x="240116" y="144695"/>
                  <a:pt x="240052" y="146564"/>
                  <a:pt x="239862" y="148432"/>
                </a:cubicBezTo>
                <a:cubicBezTo>
                  <a:pt x="239356" y="148305"/>
                  <a:pt x="238152" y="147957"/>
                  <a:pt x="236537" y="147450"/>
                </a:cubicBezTo>
                <a:cubicBezTo>
                  <a:pt x="236537" y="147419"/>
                  <a:pt x="236537" y="147419"/>
                  <a:pt x="236537" y="147387"/>
                </a:cubicBezTo>
                <a:lnTo>
                  <a:pt x="235777" y="140990"/>
                </a:lnTo>
                <a:cubicBezTo>
                  <a:pt x="235763" y="140847"/>
                  <a:pt x="235658" y="140782"/>
                  <a:pt x="235554" y="140782"/>
                </a:cubicBezTo>
                <a:cubicBezTo>
                  <a:pt x="235427" y="140782"/>
                  <a:pt x="235299" y="140879"/>
                  <a:pt x="235334" y="141053"/>
                </a:cubicBezTo>
                <a:lnTo>
                  <a:pt x="236062" y="147292"/>
                </a:lnTo>
                <a:cubicBezTo>
                  <a:pt x="233117" y="146374"/>
                  <a:pt x="228968" y="145012"/>
                  <a:pt x="225358" y="143587"/>
                </a:cubicBezTo>
                <a:cubicBezTo>
                  <a:pt x="227068" y="141718"/>
                  <a:pt x="228303" y="140452"/>
                  <a:pt x="228905" y="140103"/>
                </a:cubicBezTo>
                <a:cubicBezTo>
                  <a:pt x="230678" y="139058"/>
                  <a:pt x="234764" y="137538"/>
                  <a:pt x="239166" y="136050"/>
                </a:cubicBezTo>
                <a:close/>
                <a:moveTo>
                  <a:pt x="58557" y="135004"/>
                </a:moveTo>
                <a:lnTo>
                  <a:pt x="60932" y="145550"/>
                </a:lnTo>
                <a:lnTo>
                  <a:pt x="58082" y="146374"/>
                </a:lnTo>
                <a:lnTo>
                  <a:pt x="49563" y="148749"/>
                </a:lnTo>
                <a:lnTo>
                  <a:pt x="47599" y="141845"/>
                </a:lnTo>
                <a:cubicBezTo>
                  <a:pt x="47568" y="141782"/>
                  <a:pt x="47504" y="141718"/>
                  <a:pt x="47441" y="141687"/>
                </a:cubicBezTo>
                <a:lnTo>
                  <a:pt x="44654" y="141212"/>
                </a:lnTo>
                <a:cubicBezTo>
                  <a:pt x="44622" y="140768"/>
                  <a:pt x="44559" y="140388"/>
                  <a:pt x="44464" y="140008"/>
                </a:cubicBezTo>
                <a:cubicBezTo>
                  <a:pt x="44464" y="139881"/>
                  <a:pt x="44401" y="139723"/>
                  <a:pt x="44337" y="139501"/>
                </a:cubicBezTo>
                <a:lnTo>
                  <a:pt x="58557" y="135004"/>
                </a:lnTo>
                <a:close/>
                <a:moveTo>
                  <a:pt x="34140" y="140008"/>
                </a:moveTo>
                <a:lnTo>
                  <a:pt x="36262" y="146500"/>
                </a:lnTo>
                <a:lnTo>
                  <a:pt x="29200" y="149762"/>
                </a:lnTo>
                <a:lnTo>
                  <a:pt x="26919" y="143238"/>
                </a:lnTo>
                <a:cubicBezTo>
                  <a:pt x="29865" y="141908"/>
                  <a:pt x="32240" y="140863"/>
                  <a:pt x="34140" y="140008"/>
                </a:cubicBezTo>
                <a:close/>
                <a:moveTo>
                  <a:pt x="15614" y="138520"/>
                </a:moveTo>
                <a:lnTo>
                  <a:pt x="18527" y="146405"/>
                </a:lnTo>
                <a:lnTo>
                  <a:pt x="9565" y="150332"/>
                </a:lnTo>
                <a:lnTo>
                  <a:pt x="6620" y="142637"/>
                </a:lnTo>
                <a:cubicBezTo>
                  <a:pt x="9248" y="141433"/>
                  <a:pt x="12288" y="140040"/>
                  <a:pt x="15614" y="138520"/>
                </a:cubicBezTo>
                <a:close/>
                <a:moveTo>
                  <a:pt x="175954" y="147197"/>
                </a:moveTo>
                <a:lnTo>
                  <a:pt x="176714" y="149572"/>
                </a:lnTo>
                <a:lnTo>
                  <a:pt x="173167" y="150681"/>
                </a:lnTo>
                <a:lnTo>
                  <a:pt x="172724" y="147957"/>
                </a:lnTo>
                <a:lnTo>
                  <a:pt x="175954" y="147197"/>
                </a:lnTo>
                <a:close/>
                <a:moveTo>
                  <a:pt x="103337" y="144917"/>
                </a:moveTo>
                <a:lnTo>
                  <a:pt x="106124" y="145994"/>
                </a:lnTo>
                <a:lnTo>
                  <a:pt x="106757" y="150712"/>
                </a:lnTo>
                <a:lnTo>
                  <a:pt x="106757" y="150712"/>
                </a:lnTo>
                <a:lnTo>
                  <a:pt x="103337" y="150206"/>
                </a:lnTo>
                <a:lnTo>
                  <a:pt x="103337" y="144917"/>
                </a:lnTo>
                <a:close/>
                <a:moveTo>
                  <a:pt x="83449" y="134593"/>
                </a:moveTo>
                <a:lnTo>
                  <a:pt x="88452" y="144790"/>
                </a:lnTo>
                <a:lnTo>
                  <a:pt x="88864" y="147640"/>
                </a:lnTo>
                <a:lnTo>
                  <a:pt x="82055" y="148812"/>
                </a:lnTo>
                <a:lnTo>
                  <a:pt x="82024" y="148844"/>
                </a:lnTo>
                <a:lnTo>
                  <a:pt x="78825" y="150174"/>
                </a:lnTo>
                <a:lnTo>
                  <a:pt x="74138" y="150712"/>
                </a:lnTo>
                <a:lnTo>
                  <a:pt x="71161" y="139533"/>
                </a:lnTo>
                <a:lnTo>
                  <a:pt x="83449" y="134593"/>
                </a:lnTo>
                <a:close/>
                <a:moveTo>
                  <a:pt x="42216" y="144252"/>
                </a:moveTo>
                <a:lnTo>
                  <a:pt x="42216" y="144252"/>
                </a:lnTo>
                <a:cubicBezTo>
                  <a:pt x="41709" y="146564"/>
                  <a:pt x="40379" y="148780"/>
                  <a:pt x="38130" y="150776"/>
                </a:cubicBezTo>
                <a:lnTo>
                  <a:pt x="36832" y="146754"/>
                </a:lnTo>
                <a:lnTo>
                  <a:pt x="42216" y="144252"/>
                </a:lnTo>
                <a:close/>
                <a:moveTo>
                  <a:pt x="200371" y="141370"/>
                </a:moveTo>
                <a:lnTo>
                  <a:pt x="205691" y="146184"/>
                </a:lnTo>
                <a:lnTo>
                  <a:pt x="205533" y="151757"/>
                </a:lnTo>
                <a:lnTo>
                  <a:pt x="197362" y="145297"/>
                </a:lnTo>
                <a:lnTo>
                  <a:pt x="200371" y="141370"/>
                </a:lnTo>
                <a:close/>
                <a:moveTo>
                  <a:pt x="179026" y="143080"/>
                </a:moveTo>
                <a:lnTo>
                  <a:pt x="179818" y="148305"/>
                </a:lnTo>
                <a:lnTo>
                  <a:pt x="177126" y="149414"/>
                </a:lnTo>
                <a:lnTo>
                  <a:pt x="176334" y="146849"/>
                </a:lnTo>
                <a:cubicBezTo>
                  <a:pt x="176307" y="146766"/>
                  <a:pt x="176208" y="146684"/>
                  <a:pt x="176120" y="146684"/>
                </a:cubicBezTo>
                <a:cubicBezTo>
                  <a:pt x="176107" y="146684"/>
                  <a:pt x="176093" y="146686"/>
                  <a:pt x="176081" y="146690"/>
                </a:cubicBezTo>
                <a:lnTo>
                  <a:pt x="172439" y="147577"/>
                </a:lnTo>
                <a:cubicBezTo>
                  <a:pt x="172312" y="147577"/>
                  <a:pt x="172249" y="147704"/>
                  <a:pt x="172249" y="147830"/>
                </a:cubicBezTo>
                <a:lnTo>
                  <a:pt x="172755" y="150839"/>
                </a:lnTo>
                <a:lnTo>
                  <a:pt x="169652" y="151821"/>
                </a:lnTo>
                <a:lnTo>
                  <a:pt x="167752" y="145867"/>
                </a:lnTo>
                <a:lnTo>
                  <a:pt x="179026" y="143080"/>
                </a:lnTo>
                <a:close/>
                <a:moveTo>
                  <a:pt x="69768" y="126992"/>
                </a:moveTo>
                <a:lnTo>
                  <a:pt x="73473" y="138108"/>
                </a:lnTo>
                <a:lnTo>
                  <a:pt x="70813" y="139185"/>
                </a:lnTo>
                <a:cubicBezTo>
                  <a:pt x="70718" y="139216"/>
                  <a:pt x="70654" y="139343"/>
                  <a:pt x="70686" y="139470"/>
                </a:cubicBezTo>
                <a:lnTo>
                  <a:pt x="73695" y="150776"/>
                </a:lnTo>
                <a:lnTo>
                  <a:pt x="63339" y="151979"/>
                </a:lnTo>
                <a:lnTo>
                  <a:pt x="59349" y="134276"/>
                </a:lnTo>
                <a:cubicBezTo>
                  <a:pt x="59317" y="134149"/>
                  <a:pt x="59254" y="134054"/>
                  <a:pt x="59127" y="133991"/>
                </a:cubicBezTo>
                <a:cubicBezTo>
                  <a:pt x="59095" y="133959"/>
                  <a:pt x="59064" y="133959"/>
                  <a:pt x="59000" y="133959"/>
                </a:cubicBezTo>
                <a:lnTo>
                  <a:pt x="58113" y="130919"/>
                </a:lnTo>
                <a:lnTo>
                  <a:pt x="69768" y="126992"/>
                </a:lnTo>
                <a:close/>
                <a:moveTo>
                  <a:pt x="225009" y="143967"/>
                </a:moveTo>
                <a:cubicBezTo>
                  <a:pt x="230995" y="146342"/>
                  <a:pt x="238374" y="148495"/>
                  <a:pt x="239767" y="148907"/>
                </a:cubicBezTo>
                <a:lnTo>
                  <a:pt x="238754" y="152517"/>
                </a:lnTo>
                <a:lnTo>
                  <a:pt x="236569" y="152011"/>
                </a:lnTo>
                <a:cubicBezTo>
                  <a:pt x="231723" y="150744"/>
                  <a:pt x="227036" y="148970"/>
                  <a:pt x="222571" y="146722"/>
                </a:cubicBezTo>
                <a:cubicBezTo>
                  <a:pt x="223458" y="145709"/>
                  <a:pt x="224281" y="144790"/>
                  <a:pt x="225009" y="143967"/>
                </a:cubicBezTo>
                <a:close/>
                <a:moveTo>
                  <a:pt x="61027" y="145994"/>
                </a:moveTo>
                <a:lnTo>
                  <a:pt x="62452" y="152264"/>
                </a:lnTo>
                <a:lnTo>
                  <a:pt x="60647" y="152929"/>
                </a:lnTo>
                <a:lnTo>
                  <a:pt x="58462" y="146722"/>
                </a:lnTo>
                <a:lnTo>
                  <a:pt x="61027" y="145994"/>
                </a:lnTo>
                <a:close/>
                <a:moveTo>
                  <a:pt x="153437" y="143745"/>
                </a:moveTo>
                <a:lnTo>
                  <a:pt x="155876" y="146564"/>
                </a:lnTo>
                <a:lnTo>
                  <a:pt x="149099" y="153087"/>
                </a:lnTo>
                <a:lnTo>
                  <a:pt x="144095" y="147419"/>
                </a:lnTo>
                <a:lnTo>
                  <a:pt x="147420" y="144125"/>
                </a:lnTo>
                <a:lnTo>
                  <a:pt x="149859" y="146754"/>
                </a:lnTo>
                <a:cubicBezTo>
                  <a:pt x="149890" y="146785"/>
                  <a:pt x="149954" y="146817"/>
                  <a:pt x="150017" y="146817"/>
                </a:cubicBezTo>
                <a:cubicBezTo>
                  <a:pt x="150080" y="146817"/>
                  <a:pt x="150144" y="146785"/>
                  <a:pt x="150175" y="146754"/>
                </a:cubicBezTo>
                <a:lnTo>
                  <a:pt x="153437" y="143745"/>
                </a:lnTo>
                <a:close/>
                <a:moveTo>
                  <a:pt x="179026" y="120532"/>
                </a:moveTo>
                <a:lnTo>
                  <a:pt x="180483" y="123287"/>
                </a:lnTo>
                <a:cubicBezTo>
                  <a:pt x="180483" y="123319"/>
                  <a:pt x="180514" y="123350"/>
                  <a:pt x="180514" y="123350"/>
                </a:cubicBezTo>
                <a:lnTo>
                  <a:pt x="200023" y="141085"/>
                </a:lnTo>
                <a:lnTo>
                  <a:pt x="196982" y="145012"/>
                </a:lnTo>
                <a:lnTo>
                  <a:pt x="188558" y="138330"/>
                </a:lnTo>
                <a:cubicBezTo>
                  <a:pt x="188513" y="138307"/>
                  <a:pt x="188469" y="138297"/>
                  <a:pt x="188427" y="138297"/>
                </a:cubicBezTo>
                <a:cubicBezTo>
                  <a:pt x="188350" y="138297"/>
                  <a:pt x="188283" y="138332"/>
                  <a:pt x="188242" y="138393"/>
                </a:cubicBezTo>
                <a:cubicBezTo>
                  <a:pt x="188147" y="138488"/>
                  <a:pt x="188178" y="138615"/>
                  <a:pt x="188273" y="138710"/>
                </a:cubicBezTo>
                <a:lnTo>
                  <a:pt x="205216" y="152106"/>
                </a:lnTo>
                <a:lnTo>
                  <a:pt x="199516" y="153151"/>
                </a:lnTo>
                <a:lnTo>
                  <a:pt x="184916" y="139406"/>
                </a:lnTo>
                <a:lnTo>
                  <a:pt x="183555" y="135701"/>
                </a:lnTo>
                <a:lnTo>
                  <a:pt x="176619" y="121609"/>
                </a:lnTo>
                <a:lnTo>
                  <a:pt x="179026" y="120532"/>
                </a:lnTo>
                <a:close/>
                <a:moveTo>
                  <a:pt x="206356" y="138900"/>
                </a:moveTo>
                <a:cubicBezTo>
                  <a:pt x="210283" y="142098"/>
                  <a:pt x="214495" y="144949"/>
                  <a:pt x="218961" y="147419"/>
                </a:cubicBezTo>
                <a:cubicBezTo>
                  <a:pt x="217472" y="149160"/>
                  <a:pt x="215825" y="151092"/>
                  <a:pt x="214084" y="153214"/>
                </a:cubicBezTo>
                <a:lnTo>
                  <a:pt x="206135" y="145994"/>
                </a:lnTo>
                <a:lnTo>
                  <a:pt x="206356" y="138900"/>
                </a:lnTo>
                <a:close/>
                <a:moveTo>
                  <a:pt x="284452" y="144822"/>
                </a:moveTo>
                <a:cubicBezTo>
                  <a:pt x="284357" y="145107"/>
                  <a:pt x="284262" y="145329"/>
                  <a:pt x="284199" y="145487"/>
                </a:cubicBezTo>
                <a:cubicBezTo>
                  <a:pt x="283661" y="146754"/>
                  <a:pt x="282330" y="149826"/>
                  <a:pt x="280779" y="153372"/>
                </a:cubicBezTo>
                <a:cubicBezTo>
                  <a:pt x="279379" y="153143"/>
                  <a:pt x="277967" y="153037"/>
                  <a:pt x="276549" y="153037"/>
                </a:cubicBezTo>
                <a:cubicBezTo>
                  <a:pt x="275817" y="153037"/>
                  <a:pt x="275083" y="153065"/>
                  <a:pt x="274350" y="153119"/>
                </a:cubicBezTo>
                <a:cubicBezTo>
                  <a:pt x="279544" y="151124"/>
                  <a:pt x="282425" y="148084"/>
                  <a:pt x="284452" y="144822"/>
                </a:cubicBezTo>
                <a:close/>
                <a:moveTo>
                  <a:pt x="18685" y="146880"/>
                </a:moveTo>
                <a:lnTo>
                  <a:pt x="20586" y="152074"/>
                </a:lnTo>
                <a:lnTo>
                  <a:pt x="16817" y="153404"/>
                </a:lnTo>
                <a:lnTo>
                  <a:pt x="14885" y="148495"/>
                </a:lnTo>
                <a:lnTo>
                  <a:pt x="17419" y="147387"/>
                </a:lnTo>
                <a:lnTo>
                  <a:pt x="18685" y="146880"/>
                </a:lnTo>
                <a:close/>
                <a:moveTo>
                  <a:pt x="258800" y="125979"/>
                </a:moveTo>
                <a:lnTo>
                  <a:pt x="264342" y="131236"/>
                </a:lnTo>
                <a:lnTo>
                  <a:pt x="253860" y="145519"/>
                </a:lnTo>
                <a:cubicBezTo>
                  <a:pt x="253828" y="145519"/>
                  <a:pt x="253828" y="145550"/>
                  <a:pt x="253797" y="145582"/>
                </a:cubicBezTo>
                <a:lnTo>
                  <a:pt x="251358" y="153752"/>
                </a:lnTo>
                <a:cubicBezTo>
                  <a:pt x="247399" y="153562"/>
                  <a:pt x="243884" y="153309"/>
                  <a:pt x="241921" y="153056"/>
                </a:cubicBezTo>
                <a:cubicBezTo>
                  <a:pt x="241382" y="152992"/>
                  <a:pt x="240464" y="152866"/>
                  <a:pt x="239197" y="152612"/>
                </a:cubicBezTo>
                <a:cubicBezTo>
                  <a:pt x="239799" y="150491"/>
                  <a:pt x="240211" y="148939"/>
                  <a:pt x="240242" y="148780"/>
                </a:cubicBezTo>
                <a:cubicBezTo>
                  <a:pt x="240464" y="146849"/>
                  <a:pt x="240527" y="144854"/>
                  <a:pt x="240496" y="142890"/>
                </a:cubicBezTo>
                <a:lnTo>
                  <a:pt x="252308" y="131869"/>
                </a:lnTo>
                <a:cubicBezTo>
                  <a:pt x="253448" y="131553"/>
                  <a:pt x="254113" y="131363"/>
                  <a:pt x="254145" y="131331"/>
                </a:cubicBezTo>
                <a:cubicBezTo>
                  <a:pt x="254398" y="131268"/>
                  <a:pt x="254588" y="131141"/>
                  <a:pt x="254715" y="130951"/>
                </a:cubicBezTo>
                <a:lnTo>
                  <a:pt x="258800" y="125979"/>
                </a:lnTo>
                <a:close/>
                <a:moveTo>
                  <a:pt x="118696" y="145550"/>
                </a:moveTo>
                <a:lnTo>
                  <a:pt x="125030" y="151029"/>
                </a:lnTo>
                <a:lnTo>
                  <a:pt x="122022" y="153879"/>
                </a:lnTo>
                <a:lnTo>
                  <a:pt x="116321" y="147830"/>
                </a:lnTo>
                <a:lnTo>
                  <a:pt x="118696" y="145550"/>
                </a:lnTo>
                <a:close/>
                <a:moveTo>
                  <a:pt x="91493" y="147640"/>
                </a:moveTo>
                <a:lnTo>
                  <a:pt x="93868" y="148020"/>
                </a:lnTo>
                <a:lnTo>
                  <a:pt x="94818" y="149572"/>
                </a:lnTo>
                <a:lnTo>
                  <a:pt x="91588" y="151282"/>
                </a:lnTo>
                <a:lnTo>
                  <a:pt x="85824" y="154481"/>
                </a:lnTo>
                <a:lnTo>
                  <a:pt x="82467" y="149224"/>
                </a:lnTo>
                <a:lnTo>
                  <a:pt x="91493" y="147640"/>
                </a:lnTo>
                <a:close/>
                <a:moveTo>
                  <a:pt x="28946" y="150396"/>
                </a:moveTo>
                <a:lnTo>
                  <a:pt x="30245" y="154069"/>
                </a:lnTo>
                <a:lnTo>
                  <a:pt x="27743" y="154956"/>
                </a:lnTo>
                <a:lnTo>
                  <a:pt x="26381" y="151631"/>
                </a:lnTo>
                <a:lnTo>
                  <a:pt x="28946" y="150396"/>
                </a:lnTo>
                <a:close/>
                <a:moveTo>
                  <a:pt x="218074" y="152042"/>
                </a:moveTo>
                <a:lnTo>
                  <a:pt x="223553" y="153594"/>
                </a:lnTo>
                <a:lnTo>
                  <a:pt x="222888" y="155938"/>
                </a:lnTo>
                <a:lnTo>
                  <a:pt x="216364" y="154037"/>
                </a:lnTo>
                <a:lnTo>
                  <a:pt x="218074" y="152042"/>
                </a:lnTo>
                <a:close/>
                <a:moveTo>
                  <a:pt x="95071" y="149952"/>
                </a:moveTo>
                <a:lnTo>
                  <a:pt x="99030" y="156381"/>
                </a:lnTo>
                <a:lnTo>
                  <a:pt x="99030" y="156381"/>
                </a:lnTo>
                <a:lnTo>
                  <a:pt x="95103" y="156254"/>
                </a:lnTo>
                <a:lnTo>
                  <a:pt x="92031" y="151567"/>
                </a:lnTo>
                <a:lnTo>
                  <a:pt x="95071" y="149952"/>
                </a:lnTo>
                <a:close/>
                <a:moveTo>
                  <a:pt x="57987" y="146849"/>
                </a:moveTo>
                <a:lnTo>
                  <a:pt x="60204" y="153119"/>
                </a:lnTo>
                <a:lnTo>
                  <a:pt x="55200" y="155019"/>
                </a:lnTo>
                <a:lnTo>
                  <a:pt x="51843" y="156634"/>
                </a:lnTo>
                <a:lnTo>
                  <a:pt x="49689" y="149160"/>
                </a:lnTo>
                <a:lnTo>
                  <a:pt x="57987" y="146849"/>
                </a:lnTo>
                <a:close/>
                <a:moveTo>
                  <a:pt x="221019" y="148527"/>
                </a:moveTo>
                <a:cubicBezTo>
                  <a:pt x="226435" y="151346"/>
                  <a:pt x="232198" y="153436"/>
                  <a:pt x="238152" y="154734"/>
                </a:cubicBezTo>
                <a:lnTo>
                  <a:pt x="237519" y="157046"/>
                </a:lnTo>
                <a:lnTo>
                  <a:pt x="218391" y="151662"/>
                </a:lnTo>
                <a:cubicBezTo>
                  <a:pt x="219309" y="150554"/>
                  <a:pt x="220196" y="149509"/>
                  <a:pt x="221019" y="148527"/>
                </a:cubicBezTo>
                <a:close/>
                <a:moveTo>
                  <a:pt x="104509" y="118790"/>
                </a:moveTo>
                <a:lnTo>
                  <a:pt x="105839" y="123382"/>
                </a:lnTo>
                <a:cubicBezTo>
                  <a:pt x="105839" y="123414"/>
                  <a:pt x="105870" y="123414"/>
                  <a:pt x="105902" y="123445"/>
                </a:cubicBezTo>
                <a:lnTo>
                  <a:pt x="109987" y="128259"/>
                </a:lnTo>
                <a:lnTo>
                  <a:pt x="107296" y="135480"/>
                </a:lnTo>
                <a:lnTo>
                  <a:pt x="105395" y="135004"/>
                </a:lnTo>
                <a:cubicBezTo>
                  <a:pt x="105364" y="134989"/>
                  <a:pt x="105332" y="134981"/>
                  <a:pt x="105300" y="134981"/>
                </a:cubicBezTo>
                <a:cubicBezTo>
                  <a:pt x="105269" y="134981"/>
                  <a:pt x="105237" y="134989"/>
                  <a:pt x="105205" y="135004"/>
                </a:cubicBezTo>
                <a:cubicBezTo>
                  <a:pt x="105142" y="135036"/>
                  <a:pt x="105110" y="135099"/>
                  <a:pt x="105110" y="135163"/>
                </a:cubicBezTo>
                <a:lnTo>
                  <a:pt x="102894" y="144537"/>
                </a:lnTo>
                <a:cubicBezTo>
                  <a:pt x="102862" y="144568"/>
                  <a:pt x="102862" y="144568"/>
                  <a:pt x="102894" y="144600"/>
                </a:cubicBezTo>
                <a:lnTo>
                  <a:pt x="102894" y="154101"/>
                </a:lnTo>
                <a:lnTo>
                  <a:pt x="100202" y="157394"/>
                </a:lnTo>
                <a:lnTo>
                  <a:pt x="95451" y="149731"/>
                </a:lnTo>
                <a:lnTo>
                  <a:pt x="97193" y="148812"/>
                </a:lnTo>
                <a:cubicBezTo>
                  <a:pt x="97256" y="148780"/>
                  <a:pt x="97320" y="148717"/>
                  <a:pt x="97320" y="148654"/>
                </a:cubicBezTo>
                <a:lnTo>
                  <a:pt x="97700" y="143935"/>
                </a:lnTo>
                <a:lnTo>
                  <a:pt x="100962" y="142542"/>
                </a:lnTo>
                <a:cubicBezTo>
                  <a:pt x="101234" y="142460"/>
                  <a:pt x="101108" y="142098"/>
                  <a:pt x="100887" y="142098"/>
                </a:cubicBezTo>
                <a:cubicBezTo>
                  <a:pt x="100851" y="142098"/>
                  <a:pt x="100812" y="142108"/>
                  <a:pt x="100772" y="142130"/>
                </a:cubicBezTo>
                <a:lnTo>
                  <a:pt x="97415" y="143555"/>
                </a:lnTo>
                <a:cubicBezTo>
                  <a:pt x="97320" y="143587"/>
                  <a:pt x="97256" y="143682"/>
                  <a:pt x="97256" y="143745"/>
                </a:cubicBezTo>
                <a:lnTo>
                  <a:pt x="96876" y="148495"/>
                </a:lnTo>
                <a:lnTo>
                  <a:pt x="95230" y="149350"/>
                </a:lnTo>
                <a:lnTo>
                  <a:pt x="94216" y="147704"/>
                </a:lnTo>
                <a:cubicBezTo>
                  <a:pt x="94153" y="147672"/>
                  <a:pt x="94121" y="147609"/>
                  <a:pt x="94058" y="147609"/>
                </a:cubicBezTo>
                <a:lnTo>
                  <a:pt x="91746" y="147229"/>
                </a:lnTo>
                <a:lnTo>
                  <a:pt x="95198" y="130444"/>
                </a:lnTo>
                <a:cubicBezTo>
                  <a:pt x="95198" y="130412"/>
                  <a:pt x="95198" y="130412"/>
                  <a:pt x="95198" y="130381"/>
                </a:cubicBezTo>
                <a:lnTo>
                  <a:pt x="95166" y="129842"/>
                </a:lnTo>
                <a:cubicBezTo>
                  <a:pt x="95198" y="129779"/>
                  <a:pt x="95198" y="129716"/>
                  <a:pt x="95166" y="129652"/>
                </a:cubicBezTo>
                <a:cubicBezTo>
                  <a:pt x="95166" y="129621"/>
                  <a:pt x="95166" y="129621"/>
                  <a:pt x="95135" y="129589"/>
                </a:cubicBezTo>
                <a:lnTo>
                  <a:pt x="94913" y="125630"/>
                </a:lnTo>
                <a:cubicBezTo>
                  <a:pt x="94913" y="125599"/>
                  <a:pt x="94913" y="125567"/>
                  <a:pt x="94881" y="125535"/>
                </a:cubicBezTo>
                <a:lnTo>
                  <a:pt x="92031" y="120373"/>
                </a:lnTo>
                <a:lnTo>
                  <a:pt x="104509" y="118790"/>
                </a:lnTo>
                <a:close/>
                <a:moveTo>
                  <a:pt x="157744" y="114420"/>
                </a:moveTo>
                <a:lnTo>
                  <a:pt x="161988" y="115655"/>
                </a:lnTo>
                <a:lnTo>
                  <a:pt x="162463" y="117492"/>
                </a:lnTo>
                <a:lnTo>
                  <a:pt x="164585" y="126454"/>
                </a:lnTo>
                <a:lnTo>
                  <a:pt x="147262" y="143618"/>
                </a:lnTo>
                <a:lnTo>
                  <a:pt x="136178" y="154639"/>
                </a:lnTo>
                <a:lnTo>
                  <a:pt x="130826" y="159136"/>
                </a:lnTo>
                <a:lnTo>
                  <a:pt x="129242" y="154132"/>
                </a:lnTo>
                <a:cubicBezTo>
                  <a:pt x="129242" y="154101"/>
                  <a:pt x="129211" y="154069"/>
                  <a:pt x="129179" y="154037"/>
                </a:cubicBezTo>
                <a:lnTo>
                  <a:pt x="125695" y="151029"/>
                </a:lnTo>
                <a:lnTo>
                  <a:pt x="130984" y="146025"/>
                </a:lnTo>
                <a:cubicBezTo>
                  <a:pt x="131016" y="145962"/>
                  <a:pt x="131047" y="145930"/>
                  <a:pt x="131047" y="145867"/>
                </a:cubicBezTo>
                <a:cubicBezTo>
                  <a:pt x="131047" y="145772"/>
                  <a:pt x="131016" y="145709"/>
                  <a:pt x="130984" y="145677"/>
                </a:cubicBezTo>
                <a:lnTo>
                  <a:pt x="128007" y="143175"/>
                </a:lnTo>
                <a:lnTo>
                  <a:pt x="141561" y="130919"/>
                </a:lnTo>
                <a:cubicBezTo>
                  <a:pt x="141625" y="130856"/>
                  <a:pt x="141625" y="130793"/>
                  <a:pt x="141625" y="130729"/>
                </a:cubicBezTo>
                <a:lnTo>
                  <a:pt x="141625" y="124965"/>
                </a:lnTo>
                <a:lnTo>
                  <a:pt x="150524" y="119582"/>
                </a:lnTo>
                <a:cubicBezTo>
                  <a:pt x="150555" y="119550"/>
                  <a:pt x="150555" y="119550"/>
                  <a:pt x="150587" y="119518"/>
                </a:cubicBezTo>
                <a:lnTo>
                  <a:pt x="153532" y="115370"/>
                </a:lnTo>
                <a:lnTo>
                  <a:pt x="157744" y="114420"/>
                </a:lnTo>
                <a:close/>
                <a:moveTo>
                  <a:pt x="36420" y="146944"/>
                </a:moveTo>
                <a:lnTo>
                  <a:pt x="37750" y="151092"/>
                </a:lnTo>
                <a:cubicBezTo>
                  <a:pt x="37592" y="151251"/>
                  <a:pt x="37402" y="151409"/>
                  <a:pt x="37212" y="151567"/>
                </a:cubicBezTo>
                <a:cubicBezTo>
                  <a:pt x="34995" y="153341"/>
                  <a:pt x="33760" y="155684"/>
                  <a:pt x="33443" y="159295"/>
                </a:cubicBezTo>
                <a:lnTo>
                  <a:pt x="32652" y="159580"/>
                </a:lnTo>
                <a:lnTo>
                  <a:pt x="29358" y="150206"/>
                </a:lnTo>
                <a:lnTo>
                  <a:pt x="36420" y="146944"/>
                </a:lnTo>
                <a:close/>
                <a:moveTo>
                  <a:pt x="181021" y="153721"/>
                </a:moveTo>
                <a:lnTo>
                  <a:pt x="182003" y="157394"/>
                </a:lnTo>
                <a:lnTo>
                  <a:pt x="172217" y="159928"/>
                </a:lnTo>
                <a:lnTo>
                  <a:pt x="171077" y="156381"/>
                </a:lnTo>
                <a:lnTo>
                  <a:pt x="181021" y="153721"/>
                </a:lnTo>
                <a:close/>
                <a:moveTo>
                  <a:pt x="223996" y="153721"/>
                </a:moveTo>
                <a:lnTo>
                  <a:pt x="237392" y="157489"/>
                </a:lnTo>
                <a:cubicBezTo>
                  <a:pt x="237170" y="158313"/>
                  <a:pt x="236949" y="159136"/>
                  <a:pt x="236727" y="159928"/>
                </a:cubicBezTo>
                <a:lnTo>
                  <a:pt x="223331" y="156064"/>
                </a:lnTo>
                <a:lnTo>
                  <a:pt x="223996" y="153721"/>
                </a:lnTo>
                <a:close/>
                <a:moveTo>
                  <a:pt x="91619" y="151789"/>
                </a:moveTo>
                <a:lnTo>
                  <a:pt x="94660" y="156381"/>
                </a:lnTo>
                <a:lnTo>
                  <a:pt x="86806" y="160245"/>
                </a:lnTo>
                <a:lnTo>
                  <a:pt x="84209" y="156634"/>
                </a:lnTo>
                <a:lnTo>
                  <a:pt x="85887" y="154988"/>
                </a:lnTo>
                <a:lnTo>
                  <a:pt x="91619" y="151789"/>
                </a:lnTo>
                <a:close/>
                <a:moveTo>
                  <a:pt x="143747" y="147767"/>
                </a:moveTo>
                <a:lnTo>
                  <a:pt x="148750" y="153404"/>
                </a:lnTo>
                <a:lnTo>
                  <a:pt x="143557" y="158439"/>
                </a:lnTo>
                <a:cubicBezTo>
                  <a:pt x="143520" y="158415"/>
                  <a:pt x="143484" y="158405"/>
                  <a:pt x="143449" y="158405"/>
                </a:cubicBezTo>
                <a:cubicBezTo>
                  <a:pt x="143394" y="158405"/>
                  <a:pt x="143342" y="158432"/>
                  <a:pt x="143303" y="158471"/>
                </a:cubicBezTo>
                <a:cubicBezTo>
                  <a:pt x="143240" y="158534"/>
                  <a:pt x="143208" y="158629"/>
                  <a:pt x="143240" y="158724"/>
                </a:cubicBezTo>
                <a:lnTo>
                  <a:pt x="141466" y="160435"/>
                </a:lnTo>
                <a:lnTo>
                  <a:pt x="136621" y="154829"/>
                </a:lnTo>
                <a:lnTo>
                  <a:pt x="143747" y="147767"/>
                </a:lnTo>
                <a:close/>
                <a:moveTo>
                  <a:pt x="4181" y="0"/>
                </a:moveTo>
                <a:lnTo>
                  <a:pt x="8615" y="918"/>
                </a:lnTo>
                <a:lnTo>
                  <a:pt x="7285" y="7917"/>
                </a:lnTo>
                <a:lnTo>
                  <a:pt x="2756" y="10102"/>
                </a:lnTo>
                <a:lnTo>
                  <a:pt x="1" y="9564"/>
                </a:lnTo>
                <a:lnTo>
                  <a:pt x="1" y="10007"/>
                </a:lnTo>
                <a:lnTo>
                  <a:pt x="2534" y="10514"/>
                </a:lnTo>
                <a:lnTo>
                  <a:pt x="2059" y="14378"/>
                </a:lnTo>
                <a:lnTo>
                  <a:pt x="1" y="13871"/>
                </a:lnTo>
                <a:lnTo>
                  <a:pt x="1" y="14346"/>
                </a:lnTo>
                <a:lnTo>
                  <a:pt x="571" y="14473"/>
                </a:lnTo>
                <a:lnTo>
                  <a:pt x="1" y="20648"/>
                </a:lnTo>
                <a:lnTo>
                  <a:pt x="1" y="25525"/>
                </a:lnTo>
                <a:lnTo>
                  <a:pt x="381" y="21345"/>
                </a:lnTo>
                <a:lnTo>
                  <a:pt x="8393" y="22928"/>
                </a:lnTo>
                <a:lnTo>
                  <a:pt x="7696" y="30782"/>
                </a:lnTo>
                <a:lnTo>
                  <a:pt x="1" y="30497"/>
                </a:lnTo>
                <a:lnTo>
                  <a:pt x="1" y="30972"/>
                </a:lnTo>
                <a:lnTo>
                  <a:pt x="7918" y="31226"/>
                </a:lnTo>
                <a:lnTo>
                  <a:pt x="16247" y="31099"/>
                </a:lnTo>
                <a:lnTo>
                  <a:pt x="17640" y="39998"/>
                </a:lnTo>
                <a:cubicBezTo>
                  <a:pt x="11370" y="39491"/>
                  <a:pt x="4624" y="37591"/>
                  <a:pt x="1" y="36071"/>
                </a:cubicBezTo>
                <a:lnTo>
                  <a:pt x="1" y="38478"/>
                </a:lnTo>
                <a:cubicBezTo>
                  <a:pt x="1077" y="38826"/>
                  <a:pt x="2249" y="39206"/>
                  <a:pt x="3516" y="39554"/>
                </a:cubicBezTo>
                <a:cubicBezTo>
                  <a:pt x="10230" y="41486"/>
                  <a:pt x="16089" y="42468"/>
                  <a:pt x="20839" y="42468"/>
                </a:cubicBezTo>
                <a:cubicBezTo>
                  <a:pt x="21567" y="42468"/>
                  <a:pt x="22264" y="42468"/>
                  <a:pt x="22929" y="42405"/>
                </a:cubicBezTo>
                <a:cubicBezTo>
                  <a:pt x="24734" y="42246"/>
                  <a:pt x="26508" y="41961"/>
                  <a:pt x="28281" y="41518"/>
                </a:cubicBezTo>
                <a:lnTo>
                  <a:pt x="35628" y="43291"/>
                </a:lnTo>
                <a:lnTo>
                  <a:pt x="34837" y="48232"/>
                </a:lnTo>
                <a:cubicBezTo>
                  <a:pt x="31765" y="47567"/>
                  <a:pt x="28155" y="46617"/>
                  <a:pt x="28091" y="46585"/>
                </a:cubicBezTo>
                <a:lnTo>
                  <a:pt x="28059" y="46585"/>
                </a:lnTo>
                <a:lnTo>
                  <a:pt x="21536" y="46142"/>
                </a:lnTo>
                <a:lnTo>
                  <a:pt x="21441" y="46142"/>
                </a:lnTo>
                <a:lnTo>
                  <a:pt x="4846" y="52602"/>
                </a:lnTo>
                <a:lnTo>
                  <a:pt x="1" y="47345"/>
                </a:lnTo>
                <a:lnTo>
                  <a:pt x="1" y="48010"/>
                </a:lnTo>
                <a:lnTo>
                  <a:pt x="4561" y="52950"/>
                </a:lnTo>
                <a:lnTo>
                  <a:pt x="4339" y="57796"/>
                </a:lnTo>
                <a:cubicBezTo>
                  <a:pt x="4339" y="57827"/>
                  <a:pt x="4339" y="57859"/>
                  <a:pt x="4339" y="57891"/>
                </a:cubicBezTo>
                <a:lnTo>
                  <a:pt x="7221" y="64985"/>
                </a:lnTo>
                <a:lnTo>
                  <a:pt x="6810" y="66790"/>
                </a:lnTo>
                <a:lnTo>
                  <a:pt x="1" y="51937"/>
                </a:lnTo>
                <a:lnTo>
                  <a:pt x="1" y="57416"/>
                </a:lnTo>
                <a:lnTo>
                  <a:pt x="7095" y="72775"/>
                </a:lnTo>
                <a:lnTo>
                  <a:pt x="4814" y="74137"/>
                </a:lnTo>
                <a:lnTo>
                  <a:pt x="1" y="70780"/>
                </a:lnTo>
                <a:lnTo>
                  <a:pt x="1" y="73567"/>
                </a:lnTo>
                <a:lnTo>
                  <a:pt x="3358" y="75910"/>
                </a:lnTo>
                <a:lnTo>
                  <a:pt x="1616" y="79869"/>
                </a:lnTo>
                <a:cubicBezTo>
                  <a:pt x="1172" y="78856"/>
                  <a:pt x="634" y="77874"/>
                  <a:pt x="1" y="76955"/>
                </a:cubicBezTo>
                <a:lnTo>
                  <a:pt x="1" y="82117"/>
                </a:lnTo>
                <a:cubicBezTo>
                  <a:pt x="127" y="82529"/>
                  <a:pt x="222" y="82941"/>
                  <a:pt x="317" y="83353"/>
                </a:cubicBezTo>
                <a:cubicBezTo>
                  <a:pt x="317" y="83416"/>
                  <a:pt x="317" y="83479"/>
                  <a:pt x="349" y="83543"/>
                </a:cubicBezTo>
                <a:cubicBezTo>
                  <a:pt x="697" y="85601"/>
                  <a:pt x="602" y="87691"/>
                  <a:pt x="1" y="89655"/>
                </a:cubicBezTo>
                <a:lnTo>
                  <a:pt x="1" y="93455"/>
                </a:lnTo>
                <a:lnTo>
                  <a:pt x="1679" y="91460"/>
                </a:lnTo>
                <a:cubicBezTo>
                  <a:pt x="1742" y="91396"/>
                  <a:pt x="1806" y="91301"/>
                  <a:pt x="1869" y="91175"/>
                </a:cubicBezTo>
                <a:cubicBezTo>
                  <a:pt x="2819" y="88673"/>
                  <a:pt x="3104" y="85949"/>
                  <a:pt x="2661" y="83321"/>
                </a:cubicBezTo>
                <a:lnTo>
                  <a:pt x="5701" y="76290"/>
                </a:lnTo>
                <a:lnTo>
                  <a:pt x="8076" y="74865"/>
                </a:lnTo>
                <a:lnTo>
                  <a:pt x="14980" y="89876"/>
                </a:lnTo>
                <a:lnTo>
                  <a:pt x="9628" y="91871"/>
                </a:lnTo>
                <a:cubicBezTo>
                  <a:pt x="9533" y="91903"/>
                  <a:pt x="9470" y="91966"/>
                  <a:pt x="9470" y="92030"/>
                </a:cubicBezTo>
                <a:lnTo>
                  <a:pt x="8931" y="95767"/>
                </a:lnTo>
                <a:lnTo>
                  <a:pt x="6144" y="102005"/>
                </a:lnTo>
                <a:lnTo>
                  <a:pt x="1584" y="104349"/>
                </a:lnTo>
                <a:cubicBezTo>
                  <a:pt x="1457" y="104381"/>
                  <a:pt x="1426" y="104507"/>
                  <a:pt x="1457" y="104634"/>
                </a:cubicBezTo>
                <a:lnTo>
                  <a:pt x="12858" y="131774"/>
                </a:lnTo>
                <a:lnTo>
                  <a:pt x="14790" y="136366"/>
                </a:lnTo>
                <a:lnTo>
                  <a:pt x="11877" y="137728"/>
                </a:lnTo>
                <a:lnTo>
                  <a:pt x="1" y="109923"/>
                </a:lnTo>
                <a:lnTo>
                  <a:pt x="1" y="111094"/>
                </a:lnTo>
                <a:lnTo>
                  <a:pt x="11465" y="137918"/>
                </a:lnTo>
                <a:lnTo>
                  <a:pt x="9786" y="138678"/>
                </a:lnTo>
                <a:lnTo>
                  <a:pt x="1" y="115560"/>
                </a:lnTo>
                <a:lnTo>
                  <a:pt x="1" y="116763"/>
                </a:lnTo>
                <a:lnTo>
                  <a:pt x="9375" y="138900"/>
                </a:lnTo>
                <a:lnTo>
                  <a:pt x="5796" y="140515"/>
                </a:lnTo>
                <a:lnTo>
                  <a:pt x="2376" y="131616"/>
                </a:lnTo>
                <a:cubicBezTo>
                  <a:pt x="2329" y="131510"/>
                  <a:pt x="2243" y="131466"/>
                  <a:pt x="2158" y="131466"/>
                </a:cubicBezTo>
                <a:cubicBezTo>
                  <a:pt x="2014" y="131466"/>
                  <a:pt x="1873" y="131595"/>
                  <a:pt x="1933" y="131774"/>
                </a:cubicBezTo>
                <a:lnTo>
                  <a:pt x="5384" y="140705"/>
                </a:lnTo>
                <a:cubicBezTo>
                  <a:pt x="3326" y="141655"/>
                  <a:pt x="1489" y="142510"/>
                  <a:pt x="1" y="143207"/>
                </a:cubicBezTo>
                <a:lnTo>
                  <a:pt x="1" y="145709"/>
                </a:lnTo>
                <a:lnTo>
                  <a:pt x="6208" y="142858"/>
                </a:lnTo>
                <a:lnTo>
                  <a:pt x="9185" y="150522"/>
                </a:lnTo>
                <a:lnTo>
                  <a:pt x="317" y="154386"/>
                </a:lnTo>
                <a:lnTo>
                  <a:pt x="1" y="153372"/>
                </a:lnTo>
                <a:lnTo>
                  <a:pt x="1" y="155019"/>
                </a:lnTo>
                <a:lnTo>
                  <a:pt x="64" y="154988"/>
                </a:lnTo>
                <a:lnTo>
                  <a:pt x="1521" y="159390"/>
                </a:lnTo>
                <a:lnTo>
                  <a:pt x="1996" y="159326"/>
                </a:lnTo>
                <a:lnTo>
                  <a:pt x="476" y="154829"/>
                </a:lnTo>
                <a:lnTo>
                  <a:pt x="9343" y="150966"/>
                </a:lnTo>
                <a:lnTo>
                  <a:pt x="12383" y="158883"/>
                </a:lnTo>
                <a:lnTo>
                  <a:pt x="12890" y="158883"/>
                </a:lnTo>
                <a:lnTo>
                  <a:pt x="9755" y="150776"/>
                </a:lnTo>
                <a:lnTo>
                  <a:pt x="14473" y="148717"/>
                </a:lnTo>
                <a:lnTo>
                  <a:pt x="16500" y="153784"/>
                </a:lnTo>
                <a:cubicBezTo>
                  <a:pt x="16532" y="153879"/>
                  <a:pt x="16595" y="153911"/>
                  <a:pt x="16690" y="153942"/>
                </a:cubicBezTo>
                <a:lnTo>
                  <a:pt x="16785" y="153942"/>
                </a:lnTo>
                <a:lnTo>
                  <a:pt x="20776" y="152517"/>
                </a:lnTo>
                <a:lnTo>
                  <a:pt x="22042" y="155969"/>
                </a:lnTo>
                <a:lnTo>
                  <a:pt x="18337" y="157553"/>
                </a:lnTo>
                <a:cubicBezTo>
                  <a:pt x="18084" y="157648"/>
                  <a:pt x="18179" y="157996"/>
                  <a:pt x="18400" y="157996"/>
                </a:cubicBezTo>
                <a:cubicBezTo>
                  <a:pt x="18432" y="157996"/>
                  <a:pt x="18464" y="157996"/>
                  <a:pt x="18495" y="157964"/>
                </a:cubicBezTo>
                <a:lnTo>
                  <a:pt x="22201" y="156381"/>
                </a:lnTo>
                <a:lnTo>
                  <a:pt x="23467" y="159833"/>
                </a:lnTo>
                <a:lnTo>
                  <a:pt x="23974" y="159896"/>
                </a:lnTo>
                <a:lnTo>
                  <a:pt x="21124" y="152106"/>
                </a:lnTo>
                <a:lnTo>
                  <a:pt x="19129" y="146659"/>
                </a:lnTo>
                <a:cubicBezTo>
                  <a:pt x="21884" y="145455"/>
                  <a:pt x="24354" y="144378"/>
                  <a:pt x="26508" y="143428"/>
                </a:cubicBezTo>
                <a:lnTo>
                  <a:pt x="28788" y="149952"/>
                </a:lnTo>
                <a:lnTo>
                  <a:pt x="25969" y="151282"/>
                </a:lnTo>
                <a:cubicBezTo>
                  <a:pt x="25874" y="151346"/>
                  <a:pt x="25811" y="151472"/>
                  <a:pt x="25874" y="151599"/>
                </a:cubicBezTo>
                <a:lnTo>
                  <a:pt x="27426" y="155304"/>
                </a:lnTo>
                <a:cubicBezTo>
                  <a:pt x="27458" y="155399"/>
                  <a:pt x="27521" y="155463"/>
                  <a:pt x="27616" y="155463"/>
                </a:cubicBezTo>
                <a:lnTo>
                  <a:pt x="27711" y="155463"/>
                </a:lnTo>
                <a:lnTo>
                  <a:pt x="30403" y="154513"/>
                </a:lnTo>
                <a:lnTo>
                  <a:pt x="32240" y="159738"/>
                </a:lnTo>
                <a:lnTo>
                  <a:pt x="29865" y="160593"/>
                </a:lnTo>
                <a:lnTo>
                  <a:pt x="30941" y="160688"/>
                </a:lnTo>
                <a:lnTo>
                  <a:pt x="32588" y="160118"/>
                </a:lnTo>
                <a:lnTo>
                  <a:pt x="33380" y="159801"/>
                </a:lnTo>
                <a:lnTo>
                  <a:pt x="33380" y="159801"/>
                </a:lnTo>
                <a:cubicBezTo>
                  <a:pt x="33380" y="160150"/>
                  <a:pt x="33348" y="160530"/>
                  <a:pt x="33348" y="160910"/>
                </a:cubicBezTo>
                <a:cubicBezTo>
                  <a:pt x="34108" y="160973"/>
                  <a:pt x="34868" y="161005"/>
                  <a:pt x="35628" y="161068"/>
                </a:cubicBezTo>
                <a:cubicBezTo>
                  <a:pt x="35692" y="157109"/>
                  <a:pt x="36673" y="154924"/>
                  <a:pt x="38637" y="153372"/>
                </a:cubicBezTo>
                <a:cubicBezTo>
                  <a:pt x="43736" y="149255"/>
                  <a:pt x="44844" y="144980"/>
                  <a:pt x="44654" y="141687"/>
                </a:cubicBezTo>
                <a:lnTo>
                  <a:pt x="44654" y="141687"/>
                </a:lnTo>
                <a:lnTo>
                  <a:pt x="47156" y="142130"/>
                </a:lnTo>
                <a:lnTo>
                  <a:pt x="51463" y="156824"/>
                </a:lnTo>
                <a:lnTo>
                  <a:pt x="43451" y="160878"/>
                </a:lnTo>
                <a:cubicBezTo>
                  <a:pt x="42184" y="160910"/>
                  <a:pt x="40949" y="161005"/>
                  <a:pt x="39745" y="161226"/>
                </a:cubicBezTo>
                <a:lnTo>
                  <a:pt x="43197" y="161353"/>
                </a:lnTo>
                <a:lnTo>
                  <a:pt x="43799" y="161353"/>
                </a:lnTo>
                <a:lnTo>
                  <a:pt x="43767" y="161226"/>
                </a:lnTo>
                <a:lnTo>
                  <a:pt x="45763" y="160213"/>
                </a:lnTo>
                <a:lnTo>
                  <a:pt x="46143" y="161448"/>
                </a:lnTo>
                <a:lnTo>
                  <a:pt x="46649" y="161480"/>
                </a:lnTo>
                <a:lnTo>
                  <a:pt x="46206" y="160055"/>
                </a:lnTo>
                <a:cubicBezTo>
                  <a:pt x="46206" y="160055"/>
                  <a:pt x="46206" y="160023"/>
                  <a:pt x="46174" y="160023"/>
                </a:cubicBezTo>
                <a:lnTo>
                  <a:pt x="48296" y="158946"/>
                </a:lnTo>
                <a:lnTo>
                  <a:pt x="49341" y="161575"/>
                </a:lnTo>
                <a:lnTo>
                  <a:pt x="49848" y="161606"/>
                </a:lnTo>
                <a:lnTo>
                  <a:pt x="48676" y="158756"/>
                </a:lnTo>
                <a:lnTo>
                  <a:pt x="51811" y="157173"/>
                </a:lnTo>
                <a:lnTo>
                  <a:pt x="55232" y="155494"/>
                </a:lnTo>
                <a:lnTo>
                  <a:pt x="58620" y="158281"/>
                </a:lnTo>
                <a:lnTo>
                  <a:pt x="57068" y="161860"/>
                </a:lnTo>
                <a:lnTo>
                  <a:pt x="57543" y="161860"/>
                </a:lnTo>
                <a:lnTo>
                  <a:pt x="59095" y="158281"/>
                </a:lnTo>
                <a:cubicBezTo>
                  <a:pt x="59127" y="158186"/>
                  <a:pt x="59127" y="158091"/>
                  <a:pt x="59032" y="158028"/>
                </a:cubicBezTo>
                <a:lnTo>
                  <a:pt x="55738" y="155273"/>
                </a:lnTo>
                <a:lnTo>
                  <a:pt x="62547" y="152676"/>
                </a:lnTo>
                <a:lnTo>
                  <a:pt x="64637" y="162050"/>
                </a:lnTo>
                <a:lnTo>
                  <a:pt x="65587" y="162050"/>
                </a:lnTo>
                <a:lnTo>
                  <a:pt x="63402" y="152391"/>
                </a:lnTo>
                <a:lnTo>
                  <a:pt x="78920" y="150617"/>
                </a:lnTo>
                <a:lnTo>
                  <a:pt x="78983" y="150617"/>
                </a:lnTo>
                <a:lnTo>
                  <a:pt x="82024" y="149319"/>
                </a:lnTo>
                <a:lnTo>
                  <a:pt x="85444" y="154766"/>
                </a:lnTo>
                <a:lnTo>
                  <a:pt x="83765" y="156444"/>
                </a:lnTo>
                <a:cubicBezTo>
                  <a:pt x="83670" y="156539"/>
                  <a:pt x="83670" y="156634"/>
                  <a:pt x="83734" y="156729"/>
                </a:cubicBezTo>
                <a:lnTo>
                  <a:pt x="86552" y="160656"/>
                </a:lnTo>
                <a:cubicBezTo>
                  <a:pt x="86584" y="160720"/>
                  <a:pt x="86647" y="160751"/>
                  <a:pt x="86711" y="160751"/>
                </a:cubicBezTo>
                <a:cubicBezTo>
                  <a:pt x="86742" y="160751"/>
                  <a:pt x="86806" y="160751"/>
                  <a:pt x="86837" y="160720"/>
                </a:cubicBezTo>
                <a:lnTo>
                  <a:pt x="95040" y="156729"/>
                </a:lnTo>
                <a:lnTo>
                  <a:pt x="99315" y="156856"/>
                </a:lnTo>
                <a:lnTo>
                  <a:pt x="99980" y="157933"/>
                </a:lnTo>
                <a:lnTo>
                  <a:pt x="101943" y="161068"/>
                </a:lnTo>
                <a:lnTo>
                  <a:pt x="101405" y="161448"/>
                </a:lnTo>
                <a:lnTo>
                  <a:pt x="101532" y="161416"/>
                </a:lnTo>
                <a:cubicBezTo>
                  <a:pt x="101817" y="161163"/>
                  <a:pt x="102197" y="160941"/>
                  <a:pt x="102577" y="160846"/>
                </a:cubicBezTo>
                <a:lnTo>
                  <a:pt x="102387" y="160846"/>
                </a:lnTo>
                <a:lnTo>
                  <a:pt x="100423" y="157806"/>
                </a:lnTo>
                <a:lnTo>
                  <a:pt x="103210" y="154418"/>
                </a:lnTo>
                <a:lnTo>
                  <a:pt x="107454" y="154418"/>
                </a:lnTo>
                <a:cubicBezTo>
                  <a:pt x="107739" y="154418"/>
                  <a:pt x="107739" y="153942"/>
                  <a:pt x="107454" y="153942"/>
                </a:cubicBezTo>
                <a:lnTo>
                  <a:pt x="103337" y="153942"/>
                </a:lnTo>
                <a:lnTo>
                  <a:pt x="103337" y="150681"/>
                </a:lnTo>
                <a:lnTo>
                  <a:pt x="106979" y="151219"/>
                </a:lnTo>
                <a:lnTo>
                  <a:pt x="107010" y="151219"/>
                </a:lnTo>
                <a:cubicBezTo>
                  <a:pt x="107074" y="151219"/>
                  <a:pt x="107137" y="151187"/>
                  <a:pt x="107200" y="151124"/>
                </a:cubicBezTo>
                <a:cubicBezTo>
                  <a:pt x="107232" y="151092"/>
                  <a:pt x="107264" y="151029"/>
                  <a:pt x="107264" y="150934"/>
                </a:cubicBezTo>
                <a:lnTo>
                  <a:pt x="106567" y="145804"/>
                </a:lnTo>
                <a:cubicBezTo>
                  <a:pt x="106535" y="145709"/>
                  <a:pt x="106472" y="145645"/>
                  <a:pt x="106409" y="145614"/>
                </a:cubicBezTo>
                <a:lnTo>
                  <a:pt x="103369" y="144410"/>
                </a:lnTo>
                <a:lnTo>
                  <a:pt x="105490" y="135480"/>
                </a:lnTo>
                <a:lnTo>
                  <a:pt x="107391" y="135955"/>
                </a:lnTo>
                <a:cubicBezTo>
                  <a:pt x="107407" y="135960"/>
                  <a:pt x="107425" y="135963"/>
                  <a:pt x="107443" y="135963"/>
                </a:cubicBezTo>
                <a:cubicBezTo>
                  <a:pt x="107528" y="135963"/>
                  <a:pt x="107623" y="135906"/>
                  <a:pt x="107676" y="135828"/>
                </a:cubicBezTo>
                <a:lnTo>
                  <a:pt x="110336" y="128671"/>
                </a:lnTo>
                <a:lnTo>
                  <a:pt x="110779" y="129177"/>
                </a:lnTo>
                <a:lnTo>
                  <a:pt x="130477" y="145804"/>
                </a:lnTo>
                <a:lnTo>
                  <a:pt x="125315" y="150649"/>
                </a:lnTo>
                <a:lnTo>
                  <a:pt x="113218" y="140230"/>
                </a:lnTo>
                <a:cubicBezTo>
                  <a:pt x="113170" y="140182"/>
                  <a:pt x="113107" y="140159"/>
                  <a:pt x="113043" y="140159"/>
                </a:cubicBezTo>
                <a:cubicBezTo>
                  <a:pt x="112980" y="140159"/>
                  <a:pt x="112917" y="140182"/>
                  <a:pt x="112869" y="140230"/>
                </a:cubicBezTo>
                <a:lnTo>
                  <a:pt x="110779" y="142605"/>
                </a:lnTo>
                <a:cubicBezTo>
                  <a:pt x="110684" y="142700"/>
                  <a:pt x="110716" y="142858"/>
                  <a:pt x="110811" y="142922"/>
                </a:cubicBezTo>
                <a:cubicBezTo>
                  <a:pt x="110858" y="142969"/>
                  <a:pt x="110914" y="142993"/>
                  <a:pt x="110969" y="142993"/>
                </a:cubicBezTo>
                <a:cubicBezTo>
                  <a:pt x="111025" y="142993"/>
                  <a:pt x="111080" y="142969"/>
                  <a:pt x="111127" y="142922"/>
                </a:cubicBezTo>
                <a:lnTo>
                  <a:pt x="113091" y="140705"/>
                </a:lnTo>
                <a:lnTo>
                  <a:pt x="118348" y="145265"/>
                </a:lnTo>
                <a:lnTo>
                  <a:pt x="115846" y="147672"/>
                </a:lnTo>
                <a:cubicBezTo>
                  <a:pt x="115751" y="147767"/>
                  <a:pt x="115751" y="147894"/>
                  <a:pt x="115846" y="147989"/>
                </a:cubicBezTo>
                <a:lnTo>
                  <a:pt x="121705" y="154196"/>
                </a:lnTo>
                <a:lnTo>
                  <a:pt x="118855" y="156888"/>
                </a:lnTo>
                <a:lnTo>
                  <a:pt x="115941" y="159643"/>
                </a:lnTo>
                <a:lnTo>
                  <a:pt x="116606" y="159643"/>
                </a:lnTo>
                <a:lnTo>
                  <a:pt x="119013" y="157394"/>
                </a:lnTo>
                <a:lnTo>
                  <a:pt x="121357" y="159833"/>
                </a:lnTo>
                <a:lnTo>
                  <a:pt x="122022" y="159865"/>
                </a:lnTo>
                <a:lnTo>
                  <a:pt x="119330" y="157078"/>
                </a:lnTo>
                <a:lnTo>
                  <a:pt x="125379" y="151346"/>
                </a:lnTo>
                <a:lnTo>
                  <a:pt x="128862" y="154323"/>
                </a:lnTo>
                <a:lnTo>
                  <a:pt x="130477" y="159485"/>
                </a:lnTo>
                <a:lnTo>
                  <a:pt x="129337" y="160435"/>
                </a:lnTo>
                <a:lnTo>
                  <a:pt x="130002" y="160498"/>
                </a:lnTo>
                <a:lnTo>
                  <a:pt x="130636" y="159928"/>
                </a:lnTo>
                <a:lnTo>
                  <a:pt x="130794" y="160530"/>
                </a:lnTo>
                <a:lnTo>
                  <a:pt x="131301" y="160561"/>
                </a:lnTo>
                <a:lnTo>
                  <a:pt x="131301" y="160561"/>
                </a:lnTo>
                <a:lnTo>
                  <a:pt x="130984" y="159611"/>
                </a:lnTo>
                <a:lnTo>
                  <a:pt x="136273" y="155146"/>
                </a:lnTo>
                <a:lnTo>
                  <a:pt x="141118" y="160783"/>
                </a:lnTo>
                <a:lnTo>
                  <a:pt x="140706" y="161131"/>
                </a:lnTo>
                <a:lnTo>
                  <a:pt x="141371" y="161163"/>
                </a:lnTo>
                <a:lnTo>
                  <a:pt x="143525" y="159073"/>
                </a:lnTo>
                <a:lnTo>
                  <a:pt x="145552" y="161258"/>
                </a:lnTo>
                <a:lnTo>
                  <a:pt x="146153" y="161258"/>
                </a:lnTo>
                <a:lnTo>
                  <a:pt x="143842" y="158756"/>
                </a:lnTo>
                <a:lnTo>
                  <a:pt x="163381" y="139976"/>
                </a:lnTo>
                <a:lnTo>
                  <a:pt x="166358" y="143175"/>
                </a:lnTo>
                <a:lnTo>
                  <a:pt x="160056" y="150459"/>
                </a:lnTo>
                <a:cubicBezTo>
                  <a:pt x="159993" y="150554"/>
                  <a:pt x="159993" y="150681"/>
                  <a:pt x="160088" y="150776"/>
                </a:cubicBezTo>
                <a:cubicBezTo>
                  <a:pt x="160128" y="150815"/>
                  <a:pt x="160179" y="150833"/>
                  <a:pt x="160229" y="150833"/>
                </a:cubicBezTo>
                <a:cubicBezTo>
                  <a:pt x="160299" y="150833"/>
                  <a:pt x="160368" y="150799"/>
                  <a:pt x="160405" y="150744"/>
                </a:cubicBezTo>
                <a:lnTo>
                  <a:pt x="166548" y="143618"/>
                </a:lnTo>
                <a:lnTo>
                  <a:pt x="168163" y="148685"/>
                </a:lnTo>
                <a:lnTo>
                  <a:pt x="158631" y="161068"/>
                </a:lnTo>
                <a:lnTo>
                  <a:pt x="159233" y="161068"/>
                </a:lnTo>
                <a:lnTo>
                  <a:pt x="168322" y="149224"/>
                </a:lnTo>
                <a:lnTo>
                  <a:pt x="169272" y="152169"/>
                </a:lnTo>
                <a:lnTo>
                  <a:pt x="170570" y="156254"/>
                </a:lnTo>
                <a:lnTo>
                  <a:pt x="171837" y="160213"/>
                </a:lnTo>
                <a:lnTo>
                  <a:pt x="171900" y="160625"/>
                </a:lnTo>
                <a:lnTo>
                  <a:pt x="172375" y="160625"/>
                </a:lnTo>
                <a:lnTo>
                  <a:pt x="172312" y="160371"/>
                </a:lnTo>
                <a:lnTo>
                  <a:pt x="182098" y="157838"/>
                </a:lnTo>
                <a:lnTo>
                  <a:pt x="182795" y="160435"/>
                </a:lnTo>
                <a:lnTo>
                  <a:pt x="183270" y="160435"/>
                </a:lnTo>
                <a:lnTo>
                  <a:pt x="181369" y="153372"/>
                </a:lnTo>
                <a:cubicBezTo>
                  <a:pt x="181345" y="153274"/>
                  <a:pt x="181262" y="153194"/>
                  <a:pt x="181167" y="153194"/>
                </a:cubicBezTo>
                <a:cubicBezTo>
                  <a:pt x="181140" y="153194"/>
                  <a:pt x="181112" y="153200"/>
                  <a:pt x="181084" y="153214"/>
                </a:cubicBezTo>
                <a:lnTo>
                  <a:pt x="170919" y="155938"/>
                </a:lnTo>
                <a:lnTo>
                  <a:pt x="169747" y="152232"/>
                </a:lnTo>
                <a:lnTo>
                  <a:pt x="177031" y="149921"/>
                </a:lnTo>
                <a:lnTo>
                  <a:pt x="180134" y="148654"/>
                </a:lnTo>
                <a:cubicBezTo>
                  <a:pt x="180229" y="148622"/>
                  <a:pt x="180261" y="148495"/>
                  <a:pt x="180261" y="148400"/>
                </a:cubicBezTo>
                <a:lnTo>
                  <a:pt x="179374" y="142763"/>
                </a:lnTo>
                <a:lnTo>
                  <a:pt x="178931" y="140990"/>
                </a:lnTo>
                <a:cubicBezTo>
                  <a:pt x="178893" y="140889"/>
                  <a:pt x="178809" y="140843"/>
                  <a:pt x="178725" y="140843"/>
                </a:cubicBezTo>
                <a:cubicBezTo>
                  <a:pt x="178598" y="140843"/>
                  <a:pt x="178469" y="140946"/>
                  <a:pt x="178488" y="141117"/>
                </a:cubicBezTo>
                <a:lnTo>
                  <a:pt x="178899" y="142637"/>
                </a:lnTo>
                <a:lnTo>
                  <a:pt x="167593" y="145455"/>
                </a:lnTo>
                <a:lnTo>
                  <a:pt x="166865" y="143270"/>
                </a:lnTo>
                <a:lnTo>
                  <a:pt x="170000" y="139628"/>
                </a:lnTo>
                <a:lnTo>
                  <a:pt x="183175" y="136081"/>
                </a:lnTo>
                <a:lnTo>
                  <a:pt x="184505" y="139660"/>
                </a:lnTo>
                <a:cubicBezTo>
                  <a:pt x="184505" y="139691"/>
                  <a:pt x="184536" y="139723"/>
                  <a:pt x="184568" y="139755"/>
                </a:cubicBezTo>
                <a:lnTo>
                  <a:pt x="199199" y="153562"/>
                </a:lnTo>
                <a:lnTo>
                  <a:pt x="199833" y="160625"/>
                </a:lnTo>
                <a:lnTo>
                  <a:pt x="200308" y="160625"/>
                </a:lnTo>
                <a:lnTo>
                  <a:pt x="199706" y="153594"/>
                </a:lnTo>
                <a:lnTo>
                  <a:pt x="205501" y="152486"/>
                </a:lnTo>
                <a:lnTo>
                  <a:pt x="205280" y="160688"/>
                </a:lnTo>
                <a:lnTo>
                  <a:pt x="205755" y="160688"/>
                </a:lnTo>
                <a:lnTo>
                  <a:pt x="206135" y="146595"/>
                </a:lnTo>
                <a:lnTo>
                  <a:pt x="213799" y="153531"/>
                </a:lnTo>
                <a:cubicBezTo>
                  <a:pt x="211962" y="155779"/>
                  <a:pt x="209998" y="158186"/>
                  <a:pt x="207908" y="160751"/>
                </a:cubicBezTo>
                <a:lnTo>
                  <a:pt x="210822" y="160815"/>
                </a:lnTo>
                <a:cubicBezTo>
                  <a:pt x="212627" y="158598"/>
                  <a:pt x="214400" y="156444"/>
                  <a:pt x="216079" y="154418"/>
                </a:cubicBezTo>
                <a:lnTo>
                  <a:pt x="222983" y="156413"/>
                </a:lnTo>
                <a:lnTo>
                  <a:pt x="236600" y="160371"/>
                </a:lnTo>
                <a:cubicBezTo>
                  <a:pt x="236505" y="160720"/>
                  <a:pt x="236410" y="161068"/>
                  <a:pt x="236315" y="161416"/>
                </a:cubicBezTo>
                <a:lnTo>
                  <a:pt x="236790" y="161416"/>
                </a:lnTo>
                <a:lnTo>
                  <a:pt x="237899" y="157394"/>
                </a:lnTo>
                <a:cubicBezTo>
                  <a:pt x="238152" y="156539"/>
                  <a:pt x="238374" y="155653"/>
                  <a:pt x="238595" y="154829"/>
                </a:cubicBezTo>
                <a:lnTo>
                  <a:pt x="238944" y="154893"/>
                </a:lnTo>
                <a:cubicBezTo>
                  <a:pt x="242269" y="155684"/>
                  <a:pt x="244549" y="156318"/>
                  <a:pt x="246101" y="156919"/>
                </a:cubicBezTo>
                <a:lnTo>
                  <a:pt x="240622" y="161575"/>
                </a:lnTo>
                <a:lnTo>
                  <a:pt x="241319" y="161575"/>
                </a:lnTo>
                <a:lnTo>
                  <a:pt x="246576" y="157109"/>
                </a:lnTo>
                <a:cubicBezTo>
                  <a:pt x="247368" y="157394"/>
                  <a:pt x="248096" y="157869"/>
                  <a:pt x="248698" y="158503"/>
                </a:cubicBezTo>
                <a:cubicBezTo>
                  <a:pt x="249110" y="158978"/>
                  <a:pt x="250123" y="160118"/>
                  <a:pt x="251390" y="161511"/>
                </a:cubicBezTo>
                <a:lnTo>
                  <a:pt x="254398" y="161416"/>
                </a:lnTo>
                <a:cubicBezTo>
                  <a:pt x="252562" y="159390"/>
                  <a:pt x="250978" y="157616"/>
                  <a:pt x="250440" y="156983"/>
                </a:cubicBezTo>
                <a:cubicBezTo>
                  <a:pt x="250060" y="156571"/>
                  <a:pt x="249648" y="156223"/>
                  <a:pt x="249173" y="155906"/>
                </a:cubicBezTo>
                <a:lnTo>
                  <a:pt x="249173" y="155906"/>
                </a:lnTo>
                <a:cubicBezTo>
                  <a:pt x="253234" y="156158"/>
                  <a:pt x="258113" y="156347"/>
                  <a:pt x="262416" y="156347"/>
                </a:cubicBezTo>
                <a:cubicBezTo>
                  <a:pt x="266233" y="156347"/>
                  <a:pt x="269596" y="156198"/>
                  <a:pt x="271531" y="155811"/>
                </a:cubicBezTo>
                <a:cubicBezTo>
                  <a:pt x="272323" y="155621"/>
                  <a:pt x="273115" y="155526"/>
                  <a:pt x="273938" y="155463"/>
                </a:cubicBezTo>
                <a:lnTo>
                  <a:pt x="273938" y="155463"/>
                </a:lnTo>
                <a:lnTo>
                  <a:pt x="268143" y="161258"/>
                </a:lnTo>
                <a:lnTo>
                  <a:pt x="268776" y="161290"/>
                </a:lnTo>
                <a:lnTo>
                  <a:pt x="274635" y="155399"/>
                </a:lnTo>
                <a:cubicBezTo>
                  <a:pt x="275222" y="155356"/>
                  <a:pt x="275812" y="155335"/>
                  <a:pt x="276404" y="155335"/>
                </a:cubicBezTo>
                <a:cubicBezTo>
                  <a:pt x="277537" y="155335"/>
                  <a:pt x="278674" y="155412"/>
                  <a:pt x="279797" y="155558"/>
                </a:cubicBezTo>
                <a:cubicBezTo>
                  <a:pt x="279100" y="157173"/>
                  <a:pt x="278340" y="158819"/>
                  <a:pt x="277643" y="160435"/>
                </a:cubicBezTo>
                <a:lnTo>
                  <a:pt x="280145" y="160435"/>
                </a:lnTo>
                <a:cubicBezTo>
                  <a:pt x="280779" y="159009"/>
                  <a:pt x="281444" y="157553"/>
                  <a:pt x="282045" y="156159"/>
                </a:cubicBezTo>
                <a:lnTo>
                  <a:pt x="285181" y="157426"/>
                </a:lnTo>
                <a:lnTo>
                  <a:pt x="285181" y="154956"/>
                </a:lnTo>
                <a:lnTo>
                  <a:pt x="282964" y="154069"/>
                </a:lnTo>
                <a:cubicBezTo>
                  <a:pt x="283819" y="152169"/>
                  <a:pt x="284547" y="150459"/>
                  <a:pt x="285149" y="149129"/>
                </a:cubicBezTo>
                <a:lnTo>
                  <a:pt x="285181" y="149129"/>
                </a:lnTo>
                <a:lnTo>
                  <a:pt x="285181" y="142700"/>
                </a:lnTo>
                <a:cubicBezTo>
                  <a:pt x="282869" y="146975"/>
                  <a:pt x="279670" y="151124"/>
                  <a:pt x="272196" y="153341"/>
                </a:cubicBezTo>
                <a:cubicBezTo>
                  <a:pt x="271816" y="153404"/>
                  <a:pt x="271468" y="153467"/>
                  <a:pt x="271088" y="153562"/>
                </a:cubicBezTo>
                <a:cubicBezTo>
                  <a:pt x="269327" y="153911"/>
                  <a:pt x="266120" y="154042"/>
                  <a:pt x="262416" y="154042"/>
                </a:cubicBezTo>
                <a:cubicBezTo>
                  <a:pt x="259060" y="154042"/>
                  <a:pt x="255296" y="153935"/>
                  <a:pt x="251833" y="153784"/>
                </a:cubicBezTo>
                <a:lnTo>
                  <a:pt x="254272" y="145772"/>
                </a:lnTo>
                <a:lnTo>
                  <a:pt x="260352" y="137475"/>
                </a:lnTo>
                <a:lnTo>
                  <a:pt x="268016" y="143017"/>
                </a:lnTo>
                <a:cubicBezTo>
                  <a:pt x="268079" y="143017"/>
                  <a:pt x="268111" y="143048"/>
                  <a:pt x="268174" y="143048"/>
                </a:cubicBezTo>
                <a:cubicBezTo>
                  <a:pt x="268238" y="143048"/>
                  <a:pt x="268301" y="143017"/>
                  <a:pt x="268364" y="142953"/>
                </a:cubicBezTo>
                <a:cubicBezTo>
                  <a:pt x="268428" y="142858"/>
                  <a:pt x="268396" y="142700"/>
                  <a:pt x="268301" y="142637"/>
                </a:cubicBezTo>
                <a:lnTo>
                  <a:pt x="260605" y="137126"/>
                </a:lnTo>
                <a:lnTo>
                  <a:pt x="264722" y="131489"/>
                </a:lnTo>
                <a:lnTo>
                  <a:pt x="285181" y="139945"/>
                </a:lnTo>
                <a:lnTo>
                  <a:pt x="285181" y="139470"/>
                </a:lnTo>
                <a:lnTo>
                  <a:pt x="264786" y="131046"/>
                </a:lnTo>
                <a:lnTo>
                  <a:pt x="259085" y="125630"/>
                </a:lnTo>
                <a:lnTo>
                  <a:pt x="268744" y="113755"/>
                </a:lnTo>
                <a:lnTo>
                  <a:pt x="285181" y="121925"/>
                </a:lnTo>
                <a:lnTo>
                  <a:pt x="285181" y="119360"/>
                </a:lnTo>
                <a:lnTo>
                  <a:pt x="269980" y="111791"/>
                </a:lnTo>
                <a:lnTo>
                  <a:pt x="285181" y="81864"/>
                </a:lnTo>
                <a:lnTo>
                  <a:pt x="285181" y="77715"/>
                </a:lnTo>
                <a:lnTo>
                  <a:pt x="280874" y="78666"/>
                </a:lnTo>
                <a:lnTo>
                  <a:pt x="282172" y="74042"/>
                </a:lnTo>
                <a:cubicBezTo>
                  <a:pt x="283154" y="74517"/>
                  <a:pt x="284136" y="74960"/>
                  <a:pt x="285181" y="75340"/>
                </a:cubicBezTo>
                <a:lnTo>
                  <a:pt x="285181" y="72870"/>
                </a:lnTo>
                <a:cubicBezTo>
                  <a:pt x="284167" y="72458"/>
                  <a:pt x="283154" y="71983"/>
                  <a:pt x="282204" y="71445"/>
                </a:cubicBezTo>
                <a:cubicBezTo>
                  <a:pt x="280589" y="69482"/>
                  <a:pt x="266623" y="52412"/>
                  <a:pt x="264152" y="50069"/>
                </a:cubicBezTo>
                <a:cubicBezTo>
                  <a:pt x="261682" y="47757"/>
                  <a:pt x="252847" y="43830"/>
                  <a:pt x="250693" y="42880"/>
                </a:cubicBezTo>
                <a:cubicBezTo>
                  <a:pt x="244708" y="31859"/>
                  <a:pt x="235809" y="15328"/>
                  <a:pt x="235302" y="13871"/>
                </a:cubicBezTo>
                <a:cubicBezTo>
                  <a:pt x="235144" y="12953"/>
                  <a:pt x="234383" y="6334"/>
                  <a:pt x="233718" y="0"/>
                </a:cubicBezTo>
                <a:lnTo>
                  <a:pt x="231407" y="0"/>
                </a:lnTo>
                <a:cubicBezTo>
                  <a:pt x="231565" y="1298"/>
                  <a:pt x="231692" y="2692"/>
                  <a:pt x="231850" y="4117"/>
                </a:cubicBezTo>
                <a:lnTo>
                  <a:pt x="230393" y="0"/>
                </a:lnTo>
                <a:lnTo>
                  <a:pt x="227955" y="0"/>
                </a:lnTo>
                <a:lnTo>
                  <a:pt x="228746" y="2185"/>
                </a:lnTo>
                <a:lnTo>
                  <a:pt x="218042" y="1362"/>
                </a:lnTo>
                <a:lnTo>
                  <a:pt x="218264" y="0"/>
                </a:lnTo>
                <a:lnTo>
                  <a:pt x="217821" y="0"/>
                </a:lnTo>
                <a:lnTo>
                  <a:pt x="217599" y="1330"/>
                </a:lnTo>
                <a:lnTo>
                  <a:pt x="208161" y="602"/>
                </a:lnTo>
                <a:lnTo>
                  <a:pt x="208098" y="0"/>
                </a:lnTo>
                <a:lnTo>
                  <a:pt x="207180" y="0"/>
                </a:lnTo>
                <a:lnTo>
                  <a:pt x="207243" y="665"/>
                </a:lnTo>
                <a:lnTo>
                  <a:pt x="202493" y="1425"/>
                </a:lnTo>
                <a:lnTo>
                  <a:pt x="202144" y="0"/>
                </a:lnTo>
                <a:lnTo>
                  <a:pt x="201669" y="0"/>
                </a:lnTo>
                <a:lnTo>
                  <a:pt x="202049" y="1488"/>
                </a:lnTo>
                <a:lnTo>
                  <a:pt x="194765" y="2692"/>
                </a:lnTo>
                <a:lnTo>
                  <a:pt x="194480" y="0"/>
                </a:lnTo>
                <a:lnTo>
                  <a:pt x="194005" y="0"/>
                </a:lnTo>
                <a:lnTo>
                  <a:pt x="194322" y="2787"/>
                </a:lnTo>
                <a:lnTo>
                  <a:pt x="184853" y="4307"/>
                </a:lnTo>
                <a:lnTo>
                  <a:pt x="184156" y="0"/>
                </a:lnTo>
                <a:lnTo>
                  <a:pt x="183681" y="0"/>
                </a:lnTo>
                <a:lnTo>
                  <a:pt x="184410" y="4402"/>
                </a:lnTo>
                <a:lnTo>
                  <a:pt x="175162" y="5890"/>
                </a:lnTo>
                <a:cubicBezTo>
                  <a:pt x="175131" y="3864"/>
                  <a:pt x="175067" y="1932"/>
                  <a:pt x="175067" y="253"/>
                </a:cubicBezTo>
                <a:lnTo>
                  <a:pt x="176492" y="0"/>
                </a:lnTo>
                <a:lnTo>
                  <a:pt x="169905" y="0"/>
                </a:lnTo>
                <a:lnTo>
                  <a:pt x="163286" y="253"/>
                </a:lnTo>
                <a:lnTo>
                  <a:pt x="163286" y="0"/>
                </a:lnTo>
                <a:lnTo>
                  <a:pt x="162843" y="0"/>
                </a:lnTo>
                <a:lnTo>
                  <a:pt x="162526" y="6017"/>
                </a:lnTo>
                <a:lnTo>
                  <a:pt x="159518" y="6017"/>
                </a:lnTo>
                <a:cubicBezTo>
                  <a:pt x="159454" y="6017"/>
                  <a:pt x="159423" y="6017"/>
                  <a:pt x="159391" y="6049"/>
                </a:cubicBezTo>
                <a:cubicBezTo>
                  <a:pt x="159359" y="6080"/>
                  <a:pt x="156668" y="8044"/>
                  <a:pt x="154577" y="9564"/>
                </a:cubicBezTo>
                <a:lnTo>
                  <a:pt x="154071" y="6397"/>
                </a:lnTo>
                <a:lnTo>
                  <a:pt x="157554" y="4877"/>
                </a:lnTo>
                <a:cubicBezTo>
                  <a:pt x="157618" y="4845"/>
                  <a:pt x="157681" y="4782"/>
                  <a:pt x="157681" y="4687"/>
                </a:cubicBezTo>
                <a:lnTo>
                  <a:pt x="158251" y="412"/>
                </a:lnTo>
                <a:cubicBezTo>
                  <a:pt x="158251" y="285"/>
                  <a:pt x="158188" y="158"/>
                  <a:pt x="158061" y="158"/>
                </a:cubicBezTo>
                <a:lnTo>
                  <a:pt x="157206" y="0"/>
                </a:lnTo>
                <a:lnTo>
                  <a:pt x="154736" y="0"/>
                </a:lnTo>
                <a:lnTo>
                  <a:pt x="157776" y="570"/>
                </a:lnTo>
                <a:lnTo>
                  <a:pt x="157269" y="4497"/>
                </a:lnTo>
                <a:lnTo>
                  <a:pt x="153754" y="6017"/>
                </a:lnTo>
                <a:cubicBezTo>
                  <a:pt x="153659" y="6080"/>
                  <a:pt x="153596" y="6175"/>
                  <a:pt x="153596" y="6270"/>
                </a:cubicBezTo>
                <a:lnTo>
                  <a:pt x="154166" y="9849"/>
                </a:lnTo>
                <a:cubicBezTo>
                  <a:pt x="153659" y="10229"/>
                  <a:pt x="153184" y="10577"/>
                  <a:pt x="152836" y="10799"/>
                </a:cubicBezTo>
                <a:cubicBezTo>
                  <a:pt x="151125" y="12003"/>
                  <a:pt x="144317" y="14219"/>
                  <a:pt x="143715" y="14409"/>
                </a:cubicBezTo>
                <a:lnTo>
                  <a:pt x="138965" y="14124"/>
                </a:lnTo>
                <a:lnTo>
                  <a:pt x="130414" y="4592"/>
                </a:lnTo>
                <a:lnTo>
                  <a:pt x="129274" y="1013"/>
                </a:lnTo>
                <a:lnTo>
                  <a:pt x="130794" y="0"/>
                </a:lnTo>
                <a:lnTo>
                  <a:pt x="129971" y="0"/>
                </a:lnTo>
                <a:lnTo>
                  <a:pt x="129147" y="570"/>
                </a:lnTo>
                <a:lnTo>
                  <a:pt x="128957" y="0"/>
                </a:lnTo>
                <a:lnTo>
                  <a:pt x="128482" y="0"/>
                </a:lnTo>
                <a:lnTo>
                  <a:pt x="130002" y="4782"/>
                </a:lnTo>
                <a:cubicBezTo>
                  <a:pt x="130002" y="4814"/>
                  <a:pt x="130002" y="4845"/>
                  <a:pt x="130034" y="4877"/>
                </a:cubicBezTo>
                <a:lnTo>
                  <a:pt x="138458" y="14251"/>
                </a:lnTo>
                <a:lnTo>
                  <a:pt x="120597" y="20838"/>
                </a:lnTo>
                <a:cubicBezTo>
                  <a:pt x="120185" y="20743"/>
                  <a:pt x="117556" y="20110"/>
                  <a:pt x="117018" y="18526"/>
                </a:cubicBezTo>
                <a:cubicBezTo>
                  <a:pt x="116828" y="17925"/>
                  <a:pt x="115434" y="14853"/>
                  <a:pt x="113661" y="10831"/>
                </a:cubicBezTo>
                <a:lnTo>
                  <a:pt x="122402" y="6555"/>
                </a:lnTo>
                <a:lnTo>
                  <a:pt x="124713" y="12003"/>
                </a:lnTo>
                <a:cubicBezTo>
                  <a:pt x="124745" y="12034"/>
                  <a:pt x="124777" y="12098"/>
                  <a:pt x="124840" y="12129"/>
                </a:cubicBezTo>
                <a:lnTo>
                  <a:pt x="124904" y="12129"/>
                </a:lnTo>
                <a:cubicBezTo>
                  <a:pt x="124967" y="12129"/>
                  <a:pt x="124999" y="12098"/>
                  <a:pt x="125030" y="12098"/>
                </a:cubicBezTo>
                <a:lnTo>
                  <a:pt x="130319" y="9152"/>
                </a:lnTo>
                <a:cubicBezTo>
                  <a:pt x="130446" y="9089"/>
                  <a:pt x="130477" y="8931"/>
                  <a:pt x="130414" y="8836"/>
                </a:cubicBezTo>
                <a:lnTo>
                  <a:pt x="126075" y="1773"/>
                </a:lnTo>
                <a:cubicBezTo>
                  <a:pt x="126028" y="1702"/>
                  <a:pt x="125962" y="1667"/>
                  <a:pt x="125879" y="1667"/>
                </a:cubicBezTo>
                <a:cubicBezTo>
                  <a:pt x="125852" y="1667"/>
                  <a:pt x="125822" y="1671"/>
                  <a:pt x="125790" y="1678"/>
                </a:cubicBezTo>
                <a:lnTo>
                  <a:pt x="121388" y="2914"/>
                </a:lnTo>
                <a:lnTo>
                  <a:pt x="120153" y="0"/>
                </a:lnTo>
                <a:lnTo>
                  <a:pt x="119646" y="0"/>
                </a:lnTo>
                <a:lnTo>
                  <a:pt x="122243" y="6144"/>
                </a:lnTo>
                <a:lnTo>
                  <a:pt x="113503" y="10419"/>
                </a:lnTo>
                <a:lnTo>
                  <a:pt x="113281" y="9912"/>
                </a:lnTo>
                <a:cubicBezTo>
                  <a:pt x="111919" y="6935"/>
                  <a:pt x="110336" y="3389"/>
                  <a:pt x="108847" y="0"/>
                </a:cubicBezTo>
                <a:lnTo>
                  <a:pt x="108341" y="0"/>
                </a:lnTo>
                <a:cubicBezTo>
                  <a:pt x="109829" y="3357"/>
                  <a:pt x="111444" y="6935"/>
                  <a:pt x="112838" y="10102"/>
                </a:cubicBezTo>
                <a:cubicBezTo>
                  <a:pt x="114833" y="14536"/>
                  <a:pt x="116416" y="18051"/>
                  <a:pt x="116606" y="18653"/>
                </a:cubicBezTo>
                <a:cubicBezTo>
                  <a:pt x="117145" y="20300"/>
                  <a:pt x="119425" y="21028"/>
                  <a:pt x="120248" y="21250"/>
                </a:cubicBezTo>
                <a:cubicBezTo>
                  <a:pt x="119710" y="22295"/>
                  <a:pt x="117588" y="26127"/>
                  <a:pt x="116670" y="27077"/>
                </a:cubicBezTo>
                <a:cubicBezTo>
                  <a:pt x="115909" y="27837"/>
                  <a:pt x="112869" y="29674"/>
                  <a:pt x="111064" y="30750"/>
                </a:cubicBezTo>
                <a:lnTo>
                  <a:pt x="103939" y="23625"/>
                </a:lnTo>
                <a:lnTo>
                  <a:pt x="93108" y="0"/>
                </a:lnTo>
                <a:lnTo>
                  <a:pt x="90606" y="0"/>
                </a:lnTo>
                <a:lnTo>
                  <a:pt x="95198" y="10039"/>
                </a:lnTo>
                <a:lnTo>
                  <a:pt x="78350" y="8519"/>
                </a:lnTo>
                <a:cubicBezTo>
                  <a:pt x="79997" y="6017"/>
                  <a:pt x="81960" y="3009"/>
                  <a:pt x="83955" y="0"/>
                </a:cubicBezTo>
                <a:lnTo>
                  <a:pt x="81200" y="0"/>
                </a:lnTo>
                <a:cubicBezTo>
                  <a:pt x="79490" y="2597"/>
                  <a:pt x="77685" y="5289"/>
                  <a:pt x="76165" y="7601"/>
                </a:cubicBezTo>
                <a:lnTo>
                  <a:pt x="77622" y="0"/>
                </a:lnTo>
                <a:lnTo>
                  <a:pt x="77147" y="0"/>
                </a:lnTo>
                <a:lnTo>
                  <a:pt x="76133" y="5384"/>
                </a:lnTo>
                <a:lnTo>
                  <a:pt x="67107" y="3040"/>
                </a:lnTo>
                <a:lnTo>
                  <a:pt x="67741" y="0"/>
                </a:lnTo>
                <a:lnTo>
                  <a:pt x="67297" y="0"/>
                </a:lnTo>
                <a:lnTo>
                  <a:pt x="65587" y="8329"/>
                </a:lnTo>
                <a:lnTo>
                  <a:pt x="55517" y="5700"/>
                </a:lnTo>
                <a:lnTo>
                  <a:pt x="55928" y="0"/>
                </a:lnTo>
                <a:lnTo>
                  <a:pt x="55485" y="0"/>
                </a:lnTo>
                <a:lnTo>
                  <a:pt x="55042" y="5859"/>
                </a:lnTo>
                <a:lnTo>
                  <a:pt x="54376" y="21060"/>
                </a:lnTo>
                <a:cubicBezTo>
                  <a:pt x="54376" y="21186"/>
                  <a:pt x="54440" y="21281"/>
                  <a:pt x="54567" y="21281"/>
                </a:cubicBezTo>
                <a:lnTo>
                  <a:pt x="58810" y="22390"/>
                </a:lnTo>
                <a:lnTo>
                  <a:pt x="49816" y="28375"/>
                </a:lnTo>
                <a:lnTo>
                  <a:pt x="42881" y="7981"/>
                </a:lnTo>
                <a:cubicBezTo>
                  <a:pt x="44654" y="5574"/>
                  <a:pt x="46016" y="2882"/>
                  <a:pt x="46871" y="0"/>
                </a:cubicBezTo>
                <a:lnTo>
                  <a:pt x="44464" y="0"/>
                </a:lnTo>
                <a:cubicBezTo>
                  <a:pt x="43672" y="2375"/>
                  <a:pt x="42501" y="4624"/>
                  <a:pt x="41012" y="6650"/>
                </a:cubicBezTo>
                <a:lnTo>
                  <a:pt x="39492" y="3990"/>
                </a:lnTo>
                <a:cubicBezTo>
                  <a:pt x="39460" y="3927"/>
                  <a:pt x="39397" y="3895"/>
                  <a:pt x="39334" y="3864"/>
                </a:cubicBezTo>
                <a:cubicBezTo>
                  <a:pt x="39270" y="3864"/>
                  <a:pt x="39175" y="3895"/>
                  <a:pt x="39144" y="3927"/>
                </a:cubicBezTo>
                <a:lnTo>
                  <a:pt x="36008" y="6587"/>
                </a:lnTo>
                <a:lnTo>
                  <a:pt x="27584" y="0"/>
                </a:lnTo>
                <a:lnTo>
                  <a:pt x="26856" y="0"/>
                </a:lnTo>
                <a:lnTo>
                  <a:pt x="35660" y="6904"/>
                </a:lnTo>
                <a:lnTo>
                  <a:pt x="27046" y="14219"/>
                </a:lnTo>
                <a:lnTo>
                  <a:pt x="26698" y="7727"/>
                </a:lnTo>
                <a:cubicBezTo>
                  <a:pt x="26698" y="7632"/>
                  <a:pt x="26634" y="7537"/>
                  <a:pt x="26539" y="7506"/>
                </a:cubicBezTo>
                <a:lnTo>
                  <a:pt x="23911" y="6872"/>
                </a:lnTo>
                <a:cubicBezTo>
                  <a:pt x="23895" y="6856"/>
                  <a:pt x="23871" y="6848"/>
                  <a:pt x="23848" y="6848"/>
                </a:cubicBezTo>
                <a:cubicBezTo>
                  <a:pt x="23824" y="6848"/>
                  <a:pt x="23800" y="6856"/>
                  <a:pt x="23784" y="6872"/>
                </a:cubicBezTo>
                <a:lnTo>
                  <a:pt x="18495" y="8836"/>
                </a:lnTo>
                <a:lnTo>
                  <a:pt x="10166" y="8076"/>
                </a:lnTo>
                <a:lnTo>
                  <a:pt x="11908" y="1583"/>
                </a:lnTo>
                <a:lnTo>
                  <a:pt x="15139" y="1583"/>
                </a:lnTo>
                <a:cubicBezTo>
                  <a:pt x="15234" y="1583"/>
                  <a:pt x="15329" y="1520"/>
                  <a:pt x="15360" y="1425"/>
                </a:cubicBezTo>
                <a:lnTo>
                  <a:pt x="15740" y="0"/>
                </a:lnTo>
                <a:lnTo>
                  <a:pt x="15265" y="0"/>
                </a:lnTo>
                <a:lnTo>
                  <a:pt x="14948" y="1108"/>
                </a:lnTo>
                <a:lnTo>
                  <a:pt x="11750" y="1108"/>
                </a:lnTo>
                <a:lnTo>
                  <a:pt x="9153" y="570"/>
                </a:lnTo>
                <a:lnTo>
                  <a:pt x="9280" y="0"/>
                </a:lnTo>
                <a:lnTo>
                  <a:pt x="8805" y="0"/>
                </a:lnTo>
                <a:lnTo>
                  <a:pt x="8710" y="475"/>
                </a:lnTo>
                <a:lnTo>
                  <a:pt x="6430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25098"/>
                </a:srgbClr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2"/>
          <p:cNvSpPr txBox="1"/>
          <p:nvPr>
            <p:ph hasCustomPrompt="1" type="title"/>
          </p:nvPr>
        </p:nvSpPr>
        <p:spPr>
          <a:xfrm>
            <a:off x="1308875" y="1765200"/>
            <a:ext cx="4919100" cy="14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6" name="Google Shape;56;p12"/>
          <p:cNvSpPr txBox="1"/>
          <p:nvPr>
            <p:ph idx="1" type="body"/>
          </p:nvPr>
        </p:nvSpPr>
        <p:spPr>
          <a:xfrm>
            <a:off x="1308875" y="3208350"/>
            <a:ext cx="5436000" cy="5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2">
    <p:bg>
      <p:bgPr>
        <a:solidFill>
          <a:schemeClr val="lt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/>
          <p:nvPr/>
        </p:nvSpPr>
        <p:spPr>
          <a:xfrm flipH="1">
            <a:off x="-35175" y="0"/>
            <a:ext cx="9210209" cy="5205422"/>
          </a:xfrm>
          <a:custGeom>
            <a:rect b="b" l="l" r="r" t="t"/>
            <a:pathLst>
              <a:path extrusionOk="0" h="161196" w="285212">
                <a:moveTo>
                  <a:pt x="48327" y="475"/>
                </a:moveTo>
                <a:lnTo>
                  <a:pt x="49372" y="3167"/>
                </a:lnTo>
                <a:lnTo>
                  <a:pt x="44400" y="4909"/>
                </a:lnTo>
                <a:lnTo>
                  <a:pt x="43197" y="2249"/>
                </a:lnTo>
                <a:lnTo>
                  <a:pt x="48327" y="475"/>
                </a:lnTo>
                <a:close/>
                <a:moveTo>
                  <a:pt x="233338" y="1742"/>
                </a:moveTo>
                <a:lnTo>
                  <a:pt x="243820" y="2787"/>
                </a:lnTo>
                <a:lnTo>
                  <a:pt x="243820" y="5669"/>
                </a:lnTo>
                <a:lnTo>
                  <a:pt x="232863" y="4909"/>
                </a:lnTo>
                <a:lnTo>
                  <a:pt x="233338" y="1742"/>
                </a:lnTo>
                <a:close/>
                <a:moveTo>
                  <a:pt x="188463" y="1425"/>
                </a:moveTo>
                <a:cubicBezTo>
                  <a:pt x="191440" y="1932"/>
                  <a:pt x="194385" y="2471"/>
                  <a:pt x="197108" y="2882"/>
                </a:cubicBezTo>
                <a:lnTo>
                  <a:pt x="196823" y="6397"/>
                </a:lnTo>
                <a:lnTo>
                  <a:pt x="188051" y="5701"/>
                </a:lnTo>
                <a:lnTo>
                  <a:pt x="188463" y="1425"/>
                </a:lnTo>
                <a:close/>
                <a:moveTo>
                  <a:pt x="204709" y="3927"/>
                </a:moveTo>
                <a:cubicBezTo>
                  <a:pt x="205152" y="3959"/>
                  <a:pt x="205564" y="3991"/>
                  <a:pt x="205912" y="3991"/>
                </a:cubicBezTo>
                <a:lnTo>
                  <a:pt x="208541" y="4149"/>
                </a:lnTo>
                <a:lnTo>
                  <a:pt x="208351" y="7284"/>
                </a:lnTo>
                <a:lnTo>
                  <a:pt x="204392" y="7094"/>
                </a:lnTo>
                <a:lnTo>
                  <a:pt x="204709" y="3927"/>
                </a:lnTo>
                <a:close/>
                <a:moveTo>
                  <a:pt x="37370" y="3294"/>
                </a:moveTo>
                <a:lnTo>
                  <a:pt x="38985" y="6809"/>
                </a:lnTo>
                <a:lnTo>
                  <a:pt x="34139" y="8488"/>
                </a:lnTo>
                <a:lnTo>
                  <a:pt x="32778" y="5226"/>
                </a:lnTo>
                <a:lnTo>
                  <a:pt x="37370" y="3294"/>
                </a:lnTo>
                <a:close/>
                <a:moveTo>
                  <a:pt x="64763" y="3136"/>
                </a:moveTo>
                <a:lnTo>
                  <a:pt x="66727" y="7031"/>
                </a:lnTo>
                <a:lnTo>
                  <a:pt x="61755" y="8614"/>
                </a:lnTo>
                <a:lnTo>
                  <a:pt x="60298" y="5352"/>
                </a:lnTo>
                <a:lnTo>
                  <a:pt x="64763" y="3136"/>
                </a:lnTo>
                <a:close/>
                <a:moveTo>
                  <a:pt x="52982" y="2376"/>
                </a:moveTo>
                <a:lnTo>
                  <a:pt x="54693" y="6619"/>
                </a:lnTo>
                <a:lnTo>
                  <a:pt x="48929" y="8804"/>
                </a:lnTo>
                <a:lnTo>
                  <a:pt x="47124" y="4434"/>
                </a:lnTo>
                <a:lnTo>
                  <a:pt x="52982" y="2376"/>
                </a:lnTo>
                <a:close/>
                <a:moveTo>
                  <a:pt x="197552" y="2977"/>
                </a:moveTo>
                <a:cubicBezTo>
                  <a:pt x="199927" y="3357"/>
                  <a:pt x="202080" y="3642"/>
                  <a:pt x="203791" y="3832"/>
                </a:cubicBezTo>
                <a:lnTo>
                  <a:pt x="203315" y="8899"/>
                </a:lnTo>
                <a:lnTo>
                  <a:pt x="197108" y="8456"/>
                </a:lnTo>
                <a:lnTo>
                  <a:pt x="197267" y="6683"/>
                </a:lnTo>
                <a:lnTo>
                  <a:pt x="197552" y="2977"/>
                </a:lnTo>
                <a:close/>
                <a:moveTo>
                  <a:pt x="188019" y="6144"/>
                </a:moveTo>
                <a:lnTo>
                  <a:pt x="196792" y="6873"/>
                </a:lnTo>
                <a:lnTo>
                  <a:pt x="196633" y="8646"/>
                </a:lnTo>
                <a:lnTo>
                  <a:pt x="196538" y="9881"/>
                </a:lnTo>
                <a:lnTo>
                  <a:pt x="192675" y="9501"/>
                </a:lnTo>
                <a:cubicBezTo>
                  <a:pt x="192640" y="9449"/>
                  <a:pt x="192586" y="9425"/>
                  <a:pt x="192528" y="9425"/>
                </a:cubicBezTo>
                <a:cubicBezTo>
                  <a:pt x="192481" y="9425"/>
                  <a:pt x="192432" y="9441"/>
                  <a:pt x="192390" y="9469"/>
                </a:cubicBezTo>
                <a:lnTo>
                  <a:pt x="187766" y="8963"/>
                </a:lnTo>
                <a:lnTo>
                  <a:pt x="188019" y="6144"/>
                </a:lnTo>
                <a:close/>
                <a:moveTo>
                  <a:pt x="57321" y="887"/>
                </a:moveTo>
                <a:lnTo>
                  <a:pt x="60868" y="8931"/>
                </a:lnTo>
                <a:lnTo>
                  <a:pt x="56783" y="10483"/>
                </a:lnTo>
                <a:lnTo>
                  <a:pt x="53426" y="2249"/>
                </a:lnTo>
                <a:lnTo>
                  <a:pt x="57321" y="887"/>
                </a:lnTo>
                <a:close/>
                <a:moveTo>
                  <a:pt x="3832" y="5004"/>
                </a:moveTo>
                <a:lnTo>
                  <a:pt x="5510" y="8773"/>
                </a:lnTo>
                <a:lnTo>
                  <a:pt x="2439" y="10641"/>
                </a:lnTo>
                <a:lnTo>
                  <a:pt x="348" y="7316"/>
                </a:lnTo>
                <a:lnTo>
                  <a:pt x="3832" y="5004"/>
                </a:lnTo>
                <a:close/>
                <a:moveTo>
                  <a:pt x="46680" y="4624"/>
                </a:moveTo>
                <a:lnTo>
                  <a:pt x="48454" y="8963"/>
                </a:lnTo>
                <a:lnTo>
                  <a:pt x="41677" y="11496"/>
                </a:lnTo>
                <a:lnTo>
                  <a:pt x="39618" y="7094"/>
                </a:lnTo>
                <a:lnTo>
                  <a:pt x="46680" y="4624"/>
                </a:lnTo>
                <a:close/>
                <a:moveTo>
                  <a:pt x="71730" y="2819"/>
                </a:moveTo>
                <a:lnTo>
                  <a:pt x="76259" y="8488"/>
                </a:lnTo>
                <a:lnTo>
                  <a:pt x="76861" y="9438"/>
                </a:lnTo>
                <a:lnTo>
                  <a:pt x="71255" y="12351"/>
                </a:lnTo>
                <a:lnTo>
                  <a:pt x="67328" y="7189"/>
                </a:lnTo>
                <a:lnTo>
                  <a:pt x="71730" y="2819"/>
                </a:lnTo>
                <a:close/>
                <a:moveTo>
                  <a:pt x="246100" y="3041"/>
                </a:moveTo>
                <a:lnTo>
                  <a:pt x="251262" y="3547"/>
                </a:lnTo>
                <a:lnTo>
                  <a:pt x="251262" y="12731"/>
                </a:lnTo>
                <a:lnTo>
                  <a:pt x="246069" y="12510"/>
                </a:lnTo>
                <a:cubicBezTo>
                  <a:pt x="246100" y="9216"/>
                  <a:pt x="246100" y="5922"/>
                  <a:pt x="246100" y="3041"/>
                </a:cubicBezTo>
                <a:close/>
                <a:moveTo>
                  <a:pt x="54883" y="7031"/>
                </a:moveTo>
                <a:lnTo>
                  <a:pt x="56371" y="10641"/>
                </a:lnTo>
                <a:lnTo>
                  <a:pt x="50576" y="12858"/>
                </a:lnTo>
                <a:lnTo>
                  <a:pt x="49087" y="9216"/>
                </a:lnTo>
                <a:lnTo>
                  <a:pt x="54883" y="7031"/>
                </a:lnTo>
                <a:close/>
                <a:moveTo>
                  <a:pt x="251737" y="3611"/>
                </a:moveTo>
                <a:lnTo>
                  <a:pt x="254683" y="3896"/>
                </a:lnTo>
                <a:lnTo>
                  <a:pt x="254556" y="12858"/>
                </a:lnTo>
                <a:lnTo>
                  <a:pt x="251737" y="12731"/>
                </a:lnTo>
                <a:lnTo>
                  <a:pt x="251737" y="3611"/>
                </a:lnTo>
                <a:close/>
                <a:moveTo>
                  <a:pt x="255126" y="3927"/>
                </a:moveTo>
                <a:lnTo>
                  <a:pt x="259940" y="4434"/>
                </a:lnTo>
                <a:lnTo>
                  <a:pt x="259655" y="13080"/>
                </a:lnTo>
                <a:lnTo>
                  <a:pt x="254999" y="12890"/>
                </a:lnTo>
                <a:lnTo>
                  <a:pt x="255126" y="3927"/>
                </a:lnTo>
                <a:close/>
                <a:moveTo>
                  <a:pt x="260415" y="4466"/>
                </a:moveTo>
                <a:lnTo>
                  <a:pt x="268332" y="5257"/>
                </a:lnTo>
                <a:lnTo>
                  <a:pt x="267794" y="13428"/>
                </a:lnTo>
                <a:lnTo>
                  <a:pt x="260130" y="13080"/>
                </a:lnTo>
                <a:lnTo>
                  <a:pt x="260415" y="4466"/>
                </a:lnTo>
                <a:close/>
                <a:moveTo>
                  <a:pt x="135069" y="9564"/>
                </a:moveTo>
                <a:lnTo>
                  <a:pt x="138299" y="10926"/>
                </a:lnTo>
                <a:cubicBezTo>
                  <a:pt x="138109" y="11401"/>
                  <a:pt x="137634" y="12510"/>
                  <a:pt x="137000" y="13998"/>
                </a:cubicBezTo>
                <a:lnTo>
                  <a:pt x="133707" y="12605"/>
                </a:lnTo>
                <a:lnTo>
                  <a:pt x="135069" y="9564"/>
                </a:lnTo>
                <a:close/>
                <a:moveTo>
                  <a:pt x="5700" y="9184"/>
                </a:moveTo>
                <a:lnTo>
                  <a:pt x="7284" y="12763"/>
                </a:lnTo>
                <a:lnTo>
                  <a:pt x="4655" y="14125"/>
                </a:lnTo>
                <a:lnTo>
                  <a:pt x="2692" y="11053"/>
                </a:lnTo>
                <a:lnTo>
                  <a:pt x="5700" y="9184"/>
                </a:lnTo>
                <a:close/>
                <a:moveTo>
                  <a:pt x="175320" y="5194"/>
                </a:moveTo>
                <a:lnTo>
                  <a:pt x="187576" y="6112"/>
                </a:lnTo>
                <a:lnTo>
                  <a:pt x="186753" y="14885"/>
                </a:lnTo>
                <a:lnTo>
                  <a:pt x="182762" y="14505"/>
                </a:lnTo>
                <a:lnTo>
                  <a:pt x="174053" y="9406"/>
                </a:lnTo>
                <a:lnTo>
                  <a:pt x="175320" y="5194"/>
                </a:lnTo>
                <a:close/>
                <a:moveTo>
                  <a:pt x="48644" y="9374"/>
                </a:moveTo>
                <a:lnTo>
                  <a:pt x="50132" y="13016"/>
                </a:lnTo>
                <a:lnTo>
                  <a:pt x="43545" y="15518"/>
                </a:lnTo>
                <a:lnTo>
                  <a:pt x="41867" y="11908"/>
                </a:lnTo>
                <a:lnTo>
                  <a:pt x="48644" y="9374"/>
                </a:lnTo>
                <a:close/>
                <a:moveTo>
                  <a:pt x="66948" y="7474"/>
                </a:moveTo>
                <a:lnTo>
                  <a:pt x="70875" y="12573"/>
                </a:lnTo>
                <a:lnTo>
                  <a:pt x="64858" y="15740"/>
                </a:lnTo>
                <a:lnTo>
                  <a:pt x="61913" y="9058"/>
                </a:lnTo>
                <a:lnTo>
                  <a:pt x="66948" y="7474"/>
                </a:lnTo>
                <a:close/>
                <a:moveTo>
                  <a:pt x="187703" y="9406"/>
                </a:moveTo>
                <a:lnTo>
                  <a:pt x="192295" y="9881"/>
                </a:lnTo>
                <a:lnTo>
                  <a:pt x="192136" y="12700"/>
                </a:lnTo>
                <a:cubicBezTo>
                  <a:pt x="192136" y="12826"/>
                  <a:pt x="192231" y="12921"/>
                  <a:pt x="192358" y="12921"/>
                </a:cubicBezTo>
                <a:cubicBezTo>
                  <a:pt x="192485" y="12921"/>
                  <a:pt x="192580" y="12826"/>
                  <a:pt x="192580" y="12731"/>
                </a:cubicBezTo>
                <a:lnTo>
                  <a:pt x="192738" y="9944"/>
                </a:lnTo>
                <a:lnTo>
                  <a:pt x="196507" y="10356"/>
                </a:lnTo>
                <a:lnTo>
                  <a:pt x="196063" y="15740"/>
                </a:lnTo>
                <a:lnTo>
                  <a:pt x="187196" y="14948"/>
                </a:lnTo>
                <a:lnTo>
                  <a:pt x="187703" y="9406"/>
                </a:lnTo>
                <a:close/>
                <a:moveTo>
                  <a:pt x="197077" y="8899"/>
                </a:moveTo>
                <a:lnTo>
                  <a:pt x="203252" y="9374"/>
                </a:lnTo>
                <a:lnTo>
                  <a:pt x="202587" y="16342"/>
                </a:lnTo>
                <a:lnTo>
                  <a:pt x="196538" y="15803"/>
                </a:lnTo>
                <a:lnTo>
                  <a:pt x="197077" y="8899"/>
                </a:lnTo>
                <a:close/>
                <a:moveTo>
                  <a:pt x="183649" y="15075"/>
                </a:moveTo>
                <a:lnTo>
                  <a:pt x="186689" y="15360"/>
                </a:lnTo>
                <a:lnTo>
                  <a:pt x="186563" y="16785"/>
                </a:lnTo>
                <a:lnTo>
                  <a:pt x="183649" y="15075"/>
                </a:lnTo>
                <a:close/>
                <a:moveTo>
                  <a:pt x="204361" y="7569"/>
                </a:moveTo>
                <a:lnTo>
                  <a:pt x="208319" y="7759"/>
                </a:lnTo>
                <a:lnTo>
                  <a:pt x="208161" y="16817"/>
                </a:lnTo>
                <a:lnTo>
                  <a:pt x="203505" y="16405"/>
                </a:lnTo>
                <a:lnTo>
                  <a:pt x="204361" y="7569"/>
                </a:lnTo>
                <a:close/>
                <a:moveTo>
                  <a:pt x="56529" y="11053"/>
                </a:moveTo>
                <a:lnTo>
                  <a:pt x="57923" y="14378"/>
                </a:lnTo>
                <a:lnTo>
                  <a:pt x="52191" y="16848"/>
                </a:lnTo>
                <a:lnTo>
                  <a:pt x="50734" y="13270"/>
                </a:lnTo>
                <a:lnTo>
                  <a:pt x="56529" y="11053"/>
                </a:lnTo>
                <a:close/>
                <a:moveTo>
                  <a:pt x="77083" y="9818"/>
                </a:moveTo>
                <a:lnTo>
                  <a:pt x="79996" y="14410"/>
                </a:lnTo>
                <a:lnTo>
                  <a:pt x="74676" y="16848"/>
                </a:lnTo>
                <a:lnTo>
                  <a:pt x="71540" y="12731"/>
                </a:lnTo>
                <a:lnTo>
                  <a:pt x="77083" y="9818"/>
                </a:lnTo>
                <a:close/>
                <a:moveTo>
                  <a:pt x="15265" y="6302"/>
                </a:moveTo>
                <a:lnTo>
                  <a:pt x="19033" y="13776"/>
                </a:lnTo>
                <a:lnTo>
                  <a:pt x="9722" y="17038"/>
                </a:lnTo>
                <a:lnTo>
                  <a:pt x="6144" y="8994"/>
                </a:lnTo>
                <a:lnTo>
                  <a:pt x="15265" y="6302"/>
                </a:lnTo>
                <a:close/>
                <a:moveTo>
                  <a:pt x="125251" y="5416"/>
                </a:moveTo>
                <a:lnTo>
                  <a:pt x="134657" y="9406"/>
                </a:lnTo>
                <a:lnTo>
                  <a:pt x="133200" y="12636"/>
                </a:lnTo>
                <a:lnTo>
                  <a:pt x="131110" y="17228"/>
                </a:lnTo>
                <a:lnTo>
                  <a:pt x="121704" y="13238"/>
                </a:lnTo>
                <a:cubicBezTo>
                  <a:pt x="122908" y="10578"/>
                  <a:pt x="124111" y="7918"/>
                  <a:pt x="125251" y="5416"/>
                </a:cubicBezTo>
                <a:close/>
                <a:moveTo>
                  <a:pt x="61058" y="9343"/>
                </a:moveTo>
                <a:lnTo>
                  <a:pt x="64035" y="16151"/>
                </a:lnTo>
                <a:lnTo>
                  <a:pt x="61406" y="17545"/>
                </a:lnTo>
                <a:lnTo>
                  <a:pt x="58271" y="10388"/>
                </a:lnTo>
                <a:lnTo>
                  <a:pt x="61058" y="9343"/>
                </a:lnTo>
                <a:close/>
                <a:moveTo>
                  <a:pt x="246069" y="12953"/>
                </a:moveTo>
                <a:lnTo>
                  <a:pt x="259876" y="13555"/>
                </a:lnTo>
                <a:lnTo>
                  <a:pt x="267984" y="13903"/>
                </a:lnTo>
                <a:lnTo>
                  <a:pt x="283502" y="15075"/>
                </a:lnTo>
                <a:cubicBezTo>
                  <a:pt x="283502" y="15106"/>
                  <a:pt x="283502" y="15106"/>
                  <a:pt x="283502" y="15138"/>
                </a:cubicBezTo>
                <a:lnTo>
                  <a:pt x="283502" y="17608"/>
                </a:lnTo>
                <a:lnTo>
                  <a:pt x="269187" y="17133"/>
                </a:lnTo>
                <a:cubicBezTo>
                  <a:pt x="269155" y="17070"/>
                  <a:pt x="269060" y="17007"/>
                  <a:pt x="268997" y="17007"/>
                </a:cubicBezTo>
                <a:cubicBezTo>
                  <a:pt x="268902" y="17007"/>
                  <a:pt x="268839" y="17070"/>
                  <a:pt x="268807" y="17133"/>
                </a:cubicBezTo>
                <a:lnTo>
                  <a:pt x="246037" y="16373"/>
                </a:lnTo>
                <a:cubicBezTo>
                  <a:pt x="246069" y="15265"/>
                  <a:pt x="246069" y="14125"/>
                  <a:pt x="246069" y="12953"/>
                </a:cubicBezTo>
                <a:close/>
                <a:moveTo>
                  <a:pt x="39206" y="7221"/>
                </a:moveTo>
                <a:lnTo>
                  <a:pt x="43102" y="15708"/>
                </a:lnTo>
                <a:lnTo>
                  <a:pt x="37876" y="17672"/>
                </a:lnTo>
                <a:lnTo>
                  <a:pt x="34298" y="8931"/>
                </a:lnTo>
                <a:lnTo>
                  <a:pt x="39206" y="7221"/>
                </a:lnTo>
                <a:close/>
                <a:moveTo>
                  <a:pt x="7506" y="13206"/>
                </a:moveTo>
                <a:lnTo>
                  <a:pt x="9279" y="17197"/>
                </a:lnTo>
                <a:lnTo>
                  <a:pt x="7094" y="17957"/>
                </a:lnTo>
                <a:lnTo>
                  <a:pt x="4909" y="14536"/>
                </a:lnTo>
                <a:lnTo>
                  <a:pt x="7506" y="13206"/>
                </a:lnTo>
                <a:close/>
                <a:moveTo>
                  <a:pt x="71160" y="12953"/>
                </a:moveTo>
                <a:lnTo>
                  <a:pt x="72776" y="15043"/>
                </a:lnTo>
                <a:lnTo>
                  <a:pt x="65872" y="17988"/>
                </a:lnTo>
                <a:lnTo>
                  <a:pt x="65048" y="16151"/>
                </a:lnTo>
                <a:lnTo>
                  <a:pt x="71160" y="12953"/>
                </a:lnTo>
                <a:close/>
                <a:moveTo>
                  <a:pt x="208984" y="4212"/>
                </a:moveTo>
                <a:cubicBezTo>
                  <a:pt x="212753" y="4434"/>
                  <a:pt x="218358" y="4814"/>
                  <a:pt x="223995" y="5194"/>
                </a:cubicBezTo>
                <a:lnTo>
                  <a:pt x="222127" y="18115"/>
                </a:lnTo>
                <a:lnTo>
                  <a:pt x="208604" y="16880"/>
                </a:lnTo>
                <a:lnTo>
                  <a:pt x="208794" y="7538"/>
                </a:lnTo>
                <a:lnTo>
                  <a:pt x="208984" y="4212"/>
                </a:lnTo>
                <a:close/>
                <a:moveTo>
                  <a:pt x="57859" y="10546"/>
                </a:moveTo>
                <a:lnTo>
                  <a:pt x="60995" y="17767"/>
                </a:lnTo>
                <a:lnTo>
                  <a:pt x="60013" y="18273"/>
                </a:lnTo>
                <a:lnTo>
                  <a:pt x="56973" y="10894"/>
                </a:lnTo>
                <a:lnTo>
                  <a:pt x="57859" y="10546"/>
                </a:lnTo>
                <a:close/>
                <a:moveTo>
                  <a:pt x="224914" y="5257"/>
                </a:moveTo>
                <a:lnTo>
                  <a:pt x="232293" y="5764"/>
                </a:lnTo>
                <a:lnTo>
                  <a:pt x="230329" y="18843"/>
                </a:lnTo>
                <a:lnTo>
                  <a:pt x="223045" y="18178"/>
                </a:lnTo>
                <a:lnTo>
                  <a:pt x="224914" y="5257"/>
                </a:lnTo>
                <a:close/>
                <a:moveTo>
                  <a:pt x="133549" y="13016"/>
                </a:moveTo>
                <a:lnTo>
                  <a:pt x="136842" y="14441"/>
                </a:lnTo>
                <a:cubicBezTo>
                  <a:pt x="136304" y="15708"/>
                  <a:pt x="135670" y="17260"/>
                  <a:pt x="135005" y="18907"/>
                </a:cubicBezTo>
                <a:lnTo>
                  <a:pt x="131522" y="17418"/>
                </a:lnTo>
                <a:lnTo>
                  <a:pt x="133549" y="13016"/>
                </a:lnTo>
                <a:close/>
                <a:moveTo>
                  <a:pt x="106091" y="7063"/>
                </a:moveTo>
                <a:lnTo>
                  <a:pt x="111982" y="9564"/>
                </a:lnTo>
                <a:lnTo>
                  <a:pt x="108973" y="19192"/>
                </a:lnTo>
                <a:lnTo>
                  <a:pt x="103938" y="17862"/>
                </a:lnTo>
                <a:cubicBezTo>
                  <a:pt x="103938" y="17545"/>
                  <a:pt x="103906" y="16912"/>
                  <a:pt x="103875" y="16183"/>
                </a:cubicBezTo>
                <a:cubicBezTo>
                  <a:pt x="103811" y="14695"/>
                  <a:pt x="103685" y="11940"/>
                  <a:pt x="103906" y="11591"/>
                </a:cubicBezTo>
                <a:cubicBezTo>
                  <a:pt x="104223" y="11053"/>
                  <a:pt x="105711" y="7886"/>
                  <a:pt x="106091" y="7063"/>
                </a:cubicBezTo>
                <a:close/>
                <a:moveTo>
                  <a:pt x="87090" y="14821"/>
                </a:moveTo>
                <a:lnTo>
                  <a:pt x="88262" y="16848"/>
                </a:lnTo>
                <a:lnTo>
                  <a:pt x="83733" y="19413"/>
                </a:lnTo>
                <a:lnTo>
                  <a:pt x="82466" y="17418"/>
                </a:lnTo>
                <a:lnTo>
                  <a:pt x="87090" y="14821"/>
                </a:lnTo>
                <a:close/>
                <a:moveTo>
                  <a:pt x="4497" y="14726"/>
                </a:moveTo>
                <a:lnTo>
                  <a:pt x="6619" y="18115"/>
                </a:lnTo>
                <a:lnTo>
                  <a:pt x="2534" y="19540"/>
                </a:lnTo>
                <a:lnTo>
                  <a:pt x="887" y="16627"/>
                </a:lnTo>
                <a:lnTo>
                  <a:pt x="4497" y="14726"/>
                </a:lnTo>
                <a:close/>
                <a:moveTo>
                  <a:pt x="80281" y="14790"/>
                </a:moveTo>
                <a:lnTo>
                  <a:pt x="81833" y="17260"/>
                </a:lnTo>
                <a:lnTo>
                  <a:pt x="76259" y="19888"/>
                </a:lnTo>
                <a:lnTo>
                  <a:pt x="74929" y="17228"/>
                </a:lnTo>
                <a:lnTo>
                  <a:pt x="80281" y="14790"/>
                </a:lnTo>
                <a:close/>
                <a:moveTo>
                  <a:pt x="232736" y="5796"/>
                </a:moveTo>
                <a:cubicBezTo>
                  <a:pt x="237708" y="6144"/>
                  <a:pt x="241888" y="6429"/>
                  <a:pt x="243820" y="6587"/>
                </a:cubicBezTo>
                <a:cubicBezTo>
                  <a:pt x="243820" y="11021"/>
                  <a:pt x="243789" y="15930"/>
                  <a:pt x="243662" y="20078"/>
                </a:cubicBezTo>
                <a:lnTo>
                  <a:pt x="237993" y="19572"/>
                </a:lnTo>
                <a:cubicBezTo>
                  <a:pt x="237961" y="19540"/>
                  <a:pt x="237930" y="19508"/>
                  <a:pt x="237866" y="19508"/>
                </a:cubicBezTo>
                <a:cubicBezTo>
                  <a:pt x="237835" y="19508"/>
                  <a:pt x="237771" y="19508"/>
                  <a:pt x="237740" y="19540"/>
                </a:cubicBezTo>
                <a:lnTo>
                  <a:pt x="230804" y="18907"/>
                </a:lnTo>
                <a:lnTo>
                  <a:pt x="232736" y="5796"/>
                </a:lnTo>
                <a:close/>
                <a:moveTo>
                  <a:pt x="73061" y="15423"/>
                </a:moveTo>
                <a:lnTo>
                  <a:pt x="74264" y="17007"/>
                </a:lnTo>
                <a:lnTo>
                  <a:pt x="66790" y="20110"/>
                </a:lnTo>
                <a:lnTo>
                  <a:pt x="66062" y="18432"/>
                </a:lnTo>
                <a:lnTo>
                  <a:pt x="73061" y="15423"/>
                </a:lnTo>
                <a:close/>
                <a:moveTo>
                  <a:pt x="127468" y="475"/>
                </a:moveTo>
                <a:lnTo>
                  <a:pt x="149225" y="7791"/>
                </a:lnTo>
                <a:lnTo>
                  <a:pt x="151442" y="20205"/>
                </a:lnTo>
                <a:lnTo>
                  <a:pt x="137444" y="14220"/>
                </a:lnTo>
                <a:cubicBezTo>
                  <a:pt x="138267" y="12225"/>
                  <a:pt x="138806" y="10958"/>
                  <a:pt x="138837" y="10926"/>
                </a:cubicBezTo>
                <a:cubicBezTo>
                  <a:pt x="138869" y="10799"/>
                  <a:pt x="138806" y="10673"/>
                  <a:pt x="138711" y="10609"/>
                </a:cubicBezTo>
                <a:lnTo>
                  <a:pt x="125410" y="5004"/>
                </a:lnTo>
                <a:cubicBezTo>
                  <a:pt x="126138" y="3421"/>
                  <a:pt x="126835" y="1900"/>
                  <a:pt x="127468" y="475"/>
                </a:cubicBezTo>
                <a:close/>
                <a:moveTo>
                  <a:pt x="6904" y="18527"/>
                </a:moveTo>
                <a:lnTo>
                  <a:pt x="8234" y="20617"/>
                </a:lnTo>
                <a:cubicBezTo>
                  <a:pt x="6746" y="20458"/>
                  <a:pt x="4497" y="20205"/>
                  <a:pt x="2629" y="19983"/>
                </a:cubicBezTo>
                <a:lnTo>
                  <a:pt x="6904" y="18527"/>
                </a:lnTo>
                <a:close/>
                <a:moveTo>
                  <a:pt x="9501" y="17608"/>
                </a:moveTo>
                <a:lnTo>
                  <a:pt x="11084" y="21155"/>
                </a:lnTo>
                <a:lnTo>
                  <a:pt x="11084" y="21155"/>
                </a:lnTo>
                <a:lnTo>
                  <a:pt x="9722" y="20838"/>
                </a:lnTo>
                <a:cubicBezTo>
                  <a:pt x="9596" y="20807"/>
                  <a:pt x="9279" y="20743"/>
                  <a:pt x="8836" y="20680"/>
                </a:cubicBezTo>
                <a:lnTo>
                  <a:pt x="7347" y="18368"/>
                </a:lnTo>
                <a:lnTo>
                  <a:pt x="9501" y="17608"/>
                </a:lnTo>
                <a:close/>
                <a:moveTo>
                  <a:pt x="58081" y="14821"/>
                </a:moveTo>
                <a:lnTo>
                  <a:pt x="59601" y="18495"/>
                </a:lnTo>
                <a:lnTo>
                  <a:pt x="54059" y="21409"/>
                </a:lnTo>
                <a:lnTo>
                  <a:pt x="52349" y="17260"/>
                </a:lnTo>
                <a:lnTo>
                  <a:pt x="58081" y="14821"/>
                </a:lnTo>
                <a:close/>
                <a:moveTo>
                  <a:pt x="88515" y="17228"/>
                </a:moveTo>
                <a:lnTo>
                  <a:pt x="89465" y="18875"/>
                </a:lnTo>
                <a:lnTo>
                  <a:pt x="85000" y="21440"/>
                </a:lnTo>
                <a:lnTo>
                  <a:pt x="83955" y="19793"/>
                </a:lnTo>
                <a:lnTo>
                  <a:pt x="88515" y="17228"/>
                </a:lnTo>
                <a:close/>
                <a:moveTo>
                  <a:pt x="74486" y="17418"/>
                </a:moveTo>
                <a:lnTo>
                  <a:pt x="74992" y="18400"/>
                </a:lnTo>
                <a:lnTo>
                  <a:pt x="67455" y="21567"/>
                </a:lnTo>
                <a:lnTo>
                  <a:pt x="66980" y="20553"/>
                </a:lnTo>
                <a:lnTo>
                  <a:pt x="74486" y="17418"/>
                </a:lnTo>
                <a:close/>
                <a:moveTo>
                  <a:pt x="64225" y="16595"/>
                </a:moveTo>
                <a:lnTo>
                  <a:pt x="65935" y="20458"/>
                </a:lnTo>
                <a:lnTo>
                  <a:pt x="63212" y="21662"/>
                </a:lnTo>
                <a:lnTo>
                  <a:pt x="61596" y="17957"/>
                </a:lnTo>
                <a:lnTo>
                  <a:pt x="64225" y="16595"/>
                </a:lnTo>
                <a:close/>
                <a:moveTo>
                  <a:pt x="187164" y="15391"/>
                </a:moveTo>
                <a:lnTo>
                  <a:pt x="196032" y="16183"/>
                </a:lnTo>
                <a:lnTo>
                  <a:pt x="195588" y="22105"/>
                </a:lnTo>
                <a:lnTo>
                  <a:pt x="187006" y="17038"/>
                </a:lnTo>
                <a:lnTo>
                  <a:pt x="187164" y="15391"/>
                </a:lnTo>
                <a:close/>
                <a:moveTo>
                  <a:pt x="61185" y="18178"/>
                </a:moveTo>
                <a:lnTo>
                  <a:pt x="62768" y="21820"/>
                </a:lnTo>
                <a:lnTo>
                  <a:pt x="61660" y="22327"/>
                </a:lnTo>
                <a:lnTo>
                  <a:pt x="60203" y="18717"/>
                </a:lnTo>
                <a:lnTo>
                  <a:pt x="61185" y="18178"/>
                </a:lnTo>
                <a:close/>
                <a:moveTo>
                  <a:pt x="246005" y="16848"/>
                </a:moveTo>
                <a:lnTo>
                  <a:pt x="268744" y="17577"/>
                </a:lnTo>
                <a:lnTo>
                  <a:pt x="268649" y="22644"/>
                </a:lnTo>
                <a:lnTo>
                  <a:pt x="245942" y="20268"/>
                </a:lnTo>
                <a:cubicBezTo>
                  <a:pt x="245974" y="19192"/>
                  <a:pt x="246005" y="18020"/>
                  <a:pt x="246005" y="16848"/>
                </a:cubicBezTo>
                <a:close/>
                <a:moveTo>
                  <a:pt x="19223" y="14220"/>
                </a:moveTo>
                <a:cubicBezTo>
                  <a:pt x="19350" y="15170"/>
                  <a:pt x="19888" y="18685"/>
                  <a:pt x="20585" y="23277"/>
                </a:cubicBezTo>
                <a:lnTo>
                  <a:pt x="11591" y="21282"/>
                </a:lnTo>
                <a:lnTo>
                  <a:pt x="9912" y="17450"/>
                </a:lnTo>
                <a:lnTo>
                  <a:pt x="19223" y="14220"/>
                </a:lnTo>
                <a:close/>
                <a:moveTo>
                  <a:pt x="89687" y="19287"/>
                </a:moveTo>
                <a:lnTo>
                  <a:pt x="90732" y="21060"/>
                </a:lnTo>
                <a:lnTo>
                  <a:pt x="86267" y="23435"/>
                </a:lnTo>
                <a:lnTo>
                  <a:pt x="85253" y="21820"/>
                </a:lnTo>
                <a:lnTo>
                  <a:pt x="89687" y="19287"/>
                </a:lnTo>
                <a:close/>
                <a:moveTo>
                  <a:pt x="269219" y="17577"/>
                </a:moveTo>
                <a:lnTo>
                  <a:pt x="277168" y="17830"/>
                </a:lnTo>
                <a:lnTo>
                  <a:pt x="277009" y="23530"/>
                </a:lnTo>
                <a:lnTo>
                  <a:pt x="269092" y="22707"/>
                </a:lnTo>
                <a:lnTo>
                  <a:pt x="269219" y="17577"/>
                </a:lnTo>
                <a:close/>
                <a:moveTo>
                  <a:pt x="75214" y="18780"/>
                </a:moveTo>
                <a:lnTo>
                  <a:pt x="75847" y="20078"/>
                </a:lnTo>
                <a:lnTo>
                  <a:pt x="68342" y="23625"/>
                </a:lnTo>
                <a:lnTo>
                  <a:pt x="67614" y="21947"/>
                </a:lnTo>
                <a:lnTo>
                  <a:pt x="75214" y="18780"/>
                </a:lnTo>
                <a:close/>
                <a:moveTo>
                  <a:pt x="22960" y="12890"/>
                </a:moveTo>
                <a:lnTo>
                  <a:pt x="24195" y="24069"/>
                </a:lnTo>
                <a:lnTo>
                  <a:pt x="22992" y="23815"/>
                </a:lnTo>
                <a:cubicBezTo>
                  <a:pt x="22105" y="18052"/>
                  <a:pt x="21472" y="13745"/>
                  <a:pt x="21440" y="13650"/>
                </a:cubicBezTo>
                <a:cubicBezTo>
                  <a:pt x="21440" y="13555"/>
                  <a:pt x="21408" y="13491"/>
                  <a:pt x="21408" y="13428"/>
                </a:cubicBezTo>
                <a:lnTo>
                  <a:pt x="22960" y="12890"/>
                </a:lnTo>
                <a:close/>
                <a:moveTo>
                  <a:pt x="112394" y="9754"/>
                </a:moveTo>
                <a:lnTo>
                  <a:pt x="120691" y="13270"/>
                </a:lnTo>
                <a:cubicBezTo>
                  <a:pt x="119044" y="16975"/>
                  <a:pt x="117334" y="20775"/>
                  <a:pt x="115845" y="24195"/>
                </a:cubicBezTo>
                <a:lnTo>
                  <a:pt x="109702" y="21472"/>
                </a:lnTo>
                <a:lnTo>
                  <a:pt x="109353" y="19477"/>
                </a:lnTo>
                <a:lnTo>
                  <a:pt x="112394" y="9754"/>
                </a:lnTo>
                <a:close/>
                <a:moveTo>
                  <a:pt x="277643" y="17862"/>
                </a:moveTo>
                <a:lnTo>
                  <a:pt x="283502" y="18052"/>
                </a:lnTo>
                <a:lnTo>
                  <a:pt x="283502" y="24195"/>
                </a:lnTo>
                <a:lnTo>
                  <a:pt x="277453" y="23562"/>
                </a:lnTo>
                <a:lnTo>
                  <a:pt x="277643" y="17862"/>
                </a:lnTo>
                <a:close/>
                <a:moveTo>
                  <a:pt x="50291" y="13428"/>
                </a:moveTo>
                <a:lnTo>
                  <a:pt x="53679" y="21630"/>
                </a:lnTo>
                <a:lnTo>
                  <a:pt x="47852" y="24670"/>
                </a:lnTo>
                <a:lnTo>
                  <a:pt x="43767" y="15930"/>
                </a:lnTo>
                <a:lnTo>
                  <a:pt x="50291" y="13428"/>
                </a:lnTo>
                <a:close/>
                <a:moveTo>
                  <a:pt x="59791" y="18938"/>
                </a:moveTo>
                <a:lnTo>
                  <a:pt x="61248" y="22517"/>
                </a:lnTo>
                <a:lnTo>
                  <a:pt x="55548" y="24987"/>
                </a:lnTo>
                <a:lnTo>
                  <a:pt x="54249" y="21852"/>
                </a:lnTo>
                <a:lnTo>
                  <a:pt x="59791" y="18938"/>
                </a:lnTo>
                <a:close/>
                <a:moveTo>
                  <a:pt x="82055" y="17672"/>
                </a:moveTo>
                <a:lnTo>
                  <a:pt x="85031" y="22359"/>
                </a:lnTo>
                <a:lnTo>
                  <a:pt x="78919" y="25145"/>
                </a:lnTo>
                <a:lnTo>
                  <a:pt x="76449" y="20300"/>
                </a:lnTo>
                <a:lnTo>
                  <a:pt x="82055" y="17672"/>
                </a:lnTo>
                <a:close/>
                <a:moveTo>
                  <a:pt x="66125" y="20870"/>
                </a:moveTo>
                <a:lnTo>
                  <a:pt x="67518" y="24037"/>
                </a:lnTo>
                <a:lnTo>
                  <a:pt x="64795" y="25304"/>
                </a:lnTo>
                <a:lnTo>
                  <a:pt x="63370" y="22042"/>
                </a:lnTo>
                <a:lnTo>
                  <a:pt x="66125" y="20870"/>
                </a:lnTo>
                <a:close/>
                <a:moveTo>
                  <a:pt x="150238" y="8203"/>
                </a:moveTo>
                <a:lnTo>
                  <a:pt x="177569" y="20680"/>
                </a:lnTo>
                <a:lnTo>
                  <a:pt x="176555" y="22390"/>
                </a:lnTo>
                <a:lnTo>
                  <a:pt x="175035" y="25335"/>
                </a:lnTo>
                <a:lnTo>
                  <a:pt x="161639" y="20047"/>
                </a:lnTo>
                <a:cubicBezTo>
                  <a:pt x="161609" y="20039"/>
                  <a:pt x="161579" y="20035"/>
                  <a:pt x="161551" y="20035"/>
                </a:cubicBezTo>
                <a:cubicBezTo>
                  <a:pt x="161458" y="20035"/>
                  <a:pt x="161378" y="20077"/>
                  <a:pt x="161354" y="20173"/>
                </a:cubicBezTo>
                <a:lnTo>
                  <a:pt x="159295" y="24385"/>
                </a:lnTo>
                <a:lnTo>
                  <a:pt x="152423" y="20680"/>
                </a:lnTo>
                <a:cubicBezTo>
                  <a:pt x="152455" y="20617"/>
                  <a:pt x="152455" y="20585"/>
                  <a:pt x="152423" y="20522"/>
                </a:cubicBezTo>
                <a:lnTo>
                  <a:pt x="150238" y="8203"/>
                </a:lnTo>
                <a:close/>
                <a:moveTo>
                  <a:pt x="196507" y="16247"/>
                </a:moveTo>
                <a:lnTo>
                  <a:pt x="202555" y="16785"/>
                </a:lnTo>
                <a:lnTo>
                  <a:pt x="201732" y="25716"/>
                </a:lnTo>
                <a:lnTo>
                  <a:pt x="196032" y="22359"/>
                </a:lnTo>
                <a:lnTo>
                  <a:pt x="196507" y="16247"/>
                </a:lnTo>
                <a:close/>
                <a:moveTo>
                  <a:pt x="29009" y="10768"/>
                </a:moveTo>
                <a:lnTo>
                  <a:pt x="32968" y="20553"/>
                </a:lnTo>
                <a:lnTo>
                  <a:pt x="32302" y="25874"/>
                </a:lnTo>
                <a:lnTo>
                  <a:pt x="24670" y="24195"/>
                </a:lnTo>
                <a:lnTo>
                  <a:pt x="23403" y="12731"/>
                </a:lnTo>
                <a:lnTo>
                  <a:pt x="29009" y="10768"/>
                </a:lnTo>
                <a:close/>
                <a:moveTo>
                  <a:pt x="83765" y="4624"/>
                </a:moveTo>
                <a:lnTo>
                  <a:pt x="94659" y="15455"/>
                </a:lnTo>
                <a:lnTo>
                  <a:pt x="96686" y="24544"/>
                </a:lnTo>
                <a:lnTo>
                  <a:pt x="94057" y="25874"/>
                </a:lnTo>
                <a:lnTo>
                  <a:pt x="92949" y="23974"/>
                </a:lnTo>
                <a:lnTo>
                  <a:pt x="89940" y="18843"/>
                </a:lnTo>
                <a:lnTo>
                  <a:pt x="88768" y="16817"/>
                </a:lnTo>
                <a:lnTo>
                  <a:pt x="87343" y="14410"/>
                </a:lnTo>
                <a:cubicBezTo>
                  <a:pt x="87301" y="14325"/>
                  <a:pt x="87231" y="14283"/>
                  <a:pt x="87160" y="14283"/>
                </a:cubicBezTo>
                <a:cubicBezTo>
                  <a:pt x="87125" y="14283"/>
                  <a:pt x="87090" y="14294"/>
                  <a:pt x="87058" y="14315"/>
                </a:cubicBezTo>
                <a:lnTo>
                  <a:pt x="82213" y="17070"/>
                </a:lnTo>
                <a:lnTo>
                  <a:pt x="77494" y="9564"/>
                </a:lnTo>
                <a:lnTo>
                  <a:pt x="83765" y="4624"/>
                </a:lnTo>
                <a:close/>
                <a:moveTo>
                  <a:pt x="76037" y="20458"/>
                </a:moveTo>
                <a:lnTo>
                  <a:pt x="77051" y="22454"/>
                </a:lnTo>
                <a:lnTo>
                  <a:pt x="69355" y="25906"/>
                </a:lnTo>
                <a:lnTo>
                  <a:pt x="68532" y="24037"/>
                </a:lnTo>
                <a:lnTo>
                  <a:pt x="76037" y="20458"/>
                </a:lnTo>
                <a:close/>
                <a:moveTo>
                  <a:pt x="178329" y="21219"/>
                </a:moveTo>
                <a:cubicBezTo>
                  <a:pt x="179754" y="22675"/>
                  <a:pt x="181495" y="24480"/>
                  <a:pt x="182921" y="26032"/>
                </a:cubicBezTo>
                <a:lnTo>
                  <a:pt x="177569" y="22485"/>
                </a:lnTo>
                <a:lnTo>
                  <a:pt x="178329" y="21219"/>
                </a:lnTo>
                <a:close/>
                <a:moveTo>
                  <a:pt x="62990" y="22232"/>
                </a:moveTo>
                <a:lnTo>
                  <a:pt x="64415" y="25494"/>
                </a:lnTo>
                <a:lnTo>
                  <a:pt x="63212" y="26064"/>
                </a:lnTo>
                <a:lnTo>
                  <a:pt x="61850" y="22739"/>
                </a:lnTo>
                <a:lnTo>
                  <a:pt x="62990" y="22232"/>
                </a:lnTo>
                <a:close/>
                <a:moveTo>
                  <a:pt x="90954" y="21472"/>
                </a:moveTo>
                <a:lnTo>
                  <a:pt x="92442" y="24005"/>
                </a:lnTo>
                <a:lnTo>
                  <a:pt x="88198" y="26507"/>
                </a:lnTo>
                <a:lnTo>
                  <a:pt x="86488" y="23815"/>
                </a:lnTo>
                <a:lnTo>
                  <a:pt x="90954" y="21472"/>
                </a:lnTo>
                <a:close/>
                <a:moveTo>
                  <a:pt x="203474" y="16880"/>
                </a:moveTo>
                <a:lnTo>
                  <a:pt x="208161" y="17292"/>
                </a:lnTo>
                <a:lnTo>
                  <a:pt x="207971" y="26824"/>
                </a:lnTo>
                <a:lnTo>
                  <a:pt x="202587" y="26096"/>
                </a:lnTo>
                <a:lnTo>
                  <a:pt x="203474" y="16880"/>
                </a:lnTo>
                <a:close/>
                <a:moveTo>
                  <a:pt x="85285" y="22739"/>
                </a:moveTo>
                <a:lnTo>
                  <a:pt x="86520" y="24670"/>
                </a:lnTo>
                <a:lnTo>
                  <a:pt x="80091" y="27457"/>
                </a:lnTo>
                <a:lnTo>
                  <a:pt x="79109" y="25557"/>
                </a:lnTo>
                <a:lnTo>
                  <a:pt x="85285" y="22739"/>
                </a:lnTo>
                <a:close/>
                <a:moveTo>
                  <a:pt x="43292" y="16088"/>
                </a:moveTo>
                <a:lnTo>
                  <a:pt x="47409" y="24892"/>
                </a:lnTo>
                <a:lnTo>
                  <a:pt x="41993" y="27742"/>
                </a:lnTo>
                <a:lnTo>
                  <a:pt x="38035" y="18083"/>
                </a:lnTo>
                <a:lnTo>
                  <a:pt x="43292" y="16088"/>
                </a:lnTo>
                <a:close/>
                <a:moveTo>
                  <a:pt x="208604" y="17355"/>
                </a:moveTo>
                <a:lnTo>
                  <a:pt x="215318" y="17957"/>
                </a:lnTo>
                <a:lnTo>
                  <a:pt x="214938" y="27806"/>
                </a:lnTo>
                <a:lnTo>
                  <a:pt x="208414" y="26887"/>
                </a:lnTo>
                <a:lnTo>
                  <a:pt x="208604" y="17355"/>
                </a:lnTo>
                <a:close/>
                <a:moveTo>
                  <a:pt x="33443" y="9216"/>
                </a:moveTo>
                <a:lnTo>
                  <a:pt x="41043" y="27837"/>
                </a:lnTo>
                <a:lnTo>
                  <a:pt x="41043" y="27837"/>
                </a:lnTo>
                <a:lnTo>
                  <a:pt x="32714" y="25969"/>
                </a:lnTo>
                <a:lnTo>
                  <a:pt x="33379" y="20553"/>
                </a:lnTo>
                <a:cubicBezTo>
                  <a:pt x="33411" y="20522"/>
                  <a:pt x="33411" y="20490"/>
                  <a:pt x="33379" y="20458"/>
                </a:cubicBezTo>
                <a:lnTo>
                  <a:pt x="29421" y="10641"/>
                </a:lnTo>
                <a:lnTo>
                  <a:pt x="33443" y="9216"/>
                </a:lnTo>
                <a:close/>
                <a:moveTo>
                  <a:pt x="92664" y="24417"/>
                </a:moveTo>
                <a:lnTo>
                  <a:pt x="93645" y="26096"/>
                </a:lnTo>
                <a:lnTo>
                  <a:pt x="89307" y="28249"/>
                </a:lnTo>
                <a:lnTo>
                  <a:pt x="88452" y="26887"/>
                </a:lnTo>
                <a:lnTo>
                  <a:pt x="92664" y="24417"/>
                </a:lnTo>
                <a:close/>
                <a:moveTo>
                  <a:pt x="269092" y="23150"/>
                </a:moveTo>
                <a:lnTo>
                  <a:pt x="276978" y="23974"/>
                </a:lnTo>
                <a:lnTo>
                  <a:pt x="276851" y="28281"/>
                </a:lnTo>
                <a:lnTo>
                  <a:pt x="268997" y="28344"/>
                </a:lnTo>
                <a:lnTo>
                  <a:pt x="269092" y="23150"/>
                </a:lnTo>
                <a:close/>
                <a:moveTo>
                  <a:pt x="262885" y="22517"/>
                </a:moveTo>
                <a:lnTo>
                  <a:pt x="268649" y="23119"/>
                </a:lnTo>
                <a:lnTo>
                  <a:pt x="268522" y="28344"/>
                </a:lnTo>
                <a:lnTo>
                  <a:pt x="262885" y="28439"/>
                </a:lnTo>
                <a:lnTo>
                  <a:pt x="262885" y="22517"/>
                </a:lnTo>
                <a:close/>
                <a:moveTo>
                  <a:pt x="256805" y="21884"/>
                </a:moveTo>
                <a:lnTo>
                  <a:pt x="262410" y="22454"/>
                </a:lnTo>
                <a:lnTo>
                  <a:pt x="262410" y="28439"/>
                </a:lnTo>
                <a:lnTo>
                  <a:pt x="256678" y="28502"/>
                </a:lnTo>
                <a:lnTo>
                  <a:pt x="256678" y="28502"/>
                </a:lnTo>
                <a:lnTo>
                  <a:pt x="256805" y="21884"/>
                </a:lnTo>
                <a:close/>
                <a:moveTo>
                  <a:pt x="251009" y="21282"/>
                </a:moveTo>
                <a:lnTo>
                  <a:pt x="256361" y="21852"/>
                </a:lnTo>
                <a:lnTo>
                  <a:pt x="256203" y="28502"/>
                </a:lnTo>
                <a:lnTo>
                  <a:pt x="250724" y="28566"/>
                </a:lnTo>
                <a:cubicBezTo>
                  <a:pt x="250724" y="28534"/>
                  <a:pt x="250724" y="28534"/>
                  <a:pt x="250724" y="28534"/>
                </a:cubicBezTo>
                <a:lnTo>
                  <a:pt x="251009" y="21282"/>
                </a:lnTo>
                <a:close/>
                <a:moveTo>
                  <a:pt x="215761" y="17988"/>
                </a:moveTo>
                <a:lnTo>
                  <a:pt x="222064" y="18558"/>
                </a:lnTo>
                <a:lnTo>
                  <a:pt x="220575" y="28597"/>
                </a:lnTo>
                <a:lnTo>
                  <a:pt x="215413" y="27869"/>
                </a:lnTo>
                <a:lnTo>
                  <a:pt x="215761" y="17988"/>
                </a:lnTo>
                <a:close/>
                <a:moveTo>
                  <a:pt x="245942" y="20743"/>
                </a:moveTo>
                <a:lnTo>
                  <a:pt x="250597" y="21250"/>
                </a:lnTo>
                <a:lnTo>
                  <a:pt x="250281" y="28502"/>
                </a:lnTo>
                <a:cubicBezTo>
                  <a:pt x="250281" y="28534"/>
                  <a:pt x="250281" y="28534"/>
                  <a:pt x="250281" y="28566"/>
                </a:cubicBezTo>
                <a:lnTo>
                  <a:pt x="245467" y="28629"/>
                </a:lnTo>
                <a:cubicBezTo>
                  <a:pt x="245499" y="28376"/>
                  <a:pt x="245530" y="28154"/>
                  <a:pt x="245562" y="27932"/>
                </a:cubicBezTo>
                <a:cubicBezTo>
                  <a:pt x="245720" y="26222"/>
                  <a:pt x="245847" y="23689"/>
                  <a:pt x="245942" y="20743"/>
                </a:cubicBezTo>
                <a:close/>
                <a:moveTo>
                  <a:pt x="238056" y="20015"/>
                </a:moveTo>
                <a:lnTo>
                  <a:pt x="243630" y="20553"/>
                </a:lnTo>
                <a:cubicBezTo>
                  <a:pt x="243567" y="23499"/>
                  <a:pt x="243440" y="26032"/>
                  <a:pt x="243282" y="27711"/>
                </a:cubicBezTo>
                <a:cubicBezTo>
                  <a:pt x="243250" y="27996"/>
                  <a:pt x="243218" y="28312"/>
                  <a:pt x="243187" y="28661"/>
                </a:cubicBezTo>
                <a:lnTo>
                  <a:pt x="237550" y="28724"/>
                </a:lnTo>
                <a:lnTo>
                  <a:pt x="238056" y="20015"/>
                </a:lnTo>
                <a:close/>
                <a:moveTo>
                  <a:pt x="1583" y="20807"/>
                </a:moveTo>
                <a:lnTo>
                  <a:pt x="1583" y="20807"/>
                </a:lnTo>
                <a:cubicBezTo>
                  <a:pt x="5067" y="21187"/>
                  <a:pt x="9057" y="21630"/>
                  <a:pt x="9469" y="21725"/>
                </a:cubicBezTo>
                <a:lnTo>
                  <a:pt x="11401" y="22169"/>
                </a:lnTo>
                <a:lnTo>
                  <a:pt x="12383" y="27679"/>
                </a:lnTo>
                <a:lnTo>
                  <a:pt x="6556" y="28787"/>
                </a:lnTo>
                <a:cubicBezTo>
                  <a:pt x="6302" y="28122"/>
                  <a:pt x="6017" y="27521"/>
                  <a:pt x="5764" y="26982"/>
                </a:cubicBezTo>
                <a:cubicBezTo>
                  <a:pt x="5035" y="25462"/>
                  <a:pt x="3515" y="23309"/>
                  <a:pt x="1583" y="20807"/>
                </a:cubicBezTo>
                <a:close/>
                <a:moveTo>
                  <a:pt x="230709" y="19350"/>
                </a:moveTo>
                <a:lnTo>
                  <a:pt x="237613" y="19983"/>
                </a:lnTo>
                <a:lnTo>
                  <a:pt x="237106" y="28724"/>
                </a:lnTo>
                <a:lnTo>
                  <a:pt x="228017" y="28819"/>
                </a:lnTo>
                <a:lnTo>
                  <a:pt x="230709" y="19350"/>
                </a:lnTo>
                <a:close/>
                <a:moveTo>
                  <a:pt x="77273" y="22929"/>
                </a:moveTo>
                <a:lnTo>
                  <a:pt x="78476" y="25367"/>
                </a:lnTo>
                <a:lnTo>
                  <a:pt x="70654" y="28882"/>
                </a:lnTo>
                <a:lnTo>
                  <a:pt x="69514" y="26317"/>
                </a:lnTo>
                <a:lnTo>
                  <a:pt x="77273" y="22929"/>
                </a:lnTo>
                <a:close/>
                <a:moveTo>
                  <a:pt x="222950" y="18653"/>
                </a:moveTo>
                <a:lnTo>
                  <a:pt x="230234" y="19318"/>
                </a:lnTo>
                <a:lnTo>
                  <a:pt x="227542" y="28819"/>
                </a:lnTo>
                <a:lnTo>
                  <a:pt x="221462" y="28882"/>
                </a:lnTo>
                <a:lnTo>
                  <a:pt x="222950" y="18653"/>
                </a:lnTo>
                <a:close/>
                <a:moveTo>
                  <a:pt x="61406" y="22929"/>
                </a:moveTo>
                <a:lnTo>
                  <a:pt x="62768" y="26254"/>
                </a:lnTo>
                <a:lnTo>
                  <a:pt x="57131" y="28914"/>
                </a:lnTo>
                <a:lnTo>
                  <a:pt x="55674" y="25399"/>
                </a:lnTo>
                <a:lnTo>
                  <a:pt x="61406" y="22929"/>
                </a:lnTo>
                <a:close/>
                <a:moveTo>
                  <a:pt x="23151" y="24804"/>
                </a:moveTo>
                <a:lnTo>
                  <a:pt x="27774" y="25811"/>
                </a:lnTo>
                <a:lnTo>
                  <a:pt x="28154" y="28977"/>
                </a:lnTo>
                <a:lnTo>
                  <a:pt x="23752" y="28787"/>
                </a:lnTo>
                <a:cubicBezTo>
                  <a:pt x="23531" y="27397"/>
                  <a:pt x="23341" y="26100"/>
                  <a:pt x="23151" y="24804"/>
                </a:cubicBezTo>
                <a:close/>
                <a:moveTo>
                  <a:pt x="137285" y="14600"/>
                </a:moveTo>
                <a:lnTo>
                  <a:pt x="151473" y="20712"/>
                </a:lnTo>
                <a:lnTo>
                  <a:pt x="148623" y="28977"/>
                </a:lnTo>
                <a:lnTo>
                  <a:pt x="134024" y="22517"/>
                </a:lnTo>
                <a:cubicBezTo>
                  <a:pt x="135227" y="19572"/>
                  <a:pt x="136399" y="16753"/>
                  <a:pt x="137285" y="14600"/>
                </a:cubicBezTo>
                <a:close/>
                <a:moveTo>
                  <a:pt x="86742" y="25082"/>
                </a:moveTo>
                <a:lnTo>
                  <a:pt x="87407" y="26127"/>
                </a:lnTo>
                <a:lnTo>
                  <a:pt x="80915" y="29136"/>
                </a:lnTo>
                <a:lnTo>
                  <a:pt x="80281" y="27869"/>
                </a:lnTo>
                <a:lnTo>
                  <a:pt x="86742" y="25082"/>
                </a:lnTo>
                <a:close/>
                <a:moveTo>
                  <a:pt x="11908" y="22295"/>
                </a:moveTo>
                <a:lnTo>
                  <a:pt x="17481" y="23530"/>
                </a:lnTo>
                <a:lnTo>
                  <a:pt x="18241" y="28281"/>
                </a:lnTo>
                <a:lnTo>
                  <a:pt x="13111" y="29167"/>
                </a:lnTo>
                <a:lnTo>
                  <a:pt x="12889" y="27837"/>
                </a:lnTo>
                <a:lnTo>
                  <a:pt x="11908" y="22295"/>
                </a:lnTo>
                <a:close/>
                <a:moveTo>
                  <a:pt x="53806" y="22042"/>
                </a:moveTo>
                <a:lnTo>
                  <a:pt x="55738" y="26697"/>
                </a:lnTo>
                <a:lnTo>
                  <a:pt x="49974" y="29326"/>
                </a:lnTo>
                <a:lnTo>
                  <a:pt x="48010" y="25082"/>
                </a:lnTo>
                <a:lnTo>
                  <a:pt x="53806" y="22042"/>
                </a:lnTo>
                <a:close/>
                <a:moveTo>
                  <a:pt x="47599" y="25304"/>
                </a:moveTo>
                <a:lnTo>
                  <a:pt x="48517" y="27236"/>
                </a:lnTo>
                <a:lnTo>
                  <a:pt x="42785" y="29642"/>
                </a:lnTo>
                <a:lnTo>
                  <a:pt x="42215" y="28281"/>
                </a:lnTo>
                <a:lnTo>
                  <a:pt x="42152" y="28154"/>
                </a:lnTo>
                <a:lnTo>
                  <a:pt x="47599" y="25304"/>
                </a:lnTo>
                <a:close/>
                <a:moveTo>
                  <a:pt x="67709" y="24417"/>
                </a:moveTo>
                <a:lnTo>
                  <a:pt x="69514" y="28534"/>
                </a:lnTo>
                <a:lnTo>
                  <a:pt x="66727" y="29674"/>
                </a:lnTo>
                <a:lnTo>
                  <a:pt x="64985" y="25716"/>
                </a:lnTo>
                <a:lnTo>
                  <a:pt x="67709" y="24417"/>
                </a:lnTo>
                <a:close/>
                <a:moveTo>
                  <a:pt x="96527" y="25209"/>
                </a:moveTo>
                <a:lnTo>
                  <a:pt x="94532" y="30117"/>
                </a:lnTo>
                <a:lnTo>
                  <a:pt x="92790" y="27046"/>
                </a:lnTo>
                <a:lnTo>
                  <a:pt x="96527" y="25209"/>
                </a:lnTo>
                <a:close/>
                <a:moveTo>
                  <a:pt x="64573" y="25906"/>
                </a:moveTo>
                <a:lnTo>
                  <a:pt x="66283" y="29864"/>
                </a:lnTo>
                <a:lnTo>
                  <a:pt x="64985" y="30434"/>
                </a:lnTo>
                <a:lnTo>
                  <a:pt x="63370" y="26476"/>
                </a:lnTo>
                <a:lnTo>
                  <a:pt x="64573" y="25906"/>
                </a:lnTo>
                <a:close/>
                <a:moveTo>
                  <a:pt x="177125" y="23309"/>
                </a:moveTo>
                <a:lnTo>
                  <a:pt x="183364" y="27426"/>
                </a:lnTo>
                <a:lnTo>
                  <a:pt x="181717" y="30593"/>
                </a:lnTo>
                <a:lnTo>
                  <a:pt x="175257" y="27014"/>
                </a:lnTo>
                <a:lnTo>
                  <a:pt x="177125" y="23309"/>
                </a:lnTo>
                <a:close/>
                <a:moveTo>
                  <a:pt x="121546" y="13650"/>
                </a:moveTo>
                <a:lnTo>
                  <a:pt x="134847" y="19318"/>
                </a:lnTo>
                <a:cubicBezTo>
                  <a:pt x="133327" y="22992"/>
                  <a:pt x="131617" y="27172"/>
                  <a:pt x="130287" y="30624"/>
                </a:cubicBezTo>
                <a:lnTo>
                  <a:pt x="126360" y="28882"/>
                </a:lnTo>
                <a:lnTo>
                  <a:pt x="128735" y="24195"/>
                </a:lnTo>
                <a:cubicBezTo>
                  <a:pt x="128846" y="24040"/>
                  <a:pt x="128629" y="23868"/>
                  <a:pt x="128468" y="23868"/>
                </a:cubicBezTo>
                <a:cubicBezTo>
                  <a:pt x="128400" y="23868"/>
                  <a:pt x="128342" y="23899"/>
                  <a:pt x="128323" y="23974"/>
                </a:cubicBezTo>
                <a:lnTo>
                  <a:pt x="125980" y="28692"/>
                </a:lnTo>
                <a:lnTo>
                  <a:pt x="116669" y="24575"/>
                </a:lnTo>
                <a:cubicBezTo>
                  <a:pt x="118157" y="21219"/>
                  <a:pt x="119836" y="17450"/>
                  <a:pt x="121546" y="13650"/>
                </a:cubicBezTo>
                <a:close/>
                <a:moveTo>
                  <a:pt x="227416" y="29294"/>
                </a:moveTo>
                <a:lnTo>
                  <a:pt x="226941" y="30909"/>
                </a:lnTo>
                <a:lnTo>
                  <a:pt x="221145" y="30814"/>
                </a:lnTo>
                <a:lnTo>
                  <a:pt x="221399" y="29357"/>
                </a:lnTo>
                <a:lnTo>
                  <a:pt x="227416" y="29294"/>
                </a:lnTo>
                <a:close/>
                <a:moveTo>
                  <a:pt x="237075" y="29167"/>
                </a:moveTo>
                <a:lnTo>
                  <a:pt x="236948" y="31036"/>
                </a:lnTo>
                <a:lnTo>
                  <a:pt x="227416" y="30909"/>
                </a:lnTo>
                <a:lnTo>
                  <a:pt x="227891" y="29262"/>
                </a:lnTo>
                <a:lnTo>
                  <a:pt x="237075" y="29167"/>
                </a:lnTo>
                <a:close/>
                <a:moveTo>
                  <a:pt x="78698" y="25779"/>
                </a:moveTo>
                <a:lnTo>
                  <a:pt x="79648" y="27647"/>
                </a:lnTo>
                <a:lnTo>
                  <a:pt x="71635" y="31131"/>
                </a:lnTo>
                <a:lnTo>
                  <a:pt x="70844" y="29326"/>
                </a:lnTo>
                <a:lnTo>
                  <a:pt x="78698" y="25779"/>
                </a:lnTo>
                <a:close/>
                <a:moveTo>
                  <a:pt x="243123" y="29104"/>
                </a:moveTo>
                <a:lnTo>
                  <a:pt x="243123" y="29104"/>
                </a:lnTo>
                <a:cubicBezTo>
                  <a:pt x="243060" y="29706"/>
                  <a:pt x="242997" y="30402"/>
                  <a:pt x="242933" y="31131"/>
                </a:cubicBezTo>
                <a:lnTo>
                  <a:pt x="237423" y="31068"/>
                </a:lnTo>
                <a:lnTo>
                  <a:pt x="237518" y="29167"/>
                </a:lnTo>
                <a:lnTo>
                  <a:pt x="243123" y="29104"/>
                </a:lnTo>
                <a:close/>
                <a:moveTo>
                  <a:pt x="18305" y="28756"/>
                </a:moveTo>
                <a:lnTo>
                  <a:pt x="18590" y="30529"/>
                </a:lnTo>
                <a:lnTo>
                  <a:pt x="13523" y="31448"/>
                </a:lnTo>
                <a:lnTo>
                  <a:pt x="13206" y="29642"/>
                </a:lnTo>
                <a:lnTo>
                  <a:pt x="18305" y="28756"/>
                </a:lnTo>
                <a:close/>
                <a:moveTo>
                  <a:pt x="32619" y="26887"/>
                </a:moveTo>
                <a:lnTo>
                  <a:pt x="40125" y="28566"/>
                </a:lnTo>
                <a:lnTo>
                  <a:pt x="33316" y="31543"/>
                </a:lnTo>
                <a:lnTo>
                  <a:pt x="32366" y="28914"/>
                </a:lnTo>
                <a:lnTo>
                  <a:pt x="32619" y="26887"/>
                </a:lnTo>
                <a:close/>
                <a:moveTo>
                  <a:pt x="268522" y="28819"/>
                </a:moveTo>
                <a:lnTo>
                  <a:pt x="268459" y="31543"/>
                </a:lnTo>
                <a:lnTo>
                  <a:pt x="245245" y="31194"/>
                </a:lnTo>
                <a:lnTo>
                  <a:pt x="245435" y="29072"/>
                </a:lnTo>
                <a:lnTo>
                  <a:pt x="268522" y="28819"/>
                </a:lnTo>
                <a:close/>
                <a:moveTo>
                  <a:pt x="62926" y="26697"/>
                </a:moveTo>
                <a:lnTo>
                  <a:pt x="63972" y="29167"/>
                </a:lnTo>
                <a:lnTo>
                  <a:pt x="58271" y="31701"/>
                </a:lnTo>
                <a:lnTo>
                  <a:pt x="57289" y="29357"/>
                </a:lnTo>
                <a:lnTo>
                  <a:pt x="62926" y="26697"/>
                </a:lnTo>
                <a:close/>
                <a:moveTo>
                  <a:pt x="87660" y="26507"/>
                </a:moveTo>
                <a:lnTo>
                  <a:pt x="87913" y="26919"/>
                </a:lnTo>
                <a:lnTo>
                  <a:pt x="88863" y="28407"/>
                </a:lnTo>
                <a:lnTo>
                  <a:pt x="84905" y="30371"/>
                </a:lnTo>
                <a:lnTo>
                  <a:pt x="84810" y="30371"/>
                </a:lnTo>
                <a:cubicBezTo>
                  <a:pt x="84778" y="30402"/>
                  <a:pt x="84746" y="30434"/>
                  <a:pt x="84715" y="30466"/>
                </a:cubicBezTo>
                <a:lnTo>
                  <a:pt x="82213" y="31701"/>
                </a:lnTo>
                <a:lnTo>
                  <a:pt x="81136" y="29547"/>
                </a:lnTo>
                <a:lnTo>
                  <a:pt x="87660" y="26507"/>
                </a:lnTo>
                <a:close/>
                <a:moveTo>
                  <a:pt x="55896" y="27141"/>
                </a:moveTo>
                <a:lnTo>
                  <a:pt x="56719" y="29104"/>
                </a:lnTo>
                <a:lnTo>
                  <a:pt x="51114" y="31764"/>
                </a:lnTo>
                <a:lnTo>
                  <a:pt x="50164" y="29737"/>
                </a:lnTo>
                <a:lnTo>
                  <a:pt x="55896" y="27141"/>
                </a:lnTo>
                <a:close/>
                <a:moveTo>
                  <a:pt x="12509" y="28122"/>
                </a:moveTo>
                <a:lnTo>
                  <a:pt x="12731" y="29516"/>
                </a:lnTo>
                <a:lnTo>
                  <a:pt x="13079" y="31543"/>
                </a:lnTo>
                <a:lnTo>
                  <a:pt x="10799" y="31954"/>
                </a:lnTo>
                <a:lnTo>
                  <a:pt x="10007" y="28597"/>
                </a:lnTo>
                <a:lnTo>
                  <a:pt x="12509" y="28122"/>
                </a:lnTo>
                <a:close/>
                <a:moveTo>
                  <a:pt x="152297" y="21124"/>
                </a:moveTo>
                <a:lnTo>
                  <a:pt x="159105" y="24797"/>
                </a:lnTo>
                <a:lnTo>
                  <a:pt x="155559" y="32049"/>
                </a:lnTo>
                <a:lnTo>
                  <a:pt x="149478" y="29326"/>
                </a:lnTo>
                <a:lnTo>
                  <a:pt x="152297" y="21124"/>
                </a:lnTo>
                <a:close/>
                <a:moveTo>
                  <a:pt x="276851" y="28724"/>
                </a:moveTo>
                <a:lnTo>
                  <a:pt x="276724" y="32049"/>
                </a:lnTo>
                <a:lnTo>
                  <a:pt x="268934" y="31543"/>
                </a:lnTo>
                <a:lnTo>
                  <a:pt x="268997" y="28819"/>
                </a:lnTo>
                <a:lnTo>
                  <a:pt x="276851" y="28724"/>
                </a:lnTo>
                <a:close/>
                <a:moveTo>
                  <a:pt x="9532" y="28724"/>
                </a:moveTo>
                <a:lnTo>
                  <a:pt x="10324" y="32049"/>
                </a:lnTo>
                <a:lnTo>
                  <a:pt x="7917" y="32493"/>
                </a:lnTo>
                <a:cubicBezTo>
                  <a:pt x="7537" y="31321"/>
                  <a:pt x="7126" y="30212"/>
                  <a:pt x="6746" y="29262"/>
                </a:cubicBezTo>
                <a:lnTo>
                  <a:pt x="9532" y="28724"/>
                </a:lnTo>
                <a:close/>
                <a:moveTo>
                  <a:pt x="69672" y="28946"/>
                </a:moveTo>
                <a:lnTo>
                  <a:pt x="70780" y="31479"/>
                </a:lnTo>
                <a:lnTo>
                  <a:pt x="68025" y="32683"/>
                </a:lnTo>
                <a:lnTo>
                  <a:pt x="66885" y="30117"/>
                </a:lnTo>
                <a:lnTo>
                  <a:pt x="69672" y="28946"/>
                </a:lnTo>
                <a:close/>
                <a:moveTo>
                  <a:pt x="28249" y="25937"/>
                </a:moveTo>
                <a:lnTo>
                  <a:pt x="32144" y="26792"/>
                </a:lnTo>
                <a:lnTo>
                  <a:pt x="31891" y="28914"/>
                </a:lnTo>
                <a:cubicBezTo>
                  <a:pt x="31891" y="28946"/>
                  <a:pt x="31891" y="28977"/>
                  <a:pt x="31922" y="29009"/>
                </a:cubicBezTo>
                <a:lnTo>
                  <a:pt x="31891" y="29009"/>
                </a:lnTo>
                <a:lnTo>
                  <a:pt x="32873" y="31701"/>
                </a:lnTo>
                <a:lnTo>
                  <a:pt x="30244" y="32841"/>
                </a:lnTo>
                <a:lnTo>
                  <a:pt x="28629" y="29167"/>
                </a:lnTo>
                <a:lnTo>
                  <a:pt x="28249" y="25937"/>
                </a:lnTo>
                <a:close/>
                <a:moveTo>
                  <a:pt x="79869" y="28059"/>
                </a:moveTo>
                <a:lnTo>
                  <a:pt x="80598" y="29547"/>
                </a:lnTo>
                <a:lnTo>
                  <a:pt x="81801" y="31923"/>
                </a:lnTo>
                <a:lnTo>
                  <a:pt x="78919" y="33379"/>
                </a:lnTo>
                <a:lnTo>
                  <a:pt x="77209" y="29231"/>
                </a:lnTo>
                <a:lnTo>
                  <a:pt x="79869" y="28059"/>
                </a:lnTo>
                <a:close/>
                <a:moveTo>
                  <a:pt x="66473" y="30276"/>
                </a:moveTo>
                <a:lnTo>
                  <a:pt x="67614" y="32873"/>
                </a:lnTo>
                <a:lnTo>
                  <a:pt x="66220" y="33474"/>
                </a:lnTo>
                <a:lnTo>
                  <a:pt x="65143" y="30846"/>
                </a:lnTo>
                <a:lnTo>
                  <a:pt x="66473" y="30276"/>
                </a:lnTo>
                <a:close/>
                <a:moveTo>
                  <a:pt x="89117" y="28819"/>
                </a:moveTo>
                <a:lnTo>
                  <a:pt x="91555" y="32683"/>
                </a:lnTo>
                <a:lnTo>
                  <a:pt x="89560" y="33569"/>
                </a:lnTo>
                <a:lnTo>
                  <a:pt x="87438" y="29642"/>
                </a:lnTo>
                <a:lnTo>
                  <a:pt x="89117" y="28819"/>
                </a:lnTo>
                <a:close/>
                <a:moveTo>
                  <a:pt x="92379" y="27236"/>
                </a:moveTo>
                <a:lnTo>
                  <a:pt x="94311" y="30688"/>
                </a:lnTo>
                <a:lnTo>
                  <a:pt x="92949" y="34108"/>
                </a:lnTo>
                <a:lnTo>
                  <a:pt x="89529" y="28661"/>
                </a:lnTo>
                <a:lnTo>
                  <a:pt x="92379" y="27236"/>
                </a:lnTo>
                <a:close/>
                <a:moveTo>
                  <a:pt x="76798" y="29389"/>
                </a:moveTo>
                <a:lnTo>
                  <a:pt x="78539" y="33569"/>
                </a:lnTo>
                <a:lnTo>
                  <a:pt x="77874" y="33886"/>
                </a:lnTo>
                <a:lnTo>
                  <a:pt x="76354" y="34646"/>
                </a:lnTo>
                <a:lnTo>
                  <a:pt x="74486" y="30402"/>
                </a:lnTo>
                <a:lnTo>
                  <a:pt x="76798" y="29389"/>
                </a:lnTo>
                <a:close/>
                <a:moveTo>
                  <a:pt x="48707" y="27616"/>
                </a:moveTo>
                <a:lnTo>
                  <a:pt x="50702" y="31923"/>
                </a:lnTo>
                <a:lnTo>
                  <a:pt x="44875" y="34678"/>
                </a:lnTo>
                <a:cubicBezTo>
                  <a:pt x="44083" y="32809"/>
                  <a:pt x="43450" y="31194"/>
                  <a:pt x="42975" y="30054"/>
                </a:cubicBezTo>
                <a:lnTo>
                  <a:pt x="48707" y="27616"/>
                </a:lnTo>
                <a:close/>
                <a:moveTo>
                  <a:pt x="87027" y="29864"/>
                </a:moveTo>
                <a:lnTo>
                  <a:pt x="89148" y="33791"/>
                </a:lnTo>
                <a:lnTo>
                  <a:pt x="87058" y="34804"/>
                </a:lnTo>
                <a:lnTo>
                  <a:pt x="85222" y="30751"/>
                </a:lnTo>
                <a:lnTo>
                  <a:pt x="87027" y="29864"/>
                </a:lnTo>
                <a:close/>
                <a:moveTo>
                  <a:pt x="23815" y="29231"/>
                </a:moveTo>
                <a:lnTo>
                  <a:pt x="28249" y="29452"/>
                </a:lnTo>
                <a:lnTo>
                  <a:pt x="29832" y="32999"/>
                </a:lnTo>
                <a:lnTo>
                  <a:pt x="24765" y="35216"/>
                </a:lnTo>
                <a:cubicBezTo>
                  <a:pt x="24449" y="33221"/>
                  <a:pt x="24132" y="31194"/>
                  <a:pt x="23815" y="29231"/>
                </a:cubicBezTo>
                <a:close/>
                <a:moveTo>
                  <a:pt x="175035" y="27362"/>
                </a:moveTo>
                <a:lnTo>
                  <a:pt x="181527" y="30973"/>
                </a:lnTo>
                <a:lnTo>
                  <a:pt x="179310" y="35280"/>
                </a:lnTo>
                <a:lnTo>
                  <a:pt x="172850" y="31701"/>
                </a:lnTo>
                <a:lnTo>
                  <a:pt x="175035" y="27362"/>
                </a:lnTo>
                <a:close/>
                <a:moveTo>
                  <a:pt x="74074" y="30593"/>
                </a:moveTo>
                <a:lnTo>
                  <a:pt x="75942" y="34868"/>
                </a:lnTo>
                <a:lnTo>
                  <a:pt x="73757" y="35945"/>
                </a:lnTo>
                <a:lnTo>
                  <a:pt x="71825" y="31543"/>
                </a:lnTo>
                <a:lnTo>
                  <a:pt x="74074" y="30593"/>
                </a:lnTo>
                <a:close/>
                <a:moveTo>
                  <a:pt x="84810" y="30973"/>
                </a:moveTo>
                <a:lnTo>
                  <a:pt x="86615" y="34963"/>
                </a:lnTo>
                <a:lnTo>
                  <a:pt x="84366" y="36008"/>
                </a:lnTo>
                <a:lnTo>
                  <a:pt x="83480" y="34203"/>
                </a:lnTo>
                <a:lnTo>
                  <a:pt x="82435" y="32144"/>
                </a:lnTo>
                <a:lnTo>
                  <a:pt x="84810" y="30973"/>
                </a:lnTo>
                <a:close/>
                <a:moveTo>
                  <a:pt x="103906" y="18337"/>
                </a:moveTo>
                <a:lnTo>
                  <a:pt x="108942" y="19635"/>
                </a:lnTo>
                <a:lnTo>
                  <a:pt x="109290" y="21662"/>
                </a:lnTo>
                <a:cubicBezTo>
                  <a:pt x="109290" y="21725"/>
                  <a:pt x="109353" y="21789"/>
                  <a:pt x="109417" y="21820"/>
                </a:cubicBezTo>
                <a:lnTo>
                  <a:pt x="115655" y="24575"/>
                </a:lnTo>
                <a:cubicBezTo>
                  <a:pt x="113217" y="30117"/>
                  <a:pt x="111380" y="34551"/>
                  <a:pt x="111158" y="35501"/>
                </a:cubicBezTo>
                <a:cubicBezTo>
                  <a:pt x="111158" y="35596"/>
                  <a:pt x="111127" y="35723"/>
                  <a:pt x="111095" y="35850"/>
                </a:cubicBezTo>
                <a:lnTo>
                  <a:pt x="104540" y="35058"/>
                </a:lnTo>
                <a:lnTo>
                  <a:pt x="104413" y="35058"/>
                </a:lnTo>
                <a:lnTo>
                  <a:pt x="102703" y="36040"/>
                </a:lnTo>
                <a:lnTo>
                  <a:pt x="101974" y="31954"/>
                </a:lnTo>
                <a:cubicBezTo>
                  <a:pt x="102069" y="31099"/>
                  <a:pt x="103653" y="20268"/>
                  <a:pt x="103906" y="18337"/>
                </a:cubicBezTo>
                <a:close/>
                <a:moveTo>
                  <a:pt x="82023" y="32366"/>
                </a:moveTo>
                <a:lnTo>
                  <a:pt x="82941" y="34203"/>
                </a:lnTo>
                <a:lnTo>
                  <a:pt x="79046" y="36103"/>
                </a:lnTo>
                <a:lnTo>
                  <a:pt x="78254" y="34234"/>
                </a:lnTo>
                <a:lnTo>
                  <a:pt x="82023" y="32366"/>
                </a:lnTo>
                <a:close/>
                <a:moveTo>
                  <a:pt x="17956" y="23625"/>
                </a:moveTo>
                <a:lnTo>
                  <a:pt x="20743" y="24259"/>
                </a:lnTo>
                <a:cubicBezTo>
                  <a:pt x="21282" y="27806"/>
                  <a:pt x="21915" y="31954"/>
                  <a:pt x="22580" y="35976"/>
                </a:cubicBezTo>
                <a:lnTo>
                  <a:pt x="19952" y="36388"/>
                </a:lnTo>
                <a:lnTo>
                  <a:pt x="19065" y="30688"/>
                </a:lnTo>
                <a:lnTo>
                  <a:pt x="17956" y="23625"/>
                </a:lnTo>
                <a:close/>
                <a:moveTo>
                  <a:pt x="181971" y="15138"/>
                </a:moveTo>
                <a:lnTo>
                  <a:pt x="201542" y="26697"/>
                </a:lnTo>
                <a:lnTo>
                  <a:pt x="198660" y="36388"/>
                </a:lnTo>
                <a:lnTo>
                  <a:pt x="184536" y="27077"/>
                </a:lnTo>
                <a:cubicBezTo>
                  <a:pt x="182667" y="25019"/>
                  <a:pt x="179754" y="22010"/>
                  <a:pt x="178582" y="20807"/>
                </a:cubicBezTo>
                <a:lnTo>
                  <a:pt x="181971" y="15138"/>
                </a:lnTo>
                <a:close/>
                <a:moveTo>
                  <a:pt x="18653" y="30973"/>
                </a:moveTo>
                <a:lnTo>
                  <a:pt x="19508" y="36420"/>
                </a:lnTo>
                <a:lnTo>
                  <a:pt x="14536" y="37180"/>
                </a:lnTo>
                <a:lnTo>
                  <a:pt x="13618" y="31923"/>
                </a:lnTo>
                <a:lnTo>
                  <a:pt x="18653" y="30973"/>
                </a:lnTo>
                <a:close/>
                <a:moveTo>
                  <a:pt x="133865" y="22929"/>
                </a:moveTo>
                <a:lnTo>
                  <a:pt x="148465" y="29421"/>
                </a:lnTo>
                <a:lnTo>
                  <a:pt x="145709" y="37465"/>
                </a:lnTo>
                <a:lnTo>
                  <a:pt x="130698" y="30814"/>
                </a:lnTo>
                <a:cubicBezTo>
                  <a:pt x="131648" y="28439"/>
                  <a:pt x="132757" y="25652"/>
                  <a:pt x="133865" y="22929"/>
                </a:cubicBezTo>
                <a:close/>
                <a:moveTo>
                  <a:pt x="158567" y="33854"/>
                </a:moveTo>
                <a:lnTo>
                  <a:pt x="160277" y="34614"/>
                </a:lnTo>
                <a:lnTo>
                  <a:pt x="158947" y="37528"/>
                </a:lnTo>
                <a:lnTo>
                  <a:pt x="157079" y="36641"/>
                </a:lnTo>
                <a:lnTo>
                  <a:pt x="158567" y="33854"/>
                </a:lnTo>
                <a:close/>
                <a:moveTo>
                  <a:pt x="83163" y="34614"/>
                </a:moveTo>
                <a:lnTo>
                  <a:pt x="83955" y="36198"/>
                </a:lnTo>
                <a:lnTo>
                  <a:pt x="79806" y="37876"/>
                </a:lnTo>
                <a:lnTo>
                  <a:pt x="79204" y="36515"/>
                </a:lnTo>
                <a:lnTo>
                  <a:pt x="79236" y="36515"/>
                </a:lnTo>
                <a:lnTo>
                  <a:pt x="83163" y="34614"/>
                </a:lnTo>
                <a:close/>
                <a:moveTo>
                  <a:pt x="161671" y="20553"/>
                </a:moveTo>
                <a:lnTo>
                  <a:pt x="174845" y="25779"/>
                </a:lnTo>
                <a:lnTo>
                  <a:pt x="168701" y="37876"/>
                </a:lnTo>
                <a:lnTo>
                  <a:pt x="155970" y="32239"/>
                </a:lnTo>
                <a:lnTo>
                  <a:pt x="161671" y="20553"/>
                </a:lnTo>
                <a:close/>
                <a:moveTo>
                  <a:pt x="13174" y="32018"/>
                </a:moveTo>
                <a:lnTo>
                  <a:pt x="14093" y="37243"/>
                </a:lnTo>
                <a:lnTo>
                  <a:pt x="9627" y="37908"/>
                </a:lnTo>
                <a:cubicBezTo>
                  <a:pt x="9121" y="36135"/>
                  <a:pt x="8582" y="34456"/>
                  <a:pt x="8076" y="32936"/>
                </a:cubicBezTo>
                <a:lnTo>
                  <a:pt x="13174" y="32018"/>
                </a:lnTo>
                <a:close/>
                <a:moveTo>
                  <a:pt x="183744" y="27679"/>
                </a:moveTo>
                <a:lnTo>
                  <a:pt x="185327" y="28724"/>
                </a:lnTo>
                <a:cubicBezTo>
                  <a:pt x="185454" y="28851"/>
                  <a:pt x="185581" y="29009"/>
                  <a:pt x="185676" y="29199"/>
                </a:cubicBezTo>
                <a:cubicBezTo>
                  <a:pt x="185771" y="29452"/>
                  <a:pt x="186626" y="32303"/>
                  <a:pt x="187703" y="36071"/>
                </a:cubicBezTo>
                <a:lnTo>
                  <a:pt x="183617" y="38003"/>
                </a:lnTo>
                <a:lnTo>
                  <a:pt x="181052" y="32873"/>
                </a:lnTo>
                <a:lnTo>
                  <a:pt x="182034" y="31004"/>
                </a:lnTo>
                <a:lnTo>
                  <a:pt x="183744" y="27679"/>
                </a:lnTo>
                <a:close/>
                <a:moveTo>
                  <a:pt x="91809" y="33063"/>
                </a:moveTo>
                <a:lnTo>
                  <a:pt x="94532" y="37401"/>
                </a:lnTo>
                <a:lnTo>
                  <a:pt x="91999" y="38098"/>
                </a:lnTo>
                <a:lnTo>
                  <a:pt x="89782" y="34013"/>
                </a:lnTo>
                <a:lnTo>
                  <a:pt x="91809" y="33063"/>
                </a:lnTo>
                <a:close/>
                <a:moveTo>
                  <a:pt x="70970" y="31923"/>
                </a:moveTo>
                <a:lnTo>
                  <a:pt x="72902" y="36293"/>
                </a:lnTo>
                <a:lnTo>
                  <a:pt x="68120" y="38130"/>
                </a:lnTo>
                <a:lnTo>
                  <a:pt x="66378" y="33886"/>
                </a:lnTo>
                <a:lnTo>
                  <a:pt x="67994" y="33221"/>
                </a:lnTo>
                <a:lnTo>
                  <a:pt x="70970" y="31923"/>
                </a:lnTo>
                <a:close/>
                <a:moveTo>
                  <a:pt x="149320" y="29769"/>
                </a:moveTo>
                <a:lnTo>
                  <a:pt x="155368" y="32461"/>
                </a:lnTo>
                <a:lnTo>
                  <a:pt x="152360" y="38605"/>
                </a:lnTo>
                <a:lnTo>
                  <a:pt x="146564" y="37718"/>
                </a:lnTo>
                <a:lnTo>
                  <a:pt x="149320" y="29769"/>
                </a:lnTo>
                <a:close/>
                <a:moveTo>
                  <a:pt x="64130" y="29579"/>
                </a:moveTo>
                <a:lnTo>
                  <a:pt x="64637" y="30814"/>
                </a:lnTo>
                <a:lnTo>
                  <a:pt x="67012" y="36578"/>
                </a:lnTo>
                <a:lnTo>
                  <a:pt x="61153" y="38731"/>
                </a:lnTo>
                <a:lnTo>
                  <a:pt x="58429" y="32113"/>
                </a:lnTo>
                <a:lnTo>
                  <a:pt x="64130" y="29579"/>
                </a:lnTo>
                <a:close/>
                <a:moveTo>
                  <a:pt x="89370" y="34203"/>
                </a:moveTo>
                <a:lnTo>
                  <a:pt x="91524" y="38161"/>
                </a:lnTo>
                <a:lnTo>
                  <a:pt x="88895" y="38858"/>
                </a:lnTo>
                <a:lnTo>
                  <a:pt x="87248" y="35185"/>
                </a:lnTo>
                <a:lnTo>
                  <a:pt x="89370" y="34203"/>
                </a:lnTo>
                <a:close/>
                <a:moveTo>
                  <a:pt x="56878" y="29547"/>
                </a:moveTo>
                <a:lnTo>
                  <a:pt x="59918" y="36926"/>
                </a:lnTo>
                <a:lnTo>
                  <a:pt x="54503" y="39048"/>
                </a:lnTo>
                <a:lnTo>
                  <a:pt x="51304" y="32176"/>
                </a:lnTo>
                <a:lnTo>
                  <a:pt x="56878" y="29547"/>
                </a:lnTo>
                <a:close/>
                <a:moveTo>
                  <a:pt x="180799" y="33348"/>
                </a:moveTo>
                <a:lnTo>
                  <a:pt x="183237" y="38193"/>
                </a:lnTo>
                <a:lnTo>
                  <a:pt x="181242" y="39143"/>
                </a:lnTo>
                <a:lnTo>
                  <a:pt x="179659" y="35596"/>
                </a:lnTo>
                <a:lnTo>
                  <a:pt x="180799" y="33348"/>
                </a:lnTo>
                <a:close/>
                <a:moveTo>
                  <a:pt x="102925" y="21979"/>
                </a:moveTo>
                <a:cubicBezTo>
                  <a:pt x="102323" y="26064"/>
                  <a:pt x="101499" y="31828"/>
                  <a:pt x="101468" y="31923"/>
                </a:cubicBezTo>
                <a:cubicBezTo>
                  <a:pt x="101468" y="31954"/>
                  <a:pt x="101468" y="31986"/>
                  <a:pt x="101468" y="31986"/>
                </a:cubicBezTo>
                <a:lnTo>
                  <a:pt x="102259" y="36325"/>
                </a:lnTo>
                <a:lnTo>
                  <a:pt x="96781" y="39460"/>
                </a:lnTo>
                <a:lnTo>
                  <a:pt x="95039" y="37401"/>
                </a:lnTo>
                <a:lnTo>
                  <a:pt x="93265" y="34551"/>
                </a:lnTo>
                <a:lnTo>
                  <a:pt x="97161" y="24765"/>
                </a:lnTo>
                <a:lnTo>
                  <a:pt x="97161" y="24734"/>
                </a:lnTo>
                <a:lnTo>
                  <a:pt x="97161" y="24702"/>
                </a:lnTo>
                <a:lnTo>
                  <a:pt x="97161" y="24670"/>
                </a:lnTo>
                <a:lnTo>
                  <a:pt x="96622" y="22327"/>
                </a:lnTo>
                <a:lnTo>
                  <a:pt x="102925" y="21979"/>
                </a:lnTo>
                <a:close/>
                <a:moveTo>
                  <a:pt x="160689" y="34804"/>
                </a:moveTo>
                <a:lnTo>
                  <a:pt x="164679" y="36578"/>
                </a:lnTo>
                <a:lnTo>
                  <a:pt x="163222" y="39555"/>
                </a:lnTo>
                <a:lnTo>
                  <a:pt x="159359" y="37686"/>
                </a:lnTo>
                <a:lnTo>
                  <a:pt x="160689" y="34804"/>
                </a:lnTo>
                <a:close/>
                <a:moveTo>
                  <a:pt x="202429" y="26982"/>
                </a:moveTo>
                <a:lnTo>
                  <a:pt x="220448" y="29516"/>
                </a:lnTo>
                <a:lnTo>
                  <a:pt x="218770" y="39555"/>
                </a:lnTo>
                <a:lnTo>
                  <a:pt x="199610" y="36990"/>
                </a:lnTo>
                <a:lnTo>
                  <a:pt x="199452" y="36895"/>
                </a:lnTo>
                <a:lnTo>
                  <a:pt x="202429" y="26982"/>
                </a:lnTo>
                <a:close/>
                <a:moveTo>
                  <a:pt x="86837" y="35375"/>
                </a:moveTo>
                <a:lnTo>
                  <a:pt x="88483" y="38985"/>
                </a:lnTo>
                <a:lnTo>
                  <a:pt x="86172" y="39586"/>
                </a:lnTo>
                <a:lnTo>
                  <a:pt x="84588" y="36420"/>
                </a:lnTo>
                <a:lnTo>
                  <a:pt x="86837" y="35375"/>
                </a:lnTo>
                <a:close/>
                <a:moveTo>
                  <a:pt x="84145" y="36610"/>
                </a:moveTo>
                <a:lnTo>
                  <a:pt x="85665" y="39618"/>
                </a:lnTo>
                <a:lnTo>
                  <a:pt x="80598" y="39745"/>
                </a:lnTo>
                <a:cubicBezTo>
                  <a:pt x="80598" y="39713"/>
                  <a:pt x="80598" y="39681"/>
                  <a:pt x="80598" y="39681"/>
                </a:cubicBezTo>
                <a:lnTo>
                  <a:pt x="79996" y="38320"/>
                </a:lnTo>
                <a:lnTo>
                  <a:pt x="84145" y="36610"/>
                </a:lnTo>
                <a:close/>
                <a:moveTo>
                  <a:pt x="77811" y="34424"/>
                </a:moveTo>
                <a:lnTo>
                  <a:pt x="80059" y="39745"/>
                </a:lnTo>
                <a:lnTo>
                  <a:pt x="75277" y="39840"/>
                </a:lnTo>
                <a:cubicBezTo>
                  <a:pt x="75182" y="39428"/>
                  <a:pt x="75151" y="39175"/>
                  <a:pt x="75151" y="39143"/>
                </a:cubicBezTo>
                <a:cubicBezTo>
                  <a:pt x="75151" y="39111"/>
                  <a:pt x="75119" y="39080"/>
                  <a:pt x="75119" y="39048"/>
                </a:cubicBezTo>
                <a:lnTo>
                  <a:pt x="73916" y="36356"/>
                </a:lnTo>
                <a:lnTo>
                  <a:pt x="77811" y="34424"/>
                </a:lnTo>
                <a:close/>
                <a:moveTo>
                  <a:pt x="221050" y="31258"/>
                </a:moveTo>
                <a:lnTo>
                  <a:pt x="237170" y="31511"/>
                </a:lnTo>
                <a:lnTo>
                  <a:pt x="242870" y="31606"/>
                </a:lnTo>
                <a:cubicBezTo>
                  <a:pt x="242648" y="33854"/>
                  <a:pt x="242363" y="36673"/>
                  <a:pt x="242047" y="39840"/>
                </a:cubicBezTo>
                <a:lnTo>
                  <a:pt x="219657" y="39808"/>
                </a:lnTo>
                <a:lnTo>
                  <a:pt x="221050" y="31258"/>
                </a:lnTo>
                <a:close/>
                <a:moveTo>
                  <a:pt x="73092" y="36705"/>
                </a:moveTo>
                <a:lnTo>
                  <a:pt x="74264" y="39365"/>
                </a:lnTo>
                <a:lnTo>
                  <a:pt x="74327" y="39871"/>
                </a:lnTo>
                <a:lnTo>
                  <a:pt x="68880" y="39967"/>
                </a:lnTo>
                <a:lnTo>
                  <a:pt x="68310" y="38541"/>
                </a:lnTo>
                <a:lnTo>
                  <a:pt x="73092" y="36705"/>
                </a:lnTo>
                <a:close/>
                <a:moveTo>
                  <a:pt x="116511" y="24987"/>
                </a:moveTo>
                <a:lnTo>
                  <a:pt x="125758" y="29104"/>
                </a:lnTo>
                <a:lnTo>
                  <a:pt x="120247" y="40062"/>
                </a:lnTo>
                <a:lnTo>
                  <a:pt x="111982" y="36135"/>
                </a:lnTo>
                <a:cubicBezTo>
                  <a:pt x="112014" y="35976"/>
                  <a:pt x="112045" y="35818"/>
                  <a:pt x="112077" y="35723"/>
                </a:cubicBezTo>
                <a:cubicBezTo>
                  <a:pt x="112235" y="34836"/>
                  <a:pt x="114040" y="30561"/>
                  <a:pt x="116511" y="24987"/>
                </a:cubicBezTo>
                <a:close/>
                <a:moveTo>
                  <a:pt x="50892" y="32366"/>
                </a:moveTo>
                <a:lnTo>
                  <a:pt x="53267" y="37433"/>
                </a:lnTo>
                <a:lnTo>
                  <a:pt x="47155" y="40093"/>
                </a:lnTo>
                <a:cubicBezTo>
                  <a:pt x="46427" y="38383"/>
                  <a:pt x="45730" y="36673"/>
                  <a:pt x="45065" y="35121"/>
                </a:cubicBezTo>
                <a:lnTo>
                  <a:pt x="50892" y="32366"/>
                </a:lnTo>
                <a:close/>
                <a:moveTo>
                  <a:pt x="67170" y="37021"/>
                </a:moveTo>
                <a:lnTo>
                  <a:pt x="68405" y="39998"/>
                </a:lnTo>
                <a:lnTo>
                  <a:pt x="61945" y="40442"/>
                </a:lnTo>
                <a:lnTo>
                  <a:pt x="61723" y="40157"/>
                </a:lnTo>
                <a:lnTo>
                  <a:pt x="61311" y="39143"/>
                </a:lnTo>
                <a:lnTo>
                  <a:pt x="67170" y="37021"/>
                </a:lnTo>
                <a:close/>
                <a:moveTo>
                  <a:pt x="104888" y="35596"/>
                </a:moveTo>
                <a:lnTo>
                  <a:pt x="111000" y="36293"/>
                </a:lnTo>
                <a:cubicBezTo>
                  <a:pt x="110778" y="37180"/>
                  <a:pt x="110493" y="38478"/>
                  <a:pt x="110113" y="39967"/>
                </a:cubicBezTo>
                <a:lnTo>
                  <a:pt x="107200" y="40853"/>
                </a:lnTo>
                <a:lnTo>
                  <a:pt x="104888" y="35596"/>
                </a:lnTo>
                <a:close/>
                <a:moveTo>
                  <a:pt x="60076" y="37338"/>
                </a:moveTo>
                <a:lnTo>
                  <a:pt x="61311" y="40378"/>
                </a:lnTo>
                <a:cubicBezTo>
                  <a:pt x="61311" y="40378"/>
                  <a:pt x="61343" y="40410"/>
                  <a:pt x="61343" y="40410"/>
                </a:cubicBezTo>
                <a:lnTo>
                  <a:pt x="61375" y="40473"/>
                </a:lnTo>
                <a:lnTo>
                  <a:pt x="55358" y="40885"/>
                </a:lnTo>
                <a:lnTo>
                  <a:pt x="54693" y="39460"/>
                </a:lnTo>
                <a:lnTo>
                  <a:pt x="60076" y="37338"/>
                </a:lnTo>
                <a:close/>
                <a:moveTo>
                  <a:pt x="155812" y="32651"/>
                </a:moveTo>
                <a:lnTo>
                  <a:pt x="158155" y="33696"/>
                </a:lnTo>
                <a:lnTo>
                  <a:pt x="156572" y="36641"/>
                </a:lnTo>
                <a:cubicBezTo>
                  <a:pt x="156540" y="36673"/>
                  <a:pt x="156540" y="36736"/>
                  <a:pt x="156572" y="36800"/>
                </a:cubicBezTo>
                <a:cubicBezTo>
                  <a:pt x="156572" y="36863"/>
                  <a:pt x="156635" y="36926"/>
                  <a:pt x="156699" y="36958"/>
                </a:cubicBezTo>
                <a:lnTo>
                  <a:pt x="158789" y="37940"/>
                </a:lnTo>
                <a:lnTo>
                  <a:pt x="157332" y="41107"/>
                </a:lnTo>
                <a:lnTo>
                  <a:pt x="152803" y="38763"/>
                </a:lnTo>
                <a:lnTo>
                  <a:pt x="155812" y="32651"/>
                </a:lnTo>
                <a:close/>
                <a:moveTo>
                  <a:pt x="186183" y="29262"/>
                </a:moveTo>
                <a:lnTo>
                  <a:pt x="198185" y="37180"/>
                </a:lnTo>
                <a:lnTo>
                  <a:pt x="189698" y="41170"/>
                </a:lnTo>
                <a:cubicBezTo>
                  <a:pt x="188114" y="35691"/>
                  <a:pt x="186531" y="30402"/>
                  <a:pt x="186183" y="29262"/>
                </a:cubicBezTo>
                <a:close/>
                <a:moveTo>
                  <a:pt x="104445" y="35628"/>
                </a:moveTo>
                <a:lnTo>
                  <a:pt x="106756" y="40980"/>
                </a:lnTo>
                <a:lnTo>
                  <a:pt x="105743" y="41265"/>
                </a:lnTo>
                <a:lnTo>
                  <a:pt x="102861" y="36515"/>
                </a:lnTo>
                <a:lnTo>
                  <a:pt x="104445" y="35628"/>
                </a:lnTo>
                <a:close/>
                <a:moveTo>
                  <a:pt x="179405" y="36135"/>
                </a:moveTo>
                <a:lnTo>
                  <a:pt x="180862" y="39333"/>
                </a:lnTo>
                <a:lnTo>
                  <a:pt x="176713" y="41328"/>
                </a:lnTo>
                <a:lnTo>
                  <a:pt x="179405" y="36135"/>
                </a:lnTo>
                <a:close/>
                <a:moveTo>
                  <a:pt x="53426" y="37845"/>
                </a:moveTo>
                <a:lnTo>
                  <a:pt x="54883" y="40917"/>
                </a:lnTo>
                <a:lnTo>
                  <a:pt x="47694" y="41392"/>
                </a:lnTo>
                <a:cubicBezTo>
                  <a:pt x="47567" y="41107"/>
                  <a:pt x="47440" y="40790"/>
                  <a:pt x="47314" y="40505"/>
                </a:cubicBezTo>
                <a:lnTo>
                  <a:pt x="53426" y="37845"/>
                </a:lnTo>
                <a:close/>
                <a:moveTo>
                  <a:pt x="172660" y="32144"/>
                </a:moveTo>
                <a:lnTo>
                  <a:pt x="179120" y="35691"/>
                </a:lnTo>
                <a:lnTo>
                  <a:pt x="176112" y="41518"/>
                </a:lnTo>
                <a:lnTo>
                  <a:pt x="169556" y="38256"/>
                </a:lnTo>
                <a:lnTo>
                  <a:pt x="172660" y="32144"/>
                </a:lnTo>
                <a:close/>
                <a:moveTo>
                  <a:pt x="40885" y="28756"/>
                </a:moveTo>
                <a:lnTo>
                  <a:pt x="41455" y="28882"/>
                </a:lnTo>
                <a:cubicBezTo>
                  <a:pt x="41962" y="30117"/>
                  <a:pt x="44337" y="35818"/>
                  <a:pt x="46744" y="41455"/>
                </a:cubicBezTo>
                <a:lnTo>
                  <a:pt x="42817" y="41708"/>
                </a:lnTo>
                <a:lnTo>
                  <a:pt x="38225" y="29896"/>
                </a:lnTo>
                <a:lnTo>
                  <a:pt x="40885" y="28756"/>
                </a:lnTo>
                <a:close/>
                <a:moveTo>
                  <a:pt x="165091" y="36768"/>
                </a:moveTo>
                <a:lnTo>
                  <a:pt x="168543" y="38288"/>
                </a:lnTo>
                <a:lnTo>
                  <a:pt x="167909" y="41708"/>
                </a:lnTo>
                <a:lnTo>
                  <a:pt x="163666" y="39713"/>
                </a:lnTo>
                <a:lnTo>
                  <a:pt x="165091" y="36768"/>
                </a:lnTo>
                <a:close/>
                <a:moveTo>
                  <a:pt x="199515" y="37908"/>
                </a:moveTo>
                <a:lnTo>
                  <a:pt x="203791" y="38478"/>
                </a:lnTo>
                <a:lnTo>
                  <a:pt x="204994" y="42025"/>
                </a:lnTo>
                <a:lnTo>
                  <a:pt x="201162" y="41740"/>
                </a:lnTo>
                <a:lnTo>
                  <a:pt x="199515" y="37908"/>
                </a:lnTo>
                <a:close/>
                <a:moveTo>
                  <a:pt x="19572" y="36895"/>
                </a:moveTo>
                <a:lnTo>
                  <a:pt x="20268" y="41233"/>
                </a:lnTo>
                <a:lnTo>
                  <a:pt x="15423" y="42057"/>
                </a:lnTo>
                <a:lnTo>
                  <a:pt x="14631" y="37623"/>
                </a:lnTo>
                <a:lnTo>
                  <a:pt x="19572" y="36895"/>
                </a:lnTo>
                <a:close/>
                <a:moveTo>
                  <a:pt x="37813" y="30086"/>
                </a:moveTo>
                <a:lnTo>
                  <a:pt x="42342" y="41772"/>
                </a:lnTo>
                <a:lnTo>
                  <a:pt x="34456" y="42310"/>
                </a:lnTo>
                <a:lnTo>
                  <a:pt x="30466" y="33253"/>
                </a:lnTo>
                <a:lnTo>
                  <a:pt x="37813" y="30086"/>
                </a:lnTo>
                <a:close/>
                <a:moveTo>
                  <a:pt x="82910" y="40125"/>
                </a:moveTo>
                <a:lnTo>
                  <a:pt x="83005" y="42753"/>
                </a:lnTo>
                <a:lnTo>
                  <a:pt x="75784" y="42753"/>
                </a:lnTo>
                <a:cubicBezTo>
                  <a:pt x="75626" y="41740"/>
                  <a:pt x="75467" y="40917"/>
                  <a:pt x="75341" y="40283"/>
                </a:cubicBezTo>
                <a:lnTo>
                  <a:pt x="82910" y="40125"/>
                </a:lnTo>
                <a:close/>
                <a:moveTo>
                  <a:pt x="14188" y="37686"/>
                </a:moveTo>
                <a:lnTo>
                  <a:pt x="14980" y="42152"/>
                </a:lnTo>
                <a:lnTo>
                  <a:pt x="11053" y="42817"/>
                </a:lnTo>
                <a:cubicBezTo>
                  <a:pt x="10641" y="41297"/>
                  <a:pt x="10197" y="39808"/>
                  <a:pt x="9754" y="38351"/>
                </a:cubicBezTo>
                <a:lnTo>
                  <a:pt x="14188" y="37686"/>
                </a:lnTo>
                <a:close/>
                <a:moveTo>
                  <a:pt x="30022" y="33443"/>
                </a:moveTo>
                <a:lnTo>
                  <a:pt x="33949" y="42310"/>
                </a:lnTo>
                <a:lnTo>
                  <a:pt x="26000" y="42880"/>
                </a:lnTo>
                <a:cubicBezTo>
                  <a:pt x="25652" y="40600"/>
                  <a:pt x="25240" y="38161"/>
                  <a:pt x="24860" y="35691"/>
                </a:cubicBezTo>
                <a:lnTo>
                  <a:pt x="30022" y="33443"/>
                </a:lnTo>
                <a:close/>
                <a:moveTo>
                  <a:pt x="187861" y="36515"/>
                </a:moveTo>
                <a:cubicBezTo>
                  <a:pt x="188304" y="38035"/>
                  <a:pt x="188779" y="39713"/>
                  <a:pt x="189286" y="41392"/>
                </a:cubicBezTo>
                <a:lnTo>
                  <a:pt x="186087" y="42880"/>
                </a:lnTo>
                <a:lnTo>
                  <a:pt x="183839" y="38415"/>
                </a:lnTo>
                <a:lnTo>
                  <a:pt x="187861" y="36515"/>
                </a:lnTo>
                <a:close/>
                <a:moveTo>
                  <a:pt x="102449" y="36768"/>
                </a:moveTo>
                <a:lnTo>
                  <a:pt x="105331" y="41487"/>
                </a:lnTo>
                <a:lnTo>
                  <a:pt x="103115" y="42975"/>
                </a:lnTo>
                <a:lnTo>
                  <a:pt x="100043" y="38161"/>
                </a:lnTo>
                <a:lnTo>
                  <a:pt x="102449" y="36768"/>
                </a:lnTo>
                <a:close/>
                <a:moveTo>
                  <a:pt x="204297" y="38541"/>
                </a:moveTo>
                <a:lnTo>
                  <a:pt x="218548" y="40473"/>
                </a:lnTo>
                <a:lnTo>
                  <a:pt x="217757" y="42975"/>
                </a:lnTo>
                <a:lnTo>
                  <a:pt x="205469" y="42057"/>
                </a:lnTo>
                <a:lnTo>
                  <a:pt x="204297" y="38541"/>
                </a:lnTo>
                <a:close/>
                <a:moveTo>
                  <a:pt x="159169" y="38130"/>
                </a:moveTo>
                <a:lnTo>
                  <a:pt x="163032" y="39967"/>
                </a:lnTo>
                <a:lnTo>
                  <a:pt x="161449" y="43228"/>
                </a:lnTo>
                <a:lnTo>
                  <a:pt x="157712" y="41297"/>
                </a:lnTo>
                <a:lnTo>
                  <a:pt x="159169" y="38130"/>
                </a:lnTo>
                <a:close/>
                <a:moveTo>
                  <a:pt x="126170" y="29294"/>
                </a:moveTo>
                <a:lnTo>
                  <a:pt x="130128" y="31036"/>
                </a:lnTo>
                <a:cubicBezTo>
                  <a:pt x="128893" y="34139"/>
                  <a:pt x="128006" y="36546"/>
                  <a:pt x="127911" y="37211"/>
                </a:cubicBezTo>
                <a:cubicBezTo>
                  <a:pt x="127595" y="39143"/>
                  <a:pt x="127595" y="42437"/>
                  <a:pt x="127626" y="43577"/>
                </a:cubicBezTo>
                <a:lnTo>
                  <a:pt x="120659" y="40252"/>
                </a:lnTo>
                <a:lnTo>
                  <a:pt x="126170" y="29294"/>
                </a:lnTo>
                <a:close/>
                <a:moveTo>
                  <a:pt x="169430" y="38700"/>
                </a:moveTo>
                <a:lnTo>
                  <a:pt x="175700" y="41803"/>
                </a:lnTo>
                <a:lnTo>
                  <a:pt x="172185" y="43735"/>
                </a:lnTo>
                <a:lnTo>
                  <a:pt x="168765" y="42120"/>
                </a:lnTo>
                <a:lnTo>
                  <a:pt x="169430" y="38700"/>
                </a:lnTo>
                <a:close/>
                <a:moveTo>
                  <a:pt x="183396" y="38636"/>
                </a:moveTo>
                <a:lnTo>
                  <a:pt x="185676" y="43102"/>
                </a:lnTo>
                <a:lnTo>
                  <a:pt x="183459" y="44115"/>
                </a:lnTo>
                <a:lnTo>
                  <a:pt x="181432" y="39586"/>
                </a:lnTo>
                <a:lnTo>
                  <a:pt x="183396" y="38636"/>
                </a:lnTo>
                <a:close/>
                <a:moveTo>
                  <a:pt x="219562" y="40252"/>
                </a:moveTo>
                <a:lnTo>
                  <a:pt x="236758" y="40283"/>
                </a:lnTo>
                <a:lnTo>
                  <a:pt x="236473" y="44337"/>
                </a:lnTo>
                <a:lnTo>
                  <a:pt x="218675" y="43038"/>
                </a:lnTo>
                <a:lnTo>
                  <a:pt x="219562" y="40252"/>
                </a:lnTo>
                <a:close/>
                <a:moveTo>
                  <a:pt x="99663" y="38351"/>
                </a:moveTo>
                <a:lnTo>
                  <a:pt x="102766" y="43228"/>
                </a:lnTo>
                <a:lnTo>
                  <a:pt x="100961" y="44432"/>
                </a:lnTo>
                <a:lnTo>
                  <a:pt x="97097" y="39808"/>
                </a:lnTo>
                <a:lnTo>
                  <a:pt x="99663" y="38351"/>
                </a:lnTo>
                <a:close/>
                <a:moveTo>
                  <a:pt x="130540" y="31226"/>
                </a:moveTo>
                <a:lnTo>
                  <a:pt x="145551" y="37908"/>
                </a:lnTo>
                <a:lnTo>
                  <a:pt x="143271" y="44495"/>
                </a:lnTo>
                <a:lnTo>
                  <a:pt x="128070" y="43703"/>
                </a:lnTo>
                <a:cubicBezTo>
                  <a:pt x="128070" y="42785"/>
                  <a:pt x="128070" y="39238"/>
                  <a:pt x="128355" y="37275"/>
                </a:cubicBezTo>
                <a:cubicBezTo>
                  <a:pt x="128481" y="36641"/>
                  <a:pt x="129337" y="34298"/>
                  <a:pt x="130540" y="31226"/>
                </a:cubicBezTo>
                <a:close/>
                <a:moveTo>
                  <a:pt x="94786" y="37813"/>
                </a:moveTo>
                <a:lnTo>
                  <a:pt x="100613" y="44749"/>
                </a:lnTo>
                <a:lnTo>
                  <a:pt x="88578" y="45065"/>
                </a:lnTo>
                <a:lnTo>
                  <a:pt x="86393" y="39998"/>
                </a:lnTo>
                <a:lnTo>
                  <a:pt x="94786" y="37813"/>
                </a:lnTo>
                <a:close/>
                <a:moveTo>
                  <a:pt x="244485" y="40283"/>
                </a:moveTo>
                <a:lnTo>
                  <a:pt x="252022" y="40315"/>
                </a:lnTo>
                <a:lnTo>
                  <a:pt x="252909" y="43545"/>
                </a:lnTo>
                <a:lnTo>
                  <a:pt x="246195" y="45160"/>
                </a:lnTo>
                <a:lnTo>
                  <a:pt x="244485" y="40283"/>
                </a:lnTo>
                <a:close/>
                <a:moveTo>
                  <a:pt x="85918" y="40062"/>
                </a:moveTo>
                <a:lnTo>
                  <a:pt x="88040" y="45097"/>
                </a:lnTo>
                <a:lnTo>
                  <a:pt x="83575" y="45192"/>
                </a:lnTo>
                <a:lnTo>
                  <a:pt x="83385" y="40125"/>
                </a:lnTo>
                <a:lnTo>
                  <a:pt x="85918" y="40062"/>
                </a:lnTo>
                <a:close/>
                <a:moveTo>
                  <a:pt x="83036" y="43197"/>
                </a:moveTo>
                <a:lnTo>
                  <a:pt x="83100" y="45224"/>
                </a:lnTo>
                <a:lnTo>
                  <a:pt x="76259" y="45414"/>
                </a:lnTo>
                <a:cubicBezTo>
                  <a:pt x="76101" y="44622"/>
                  <a:pt x="75974" y="43893"/>
                  <a:pt x="75847" y="43197"/>
                </a:cubicBezTo>
                <a:close/>
                <a:moveTo>
                  <a:pt x="74422" y="40315"/>
                </a:moveTo>
                <a:cubicBezTo>
                  <a:pt x="74612" y="41392"/>
                  <a:pt x="74929" y="43197"/>
                  <a:pt x="75309" y="45445"/>
                </a:cubicBezTo>
                <a:cubicBezTo>
                  <a:pt x="72301" y="45509"/>
                  <a:pt x="69165" y="45604"/>
                  <a:pt x="66062" y="45699"/>
                </a:cubicBezTo>
                <a:lnTo>
                  <a:pt x="62293" y="40885"/>
                </a:lnTo>
                <a:lnTo>
                  <a:pt x="68754" y="40442"/>
                </a:lnTo>
                <a:lnTo>
                  <a:pt x="74422" y="40315"/>
                </a:lnTo>
                <a:close/>
                <a:moveTo>
                  <a:pt x="168670" y="42563"/>
                </a:moveTo>
                <a:lnTo>
                  <a:pt x="171678" y="44020"/>
                </a:lnTo>
                <a:lnTo>
                  <a:pt x="168004" y="45984"/>
                </a:lnTo>
                <a:lnTo>
                  <a:pt x="168670" y="42563"/>
                </a:lnTo>
                <a:close/>
                <a:moveTo>
                  <a:pt x="111855" y="36610"/>
                </a:moveTo>
                <a:lnTo>
                  <a:pt x="119962" y="40473"/>
                </a:lnTo>
                <a:lnTo>
                  <a:pt x="114705" y="46079"/>
                </a:lnTo>
                <a:lnTo>
                  <a:pt x="110525" y="42247"/>
                </a:lnTo>
                <a:cubicBezTo>
                  <a:pt x="111063" y="39903"/>
                  <a:pt x="111570" y="37876"/>
                  <a:pt x="111855" y="36610"/>
                </a:cubicBezTo>
                <a:close/>
                <a:moveTo>
                  <a:pt x="163444" y="40157"/>
                </a:moveTo>
                <a:lnTo>
                  <a:pt x="167814" y="42215"/>
                </a:lnTo>
                <a:lnTo>
                  <a:pt x="167054" y="46142"/>
                </a:lnTo>
                <a:lnTo>
                  <a:pt x="161829" y="43450"/>
                </a:lnTo>
                <a:lnTo>
                  <a:pt x="163444" y="40157"/>
                </a:lnTo>
                <a:close/>
                <a:moveTo>
                  <a:pt x="61755" y="40948"/>
                </a:moveTo>
                <a:lnTo>
                  <a:pt x="65492" y="45730"/>
                </a:lnTo>
                <a:cubicBezTo>
                  <a:pt x="59950" y="45889"/>
                  <a:pt x="54534" y="46079"/>
                  <a:pt x="49752" y="46237"/>
                </a:cubicBezTo>
                <a:cubicBezTo>
                  <a:pt x="49155" y="44853"/>
                  <a:pt x="48526" y="43375"/>
                  <a:pt x="47897" y="41866"/>
                </a:cubicBezTo>
                <a:lnTo>
                  <a:pt x="47897" y="41866"/>
                </a:lnTo>
                <a:lnTo>
                  <a:pt x="61755" y="40948"/>
                </a:lnTo>
                <a:close/>
                <a:moveTo>
                  <a:pt x="146438" y="38161"/>
                </a:moveTo>
                <a:lnTo>
                  <a:pt x="152423" y="39080"/>
                </a:lnTo>
                <a:lnTo>
                  <a:pt x="154260" y="40030"/>
                </a:lnTo>
                <a:lnTo>
                  <a:pt x="151283" y="46269"/>
                </a:lnTo>
                <a:lnTo>
                  <a:pt x="144791" y="42943"/>
                </a:lnTo>
                <a:lnTo>
                  <a:pt x="146438" y="38161"/>
                </a:lnTo>
                <a:close/>
                <a:moveTo>
                  <a:pt x="154672" y="40252"/>
                </a:moveTo>
                <a:lnTo>
                  <a:pt x="157300" y="41613"/>
                </a:lnTo>
                <a:lnTo>
                  <a:pt x="159074" y="42532"/>
                </a:lnTo>
                <a:lnTo>
                  <a:pt x="157269" y="46300"/>
                </a:lnTo>
                <a:lnTo>
                  <a:pt x="152708" y="44463"/>
                </a:lnTo>
                <a:lnTo>
                  <a:pt x="154672" y="40252"/>
                </a:lnTo>
                <a:close/>
                <a:moveTo>
                  <a:pt x="181020" y="39745"/>
                </a:moveTo>
                <a:lnTo>
                  <a:pt x="183047" y="44305"/>
                </a:lnTo>
                <a:lnTo>
                  <a:pt x="178360" y="46522"/>
                </a:lnTo>
                <a:lnTo>
                  <a:pt x="176492" y="41930"/>
                </a:lnTo>
                <a:lnTo>
                  <a:pt x="181020" y="39745"/>
                </a:lnTo>
                <a:close/>
                <a:moveTo>
                  <a:pt x="46934" y="41930"/>
                </a:moveTo>
                <a:cubicBezTo>
                  <a:pt x="47567" y="43387"/>
                  <a:pt x="48200" y="44875"/>
                  <a:pt x="48802" y="46269"/>
                </a:cubicBezTo>
                <a:cubicBezTo>
                  <a:pt x="43292" y="46459"/>
                  <a:pt x="38826" y="46649"/>
                  <a:pt x="36419" y="46775"/>
                </a:cubicBezTo>
                <a:lnTo>
                  <a:pt x="34678" y="42753"/>
                </a:lnTo>
                <a:lnTo>
                  <a:pt x="46934" y="41930"/>
                </a:lnTo>
                <a:close/>
                <a:moveTo>
                  <a:pt x="189413" y="41835"/>
                </a:moveTo>
                <a:lnTo>
                  <a:pt x="191186" y="47915"/>
                </a:lnTo>
                <a:lnTo>
                  <a:pt x="191186" y="47915"/>
                </a:lnTo>
                <a:lnTo>
                  <a:pt x="177759" y="47314"/>
                </a:lnTo>
                <a:lnTo>
                  <a:pt x="178170" y="47155"/>
                </a:lnTo>
                <a:cubicBezTo>
                  <a:pt x="178202" y="47187"/>
                  <a:pt x="178234" y="47219"/>
                  <a:pt x="178297" y="47219"/>
                </a:cubicBezTo>
                <a:cubicBezTo>
                  <a:pt x="178424" y="47219"/>
                  <a:pt x="178550" y="47092"/>
                  <a:pt x="178519" y="46965"/>
                </a:cubicBezTo>
                <a:lnTo>
                  <a:pt x="189413" y="41835"/>
                </a:lnTo>
                <a:close/>
                <a:moveTo>
                  <a:pt x="34171" y="42785"/>
                </a:moveTo>
                <a:lnTo>
                  <a:pt x="35944" y="46807"/>
                </a:lnTo>
                <a:lnTo>
                  <a:pt x="35596" y="46807"/>
                </a:lnTo>
                <a:cubicBezTo>
                  <a:pt x="33759" y="46965"/>
                  <a:pt x="30656" y="47440"/>
                  <a:pt x="26887" y="48105"/>
                </a:cubicBezTo>
                <a:cubicBezTo>
                  <a:pt x="26634" y="46680"/>
                  <a:pt x="26349" y="45065"/>
                  <a:pt x="26064" y="43323"/>
                </a:cubicBezTo>
                <a:lnTo>
                  <a:pt x="34171" y="42785"/>
                </a:lnTo>
                <a:close/>
                <a:moveTo>
                  <a:pt x="198248" y="37655"/>
                </a:moveTo>
                <a:lnTo>
                  <a:pt x="195113" y="48105"/>
                </a:lnTo>
                <a:lnTo>
                  <a:pt x="191661" y="47947"/>
                </a:lnTo>
                <a:cubicBezTo>
                  <a:pt x="191091" y="45984"/>
                  <a:pt x="190458" y="43798"/>
                  <a:pt x="189824" y="41613"/>
                </a:cubicBezTo>
                <a:lnTo>
                  <a:pt x="198248" y="37655"/>
                </a:lnTo>
                <a:close/>
                <a:moveTo>
                  <a:pt x="176080" y="42120"/>
                </a:moveTo>
                <a:lnTo>
                  <a:pt x="177949" y="46744"/>
                </a:lnTo>
                <a:lnTo>
                  <a:pt x="174497" y="48359"/>
                </a:lnTo>
                <a:lnTo>
                  <a:pt x="172470" y="44115"/>
                </a:lnTo>
                <a:lnTo>
                  <a:pt x="176080" y="42120"/>
                </a:lnTo>
                <a:close/>
                <a:moveTo>
                  <a:pt x="199072" y="38035"/>
                </a:moveTo>
                <a:lnTo>
                  <a:pt x="200814" y="42025"/>
                </a:lnTo>
                <a:cubicBezTo>
                  <a:pt x="200814" y="42057"/>
                  <a:pt x="200814" y="42057"/>
                  <a:pt x="200845" y="42088"/>
                </a:cubicBezTo>
                <a:cubicBezTo>
                  <a:pt x="202334" y="44020"/>
                  <a:pt x="203537" y="46205"/>
                  <a:pt x="204424" y="48485"/>
                </a:cubicBezTo>
                <a:lnTo>
                  <a:pt x="196063" y="48105"/>
                </a:lnTo>
                <a:lnTo>
                  <a:pt x="199072" y="38035"/>
                </a:lnTo>
                <a:close/>
                <a:moveTo>
                  <a:pt x="201510" y="42215"/>
                </a:moveTo>
                <a:lnTo>
                  <a:pt x="205152" y="42468"/>
                </a:lnTo>
                <a:lnTo>
                  <a:pt x="207211" y="48644"/>
                </a:lnTo>
                <a:lnTo>
                  <a:pt x="204931" y="48549"/>
                </a:lnTo>
                <a:cubicBezTo>
                  <a:pt x="204076" y="46300"/>
                  <a:pt x="202935" y="44147"/>
                  <a:pt x="201510" y="42215"/>
                </a:cubicBezTo>
                <a:close/>
                <a:moveTo>
                  <a:pt x="22612" y="36420"/>
                </a:moveTo>
                <a:cubicBezTo>
                  <a:pt x="23340" y="40885"/>
                  <a:pt x="24037" y="45224"/>
                  <a:pt x="24639" y="48517"/>
                </a:cubicBezTo>
                <a:cubicBezTo>
                  <a:pt x="23752" y="48675"/>
                  <a:pt x="22865" y="48865"/>
                  <a:pt x="21947" y="49024"/>
                </a:cubicBezTo>
                <a:lnTo>
                  <a:pt x="20015" y="36800"/>
                </a:lnTo>
                <a:lnTo>
                  <a:pt x="22612" y="36420"/>
                </a:lnTo>
                <a:close/>
                <a:moveTo>
                  <a:pt x="205627" y="42500"/>
                </a:moveTo>
                <a:lnTo>
                  <a:pt x="217598" y="43387"/>
                </a:lnTo>
                <a:lnTo>
                  <a:pt x="215825" y="49055"/>
                </a:lnTo>
                <a:lnTo>
                  <a:pt x="207686" y="48644"/>
                </a:lnTo>
                <a:lnTo>
                  <a:pt x="205627" y="42500"/>
                </a:lnTo>
                <a:close/>
                <a:moveTo>
                  <a:pt x="152487" y="44875"/>
                </a:moveTo>
                <a:lnTo>
                  <a:pt x="157047" y="46712"/>
                </a:lnTo>
                <a:lnTo>
                  <a:pt x="155717" y="49531"/>
                </a:lnTo>
                <a:lnTo>
                  <a:pt x="151157" y="47694"/>
                </a:lnTo>
                <a:lnTo>
                  <a:pt x="152487" y="44875"/>
                </a:lnTo>
                <a:close/>
                <a:moveTo>
                  <a:pt x="120406" y="40663"/>
                </a:moveTo>
                <a:lnTo>
                  <a:pt x="122338" y="41582"/>
                </a:lnTo>
                <a:lnTo>
                  <a:pt x="122433" y="49594"/>
                </a:lnTo>
                <a:lnTo>
                  <a:pt x="117144" y="44147"/>
                </a:lnTo>
                <a:lnTo>
                  <a:pt x="120406" y="40663"/>
                </a:lnTo>
                <a:close/>
                <a:moveTo>
                  <a:pt x="218548" y="43513"/>
                </a:moveTo>
                <a:lnTo>
                  <a:pt x="236441" y="44812"/>
                </a:lnTo>
                <a:lnTo>
                  <a:pt x="236093" y="49942"/>
                </a:lnTo>
                <a:lnTo>
                  <a:pt x="216775" y="49055"/>
                </a:lnTo>
                <a:lnTo>
                  <a:pt x="218548" y="43513"/>
                </a:lnTo>
                <a:close/>
                <a:moveTo>
                  <a:pt x="20332" y="41677"/>
                </a:moveTo>
                <a:lnTo>
                  <a:pt x="21535" y="49150"/>
                </a:lnTo>
                <a:cubicBezTo>
                  <a:pt x="20015" y="49436"/>
                  <a:pt x="18463" y="49752"/>
                  <a:pt x="16880" y="50069"/>
                </a:cubicBezTo>
                <a:lnTo>
                  <a:pt x="15518" y="42500"/>
                </a:lnTo>
                <a:lnTo>
                  <a:pt x="20332" y="41677"/>
                </a:lnTo>
                <a:close/>
                <a:moveTo>
                  <a:pt x="242015" y="40283"/>
                </a:moveTo>
                <a:cubicBezTo>
                  <a:pt x="241698" y="43323"/>
                  <a:pt x="241350" y="46680"/>
                  <a:pt x="241002" y="50164"/>
                </a:cubicBezTo>
                <a:lnTo>
                  <a:pt x="236568" y="49942"/>
                </a:lnTo>
                <a:lnTo>
                  <a:pt x="237233" y="40283"/>
                </a:lnTo>
                <a:close/>
                <a:moveTo>
                  <a:pt x="244105" y="42057"/>
                </a:moveTo>
                <a:lnTo>
                  <a:pt x="247082" y="50417"/>
                </a:lnTo>
                <a:lnTo>
                  <a:pt x="243282" y="50259"/>
                </a:lnTo>
                <a:cubicBezTo>
                  <a:pt x="243567" y="47409"/>
                  <a:pt x="243852" y="44622"/>
                  <a:pt x="244105" y="42057"/>
                </a:cubicBezTo>
                <a:close/>
                <a:moveTo>
                  <a:pt x="109987" y="40505"/>
                </a:moveTo>
                <a:cubicBezTo>
                  <a:pt x="109227" y="43640"/>
                  <a:pt x="108277" y="47567"/>
                  <a:pt x="107517" y="50639"/>
                </a:cubicBezTo>
                <a:lnTo>
                  <a:pt x="101468" y="45097"/>
                </a:lnTo>
                <a:cubicBezTo>
                  <a:pt x="101436" y="45065"/>
                  <a:pt x="101404" y="45034"/>
                  <a:pt x="101373" y="45002"/>
                </a:cubicBezTo>
                <a:lnTo>
                  <a:pt x="101214" y="44812"/>
                </a:lnTo>
                <a:lnTo>
                  <a:pt x="105743" y="41772"/>
                </a:lnTo>
                <a:lnTo>
                  <a:pt x="109987" y="40505"/>
                </a:lnTo>
                <a:close/>
                <a:moveTo>
                  <a:pt x="253068" y="43957"/>
                </a:moveTo>
                <a:lnTo>
                  <a:pt x="254936" y="50766"/>
                </a:lnTo>
                <a:lnTo>
                  <a:pt x="248096" y="50481"/>
                </a:lnTo>
                <a:lnTo>
                  <a:pt x="246354" y="45604"/>
                </a:lnTo>
                <a:lnTo>
                  <a:pt x="253068" y="43957"/>
                </a:lnTo>
                <a:close/>
                <a:moveTo>
                  <a:pt x="15043" y="42595"/>
                </a:moveTo>
                <a:lnTo>
                  <a:pt x="16405" y="50164"/>
                </a:lnTo>
                <a:lnTo>
                  <a:pt x="13238" y="50797"/>
                </a:lnTo>
                <a:cubicBezTo>
                  <a:pt x="12604" y="48390"/>
                  <a:pt x="11908" y="45825"/>
                  <a:pt x="11179" y="43260"/>
                </a:cubicBezTo>
                <a:lnTo>
                  <a:pt x="15043" y="42595"/>
                </a:lnTo>
                <a:close/>
                <a:moveTo>
                  <a:pt x="137602" y="44654"/>
                </a:moveTo>
                <a:lnTo>
                  <a:pt x="143208" y="44939"/>
                </a:lnTo>
                <a:lnTo>
                  <a:pt x="143841" y="50639"/>
                </a:lnTo>
                <a:lnTo>
                  <a:pt x="138172" y="50829"/>
                </a:lnTo>
                <a:lnTo>
                  <a:pt x="137602" y="44654"/>
                </a:lnTo>
                <a:close/>
                <a:moveTo>
                  <a:pt x="134340" y="44463"/>
                </a:moveTo>
                <a:lnTo>
                  <a:pt x="137159" y="44622"/>
                </a:lnTo>
                <a:lnTo>
                  <a:pt x="137697" y="50829"/>
                </a:lnTo>
                <a:lnTo>
                  <a:pt x="134562" y="50924"/>
                </a:lnTo>
                <a:lnTo>
                  <a:pt x="134340" y="44463"/>
                </a:lnTo>
                <a:close/>
                <a:moveTo>
                  <a:pt x="252529" y="40347"/>
                </a:moveTo>
                <a:lnTo>
                  <a:pt x="257945" y="40568"/>
                </a:lnTo>
                <a:lnTo>
                  <a:pt x="260383" y="51019"/>
                </a:lnTo>
                <a:lnTo>
                  <a:pt x="255443" y="50797"/>
                </a:lnTo>
                <a:lnTo>
                  <a:pt x="252529" y="40347"/>
                </a:lnTo>
                <a:close/>
                <a:moveTo>
                  <a:pt x="131205" y="44305"/>
                </a:moveTo>
                <a:lnTo>
                  <a:pt x="133865" y="44432"/>
                </a:lnTo>
                <a:lnTo>
                  <a:pt x="134087" y="50924"/>
                </a:lnTo>
                <a:lnTo>
                  <a:pt x="131458" y="51051"/>
                </a:lnTo>
                <a:lnTo>
                  <a:pt x="131205" y="44305"/>
                </a:lnTo>
                <a:close/>
                <a:moveTo>
                  <a:pt x="128101" y="44178"/>
                </a:moveTo>
                <a:lnTo>
                  <a:pt x="130762" y="44305"/>
                </a:lnTo>
                <a:lnTo>
                  <a:pt x="130983" y="51082"/>
                </a:lnTo>
                <a:lnTo>
                  <a:pt x="128481" y="51146"/>
                </a:lnTo>
                <a:lnTo>
                  <a:pt x="128101" y="44178"/>
                </a:lnTo>
                <a:close/>
                <a:moveTo>
                  <a:pt x="258420" y="40568"/>
                </a:moveTo>
                <a:lnTo>
                  <a:pt x="262948" y="40790"/>
                </a:lnTo>
                <a:lnTo>
                  <a:pt x="265514" y="51241"/>
                </a:lnTo>
                <a:lnTo>
                  <a:pt x="260858" y="51051"/>
                </a:lnTo>
                <a:lnTo>
                  <a:pt x="258420" y="40568"/>
                </a:lnTo>
                <a:close/>
                <a:moveTo>
                  <a:pt x="263423" y="40822"/>
                </a:moveTo>
                <a:lnTo>
                  <a:pt x="266749" y="40948"/>
                </a:lnTo>
                <a:lnTo>
                  <a:pt x="269757" y="51431"/>
                </a:lnTo>
                <a:lnTo>
                  <a:pt x="265989" y="51272"/>
                </a:lnTo>
                <a:lnTo>
                  <a:pt x="263423" y="40822"/>
                </a:lnTo>
                <a:close/>
                <a:moveTo>
                  <a:pt x="267255" y="40980"/>
                </a:moveTo>
                <a:lnTo>
                  <a:pt x="269662" y="41075"/>
                </a:lnTo>
                <a:lnTo>
                  <a:pt x="272861" y="51589"/>
                </a:lnTo>
                <a:lnTo>
                  <a:pt x="270232" y="51462"/>
                </a:lnTo>
                <a:lnTo>
                  <a:pt x="267255" y="40980"/>
                </a:lnTo>
                <a:close/>
                <a:moveTo>
                  <a:pt x="150903" y="48105"/>
                </a:moveTo>
                <a:lnTo>
                  <a:pt x="155527" y="49942"/>
                </a:lnTo>
                <a:lnTo>
                  <a:pt x="154608" y="51779"/>
                </a:lnTo>
                <a:lnTo>
                  <a:pt x="150016" y="49974"/>
                </a:lnTo>
                <a:lnTo>
                  <a:pt x="150903" y="48105"/>
                </a:lnTo>
                <a:close/>
                <a:moveTo>
                  <a:pt x="172090" y="44337"/>
                </a:moveTo>
                <a:lnTo>
                  <a:pt x="174085" y="48549"/>
                </a:lnTo>
                <a:lnTo>
                  <a:pt x="166864" y="51969"/>
                </a:lnTo>
                <a:lnTo>
                  <a:pt x="166864" y="51969"/>
                </a:lnTo>
                <a:lnTo>
                  <a:pt x="167909" y="46617"/>
                </a:lnTo>
                <a:lnTo>
                  <a:pt x="172090" y="44337"/>
                </a:lnTo>
                <a:close/>
                <a:moveTo>
                  <a:pt x="110367" y="42753"/>
                </a:moveTo>
                <a:lnTo>
                  <a:pt x="114389" y="46395"/>
                </a:lnTo>
                <a:lnTo>
                  <a:pt x="109100" y="52064"/>
                </a:lnTo>
                <a:lnTo>
                  <a:pt x="108277" y="51304"/>
                </a:lnTo>
                <a:cubicBezTo>
                  <a:pt x="108878" y="48802"/>
                  <a:pt x="109670" y="45635"/>
                  <a:pt x="110367" y="42753"/>
                </a:cubicBezTo>
                <a:close/>
                <a:moveTo>
                  <a:pt x="159422" y="42722"/>
                </a:moveTo>
                <a:lnTo>
                  <a:pt x="161417" y="43735"/>
                </a:lnTo>
                <a:lnTo>
                  <a:pt x="166896" y="46585"/>
                </a:lnTo>
                <a:lnTo>
                  <a:pt x="154672" y="52729"/>
                </a:lnTo>
                <a:lnTo>
                  <a:pt x="154672" y="52729"/>
                </a:lnTo>
                <a:lnTo>
                  <a:pt x="159422" y="42722"/>
                </a:lnTo>
                <a:close/>
                <a:moveTo>
                  <a:pt x="144633" y="43387"/>
                </a:moveTo>
                <a:lnTo>
                  <a:pt x="151093" y="46680"/>
                </a:lnTo>
                <a:lnTo>
                  <a:pt x="148085" y="53014"/>
                </a:lnTo>
                <a:lnTo>
                  <a:pt x="144791" y="50861"/>
                </a:lnTo>
                <a:lnTo>
                  <a:pt x="144158" y="44812"/>
                </a:lnTo>
                <a:lnTo>
                  <a:pt x="144633" y="43387"/>
                </a:lnTo>
                <a:close/>
                <a:moveTo>
                  <a:pt x="116827" y="44463"/>
                </a:moveTo>
                <a:lnTo>
                  <a:pt x="122433" y="50259"/>
                </a:lnTo>
                <a:lnTo>
                  <a:pt x="122464" y="53141"/>
                </a:lnTo>
                <a:lnTo>
                  <a:pt x="115054" y="46364"/>
                </a:lnTo>
                <a:lnTo>
                  <a:pt x="116827" y="44463"/>
                </a:lnTo>
                <a:close/>
                <a:moveTo>
                  <a:pt x="192358" y="50259"/>
                </a:moveTo>
                <a:lnTo>
                  <a:pt x="194448" y="50354"/>
                </a:lnTo>
                <a:lnTo>
                  <a:pt x="193403" y="53869"/>
                </a:lnTo>
                <a:cubicBezTo>
                  <a:pt x="193150" y="53046"/>
                  <a:pt x="192801" y="51779"/>
                  <a:pt x="192358" y="50259"/>
                </a:cubicBezTo>
                <a:close/>
                <a:moveTo>
                  <a:pt x="187829" y="50069"/>
                </a:moveTo>
                <a:lnTo>
                  <a:pt x="191851" y="50259"/>
                </a:lnTo>
                <a:cubicBezTo>
                  <a:pt x="192231" y="51526"/>
                  <a:pt x="192548" y="52634"/>
                  <a:pt x="192801" y="53457"/>
                </a:cubicBezTo>
                <a:lnTo>
                  <a:pt x="192801" y="53489"/>
                </a:lnTo>
                <a:lnTo>
                  <a:pt x="189349" y="54629"/>
                </a:lnTo>
                <a:lnTo>
                  <a:pt x="187829" y="50069"/>
                </a:lnTo>
                <a:close/>
                <a:moveTo>
                  <a:pt x="149858" y="50417"/>
                </a:moveTo>
                <a:lnTo>
                  <a:pt x="154450" y="52191"/>
                </a:lnTo>
                <a:lnTo>
                  <a:pt x="154038" y="53077"/>
                </a:lnTo>
                <a:lnTo>
                  <a:pt x="150745" y="54724"/>
                </a:lnTo>
                <a:lnTo>
                  <a:pt x="148496" y="53299"/>
                </a:lnTo>
                <a:lnTo>
                  <a:pt x="149858" y="50417"/>
                </a:lnTo>
                <a:close/>
                <a:moveTo>
                  <a:pt x="183396" y="49879"/>
                </a:moveTo>
                <a:lnTo>
                  <a:pt x="187354" y="50069"/>
                </a:lnTo>
                <a:lnTo>
                  <a:pt x="188906" y="54819"/>
                </a:lnTo>
                <a:lnTo>
                  <a:pt x="185327" y="55991"/>
                </a:lnTo>
                <a:lnTo>
                  <a:pt x="183396" y="49879"/>
                </a:lnTo>
                <a:close/>
                <a:moveTo>
                  <a:pt x="176935" y="49879"/>
                </a:moveTo>
                <a:lnTo>
                  <a:pt x="178487" y="54534"/>
                </a:lnTo>
                <a:lnTo>
                  <a:pt x="174022" y="56656"/>
                </a:lnTo>
                <a:lnTo>
                  <a:pt x="171710" y="52571"/>
                </a:lnTo>
                <a:cubicBezTo>
                  <a:pt x="174085" y="51399"/>
                  <a:pt x="175922" y="50417"/>
                  <a:pt x="176935" y="49879"/>
                </a:cubicBezTo>
                <a:close/>
                <a:moveTo>
                  <a:pt x="199230" y="50576"/>
                </a:moveTo>
                <a:lnTo>
                  <a:pt x="205247" y="50829"/>
                </a:lnTo>
                <a:cubicBezTo>
                  <a:pt x="205627" y="52222"/>
                  <a:pt x="205944" y="53679"/>
                  <a:pt x="206102" y="55104"/>
                </a:cubicBezTo>
                <a:cubicBezTo>
                  <a:pt x="206102" y="55326"/>
                  <a:pt x="206134" y="55548"/>
                  <a:pt x="206166" y="55738"/>
                </a:cubicBezTo>
                <a:lnTo>
                  <a:pt x="201289" y="57289"/>
                </a:lnTo>
                <a:lnTo>
                  <a:pt x="199230" y="50576"/>
                </a:lnTo>
                <a:close/>
                <a:moveTo>
                  <a:pt x="144886" y="51431"/>
                </a:moveTo>
                <a:lnTo>
                  <a:pt x="150238" y="54978"/>
                </a:lnTo>
                <a:lnTo>
                  <a:pt x="145488" y="57353"/>
                </a:lnTo>
                <a:lnTo>
                  <a:pt x="144886" y="51431"/>
                </a:lnTo>
                <a:close/>
                <a:moveTo>
                  <a:pt x="177790" y="49626"/>
                </a:moveTo>
                <a:lnTo>
                  <a:pt x="182889" y="49847"/>
                </a:lnTo>
                <a:lnTo>
                  <a:pt x="184884" y="56149"/>
                </a:lnTo>
                <a:lnTo>
                  <a:pt x="180545" y="57606"/>
                </a:lnTo>
                <a:lnTo>
                  <a:pt x="177790" y="49626"/>
                </a:lnTo>
                <a:close/>
                <a:moveTo>
                  <a:pt x="143873" y="51082"/>
                </a:moveTo>
                <a:lnTo>
                  <a:pt x="144569" y="57638"/>
                </a:lnTo>
                <a:lnTo>
                  <a:pt x="138837" y="58113"/>
                </a:lnTo>
                <a:lnTo>
                  <a:pt x="138204" y="51272"/>
                </a:lnTo>
                <a:lnTo>
                  <a:pt x="143873" y="51082"/>
                </a:lnTo>
                <a:close/>
                <a:moveTo>
                  <a:pt x="137729" y="51304"/>
                </a:moveTo>
                <a:lnTo>
                  <a:pt x="138394" y="58144"/>
                </a:lnTo>
                <a:lnTo>
                  <a:pt x="134847" y="58461"/>
                </a:lnTo>
                <a:lnTo>
                  <a:pt x="134562" y="51431"/>
                </a:lnTo>
                <a:lnTo>
                  <a:pt x="137729" y="51304"/>
                </a:lnTo>
                <a:close/>
                <a:moveTo>
                  <a:pt x="216395" y="51367"/>
                </a:moveTo>
                <a:lnTo>
                  <a:pt x="237170" y="52286"/>
                </a:lnTo>
                <a:lnTo>
                  <a:pt x="219340" y="58493"/>
                </a:lnTo>
                <a:lnTo>
                  <a:pt x="216395" y="51367"/>
                </a:lnTo>
                <a:close/>
                <a:moveTo>
                  <a:pt x="122813" y="41803"/>
                </a:moveTo>
                <a:lnTo>
                  <a:pt x="127658" y="44083"/>
                </a:lnTo>
                <a:lnTo>
                  <a:pt x="128481" y="58683"/>
                </a:lnTo>
                <a:lnTo>
                  <a:pt x="128481" y="58683"/>
                </a:lnTo>
                <a:lnTo>
                  <a:pt x="122939" y="53584"/>
                </a:lnTo>
                <a:lnTo>
                  <a:pt x="122908" y="50164"/>
                </a:lnTo>
                <a:lnTo>
                  <a:pt x="122813" y="41803"/>
                </a:lnTo>
                <a:close/>
                <a:moveTo>
                  <a:pt x="134119" y="51399"/>
                </a:moveTo>
                <a:lnTo>
                  <a:pt x="134372" y="58493"/>
                </a:lnTo>
                <a:lnTo>
                  <a:pt x="131712" y="58714"/>
                </a:lnTo>
                <a:lnTo>
                  <a:pt x="131458" y="51494"/>
                </a:lnTo>
                <a:lnTo>
                  <a:pt x="134119" y="51399"/>
                </a:lnTo>
                <a:close/>
                <a:moveTo>
                  <a:pt x="91112" y="47314"/>
                </a:moveTo>
                <a:lnTo>
                  <a:pt x="91397" y="58968"/>
                </a:lnTo>
                <a:lnTo>
                  <a:pt x="91397" y="58968"/>
                </a:lnTo>
                <a:lnTo>
                  <a:pt x="78634" y="58809"/>
                </a:lnTo>
                <a:cubicBezTo>
                  <a:pt x="77971" y="55116"/>
                  <a:pt x="77277" y="51138"/>
                  <a:pt x="76676" y="47725"/>
                </a:cubicBezTo>
                <a:lnTo>
                  <a:pt x="76676" y="47725"/>
                </a:lnTo>
                <a:cubicBezTo>
                  <a:pt x="82026" y="47567"/>
                  <a:pt x="87060" y="47440"/>
                  <a:pt x="91112" y="47314"/>
                </a:cubicBezTo>
                <a:close/>
                <a:moveTo>
                  <a:pt x="130983" y="51526"/>
                </a:moveTo>
                <a:lnTo>
                  <a:pt x="131268" y="58778"/>
                </a:lnTo>
                <a:lnTo>
                  <a:pt x="128956" y="58968"/>
                </a:lnTo>
                <a:lnTo>
                  <a:pt x="128513" y="51621"/>
                </a:lnTo>
                <a:lnTo>
                  <a:pt x="130983" y="51526"/>
                </a:lnTo>
                <a:close/>
                <a:moveTo>
                  <a:pt x="100296" y="47029"/>
                </a:moveTo>
                <a:lnTo>
                  <a:pt x="106883" y="53172"/>
                </a:lnTo>
                <a:lnTo>
                  <a:pt x="106313" y="55484"/>
                </a:lnTo>
                <a:cubicBezTo>
                  <a:pt x="106313" y="55516"/>
                  <a:pt x="106313" y="55548"/>
                  <a:pt x="106313" y="55579"/>
                </a:cubicBezTo>
                <a:lnTo>
                  <a:pt x="106060" y="59126"/>
                </a:lnTo>
                <a:lnTo>
                  <a:pt x="91872" y="58936"/>
                </a:lnTo>
                <a:lnTo>
                  <a:pt x="91587" y="47282"/>
                </a:lnTo>
                <a:lnTo>
                  <a:pt x="100296" y="47029"/>
                </a:lnTo>
                <a:close/>
                <a:moveTo>
                  <a:pt x="195398" y="50386"/>
                </a:moveTo>
                <a:lnTo>
                  <a:pt x="198755" y="50544"/>
                </a:lnTo>
                <a:lnTo>
                  <a:pt x="200845" y="57416"/>
                </a:lnTo>
                <a:lnTo>
                  <a:pt x="195303" y="59158"/>
                </a:lnTo>
                <a:lnTo>
                  <a:pt x="193973" y="55073"/>
                </a:lnTo>
                <a:lnTo>
                  <a:pt x="195398" y="50386"/>
                </a:lnTo>
                <a:close/>
                <a:moveTo>
                  <a:pt x="75721" y="47757"/>
                </a:moveTo>
                <a:cubicBezTo>
                  <a:pt x="76323" y="51146"/>
                  <a:pt x="77051" y="55136"/>
                  <a:pt x="77716" y="58841"/>
                </a:cubicBezTo>
                <a:lnTo>
                  <a:pt x="68120" y="59190"/>
                </a:lnTo>
                <a:lnTo>
                  <a:pt x="67012" y="48010"/>
                </a:lnTo>
                <a:lnTo>
                  <a:pt x="75721" y="47757"/>
                </a:lnTo>
                <a:close/>
                <a:moveTo>
                  <a:pt x="114737" y="46712"/>
                </a:moveTo>
                <a:lnTo>
                  <a:pt x="122338" y="53711"/>
                </a:lnTo>
                <a:lnTo>
                  <a:pt x="117017" y="59348"/>
                </a:lnTo>
                <a:lnTo>
                  <a:pt x="109448" y="52381"/>
                </a:lnTo>
                <a:lnTo>
                  <a:pt x="114737" y="46712"/>
                </a:lnTo>
                <a:close/>
                <a:moveTo>
                  <a:pt x="206229" y="56244"/>
                </a:moveTo>
                <a:cubicBezTo>
                  <a:pt x="206292" y="56909"/>
                  <a:pt x="206324" y="57543"/>
                  <a:pt x="206387" y="58176"/>
                </a:cubicBezTo>
                <a:lnTo>
                  <a:pt x="206419" y="58176"/>
                </a:lnTo>
                <a:lnTo>
                  <a:pt x="201985" y="59570"/>
                </a:lnTo>
                <a:lnTo>
                  <a:pt x="201447" y="57733"/>
                </a:lnTo>
                <a:lnTo>
                  <a:pt x="206229" y="56244"/>
                </a:lnTo>
                <a:close/>
                <a:moveTo>
                  <a:pt x="66537" y="47979"/>
                </a:moveTo>
                <a:lnTo>
                  <a:pt x="66537" y="48010"/>
                </a:lnTo>
                <a:lnTo>
                  <a:pt x="67677" y="59190"/>
                </a:lnTo>
                <a:lnTo>
                  <a:pt x="54851" y="59665"/>
                </a:lnTo>
                <a:cubicBezTo>
                  <a:pt x="54122" y="56624"/>
                  <a:pt x="53426" y="54218"/>
                  <a:pt x="52919" y="53267"/>
                </a:cubicBezTo>
                <a:cubicBezTo>
                  <a:pt x="52539" y="52507"/>
                  <a:pt x="51747" y="50734"/>
                  <a:pt x="50734" y="48485"/>
                </a:cubicBezTo>
                <a:cubicBezTo>
                  <a:pt x="55548" y="48327"/>
                  <a:pt x="61026" y="48137"/>
                  <a:pt x="66537" y="47979"/>
                </a:cubicBezTo>
                <a:close/>
                <a:moveTo>
                  <a:pt x="178677" y="54946"/>
                </a:moveTo>
                <a:lnTo>
                  <a:pt x="179690" y="57923"/>
                </a:lnTo>
                <a:lnTo>
                  <a:pt x="175890" y="59950"/>
                </a:lnTo>
                <a:lnTo>
                  <a:pt x="174243" y="57036"/>
                </a:lnTo>
                <a:lnTo>
                  <a:pt x="178677" y="54946"/>
                </a:lnTo>
                <a:close/>
                <a:moveTo>
                  <a:pt x="185042" y="56561"/>
                </a:moveTo>
                <a:lnTo>
                  <a:pt x="185771" y="58841"/>
                </a:lnTo>
                <a:lnTo>
                  <a:pt x="181369" y="60013"/>
                </a:lnTo>
                <a:lnTo>
                  <a:pt x="180672" y="58018"/>
                </a:lnTo>
                <a:lnTo>
                  <a:pt x="185042" y="56561"/>
                </a:lnTo>
                <a:close/>
                <a:moveTo>
                  <a:pt x="49752" y="48517"/>
                </a:moveTo>
                <a:cubicBezTo>
                  <a:pt x="50829" y="50956"/>
                  <a:pt x="51684" y="52856"/>
                  <a:pt x="52127" y="53711"/>
                </a:cubicBezTo>
                <a:cubicBezTo>
                  <a:pt x="52571" y="54534"/>
                  <a:pt x="53236" y="56846"/>
                  <a:pt x="53932" y="59728"/>
                </a:cubicBezTo>
                <a:lnTo>
                  <a:pt x="40948" y="60235"/>
                </a:lnTo>
                <a:lnTo>
                  <a:pt x="40726" y="56244"/>
                </a:lnTo>
                <a:cubicBezTo>
                  <a:pt x="40726" y="56213"/>
                  <a:pt x="40726" y="56181"/>
                  <a:pt x="40726" y="56149"/>
                </a:cubicBezTo>
                <a:lnTo>
                  <a:pt x="37433" y="48992"/>
                </a:lnTo>
                <a:cubicBezTo>
                  <a:pt x="40093" y="48865"/>
                  <a:pt x="44495" y="48675"/>
                  <a:pt x="49752" y="48517"/>
                </a:cubicBezTo>
                <a:close/>
                <a:moveTo>
                  <a:pt x="171298" y="52761"/>
                </a:moveTo>
                <a:lnTo>
                  <a:pt x="173610" y="56846"/>
                </a:lnTo>
                <a:lnTo>
                  <a:pt x="166294" y="60361"/>
                </a:lnTo>
                <a:lnTo>
                  <a:pt x="166073" y="55453"/>
                </a:lnTo>
                <a:cubicBezTo>
                  <a:pt x="166136" y="55389"/>
                  <a:pt x="166199" y="55326"/>
                  <a:pt x="166231" y="55263"/>
                </a:cubicBezTo>
                <a:cubicBezTo>
                  <a:pt x="168068" y="54376"/>
                  <a:pt x="169778" y="53521"/>
                  <a:pt x="171298" y="52761"/>
                </a:cubicBezTo>
                <a:close/>
                <a:moveTo>
                  <a:pt x="189033" y="55231"/>
                </a:moveTo>
                <a:lnTo>
                  <a:pt x="190394" y="59316"/>
                </a:lnTo>
                <a:lnTo>
                  <a:pt x="186721" y="60361"/>
                </a:lnTo>
                <a:lnTo>
                  <a:pt x="185454" y="56434"/>
                </a:lnTo>
                <a:lnTo>
                  <a:pt x="189033" y="55231"/>
                </a:lnTo>
                <a:close/>
                <a:moveTo>
                  <a:pt x="192928" y="53901"/>
                </a:moveTo>
                <a:cubicBezTo>
                  <a:pt x="193023" y="54218"/>
                  <a:pt x="193086" y="54471"/>
                  <a:pt x="193150" y="54693"/>
                </a:cubicBezTo>
                <a:lnTo>
                  <a:pt x="193055" y="54978"/>
                </a:lnTo>
                <a:cubicBezTo>
                  <a:pt x="193023" y="55041"/>
                  <a:pt x="193023" y="55136"/>
                  <a:pt x="193055" y="55231"/>
                </a:cubicBezTo>
                <a:lnTo>
                  <a:pt x="194448" y="59443"/>
                </a:lnTo>
                <a:lnTo>
                  <a:pt x="191250" y="60425"/>
                </a:lnTo>
                <a:lnTo>
                  <a:pt x="189476" y="55041"/>
                </a:lnTo>
                <a:lnTo>
                  <a:pt x="192928" y="53901"/>
                </a:lnTo>
                <a:close/>
                <a:moveTo>
                  <a:pt x="256076" y="53109"/>
                </a:moveTo>
                <a:lnTo>
                  <a:pt x="277231" y="54059"/>
                </a:lnTo>
                <a:cubicBezTo>
                  <a:pt x="271151" y="56181"/>
                  <a:pt x="264722" y="58398"/>
                  <a:pt x="258166" y="60646"/>
                </a:cubicBezTo>
                <a:lnTo>
                  <a:pt x="256076" y="53109"/>
                </a:lnTo>
                <a:close/>
                <a:moveTo>
                  <a:pt x="215951" y="51557"/>
                </a:moveTo>
                <a:lnTo>
                  <a:pt x="218897" y="58651"/>
                </a:lnTo>
                <a:lnTo>
                  <a:pt x="213070" y="60678"/>
                </a:lnTo>
                <a:lnTo>
                  <a:pt x="215951" y="51557"/>
                </a:lnTo>
                <a:close/>
                <a:moveTo>
                  <a:pt x="122686" y="53996"/>
                </a:moveTo>
                <a:lnTo>
                  <a:pt x="124143" y="55326"/>
                </a:lnTo>
                <a:lnTo>
                  <a:pt x="118632" y="60868"/>
                </a:lnTo>
                <a:lnTo>
                  <a:pt x="117302" y="59633"/>
                </a:lnTo>
                <a:lnTo>
                  <a:pt x="122686" y="53996"/>
                </a:lnTo>
                <a:close/>
                <a:moveTo>
                  <a:pt x="208478" y="50987"/>
                </a:moveTo>
                <a:lnTo>
                  <a:pt x="215096" y="51304"/>
                </a:lnTo>
                <a:lnTo>
                  <a:pt x="211961" y="61058"/>
                </a:lnTo>
                <a:lnTo>
                  <a:pt x="211866" y="61090"/>
                </a:lnTo>
                <a:lnTo>
                  <a:pt x="208478" y="50987"/>
                </a:lnTo>
                <a:close/>
                <a:moveTo>
                  <a:pt x="166864" y="47124"/>
                </a:moveTo>
                <a:lnTo>
                  <a:pt x="165724" y="52951"/>
                </a:lnTo>
                <a:cubicBezTo>
                  <a:pt x="159675" y="55864"/>
                  <a:pt x="152107" y="59253"/>
                  <a:pt x="145868" y="61248"/>
                </a:cubicBezTo>
                <a:lnTo>
                  <a:pt x="145519" y="57859"/>
                </a:lnTo>
                <a:lnTo>
                  <a:pt x="166864" y="47124"/>
                </a:lnTo>
                <a:close/>
                <a:moveTo>
                  <a:pt x="36926" y="49024"/>
                </a:moveTo>
                <a:lnTo>
                  <a:pt x="40283" y="56308"/>
                </a:lnTo>
                <a:lnTo>
                  <a:pt x="40473" y="60266"/>
                </a:lnTo>
                <a:lnTo>
                  <a:pt x="36419" y="60425"/>
                </a:lnTo>
                <a:lnTo>
                  <a:pt x="36388" y="60425"/>
                </a:lnTo>
                <a:lnTo>
                  <a:pt x="32366" y="61375"/>
                </a:lnTo>
                <a:cubicBezTo>
                  <a:pt x="30307" y="59095"/>
                  <a:pt x="28787" y="56371"/>
                  <a:pt x="27932" y="53426"/>
                </a:cubicBezTo>
                <a:cubicBezTo>
                  <a:pt x="27774" y="52856"/>
                  <a:pt x="27552" y="51779"/>
                  <a:pt x="27299" y="50354"/>
                </a:cubicBezTo>
                <a:cubicBezTo>
                  <a:pt x="31004" y="49689"/>
                  <a:pt x="34013" y="49245"/>
                  <a:pt x="35754" y="49119"/>
                </a:cubicBezTo>
                <a:cubicBezTo>
                  <a:pt x="36071" y="49087"/>
                  <a:pt x="36451" y="49055"/>
                  <a:pt x="36926" y="49024"/>
                </a:cubicBezTo>
                <a:close/>
                <a:moveTo>
                  <a:pt x="107643" y="53869"/>
                </a:moveTo>
                <a:lnTo>
                  <a:pt x="114357" y="60013"/>
                </a:lnTo>
                <a:lnTo>
                  <a:pt x="112900" y="61850"/>
                </a:lnTo>
                <a:lnTo>
                  <a:pt x="110778" y="59728"/>
                </a:lnTo>
                <a:cubicBezTo>
                  <a:pt x="110747" y="59696"/>
                  <a:pt x="110683" y="59665"/>
                  <a:pt x="110652" y="59665"/>
                </a:cubicBezTo>
                <a:lnTo>
                  <a:pt x="106946" y="59190"/>
                </a:lnTo>
                <a:lnTo>
                  <a:pt x="107200" y="55674"/>
                </a:lnTo>
                <a:cubicBezTo>
                  <a:pt x="107232" y="55516"/>
                  <a:pt x="107422" y="54851"/>
                  <a:pt x="107643" y="53869"/>
                </a:cubicBezTo>
                <a:close/>
                <a:moveTo>
                  <a:pt x="248919" y="52792"/>
                </a:moveTo>
                <a:lnTo>
                  <a:pt x="255601" y="53109"/>
                </a:lnTo>
                <a:lnTo>
                  <a:pt x="257723" y="60773"/>
                </a:lnTo>
                <a:lnTo>
                  <a:pt x="252371" y="62610"/>
                </a:lnTo>
                <a:lnTo>
                  <a:pt x="251642" y="60488"/>
                </a:lnTo>
                <a:lnTo>
                  <a:pt x="248919" y="52792"/>
                </a:lnTo>
                <a:close/>
                <a:moveTo>
                  <a:pt x="124459" y="55611"/>
                </a:moveTo>
                <a:lnTo>
                  <a:pt x="128101" y="58936"/>
                </a:lnTo>
                <a:cubicBezTo>
                  <a:pt x="127975" y="58928"/>
                  <a:pt x="127836" y="58923"/>
                  <a:pt x="127689" y="58923"/>
                </a:cubicBezTo>
                <a:cubicBezTo>
                  <a:pt x="126659" y="58923"/>
                  <a:pt x="125231" y="59166"/>
                  <a:pt x="124871" y="60330"/>
                </a:cubicBezTo>
                <a:cubicBezTo>
                  <a:pt x="124650" y="61121"/>
                  <a:pt x="124459" y="61945"/>
                  <a:pt x="124333" y="62768"/>
                </a:cubicBezTo>
                <a:cubicBezTo>
                  <a:pt x="122718" y="62515"/>
                  <a:pt x="121103" y="62166"/>
                  <a:pt x="119551" y="61723"/>
                </a:cubicBezTo>
                <a:lnTo>
                  <a:pt x="118981" y="61185"/>
                </a:lnTo>
                <a:lnTo>
                  <a:pt x="124459" y="55611"/>
                </a:lnTo>
                <a:close/>
                <a:moveTo>
                  <a:pt x="205691" y="50892"/>
                </a:moveTo>
                <a:lnTo>
                  <a:pt x="208002" y="50987"/>
                </a:lnTo>
                <a:lnTo>
                  <a:pt x="211454" y="61248"/>
                </a:lnTo>
                <a:lnTo>
                  <a:pt x="207084" y="62768"/>
                </a:lnTo>
                <a:cubicBezTo>
                  <a:pt x="207052" y="60615"/>
                  <a:pt x="206862" y="58176"/>
                  <a:pt x="206546" y="55073"/>
                </a:cubicBezTo>
                <a:cubicBezTo>
                  <a:pt x="206387" y="53647"/>
                  <a:pt x="206102" y="52254"/>
                  <a:pt x="205691" y="50892"/>
                </a:cubicBezTo>
                <a:close/>
                <a:moveTo>
                  <a:pt x="144664" y="58113"/>
                </a:moveTo>
                <a:lnTo>
                  <a:pt x="144981" y="61533"/>
                </a:lnTo>
                <a:cubicBezTo>
                  <a:pt x="143429" y="62040"/>
                  <a:pt x="141814" y="62420"/>
                  <a:pt x="140199" y="62705"/>
                </a:cubicBezTo>
                <a:cubicBezTo>
                  <a:pt x="139787" y="62800"/>
                  <a:pt x="139407" y="62831"/>
                  <a:pt x="138996" y="62895"/>
                </a:cubicBezTo>
                <a:lnTo>
                  <a:pt x="138901" y="58588"/>
                </a:lnTo>
                <a:lnTo>
                  <a:pt x="144664" y="58113"/>
                </a:lnTo>
                <a:close/>
                <a:moveTo>
                  <a:pt x="127702" y="59355"/>
                </a:moveTo>
                <a:cubicBezTo>
                  <a:pt x="128053" y="59355"/>
                  <a:pt x="128358" y="59384"/>
                  <a:pt x="128545" y="59411"/>
                </a:cubicBezTo>
                <a:lnTo>
                  <a:pt x="128766" y="63243"/>
                </a:lnTo>
                <a:cubicBezTo>
                  <a:pt x="127310" y="63148"/>
                  <a:pt x="125980" y="63021"/>
                  <a:pt x="124808" y="62831"/>
                </a:cubicBezTo>
                <a:cubicBezTo>
                  <a:pt x="124903" y="62040"/>
                  <a:pt x="125093" y="61248"/>
                  <a:pt x="125315" y="60456"/>
                </a:cubicBezTo>
                <a:cubicBezTo>
                  <a:pt x="125610" y="59546"/>
                  <a:pt x="126806" y="59355"/>
                  <a:pt x="127702" y="59355"/>
                </a:cubicBezTo>
                <a:close/>
                <a:moveTo>
                  <a:pt x="238373" y="52317"/>
                </a:moveTo>
                <a:lnTo>
                  <a:pt x="240748" y="52444"/>
                </a:lnTo>
                <a:cubicBezTo>
                  <a:pt x="240527" y="54756"/>
                  <a:pt x="240305" y="57131"/>
                  <a:pt x="240052" y="59506"/>
                </a:cubicBezTo>
                <a:lnTo>
                  <a:pt x="228429" y="63338"/>
                </a:lnTo>
                <a:lnTo>
                  <a:pt x="226212" y="56561"/>
                </a:lnTo>
                <a:lnTo>
                  <a:pt x="238373" y="52317"/>
                </a:lnTo>
                <a:close/>
                <a:moveTo>
                  <a:pt x="138394" y="58619"/>
                </a:moveTo>
                <a:lnTo>
                  <a:pt x="138489" y="62926"/>
                </a:lnTo>
                <a:cubicBezTo>
                  <a:pt x="136353" y="63213"/>
                  <a:pt x="134201" y="63361"/>
                  <a:pt x="132045" y="63361"/>
                </a:cubicBezTo>
                <a:cubicBezTo>
                  <a:pt x="131101" y="63361"/>
                  <a:pt x="130155" y="63333"/>
                  <a:pt x="129210" y="63275"/>
                </a:cubicBezTo>
                <a:lnTo>
                  <a:pt x="128988" y="59411"/>
                </a:lnTo>
                <a:lnTo>
                  <a:pt x="138394" y="58619"/>
                </a:lnTo>
                <a:close/>
                <a:moveTo>
                  <a:pt x="190553" y="59728"/>
                </a:moveTo>
                <a:lnTo>
                  <a:pt x="191376" y="62198"/>
                </a:lnTo>
                <a:lnTo>
                  <a:pt x="187703" y="63433"/>
                </a:lnTo>
                <a:lnTo>
                  <a:pt x="186848" y="60805"/>
                </a:lnTo>
                <a:lnTo>
                  <a:pt x="190553" y="59728"/>
                </a:lnTo>
                <a:close/>
                <a:moveTo>
                  <a:pt x="165598" y="55579"/>
                </a:moveTo>
                <a:lnTo>
                  <a:pt x="165819" y="60551"/>
                </a:lnTo>
                <a:lnTo>
                  <a:pt x="155590" y="63813"/>
                </a:lnTo>
                <a:lnTo>
                  <a:pt x="154608" y="60456"/>
                </a:lnTo>
                <a:cubicBezTo>
                  <a:pt x="158377" y="58936"/>
                  <a:pt x="162177" y="57194"/>
                  <a:pt x="165598" y="55579"/>
                </a:cubicBezTo>
                <a:close/>
                <a:moveTo>
                  <a:pt x="206419" y="58651"/>
                </a:moveTo>
                <a:cubicBezTo>
                  <a:pt x="206577" y="60235"/>
                  <a:pt x="206641" y="61596"/>
                  <a:pt x="206641" y="62895"/>
                </a:cubicBezTo>
                <a:lnTo>
                  <a:pt x="203347" y="64035"/>
                </a:lnTo>
                <a:lnTo>
                  <a:pt x="202112" y="59981"/>
                </a:lnTo>
                <a:lnTo>
                  <a:pt x="206419" y="58651"/>
                </a:lnTo>
                <a:close/>
                <a:moveTo>
                  <a:pt x="106915" y="59633"/>
                </a:moveTo>
                <a:lnTo>
                  <a:pt x="110525" y="60108"/>
                </a:lnTo>
                <a:lnTo>
                  <a:pt x="112615" y="62230"/>
                </a:lnTo>
                <a:lnTo>
                  <a:pt x="110968" y="64542"/>
                </a:lnTo>
                <a:lnTo>
                  <a:pt x="106598" y="64162"/>
                </a:lnTo>
                <a:lnTo>
                  <a:pt x="106915" y="59633"/>
                </a:lnTo>
                <a:close/>
                <a:moveTo>
                  <a:pt x="173832" y="57258"/>
                </a:moveTo>
                <a:lnTo>
                  <a:pt x="175478" y="60171"/>
                </a:lnTo>
                <a:lnTo>
                  <a:pt x="166484" y="64922"/>
                </a:lnTo>
                <a:lnTo>
                  <a:pt x="166326" y="60868"/>
                </a:lnTo>
                <a:lnTo>
                  <a:pt x="173832" y="57258"/>
                </a:lnTo>
                <a:close/>
                <a:moveTo>
                  <a:pt x="185897" y="59253"/>
                </a:moveTo>
                <a:lnTo>
                  <a:pt x="187259" y="63560"/>
                </a:lnTo>
                <a:lnTo>
                  <a:pt x="183047" y="64953"/>
                </a:lnTo>
                <a:lnTo>
                  <a:pt x="181527" y="60456"/>
                </a:lnTo>
                <a:lnTo>
                  <a:pt x="185897" y="59253"/>
                </a:lnTo>
                <a:close/>
                <a:moveTo>
                  <a:pt x="225801" y="56719"/>
                </a:moveTo>
                <a:lnTo>
                  <a:pt x="227986" y="63465"/>
                </a:lnTo>
                <a:lnTo>
                  <a:pt x="222222" y="65397"/>
                </a:lnTo>
                <a:lnTo>
                  <a:pt x="219530" y="58905"/>
                </a:lnTo>
                <a:lnTo>
                  <a:pt x="225801" y="56719"/>
                </a:lnTo>
                <a:close/>
                <a:moveTo>
                  <a:pt x="201004" y="57859"/>
                </a:moveTo>
                <a:lnTo>
                  <a:pt x="201605" y="59918"/>
                </a:lnTo>
                <a:lnTo>
                  <a:pt x="202935" y="64225"/>
                </a:lnTo>
                <a:lnTo>
                  <a:pt x="197552" y="66062"/>
                </a:lnTo>
                <a:lnTo>
                  <a:pt x="195462" y="59601"/>
                </a:lnTo>
                <a:lnTo>
                  <a:pt x="201004" y="57859"/>
                </a:lnTo>
                <a:close/>
                <a:moveTo>
                  <a:pt x="154165" y="60646"/>
                </a:moveTo>
                <a:lnTo>
                  <a:pt x="155559" y="65270"/>
                </a:lnTo>
                <a:lnTo>
                  <a:pt x="152170" y="66188"/>
                </a:lnTo>
                <a:lnTo>
                  <a:pt x="150713" y="61976"/>
                </a:lnTo>
                <a:cubicBezTo>
                  <a:pt x="151853" y="61565"/>
                  <a:pt x="153025" y="61121"/>
                  <a:pt x="154165" y="60646"/>
                </a:cubicBezTo>
                <a:close/>
                <a:moveTo>
                  <a:pt x="243060" y="52539"/>
                </a:moveTo>
                <a:lnTo>
                  <a:pt x="247906" y="52761"/>
                </a:lnTo>
                <a:lnTo>
                  <a:pt x="250756" y="60805"/>
                </a:lnTo>
                <a:lnTo>
                  <a:pt x="251484" y="62926"/>
                </a:lnTo>
                <a:lnTo>
                  <a:pt x="241667" y="66283"/>
                </a:lnTo>
                <a:cubicBezTo>
                  <a:pt x="242110" y="61818"/>
                  <a:pt x="242585" y="57099"/>
                  <a:pt x="243060" y="52539"/>
                </a:cubicBezTo>
                <a:close/>
                <a:moveTo>
                  <a:pt x="175605" y="60615"/>
                </a:moveTo>
                <a:lnTo>
                  <a:pt x="176048" y="64700"/>
                </a:lnTo>
                <a:lnTo>
                  <a:pt x="171076" y="66537"/>
                </a:lnTo>
                <a:lnTo>
                  <a:pt x="170063" y="63528"/>
                </a:lnTo>
                <a:lnTo>
                  <a:pt x="175605" y="60615"/>
                </a:lnTo>
                <a:close/>
                <a:moveTo>
                  <a:pt x="114674" y="60330"/>
                </a:moveTo>
                <a:lnTo>
                  <a:pt x="117081" y="62546"/>
                </a:lnTo>
                <a:lnTo>
                  <a:pt x="116226" y="66568"/>
                </a:lnTo>
                <a:lnTo>
                  <a:pt x="111412" y="64700"/>
                </a:lnTo>
                <a:lnTo>
                  <a:pt x="113090" y="62293"/>
                </a:lnTo>
                <a:lnTo>
                  <a:pt x="114674" y="60330"/>
                </a:lnTo>
                <a:close/>
                <a:moveTo>
                  <a:pt x="219087" y="59063"/>
                </a:moveTo>
                <a:lnTo>
                  <a:pt x="221779" y="65523"/>
                </a:lnTo>
                <a:lnTo>
                  <a:pt x="217915" y="66790"/>
                </a:lnTo>
                <a:lnTo>
                  <a:pt x="215666" y="60266"/>
                </a:lnTo>
                <a:lnTo>
                  <a:pt x="219087" y="59063"/>
                </a:lnTo>
                <a:close/>
                <a:moveTo>
                  <a:pt x="40473" y="60710"/>
                </a:moveTo>
                <a:lnTo>
                  <a:pt x="40758" y="66853"/>
                </a:lnTo>
                <a:cubicBezTo>
                  <a:pt x="39016" y="66062"/>
                  <a:pt x="37465" y="65333"/>
                  <a:pt x="36388" y="64732"/>
                </a:cubicBezTo>
                <a:cubicBezTo>
                  <a:pt x="35026" y="63940"/>
                  <a:pt x="33791" y="62926"/>
                  <a:pt x="32714" y="61755"/>
                </a:cubicBezTo>
                <a:lnTo>
                  <a:pt x="36451" y="60868"/>
                </a:lnTo>
                <a:lnTo>
                  <a:pt x="40473" y="60710"/>
                </a:lnTo>
                <a:close/>
                <a:moveTo>
                  <a:pt x="179849" y="58366"/>
                </a:moveTo>
                <a:lnTo>
                  <a:pt x="182192" y="65238"/>
                </a:lnTo>
                <a:lnTo>
                  <a:pt x="176777" y="67043"/>
                </a:lnTo>
                <a:lnTo>
                  <a:pt x="176017" y="60361"/>
                </a:lnTo>
                <a:lnTo>
                  <a:pt x="179849" y="58366"/>
                </a:lnTo>
                <a:close/>
                <a:moveTo>
                  <a:pt x="263328" y="61280"/>
                </a:moveTo>
                <a:lnTo>
                  <a:pt x="264880" y="65777"/>
                </a:lnTo>
                <a:lnTo>
                  <a:pt x="260066" y="67392"/>
                </a:lnTo>
                <a:lnTo>
                  <a:pt x="258800" y="62831"/>
                </a:lnTo>
                <a:lnTo>
                  <a:pt x="263328" y="61280"/>
                </a:lnTo>
                <a:close/>
                <a:moveTo>
                  <a:pt x="194575" y="59886"/>
                </a:moveTo>
                <a:lnTo>
                  <a:pt x="196697" y="66378"/>
                </a:lnTo>
                <a:lnTo>
                  <a:pt x="193561" y="67487"/>
                </a:lnTo>
                <a:lnTo>
                  <a:pt x="191408" y="60900"/>
                </a:lnTo>
                <a:lnTo>
                  <a:pt x="194575" y="59886"/>
                </a:lnTo>
                <a:close/>
                <a:moveTo>
                  <a:pt x="150270" y="62135"/>
                </a:moveTo>
                <a:lnTo>
                  <a:pt x="151727" y="66283"/>
                </a:lnTo>
                <a:lnTo>
                  <a:pt x="146311" y="67772"/>
                </a:lnTo>
                <a:lnTo>
                  <a:pt x="146311" y="67772"/>
                </a:lnTo>
                <a:lnTo>
                  <a:pt x="146374" y="67297"/>
                </a:lnTo>
                <a:cubicBezTo>
                  <a:pt x="146501" y="66030"/>
                  <a:pt x="146438" y="64763"/>
                  <a:pt x="146184" y="63528"/>
                </a:cubicBezTo>
                <a:cubicBezTo>
                  <a:pt x="147515" y="63148"/>
                  <a:pt x="148876" y="62641"/>
                  <a:pt x="150270" y="62135"/>
                </a:cubicBezTo>
                <a:close/>
                <a:moveTo>
                  <a:pt x="165819" y="61026"/>
                </a:moveTo>
                <a:lnTo>
                  <a:pt x="166009" y="65112"/>
                </a:lnTo>
                <a:lnTo>
                  <a:pt x="156794" y="67803"/>
                </a:lnTo>
                <a:lnTo>
                  <a:pt x="155717" y="64225"/>
                </a:lnTo>
                <a:lnTo>
                  <a:pt x="165819" y="61026"/>
                </a:lnTo>
                <a:close/>
                <a:moveTo>
                  <a:pt x="166041" y="65587"/>
                </a:moveTo>
                <a:lnTo>
                  <a:pt x="166168" y="68595"/>
                </a:lnTo>
                <a:lnTo>
                  <a:pt x="162272" y="68469"/>
                </a:lnTo>
                <a:lnTo>
                  <a:pt x="162557" y="66695"/>
                </a:lnTo>
                <a:cubicBezTo>
                  <a:pt x="162557" y="66663"/>
                  <a:pt x="162557" y="66632"/>
                  <a:pt x="162557" y="66600"/>
                </a:cubicBezTo>
                <a:lnTo>
                  <a:pt x="166041" y="65587"/>
                </a:lnTo>
                <a:close/>
                <a:moveTo>
                  <a:pt x="176080" y="65175"/>
                </a:moveTo>
                <a:lnTo>
                  <a:pt x="176302" y="67202"/>
                </a:lnTo>
                <a:lnTo>
                  <a:pt x="171805" y="68690"/>
                </a:lnTo>
                <a:lnTo>
                  <a:pt x="171235" y="66980"/>
                </a:lnTo>
                <a:lnTo>
                  <a:pt x="176080" y="65175"/>
                </a:lnTo>
                <a:close/>
                <a:moveTo>
                  <a:pt x="272069" y="58271"/>
                </a:moveTo>
                <a:cubicBezTo>
                  <a:pt x="272734" y="60076"/>
                  <a:pt x="274444" y="64542"/>
                  <a:pt x="275521" y="67550"/>
                </a:cubicBezTo>
                <a:lnTo>
                  <a:pt x="272386" y="68690"/>
                </a:lnTo>
                <a:lnTo>
                  <a:pt x="271562" y="67012"/>
                </a:lnTo>
                <a:lnTo>
                  <a:pt x="268997" y="59348"/>
                </a:lnTo>
                <a:lnTo>
                  <a:pt x="272069" y="58271"/>
                </a:lnTo>
                <a:close/>
                <a:moveTo>
                  <a:pt x="117461" y="62895"/>
                </a:moveTo>
                <a:lnTo>
                  <a:pt x="118157" y="63528"/>
                </a:lnTo>
                <a:cubicBezTo>
                  <a:pt x="118284" y="63655"/>
                  <a:pt x="118411" y="63718"/>
                  <a:pt x="118569" y="63782"/>
                </a:cubicBezTo>
                <a:cubicBezTo>
                  <a:pt x="119867" y="64193"/>
                  <a:pt x="121198" y="64542"/>
                  <a:pt x="122559" y="64795"/>
                </a:cubicBezTo>
                <a:lnTo>
                  <a:pt x="121673" y="68722"/>
                </a:lnTo>
                <a:lnTo>
                  <a:pt x="116669" y="66727"/>
                </a:lnTo>
                <a:lnTo>
                  <a:pt x="117461" y="62895"/>
                </a:lnTo>
                <a:close/>
                <a:moveTo>
                  <a:pt x="155685" y="65682"/>
                </a:moveTo>
                <a:lnTo>
                  <a:pt x="156350" y="67930"/>
                </a:lnTo>
                <a:lnTo>
                  <a:pt x="153120" y="68880"/>
                </a:lnTo>
                <a:lnTo>
                  <a:pt x="152328" y="66600"/>
                </a:lnTo>
                <a:lnTo>
                  <a:pt x="155685" y="65682"/>
                </a:lnTo>
                <a:close/>
                <a:moveTo>
                  <a:pt x="191503" y="62641"/>
                </a:moveTo>
                <a:lnTo>
                  <a:pt x="193150" y="67613"/>
                </a:lnTo>
                <a:lnTo>
                  <a:pt x="189444" y="68912"/>
                </a:lnTo>
                <a:lnTo>
                  <a:pt x="187829" y="63845"/>
                </a:lnTo>
                <a:lnTo>
                  <a:pt x="191503" y="62641"/>
                </a:lnTo>
                <a:close/>
                <a:moveTo>
                  <a:pt x="228112" y="63940"/>
                </a:moveTo>
                <a:lnTo>
                  <a:pt x="229189" y="67297"/>
                </a:lnTo>
                <a:lnTo>
                  <a:pt x="223774" y="69134"/>
                </a:lnTo>
                <a:lnTo>
                  <a:pt x="222380" y="65808"/>
                </a:lnTo>
                <a:lnTo>
                  <a:pt x="228112" y="63940"/>
                </a:lnTo>
                <a:close/>
                <a:moveTo>
                  <a:pt x="280113" y="55516"/>
                </a:moveTo>
                <a:cubicBezTo>
                  <a:pt x="281063" y="58651"/>
                  <a:pt x="283375" y="65967"/>
                  <a:pt x="283945" y="67740"/>
                </a:cubicBezTo>
                <a:lnTo>
                  <a:pt x="281760" y="69672"/>
                </a:lnTo>
                <a:lnTo>
                  <a:pt x="279606" y="66948"/>
                </a:lnTo>
                <a:lnTo>
                  <a:pt x="275648" y="57068"/>
                </a:lnTo>
                <a:lnTo>
                  <a:pt x="280113" y="55516"/>
                </a:lnTo>
                <a:close/>
                <a:moveTo>
                  <a:pt x="240020" y="59981"/>
                </a:moveTo>
                <a:lnTo>
                  <a:pt x="240020" y="59981"/>
                </a:lnTo>
                <a:cubicBezTo>
                  <a:pt x="239798" y="62388"/>
                  <a:pt x="239545" y="64795"/>
                  <a:pt x="239292" y="67107"/>
                </a:cubicBezTo>
                <a:lnTo>
                  <a:pt x="230583" y="70084"/>
                </a:lnTo>
                <a:lnTo>
                  <a:pt x="229727" y="67360"/>
                </a:lnTo>
                <a:lnTo>
                  <a:pt x="228556" y="63782"/>
                </a:lnTo>
                <a:lnTo>
                  <a:pt x="240020" y="59981"/>
                </a:lnTo>
                <a:close/>
                <a:moveTo>
                  <a:pt x="258356" y="62990"/>
                </a:moveTo>
                <a:lnTo>
                  <a:pt x="259623" y="67582"/>
                </a:lnTo>
                <a:lnTo>
                  <a:pt x="255063" y="70369"/>
                </a:lnTo>
                <a:lnTo>
                  <a:pt x="253131" y="64795"/>
                </a:lnTo>
                <a:lnTo>
                  <a:pt x="258356" y="62990"/>
                </a:lnTo>
                <a:close/>
                <a:moveTo>
                  <a:pt x="169651" y="63750"/>
                </a:moveTo>
                <a:lnTo>
                  <a:pt x="171393" y="68817"/>
                </a:lnTo>
                <a:lnTo>
                  <a:pt x="166674" y="70400"/>
                </a:lnTo>
                <a:lnTo>
                  <a:pt x="166484" y="65428"/>
                </a:lnTo>
                <a:lnTo>
                  <a:pt x="169651" y="63750"/>
                </a:lnTo>
                <a:close/>
                <a:moveTo>
                  <a:pt x="187386" y="64003"/>
                </a:moveTo>
                <a:lnTo>
                  <a:pt x="189001" y="69070"/>
                </a:lnTo>
                <a:lnTo>
                  <a:pt x="184916" y="70464"/>
                </a:lnTo>
                <a:lnTo>
                  <a:pt x="183174" y="65397"/>
                </a:lnTo>
                <a:lnTo>
                  <a:pt x="187386" y="64003"/>
                </a:lnTo>
                <a:close/>
                <a:moveTo>
                  <a:pt x="268554" y="59475"/>
                </a:moveTo>
                <a:lnTo>
                  <a:pt x="271151" y="67170"/>
                </a:lnTo>
                <a:lnTo>
                  <a:pt x="271942" y="68849"/>
                </a:lnTo>
                <a:lnTo>
                  <a:pt x="267097" y="70622"/>
                </a:lnTo>
                <a:lnTo>
                  <a:pt x="265387" y="65840"/>
                </a:lnTo>
                <a:lnTo>
                  <a:pt x="263772" y="61153"/>
                </a:lnTo>
                <a:lnTo>
                  <a:pt x="268554" y="59475"/>
                </a:lnTo>
                <a:close/>
                <a:moveTo>
                  <a:pt x="151885" y="66727"/>
                </a:moveTo>
                <a:lnTo>
                  <a:pt x="152677" y="69007"/>
                </a:lnTo>
                <a:lnTo>
                  <a:pt x="151727" y="69260"/>
                </a:lnTo>
                <a:lnTo>
                  <a:pt x="145773" y="71002"/>
                </a:lnTo>
                <a:cubicBezTo>
                  <a:pt x="145963" y="69830"/>
                  <a:pt x="146121" y="68912"/>
                  <a:pt x="146216" y="68278"/>
                </a:cubicBezTo>
                <a:lnTo>
                  <a:pt x="151885" y="66727"/>
                </a:lnTo>
                <a:close/>
                <a:moveTo>
                  <a:pt x="78729" y="59221"/>
                </a:moveTo>
                <a:lnTo>
                  <a:pt x="91429" y="59380"/>
                </a:lnTo>
                <a:lnTo>
                  <a:pt x="91745" y="71287"/>
                </a:lnTo>
                <a:lnTo>
                  <a:pt x="80915" y="71160"/>
                </a:lnTo>
                <a:cubicBezTo>
                  <a:pt x="80851" y="70780"/>
                  <a:pt x="80820" y="70527"/>
                  <a:pt x="80788" y="70432"/>
                </a:cubicBezTo>
                <a:cubicBezTo>
                  <a:pt x="80629" y="69894"/>
                  <a:pt x="79743" y="65017"/>
                  <a:pt x="78729" y="59253"/>
                </a:cubicBezTo>
                <a:lnTo>
                  <a:pt x="78729" y="59221"/>
                </a:lnTo>
                <a:close/>
                <a:moveTo>
                  <a:pt x="275679" y="67962"/>
                </a:moveTo>
                <a:cubicBezTo>
                  <a:pt x="275996" y="68754"/>
                  <a:pt x="276218" y="69450"/>
                  <a:pt x="276344" y="69894"/>
                </a:cubicBezTo>
                <a:lnTo>
                  <a:pt x="273684" y="71382"/>
                </a:lnTo>
                <a:lnTo>
                  <a:pt x="272576" y="69102"/>
                </a:lnTo>
                <a:lnTo>
                  <a:pt x="275679" y="67962"/>
                </a:lnTo>
                <a:close/>
                <a:moveTo>
                  <a:pt x="91872" y="59411"/>
                </a:moveTo>
                <a:lnTo>
                  <a:pt x="105996" y="59601"/>
                </a:lnTo>
                <a:lnTo>
                  <a:pt x="105141" y="71477"/>
                </a:lnTo>
                <a:lnTo>
                  <a:pt x="92157" y="71319"/>
                </a:lnTo>
                <a:lnTo>
                  <a:pt x="91872" y="59411"/>
                </a:lnTo>
                <a:close/>
                <a:moveTo>
                  <a:pt x="106535" y="64605"/>
                </a:moveTo>
                <a:lnTo>
                  <a:pt x="110810" y="64985"/>
                </a:lnTo>
                <a:lnTo>
                  <a:pt x="110398" y="71540"/>
                </a:lnTo>
                <a:lnTo>
                  <a:pt x="106028" y="71509"/>
                </a:lnTo>
                <a:lnTo>
                  <a:pt x="106535" y="64605"/>
                </a:lnTo>
                <a:close/>
                <a:moveTo>
                  <a:pt x="111285" y="65112"/>
                </a:moveTo>
                <a:lnTo>
                  <a:pt x="116131" y="67012"/>
                </a:lnTo>
                <a:lnTo>
                  <a:pt x="115149" y="71604"/>
                </a:lnTo>
                <a:lnTo>
                  <a:pt x="110842" y="71540"/>
                </a:lnTo>
                <a:lnTo>
                  <a:pt x="111285" y="65112"/>
                </a:lnTo>
                <a:close/>
                <a:moveTo>
                  <a:pt x="116574" y="67170"/>
                </a:moveTo>
                <a:lnTo>
                  <a:pt x="121578" y="69165"/>
                </a:lnTo>
                <a:lnTo>
                  <a:pt x="121198" y="71667"/>
                </a:lnTo>
                <a:lnTo>
                  <a:pt x="115624" y="71604"/>
                </a:lnTo>
                <a:lnTo>
                  <a:pt x="116574" y="67170"/>
                </a:lnTo>
                <a:close/>
                <a:moveTo>
                  <a:pt x="162082" y="66727"/>
                </a:moveTo>
                <a:lnTo>
                  <a:pt x="161322" y="71699"/>
                </a:lnTo>
                <a:lnTo>
                  <a:pt x="156509" y="71255"/>
                </a:lnTo>
                <a:lnTo>
                  <a:pt x="156857" y="68247"/>
                </a:lnTo>
                <a:lnTo>
                  <a:pt x="162082" y="66727"/>
                </a:lnTo>
                <a:close/>
                <a:moveTo>
                  <a:pt x="206641" y="63370"/>
                </a:moveTo>
                <a:cubicBezTo>
                  <a:pt x="206641" y="66188"/>
                  <a:pt x="206292" y="68975"/>
                  <a:pt x="205691" y="71699"/>
                </a:cubicBezTo>
                <a:lnTo>
                  <a:pt x="203474" y="64478"/>
                </a:lnTo>
                <a:lnTo>
                  <a:pt x="206641" y="63370"/>
                </a:lnTo>
                <a:close/>
                <a:moveTo>
                  <a:pt x="215223" y="60393"/>
                </a:moveTo>
                <a:lnTo>
                  <a:pt x="217567" y="67138"/>
                </a:lnTo>
                <a:cubicBezTo>
                  <a:pt x="217567" y="67233"/>
                  <a:pt x="217662" y="67297"/>
                  <a:pt x="217757" y="67297"/>
                </a:cubicBezTo>
                <a:lnTo>
                  <a:pt x="217820" y="67297"/>
                </a:lnTo>
                <a:lnTo>
                  <a:pt x="221937" y="65967"/>
                </a:lnTo>
                <a:lnTo>
                  <a:pt x="223330" y="69292"/>
                </a:lnTo>
                <a:lnTo>
                  <a:pt x="215508" y="71889"/>
                </a:lnTo>
                <a:lnTo>
                  <a:pt x="212404" y="62705"/>
                </a:lnTo>
                <a:lnTo>
                  <a:pt x="212880" y="61216"/>
                </a:lnTo>
                <a:lnTo>
                  <a:pt x="215223" y="60393"/>
                </a:lnTo>
                <a:close/>
                <a:moveTo>
                  <a:pt x="229316" y="67740"/>
                </a:moveTo>
                <a:lnTo>
                  <a:pt x="230107" y="70242"/>
                </a:lnTo>
                <a:lnTo>
                  <a:pt x="224945" y="72015"/>
                </a:lnTo>
                <a:lnTo>
                  <a:pt x="223932" y="69577"/>
                </a:lnTo>
                <a:lnTo>
                  <a:pt x="229316" y="67740"/>
                </a:lnTo>
                <a:close/>
                <a:moveTo>
                  <a:pt x="265038" y="66220"/>
                </a:moveTo>
                <a:lnTo>
                  <a:pt x="266654" y="70812"/>
                </a:lnTo>
                <a:lnTo>
                  <a:pt x="263170" y="72079"/>
                </a:lnTo>
                <a:lnTo>
                  <a:pt x="260256" y="67803"/>
                </a:lnTo>
                <a:lnTo>
                  <a:pt x="265038" y="66220"/>
                </a:lnTo>
                <a:close/>
                <a:moveTo>
                  <a:pt x="162209" y="68912"/>
                </a:moveTo>
                <a:lnTo>
                  <a:pt x="166168" y="69070"/>
                </a:lnTo>
                <a:lnTo>
                  <a:pt x="166294" y="72142"/>
                </a:lnTo>
                <a:lnTo>
                  <a:pt x="161734" y="71730"/>
                </a:lnTo>
                <a:lnTo>
                  <a:pt x="162209" y="68912"/>
                </a:lnTo>
                <a:close/>
                <a:moveTo>
                  <a:pt x="203062" y="64637"/>
                </a:moveTo>
                <a:lnTo>
                  <a:pt x="204709" y="70084"/>
                </a:lnTo>
                <a:lnTo>
                  <a:pt x="199642" y="72395"/>
                </a:lnTo>
                <a:lnTo>
                  <a:pt x="197710" y="66505"/>
                </a:lnTo>
                <a:lnTo>
                  <a:pt x="203062" y="64637"/>
                </a:lnTo>
                <a:close/>
                <a:moveTo>
                  <a:pt x="275204" y="57194"/>
                </a:moveTo>
                <a:lnTo>
                  <a:pt x="279163" y="67170"/>
                </a:lnTo>
                <a:cubicBezTo>
                  <a:pt x="279163" y="67170"/>
                  <a:pt x="279163" y="67202"/>
                  <a:pt x="279195" y="67233"/>
                </a:cubicBezTo>
                <a:lnTo>
                  <a:pt x="281380" y="69957"/>
                </a:lnTo>
                <a:lnTo>
                  <a:pt x="278466" y="72522"/>
                </a:lnTo>
                <a:cubicBezTo>
                  <a:pt x="277548" y="71224"/>
                  <a:pt x="276946" y="70305"/>
                  <a:pt x="276851" y="69925"/>
                </a:cubicBezTo>
                <a:cubicBezTo>
                  <a:pt x="276313" y="68120"/>
                  <a:pt x="273462" y="60615"/>
                  <a:pt x="272481" y="58144"/>
                </a:cubicBezTo>
                <a:lnTo>
                  <a:pt x="275204" y="57194"/>
                </a:lnTo>
                <a:close/>
                <a:moveTo>
                  <a:pt x="123003" y="64890"/>
                </a:moveTo>
                <a:cubicBezTo>
                  <a:pt x="126011" y="65428"/>
                  <a:pt x="129052" y="65682"/>
                  <a:pt x="132092" y="65682"/>
                </a:cubicBezTo>
                <a:lnTo>
                  <a:pt x="131173" y="72807"/>
                </a:lnTo>
                <a:lnTo>
                  <a:pt x="121673" y="71730"/>
                </a:lnTo>
                <a:lnTo>
                  <a:pt x="122053" y="69070"/>
                </a:lnTo>
                <a:lnTo>
                  <a:pt x="123003" y="64890"/>
                </a:lnTo>
                <a:close/>
                <a:moveTo>
                  <a:pt x="252244" y="65112"/>
                </a:moveTo>
                <a:lnTo>
                  <a:pt x="254208" y="70780"/>
                </a:lnTo>
                <a:lnTo>
                  <a:pt x="247430" y="72997"/>
                </a:lnTo>
                <a:lnTo>
                  <a:pt x="246639" y="67012"/>
                </a:lnTo>
                <a:lnTo>
                  <a:pt x="252244" y="65112"/>
                </a:lnTo>
                <a:close/>
                <a:moveTo>
                  <a:pt x="182319" y="65682"/>
                </a:moveTo>
                <a:lnTo>
                  <a:pt x="184061" y="70780"/>
                </a:lnTo>
                <a:lnTo>
                  <a:pt x="177442" y="73092"/>
                </a:lnTo>
                <a:lnTo>
                  <a:pt x="176808" y="67518"/>
                </a:lnTo>
                <a:lnTo>
                  <a:pt x="182319" y="65682"/>
                </a:lnTo>
                <a:close/>
                <a:moveTo>
                  <a:pt x="77811" y="59221"/>
                </a:moveTo>
                <a:cubicBezTo>
                  <a:pt x="78856" y="65080"/>
                  <a:pt x="79774" y="70084"/>
                  <a:pt x="79901" y="70654"/>
                </a:cubicBezTo>
                <a:cubicBezTo>
                  <a:pt x="79933" y="70812"/>
                  <a:pt x="80028" y="71319"/>
                  <a:pt x="80154" y="72142"/>
                </a:cubicBezTo>
                <a:lnTo>
                  <a:pt x="69545" y="73251"/>
                </a:lnTo>
                <a:lnTo>
                  <a:pt x="68184" y="59601"/>
                </a:lnTo>
                <a:lnTo>
                  <a:pt x="77811" y="59221"/>
                </a:lnTo>
                <a:close/>
                <a:moveTo>
                  <a:pt x="139756" y="65080"/>
                </a:moveTo>
                <a:cubicBezTo>
                  <a:pt x="139882" y="66093"/>
                  <a:pt x="140072" y="67360"/>
                  <a:pt x="140167" y="67740"/>
                </a:cubicBezTo>
                <a:cubicBezTo>
                  <a:pt x="140231" y="68120"/>
                  <a:pt x="139566" y="71509"/>
                  <a:pt x="139059" y="73662"/>
                </a:cubicBezTo>
                <a:lnTo>
                  <a:pt x="137412" y="73504"/>
                </a:lnTo>
                <a:lnTo>
                  <a:pt x="131680" y="72839"/>
                </a:lnTo>
                <a:lnTo>
                  <a:pt x="132567" y="65682"/>
                </a:lnTo>
                <a:cubicBezTo>
                  <a:pt x="134942" y="65650"/>
                  <a:pt x="137349" y="65428"/>
                  <a:pt x="139724" y="65080"/>
                </a:cubicBezTo>
                <a:close/>
                <a:moveTo>
                  <a:pt x="145329" y="63813"/>
                </a:moveTo>
                <a:cubicBezTo>
                  <a:pt x="145551" y="64922"/>
                  <a:pt x="145583" y="66030"/>
                  <a:pt x="145488" y="67138"/>
                </a:cubicBezTo>
                <a:cubicBezTo>
                  <a:pt x="145424" y="67550"/>
                  <a:pt x="144949" y="70242"/>
                  <a:pt x="144253" y="74264"/>
                </a:cubicBezTo>
                <a:lnTo>
                  <a:pt x="139471" y="73726"/>
                </a:lnTo>
                <a:cubicBezTo>
                  <a:pt x="139787" y="72395"/>
                  <a:pt x="140706" y="68247"/>
                  <a:pt x="140579" y="67645"/>
                </a:cubicBezTo>
                <a:cubicBezTo>
                  <a:pt x="140516" y="67297"/>
                  <a:pt x="140326" y="66030"/>
                  <a:pt x="140167" y="65017"/>
                </a:cubicBezTo>
                <a:lnTo>
                  <a:pt x="140547" y="64953"/>
                </a:lnTo>
                <a:cubicBezTo>
                  <a:pt x="142162" y="64668"/>
                  <a:pt x="143746" y="64288"/>
                  <a:pt x="145329" y="63813"/>
                </a:cubicBezTo>
                <a:close/>
                <a:moveTo>
                  <a:pt x="239007" y="69640"/>
                </a:moveTo>
                <a:lnTo>
                  <a:pt x="239007" y="69640"/>
                </a:lnTo>
                <a:cubicBezTo>
                  <a:pt x="238911" y="70464"/>
                  <a:pt x="238816" y="71287"/>
                  <a:pt x="238753" y="72110"/>
                </a:cubicBezTo>
                <a:lnTo>
                  <a:pt x="231976" y="74327"/>
                </a:lnTo>
                <a:lnTo>
                  <a:pt x="231311" y="72269"/>
                </a:lnTo>
                <a:lnTo>
                  <a:pt x="239007" y="69640"/>
                </a:lnTo>
                <a:close/>
                <a:moveTo>
                  <a:pt x="176397" y="67645"/>
                </a:moveTo>
                <a:lnTo>
                  <a:pt x="176967" y="73251"/>
                </a:lnTo>
                <a:lnTo>
                  <a:pt x="173768" y="74391"/>
                </a:lnTo>
                <a:lnTo>
                  <a:pt x="171963" y="69134"/>
                </a:lnTo>
                <a:lnTo>
                  <a:pt x="176397" y="67645"/>
                </a:lnTo>
                <a:close/>
                <a:moveTo>
                  <a:pt x="67740" y="59633"/>
                </a:moveTo>
                <a:lnTo>
                  <a:pt x="69102" y="73346"/>
                </a:lnTo>
                <a:lnTo>
                  <a:pt x="58081" y="74486"/>
                </a:lnTo>
                <a:cubicBezTo>
                  <a:pt x="57258" y="70305"/>
                  <a:pt x="56054" y="64637"/>
                  <a:pt x="54978" y="60140"/>
                </a:cubicBezTo>
                <a:lnTo>
                  <a:pt x="67740" y="59633"/>
                </a:lnTo>
                <a:close/>
                <a:moveTo>
                  <a:pt x="259813" y="67993"/>
                </a:moveTo>
                <a:lnTo>
                  <a:pt x="262727" y="72237"/>
                </a:lnTo>
                <a:lnTo>
                  <a:pt x="256488" y="74517"/>
                </a:lnTo>
                <a:lnTo>
                  <a:pt x="255189" y="70812"/>
                </a:lnTo>
                <a:lnTo>
                  <a:pt x="259813" y="67993"/>
                </a:lnTo>
                <a:close/>
                <a:moveTo>
                  <a:pt x="276503" y="70337"/>
                </a:moveTo>
                <a:cubicBezTo>
                  <a:pt x="277009" y="71192"/>
                  <a:pt x="277548" y="72015"/>
                  <a:pt x="278118" y="72807"/>
                </a:cubicBezTo>
                <a:lnTo>
                  <a:pt x="276154" y="74549"/>
                </a:lnTo>
                <a:lnTo>
                  <a:pt x="273969" y="71762"/>
                </a:lnTo>
                <a:lnTo>
                  <a:pt x="276503" y="70337"/>
                </a:lnTo>
                <a:close/>
                <a:moveTo>
                  <a:pt x="223489" y="69704"/>
                </a:moveTo>
                <a:lnTo>
                  <a:pt x="224502" y="72142"/>
                </a:lnTo>
                <a:lnTo>
                  <a:pt x="216490" y="74834"/>
                </a:lnTo>
                <a:lnTo>
                  <a:pt x="215666" y="72332"/>
                </a:lnTo>
                <a:lnTo>
                  <a:pt x="223489" y="69704"/>
                </a:lnTo>
                <a:close/>
                <a:moveTo>
                  <a:pt x="151537" y="69799"/>
                </a:moveTo>
                <a:lnTo>
                  <a:pt x="150903" y="75024"/>
                </a:lnTo>
                <a:lnTo>
                  <a:pt x="145171" y="74391"/>
                </a:lnTo>
                <a:cubicBezTo>
                  <a:pt x="145361" y="73314"/>
                  <a:pt x="145519" y="72364"/>
                  <a:pt x="145678" y="71509"/>
                </a:cubicBezTo>
                <a:lnTo>
                  <a:pt x="151537" y="69799"/>
                </a:lnTo>
                <a:close/>
                <a:moveTo>
                  <a:pt x="246195" y="67170"/>
                </a:moveTo>
                <a:lnTo>
                  <a:pt x="246987" y="73124"/>
                </a:lnTo>
                <a:lnTo>
                  <a:pt x="240717" y="75182"/>
                </a:lnTo>
                <a:cubicBezTo>
                  <a:pt x="240938" y="73187"/>
                  <a:pt x="241160" y="71034"/>
                  <a:pt x="241382" y="68817"/>
                </a:cubicBezTo>
                <a:lnTo>
                  <a:pt x="246195" y="67170"/>
                </a:lnTo>
                <a:close/>
                <a:moveTo>
                  <a:pt x="156350" y="68405"/>
                </a:moveTo>
                <a:lnTo>
                  <a:pt x="155559" y="75562"/>
                </a:lnTo>
                <a:lnTo>
                  <a:pt x="151378" y="75087"/>
                </a:lnTo>
                <a:lnTo>
                  <a:pt x="152012" y="69672"/>
                </a:lnTo>
                <a:lnTo>
                  <a:pt x="156350" y="68405"/>
                </a:lnTo>
                <a:close/>
                <a:moveTo>
                  <a:pt x="106028" y="71952"/>
                </a:moveTo>
                <a:lnTo>
                  <a:pt x="110367" y="72015"/>
                </a:lnTo>
                <a:lnTo>
                  <a:pt x="110113" y="75816"/>
                </a:lnTo>
                <a:lnTo>
                  <a:pt x="105806" y="75087"/>
                </a:lnTo>
                <a:lnTo>
                  <a:pt x="106028" y="71952"/>
                </a:lnTo>
                <a:close/>
                <a:moveTo>
                  <a:pt x="272132" y="69260"/>
                </a:moveTo>
                <a:lnTo>
                  <a:pt x="273304" y="71604"/>
                </a:lnTo>
                <a:lnTo>
                  <a:pt x="265735" y="75847"/>
                </a:lnTo>
                <a:lnTo>
                  <a:pt x="263423" y="72459"/>
                </a:lnTo>
                <a:lnTo>
                  <a:pt x="272132" y="69260"/>
                </a:lnTo>
                <a:close/>
                <a:moveTo>
                  <a:pt x="156445" y="71730"/>
                </a:moveTo>
                <a:lnTo>
                  <a:pt x="161227" y="72142"/>
                </a:lnTo>
                <a:lnTo>
                  <a:pt x="160626" y="76132"/>
                </a:lnTo>
                <a:lnTo>
                  <a:pt x="156002" y="75594"/>
                </a:lnTo>
                <a:lnTo>
                  <a:pt x="156445" y="71730"/>
                </a:lnTo>
                <a:close/>
                <a:moveTo>
                  <a:pt x="230836" y="72395"/>
                </a:moveTo>
                <a:lnTo>
                  <a:pt x="231533" y="74486"/>
                </a:lnTo>
                <a:lnTo>
                  <a:pt x="226434" y="76196"/>
                </a:lnTo>
                <a:lnTo>
                  <a:pt x="225801" y="74169"/>
                </a:lnTo>
                <a:lnTo>
                  <a:pt x="230836" y="72395"/>
                </a:lnTo>
                <a:close/>
                <a:moveTo>
                  <a:pt x="110810" y="72015"/>
                </a:moveTo>
                <a:lnTo>
                  <a:pt x="115054" y="72047"/>
                </a:lnTo>
                <a:lnTo>
                  <a:pt x="114135" y="76481"/>
                </a:lnTo>
                <a:lnTo>
                  <a:pt x="110557" y="75879"/>
                </a:lnTo>
                <a:lnTo>
                  <a:pt x="110810" y="72015"/>
                </a:lnTo>
                <a:close/>
                <a:moveTo>
                  <a:pt x="161702" y="72174"/>
                </a:moveTo>
                <a:lnTo>
                  <a:pt x="166326" y="72585"/>
                </a:lnTo>
                <a:lnTo>
                  <a:pt x="166516" y="76766"/>
                </a:lnTo>
                <a:lnTo>
                  <a:pt x="161069" y="76164"/>
                </a:lnTo>
                <a:lnTo>
                  <a:pt x="161702" y="72174"/>
                </a:lnTo>
                <a:close/>
                <a:moveTo>
                  <a:pt x="171551" y="69292"/>
                </a:moveTo>
                <a:lnTo>
                  <a:pt x="173325" y="74517"/>
                </a:lnTo>
                <a:lnTo>
                  <a:pt x="171425" y="75182"/>
                </a:lnTo>
                <a:lnTo>
                  <a:pt x="166959" y="76766"/>
                </a:lnTo>
                <a:lnTo>
                  <a:pt x="166706" y="70875"/>
                </a:lnTo>
                <a:lnTo>
                  <a:pt x="171551" y="69292"/>
                </a:lnTo>
                <a:close/>
                <a:moveTo>
                  <a:pt x="180165" y="72617"/>
                </a:moveTo>
                <a:lnTo>
                  <a:pt x="181432" y="76544"/>
                </a:lnTo>
                <a:lnTo>
                  <a:pt x="178835" y="77367"/>
                </a:lnTo>
                <a:lnTo>
                  <a:pt x="177537" y="73536"/>
                </a:lnTo>
                <a:lnTo>
                  <a:pt x="180165" y="72617"/>
                </a:lnTo>
                <a:close/>
                <a:moveTo>
                  <a:pt x="115529" y="72047"/>
                </a:moveTo>
                <a:lnTo>
                  <a:pt x="121134" y="72142"/>
                </a:lnTo>
                <a:lnTo>
                  <a:pt x="120343" y="77526"/>
                </a:lnTo>
                <a:lnTo>
                  <a:pt x="117524" y="77051"/>
                </a:lnTo>
                <a:lnTo>
                  <a:pt x="114579" y="76544"/>
                </a:lnTo>
                <a:lnTo>
                  <a:pt x="115529" y="72047"/>
                </a:lnTo>
                <a:close/>
                <a:moveTo>
                  <a:pt x="254366" y="71224"/>
                </a:moveTo>
                <a:lnTo>
                  <a:pt x="255633" y="74834"/>
                </a:lnTo>
                <a:lnTo>
                  <a:pt x="248032" y="77589"/>
                </a:lnTo>
                <a:lnTo>
                  <a:pt x="247494" y="73441"/>
                </a:lnTo>
                <a:lnTo>
                  <a:pt x="254366" y="71224"/>
                </a:lnTo>
                <a:close/>
                <a:moveTo>
                  <a:pt x="54059" y="60171"/>
                </a:moveTo>
                <a:cubicBezTo>
                  <a:pt x="55421" y="65808"/>
                  <a:pt x="57004" y="73536"/>
                  <a:pt x="57796" y="77621"/>
                </a:cubicBezTo>
                <a:cubicBezTo>
                  <a:pt x="55136" y="74802"/>
                  <a:pt x="53236" y="72839"/>
                  <a:pt x="52919" y="72522"/>
                </a:cubicBezTo>
                <a:cubicBezTo>
                  <a:pt x="52191" y="71794"/>
                  <a:pt x="49910" y="70749"/>
                  <a:pt x="44875" y="68595"/>
                </a:cubicBezTo>
                <a:cubicBezTo>
                  <a:pt x="43672" y="68088"/>
                  <a:pt x="42437" y="67550"/>
                  <a:pt x="41265" y="67012"/>
                </a:cubicBezTo>
                <a:lnTo>
                  <a:pt x="40980" y="60678"/>
                </a:lnTo>
                <a:lnTo>
                  <a:pt x="54059" y="60171"/>
                </a:lnTo>
                <a:close/>
                <a:moveTo>
                  <a:pt x="238690" y="72585"/>
                </a:moveTo>
                <a:lnTo>
                  <a:pt x="238690" y="72585"/>
                </a:lnTo>
                <a:cubicBezTo>
                  <a:pt x="238563" y="73757"/>
                  <a:pt x="238436" y="74897"/>
                  <a:pt x="238341" y="75974"/>
                </a:cubicBezTo>
                <a:lnTo>
                  <a:pt x="233084" y="77684"/>
                </a:lnTo>
                <a:lnTo>
                  <a:pt x="232103" y="74771"/>
                </a:lnTo>
                <a:lnTo>
                  <a:pt x="238690" y="72585"/>
                </a:lnTo>
                <a:close/>
                <a:moveTo>
                  <a:pt x="212183" y="63433"/>
                </a:moveTo>
                <a:lnTo>
                  <a:pt x="216078" y="74992"/>
                </a:lnTo>
                <a:lnTo>
                  <a:pt x="207591" y="77842"/>
                </a:lnTo>
                <a:lnTo>
                  <a:pt x="212183" y="63433"/>
                </a:lnTo>
                <a:close/>
                <a:moveTo>
                  <a:pt x="278688" y="73536"/>
                </a:moveTo>
                <a:cubicBezTo>
                  <a:pt x="279321" y="74454"/>
                  <a:pt x="280050" y="75436"/>
                  <a:pt x="280873" y="76512"/>
                </a:cubicBezTo>
                <a:lnTo>
                  <a:pt x="278910" y="78096"/>
                </a:lnTo>
                <a:lnTo>
                  <a:pt x="276693" y="75277"/>
                </a:lnTo>
                <a:lnTo>
                  <a:pt x="278688" y="73536"/>
                </a:lnTo>
                <a:close/>
                <a:moveTo>
                  <a:pt x="184219" y="71224"/>
                </a:moveTo>
                <a:lnTo>
                  <a:pt x="186183" y="76987"/>
                </a:lnTo>
                <a:lnTo>
                  <a:pt x="182446" y="78128"/>
                </a:lnTo>
                <a:lnTo>
                  <a:pt x="180577" y="72490"/>
                </a:lnTo>
                <a:lnTo>
                  <a:pt x="184219" y="71224"/>
                </a:lnTo>
                <a:close/>
                <a:moveTo>
                  <a:pt x="145108" y="74834"/>
                </a:moveTo>
                <a:lnTo>
                  <a:pt x="155527" y="76006"/>
                </a:lnTo>
                <a:lnTo>
                  <a:pt x="155210" y="78571"/>
                </a:lnTo>
                <a:lnTo>
                  <a:pt x="144759" y="76892"/>
                </a:lnTo>
                <a:cubicBezTo>
                  <a:pt x="144854" y="76164"/>
                  <a:pt x="144981" y="75499"/>
                  <a:pt x="145108" y="74834"/>
                </a:cubicBezTo>
                <a:close/>
                <a:moveTo>
                  <a:pt x="225325" y="74264"/>
                </a:moveTo>
                <a:lnTo>
                  <a:pt x="225991" y="76291"/>
                </a:lnTo>
                <a:lnTo>
                  <a:pt x="217883" y="78983"/>
                </a:lnTo>
                <a:lnTo>
                  <a:pt x="217250" y="77019"/>
                </a:lnTo>
                <a:lnTo>
                  <a:pt x="225325" y="74264"/>
                </a:lnTo>
                <a:close/>
                <a:moveTo>
                  <a:pt x="211581" y="61660"/>
                </a:moveTo>
                <a:lnTo>
                  <a:pt x="211676" y="61976"/>
                </a:lnTo>
                <a:lnTo>
                  <a:pt x="206514" y="78254"/>
                </a:lnTo>
                <a:lnTo>
                  <a:pt x="204107" y="79046"/>
                </a:lnTo>
                <a:cubicBezTo>
                  <a:pt x="205089" y="75784"/>
                  <a:pt x="205786" y="73314"/>
                  <a:pt x="206039" y="72269"/>
                </a:cubicBezTo>
                <a:cubicBezTo>
                  <a:pt x="206736" y="69292"/>
                  <a:pt x="207116" y="66283"/>
                  <a:pt x="207116" y="63211"/>
                </a:cubicBezTo>
                <a:lnTo>
                  <a:pt x="211581" y="61660"/>
                </a:lnTo>
                <a:close/>
                <a:moveTo>
                  <a:pt x="231691" y="74929"/>
                </a:moveTo>
                <a:lnTo>
                  <a:pt x="232641" y="77874"/>
                </a:lnTo>
                <a:lnTo>
                  <a:pt x="227511" y="79553"/>
                </a:lnTo>
                <a:lnTo>
                  <a:pt x="226592" y="76639"/>
                </a:lnTo>
                <a:lnTo>
                  <a:pt x="231691" y="74929"/>
                </a:lnTo>
                <a:close/>
                <a:moveTo>
                  <a:pt x="131585" y="73314"/>
                </a:moveTo>
                <a:lnTo>
                  <a:pt x="137095" y="73916"/>
                </a:lnTo>
                <a:lnTo>
                  <a:pt x="136209" y="79711"/>
                </a:lnTo>
                <a:lnTo>
                  <a:pt x="130857" y="78856"/>
                </a:lnTo>
                <a:lnTo>
                  <a:pt x="131585" y="73314"/>
                </a:lnTo>
                <a:close/>
                <a:moveTo>
                  <a:pt x="204836" y="70527"/>
                </a:moveTo>
                <a:lnTo>
                  <a:pt x="205469" y="72585"/>
                </a:lnTo>
                <a:cubicBezTo>
                  <a:pt x="205152" y="73852"/>
                  <a:pt x="204487" y="76196"/>
                  <a:pt x="203537" y="79236"/>
                </a:cubicBezTo>
                <a:lnTo>
                  <a:pt x="202017" y="79743"/>
                </a:lnTo>
                <a:lnTo>
                  <a:pt x="199769" y="72839"/>
                </a:lnTo>
                <a:lnTo>
                  <a:pt x="204836" y="70527"/>
                </a:lnTo>
                <a:close/>
                <a:moveTo>
                  <a:pt x="114484" y="77019"/>
                </a:moveTo>
                <a:lnTo>
                  <a:pt x="117239" y="77462"/>
                </a:lnTo>
                <a:lnTo>
                  <a:pt x="116891" y="79838"/>
                </a:lnTo>
                <a:lnTo>
                  <a:pt x="113945" y="79521"/>
                </a:lnTo>
                <a:lnTo>
                  <a:pt x="114484" y="77019"/>
                </a:lnTo>
                <a:close/>
                <a:moveTo>
                  <a:pt x="262980" y="72617"/>
                </a:moveTo>
                <a:lnTo>
                  <a:pt x="265355" y="76101"/>
                </a:lnTo>
                <a:lnTo>
                  <a:pt x="260827" y="78666"/>
                </a:lnTo>
                <a:lnTo>
                  <a:pt x="258420" y="80028"/>
                </a:lnTo>
                <a:lnTo>
                  <a:pt x="256646" y="74961"/>
                </a:lnTo>
                <a:lnTo>
                  <a:pt x="262980" y="72617"/>
                </a:lnTo>
                <a:close/>
                <a:moveTo>
                  <a:pt x="117682" y="77557"/>
                </a:moveTo>
                <a:lnTo>
                  <a:pt x="120279" y="77969"/>
                </a:lnTo>
                <a:lnTo>
                  <a:pt x="119962" y="80218"/>
                </a:lnTo>
                <a:lnTo>
                  <a:pt x="117334" y="79901"/>
                </a:lnTo>
                <a:lnTo>
                  <a:pt x="117682" y="77557"/>
                </a:lnTo>
                <a:close/>
                <a:moveTo>
                  <a:pt x="247050" y="73599"/>
                </a:moveTo>
                <a:lnTo>
                  <a:pt x="247589" y="77747"/>
                </a:lnTo>
                <a:lnTo>
                  <a:pt x="240178" y="80503"/>
                </a:lnTo>
                <a:cubicBezTo>
                  <a:pt x="240337" y="79014"/>
                  <a:pt x="240527" y="77399"/>
                  <a:pt x="240685" y="75689"/>
                </a:cubicBezTo>
                <a:lnTo>
                  <a:pt x="247050" y="73599"/>
                </a:lnTo>
                <a:close/>
                <a:moveTo>
                  <a:pt x="281158" y="76892"/>
                </a:moveTo>
                <a:cubicBezTo>
                  <a:pt x="281633" y="77494"/>
                  <a:pt x="282140" y="78159"/>
                  <a:pt x="282678" y="78824"/>
                </a:cubicBezTo>
                <a:lnTo>
                  <a:pt x="280778" y="80534"/>
                </a:lnTo>
                <a:lnTo>
                  <a:pt x="279195" y="78476"/>
                </a:lnTo>
                <a:lnTo>
                  <a:pt x="281158" y="76892"/>
                </a:lnTo>
                <a:close/>
                <a:moveTo>
                  <a:pt x="273557" y="72015"/>
                </a:moveTo>
                <a:lnTo>
                  <a:pt x="275774" y="74866"/>
                </a:lnTo>
                <a:lnTo>
                  <a:pt x="269060" y="80756"/>
                </a:lnTo>
                <a:lnTo>
                  <a:pt x="265989" y="76259"/>
                </a:lnTo>
                <a:lnTo>
                  <a:pt x="273557" y="72015"/>
                </a:lnTo>
                <a:close/>
                <a:moveTo>
                  <a:pt x="137570" y="73947"/>
                </a:moveTo>
                <a:lnTo>
                  <a:pt x="144221" y="74707"/>
                </a:lnTo>
                <a:cubicBezTo>
                  <a:pt x="143904" y="76544"/>
                  <a:pt x="143556" y="78603"/>
                  <a:pt x="143176" y="80851"/>
                </a:cubicBezTo>
                <a:lnTo>
                  <a:pt x="136652" y="79774"/>
                </a:lnTo>
                <a:lnTo>
                  <a:pt x="137570" y="73947"/>
                </a:lnTo>
                <a:close/>
                <a:moveTo>
                  <a:pt x="196823" y="66790"/>
                </a:moveTo>
                <a:lnTo>
                  <a:pt x="201162" y="80028"/>
                </a:lnTo>
                <a:lnTo>
                  <a:pt x="198058" y="81073"/>
                </a:lnTo>
                <a:lnTo>
                  <a:pt x="193688" y="67898"/>
                </a:lnTo>
                <a:lnTo>
                  <a:pt x="196823" y="66790"/>
                </a:lnTo>
                <a:close/>
                <a:moveTo>
                  <a:pt x="186341" y="77399"/>
                </a:moveTo>
                <a:lnTo>
                  <a:pt x="187228" y="80028"/>
                </a:lnTo>
                <a:lnTo>
                  <a:pt x="183459" y="81263"/>
                </a:lnTo>
                <a:lnTo>
                  <a:pt x="182572" y="78571"/>
                </a:lnTo>
                <a:lnTo>
                  <a:pt x="186341" y="77399"/>
                </a:lnTo>
                <a:close/>
                <a:moveTo>
                  <a:pt x="101658" y="71889"/>
                </a:moveTo>
                <a:lnTo>
                  <a:pt x="105141" y="71952"/>
                </a:lnTo>
                <a:lnTo>
                  <a:pt x="104413" y="81769"/>
                </a:lnTo>
                <a:lnTo>
                  <a:pt x="100803" y="81928"/>
                </a:lnTo>
                <a:lnTo>
                  <a:pt x="100803" y="81928"/>
                </a:lnTo>
                <a:lnTo>
                  <a:pt x="101658" y="71889"/>
                </a:lnTo>
                <a:close/>
                <a:moveTo>
                  <a:pt x="105775" y="75562"/>
                </a:moveTo>
                <a:lnTo>
                  <a:pt x="110082" y="76259"/>
                </a:lnTo>
                <a:lnTo>
                  <a:pt x="109702" y="82244"/>
                </a:lnTo>
                <a:cubicBezTo>
                  <a:pt x="108372" y="82054"/>
                  <a:pt x="107137" y="81896"/>
                  <a:pt x="105933" y="81706"/>
                </a:cubicBezTo>
                <a:lnTo>
                  <a:pt x="105300" y="81706"/>
                </a:lnTo>
                <a:lnTo>
                  <a:pt x="105775" y="75562"/>
                </a:lnTo>
                <a:close/>
                <a:moveTo>
                  <a:pt x="92220" y="71730"/>
                </a:moveTo>
                <a:lnTo>
                  <a:pt x="101214" y="71857"/>
                </a:lnTo>
                <a:lnTo>
                  <a:pt x="100328" y="81928"/>
                </a:lnTo>
                <a:lnTo>
                  <a:pt x="92474" y="82308"/>
                </a:lnTo>
                <a:lnTo>
                  <a:pt x="92220" y="71730"/>
                </a:lnTo>
                <a:close/>
                <a:moveTo>
                  <a:pt x="226117" y="76766"/>
                </a:moveTo>
                <a:lnTo>
                  <a:pt x="227036" y="79679"/>
                </a:lnTo>
                <a:lnTo>
                  <a:pt x="219023" y="82308"/>
                </a:lnTo>
                <a:lnTo>
                  <a:pt x="218042" y="79394"/>
                </a:lnTo>
                <a:lnTo>
                  <a:pt x="226117" y="76766"/>
                </a:lnTo>
                <a:close/>
                <a:moveTo>
                  <a:pt x="80186" y="72617"/>
                </a:moveTo>
                <a:cubicBezTo>
                  <a:pt x="80503" y="74707"/>
                  <a:pt x="80978" y="78286"/>
                  <a:pt x="81516" y="82371"/>
                </a:cubicBezTo>
                <a:lnTo>
                  <a:pt x="60140" y="80091"/>
                </a:lnTo>
                <a:lnTo>
                  <a:pt x="58968" y="78856"/>
                </a:lnTo>
                <a:cubicBezTo>
                  <a:pt x="58778" y="77906"/>
                  <a:pt x="58524" y="76544"/>
                  <a:pt x="58176" y="74961"/>
                </a:cubicBezTo>
                <a:lnTo>
                  <a:pt x="69260" y="73789"/>
                </a:lnTo>
                <a:lnTo>
                  <a:pt x="69324" y="73789"/>
                </a:lnTo>
                <a:cubicBezTo>
                  <a:pt x="69355" y="73757"/>
                  <a:pt x="69387" y="73757"/>
                  <a:pt x="69419" y="73757"/>
                </a:cubicBezTo>
                <a:lnTo>
                  <a:pt x="80186" y="72617"/>
                </a:lnTo>
                <a:close/>
                <a:moveTo>
                  <a:pt x="86837" y="71730"/>
                </a:moveTo>
                <a:lnTo>
                  <a:pt x="91714" y="71794"/>
                </a:lnTo>
                <a:lnTo>
                  <a:pt x="91999" y="82339"/>
                </a:lnTo>
                <a:lnTo>
                  <a:pt x="88420" y="82498"/>
                </a:lnTo>
                <a:lnTo>
                  <a:pt x="86837" y="71730"/>
                </a:lnTo>
                <a:close/>
                <a:moveTo>
                  <a:pt x="193276" y="68057"/>
                </a:moveTo>
                <a:lnTo>
                  <a:pt x="197615" y="81231"/>
                </a:lnTo>
                <a:lnTo>
                  <a:pt x="193751" y="82498"/>
                </a:lnTo>
                <a:lnTo>
                  <a:pt x="189571" y="69355"/>
                </a:lnTo>
                <a:lnTo>
                  <a:pt x="193276" y="68057"/>
                </a:lnTo>
                <a:close/>
                <a:moveTo>
                  <a:pt x="238310" y="76481"/>
                </a:moveTo>
                <a:lnTo>
                  <a:pt x="238310" y="76481"/>
                </a:lnTo>
                <a:cubicBezTo>
                  <a:pt x="238120" y="78223"/>
                  <a:pt x="237961" y="79869"/>
                  <a:pt x="237803" y="81358"/>
                </a:cubicBezTo>
                <a:lnTo>
                  <a:pt x="234668" y="82498"/>
                </a:lnTo>
                <a:lnTo>
                  <a:pt x="233243" y="78128"/>
                </a:lnTo>
                <a:lnTo>
                  <a:pt x="238310" y="76481"/>
                </a:lnTo>
                <a:close/>
                <a:moveTo>
                  <a:pt x="80978" y="71604"/>
                </a:moveTo>
                <a:lnTo>
                  <a:pt x="86425" y="71667"/>
                </a:lnTo>
                <a:lnTo>
                  <a:pt x="88008" y="82466"/>
                </a:lnTo>
                <a:lnTo>
                  <a:pt x="84113" y="82624"/>
                </a:lnTo>
                <a:lnTo>
                  <a:pt x="82466" y="82466"/>
                </a:lnTo>
                <a:cubicBezTo>
                  <a:pt x="81865" y="77779"/>
                  <a:pt x="81295" y="73599"/>
                  <a:pt x="80978" y="71604"/>
                </a:cubicBezTo>
                <a:close/>
                <a:moveTo>
                  <a:pt x="110557" y="76322"/>
                </a:moveTo>
                <a:lnTo>
                  <a:pt x="114040" y="76924"/>
                </a:lnTo>
                <a:lnTo>
                  <a:pt x="112805" y="82688"/>
                </a:lnTo>
                <a:lnTo>
                  <a:pt x="110145" y="82308"/>
                </a:lnTo>
                <a:lnTo>
                  <a:pt x="110557" y="76322"/>
                </a:lnTo>
                <a:close/>
                <a:moveTo>
                  <a:pt x="144664" y="77336"/>
                </a:moveTo>
                <a:lnTo>
                  <a:pt x="155178" y="79014"/>
                </a:lnTo>
                <a:lnTo>
                  <a:pt x="154735" y="82815"/>
                </a:lnTo>
                <a:lnTo>
                  <a:pt x="144031" y="81009"/>
                </a:lnTo>
                <a:cubicBezTo>
                  <a:pt x="144253" y="79743"/>
                  <a:pt x="144474" y="78508"/>
                  <a:pt x="144664" y="77336"/>
                </a:cubicBezTo>
                <a:close/>
                <a:moveTo>
                  <a:pt x="113850" y="79964"/>
                </a:moveTo>
                <a:lnTo>
                  <a:pt x="116827" y="80313"/>
                </a:lnTo>
                <a:lnTo>
                  <a:pt x="116384" y="83195"/>
                </a:lnTo>
                <a:lnTo>
                  <a:pt x="113249" y="82751"/>
                </a:lnTo>
                <a:lnTo>
                  <a:pt x="113850" y="79964"/>
                </a:lnTo>
                <a:close/>
                <a:moveTo>
                  <a:pt x="155970" y="76069"/>
                </a:moveTo>
                <a:lnTo>
                  <a:pt x="160562" y="76576"/>
                </a:lnTo>
                <a:lnTo>
                  <a:pt x="159454" y="83575"/>
                </a:lnTo>
                <a:lnTo>
                  <a:pt x="155210" y="82878"/>
                </a:lnTo>
                <a:lnTo>
                  <a:pt x="155970" y="76069"/>
                </a:lnTo>
                <a:close/>
                <a:moveTo>
                  <a:pt x="117271" y="80376"/>
                </a:moveTo>
                <a:lnTo>
                  <a:pt x="119867" y="80693"/>
                </a:lnTo>
                <a:lnTo>
                  <a:pt x="119456" y="83638"/>
                </a:lnTo>
                <a:lnTo>
                  <a:pt x="116859" y="83258"/>
                </a:lnTo>
                <a:lnTo>
                  <a:pt x="117271" y="80376"/>
                </a:lnTo>
                <a:close/>
                <a:moveTo>
                  <a:pt x="255823" y="75277"/>
                </a:moveTo>
                <a:lnTo>
                  <a:pt x="257565" y="80439"/>
                </a:lnTo>
                <a:lnTo>
                  <a:pt x="249742" y="83733"/>
                </a:lnTo>
                <a:lnTo>
                  <a:pt x="248159" y="78064"/>
                </a:lnTo>
                <a:lnTo>
                  <a:pt x="255823" y="75277"/>
                </a:lnTo>
                <a:close/>
                <a:moveTo>
                  <a:pt x="265609" y="76481"/>
                </a:moveTo>
                <a:lnTo>
                  <a:pt x="268712" y="81041"/>
                </a:lnTo>
                <a:lnTo>
                  <a:pt x="268174" y="81516"/>
                </a:lnTo>
                <a:lnTo>
                  <a:pt x="263360" y="83828"/>
                </a:lnTo>
                <a:lnTo>
                  <a:pt x="261175" y="78983"/>
                </a:lnTo>
                <a:lnTo>
                  <a:pt x="265609" y="76481"/>
                </a:lnTo>
                <a:close/>
                <a:moveTo>
                  <a:pt x="189128" y="69482"/>
                </a:moveTo>
                <a:lnTo>
                  <a:pt x="193308" y="82656"/>
                </a:lnTo>
                <a:lnTo>
                  <a:pt x="189539" y="83923"/>
                </a:lnTo>
                <a:lnTo>
                  <a:pt x="185106" y="70907"/>
                </a:lnTo>
                <a:lnTo>
                  <a:pt x="189128" y="69482"/>
                </a:lnTo>
                <a:close/>
                <a:moveTo>
                  <a:pt x="161006" y="76639"/>
                </a:moveTo>
                <a:lnTo>
                  <a:pt x="162874" y="76829"/>
                </a:lnTo>
                <a:lnTo>
                  <a:pt x="162874" y="84145"/>
                </a:lnTo>
                <a:lnTo>
                  <a:pt x="162811" y="84145"/>
                </a:lnTo>
                <a:lnTo>
                  <a:pt x="159897" y="83670"/>
                </a:lnTo>
                <a:lnTo>
                  <a:pt x="161006" y="76639"/>
                </a:lnTo>
                <a:close/>
                <a:moveTo>
                  <a:pt x="276344" y="75562"/>
                </a:moveTo>
                <a:lnTo>
                  <a:pt x="278530" y="78381"/>
                </a:lnTo>
                <a:lnTo>
                  <a:pt x="271404" y="84176"/>
                </a:lnTo>
                <a:lnTo>
                  <a:pt x="269567" y="81516"/>
                </a:lnTo>
                <a:lnTo>
                  <a:pt x="276344" y="75562"/>
                </a:lnTo>
                <a:close/>
                <a:moveTo>
                  <a:pt x="136557" y="80281"/>
                </a:moveTo>
                <a:lnTo>
                  <a:pt x="143049" y="81358"/>
                </a:lnTo>
                <a:cubicBezTo>
                  <a:pt x="142891" y="82276"/>
                  <a:pt x="142733" y="83258"/>
                  <a:pt x="142543" y="84240"/>
                </a:cubicBezTo>
                <a:lnTo>
                  <a:pt x="136050" y="83480"/>
                </a:lnTo>
                <a:lnTo>
                  <a:pt x="136557" y="80281"/>
                </a:lnTo>
                <a:close/>
                <a:moveTo>
                  <a:pt x="163317" y="76892"/>
                </a:moveTo>
                <a:lnTo>
                  <a:pt x="166484" y="77241"/>
                </a:lnTo>
                <a:lnTo>
                  <a:pt x="165566" y="84271"/>
                </a:lnTo>
                <a:cubicBezTo>
                  <a:pt x="165154" y="84271"/>
                  <a:pt x="164109" y="84271"/>
                  <a:pt x="163317" y="84208"/>
                </a:cubicBezTo>
                <a:lnTo>
                  <a:pt x="163317" y="76892"/>
                </a:lnTo>
                <a:close/>
                <a:moveTo>
                  <a:pt x="232768" y="78286"/>
                </a:moveTo>
                <a:lnTo>
                  <a:pt x="234224" y="82688"/>
                </a:lnTo>
                <a:lnTo>
                  <a:pt x="229094" y="84556"/>
                </a:lnTo>
                <a:lnTo>
                  <a:pt x="227637" y="79996"/>
                </a:lnTo>
                <a:lnTo>
                  <a:pt x="232768" y="78286"/>
                </a:lnTo>
                <a:close/>
                <a:moveTo>
                  <a:pt x="121609" y="72174"/>
                </a:moveTo>
                <a:lnTo>
                  <a:pt x="131110" y="73251"/>
                </a:lnTo>
                <a:lnTo>
                  <a:pt x="129590" y="85063"/>
                </a:lnTo>
                <a:lnTo>
                  <a:pt x="119899" y="83701"/>
                </a:lnTo>
                <a:lnTo>
                  <a:pt x="120374" y="80503"/>
                </a:lnTo>
                <a:lnTo>
                  <a:pt x="121609" y="72174"/>
                </a:lnTo>
                <a:close/>
                <a:moveTo>
                  <a:pt x="216775" y="77209"/>
                </a:moveTo>
                <a:lnTo>
                  <a:pt x="217503" y="79363"/>
                </a:lnTo>
                <a:lnTo>
                  <a:pt x="218548" y="82466"/>
                </a:lnTo>
                <a:lnTo>
                  <a:pt x="209839" y="85316"/>
                </a:lnTo>
                <a:lnTo>
                  <a:pt x="207971" y="80186"/>
                </a:lnTo>
                <a:lnTo>
                  <a:pt x="216775" y="77209"/>
                </a:lnTo>
                <a:close/>
                <a:moveTo>
                  <a:pt x="260795" y="79204"/>
                </a:moveTo>
                <a:lnTo>
                  <a:pt x="262948" y="84018"/>
                </a:lnTo>
                <a:lnTo>
                  <a:pt x="260225" y="85348"/>
                </a:lnTo>
                <a:lnTo>
                  <a:pt x="258546" y="80471"/>
                </a:lnTo>
                <a:lnTo>
                  <a:pt x="260795" y="79204"/>
                </a:lnTo>
                <a:close/>
                <a:moveTo>
                  <a:pt x="149383" y="82403"/>
                </a:moveTo>
                <a:lnTo>
                  <a:pt x="154672" y="83290"/>
                </a:lnTo>
                <a:lnTo>
                  <a:pt x="154450" y="85443"/>
                </a:lnTo>
                <a:lnTo>
                  <a:pt x="149130" y="84651"/>
                </a:lnTo>
                <a:lnTo>
                  <a:pt x="149383" y="82403"/>
                </a:lnTo>
                <a:close/>
                <a:moveTo>
                  <a:pt x="187386" y="80471"/>
                </a:moveTo>
                <a:lnTo>
                  <a:pt x="188653" y="84208"/>
                </a:lnTo>
                <a:lnTo>
                  <a:pt x="184852" y="85475"/>
                </a:lnTo>
                <a:lnTo>
                  <a:pt x="183617" y="81706"/>
                </a:lnTo>
                <a:lnTo>
                  <a:pt x="187386" y="80471"/>
                </a:lnTo>
                <a:close/>
                <a:moveTo>
                  <a:pt x="130793" y="79299"/>
                </a:moveTo>
                <a:lnTo>
                  <a:pt x="136114" y="80186"/>
                </a:lnTo>
                <a:lnTo>
                  <a:pt x="135227" y="85855"/>
                </a:lnTo>
                <a:lnTo>
                  <a:pt x="130033" y="85126"/>
                </a:lnTo>
                <a:lnTo>
                  <a:pt x="130793" y="79299"/>
                </a:lnTo>
                <a:close/>
                <a:moveTo>
                  <a:pt x="205627" y="80978"/>
                </a:moveTo>
                <a:lnTo>
                  <a:pt x="204044" y="85950"/>
                </a:lnTo>
                <a:lnTo>
                  <a:pt x="202967" y="82656"/>
                </a:lnTo>
                <a:lnTo>
                  <a:pt x="203252" y="81769"/>
                </a:lnTo>
                <a:lnTo>
                  <a:pt x="205627" y="80978"/>
                </a:lnTo>
                <a:close/>
                <a:moveTo>
                  <a:pt x="181559" y="76987"/>
                </a:moveTo>
                <a:lnTo>
                  <a:pt x="184377" y="85633"/>
                </a:lnTo>
                <a:lnTo>
                  <a:pt x="181939" y="86425"/>
                </a:lnTo>
                <a:lnTo>
                  <a:pt x="178994" y="77811"/>
                </a:lnTo>
                <a:lnTo>
                  <a:pt x="181559" y="76987"/>
                </a:lnTo>
                <a:close/>
                <a:moveTo>
                  <a:pt x="135987" y="83955"/>
                </a:moveTo>
                <a:lnTo>
                  <a:pt x="142479" y="84715"/>
                </a:lnTo>
                <a:cubicBezTo>
                  <a:pt x="142353" y="85411"/>
                  <a:pt x="142226" y="86108"/>
                  <a:pt x="142099" y="86805"/>
                </a:cubicBezTo>
                <a:lnTo>
                  <a:pt x="135670" y="85918"/>
                </a:lnTo>
                <a:lnTo>
                  <a:pt x="135987" y="83955"/>
                </a:lnTo>
                <a:close/>
                <a:moveTo>
                  <a:pt x="207559" y="80313"/>
                </a:moveTo>
                <a:lnTo>
                  <a:pt x="209396" y="85475"/>
                </a:lnTo>
                <a:lnTo>
                  <a:pt x="204677" y="86995"/>
                </a:lnTo>
                <a:lnTo>
                  <a:pt x="206736" y="80598"/>
                </a:lnTo>
                <a:lnTo>
                  <a:pt x="207559" y="80313"/>
                </a:lnTo>
                <a:close/>
                <a:moveTo>
                  <a:pt x="278815" y="78761"/>
                </a:moveTo>
                <a:lnTo>
                  <a:pt x="280430" y="80851"/>
                </a:lnTo>
                <a:lnTo>
                  <a:pt x="273399" y="87121"/>
                </a:lnTo>
                <a:lnTo>
                  <a:pt x="271657" y="84556"/>
                </a:lnTo>
                <a:lnTo>
                  <a:pt x="278815" y="78761"/>
                </a:lnTo>
                <a:close/>
                <a:moveTo>
                  <a:pt x="227194" y="80123"/>
                </a:moveTo>
                <a:lnTo>
                  <a:pt x="228651" y="84715"/>
                </a:lnTo>
                <a:lnTo>
                  <a:pt x="220797" y="87597"/>
                </a:lnTo>
                <a:lnTo>
                  <a:pt x="219150" y="82751"/>
                </a:lnTo>
                <a:lnTo>
                  <a:pt x="227194" y="80123"/>
                </a:lnTo>
                <a:close/>
                <a:moveTo>
                  <a:pt x="143968" y="81484"/>
                </a:moveTo>
                <a:lnTo>
                  <a:pt x="148940" y="82308"/>
                </a:lnTo>
                <a:lnTo>
                  <a:pt x="148655" y="84778"/>
                </a:lnTo>
                <a:lnTo>
                  <a:pt x="148686" y="84778"/>
                </a:lnTo>
                <a:lnTo>
                  <a:pt x="148338" y="87660"/>
                </a:lnTo>
                <a:lnTo>
                  <a:pt x="143049" y="86931"/>
                </a:lnTo>
                <a:cubicBezTo>
                  <a:pt x="143366" y="85031"/>
                  <a:pt x="143683" y="83226"/>
                  <a:pt x="143968" y="81484"/>
                </a:cubicBezTo>
                <a:close/>
                <a:moveTo>
                  <a:pt x="237740" y="81896"/>
                </a:moveTo>
                <a:lnTo>
                  <a:pt x="237740" y="81896"/>
                </a:lnTo>
                <a:cubicBezTo>
                  <a:pt x="237518" y="83891"/>
                  <a:pt x="237360" y="85760"/>
                  <a:pt x="237233" y="87502"/>
                </a:cubicBezTo>
                <a:lnTo>
                  <a:pt x="237265" y="87502"/>
                </a:lnTo>
                <a:lnTo>
                  <a:pt x="236410" y="87787"/>
                </a:lnTo>
                <a:lnTo>
                  <a:pt x="234826" y="82941"/>
                </a:lnTo>
                <a:lnTo>
                  <a:pt x="237740" y="81896"/>
                </a:lnTo>
                <a:close/>
                <a:moveTo>
                  <a:pt x="247716" y="78223"/>
                </a:moveTo>
                <a:lnTo>
                  <a:pt x="249331" y="83891"/>
                </a:lnTo>
                <a:lnTo>
                  <a:pt x="239513" y="88040"/>
                </a:lnTo>
                <a:cubicBezTo>
                  <a:pt x="239640" y="86171"/>
                  <a:pt x="239798" y="84176"/>
                  <a:pt x="240020" y="82023"/>
                </a:cubicBezTo>
                <a:cubicBezTo>
                  <a:pt x="240052" y="81706"/>
                  <a:pt x="240115" y="81358"/>
                  <a:pt x="240147" y="81009"/>
                </a:cubicBezTo>
                <a:lnTo>
                  <a:pt x="247716" y="78223"/>
                </a:lnTo>
                <a:close/>
                <a:moveTo>
                  <a:pt x="177093" y="73694"/>
                </a:moveTo>
                <a:lnTo>
                  <a:pt x="178487" y="77716"/>
                </a:lnTo>
                <a:lnTo>
                  <a:pt x="181527" y="86551"/>
                </a:lnTo>
                <a:cubicBezTo>
                  <a:pt x="179469" y="87216"/>
                  <a:pt x="177632" y="87818"/>
                  <a:pt x="176048" y="88293"/>
                </a:cubicBezTo>
                <a:lnTo>
                  <a:pt x="171773" y="75562"/>
                </a:lnTo>
                <a:lnTo>
                  <a:pt x="177093" y="73694"/>
                </a:lnTo>
                <a:close/>
                <a:moveTo>
                  <a:pt x="149098" y="85095"/>
                </a:moveTo>
                <a:lnTo>
                  <a:pt x="154387" y="85886"/>
                </a:lnTo>
                <a:lnTo>
                  <a:pt x="154102" y="88452"/>
                </a:lnTo>
                <a:lnTo>
                  <a:pt x="148781" y="87723"/>
                </a:lnTo>
                <a:lnTo>
                  <a:pt x="149098" y="85095"/>
                </a:lnTo>
                <a:close/>
                <a:moveTo>
                  <a:pt x="104255" y="84050"/>
                </a:moveTo>
                <a:lnTo>
                  <a:pt x="103970" y="88008"/>
                </a:lnTo>
                <a:lnTo>
                  <a:pt x="92632" y="88642"/>
                </a:lnTo>
                <a:lnTo>
                  <a:pt x="92537" y="84556"/>
                </a:lnTo>
                <a:lnTo>
                  <a:pt x="104255" y="84050"/>
                </a:lnTo>
                <a:close/>
                <a:moveTo>
                  <a:pt x="201859" y="82213"/>
                </a:moveTo>
                <a:lnTo>
                  <a:pt x="202270" y="83416"/>
                </a:lnTo>
                <a:cubicBezTo>
                  <a:pt x="201732" y="85095"/>
                  <a:pt x="201162" y="86900"/>
                  <a:pt x="200592" y="88737"/>
                </a:cubicBezTo>
                <a:lnTo>
                  <a:pt x="198755" y="83258"/>
                </a:lnTo>
                <a:lnTo>
                  <a:pt x="201859" y="82213"/>
                </a:lnTo>
                <a:close/>
                <a:moveTo>
                  <a:pt x="92062" y="84620"/>
                </a:moveTo>
                <a:lnTo>
                  <a:pt x="92157" y="88705"/>
                </a:lnTo>
                <a:lnTo>
                  <a:pt x="89402" y="88863"/>
                </a:lnTo>
                <a:lnTo>
                  <a:pt x="88768" y="84746"/>
                </a:lnTo>
                <a:lnTo>
                  <a:pt x="92062" y="84620"/>
                </a:lnTo>
                <a:close/>
                <a:moveTo>
                  <a:pt x="155147" y="83353"/>
                </a:moveTo>
                <a:lnTo>
                  <a:pt x="159390" y="84050"/>
                </a:lnTo>
                <a:lnTo>
                  <a:pt x="158630" y="89022"/>
                </a:lnTo>
                <a:lnTo>
                  <a:pt x="154577" y="88483"/>
                </a:lnTo>
                <a:lnTo>
                  <a:pt x="154862" y="85728"/>
                </a:lnTo>
                <a:lnTo>
                  <a:pt x="155147" y="83353"/>
                </a:lnTo>
                <a:close/>
                <a:moveTo>
                  <a:pt x="159834" y="84113"/>
                </a:moveTo>
                <a:lnTo>
                  <a:pt x="162747" y="84588"/>
                </a:lnTo>
                <a:lnTo>
                  <a:pt x="162874" y="84588"/>
                </a:lnTo>
                <a:lnTo>
                  <a:pt x="162874" y="89592"/>
                </a:lnTo>
                <a:lnTo>
                  <a:pt x="159074" y="89085"/>
                </a:lnTo>
                <a:lnTo>
                  <a:pt x="159834" y="84113"/>
                </a:lnTo>
                <a:close/>
                <a:moveTo>
                  <a:pt x="257723" y="80851"/>
                </a:moveTo>
                <a:lnTo>
                  <a:pt x="259401" y="85728"/>
                </a:lnTo>
                <a:lnTo>
                  <a:pt x="251421" y="89592"/>
                </a:lnTo>
                <a:lnTo>
                  <a:pt x="249869" y="84176"/>
                </a:lnTo>
                <a:lnTo>
                  <a:pt x="257723" y="80851"/>
                </a:lnTo>
                <a:close/>
                <a:moveTo>
                  <a:pt x="234383" y="83131"/>
                </a:moveTo>
                <a:lnTo>
                  <a:pt x="235966" y="87945"/>
                </a:lnTo>
                <a:lnTo>
                  <a:pt x="230741" y="89750"/>
                </a:lnTo>
                <a:lnTo>
                  <a:pt x="229221" y="85000"/>
                </a:lnTo>
                <a:lnTo>
                  <a:pt x="234383" y="83131"/>
                </a:lnTo>
                <a:close/>
                <a:moveTo>
                  <a:pt x="163317" y="84683"/>
                </a:moveTo>
                <a:cubicBezTo>
                  <a:pt x="164077" y="84746"/>
                  <a:pt x="165059" y="84746"/>
                  <a:pt x="165503" y="84746"/>
                </a:cubicBezTo>
                <a:lnTo>
                  <a:pt x="164869" y="89813"/>
                </a:lnTo>
                <a:cubicBezTo>
                  <a:pt x="164394" y="89750"/>
                  <a:pt x="163856" y="89687"/>
                  <a:pt x="163317" y="89623"/>
                </a:cubicBezTo>
                <a:lnTo>
                  <a:pt x="163317" y="84683"/>
                </a:lnTo>
                <a:close/>
                <a:moveTo>
                  <a:pt x="189508" y="86330"/>
                </a:moveTo>
                <a:lnTo>
                  <a:pt x="190363" y="88863"/>
                </a:lnTo>
                <a:lnTo>
                  <a:pt x="186373" y="90162"/>
                </a:lnTo>
                <a:lnTo>
                  <a:pt x="185549" y="87628"/>
                </a:lnTo>
                <a:lnTo>
                  <a:pt x="189508" y="86330"/>
                </a:lnTo>
                <a:close/>
                <a:moveTo>
                  <a:pt x="171330" y="75689"/>
                </a:moveTo>
                <a:lnTo>
                  <a:pt x="175605" y="88452"/>
                </a:lnTo>
                <a:cubicBezTo>
                  <a:pt x="172026" y="89560"/>
                  <a:pt x="169778" y="90225"/>
                  <a:pt x="169240" y="90288"/>
                </a:cubicBezTo>
                <a:cubicBezTo>
                  <a:pt x="168796" y="90288"/>
                  <a:pt x="167403" y="90130"/>
                  <a:pt x="165313" y="89877"/>
                </a:cubicBezTo>
                <a:lnTo>
                  <a:pt x="166959" y="77209"/>
                </a:lnTo>
                <a:lnTo>
                  <a:pt x="171330" y="75689"/>
                </a:lnTo>
                <a:close/>
                <a:moveTo>
                  <a:pt x="105743" y="83986"/>
                </a:moveTo>
                <a:cubicBezTo>
                  <a:pt x="106756" y="84145"/>
                  <a:pt x="112014" y="84905"/>
                  <a:pt x="119076" y="85886"/>
                </a:cubicBezTo>
                <a:lnTo>
                  <a:pt x="118284" y="90320"/>
                </a:lnTo>
                <a:lnTo>
                  <a:pt x="104856" y="88072"/>
                </a:lnTo>
                <a:lnTo>
                  <a:pt x="105141" y="84018"/>
                </a:lnTo>
                <a:lnTo>
                  <a:pt x="105743" y="83986"/>
                </a:lnTo>
                <a:close/>
                <a:moveTo>
                  <a:pt x="228777" y="85158"/>
                </a:moveTo>
                <a:lnTo>
                  <a:pt x="229474" y="87311"/>
                </a:lnTo>
                <a:lnTo>
                  <a:pt x="221779" y="90320"/>
                </a:lnTo>
                <a:cubicBezTo>
                  <a:pt x="221747" y="90320"/>
                  <a:pt x="221715" y="90352"/>
                  <a:pt x="221715" y="90352"/>
                </a:cubicBezTo>
                <a:lnTo>
                  <a:pt x="220923" y="88008"/>
                </a:lnTo>
                <a:lnTo>
                  <a:pt x="228777" y="85158"/>
                </a:lnTo>
                <a:close/>
                <a:moveTo>
                  <a:pt x="269219" y="81801"/>
                </a:moveTo>
                <a:lnTo>
                  <a:pt x="273019" y="87375"/>
                </a:lnTo>
                <a:lnTo>
                  <a:pt x="266400" y="90573"/>
                </a:lnTo>
                <a:lnTo>
                  <a:pt x="263740" y="84683"/>
                </a:lnTo>
                <a:lnTo>
                  <a:pt x="268649" y="82308"/>
                </a:lnTo>
                <a:cubicBezTo>
                  <a:pt x="268680" y="82276"/>
                  <a:pt x="268712" y="82244"/>
                  <a:pt x="268744" y="82213"/>
                </a:cubicBezTo>
                <a:lnTo>
                  <a:pt x="269219" y="81801"/>
                </a:lnTo>
                <a:close/>
                <a:moveTo>
                  <a:pt x="218738" y="82878"/>
                </a:moveTo>
                <a:lnTo>
                  <a:pt x="220385" y="87755"/>
                </a:lnTo>
                <a:lnTo>
                  <a:pt x="211866" y="90858"/>
                </a:lnTo>
                <a:lnTo>
                  <a:pt x="210029" y="85760"/>
                </a:lnTo>
                <a:lnTo>
                  <a:pt x="218738" y="82878"/>
                </a:lnTo>
                <a:close/>
                <a:moveTo>
                  <a:pt x="119519" y="85950"/>
                </a:moveTo>
                <a:lnTo>
                  <a:pt x="125251" y="86741"/>
                </a:lnTo>
                <a:lnTo>
                  <a:pt x="124301" y="91302"/>
                </a:lnTo>
                <a:lnTo>
                  <a:pt x="118759" y="90383"/>
                </a:lnTo>
                <a:lnTo>
                  <a:pt x="119519" y="85950"/>
                </a:lnTo>
                <a:close/>
                <a:moveTo>
                  <a:pt x="185106" y="87787"/>
                </a:moveTo>
                <a:lnTo>
                  <a:pt x="185929" y="90288"/>
                </a:lnTo>
                <a:lnTo>
                  <a:pt x="182034" y="91587"/>
                </a:lnTo>
                <a:lnTo>
                  <a:pt x="182224" y="88705"/>
                </a:lnTo>
                <a:lnTo>
                  <a:pt x="185106" y="87787"/>
                </a:lnTo>
                <a:close/>
                <a:moveTo>
                  <a:pt x="125726" y="86836"/>
                </a:moveTo>
                <a:lnTo>
                  <a:pt x="129305" y="87343"/>
                </a:lnTo>
                <a:lnTo>
                  <a:pt x="128671" y="92062"/>
                </a:lnTo>
                <a:lnTo>
                  <a:pt x="124745" y="91397"/>
                </a:lnTo>
                <a:lnTo>
                  <a:pt x="125726" y="86836"/>
                </a:lnTo>
                <a:close/>
                <a:moveTo>
                  <a:pt x="263328" y="84873"/>
                </a:moveTo>
                <a:lnTo>
                  <a:pt x="265989" y="90763"/>
                </a:lnTo>
                <a:lnTo>
                  <a:pt x="262663" y="92379"/>
                </a:lnTo>
                <a:lnTo>
                  <a:pt x="260510" y="86203"/>
                </a:lnTo>
                <a:lnTo>
                  <a:pt x="263328" y="84873"/>
                </a:lnTo>
                <a:close/>
                <a:moveTo>
                  <a:pt x="229632" y="87755"/>
                </a:moveTo>
                <a:lnTo>
                  <a:pt x="230298" y="89908"/>
                </a:lnTo>
                <a:lnTo>
                  <a:pt x="222475" y="92600"/>
                </a:lnTo>
                <a:lnTo>
                  <a:pt x="221842" y="90763"/>
                </a:lnTo>
                <a:lnTo>
                  <a:pt x="221937" y="90763"/>
                </a:lnTo>
                <a:lnTo>
                  <a:pt x="229632" y="87755"/>
                </a:lnTo>
                <a:close/>
                <a:moveTo>
                  <a:pt x="202492" y="84176"/>
                </a:moveTo>
                <a:lnTo>
                  <a:pt x="203569" y="87438"/>
                </a:lnTo>
                <a:lnTo>
                  <a:pt x="201890" y="92727"/>
                </a:lnTo>
                <a:lnTo>
                  <a:pt x="200814" y="89497"/>
                </a:lnTo>
                <a:cubicBezTo>
                  <a:pt x="201415" y="87628"/>
                  <a:pt x="201985" y="85855"/>
                  <a:pt x="202492" y="84176"/>
                </a:cubicBezTo>
                <a:close/>
                <a:moveTo>
                  <a:pt x="209586" y="85886"/>
                </a:moveTo>
                <a:lnTo>
                  <a:pt x="211423" y="91017"/>
                </a:lnTo>
                <a:lnTo>
                  <a:pt x="206451" y="92854"/>
                </a:lnTo>
                <a:cubicBezTo>
                  <a:pt x="205501" y="90130"/>
                  <a:pt x="204867" y="88262"/>
                  <a:pt x="204582" y="87533"/>
                </a:cubicBezTo>
                <a:lnTo>
                  <a:pt x="209586" y="85886"/>
                </a:lnTo>
                <a:close/>
                <a:moveTo>
                  <a:pt x="129748" y="87407"/>
                </a:moveTo>
                <a:lnTo>
                  <a:pt x="134879" y="88135"/>
                </a:lnTo>
                <a:lnTo>
                  <a:pt x="134119" y="92949"/>
                </a:lnTo>
                <a:lnTo>
                  <a:pt x="129147" y="92125"/>
                </a:lnTo>
                <a:lnTo>
                  <a:pt x="129748" y="87407"/>
                </a:lnTo>
                <a:close/>
                <a:moveTo>
                  <a:pt x="103906" y="88483"/>
                </a:moveTo>
                <a:lnTo>
                  <a:pt x="103558" y="93012"/>
                </a:lnTo>
                <a:lnTo>
                  <a:pt x="92727" y="93202"/>
                </a:lnTo>
                <a:lnTo>
                  <a:pt x="92600" y="89117"/>
                </a:lnTo>
                <a:lnTo>
                  <a:pt x="103906" y="88483"/>
                </a:lnTo>
                <a:close/>
                <a:moveTo>
                  <a:pt x="92157" y="89180"/>
                </a:moveTo>
                <a:lnTo>
                  <a:pt x="92284" y="93234"/>
                </a:lnTo>
                <a:lnTo>
                  <a:pt x="90035" y="93265"/>
                </a:lnTo>
                <a:lnTo>
                  <a:pt x="89465" y="89307"/>
                </a:lnTo>
                <a:lnTo>
                  <a:pt x="92157" y="89180"/>
                </a:lnTo>
                <a:close/>
                <a:moveTo>
                  <a:pt x="181749" y="88863"/>
                </a:moveTo>
                <a:lnTo>
                  <a:pt x="181590" y="91745"/>
                </a:lnTo>
                <a:lnTo>
                  <a:pt x="175478" y="93740"/>
                </a:lnTo>
                <a:lnTo>
                  <a:pt x="175478" y="93740"/>
                </a:lnTo>
                <a:lnTo>
                  <a:pt x="176080" y="90668"/>
                </a:lnTo>
                <a:cubicBezTo>
                  <a:pt x="177727" y="90162"/>
                  <a:pt x="179659" y="89560"/>
                  <a:pt x="181749" y="88863"/>
                </a:cubicBezTo>
                <a:close/>
                <a:moveTo>
                  <a:pt x="194005" y="84841"/>
                </a:moveTo>
                <a:lnTo>
                  <a:pt x="196412" y="92727"/>
                </a:lnTo>
                <a:lnTo>
                  <a:pt x="192548" y="93867"/>
                </a:lnTo>
                <a:lnTo>
                  <a:pt x="190870" y="88927"/>
                </a:lnTo>
                <a:lnTo>
                  <a:pt x="189919" y="86203"/>
                </a:lnTo>
                <a:lnTo>
                  <a:pt x="194005" y="84841"/>
                </a:lnTo>
                <a:close/>
                <a:moveTo>
                  <a:pt x="135322" y="88167"/>
                </a:moveTo>
                <a:lnTo>
                  <a:pt x="141719" y="89053"/>
                </a:lnTo>
                <a:cubicBezTo>
                  <a:pt x="141434" y="90700"/>
                  <a:pt x="141149" y="92379"/>
                  <a:pt x="140864" y="94057"/>
                </a:cubicBezTo>
                <a:lnTo>
                  <a:pt x="134562" y="93012"/>
                </a:lnTo>
                <a:lnTo>
                  <a:pt x="135322" y="88167"/>
                </a:lnTo>
                <a:close/>
                <a:moveTo>
                  <a:pt x="25050" y="50797"/>
                </a:moveTo>
                <a:cubicBezTo>
                  <a:pt x="25335" y="52286"/>
                  <a:pt x="25557" y="53426"/>
                  <a:pt x="25715" y="54027"/>
                </a:cubicBezTo>
                <a:cubicBezTo>
                  <a:pt x="27077" y="59000"/>
                  <a:pt x="31099" y="64352"/>
                  <a:pt x="35279" y="66727"/>
                </a:cubicBezTo>
                <a:cubicBezTo>
                  <a:pt x="37275" y="67835"/>
                  <a:pt x="40663" y="69292"/>
                  <a:pt x="43957" y="70717"/>
                </a:cubicBezTo>
                <a:cubicBezTo>
                  <a:pt x="46807" y="71952"/>
                  <a:pt x="50734" y="73599"/>
                  <a:pt x="51272" y="74137"/>
                </a:cubicBezTo>
                <a:cubicBezTo>
                  <a:pt x="51684" y="74517"/>
                  <a:pt x="54598" y="77589"/>
                  <a:pt x="58398" y="81611"/>
                </a:cubicBezTo>
                <a:lnTo>
                  <a:pt x="57448" y="94184"/>
                </a:lnTo>
                <a:lnTo>
                  <a:pt x="52602" y="83955"/>
                </a:lnTo>
                <a:cubicBezTo>
                  <a:pt x="52507" y="83733"/>
                  <a:pt x="52317" y="83543"/>
                  <a:pt x="52096" y="83448"/>
                </a:cubicBezTo>
                <a:cubicBezTo>
                  <a:pt x="36008" y="75024"/>
                  <a:pt x="18241" y="65143"/>
                  <a:pt x="17006" y="63401"/>
                </a:cubicBezTo>
                <a:cubicBezTo>
                  <a:pt x="16468" y="62546"/>
                  <a:pt x="15201" y="57923"/>
                  <a:pt x="13871" y="53046"/>
                </a:cubicBezTo>
                <a:cubicBezTo>
                  <a:pt x="17766" y="52254"/>
                  <a:pt x="21630" y="51462"/>
                  <a:pt x="25050" y="50797"/>
                </a:cubicBezTo>
                <a:close/>
                <a:moveTo>
                  <a:pt x="104825" y="88547"/>
                </a:moveTo>
                <a:lnTo>
                  <a:pt x="118221" y="90763"/>
                </a:lnTo>
                <a:lnTo>
                  <a:pt x="117461" y="95102"/>
                </a:lnTo>
                <a:lnTo>
                  <a:pt x="104508" y="93075"/>
                </a:lnTo>
                <a:lnTo>
                  <a:pt x="104825" y="88547"/>
                </a:lnTo>
                <a:close/>
                <a:moveTo>
                  <a:pt x="190489" y="89307"/>
                </a:moveTo>
                <a:lnTo>
                  <a:pt x="192073" y="93994"/>
                </a:lnTo>
                <a:lnTo>
                  <a:pt x="188019" y="95229"/>
                </a:lnTo>
                <a:lnTo>
                  <a:pt x="186531" y="90605"/>
                </a:lnTo>
                <a:lnTo>
                  <a:pt x="190489" y="89307"/>
                </a:lnTo>
                <a:close/>
                <a:moveTo>
                  <a:pt x="186056" y="90732"/>
                </a:moveTo>
                <a:lnTo>
                  <a:pt x="187544" y="95260"/>
                </a:lnTo>
                <a:lnTo>
                  <a:pt x="181844" y="95039"/>
                </a:lnTo>
                <a:lnTo>
                  <a:pt x="182002" y="92062"/>
                </a:lnTo>
                <a:lnTo>
                  <a:pt x="186056" y="90732"/>
                </a:lnTo>
                <a:close/>
                <a:moveTo>
                  <a:pt x="249457" y="84335"/>
                </a:moveTo>
                <a:lnTo>
                  <a:pt x="251009" y="89782"/>
                </a:lnTo>
                <a:lnTo>
                  <a:pt x="239323" y="95419"/>
                </a:lnTo>
                <a:cubicBezTo>
                  <a:pt x="239292" y="93455"/>
                  <a:pt x="239323" y="91143"/>
                  <a:pt x="239482" y="88547"/>
                </a:cubicBezTo>
                <a:lnTo>
                  <a:pt x="239513" y="88547"/>
                </a:lnTo>
                <a:lnTo>
                  <a:pt x="249457" y="84335"/>
                </a:lnTo>
                <a:close/>
                <a:moveTo>
                  <a:pt x="220512" y="88198"/>
                </a:moveTo>
                <a:lnTo>
                  <a:pt x="222064" y="92727"/>
                </a:lnTo>
                <a:lnTo>
                  <a:pt x="213576" y="95672"/>
                </a:lnTo>
                <a:lnTo>
                  <a:pt x="212024" y="91302"/>
                </a:lnTo>
                <a:lnTo>
                  <a:pt x="220512" y="88198"/>
                </a:lnTo>
                <a:close/>
                <a:moveTo>
                  <a:pt x="118664" y="90827"/>
                </a:moveTo>
                <a:lnTo>
                  <a:pt x="123129" y="91587"/>
                </a:lnTo>
                <a:lnTo>
                  <a:pt x="122496" y="95894"/>
                </a:lnTo>
                <a:lnTo>
                  <a:pt x="117904" y="95165"/>
                </a:lnTo>
                <a:lnTo>
                  <a:pt x="118664" y="90827"/>
                </a:lnTo>
                <a:close/>
                <a:moveTo>
                  <a:pt x="230456" y="90320"/>
                </a:moveTo>
                <a:lnTo>
                  <a:pt x="231406" y="93392"/>
                </a:lnTo>
                <a:lnTo>
                  <a:pt x="223584" y="95894"/>
                </a:lnTo>
                <a:lnTo>
                  <a:pt x="222634" y="93012"/>
                </a:lnTo>
                <a:lnTo>
                  <a:pt x="230456" y="90320"/>
                </a:lnTo>
                <a:close/>
                <a:moveTo>
                  <a:pt x="198312" y="83416"/>
                </a:moveTo>
                <a:lnTo>
                  <a:pt x="200339" y="89497"/>
                </a:lnTo>
                <a:cubicBezTo>
                  <a:pt x="199610" y="91808"/>
                  <a:pt x="198850" y="94184"/>
                  <a:pt x="198090" y="96559"/>
                </a:cubicBezTo>
                <a:lnTo>
                  <a:pt x="194416" y="84715"/>
                </a:lnTo>
                <a:lnTo>
                  <a:pt x="198312" y="83416"/>
                </a:lnTo>
                <a:close/>
                <a:moveTo>
                  <a:pt x="259686" y="86615"/>
                </a:moveTo>
                <a:lnTo>
                  <a:pt x="261840" y="92790"/>
                </a:lnTo>
                <a:lnTo>
                  <a:pt x="253859" y="96654"/>
                </a:lnTo>
                <a:lnTo>
                  <a:pt x="251706" y="90478"/>
                </a:lnTo>
                <a:lnTo>
                  <a:pt x="259686" y="86615"/>
                </a:lnTo>
                <a:close/>
                <a:moveTo>
                  <a:pt x="123604" y="91650"/>
                </a:moveTo>
                <a:lnTo>
                  <a:pt x="128608" y="92505"/>
                </a:lnTo>
                <a:lnTo>
                  <a:pt x="128101" y="96780"/>
                </a:lnTo>
                <a:lnTo>
                  <a:pt x="122939" y="95989"/>
                </a:lnTo>
                <a:lnTo>
                  <a:pt x="123604" y="91650"/>
                </a:lnTo>
                <a:close/>
                <a:moveTo>
                  <a:pt x="175605" y="90827"/>
                </a:moveTo>
                <a:lnTo>
                  <a:pt x="174972" y="93899"/>
                </a:lnTo>
                <a:lnTo>
                  <a:pt x="170000" y="95514"/>
                </a:lnTo>
                <a:cubicBezTo>
                  <a:pt x="169905" y="95545"/>
                  <a:pt x="169841" y="95640"/>
                  <a:pt x="169841" y="95735"/>
                </a:cubicBezTo>
                <a:lnTo>
                  <a:pt x="169841" y="96875"/>
                </a:lnTo>
                <a:lnTo>
                  <a:pt x="164521" y="96210"/>
                </a:lnTo>
                <a:lnTo>
                  <a:pt x="165028" y="92157"/>
                </a:lnTo>
                <a:cubicBezTo>
                  <a:pt x="167276" y="92410"/>
                  <a:pt x="168765" y="92569"/>
                  <a:pt x="169240" y="92569"/>
                </a:cubicBezTo>
                <a:cubicBezTo>
                  <a:pt x="169715" y="92569"/>
                  <a:pt x="172026" y="91935"/>
                  <a:pt x="175605" y="90827"/>
                </a:cubicBezTo>
                <a:close/>
                <a:moveTo>
                  <a:pt x="129083" y="92600"/>
                </a:moveTo>
                <a:lnTo>
                  <a:pt x="131712" y="93012"/>
                </a:lnTo>
                <a:lnTo>
                  <a:pt x="131047" y="97256"/>
                </a:lnTo>
                <a:lnTo>
                  <a:pt x="128513" y="96875"/>
                </a:lnTo>
                <a:lnTo>
                  <a:pt x="129083" y="92600"/>
                </a:lnTo>
                <a:close/>
                <a:moveTo>
                  <a:pt x="174877" y="94405"/>
                </a:moveTo>
                <a:lnTo>
                  <a:pt x="174243" y="97414"/>
                </a:lnTo>
                <a:lnTo>
                  <a:pt x="170285" y="96939"/>
                </a:lnTo>
                <a:lnTo>
                  <a:pt x="170285" y="95894"/>
                </a:lnTo>
                <a:lnTo>
                  <a:pt x="174877" y="94405"/>
                </a:lnTo>
                <a:close/>
                <a:moveTo>
                  <a:pt x="211581" y="91460"/>
                </a:moveTo>
                <a:lnTo>
                  <a:pt x="213165" y="95799"/>
                </a:lnTo>
                <a:lnTo>
                  <a:pt x="208066" y="97572"/>
                </a:lnTo>
                <a:cubicBezTo>
                  <a:pt x="207496" y="95989"/>
                  <a:pt x="207021" y="94564"/>
                  <a:pt x="206577" y="93297"/>
                </a:cubicBezTo>
                <a:lnTo>
                  <a:pt x="211581" y="91460"/>
                </a:lnTo>
                <a:close/>
                <a:moveTo>
                  <a:pt x="132187" y="93075"/>
                </a:moveTo>
                <a:lnTo>
                  <a:pt x="134055" y="93392"/>
                </a:lnTo>
                <a:lnTo>
                  <a:pt x="133390" y="97604"/>
                </a:lnTo>
                <a:lnTo>
                  <a:pt x="131490" y="97319"/>
                </a:lnTo>
                <a:lnTo>
                  <a:pt x="132187" y="93075"/>
                </a:lnTo>
                <a:close/>
                <a:moveTo>
                  <a:pt x="88357" y="84746"/>
                </a:moveTo>
                <a:lnTo>
                  <a:pt x="89624" y="93487"/>
                </a:lnTo>
                <a:cubicBezTo>
                  <a:pt x="89655" y="93614"/>
                  <a:pt x="89750" y="93677"/>
                  <a:pt x="89877" y="93677"/>
                </a:cubicBezTo>
                <a:lnTo>
                  <a:pt x="92315" y="93645"/>
                </a:lnTo>
                <a:lnTo>
                  <a:pt x="92410" y="97636"/>
                </a:lnTo>
                <a:lnTo>
                  <a:pt x="84461" y="97446"/>
                </a:lnTo>
                <a:cubicBezTo>
                  <a:pt x="83986" y="93930"/>
                  <a:pt x="83353" y="89275"/>
                  <a:pt x="82783" y="84810"/>
                </a:cubicBezTo>
                <a:lnTo>
                  <a:pt x="82783" y="84810"/>
                </a:lnTo>
                <a:lnTo>
                  <a:pt x="83955" y="84936"/>
                </a:lnTo>
                <a:lnTo>
                  <a:pt x="84113" y="84936"/>
                </a:lnTo>
                <a:lnTo>
                  <a:pt x="88357" y="84746"/>
                </a:lnTo>
                <a:close/>
                <a:moveTo>
                  <a:pt x="103526" y="93455"/>
                </a:moveTo>
                <a:lnTo>
                  <a:pt x="103241" y="97382"/>
                </a:lnTo>
                <a:lnTo>
                  <a:pt x="92822" y="97667"/>
                </a:lnTo>
                <a:lnTo>
                  <a:pt x="92727" y="93645"/>
                </a:lnTo>
                <a:lnTo>
                  <a:pt x="103526" y="93455"/>
                </a:lnTo>
                <a:close/>
                <a:moveTo>
                  <a:pt x="142638" y="89180"/>
                </a:moveTo>
                <a:lnTo>
                  <a:pt x="145614" y="89560"/>
                </a:lnTo>
                <a:lnTo>
                  <a:pt x="144221" y="97731"/>
                </a:lnTo>
                <a:lnTo>
                  <a:pt x="141244" y="97351"/>
                </a:lnTo>
                <a:cubicBezTo>
                  <a:pt x="141719" y="94595"/>
                  <a:pt x="142194" y="91840"/>
                  <a:pt x="142638" y="89180"/>
                </a:cubicBezTo>
                <a:close/>
                <a:moveTo>
                  <a:pt x="237201" y="88008"/>
                </a:moveTo>
                <a:cubicBezTo>
                  <a:pt x="237011" y="91270"/>
                  <a:pt x="236980" y="94089"/>
                  <a:pt x="237043" y="96400"/>
                </a:cubicBezTo>
                <a:lnTo>
                  <a:pt x="233274" y="97731"/>
                </a:lnTo>
                <a:lnTo>
                  <a:pt x="231913" y="93455"/>
                </a:lnTo>
                <a:lnTo>
                  <a:pt x="230868" y="90193"/>
                </a:lnTo>
                <a:lnTo>
                  <a:pt x="237201" y="88008"/>
                </a:lnTo>
                <a:close/>
                <a:moveTo>
                  <a:pt x="146058" y="89655"/>
                </a:moveTo>
                <a:lnTo>
                  <a:pt x="148053" y="89908"/>
                </a:lnTo>
                <a:lnTo>
                  <a:pt x="146723" y="98142"/>
                </a:lnTo>
                <a:lnTo>
                  <a:pt x="144696" y="97857"/>
                </a:lnTo>
                <a:lnTo>
                  <a:pt x="146058" y="89655"/>
                </a:lnTo>
                <a:close/>
                <a:moveTo>
                  <a:pt x="181559" y="92220"/>
                </a:moveTo>
                <a:lnTo>
                  <a:pt x="181147" y="98301"/>
                </a:lnTo>
                <a:lnTo>
                  <a:pt x="174687" y="97509"/>
                </a:lnTo>
                <a:lnTo>
                  <a:pt x="175352" y="94247"/>
                </a:lnTo>
                <a:lnTo>
                  <a:pt x="181559" y="92220"/>
                </a:lnTo>
                <a:close/>
                <a:moveTo>
                  <a:pt x="148496" y="89972"/>
                </a:moveTo>
                <a:lnTo>
                  <a:pt x="150238" y="90225"/>
                </a:lnTo>
                <a:lnTo>
                  <a:pt x="148908" y="98396"/>
                </a:lnTo>
                <a:lnTo>
                  <a:pt x="147198" y="98174"/>
                </a:lnTo>
                <a:lnTo>
                  <a:pt x="148496" y="89972"/>
                </a:lnTo>
                <a:close/>
                <a:moveTo>
                  <a:pt x="273272" y="87755"/>
                </a:moveTo>
                <a:lnTo>
                  <a:pt x="276946" y="92822"/>
                </a:lnTo>
                <a:lnTo>
                  <a:pt x="266052" y="98396"/>
                </a:lnTo>
                <a:lnTo>
                  <a:pt x="263582" y="95039"/>
                </a:lnTo>
                <a:lnTo>
                  <a:pt x="262822" y="92822"/>
                </a:lnTo>
                <a:lnTo>
                  <a:pt x="273272" y="87755"/>
                </a:lnTo>
                <a:close/>
                <a:moveTo>
                  <a:pt x="134499" y="93455"/>
                </a:moveTo>
                <a:lnTo>
                  <a:pt x="140801" y="94532"/>
                </a:lnTo>
                <a:cubicBezTo>
                  <a:pt x="140547" y="95894"/>
                  <a:pt x="140326" y="97287"/>
                  <a:pt x="140072" y="98681"/>
                </a:cubicBezTo>
                <a:lnTo>
                  <a:pt x="133834" y="97699"/>
                </a:lnTo>
                <a:lnTo>
                  <a:pt x="134499" y="93455"/>
                </a:lnTo>
                <a:close/>
                <a:moveTo>
                  <a:pt x="104476" y="93519"/>
                </a:moveTo>
                <a:lnTo>
                  <a:pt x="117397" y="95577"/>
                </a:lnTo>
                <a:lnTo>
                  <a:pt x="116827" y="98744"/>
                </a:lnTo>
                <a:lnTo>
                  <a:pt x="108150" y="97256"/>
                </a:lnTo>
                <a:lnTo>
                  <a:pt x="108118" y="97256"/>
                </a:lnTo>
                <a:lnTo>
                  <a:pt x="104191" y="97351"/>
                </a:lnTo>
                <a:lnTo>
                  <a:pt x="104476" y="93519"/>
                </a:lnTo>
                <a:close/>
                <a:moveTo>
                  <a:pt x="150681" y="90288"/>
                </a:moveTo>
                <a:lnTo>
                  <a:pt x="153817" y="90700"/>
                </a:lnTo>
                <a:lnTo>
                  <a:pt x="152487" y="98934"/>
                </a:lnTo>
                <a:lnTo>
                  <a:pt x="149351" y="98491"/>
                </a:lnTo>
                <a:lnTo>
                  <a:pt x="150681" y="90288"/>
                </a:lnTo>
                <a:close/>
                <a:moveTo>
                  <a:pt x="261967" y="93234"/>
                </a:moveTo>
                <a:lnTo>
                  <a:pt x="262663" y="95229"/>
                </a:lnTo>
                <a:lnTo>
                  <a:pt x="254683" y="99029"/>
                </a:lnTo>
                <a:lnTo>
                  <a:pt x="253986" y="97097"/>
                </a:lnTo>
                <a:lnTo>
                  <a:pt x="261967" y="93234"/>
                </a:lnTo>
                <a:close/>
                <a:moveTo>
                  <a:pt x="154292" y="90763"/>
                </a:moveTo>
                <a:cubicBezTo>
                  <a:pt x="155654" y="90953"/>
                  <a:pt x="156952" y="91112"/>
                  <a:pt x="158187" y="91270"/>
                </a:cubicBezTo>
                <a:lnTo>
                  <a:pt x="156857" y="99536"/>
                </a:lnTo>
                <a:lnTo>
                  <a:pt x="152962" y="98966"/>
                </a:lnTo>
                <a:lnTo>
                  <a:pt x="154292" y="90763"/>
                </a:lnTo>
                <a:close/>
                <a:moveTo>
                  <a:pt x="158630" y="91365"/>
                </a:moveTo>
                <a:cubicBezTo>
                  <a:pt x="159770" y="91492"/>
                  <a:pt x="160816" y="91650"/>
                  <a:pt x="161829" y="91745"/>
                </a:cubicBezTo>
                <a:lnTo>
                  <a:pt x="160626" y="100074"/>
                </a:lnTo>
                <a:lnTo>
                  <a:pt x="157300" y="99599"/>
                </a:lnTo>
                <a:lnTo>
                  <a:pt x="158630" y="91365"/>
                </a:lnTo>
                <a:close/>
                <a:moveTo>
                  <a:pt x="277231" y="93202"/>
                </a:moveTo>
                <a:lnTo>
                  <a:pt x="279511" y="96432"/>
                </a:lnTo>
                <a:lnTo>
                  <a:pt x="274381" y="100074"/>
                </a:lnTo>
                <a:lnTo>
                  <a:pt x="271594" y="96084"/>
                </a:lnTo>
                <a:lnTo>
                  <a:pt x="277231" y="93202"/>
                </a:lnTo>
                <a:close/>
                <a:moveTo>
                  <a:pt x="251262" y="90637"/>
                </a:moveTo>
                <a:lnTo>
                  <a:pt x="252688" y="94754"/>
                </a:lnTo>
                <a:lnTo>
                  <a:pt x="239545" y="100359"/>
                </a:lnTo>
                <a:cubicBezTo>
                  <a:pt x="239450" y="99282"/>
                  <a:pt x="239387" y="97952"/>
                  <a:pt x="239355" y="96432"/>
                </a:cubicBezTo>
                <a:lnTo>
                  <a:pt x="251262" y="90637"/>
                </a:lnTo>
                <a:close/>
                <a:moveTo>
                  <a:pt x="162272" y="91840"/>
                </a:moveTo>
                <a:lnTo>
                  <a:pt x="164553" y="92093"/>
                </a:lnTo>
                <a:lnTo>
                  <a:pt x="163476" y="100486"/>
                </a:lnTo>
                <a:lnTo>
                  <a:pt x="161101" y="100137"/>
                </a:lnTo>
                <a:lnTo>
                  <a:pt x="162272" y="91840"/>
                </a:lnTo>
                <a:close/>
                <a:moveTo>
                  <a:pt x="117809" y="95640"/>
                </a:moveTo>
                <a:lnTo>
                  <a:pt x="128006" y="97256"/>
                </a:lnTo>
                <a:lnTo>
                  <a:pt x="127595" y="100549"/>
                </a:lnTo>
                <a:lnTo>
                  <a:pt x="117271" y="98807"/>
                </a:lnTo>
                <a:lnTo>
                  <a:pt x="117809" y="95640"/>
                </a:lnTo>
                <a:close/>
                <a:moveTo>
                  <a:pt x="231564" y="93835"/>
                </a:moveTo>
                <a:lnTo>
                  <a:pt x="232831" y="97889"/>
                </a:lnTo>
                <a:lnTo>
                  <a:pt x="225167" y="100612"/>
                </a:lnTo>
                <a:lnTo>
                  <a:pt x="224249" y="97857"/>
                </a:lnTo>
                <a:lnTo>
                  <a:pt x="223742" y="96337"/>
                </a:lnTo>
                <a:lnTo>
                  <a:pt x="231564" y="93835"/>
                </a:lnTo>
                <a:close/>
                <a:moveTo>
                  <a:pt x="200592" y="90225"/>
                </a:moveTo>
                <a:lnTo>
                  <a:pt x="201669" y="93487"/>
                </a:lnTo>
                <a:lnTo>
                  <a:pt x="199357" y="100676"/>
                </a:lnTo>
                <a:lnTo>
                  <a:pt x="198343" y="97351"/>
                </a:lnTo>
                <a:cubicBezTo>
                  <a:pt x="199103" y="94944"/>
                  <a:pt x="199864" y="92537"/>
                  <a:pt x="200592" y="90225"/>
                </a:cubicBezTo>
                <a:close/>
                <a:moveTo>
                  <a:pt x="222190" y="93170"/>
                </a:moveTo>
                <a:lnTo>
                  <a:pt x="223742" y="97794"/>
                </a:lnTo>
                <a:lnTo>
                  <a:pt x="215413" y="100739"/>
                </a:lnTo>
                <a:lnTo>
                  <a:pt x="213735" y="96084"/>
                </a:lnTo>
                <a:lnTo>
                  <a:pt x="222190" y="93170"/>
                </a:lnTo>
                <a:close/>
                <a:moveTo>
                  <a:pt x="164426" y="96685"/>
                </a:moveTo>
                <a:lnTo>
                  <a:pt x="169810" y="97351"/>
                </a:lnTo>
                <a:lnTo>
                  <a:pt x="169113" y="101246"/>
                </a:lnTo>
                <a:lnTo>
                  <a:pt x="163919" y="100549"/>
                </a:lnTo>
                <a:lnTo>
                  <a:pt x="164426" y="96685"/>
                </a:lnTo>
                <a:close/>
                <a:moveTo>
                  <a:pt x="128481" y="97319"/>
                </a:moveTo>
                <a:lnTo>
                  <a:pt x="133295" y="98079"/>
                </a:lnTo>
                <a:lnTo>
                  <a:pt x="132788" y="101436"/>
                </a:lnTo>
                <a:lnTo>
                  <a:pt x="128038" y="100612"/>
                </a:lnTo>
                <a:lnTo>
                  <a:pt x="128481" y="97319"/>
                </a:lnTo>
                <a:close/>
                <a:moveTo>
                  <a:pt x="170253" y="97414"/>
                </a:moveTo>
                <a:lnTo>
                  <a:pt x="174148" y="97889"/>
                </a:lnTo>
                <a:lnTo>
                  <a:pt x="173357" y="101848"/>
                </a:lnTo>
                <a:lnTo>
                  <a:pt x="169556" y="101309"/>
                </a:lnTo>
                <a:lnTo>
                  <a:pt x="170253" y="97414"/>
                </a:lnTo>
                <a:close/>
                <a:moveTo>
                  <a:pt x="62610" y="82624"/>
                </a:moveTo>
                <a:lnTo>
                  <a:pt x="81865" y="84683"/>
                </a:lnTo>
                <a:cubicBezTo>
                  <a:pt x="82623" y="90592"/>
                  <a:pt x="83476" y="97194"/>
                  <a:pt x="84109" y="102163"/>
                </a:cubicBezTo>
                <a:lnTo>
                  <a:pt x="84109" y="102163"/>
                </a:lnTo>
                <a:cubicBezTo>
                  <a:pt x="82732" y="102100"/>
                  <a:pt x="81638" y="102038"/>
                  <a:pt x="81073" y="102038"/>
                </a:cubicBezTo>
                <a:cubicBezTo>
                  <a:pt x="79141" y="100011"/>
                  <a:pt x="69989" y="90383"/>
                  <a:pt x="62610" y="82624"/>
                </a:cubicBezTo>
                <a:close/>
                <a:moveTo>
                  <a:pt x="108087" y="97731"/>
                </a:moveTo>
                <a:lnTo>
                  <a:pt x="116732" y="99187"/>
                </a:lnTo>
                <a:lnTo>
                  <a:pt x="116131" y="102544"/>
                </a:lnTo>
                <a:lnTo>
                  <a:pt x="112964" y="102069"/>
                </a:lnTo>
                <a:lnTo>
                  <a:pt x="112900" y="102069"/>
                </a:lnTo>
                <a:lnTo>
                  <a:pt x="110082" y="102354"/>
                </a:lnTo>
                <a:lnTo>
                  <a:pt x="104603" y="97826"/>
                </a:lnTo>
                <a:lnTo>
                  <a:pt x="108087" y="97731"/>
                </a:lnTo>
                <a:close/>
                <a:moveTo>
                  <a:pt x="133770" y="98142"/>
                </a:moveTo>
                <a:lnTo>
                  <a:pt x="140009" y="99124"/>
                </a:lnTo>
                <a:cubicBezTo>
                  <a:pt x="139787" y="100264"/>
                  <a:pt x="139597" y="101404"/>
                  <a:pt x="139407" y="102544"/>
                </a:cubicBezTo>
                <a:lnTo>
                  <a:pt x="133232" y="101499"/>
                </a:lnTo>
                <a:lnTo>
                  <a:pt x="133770" y="98142"/>
                </a:lnTo>
                <a:close/>
                <a:moveTo>
                  <a:pt x="262885" y="95640"/>
                </a:moveTo>
                <a:lnTo>
                  <a:pt x="265197" y="98776"/>
                </a:lnTo>
                <a:lnTo>
                  <a:pt x="255949" y="102734"/>
                </a:lnTo>
                <a:lnTo>
                  <a:pt x="254809" y="99472"/>
                </a:lnTo>
                <a:lnTo>
                  <a:pt x="262885" y="95640"/>
                </a:lnTo>
                <a:close/>
                <a:moveTo>
                  <a:pt x="174623" y="97952"/>
                </a:moveTo>
                <a:lnTo>
                  <a:pt x="181147" y="98744"/>
                </a:lnTo>
                <a:lnTo>
                  <a:pt x="180862" y="102893"/>
                </a:lnTo>
                <a:lnTo>
                  <a:pt x="173800" y="101911"/>
                </a:lnTo>
                <a:lnTo>
                  <a:pt x="174623" y="97952"/>
                </a:lnTo>
                <a:close/>
                <a:moveTo>
                  <a:pt x="271182" y="96274"/>
                </a:moveTo>
                <a:lnTo>
                  <a:pt x="274001" y="100359"/>
                </a:lnTo>
                <a:lnTo>
                  <a:pt x="269694" y="103399"/>
                </a:lnTo>
                <a:lnTo>
                  <a:pt x="266305" y="98776"/>
                </a:lnTo>
                <a:lnTo>
                  <a:pt x="271182" y="96274"/>
                </a:lnTo>
                <a:close/>
                <a:moveTo>
                  <a:pt x="252846" y="95197"/>
                </a:moveTo>
                <a:lnTo>
                  <a:pt x="253416" y="96844"/>
                </a:lnTo>
                <a:lnTo>
                  <a:pt x="239862" y="103431"/>
                </a:lnTo>
                <a:cubicBezTo>
                  <a:pt x="239798" y="102861"/>
                  <a:pt x="239672" y="102006"/>
                  <a:pt x="239577" y="100834"/>
                </a:cubicBezTo>
                <a:lnTo>
                  <a:pt x="252846" y="95197"/>
                </a:lnTo>
                <a:close/>
                <a:moveTo>
                  <a:pt x="196570" y="93139"/>
                </a:moveTo>
                <a:lnTo>
                  <a:pt x="197837" y="97351"/>
                </a:lnTo>
                <a:cubicBezTo>
                  <a:pt x="197172" y="99441"/>
                  <a:pt x="196507" y="101531"/>
                  <a:pt x="195842" y="103589"/>
                </a:cubicBezTo>
                <a:lnTo>
                  <a:pt x="195683" y="103083"/>
                </a:lnTo>
                <a:lnTo>
                  <a:pt x="192675" y="94310"/>
                </a:lnTo>
                <a:lnTo>
                  <a:pt x="196570" y="93139"/>
                </a:lnTo>
                <a:close/>
                <a:moveTo>
                  <a:pt x="181812" y="95482"/>
                </a:moveTo>
                <a:lnTo>
                  <a:pt x="186563" y="95672"/>
                </a:lnTo>
                <a:lnTo>
                  <a:pt x="186024" y="103621"/>
                </a:lnTo>
                <a:lnTo>
                  <a:pt x="181337" y="102956"/>
                </a:lnTo>
                <a:lnTo>
                  <a:pt x="181812" y="95482"/>
                </a:lnTo>
                <a:close/>
                <a:moveTo>
                  <a:pt x="223869" y="98237"/>
                </a:moveTo>
                <a:lnTo>
                  <a:pt x="224724" y="100771"/>
                </a:lnTo>
                <a:lnTo>
                  <a:pt x="216458" y="103684"/>
                </a:lnTo>
                <a:lnTo>
                  <a:pt x="215571" y="101182"/>
                </a:lnTo>
                <a:lnTo>
                  <a:pt x="223869" y="98237"/>
                </a:lnTo>
                <a:close/>
                <a:moveTo>
                  <a:pt x="103210" y="97857"/>
                </a:moveTo>
                <a:lnTo>
                  <a:pt x="103115" y="103748"/>
                </a:lnTo>
                <a:cubicBezTo>
                  <a:pt x="98998" y="103019"/>
                  <a:pt x="90352" y="102481"/>
                  <a:pt x="85031" y="102228"/>
                </a:cubicBezTo>
                <a:lnTo>
                  <a:pt x="84493" y="97921"/>
                </a:lnTo>
                <a:lnTo>
                  <a:pt x="92600" y="98111"/>
                </a:lnTo>
                <a:lnTo>
                  <a:pt x="103210" y="97857"/>
                </a:lnTo>
                <a:close/>
                <a:moveTo>
                  <a:pt x="117207" y="99251"/>
                </a:moveTo>
                <a:lnTo>
                  <a:pt x="127531" y="100992"/>
                </a:lnTo>
                <a:lnTo>
                  <a:pt x="127120" y="104191"/>
                </a:lnTo>
                <a:lnTo>
                  <a:pt x="116606" y="102608"/>
                </a:lnTo>
                <a:lnTo>
                  <a:pt x="117207" y="99251"/>
                </a:lnTo>
                <a:close/>
                <a:moveTo>
                  <a:pt x="187038" y="95672"/>
                </a:moveTo>
                <a:lnTo>
                  <a:pt x="187703" y="95704"/>
                </a:lnTo>
                <a:lnTo>
                  <a:pt x="190489" y="104254"/>
                </a:lnTo>
                <a:lnTo>
                  <a:pt x="186499" y="103684"/>
                </a:lnTo>
                <a:lnTo>
                  <a:pt x="187038" y="95672"/>
                </a:lnTo>
                <a:close/>
                <a:moveTo>
                  <a:pt x="192231" y="94437"/>
                </a:moveTo>
                <a:lnTo>
                  <a:pt x="195145" y="102988"/>
                </a:lnTo>
                <a:lnTo>
                  <a:pt x="190996" y="104254"/>
                </a:lnTo>
                <a:lnTo>
                  <a:pt x="188178" y="95640"/>
                </a:lnTo>
                <a:lnTo>
                  <a:pt x="192231" y="94437"/>
                </a:lnTo>
                <a:close/>
                <a:moveTo>
                  <a:pt x="279796" y="96780"/>
                </a:moveTo>
                <a:lnTo>
                  <a:pt x="282583" y="100676"/>
                </a:lnTo>
                <a:cubicBezTo>
                  <a:pt x="280968" y="101911"/>
                  <a:pt x="279226" y="103178"/>
                  <a:pt x="277421" y="104508"/>
                </a:cubicBezTo>
                <a:lnTo>
                  <a:pt x="274603" y="100454"/>
                </a:lnTo>
                <a:lnTo>
                  <a:pt x="279796" y="96780"/>
                </a:lnTo>
                <a:close/>
                <a:moveTo>
                  <a:pt x="127975" y="101087"/>
                </a:moveTo>
                <a:lnTo>
                  <a:pt x="132725" y="101879"/>
                </a:lnTo>
                <a:lnTo>
                  <a:pt x="132250" y="104951"/>
                </a:lnTo>
                <a:lnTo>
                  <a:pt x="127595" y="104254"/>
                </a:lnTo>
                <a:lnTo>
                  <a:pt x="127975" y="101087"/>
                </a:lnTo>
                <a:close/>
                <a:moveTo>
                  <a:pt x="213291" y="96274"/>
                </a:moveTo>
                <a:lnTo>
                  <a:pt x="216046" y="103843"/>
                </a:lnTo>
                <a:lnTo>
                  <a:pt x="210884" y="105648"/>
                </a:lnTo>
                <a:cubicBezTo>
                  <a:pt x="209907" y="102872"/>
                  <a:pt x="209023" y="100317"/>
                  <a:pt x="208234" y="98012"/>
                </a:cubicBezTo>
                <a:lnTo>
                  <a:pt x="208234" y="98012"/>
                </a:lnTo>
                <a:lnTo>
                  <a:pt x="213291" y="96274"/>
                </a:lnTo>
                <a:close/>
                <a:moveTo>
                  <a:pt x="237075" y="97351"/>
                </a:moveTo>
                <a:cubicBezTo>
                  <a:pt x="237138" y="98934"/>
                  <a:pt x="237233" y="100232"/>
                  <a:pt x="237328" y="101309"/>
                </a:cubicBezTo>
                <a:lnTo>
                  <a:pt x="226909" y="105743"/>
                </a:lnTo>
                <a:lnTo>
                  <a:pt x="226624" y="104888"/>
                </a:lnTo>
                <a:lnTo>
                  <a:pt x="225484" y="101467"/>
                </a:lnTo>
                <a:lnTo>
                  <a:pt x="237075" y="97351"/>
                </a:lnTo>
                <a:close/>
                <a:moveTo>
                  <a:pt x="253574" y="97287"/>
                </a:moveTo>
                <a:lnTo>
                  <a:pt x="254239" y="99219"/>
                </a:lnTo>
                <a:lnTo>
                  <a:pt x="240527" y="105743"/>
                </a:lnTo>
                <a:lnTo>
                  <a:pt x="239988" y="104128"/>
                </a:lnTo>
                <a:cubicBezTo>
                  <a:pt x="239988" y="104096"/>
                  <a:pt x="239988" y="104001"/>
                  <a:pt x="239925" y="103906"/>
                </a:cubicBezTo>
                <a:lnTo>
                  <a:pt x="253574" y="97287"/>
                </a:lnTo>
                <a:close/>
                <a:moveTo>
                  <a:pt x="133168" y="101943"/>
                </a:moveTo>
                <a:lnTo>
                  <a:pt x="139344" y="102988"/>
                </a:lnTo>
                <a:cubicBezTo>
                  <a:pt x="139154" y="104001"/>
                  <a:pt x="138996" y="104951"/>
                  <a:pt x="138806" y="105933"/>
                </a:cubicBezTo>
                <a:lnTo>
                  <a:pt x="132693" y="105014"/>
                </a:lnTo>
                <a:lnTo>
                  <a:pt x="133168" y="101943"/>
                </a:lnTo>
                <a:close/>
                <a:moveTo>
                  <a:pt x="173737" y="102354"/>
                </a:moveTo>
                <a:lnTo>
                  <a:pt x="180862" y="103368"/>
                </a:lnTo>
                <a:lnTo>
                  <a:pt x="180672" y="106123"/>
                </a:lnTo>
                <a:lnTo>
                  <a:pt x="173135" y="105236"/>
                </a:lnTo>
                <a:lnTo>
                  <a:pt x="173737" y="102354"/>
                </a:lnTo>
                <a:close/>
                <a:moveTo>
                  <a:pt x="141149" y="97794"/>
                </a:moveTo>
                <a:lnTo>
                  <a:pt x="144158" y="98206"/>
                </a:lnTo>
                <a:lnTo>
                  <a:pt x="142764" y="106503"/>
                </a:lnTo>
                <a:lnTo>
                  <a:pt x="139724" y="106059"/>
                </a:lnTo>
                <a:cubicBezTo>
                  <a:pt x="140199" y="103431"/>
                  <a:pt x="140674" y="100612"/>
                  <a:pt x="141149" y="97794"/>
                </a:cubicBezTo>
                <a:close/>
                <a:moveTo>
                  <a:pt x="181305" y="103399"/>
                </a:moveTo>
                <a:lnTo>
                  <a:pt x="185992" y="104064"/>
                </a:lnTo>
                <a:lnTo>
                  <a:pt x="185834" y="106693"/>
                </a:lnTo>
                <a:lnTo>
                  <a:pt x="181115" y="106186"/>
                </a:lnTo>
                <a:lnTo>
                  <a:pt x="181305" y="103399"/>
                </a:lnTo>
                <a:close/>
                <a:moveTo>
                  <a:pt x="112932" y="102513"/>
                </a:moveTo>
                <a:lnTo>
                  <a:pt x="116067" y="102988"/>
                </a:lnTo>
                <a:lnTo>
                  <a:pt x="115434" y="106756"/>
                </a:lnTo>
                <a:lnTo>
                  <a:pt x="110588" y="102766"/>
                </a:lnTo>
                <a:lnTo>
                  <a:pt x="112932" y="102513"/>
                </a:lnTo>
                <a:close/>
                <a:moveTo>
                  <a:pt x="144601" y="98269"/>
                </a:moveTo>
                <a:lnTo>
                  <a:pt x="146660" y="98554"/>
                </a:lnTo>
                <a:lnTo>
                  <a:pt x="145298" y="106915"/>
                </a:lnTo>
                <a:lnTo>
                  <a:pt x="143208" y="106598"/>
                </a:lnTo>
                <a:lnTo>
                  <a:pt x="144601" y="98269"/>
                </a:lnTo>
                <a:close/>
                <a:moveTo>
                  <a:pt x="204107" y="88895"/>
                </a:moveTo>
                <a:cubicBezTo>
                  <a:pt x="204994" y="91523"/>
                  <a:pt x="207211" y="97826"/>
                  <a:pt x="209998" y="105933"/>
                </a:cubicBezTo>
                <a:lnTo>
                  <a:pt x="206641" y="107136"/>
                </a:lnTo>
                <a:lnTo>
                  <a:pt x="202397" y="94215"/>
                </a:lnTo>
                <a:lnTo>
                  <a:pt x="204107" y="88895"/>
                </a:lnTo>
                <a:close/>
                <a:moveTo>
                  <a:pt x="147103" y="98617"/>
                </a:moveTo>
                <a:lnTo>
                  <a:pt x="148845" y="98871"/>
                </a:lnTo>
                <a:lnTo>
                  <a:pt x="147483" y="107263"/>
                </a:lnTo>
                <a:lnTo>
                  <a:pt x="145741" y="107010"/>
                </a:lnTo>
                <a:lnTo>
                  <a:pt x="147103" y="98617"/>
                </a:lnTo>
                <a:close/>
                <a:moveTo>
                  <a:pt x="186468" y="104159"/>
                </a:moveTo>
                <a:lnTo>
                  <a:pt x="190648" y="104729"/>
                </a:lnTo>
                <a:lnTo>
                  <a:pt x="191535" y="107390"/>
                </a:lnTo>
                <a:lnTo>
                  <a:pt x="191535" y="107390"/>
                </a:lnTo>
                <a:lnTo>
                  <a:pt x="186278" y="106756"/>
                </a:lnTo>
                <a:lnTo>
                  <a:pt x="186468" y="104159"/>
                </a:lnTo>
                <a:close/>
                <a:moveTo>
                  <a:pt x="198090" y="98079"/>
                </a:moveTo>
                <a:lnTo>
                  <a:pt x="199135" y="101436"/>
                </a:lnTo>
                <a:lnTo>
                  <a:pt x="197203" y="107516"/>
                </a:lnTo>
                <a:lnTo>
                  <a:pt x="196095" y="104286"/>
                </a:lnTo>
                <a:cubicBezTo>
                  <a:pt x="196728" y="102259"/>
                  <a:pt x="197425" y="100169"/>
                  <a:pt x="198090" y="98079"/>
                </a:cubicBezTo>
                <a:close/>
                <a:moveTo>
                  <a:pt x="274254" y="100707"/>
                </a:moveTo>
                <a:lnTo>
                  <a:pt x="277041" y="104761"/>
                </a:lnTo>
                <a:cubicBezTo>
                  <a:pt x="275679" y="105743"/>
                  <a:pt x="274286" y="106756"/>
                  <a:pt x="272892" y="107738"/>
                </a:cubicBezTo>
                <a:lnTo>
                  <a:pt x="269979" y="103748"/>
                </a:lnTo>
                <a:lnTo>
                  <a:pt x="274254" y="100707"/>
                </a:lnTo>
                <a:close/>
                <a:moveTo>
                  <a:pt x="149288" y="98934"/>
                </a:moveTo>
                <a:lnTo>
                  <a:pt x="152392" y="99346"/>
                </a:lnTo>
                <a:lnTo>
                  <a:pt x="151062" y="107801"/>
                </a:lnTo>
                <a:lnTo>
                  <a:pt x="147958" y="107326"/>
                </a:lnTo>
                <a:lnTo>
                  <a:pt x="149288" y="98934"/>
                </a:lnTo>
                <a:close/>
                <a:moveTo>
                  <a:pt x="152835" y="99409"/>
                </a:moveTo>
                <a:lnTo>
                  <a:pt x="156762" y="99979"/>
                </a:lnTo>
                <a:lnTo>
                  <a:pt x="155432" y="108435"/>
                </a:lnTo>
                <a:lnTo>
                  <a:pt x="151473" y="107833"/>
                </a:lnTo>
                <a:lnTo>
                  <a:pt x="152835" y="99409"/>
                </a:lnTo>
                <a:close/>
                <a:moveTo>
                  <a:pt x="237360" y="101784"/>
                </a:moveTo>
                <a:cubicBezTo>
                  <a:pt x="237518" y="103114"/>
                  <a:pt x="237645" y="104001"/>
                  <a:pt x="237708" y="104381"/>
                </a:cubicBezTo>
                <a:lnTo>
                  <a:pt x="227827" y="108466"/>
                </a:lnTo>
                <a:lnTo>
                  <a:pt x="227036" y="106154"/>
                </a:lnTo>
                <a:lnTo>
                  <a:pt x="237360" y="101784"/>
                </a:lnTo>
                <a:close/>
                <a:moveTo>
                  <a:pt x="254398" y="99662"/>
                </a:moveTo>
                <a:lnTo>
                  <a:pt x="255538" y="102893"/>
                </a:lnTo>
                <a:lnTo>
                  <a:pt x="241603" y="108815"/>
                </a:lnTo>
                <a:lnTo>
                  <a:pt x="240685" y="106186"/>
                </a:lnTo>
                <a:lnTo>
                  <a:pt x="254398" y="99662"/>
                </a:lnTo>
                <a:close/>
                <a:moveTo>
                  <a:pt x="157237" y="100042"/>
                </a:moveTo>
                <a:lnTo>
                  <a:pt x="160594" y="100517"/>
                </a:lnTo>
                <a:lnTo>
                  <a:pt x="159359" y="109036"/>
                </a:lnTo>
                <a:lnTo>
                  <a:pt x="155907" y="108530"/>
                </a:lnTo>
                <a:lnTo>
                  <a:pt x="157237" y="100042"/>
                </a:lnTo>
                <a:close/>
                <a:moveTo>
                  <a:pt x="127500" y="104729"/>
                </a:moveTo>
                <a:lnTo>
                  <a:pt x="133295" y="105584"/>
                </a:lnTo>
                <a:lnTo>
                  <a:pt x="132693" y="109068"/>
                </a:lnTo>
                <a:lnTo>
                  <a:pt x="127088" y="107991"/>
                </a:lnTo>
                <a:lnTo>
                  <a:pt x="127500" y="104729"/>
                </a:lnTo>
                <a:close/>
                <a:moveTo>
                  <a:pt x="161037" y="100581"/>
                </a:moveTo>
                <a:lnTo>
                  <a:pt x="163444" y="100897"/>
                </a:lnTo>
                <a:lnTo>
                  <a:pt x="162304" y="109480"/>
                </a:lnTo>
                <a:lnTo>
                  <a:pt x="159802" y="109100"/>
                </a:lnTo>
                <a:lnTo>
                  <a:pt x="161037" y="100581"/>
                </a:lnTo>
                <a:close/>
                <a:moveTo>
                  <a:pt x="225009" y="101594"/>
                </a:moveTo>
                <a:lnTo>
                  <a:pt x="226086" y="104793"/>
                </a:lnTo>
                <a:lnTo>
                  <a:pt x="212278" y="109543"/>
                </a:lnTo>
                <a:cubicBezTo>
                  <a:pt x="212246" y="109543"/>
                  <a:pt x="212246" y="109543"/>
                  <a:pt x="212214" y="109575"/>
                </a:cubicBezTo>
                <a:lnTo>
                  <a:pt x="212214" y="109543"/>
                </a:lnTo>
                <a:cubicBezTo>
                  <a:pt x="211866" y="108530"/>
                  <a:pt x="211518" y="107485"/>
                  <a:pt x="211169" y="106503"/>
                </a:cubicBezTo>
                <a:lnTo>
                  <a:pt x="225009" y="101594"/>
                </a:lnTo>
                <a:close/>
                <a:moveTo>
                  <a:pt x="255664" y="103336"/>
                </a:moveTo>
                <a:lnTo>
                  <a:pt x="257058" y="107326"/>
                </a:lnTo>
                <a:lnTo>
                  <a:pt x="251136" y="109796"/>
                </a:lnTo>
                <a:lnTo>
                  <a:pt x="249806" y="105964"/>
                </a:lnTo>
                <a:cubicBezTo>
                  <a:pt x="249774" y="105933"/>
                  <a:pt x="249742" y="105901"/>
                  <a:pt x="249711" y="105869"/>
                </a:cubicBezTo>
                <a:lnTo>
                  <a:pt x="255664" y="103336"/>
                </a:lnTo>
                <a:close/>
                <a:moveTo>
                  <a:pt x="133770" y="105648"/>
                </a:moveTo>
                <a:lnTo>
                  <a:pt x="138742" y="106408"/>
                </a:lnTo>
                <a:cubicBezTo>
                  <a:pt x="138521" y="107675"/>
                  <a:pt x="138331" y="108910"/>
                  <a:pt x="138109" y="110113"/>
                </a:cubicBezTo>
                <a:lnTo>
                  <a:pt x="133137" y="109131"/>
                </a:lnTo>
                <a:lnTo>
                  <a:pt x="133770" y="105648"/>
                </a:lnTo>
                <a:close/>
                <a:moveTo>
                  <a:pt x="202144" y="94975"/>
                </a:moveTo>
                <a:lnTo>
                  <a:pt x="206197" y="107295"/>
                </a:lnTo>
                <a:lnTo>
                  <a:pt x="198090" y="110145"/>
                </a:lnTo>
                <a:lnTo>
                  <a:pt x="197678" y="108973"/>
                </a:lnTo>
                <a:lnTo>
                  <a:pt x="202144" y="94975"/>
                </a:lnTo>
                <a:close/>
                <a:moveTo>
                  <a:pt x="163856" y="100992"/>
                </a:moveTo>
                <a:lnTo>
                  <a:pt x="169018" y="101721"/>
                </a:lnTo>
                <a:lnTo>
                  <a:pt x="167466" y="110176"/>
                </a:lnTo>
                <a:lnTo>
                  <a:pt x="162747" y="109575"/>
                </a:lnTo>
                <a:lnTo>
                  <a:pt x="163856" y="100992"/>
                </a:lnTo>
                <a:close/>
                <a:moveTo>
                  <a:pt x="197457" y="109701"/>
                </a:moveTo>
                <a:lnTo>
                  <a:pt x="197647" y="110303"/>
                </a:lnTo>
                <a:lnTo>
                  <a:pt x="197203" y="110461"/>
                </a:lnTo>
                <a:lnTo>
                  <a:pt x="197457" y="109701"/>
                </a:lnTo>
                <a:close/>
                <a:moveTo>
                  <a:pt x="237803" y="104856"/>
                </a:moveTo>
                <a:lnTo>
                  <a:pt x="238436" y="106693"/>
                </a:lnTo>
                <a:lnTo>
                  <a:pt x="228524" y="110651"/>
                </a:lnTo>
                <a:lnTo>
                  <a:pt x="227954" y="108910"/>
                </a:lnTo>
                <a:lnTo>
                  <a:pt x="237803" y="104856"/>
                </a:lnTo>
                <a:close/>
                <a:moveTo>
                  <a:pt x="169461" y="101753"/>
                </a:moveTo>
                <a:lnTo>
                  <a:pt x="173262" y="102291"/>
                </a:lnTo>
                <a:lnTo>
                  <a:pt x="171551" y="110715"/>
                </a:lnTo>
                <a:lnTo>
                  <a:pt x="167941" y="110240"/>
                </a:lnTo>
                <a:lnTo>
                  <a:pt x="169461" y="101753"/>
                </a:lnTo>
                <a:close/>
                <a:moveTo>
                  <a:pt x="116511" y="103051"/>
                </a:moveTo>
                <a:lnTo>
                  <a:pt x="127056" y="104634"/>
                </a:lnTo>
                <a:lnTo>
                  <a:pt x="126201" y="111348"/>
                </a:lnTo>
                <a:lnTo>
                  <a:pt x="117714" y="108656"/>
                </a:lnTo>
                <a:lnTo>
                  <a:pt x="115814" y="107073"/>
                </a:lnTo>
                <a:lnTo>
                  <a:pt x="116511" y="103051"/>
                </a:lnTo>
                <a:close/>
                <a:moveTo>
                  <a:pt x="60551" y="83828"/>
                </a:moveTo>
                <a:cubicBezTo>
                  <a:pt x="68785" y="92505"/>
                  <a:pt x="79521" y="103779"/>
                  <a:pt x="79711" y="103969"/>
                </a:cubicBezTo>
                <a:cubicBezTo>
                  <a:pt x="79901" y="104191"/>
                  <a:pt x="80186" y="104318"/>
                  <a:pt x="80503" y="104318"/>
                </a:cubicBezTo>
                <a:cubicBezTo>
                  <a:pt x="80534" y="104318"/>
                  <a:pt x="81991" y="104381"/>
                  <a:pt x="84145" y="104476"/>
                </a:cubicBezTo>
                <a:lnTo>
                  <a:pt x="83385" y="111380"/>
                </a:lnTo>
                <a:cubicBezTo>
                  <a:pt x="77051" y="109701"/>
                  <a:pt x="70559" y="108561"/>
                  <a:pt x="64035" y="107991"/>
                </a:cubicBezTo>
                <a:lnTo>
                  <a:pt x="59443" y="98332"/>
                </a:lnTo>
                <a:lnTo>
                  <a:pt x="60551" y="83828"/>
                </a:lnTo>
                <a:close/>
                <a:moveTo>
                  <a:pt x="195303" y="103399"/>
                </a:moveTo>
                <a:lnTo>
                  <a:pt x="195588" y="104286"/>
                </a:lnTo>
                <a:cubicBezTo>
                  <a:pt x="194796" y="106788"/>
                  <a:pt x="194005" y="109163"/>
                  <a:pt x="193308" y="111380"/>
                </a:cubicBezTo>
                <a:lnTo>
                  <a:pt x="191123" y="104698"/>
                </a:lnTo>
                <a:lnTo>
                  <a:pt x="195303" y="103399"/>
                </a:lnTo>
                <a:close/>
                <a:moveTo>
                  <a:pt x="195842" y="105014"/>
                </a:moveTo>
                <a:lnTo>
                  <a:pt x="196950" y="108276"/>
                </a:lnTo>
                <a:lnTo>
                  <a:pt x="196127" y="110841"/>
                </a:lnTo>
                <a:lnTo>
                  <a:pt x="193688" y="111697"/>
                </a:lnTo>
                <a:cubicBezTo>
                  <a:pt x="194353" y="109638"/>
                  <a:pt x="195082" y="107358"/>
                  <a:pt x="195842" y="105014"/>
                </a:cubicBezTo>
                <a:close/>
                <a:moveTo>
                  <a:pt x="173040" y="105711"/>
                </a:moveTo>
                <a:lnTo>
                  <a:pt x="180640" y="106566"/>
                </a:lnTo>
                <a:lnTo>
                  <a:pt x="180324" y="111855"/>
                </a:lnTo>
                <a:lnTo>
                  <a:pt x="172026" y="110778"/>
                </a:lnTo>
                <a:lnTo>
                  <a:pt x="173040" y="105711"/>
                </a:lnTo>
                <a:close/>
                <a:moveTo>
                  <a:pt x="181115" y="106630"/>
                </a:moveTo>
                <a:lnTo>
                  <a:pt x="185802" y="107168"/>
                </a:lnTo>
                <a:lnTo>
                  <a:pt x="185422" y="112520"/>
                </a:lnTo>
                <a:lnTo>
                  <a:pt x="180767" y="111918"/>
                </a:lnTo>
                <a:lnTo>
                  <a:pt x="181115" y="106630"/>
                </a:lnTo>
                <a:close/>
                <a:moveTo>
                  <a:pt x="186246" y="107231"/>
                </a:moveTo>
                <a:lnTo>
                  <a:pt x="191693" y="107865"/>
                </a:lnTo>
                <a:lnTo>
                  <a:pt x="193023" y="111950"/>
                </a:lnTo>
                <a:lnTo>
                  <a:pt x="189761" y="113090"/>
                </a:lnTo>
                <a:lnTo>
                  <a:pt x="185897" y="112583"/>
                </a:lnTo>
                <a:lnTo>
                  <a:pt x="186246" y="107231"/>
                </a:lnTo>
                <a:close/>
                <a:moveTo>
                  <a:pt x="249331" y="106028"/>
                </a:moveTo>
                <a:cubicBezTo>
                  <a:pt x="249331" y="106059"/>
                  <a:pt x="249331" y="106091"/>
                  <a:pt x="249331" y="106123"/>
                </a:cubicBezTo>
                <a:lnTo>
                  <a:pt x="250692" y="109955"/>
                </a:lnTo>
                <a:lnTo>
                  <a:pt x="243060" y="113122"/>
                </a:lnTo>
                <a:lnTo>
                  <a:pt x="241730" y="109258"/>
                </a:lnTo>
                <a:lnTo>
                  <a:pt x="249331" y="106028"/>
                </a:lnTo>
                <a:close/>
                <a:moveTo>
                  <a:pt x="277548" y="105489"/>
                </a:moveTo>
                <a:lnTo>
                  <a:pt x="280810" y="110176"/>
                </a:lnTo>
                <a:lnTo>
                  <a:pt x="276756" y="113533"/>
                </a:lnTo>
                <a:lnTo>
                  <a:pt x="273399" y="108498"/>
                </a:lnTo>
                <a:cubicBezTo>
                  <a:pt x="274793" y="107485"/>
                  <a:pt x="276154" y="106503"/>
                  <a:pt x="277548" y="105489"/>
                </a:cubicBezTo>
                <a:close/>
                <a:moveTo>
                  <a:pt x="162716" y="110018"/>
                </a:moveTo>
                <a:lnTo>
                  <a:pt x="171456" y="111158"/>
                </a:lnTo>
                <a:lnTo>
                  <a:pt x="170918" y="113882"/>
                </a:lnTo>
                <a:lnTo>
                  <a:pt x="162399" y="112425"/>
                </a:lnTo>
                <a:lnTo>
                  <a:pt x="162716" y="110018"/>
                </a:lnTo>
                <a:close/>
                <a:moveTo>
                  <a:pt x="127025" y="108435"/>
                </a:moveTo>
                <a:lnTo>
                  <a:pt x="132630" y="109511"/>
                </a:lnTo>
                <a:lnTo>
                  <a:pt x="131838" y="113913"/>
                </a:lnTo>
                <a:cubicBezTo>
                  <a:pt x="129780" y="112963"/>
                  <a:pt x="127848" y="112077"/>
                  <a:pt x="126645" y="111475"/>
                </a:cubicBezTo>
                <a:lnTo>
                  <a:pt x="127025" y="108435"/>
                </a:lnTo>
                <a:close/>
                <a:moveTo>
                  <a:pt x="238563" y="107105"/>
                </a:moveTo>
                <a:lnTo>
                  <a:pt x="239482" y="109733"/>
                </a:lnTo>
                <a:lnTo>
                  <a:pt x="229632" y="113913"/>
                </a:lnTo>
                <a:lnTo>
                  <a:pt x="228682" y="111063"/>
                </a:lnTo>
                <a:lnTo>
                  <a:pt x="238563" y="107105"/>
                </a:lnTo>
                <a:close/>
                <a:moveTo>
                  <a:pt x="226244" y="105236"/>
                </a:moveTo>
                <a:lnTo>
                  <a:pt x="227384" y="108625"/>
                </a:lnTo>
                <a:lnTo>
                  <a:pt x="213830" y="114198"/>
                </a:lnTo>
                <a:cubicBezTo>
                  <a:pt x="213323" y="112773"/>
                  <a:pt x="212848" y="111348"/>
                  <a:pt x="212373" y="109986"/>
                </a:cubicBezTo>
                <a:lnTo>
                  <a:pt x="212404" y="109986"/>
                </a:lnTo>
                <a:lnTo>
                  <a:pt x="226244" y="105236"/>
                </a:lnTo>
                <a:close/>
                <a:moveTo>
                  <a:pt x="171900" y="111190"/>
                </a:moveTo>
                <a:lnTo>
                  <a:pt x="180260" y="112298"/>
                </a:lnTo>
                <a:lnTo>
                  <a:pt x="180070" y="115402"/>
                </a:lnTo>
                <a:lnTo>
                  <a:pt x="171361" y="113945"/>
                </a:lnTo>
                <a:lnTo>
                  <a:pt x="171900" y="111190"/>
                </a:lnTo>
                <a:close/>
                <a:moveTo>
                  <a:pt x="210283" y="106820"/>
                </a:moveTo>
                <a:lnTo>
                  <a:pt x="211834" y="111222"/>
                </a:lnTo>
                <a:lnTo>
                  <a:pt x="199832" y="115402"/>
                </a:lnTo>
                <a:lnTo>
                  <a:pt x="198375" y="111031"/>
                </a:lnTo>
                <a:lnTo>
                  <a:pt x="210283" y="106820"/>
                </a:lnTo>
                <a:close/>
                <a:moveTo>
                  <a:pt x="133073" y="109575"/>
                </a:moveTo>
                <a:lnTo>
                  <a:pt x="138046" y="110525"/>
                </a:lnTo>
                <a:cubicBezTo>
                  <a:pt x="137697" y="112552"/>
                  <a:pt x="137380" y="114452"/>
                  <a:pt x="137095" y="116162"/>
                </a:cubicBezTo>
                <a:cubicBezTo>
                  <a:pt x="135544" y="115560"/>
                  <a:pt x="133897" y="114832"/>
                  <a:pt x="132282" y="114103"/>
                </a:cubicBezTo>
                <a:lnTo>
                  <a:pt x="132282" y="114072"/>
                </a:lnTo>
                <a:lnTo>
                  <a:pt x="133073" y="109575"/>
                </a:lnTo>
                <a:close/>
                <a:moveTo>
                  <a:pt x="227511" y="109068"/>
                </a:moveTo>
                <a:lnTo>
                  <a:pt x="228112" y="110778"/>
                </a:lnTo>
                <a:lnTo>
                  <a:pt x="214526" y="116194"/>
                </a:lnTo>
                <a:cubicBezTo>
                  <a:pt x="214336" y="115687"/>
                  <a:pt x="214146" y="115148"/>
                  <a:pt x="213988" y="114642"/>
                </a:cubicBezTo>
                <a:lnTo>
                  <a:pt x="227511" y="109068"/>
                </a:lnTo>
                <a:close/>
                <a:moveTo>
                  <a:pt x="265450" y="99156"/>
                </a:moveTo>
                <a:lnTo>
                  <a:pt x="272132" y="108276"/>
                </a:lnTo>
                <a:cubicBezTo>
                  <a:pt x="267730" y="111380"/>
                  <a:pt x="263518" y="114293"/>
                  <a:pt x="260636" y="116194"/>
                </a:cubicBezTo>
                <a:lnTo>
                  <a:pt x="257628" y="107580"/>
                </a:lnTo>
                <a:lnTo>
                  <a:pt x="257691" y="107580"/>
                </a:lnTo>
                <a:cubicBezTo>
                  <a:pt x="257786" y="107548"/>
                  <a:pt x="257850" y="107390"/>
                  <a:pt x="257818" y="107295"/>
                </a:cubicBezTo>
                <a:cubicBezTo>
                  <a:pt x="257772" y="107202"/>
                  <a:pt x="257691" y="107143"/>
                  <a:pt x="257602" y="107143"/>
                </a:cubicBezTo>
                <a:cubicBezTo>
                  <a:pt x="257569" y="107143"/>
                  <a:pt x="257535" y="107151"/>
                  <a:pt x="257501" y="107168"/>
                </a:cubicBezTo>
                <a:lnTo>
                  <a:pt x="256108" y="103178"/>
                </a:lnTo>
                <a:lnTo>
                  <a:pt x="265450" y="99156"/>
                </a:lnTo>
                <a:close/>
                <a:moveTo>
                  <a:pt x="155812" y="108973"/>
                </a:moveTo>
                <a:lnTo>
                  <a:pt x="159264" y="109480"/>
                </a:lnTo>
                <a:lnTo>
                  <a:pt x="158250" y="116605"/>
                </a:lnTo>
                <a:lnTo>
                  <a:pt x="154735" y="115718"/>
                </a:lnTo>
                <a:lnTo>
                  <a:pt x="155812" y="108973"/>
                </a:lnTo>
                <a:close/>
                <a:moveTo>
                  <a:pt x="162304" y="112868"/>
                </a:moveTo>
                <a:lnTo>
                  <a:pt x="170855" y="114325"/>
                </a:lnTo>
                <a:lnTo>
                  <a:pt x="170316" y="116890"/>
                </a:lnTo>
                <a:lnTo>
                  <a:pt x="162051" y="115243"/>
                </a:lnTo>
                <a:lnTo>
                  <a:pt x="162304" y="112868"/>
                </a:lnTo>
                <a:close/>
                <a:moveTo>
                  <a:pt x="159707" y="109543"/>
                </a:moveTo>
                <a:lnTo>
                  <a:pt x="162241" y="109955"/>
                </a:lnTo>
                <a:lnTo>
                  <a:pt x="161259" y="117397"/>
                </a:lnTo>
                <a:lnTo>
                  <a:pt x="158725" y="116732"/>
                </a:lnTo>
                <a:lnTo>
                  <a:pt x="159707" y="109543"/>
                </a:lnTo>
                <a:close/>
                <a:moveTo>
                  <a:pt x="139661" y="106503"/>
                </a:moveTo>
                <a:lnTo>
                  <a:pt x="142701" y="106946"/>
                </a:lnTo>
                <a:lnTo>
                  <a:pt x="140896" y="117650"/>
                </a:lnTo>
                <a:cubicBezTo>
                  <a:pt x="140167" y="117397"/>
                  <a:pt x="139122" y="117017"/>
                  <a:pt x="137951" y="116510"/>
                </a:cubicBezTo>
                <a:cubicBezTo>
                  <a:pt x="138426" y="113692"/>
                  <a:pt x="139027" y="110240"/>
                  <a:pt x="139661" y="106535"/>
                </a:cubicBezTo>
                <a:lnTo>
                  <a:pt x="139661" y="106503"/>
                </a:lnTo>
                <a:close/>
                <a:moveTo>
                  <a:pt x="281063" y="110556"/>
                </a:moveTo>
                <a:lnTo>
                  <a:pt x="283723" y="114388"/>
                </a:lnTo>
                <a:lnTo>
                  <a:pt x="279575" y="117840"/>
                </a:lnTo>
                <a:lnTo>
                  <a:pt x="277009" y="113913"/>
                </a:lnTo>
                <a:lnTo>
                  <a:pt x="281063" y="110556"/>
                </a:lnTo>
                <a:close/>
                <a:moveTo>
                  <a:pt x="239640" y="110176"/>
                </a:moveTo>
                <a:lnTo>
                  <a:pt x="240938" y="114008"/>
                </a:lnTo>
                <a:lnTo>
                  <a:pt x="231058" y="118125"/>
                </a:lnTo>
                <a:lnTo>
                  <a:pt x="229791" y="114357"/>
                </a:lnTo>
                <a:lnTo>
                  <a:pt x="239640" y="110176"/>
                </a:lnTo>
                <a:close/>
                <a:moveTo>
                  <a:pt x="143144" y="107010"/>
                </a:moveTo>
                <a:lnTo>
                  <a:pt x="145266" y="107326"/>
                </a:lnTo>
                <a:lnTo>
                  <a:pt x="143524" y="118189"/>
                </a:lnTo>
                <a:cubicBezTo>
                  <a:pt x="142701" y="118062"/>
                  <a:pt x="142131" y="117967"/>
                  <a:pt x="141909" y="117935"/>
                </a:cubicBezTo>
                <a:cubicBezTo>
                  <a:pt x="141719" y="117904"/>
                  <a:pt x="141529" y="117872"/>
                  <a:pt x="141339" y="117809"/>
                </a:cubicBezTo>
                <a:lnTo>
                  <a:pt x="143144" y="107010"/>
                </a:lnTo>
                <a:close/>
                <a:moveTo>
                  <a:pt x="145709" y="107421"/>
                </a:moveTo>
                <a:lnTo>
                  <a:pt x="147451" y="107675"/>
                </a:lnTo>
                <a:lnTo>
                  <a:pt x="145709" y="118600"/>
                </a:lnTo>
                <a:lnTo>
                  <a:pt x="143999" y="118252"/>
                </a:lnTo>
                <a:lnTo>
                  <a:pt x="145709" y="107421"/>
                </a:lnTo>
                <a:close/>
                <a:moveTo>
                  <a:pt x="171266" y="114388"/>
                </a:moveTo>
                <a:lnTo>
                  <a:pt x="180039" y="115877"/>
                </a:lnTo>
                <a:lnTo>
                  <a:pt x="179849" y="118759"/>
                </a:lnTo>
                <a:lnTo>
                  <a:pt x="170760" y="116954"/>
                </a:lnTo>
                <a:lnTo>
                  <a:pt x="171266" y="114388"/>
                </a:lnTo>
                <a:close/>
                <a:moveTo>
                  <a:pt x="147895" y="107738"/>
                </a:moveTo>
                <a:lnTo>
                  <a:pt x="150998" y="108213"/>
                </a:lnTo>
                <a:lnTo>
                  <a:pt x="149193" y="119297"/>
                </a:lnTo>
                <a:lnTo>
                  <a:pt x="146121" y="118727"/>
                </a:lnTo>
                <a:lnTo>
                  <a:pt x="147895" y="107738"/>
                </a:lnTo>
                <a:close/>
                <a:moveTo>
                  <a:pt x="211993" y="111665"/>
                </a:moveTo>
                <a:cubicBezTo>
                  <a:pt x="212309" y="112615"/>
                  <a:pt x="212658" y="113565"/>
                  <a:pt x="212975" y="114547"/>
                </a:cubicBezTo>
                <a:lnTo>
                  <a:pt x="201162" y="119424"/>
                </a:lnTo>
                <a:lnTo>
                  <a:pt x="199990" y="115845"/>
                </a:lnTo>
                <a:lnTo>
                  <a:pt x="211993" y="111665"/>
                </a:lnTo>
                <a:close/>
                <a:moveTo>
                  <a:pt x="257216" y="107770"/>
                </a:moveTo>
                <a:lnTo>
                  <a:pt x="260225" y="116479"/>
                </a:lnTo>
                <a:cubicBezTo>
                  <a:pt x="259148" y="117239"/>
                  <a:pt x="258040" y="117904"/>
                  <a:pt x="256900" y="118537"/>
                </a:cubicBezTo>
                <a:cubicBezTo>
                  <a:pt x="256836" y="118537"/>
                  <a:pt x="255949" y="118885"/>
                  <a:pt x="254461" y="119455"/>
                </a:cubicBezTo>
                <a:lnTo>
                  <a:pt x="251262" y="110240"/>
                </a:lnTo>
                <a:lnTo>
                  <a:pt x="257216" y="107770"/>
                </a:lnTo>
                <a:close/>
                <a:moveTo>
                  <a:pt x="228239" y="111222"/>
                </a:moveTo>
                <a:lnTo>
                  <a:pt x="229221" y="114103"/>
                </a:lnTo>
                <a:lnTo>
                  <a:pt x="221303" y="117460"/>
                </a:lnTo>
                <a:lnTo>
                  <a:pt x="215698" y="119709"/>
                </a:lnTo>
                <a:cubicBezTo>
                  <a:pt x="215381" y="118664"/>
                  <a:pt x="215033" y="117650"/>
                  <a:pt x="214685" y="116637"/>
                </a:cubicBezTo>
                <a:lnTo>
                  <a:pt x="214653" y="116637"/>
                </a:lnTo>
                <a:lnTo>
                  <a:pt x="228239" y="111222"/>
                </a:lnTo>
                <a:close/>
                <a:moveTo>
                  <a:pt x="151473" y="108276"/>
                </a:moveTo>
                <a:lnTo>
                  <a:pt x="155432" y="108878"/>
                </a:lnTo>
                <a:lnTo>
                  <a:pt x="153627" y="120184"/>
                </a:lnTo>
                <a:cubicBezTo>
                  <a:pt x="152233" y="119899"/>
                  <a:pt x="150903" y="119645"/>
                  <a:pt x="149668" y="119392"/>
                </a:cubicBezTo>
                <a:lnTo>
                  <a:pt x="151473" y="108276"/>
                </a:lnTo>
                <a:close/>
                <a:moveTo>
                  <a:pt x="213133" y="114990"/>
                </a:moveTo>
                <a:cubicBezTo>
                  <a:pt x="213323" y="115497"/>
                  <a:pt x="213481" y="116004"/>
                  <a:pt x="213671" y="116542"/>
                </a:cubicBezTo>
                <a:lnTo>
                  <a:pt x="201795" y="121292"/>
                </a:lnTo>
                <a:lnTo>
                  <a:pt x="201320" y="119867"/>
                </a:lnTo>
                <a:lnTo>
                  <a:pt x="213133" y="114990"/>
                </a:lnTo>
                <a:close/>
                <a:moveTo>
                  <a:pt x="180735" y="112393"/>
                </a:moveTo>
                <a:lnTo>
                  <a:pt x="189286" y="113502"/>
                </a:lnTo>
                <a:lnTo>
                  <a:pt x="180165" y="121387"/>
                </a:lnTo>
                <a:lnTo>
                  <a:pt x="180735" y="112393"/>
                </a:lnTo>
                <a:close/>
                <a:moveTo>
                  <a:pt x="229347" y="114547"/>
                </a:moveTo>
                <a:lnTo>
                  <a:pt x="230614" y="118315"/>
                </a:lnTo>
                <a:lnTo>
                  <a:pt x="222919" y="121514"/>
                </a:lnTo>
                <a:lnTo>
                  <a:pt x="221684" y="117809"/>
                </a:lnTo>
                <a:lnTo>
                  <a:pt x="229347" y="114547"/>
                </a:lnTo>
                <a:close/>
                <a:moveTo>
                  <a:pt x="154703" y="116130"/>
                </a:moveTo>
                <a:lnTo>
                  <a:pt x="161259" y="117809"/>
                </a:lnTo>
                <a:lnTo>
                  <a:pt x="160752" y="121704"/>
                </a:lnTo>
                <a:cubicBezTo>
                  <a:pt x="158504" y="121229"/>
                  <a:pt x="156224" y="120754"/>
                  <a:pt x="154038" y="120279"/>
                </a:cubicBezTo>
                <a:lnTo>
                  <a:pt x="154703" y="116130"/>
                </a:lnTo>
                <a:close/>
                <a:moveTo>
                  <a:pt x="250851" y="110398"/>
                </a:moveTo>
                <a:lnTo>
                  <a:pt x="254049" y="119582"/>
                </a:lnTo>
                <a:lnTo>
                  <a:pt x="246290" y="122496"/>
                </a:lnTo>
                <a:lnTo>
                  <a:pt x="243218" y="113565"/>
                </a:lnTo>
                <a:lnTo>
                  <a:pt x="250851" y="110398"/>
                </a:lnTo>
                <a:close/>
                <a:moveTo>
                  <a:pt x="197932" y="111158"/>
                </a:moveTo>
                <a:lnTo>
                  <a:pt x="200750" y="119582"/>
                </a:lnTo>
                <a:lnTo>
                  <a:pt x="193340" y="122622"/>
                </a:lnTo>
                <a:lnTo>
                  <a:pt x="196855" y="111570"/>
                </a:lnTo>
                <a:lnTo>
                  <a:pt x="197932" y="111158"/>
                </a:lnTo>
                <a:close/>
                <a:moveTo>
                  <a:pt x="85063" y="104508"/>
                </a:moveTo>
                <a:cubicBezTo>
                  <a:pt x="90542" y="104793"/>
                  <a:pt x="99409" y="105331"/>
                  <a:pt x="103083" y="106091"/>
                </a:cubicBezTo>
                <a:lnTo>
                  <a:pt x="102766" y="122939"/>
                </a:lnTo>
                <a:lnTo>
                  <a:pt x="94691" y="115022"/>
                </a:lnTo>
                <a:cubicBezTo>
                  <a:pt x="94564" y="114895"/>
                  <a:pt x="94437" y="114800"/>
                  <a:pt x="94311" y="114768"/>
                </a:cubicBezTo>
                <a:cubicBezTo>
                  <a:pt x="94216" y="114737"/>
                  <a:pt x="90289" y="113217"/>
                  <a:pt x="84271" y="111602"/>
                </a:cubicBezTo>
                <a:lnTo>
                  <a:pt x="85063" y="104508"/>
                </a:lnTo>
                <a:close/>
                <a:moveTo>
                  <a:pt x="104160" y="98617"/>
                </a:moveTo>
                <a:lnTo>
                  <a:pt x="117239" y="109416"/>
                </a:lnTo>
                <a:cubicBezTo>
                  <a:pt x="117271" y="109448"/>
                  <a:pt x="117334" y="109480"/>
                  <a:pt x="117366" y="109480"/>
                </a:cubicBezTo>
                <a:lnTo>
                  <a:pt x="126265" y="112298"/>
                </a:lnTo>
                <a:cubicBezTo>
                  <a:pt x="126835" y="112552"/>
                  <a:pt x="132503" y="115243"/>
                  <a:pt x="136937" y="117080"/>
                </a:cubicBezTo>
                <a:cubicBezTo>
                  <a:pt x="136430" y="119867"/>
                  <a:pt x="136082" y="122052"/>
                  <a:pt x="135860" y="123351"/>
                </a:cubicBezTo>
                <a:cubicBezTo>
                  <a:pt x="134974" y="122907"/>
                  <a:pt x="134182" y="122274"/>
                  <a:pt x="133549" y="121514"/>
                </a:cubicBezTo>
                <a:cubicBezTo>
                  <a:pt x="129083" y="115687"/>
                  <a:pt x="124966" y="114388"/>
                  <a:pt x="120976" y="113122"/>
                </a:cubicBezTo>
                <a:cubicBezTo>
                  <a:pt x="120026" y="112805"/>
                  <a:pt x="119012" y="112488"/>
                  <a:pt x="118031" y="112140"/>
                </a:cubicBezTo>
                <a:cubicBezTo>
                  <a:pt x="115782" y="111253"/>
                  <a:pt x="113724" y="109701"/>
                  <a:pt x="111729" y="108213"/>
                </a:cubicBezTo>
                <a:cubicBezTo>
                  <a:pt x="109417" y="106471"/>
                  <a:pt x="107041" y="104666"/>
                  <a:pt x="104318" y="103969"/>
                </a:cubicBezTo>
                <a:lnTo>
                  <a:pt x="104065" y="103906"/>
                </a:lnTo>
                <a:lnTo>
                  <a:pt x="104160" y="98617"/>
                </a:lnTo>
                <a:close/>
                <a:moveTo>
                  <a:pt x="162019" y="115655"/>
                </a:moveTo>
                <a:lnTo>
                  <a:pt x="170253" y="117302"/>
                </a:lnTo>
                <a:lnTo>
                  <a:pt x="169018" y="123446"/>
                </a:lnTo>
                <a:lnTo>
                  <a:pt x="161227" y="121799"/>
                </a:lnTo>
                <a:lnTo>
                  <a:pt x="162019" y="115655"/>
                </a:lnTo>
                <a:close/>
                <a:moveTo>
                  <a:pt x="221240" y="117999"/>
                </a:moveTo>
                <a:lnTo>
                  <a:pt x="222507" y="121704"/>
                </a:lnTo>
                <a:lnTo>
                  <a:pt x="217187" y="123921"/>
                </a:lnTo>
                <a:cubicBezTo>
                  <a:pt x="216743" y="122654"/>
                  <a:pt x="216300" y="121387"/>
                  <a:pt x="215888" y="120152"/>
                </a:cubicBezTo>
                <a:lnTo>
                  <a:pt x="221240" y="117999"/>
                </a:lnTo>
                <a:close/>
                <a:moveTo>
                  <a:pt x="195778" y="111950"/>
                </a:moveTo>
                <a:lnTo>
                  <a:pt x="192200" y="123097"/>
                </a:lnTo>
                <a:lnTo>
                  <a:pt x="189634" y="124174"/>
                </a:lnTo>
                <a:lnTo>
                  <a:pt x="189888" y="123287"/>
                </a:lnTo>
                <a:cubicBezTo>
                  <a:pt x="189951" y="123129"/>
                  <a:pt x="191376" y="118854"/>
                  <a:pt x="193340" y="112805"/>
                </a:cubicBezTo>
                <a:lnTo>
                  <a:pt x="195778" y="111950"/>
                </a:lnTo>
                <a:close/>
                <a:moveTo>
                  <a:pt x="272639" y="109005"/>
                </a:moveTo>
                <a:lnTo>
                  <a:pt x="276028" y="114135"/>
                </a:lnTo>
                <a:lnTo>
                  <a:pt x="263297" y="124712"/>
                </a:lnTo>
                <a:lnTo>
                  <a:pt x="260922" y="117112"/>
                </a:lnTo>
                <a:cubicBezTo>
                  <a:pt x="263867" y="115148"/>
                  <a:pt x="268174" y="112172"/>
                  <a:pt x="272639" y="109005"/>
                </a:cubicBezTo>
                <a:close/>
                <a:moveTo>
                  <a:pt x="213798" y="116954"/>
                </a:moveTo>
                <a:cubicBezTo>
                  <a:pt x="214146" y="117967"/>
                  <a:pt x="214495" y="119012"/>
                  <a:pt x="214875" y="120057"/>
                </a:cubicBezTo>
                <a:lnTo>
                  <a:pt x="202935" y="124839"/>
                </a:lnTo>
                <a:lnTo>
                  <a:pt x="201922" y="121704"/>
                </a:lnTo>
                <a:lnTo>
                  <a:pt x="213798" y="116954"/>
                </a:lnTo>
                <a:close/>
                <a:moveTo>
                  <a:pt x="200877" y="120025"/>
                </a:moveTo>
                <a:lnTo>
                  <a:pt x="201352" y="121451"/>
                </a:lnTo>
                <a:lnTo>
                  <a:pt x="192611" y="124934"/>
                </a:lnTo>
                <a:lnTo>
                  <a:pt x="193150" y="123192"/>
                </a:lnTo>
                <a:lnTo>
                  <a:pt x="200877" y="120025"/>
                </a:lnTo>
                <a:close/>
                <a:moveTo>
                  <a:pt x="170728" y="117397"/>
                </a:moveTo>
                <a:lnTo>
                  <a:pt x="179880" y="119202"/>
                </a:lnTo>
                <a:lnTo>
                  <a:pt x="179722" y="121767"/>
                </a:lnTo>
                <a:lnTo>
                  <a:pt x="175985" y="124997"/>
                </a:lnTo>
                <a:lnTo>
                  <a:pt x="169398" y="123572"/>
                </a:lnTo>
                <a:lnTo>
                  <a:pt x="170728" y="117397"/>
                </a:lnTo>
                <a:close/>
                <a:moveTo>
                  <a:pt x="192041" y="123667"/>
                </a:moveTo>
                <a:lnTo>
                  <a:pt x="191503" y="125378"/>
                </a:lnTo>
                <a:lnTo>
                  <a:pt x="188938" y="126391"/>
                </a:lnTo>
                <a:lnTo>
                  <a:pt x="189444" y="124744"/>
                </a:lnTo>
                <a:lnTo>
                  <a:pt x="192041" y="123667"/>
                </a:lnTo>
                <a:close/>
                <a:moveTo>
                  <a:pt x="241097" y="114452"/>
                </a:moveTo>
                <a:lnTo>
                  <a:pt x="244137" y="123351"/>
                </a:lnTo>
                <a:lnTo>
                  <a:pt x="234098" y="127151"/>
                </a:lnTo>
                <a:lnTo>
                  <a:pt x="231216" y="118569"/>
                </a:lnTo>
                <a:lnTo>
                  <a:pt x="241097" y="114452"/>
                </a:lnTo>
                <a:close/>
                <a:moveTo>
                  <a:pt x="260510" y="117365"/>
                </a:moveTo>
                <a:lnTo>
                  <a:pt x="262885" y="124966"/>
                </a:lnTo>
                <a:lnTo>
                  <a:pt x="257216" y="127309"/>
                </a:lnTo>
                <a:lnTo>
                  <a:pt x="254778" y="120310"/>
                </a:lnTo>
                <a:cubicBezTo>
                  <a:pt x="256234" y="119740"/>
                  <a:pt x="257121" y="119424"/>
                  <a:pt x="257185" y="119392"/>
                </a:cubicBezTo>
                <a:cubicBezTo>
                  <a:pt x="258325" y="118790"/>
                  <a:pt x="259465" y="118125"/>
                  <a:pt x="260510" y="117365"/>
                </a:cubicBezTo>
                <a:close/>
                <a:moveTo>
                  <a:pt x="192833" y="112963"/>
                </a:moveTo>
                <a:cubicBezTo>
                  <a:pt x="190933" y="118822"/>
                  <a:pt x="189571" y="122971"/>
                  <a:pt x="189539" y="123097"/>
                </a:cubicBezTo>
                <a:lnTo>
                  <a:pt x="189128" y="124332"/>
                </a:lnTo>
                <a:lnTo>
                  <a:pt x="179722" y="128228"/>
                </a:lnTo>
                <a:cubicBezTo>
                  <a:pt x="178899" y="127183"/>
                  <a:pt x="177949" y="126233"/>
                  <a:pt x="176935" y="125409"/>
                </a:cubicBezTo>
                <a:lnTo>
                  <a:pt x="179944" y="122812"/>
                </a:lnTo>
                <a:cubicBezTo>
                  <a:pt x="180039" y="122781"/>
                  <a:pt x="180102" y="122717"/>
                  <a:pt x="180134" y="122622"/>
                </a:cubicBezTo>
                <a:lnTo>
                  <a:pt x="190204" y="113882"/>
                </a:lnTo>
                <a:lnTo>
                  <a:pt x="192833" y="112963"/>
                </a:lnTo>
                <a:close/>
                <a:moveTo>
                  <a:pt x="215096" y="120437"/>
                </a:moveTo>
                <a:cubicBezTo>
                  <a:pt x="215508" y="121672"/>
                  <a:pt x="215951" y="122939"/>
                  <a:pt x="216395" y="124206"/>
                </a:cubicBezTo>
                <a:lnTo>
                  <a:pt x="204456" y="129178"/>
                </a:lnTo>
                <a:lnTo>
                  <a:pt x="203157" y="125219"/>
                </a:lnTo>
                <a:lnTo>
                  <a:pt x="215096" y="120437"/>
                </a:lnTo>
                <a:close/>
                <a:moveTo>
                  <a:pt x="276281" y="114515"/>
                </a:moveTo>
                <a:lnTo>
                  <a:pt x="278878" y="118410"/>
                </a:lnTo>
                <a:lnTo>
                  <a:pt x="265007" y="129399"/>
                </a:lnTo>
                <a:lnTo>
                  <a:pt x="263423" y="125187"/>
                </a:lnTo>
                <a:lnTo>
                  <a:pt x="276281" y="114515"/>
                </a:lnTo>
                <a:close/>
                <a:moveTo>
                  <a:pt x="201510" y="121894"/>
                </a:moveTo>
                <a:lnTo>
                  <a:pt x="202524" y="124997"/>
                </a:lnTo>
                <a:lnTo>
                  <a:pt x="191123" y="129589"/>
                </a:lnTo>
                <a:lnTo>
                  <a:pt x="192421" y="125504"/>
                </a:lnTo>
                <a:lnTo>
                  <a:pt x="201510" y="121894"/>
                </a:lnTo>
                <a:close/>
                <a:moveTo>
                  <a:pt x="188969" y="124902"/>
                </a:moveTo>
                <a:lnTo>
                  <a:pt x="188368" y="126644"/>
                </a:lnTo>
                <a:lnTo>
                  <a:pt x="180799" y="129653"/>
                </a:lnTo>
                <a:cubicBezTo>
                  <a:pt x="180514" y="129304"/>
                  <a:pt x="180260" y="128956"/>
                  <a:pt x="179975" y="128639"/>
                </a:cubicBezTo>
                <a:lnTo>
                  <a:pt x="188969" y="124902"/>
                </a:lnTo>
                <a:close/>
                <a:moveTo>
                  <a:pt x="137760" y="117492"/>
                </a:moveTo>
                <a:cubicBezTo>
                  <a:pt x="139629" y="118252"/>
                  <a:pt x="141149" y="118790"/>
                  <a:pt x="141814" y="118854"/>
                </a:cubicBezTo>
                <a:cubicBezTo>
                  <a:pt x="142923" y="118949"/>
                  <a:pt x="152075" y="120849"/>
                  <a:pt x="160594" y="122654"/>
                </a:cubicBezTo>
                <a:lnTo>
                  <a:pt x="159675" y="129938"/>
                </a:lnTo>
                <a:cubicBezTo>
                  <a:pt x="155337" y="128608"/>
                  <a:pt x="151188" y="127689"/>
                  <a:pt x="147388" y="126834"/>
                </a:cubicBezTo>
                <a:cubicBezTo>
                  <a:pt x="143049" y="125884"/>
                  <a:pt x="139312" y="125061"/>
                  <a:pt x="136684" y="123826"/>
                </a:cubicBezTo>
                <a:cubicBezTo>
                  <a:pt x="136874" y="122622"/>
                  <a:pt x="137285" y="120374"/>
                  <a:pt x="137760" y="117492"/>
                </a:cubicBezTo>
                <a:close/>
                <a:moveTo>
                  <a:pt x="230773" y="118759"/>
                </a:moveTo>
                <a:lnTo>
                  <a:pt x="233654" y="127309"/>
                </a:lnTo>
                <a:lnTo>
                  <a:pt x="225896" y="130286"/>
                </a:lnTo>
                <a:lnTo>
                  <a:pt x="223077" y="121989"/>
                </a:lnTo>
                <a:lnTo>
                  <a:pt x="230773" y="118759"/>
                </a:lnTo>
                <a:close/>
                <a:moveTo>
                  <a:pt x="254334" y="120469"/>
                </a:moveTo>
                <a:lnTo>
                  <a:pt x="256773" y="127468"/>
                </a:lnTo>
                <a:lnTo>
                  <a:pt x="249077" y="130603"/>
                </a:lnTo>
                <a:lnTo>
                  <a:pt x="246607" y="123382"/>
                </a:lnTo>
                <a:lnTo>
                  <a:pt x="254334" y="120469"/>
                </a:lnTo>
                <a:close/>
                <a:moveTo>
                  <a:pt x="191313" y="125948"/>
                </a:moveTo>
                <a:lnTo>
                  <a:pt x="190014" y="130064"/>
                </a:lnTo>
                <a:lnTo>
                  <a:pt x="187418" y="131078"/>
                </a:lnTo>
                <a:lnTo>
                  <a:pt x="188748" y="126961"/>
                </a:lnTo>
                <a:lnTo>
                  <a:pt x="191313" y="125948"/>
                </a:lnTo>
                <a:close/>
                <a:moveTo>
                  <a:pt x="263043" y="125409"/>
                </a:moveTo>
                <a:lnTo>
                  <a:pt x="264627" y="129684"/>
                </a:lnTo>
                <a:lnTo>
                  <a:pt x="264500" y="129811"/>
                </a:lnTo>
                <a:lnTo>
                  <a:pt x="258863" y="132091"/>
                </a:lnTo>
                <a:lnTo>
                  <a:pt x="257375" y="127721"/>
                </a:lnTo>
                <a:lnTo>
                  <a:pt x="263043" y="125409"/>
                </a:lnTo>
                <a:close/>
                <a:moveTo>
                  <a:pt x="222697" y="122084"/>
                </a:moveTo>
                <a:lnTo>
                  <a:pt x="225515" y="130413"/>
                </a:lnTo>
                <a:lnTo>
                  <a:pt x="220195" y="132440"/>
                </a:lnTo>
                <a:cubicBezTo>
                  <a:pt x="219213" y="129748"/>
                  <a:pt x="218263" y="127024"/>
                  <a:pt x="217345" y="124332"/>
                </a:cubicBezTo>
                <a:lnTo>
                  <a:pt x="217377" y="124301"/>
                </a:lnTo>
                <a:lnTo>
                  <a:pt x="222697" y="122084"/>
                </a:lnTo>
                <a:close/>
                <a:moveTo>
                  <a:pt x="188241" y="127151"/>
                </a:moveTo>
                <a:lnTo>
                  <a:pt x="186943" y="131268"/>
                </a:lnTo>
                <a:lnTo>
                  <a:pt x="183269" y="132725"/>
                </a:lnTo>
                <a:cubicBezTo>
                  <a:pt x="182541" y="131743"/>
                  <a:pt x="181844" y="130825"/>
                  <a:pt x="181179" y="129969"/>
                </a:cubicBezTo>
                <a:lnTo>
                  <a:pt x="188241" y="127151"/>
                </a:lnTo>
                <a:close/>
                <a:moveTo>
                  <a:pt x="279100" y="118790"/>
                </a:moveTo>
                <a:lnTo>
                  <a:pt x="281918" y="123034"/>
                </a:lnTo>
                <a:lnTo>
                  <a:pt x="266242" y="132788"/>
                </a:lnTo>
                <a:lnTo>
                  <a:pt x="265165" y="129843"/>
                </a:lnTo>
                <a:lnTo>
                  <a:pt x="279100" y="118790"/>
                </a:lnTo>
                <a:close/>
                <a:moveTo>
                  <a:pt x="256931" y="127911"/>
                </a:moveTo>
                <a:lnTo>
                  <a:pt x="258451" y="132250"/>
                </a:lnTo>
                <a:lnTo>
                  <a:pt x="250724" y="135385"/>
                </a:lnTo>
                <a:lnTo>
                  <a:pt x="249236" y="131046"/>
                </a:lnTo>
                <a:lnTo>
                  <a:pt x="256931" y="127911"/>
                </a:lnTo>
                <a:close/>
                <a:moveTo>
                  <a:pt x="244454" y="124206"/>
                </a:moveTo>
                <a:lnTo>
                  <a:pt x="246955" y="131458"/>
                </a:lnTo>
                <a:lnTo>
                  <a:pt x="236885" y="135480"/>
                </a:lnTo>
                <a:lnTo>
                  <a:pt x="234383" y="128038"/>
                </a:lnTo>
                <a:lnTo>
                  <a:pt x="244454" y="124206"/>
                </a:lnTo>
                <a:close/>
                <a:moveTo>
                  <a:pt x="202682" y="125441"/>
                </a:moveTo>
                <a:lnTo>
                  <a:pt x="203981" y="129399"/>
                </a:lnTo>
                <a:lnTo>
                  <a:pt x="189223" y="135543"/>
                </a:lnTo>
                <a:lnTo>
                  <a:pt x="190996" y="130128"/>
                </a:lnTo>
                <a:lnTo>
                  <a:pt x="202682" y="125441"/>
                </a:lnTo>
                <a:close/>
                <a:moveTo>
                  <a:pt x="186753" y="131838"/>
                </a:moveTo>
                <a:lnTo>
                  <a:pt x="185486" y="135828"/>
                </a:lnTo>
                <a:cubicBezTo>
                  <a:pt x="184821" y="134878"/>
                  <a:pt x="184187" y="133960"/>
                  <a:pt x="183554" y="133105"/>
                </a:cubicBezTo>
                <a:lnTo>
                  <a:pt x="186753" y="131838"/>
                </a:lnTo>
                <a:close/>
                <a:moveTo>
                  <a:pt x="103970" y="106313"/>
                </a:moveTo>
                <a:cubicBezTo>
                  <a:pt x="106155" y="106946"/>
                  <a:pt x="108182" y="108466"/>
                  <a:pt x="110303" y="110081"/>
                </a:cubicBezTo>
                <a:cubicBezTo>
                  <a:pt x="112457" y="111697"/>
                  <a:pt x="114610" y="113343"/>
                  <a:pt x="117207" y="114293"/>
                </a:cubicBezTo>
                <a:cubicBezTo>
                  <a:pt x="118252" y="114705"/>
                  <a:pt x="119266" y="115022"/>
                  <a:pt x="120247" y="115338"/>
                </a:cubicBezTo>
                <a:cubicBezTo>
                  <a:pt x="124238" y="116605"/>
                  <a:pt x="127690" y="117714"/>
                  <a:pt x="131712" y="122939"/>
                </a:cubicBezTo>
                <a:cubicBezTo>
                  <a:pt x="132535" y="123984"/>
                  <a:pt x="133580" y="124807"/>
                  <a:pt x="134752" y="125409"/>
                </a:cubicBezTo>
                <a:lnTo>
                  <a:pt x="133739" y="130001"/>
                </a:lnTo>
                <a:lnTo>
                  <a:pt x="114959" y="127246"/>
                </a:lnTo>
                <a:cubicBezTo>
                  <a:pt x="114895" y="127246"/>
                  <a:pt x="114832" y="127246"/>
                  <a:pt x="114769" y="127278"/>
                </a:cubicBezTo>
                <a:cubicBezTo>
                  <a:pt x="114737" y="127341"/>
                  <a:pt x="114705" y="127373"/>
                  <a:pt x="114674" y="127436"/>
                </a:cubicBezTo>
                <a:lnTo>
                  <a:pt x="113502" y="136177"/>
                </a:lnTo>
                <a:lnTo>
                  <a:pt x="107485" y="135575"/>
                </a:lnTo>
                <a:lnTo>
                  <a:pt x="104286" y="124617"/>
                </a:lnTo>
                <a:cubicBezTo>
                  <a:pt x="104223" y="124427"/>
                  <a:pt x="104128" y="124269"/>
                  <a:pt x="103970" y="124111"/>
                </a:cubicBezTo>
                <a:lnTo>
                  <a:pt x="103653" y="123794"/>
                </a:lnTo>
                <a:lnTo>
                  <a:pt x="103970" y="106313"/>
                </a:lnTo>
                <a:close/>
                <a:moveTo>
                  <a:pt x="216521" y="124649"/>
                </a:moveTo>
                <a:cubicBezTo>
                  <a:pt x="217472" y="127341"/>
                  <a:pt x="218422" y="130064"/>
                  <a:pt x="219340" y="132756"/>
                </a:cubicBezTo>
                <a:cubicBezTo>
                  <a:pt x="215065" y="134403"/>
                  <a:pt x="210916" y="136018"/>
                  <a:pt x="207211" y="137475"/>
                </a:cubicBezTo>
                <a:lnTo>
                  <a:pt x="204614" y="129621"/>
                </a:lnTo>
                <a:lnTo>
                  <a:pt x="216521" y="124649"/>
                </a:lnTo>
                <a:close/>
                <a:moveTo>
                  <a:pt x="115085" y="127721"/>
                </a:moveTo>
                <a:lnTo>
                  <a:pt x="133644" y="130445"/>
                </a:lnTo>
                <a:lnTo>
                  <a:pt x="131997" y="138077"/>
                </a:lnTo>
                <a:lnTo>
                  <a:pt x="113945" y="136240"/>
                </a:lnTo>
                <a:lnTo>
                  <a:pt x="115085" y="127721"/>
                </a:lnTo>
                <a:close/>
                <a:moveTo>
                  <a:pt x="264785" y="130128"/>
                </a:moveTo>
                <a:lnTo>
                  <a:pt x="267002" y="136145"/>
                </a:lnTo>
                <a:cubicBezTo>
                  <a:pt x="267002" y="136145"/>
                  <a:pt x="267034" y="136177"/>
                  <a:pt x="267034" y="136177"/>
                </a:cubicBezTo>
                <a:lnTo>
                  <a:pt x="261112" y="138520"/>
                </a:lnTo>
                <a:lnTo>
                  <a:pt x="259021" y="132503"/>
                </a:lnTo>
                <a:lnTo>
                  <a:pt x="264690" y="130191"/>
                </a:lnTo>
                <a:lnTo>
                  <a:pt x="264753" y="130160"/>
                </a:lnTo>
                <a:lnTo>
                  <a:pt x="264785" y="130128"/>
                </a:lnTo>
                <a:close/>
                <a:moveTo>
                  <a:pt x="189856" y="130603"/>
                </a:moveTo>
                <a:lnTo>
                  <a:pt x="187291" y="138552"/>
                </a:lnTo>
                <a:cubicBezTo>
                  <a:pt x="186784" y="137792"/>
                  <a:pt x="186278" y="137032"/>
                  <a:pt x="185771" y="136303"/>
                </a:cubicBezTo>
                <a:lnTo>
                  <a:pt x="187323" y="131616"/>
                </a:lnTo>
                <a:lnTo>
                  <a:pt x="189856" y="130603"/>
                </a:lnTo>
                <a:close/>
                <a:moveTo>
                  <a:pt x="234003" y="128133"/>
                </a:moveTo>
                <a:lnTo>
                  <a:pt x="236505" y="135607"/>
                </a:lnTo>
                <a:lnTo>
                  <a:pt x="228777" y="138678"/>
                </a:lnTo>
                <a:lnTo>
                  <a:pt x="226212" y="131110"/>
                </a:lnTo>
                <a:cubicBezTo>
                  <a:pt x="228841" y="130096"/>
                  <a:pt x="231469" y="129114"/>
                  <a:pt x="234003" y="128133"/>
                </a:cubicBezTo>
                <a:close/>
                <a:moveTo>
                  <a:pt x="247082" y="131901"/>
                </a:moveTo>
                <a:lnTo>
                  <a:pt x="248602" y="136272"/>
                </a:lnTo>
                <a:lnTo>
                  <a:pt x="238531" y="140325"/>
                </a:lnTo>
                <a:lnTo>
                  <a:pt x="237043" y="135923"/>
                </a:lnTo>
                <a:lnTo>
                  <a:pt x="247082" y="131901"/>
                </a:lnTo>
                <a:close/>
                <a:moveTo>
                  <a:pt x="225801" y="131268"/>
                </a:moveTo>
                <a:lnTo>
                  <a:pt x="228302" y="138900"/>
                </a:lnTo>
                <a:lnTo>
                  <a:pt x="223109" y="140990"/>
                </a:lnTo>
                <a:cubicBezTo>
                  <a:pt x="222222" y="138457"/>
                  <a:pt x="221335" y="135923"/>
                  <a:pt x="220448" y="133326"/>
                </a:cubicBezTo>
                <a:lnTo>
                  <a:pt x="225801" y="131268"/>
                </a:lnTo>
                <a:close/>
                <a:moveTo>
                  <a:pt x="258578" y="132661"/>
                </a:moveTo>
                <a:lnTo>
                  <a:pt x="260668" y="138678"/>
                </a:lnTo>
                <a:lnTo>
                  <a:pt x="252878" y="141719"/>
                </a:lnTo>
                <a:lnTo>
                  <a:pt x="250851" y="135828"/>
                </a:lnTo>
                <a:lnTo>
                  <a:pt x="258578" y="132661"/>
                </a:lnTo>
                <a:close/>
                <a:moveTo>
                  <a:pt x="280715" y="131300"/>
                </a:moveTo>
                <a:lnTo>
                  <a:pt x="284230" y="140610"/>
                </a:lnTo>
                <a:lnTo>
                  <a:pt x="280493" y="141909"/>
                </a:lnTo>
                <a:lnTo>
                  <a:pt x="277389" y="132598"/>
                </a:lnTo>
                <a:lnTo>
                  <a:pt x="280715" y="131300"/>
                </a:lnTo>
                <a:close/>
                <a:moveTo>
                  <a:pt x="161069" y="122749"/>
                </a:moveTo>
                <a:cubicBezTo>
                  <a:pt x="168448" y="124301"/>
                  <a:pt x="175320" y="125789"/>
                  <a:pt x="175985" y="125916"/>
                </a:cubicBezTo>
                <a:cubicBezTo>
                  <a:pt x="177315" y="126549"/>
                  <a:pt x="181020" y="131110"/>
                  <a:pt x="185074" y="136968"/>
                </a:cubicBezTo>
                <a:lnTo>
                  <a:pt x="183016" y="143460"/>
                </a:lnTo>
                <a:cubicBezTo>
                  <a:pt x="181369" y="141845"/>
                  <a:pt x="179659" y="140357"/>
                  <a:pt x="177822" y="138995"/>
                </a:cubicBezTo>
                <a:cubicBezTo>
                  <a:pt x="172026" y="134656"/>
                  <a:pt x="165946" y="131965"/>
                  <a:pt x="160119" y="130096"/>
                </a:cubicBezTo>
                <a:lnTo>
                  <a:pt x="161069" y="122749"/>
                </a:lnTo>
                <a:close/>
                <a:moveTo>
                  <a:pt x="236663" y="136050"/>
                </a:moveTo>
                <a:lnTo>
                  <a:pt x="238088" y="140484"/>
                </a:lnTo>
                <a:lnTo>
                  <a:pt x="230393" y="143650"/>
                </a:lnTo>
                <a:lnTo>
                  <a:pt x="228872" y="139185"/>
                </a:lnTo>
                <a:lnTo>
                  <a:pt x="236663" y="136050"/>
                </a:lnTo>
                <a:close/>
                <a:moveTo>
                  <a:pt x="204107" y="129843"/>
                </a:moveTo>
                <a:lnTo>
                  <a:pt x="206736" y="137665"/>
                </a:lnTo>
                <a:cubicBezTo>
                  <a:pt x="203664" y="138868"/>
                  <a:pt x="200940" y="139977"/>
                  <a:pt x="198723" y="140832"/>
                </a:cubicBezTo>
                <a:lnTo>
                  <a:pt x="198628" y="140832"/>
                </a:lnTo>
                <a:cubicBezTo>
                  <a:pt x="198565" y="140864"/>
                  <a:pt x="198502" y="140895"/>
                  <a:pt x="198502" y="140959"/>
                </a:cubicBezTo>
                <a:cubicBezTo>
                  <a:pt x="195905" y="142004"/>
                  <a:pt x="194036" y="142795"/>
                  <a:pt x="193276" y="143175"/>
                </a:cubicBezTo>
                <a:cubicBezTo>
                  <a:pt x="192516" y="143555"/>
                  <a:pt x="191756" y="144030"/>
                  <a:pt x="191028" y="144474"/>
                </a:cubicBezTo>
                <a:cubicBezTo>
                  <a:pt x="190046" y="142795"/>
                  <a:pt x="189001" y="141149"/>
                  <a:pt x="187956" y="139565"/>
                </a:cubicBezTo>
                <a:lnTo>
                  <a:pt x="187924" y="139565"/>
                </a:lnTo>
                <a:lnTo>
                  <a:pt x="189033" y="136113"/>
                </a:lnTo>
                <a:lnTo>
                  <a:pt x="204107" y="129843"/>
                </a:lnTo>
                <a:close/>
                <a:moveTo>
                  <a:pt x="185391" y="137443"/>
                </a:moveTo>
                <a:cubicBezTo>
                  <a:pt x="185897" y="138172"/>
                  <a:pt x="186404" y="138932"/>
                  <a:pt x="186911" y="139724"/>
                </a:cubicBezTo>
                <a:lnTo>
                  <a:pt x="185042" y="145582"/>
                </a:lnTo>
                <a:cubicBezTo>
                  <a:pt x="184504" y="144981"/>
                  <a:pt x="183966" y="144379"/>
                  <a:pt x="183364" y="143809"/>
                </a:cubicBezTo>
                <a:lnTo>
                  <a:pt x="185391" y="137443"/>
                </a:lnTo>
                <a:close/>
                <a:moveTo>
                  <a:pt x="228461" y="139343"/>
                </a:moveTo>
                <a:lnTo>
                  <a:pt x="229949" y="143809"/>
                </a:lnTo>
                <a:lnTo>
                  <a:pt x="224755" y="145899"/>
                </a:lnTo>
                <a:lnTo>
                  <a:pt x="223235" y="141434"/>
                </a:lnTo>
                <a:lnTo>
                  <a:pt x="228461" y="139343"/>
                </a:lnTo>
                <a:close/>
                <a:moveTo>
                  <a:pt x="276946" y="132756"/>
                </a:moveTo>
                <a:lnTo>
                  <a:pt x="280050" y="142035"/>
                </a:lnTo>
                <a:lnTo>
                  <a:pt x="264215" y="147387"/>
                </a:lnTo>
                <a:lnTo>
                  <a:pt x="261238" y="138900"/>
                </a:lnTo>
                <a:lnTo>
                  <a:pt x="276946" y="132756"/>
                </a:lnTo>
                <a:close/>
                <a:moveTo>
                  <a:pt x="187576" y="140705"/>
                </a:moveTo>
                <a:cubicBezTo>
                  <a:pt x="188494" y="142099"/>
                  <a:pt x="189381" y="143524"/>
                  <a:pt x="190268" y="144949"/>
                </a:cubicBezTo>
                <a:cubicBezTo>
                  <a:pt x="189064" y="145741"/>
                  <a:pt x="187924" y="146627"/>
                  <a:pt x="186848" y="147577"/>
                </a:cubicBezTo>
                <a:cubicBezTo>
                  <a:pt x="186499" y="147197"/>
                  <a:pt x="186119" y="146754"/>
                  <a:pt x="185771" y="146374"/>
                </a:cubicBezTo>
                <a:lnTo>
                  <a:pt x="187576" y="140705"/>
                </a:lnTo>
                <a:close/>
                <a:moveTo>
                  <a:pt x="238278" y="140895"/>
                </a:moveTo>
                <a:lnTo>
                  <a:pt x="239672" y="145012"/>
                </a:lnTo>
                <a:lnTo>
                  <a:pt x="231913" y="147926"/>
                </a:lnTo>
                <a:lnTo>
                  <a:pt x="230583" y="144030"/>
                </a:lnTo>
                <a:lnTo>
                  <a:pt x="238278" y="140895"/>
                </a:lnTo>
                <a:close/>
                <a:moveTo>
                  <a:pt x="260827" y="139090"/>
                </a:moveTo>
                <a:lnTo>
                  <a:pt x="263772" y="147577"/>
                </a:lnTo>
                <a:lnTo>
                  <a:pt x="260700" y="148622"/>
                </a:lnTo>
                <a:lnTo>
                  <a:pt x="257881" y="140262"/>
                </a:lnTo>
                <a:lnTo>
                  <a:pt x="260827" y="139090"/>
                </a:lnTo>
                <a:close/>
                <a:moveTo>
                  <a:pt x="248792" y="136652"/>
                </a:moveTo>
                <a:lnTo>
                  <a:pt x="251547" y="144696"/>
                </a:lnTo>
                <a:lnTo>
                  <a:pt x="241413" y="148717"/>
                </a:lnTo>
                <a:lnTo>
                  <a:pt x="238721" y="140737"/>
                </a:lnTo>
                <a:lnTo>
                  <a:pt x="248792" y="136652"/>
                </a:lnTo>
                <a:close/>
                <a:moveTo>
                  <a:pt x="136874" y="126391"/>
                </a:moveTo>
                <a:cubicBezTo>
                  <a:pt x="139597" y="127468"/>
                  <a:pt x="143018" y="128228"/>
                  <a:pt x="146913" y="129083"/>
                </a:cubicBezTo>
                <a:cubicBezTo>
                  <a:pt x="150681" y="129906"/>
                  <a:pt x="154830" y="130825"/>
                  <a:pt x="159137" y="132186"/>
                </a:cubicBezTo>
                <a:lnTo>
                  <a:pt x="155622" y="149129"/>
                </a:lnTo>
                <a:lnTo>
                  <a:pt x="132725" y="145519"/>
                </a:lnTo>
                <a:lnTo>
                  <a:pt x="133929" y="140009"/>
                </a:lnTo>
                <a:lnTo>
                  <a:pt x="141434" y="141275"/>
                </a:lnTo>
                <a:lnTo>
                  <a:pt x="141497" y="141275"/>
                </a:lnTo>
                <a:cubicBezTo>
                  <a:pt x="141507" y="141276"/>
                  <a:pt x="141516" y="141277"/>
                  <a:pt x="141524" y="141277"/>
                </a:cubicBezTo>
                <a:cubicBezTo>
                  <a:pt x="141784" y="141277"/>
                  <a:pt x="141805" y="140831"/>
                  <a:pt x="141529" y="140800"/>
                </a:cubicBezTo>
                <a:lnTo>
                  <a:pt x="134024" y="139565"/>
                </a:lnTo>
                <a:lnTo>
                  <a:pt x="136874" y="126391"/>
                </a:lnTo>
                <a:close/>
                <a:moveTo>
                  <a:pt x="207021" y="138520"/>
                </a:moveTo>
                <a:lnTo>
                  <a:pt x="209554" y="146057"/>
                </a:lnTo>
                <a:lnTo>
                  <a:pt x="201384" y="149319"/>
                </a:lnTo>
                <a:lnTo>
                  <a:pt x="199103" y="141687"/>
                </a:lnTo>
                <a:cubicBezTo>
                  <a:pt x="201320" y="140769"/>
                  <a:pt x="204012" y="139692"/>
                  <a:pt x="207021" y="138520"/>
                </a:cubicBezTo>
                <a:close/>
                <a:moveTo>
                  <a:pt x="184947" y="148939"/>
                </a:moveTo>
                <a:lnTo>
                  <a:pt x="185201" y="149224"/>
                </a:lnTo>
                <a:cubicBezTo>
                  <a:pt x="185016" y="149440"/>
                  <a:pt x="184861" y="149626"/>
                  <a:pt x="184677" y="149840"/>
                </a:cubicBezTo>
                <a:lnTo>
                  <a:pt x="184677" y="149840"/>
                </a:lnTo>
                <a:lnTo>
                  <a:pt x="184947" y="148939"/>
                </a:lnTo>
                <a:close/>
                <a:moveTo>
                  <a:pt x="257501" y="140389"/>
                </a:moveTo>
                <a:lnTo>
                  <a:pt x="260320" y="148717"/>
                </a:lnTo>
                <a:lnTo>
                  <a:pt x="255886" y="150238"/>
                </a:lnTo>
                <a:lnTo>
                  <a:pt x="253099" y="142130"/>
                </a:lnTo>
                <a:lnTo>
                  <a:pt x="257501" y="140389"/>
                </a:lnTo>
                <a:close/>
                <a:moveTo>
                  <a:pt x="219593" y="133675"/>
                </a:moveTo>
                <a:cubicBezTo>
                  <a:pt x="221050" y="137950"/>
                  <a:pt x="222507" y="142194"/>
                  <a:pt x="223932" y="146247"/>
                </a:cubicBezTo>
                <a:lnTo>
                  <a:pt x="211708" y="151219"/>
                </a:lnTo>
                <a:lnTo>
                  <a:pt x="207464" y="138393"/>
                </a:lnTo>
                <a:cubicBezTo>
                  <a:pt x="211138" y="136937"/>
                  <a:pt x="215286" y="135322"/>
                  <a:pt x="219593" y="133675"/>
                </a:cubicBezTo>
                <a:close/>
                <a:moveTo>
                  <a:pt x="198660" y="141877"/>
                </a:moveTo>
                <a:lnTo>
                  <a:pt x="200940" y="149446"/>
                </a:lnTo>
                <a:cubicBezTo>
                  <a:pt x="200940" y="149478"/>
                  <a:pt x="200972" y="149478"/>
                  <a:pt x="200972" y="149478"/>
                </a:cubicBezTo>
                <a:lnTo>
                  <a:pt x="195145" y="151789"/>
                </a:lnTo>
                <a:cubicBezTo>
                  <a:pt x="194068" y="149699"/>
                  <a:pt x="192833" y="147482"/>
                  <a:pt x="191503" y="145266"/>
                </a:cubicBezTo>
                <a:cubicBezTo>
                  <a:pt x="192200" y="144822"/>
                  <a:pt x="192928" y="144411"/>
                  <a:pt x="193688" y="143999"/>
                </a:cubicBezTo>
                <a:cubicBezTo>
                  <a:pt x="194448" y="143619"/>
                  <a:pt x="196190" y="142890"/>
                  <a:pt x="198660" y="141877"/>
                </a:cubicBezTo>
                <a:close/>
                <a:moveTo>
                  <a:pt x="239830" y="145424"/>
                </a:moveTo>
                <a:lnTo>
                  <a:pt x="240970" y="148876"/>
                </a:lnTo>
                <a:lnTo>
                  <a:pt x="233274" y="151948"/>
                </a:lnTo>
                <a:lnTo>
                  <a:pt x="232008" y="148401"/>
                </a:lnTo>
                <a:lnTo>
                  <a:pt x="239830" y="145424"/>
                </a:lnTo>
                <a:close/>
                <a:moveTo>
                  <a:pt x="269219" y="146659"/>
                </a:moveTo>
                <a:lnTo>
                  <a:pt x="270454" y="150491"/>
                </a:lnTo>
                <a:lnTo>
                  <a:pt x="265767" y="152169"/>
                </a:lnTo>
                <a:lnTo>
                  <a:pt x="264563" y="148242"/>
                </a:lnTo>
                <a:lnTo>
                  <a:pt x="269219" y="146659"/>
                </a:lnTo>
                <a:close/>
                <a:moveTo>
                  <a:pt x="107612" y="136050"/>
                </a:moveTo>
                <a:lnTo>
                  <a:pt x="131902" y="138520"/>
                </a:lnTo>
                <a:lnTo>
                  <a:pt x="128766" y="152929"/>
                </a:lnTo>
                <a:lnTo>
                  <a:pt x="111507" y="149509"/>
                </a:lnTo>
                <a:lnTo>
                  <a:pt x="107612" y="136050"/>
                </a:lnTo>
                <a:close/>
                <a:moveTo>
                  <a:pt x="251706" y="145107"/>
                </a:moveTo>
                <a:lnTo>
                  <a:pt x="253796" y="151251"/>
                </a:lnTo>
                <a:lnTo>
                  <a:pt x="248824" y="153214"/>
                </a:lnTo>
                <a:cubicBezTo>
                  <a:pt x="248824" y="153183"/>
                  <a:pt x="248824" y="153183"/>
                  <a:pt x="248824" y="153183"/>
                </a:cubicBezTo>
                <a:lnTo>
                  <a:pt x="246639" y="147134"/>
                </a:lnTo>
                <a:lnTo>
                  <a:pt x="251706" y="145107"/>
                </a:lnTo>
                <a:close/>
                <a:moveTo>
                  <a:pt x="230107" y="144252"/>
                </a:moveTo>
                <a:lnTo>
                  <a:pt x="232768" y="152169"/>
                </a:lnTo>
                <a:lnTo>
                  <a:pt x="227637" y="154196"/>
                </a:lnTo>
                <a:lnTo>
                  <a:pt x="224914" y="146342"/>
                </a:lnTo>
                <a:lnTo>
                  <a:pt x="230107" y="144252"/>
                </a:lnTo>
                <a:close/>
                <a:moveTo>
                  <a:pt x="246132" y="147356"/>
                </a:moveTo>
                <a:lnTo>
                  <a:pt x="248317" y="153373"/>
                </a:lnTo>
                <a:lnTo>
                  <a:pt x="248349" y="153404"/>
                </a:lnTo>
                <a:lnTo>
                  <a:pt x="243535" y="155305"/>
                </a:lnTo>
                <a:lnTo>
                  <a:pt x="241508" y="149193"/>
                </a:lnTo>
                <a:lnTo>
                  <a:pt x="246132" y="147356"/>
                </a:lnTo>
                <a:close/>
                <a:moveTo>
                  <a:pt x="273177" y="145361"/>
                </a:moveTo>
                <a:lnTo>
                  <a:pt x="276281" y="154260"/>
                </a:lnTo>
                <a:lnTo>
                  <a:pt x="272576" y="155653"/>
                </a:lnTo>
                <a:lnTo>
                  <a:pt x="269599" y="146564"/>
                </a:lnTo>
                <a:lnTo>
                  <a:pt x="273177" y="145361"/>
                </a:lnTo>
                <a:close/>
                <a:moveTo>
                  <a:pt x="260541" y="149636"/>
                </a:moveTo>
                <a:lnTo>
                  <a:pt x="262315" y="154830"/>
                </a:lnTo>
                <a:lnTo>
                  <a:pt x="256456" y="156825"/>
                </a:lnTo>
                <a:lnTo>
                  <a:pt x="256044" y="151188"/>
                </a:lnTo>
                <a:lnTo>
                  <a:pt x="260541" y="149636"/>
                </a:lnTo>
                <a:close/>
                <a:moveTo>
                  <a:pt x="276408" y="154671"/>
                </a:moveTo>
                <a:lnTo>
                  <a:pt x="276819" y="155780"/>
                </a:lnTo>
                <a:lnTo>
                  <a:pt x="273082" y="157205"/>
                </a:lnTo>
                <a:lnTo>
                  <a:pt x="272702" y="156096"/>
                </a:lnTo>
                <a:lnTo>
                  <a:pt x="276408" y="154671"/>
                </a:lnTo>
                <a:close/>
                <a:moveTo>
                  <a:pt x="270549" y="150966"/>
                </a:moveTo>
                <a:lnTo>
                  <a:pt x="272132" y="155811"/>
                </a:lnTo>
                <a:lnTo>
                  <a:pt x="267445" y="157616"/>
                </a:lnTo>
                <a:lnTo>
                  <a:pt x="265862" y="152644"/>
                </a:lnTo>
                <a:lnTo>
                  <a:pt x="270549" y="150966"/>
                </a:lnTo>
                <a:close/>
                <a:moveTo>
                  <a:pt x="132630" y="145962"/>
                </a:moveTo>
                <a:lnTo>
                  <a:pt x="155527" y="149573"/>
                </a:lnTo>
                <a:lnTo>
                  <a:pt x="153975" y="157046"/>
                </a:lnTo>
                <a:lnTo>
                  <a:pt x="153785" y="157870"/>
                </a:lnTo>
                <a:lnTo>
                  <a:pt x="131047" y="153373"/>
                </a:lnTo>
                <a:lnTo>
                  <a:pt x="132630" y="145962"/>
                </a:lnTo>
                <a:close/>
                <a:moveTo>
                  <a:pt x="241065" y="149351"/>
                </a:moveTo>
                <a:lnTo>
                  <a:pt x="243123" y="155463"/>
                </a:lnTo>
                <a:lnTo>
                  <a:pt x="235396" y="158503"/>
                </a:lnTo>
                <a:lnTo>
                  <a:pt x="233338" y="152423"/>
                </a:lnTo>
                <a:lnTo>
                  <a:pt x="241065" y="149351"/>
                </a:lnTo>
                <a:close/>
                <a:moveTo>
                  <a:pt x="264120" y="148401"/>
                </a:moveTo>
                <a:lnTo>
                  <a:pt x="267065" y="157743"/>
                </a:lnTo>
                <a:lnTo>
                  <a:pt x="264215" y="158852"/>
                </a:lnTo>
                <a:lnTo>
                  <a:pt x="261048" y="149446"/>
                </a:lnTo>
                <a:lnTo>
                  <a:pt x="264120" y="148401"/>
                </a:lnTo>
                <a:close/>
                <a:moveTo>
                  <a:pt x="272291" y="156255"/>
                </a:moveTo>
                <a:lnTo>
                  <a:pt x="272639" y="157363"/>
                </a:lnTo>
                <a:lnTo>
                  <a:pt x="267920" y="159168"/>
                </a:lnTo>
                <a:lnTo>
                  <a:pt x="267572" y="158060"/>
                </a:lnTo>
                <a:lnTo>
                  <a:pt x="272291" y="156255"/>
                </a:lnTo>
                <a:close/>
                <a:moveTo>
                  <a:pt x="232926" y="152613"/>
                </a:moveTo>
                <a:lnTo>
                  <a:pt x="234985" y="158662"/>
                </a:lnTo>
                <a:lnTo>
                  <a:pt x="229854" y="160688"/>
                </a:lnTo>
                <a:cubicBezTo>
                  <a:pt x="229189" y="158788"/>
                  <a:pt x="228524" y="156761"/>
                  <a:pt x="227796" y="154640"/>
                </a:cubicBezTo>
                <a:lnTo>
                  <a:pt x="232926" y="152613"/>
                </a:lnTo>
                <a:close/>
                <a:moveTo>
                  <a:pt x="63180" y="0"/>
                </a:moveTo>
                <a:lnTo>
                  <a:pt x="64542" y="2724"/>
                </a:lnTo>
                <a:lnTo>
                  <a:pt x="60108" y="4909"/>
                </a:lnTo>
                <a:lnTo>
                  <a:pt x="57954" y="32"/>
                </a:lnTo>
                <a:lnTo>
                  <a:pt x="56941" y="32"/>
                </a:lnTo>
                <a:lnTo>
                  <a:pt x="57131" y="444"/>
                </a:lnTo>
                <a:lnTo>
                  <a:pt x="49847" y="3009"/>
                </a:lnTo>
                <a:lnTo>
                  <a:pt x="48675" y="32"/>
                </a:lnTo>
                <a:lnTo>
                  <a:pt x="48200" y="32"/>
                </a:lnTo>
                <a:lnTo>
                  <a:pt x="43007" y="1805"/>
                </a:lnTo>
                <a:lnTo>
                  <a:pt x="42215" y="32"/>
                </a:lnTo>
                <a:lnTo>
                  <a:pt x="41740" y="32"/>
                </a:lnTo>
                <a:lnTo>
                  <a:pt x="43988" y="5067"/>
                </a:lnTo>
                <a:lnTo>
                  <a:pt x="39428" y="6651"/>
                </a:lnTo>
                <a:lnTo>
                  <a:pt x="36356" y="32"/>
                </a:lnTo>
                <a:lnTo>
                  <a:pt x="35849" y="32"/>
                </a:lnTo>
                <a:lnTo>
                  <a:pt x="37180" y="2851"/>
                </a:lnTo>
                <a:lnTo>
                  <a:pt x="32619" y="4814"/>
                </a:lnTo>
                <a:lnTo>
                  <a:pt x="30656" y="32"/>
                </a:lnTo>
                <a:lnTo>
                  <a:pt x="29674" y="32"/>
                </a:lnTo>
                <a:lnTo>
                  <a:pt x="33253" y="8804"/>
                </a:lnTo>
                <a:lnTo>
                  <a:pt x="21503" y="12921"/>
                </a:lnTo>
                <a:lnTo>
                  <a:pt x="26792" y="32"/>
                </a:lnTo>
                <a:lnTo>
                  <a:pt x="26285" y="32"/>
                </a:lnTo>
                <a:lnTo>
                  <a:pt x="22327" y="9691"/>
                </a:lnTo>
                <a:lnTo>
                  <a:pt x="17576" y="32"/>
                </a:lnTo>
                <a:lnTo>
                  <a:pt x="17070" y="32"/>
                </a:lnTo>
                <a:lnTo>
                  <a:pt x="22073" y="10261"/>
                </a:lnTo>
                <a:lnTo>
                  <a:pt x="21060" y="12763"/>
                </a:lnTo>
                <a:lnTo>
                  <a:pt x="14631" y="32"/>
                </a:lnTo>
                <a:lnTo>
                  <a:pt x="12066" y="32"/>
                </a:lnTo>
                <a:lnTo>
                  <a:pt x="15011" y="5891"/>
                </a:lnTo>
                <a:lnTo>
                  <a:pt x="5922" y="8583"/>
                </a:lnTo>
                <a:lnTo>
                  <a:pt x="2280" y="412"/>
                </a:lnTo>
                <a:lnTo>
                  <a:pt x="2122" y="32"/>
                </a:lnTo>
                <a:lnTo>
                  <a:pt x="1615" y="32"/>
                </a:lnTo>
                <a:lnTo>
                  <a:pt x="1774" y="380"/>
                </a:lnTo>
                <a:lnTo>
                  <a:pt x="32" y="1235"/>
                </a:lnTo>
                <a:lnTo>
                  <a:pt x="32" y="1742"/>
                </a:lnTo>
                <a:lnTo>
                  <a:pt x="1964" y="824"/>
                </a:lnTo>
                <a:lnTo>
                  <a:pt x="3642" y="4592"/>
                </a:lnTo>
                <a:lnTo>
                  <a:pt x="95" y="6936"/>
                </a:lnTo>
                <a:lnTo>
                  <a:pt x="32" y="6809"/>
                </a:lnTo>
                <a:lnTo>
                  <a:pt x="32" y="7664"/>
                </a:lnTo>
                <a:lnTo>
                  <a:pt x="2059" y="10894"/>
                </a:lnTo>
                <a:lnTo>
                  <a:pt x="32" y="12130"/>
                </a:lnTo>
                <a:lnTo>
                  <a:pt x="32" y="12668"/>
                </a:lnTo>
                <a:lnTo>
                  <a:pt x="2312" y="11274"/>
                </a:lnTo>
                <a:lnTo>
                  <a:pt x="4244" y="14346"/>
                </a:lnTo>
                <a:lnTo>
                  <a:pt x="697" y="16215"/>
                </a:lnTo>
                <a:lnTo>
                  <a:pt x="63" y="15075"/>
                </a:lnTo>
                <a:lnTo>
                  <a:pt x="63" y="15993"/>
                </a:lnTo>
                <a:lnTo>
                  <a:pt x="253" y="16437"/>
                </a:lnTo>
                <a:lnTo>
                  <a:pt x="32" y="16532"/>
                </a:lnTo>
                <a:lnTo>
                  <a:pt x="32" y="17070"/>
                </a:lnTo>
                <a:lnTo>
                  <a:pt x="475" y="16817"/>
                </a:lnTo>
                <a:lnTo>
                  <a:pt x="2059" y="19698"/>
                </a:lnTo>
                <a:lnTo>
                  <a:pt x="1552" y="19888"/>
                </a:lnTo>
                <a:lnTo>
                  <a:pt x="792" y="19793"/>
                </a:lnTo>
                <a:lnTo>
                  <a:pt x="0" y="18812"/>
                </a:lnTo>
                <a:lnTo>
                  <a:pt x="0" y="22517"/>
                </a:lnTo>
                <a:lnTo>
                  <a:pt x="32" y="22549"/>
                </a:lnTo>
                <a:lnTo>
                  <a:pt x="0" y="22580"/>
                </a:lnTo>
                <a:lnTo>
                  <a:pt x="0" y="23182"/>
                </a:lnTo>
                <a:lnTo>
                  <a:pt x="317" y="22929"/>
                </a:lnTo>
                <a:cubicBezTo>
                  <a:pt x="1583" y="24512"/>
                  <a:pt x="2692" y="26222"/>
                  <a:pt x="3674" y="27996"/>
                </a:cubicBezTo>
                <a:cubicBezTo>
                  <a:pt x="4307" y="29326"/>
                  <a:pt x="4845" y="30656"/>
                  <a:pt x="5320" y="32049"/>
                </a:cubicBezTo>
                <a:lnTo>
                  <a:pt x="3864" y="32049"/>
                </a:lnTo>
                <a:lnTo>
                  <a:pt x="2312" y="27457"/>
                </a:lnTo>
                <a:cubicBezTo>
                  <a:pt x="2280" y="27426"/>
                  <a:pt x="2280" y="27394"/>
                  <a:pt x="2280" y="27362"/>
                </a:cubicBezTo>
                <a:lnTo>
                  <a:pt x="32" y="24449"/>
                </a:lnTo>
                <a:lnTo>
                  <a:pt x="32" y="25209"/>
                </a:lnTo>
                <a:lnTo>
                  <a:pt x="1869" y="27616"/>
                </a:lnTo>
                <a:lnTo>
                  <a:pt x="3452" y="32334"/>
                </a:lnTo>
                <a:cubicBezTo>
                  <a:pt x="3484" y="32429"/>
                  <a:pt x="3579" y="32493"/>
                  <a:pt x="3674" y="32493"/>
                </a:cubicBezTo>
                <a:lnTo>
                  <a:pt x="5479" y="32493"/>
                </a:lnTo>
                <a:cubicBezTo>
                  <a:pt x="5669" y="33031"/>
                  <a:pt x="5859" y="33601"/>
                  <a:pt x="6049" y="34171"/>
                </a:cubicBezTo>
                <a:lnTo>
                  <a:pt x="32" y="34836"/>
                </a:lnTo>
                <a:lnTo>
                  <a:pt x="32" y="35280"/>
                </a:lnTo>
                <a:lnTo>
                  <a:pt x="6207" y="34614"/>
                </a:lnTo>
                <a:cubicBezTo>
                  <a:pt x="6587" y="35755"/>
                  <a:pt x="6967" y="36990"/>
                  <a:pt x="7347" y="38256"/>
                </a:cubicBezTo>
                <a:lnTo>
                  <a:pt x="32" y="39333"/>
                </a:lnTo>
                <a:lnTo>
                  <a:pt x="32" y="39808"/>
                </a:lnTo>
                <a:lnTo>
                  <a:pt x="7474" y="38700"/>
                </a:lnTo>
                <a:cubicBezTo>
                  <a:pt x="8677" y="42722"/>
                  <a:pt x="9912" y="47219"/>
                  <a:pt x="11021" y="51272"/>
                </a:cubicBezTo>
                <a:cubicBezTo>
                  <a:pt x="7189" y="52064"/>
                  <a:pt x="3389" y="52887"/>
                  <a:pt x="32" y="53647"/>
                </a:cubicBezTo>
                <a:lnTo>
                  <a:pt x="32" y="55991"/>
                </a:lnTo>
                <a:cubicBezTo>
                  <a:pt x="3547" y="55231"/>
                  <a:pt x="7569" y="54376"/>
                  <a:pt x="11623" y="53521"/>
                </a:cubicBezTo>
                <a:cubicBezTo>
                  <a:pt x="13333" y="59823"/>
                  <a:pt x="14378" y="63465"/>
                  <a:pt x="15011" y="64605"/>
                </a:cubicBezTo>
                <a:cubicBezTo>
                  <a:pt x="16626" y="67328"/>
                  <a:pt x="42278" y="80914"/>
                  <a:pt x="50702" y="85316"/>
                </a:cubicBezTo>
                <a:lnTo>
                  <a:pt x="61406" y="107865"/>
                </a:lnTo>
                <a:lnTo>
                  <a:pt x="60171" y="107801"/>
                </a:lnTo>
                <a:cubicBezTo>
                  <a:pt x="60138" y="107796"/>
                  <a:pt x="60104" y="107793"/>
                  <a:pt x="60070" y="107793"/>
                </a:cubicBezTo>
                <a:cubicBezTo>
                  <a:pt x="59914" y="107793"/>
                  <a:pt x="59758" y="107850"/>
                  <a:pt x="59601" y="107928"/>
                </a:cubicBezTo>
                <a:cubicBezTo>
                  <a:pt x="47757" y="114230"/>
                  <a:pt x="29611" y="123762"/>
                  <a:pt x="28217" y="124237"/>
                </a:cubicBezTo>
                <a:cubicBezTo>
                  <a:pt x="28164" y="124251"/>
                  <a:pt x="28099" y="124257"/>
                  <a:pt x="28023" y="124257"/>
                </a:cubicBezTo>
                <a:cubicBezTo>
                  <a:pt x="26825" y="124257"/>
                  <a:pt x="22853" y="122650"/>
                  <a:pt x="19160" y="120595"/>
                </a:cubicBezTo>
                <a:cubicBezTo>
                  <a:pt x="18981" y="120496"/>
                  <a:pt x="18793" y="120450"/>
                  <a:pt x="18610" y="120450"/>
                </a:cubicBezTo>
                <a:cubicBezTo>
                  <a:pt x="17979" y="120450"/>
                  <a:pt x="17401" y="120985"/>
                  <a:pt x="17450" y="121672"/>
                </a:cubicBezTo>
                <a:lnTo>
                  <a:pt x="32" y="130825"/>
                </a:lnTo>
                <a:lnTo>
                  <a:pt x="32" y="131870"/>
                </a:lnTo>
                <a:lnTo>
                  <a:pt x="17893" y="122496"/>
                </a:lnTo>
                <a:cubicBezTo>
                  <a:pt x="17956" y="122527"/>
                  <a:pt x="18020" y="122559"/>
                  <a:pt x="18051" y="122591"/>
                </a:cubicBezTo>
                <a:cubicBezTo>
                  <a:pt x="20320" y="123838"/>
                  <a:pt x="25456" y="126507"/>
                  <a:pt x="28120" y="126507"/>
                </a:cubicBezTo>
                <a:cubicBezTo>
                  <a:pt x="28432" y="126507"/>
                  <a:pt x="28710" y="126471"/>
                  <a:pt x="28946" y="126391"/>
                </a:cubicBezTo>
                <a:cubicBezTo>
                  <a:pt x="30941" y="125726"/>
                  <a:pt x="56339" y="112267"/>
                  <a:pt x="60425" y="110081"/>
                </a:cubicBezTo>
                <a:cubicBezTo>
                  <a:pt x="76513" y="110778"/>
                  <a:pt x="91334" y="116130"/>
                  <a:pt x="93265" y="116827"/>
                </a:cubicBezTo>
                <a:lnTo>
                  <a:pt x="102164" y="125568"/>
                </a:lnTo>
                <a:lnTo>
                  <a:pt x="109258" y="149984"/>
                </a:lnTo>
                <a:lnTo>
                  <a:pt x="107485" y="158471"/>
                </a:lnTo>
                <a:lnTo>
                  <a:pt x="109828" y="158471"/>
                </a:lnTo>
                <a:lnTo>
                  <a:pt x="110145" y="156888"/>
                </a:lnTo>
                <a:lnTo>
                  <a:pt x="116099" y="158408"/>
                </a:lnTo>
                <a:lnTo>
                  <a:pt x="117872" y="158408"/>
                </a:lnTo>
                <a:lnTo>
                  <a:pt x="110240" y="156445"/>
                </a:lnTo>
                <a:lnTo>
                  <a:pt x="111507" y="150459"/>
                </a:lnTo>
                <a:lnTo>
                  <a:pt x="128576" y="153848"/>
                </a:lnTo>
                <a:lnTo>
                  <a:pt x="127563" y="158503"/>
                </a:lnTo>
                <a:cubicBezTo>
                  <a:pt x="128355" y="158535"/>
                  <a:pt x="129115" y="158566"/>
                  <a:pt x="129907" y="158598"/>
                </a:cubicBezTo>
                <a:lnTo>
                  <a:pt x="130857" y="154260"/>
                </a:lnTo>
                <a:lnTo>
                  <a:pt x="153563" y="158757"/>
                </a:lnTo>
                <a:lnTo>
                  <a:pt x="153215" y="160245"/>
                </a:lnTo>
                <a:lnTo>
                  <a:pt x="154133" y="160277"/>
                </a:lnTo>
                <a:lnTo>
                  <a:pt x="154482" y="158915"/>
                </a:lnTo>
                <a:lnTo>
                  <a:pt x="158440" y="159517"/>
                </a:lnTo>
                <a:lnTo>
                  <a:pt x="158345" y="160530"/>
                </a:lnTo>
                <a:lnTo>
                  <a:pt x="158820" y="160530"/>
                </a:lnTo>
                <a:lnTo>
                  <a:pt x="158884" y="159580"/>
                </a:lnTo>
                <a:lnTo>
                  <a:pt x="167244" y="160878"/>
                </a:lnTo>
                <a:cubicBezTo>
                  <a:pt x="169430" y="160973"/>
                  <a:pt x="171615" y="161037"/>
                  <a:pt x="173832" y="161100"/>
                </a:cubicBezTo>
                <a:lnTo>
                  <a:pt x="174655" y="161100"/>
                </a:lnTo>
                <a:lnTo>
                  <a:pt x="154703" y="158028"/>
                </a:lnTo>
                <a:lnTo>
                  <a:pt x="154893" y="157236"/>
                </a:lnTo>
                <a:lnTo>
                  <a:pt x="160024" y="132440"/>
                </a:lnTo>
                <a:cubicBezTo>
                  <a:pt x="165471" y="134245"/>
                  <a:pt x="171108" y="136810"/>
                  <a:pt x="176460" y="140800"/>
                </a:cubicBezTo>
                <a:cubicBezTo>
                  <a:pt x="178519" y="142352"/>
                  <a:pt x="180450" y="144062"/>
                  <a:pt x="182224" y="145899"/>
                </a:cubicBezTo>
                <a:lnTo>
                  <a:pt x="177379" y="161163"/>
                </a:lnTo>
                <a:lnTo>
                  <a:pt x="177854" y="161163"/>
                </a:lnTo>
                <a:lnTo>
                  <a:pt x="182604" y="146247"/>
                </a:lnTo>
                <a:cubicBezTo>
                  <a:pt x="183174" y="146849"/>
                  <a:pt x="183744" y="147451"/>
                  <a:pt x="184282" y="148084"/>
                </a:cubicBezTo>
                <a:lnTo>
                  <a:pt x="182541" y="153594"/>
                </a:lnTo>
                <a:lnTo>
                  <a:pt x="180102" y="161195"/>
                </a:lnTo>
                <a:lnTo>
                  <a:pt x="181052" y="161195"/>
                </a:lnTo>
                <a:lnTo>
                  <a:pt x="183396" y="153848"/>
                </a:lnTo>
                <a:cubicBezTo>
                  <a:pt x="183934" y="152359"/>
                  <a:pt x="184757" y="151029"/>
                  <a:pt x="185834" y="149889"/>
                </a:cubicBezTo>
                <a:cubicBezTo>
                  <a:pt x="188558" y="153309"/>
                  <a:pt x="190996" y="156951"/>
                  <a:pt x="193055" y="160815"/>
                </a:cubicBezTo>
                <a:cubicBezTo>
                  <a:pt x="193878" y="160720"/>
                  <a:pt x="194701" y="160657"/>
                  <a:pt x="195525" y="160593"/>
                </a:cubicBezTo>
                <a:cubicBezTo>
                  <a:pt x="193245" y="156223"/>
                  <a:pt x="190553" y="152074"/>
                  <a:pt x="187449" y="148242"/>
                </a:cubicBezTo>
                <a:cubicBezTo>
                  <a:pt x="188494" y="147324"/>
                  <a:pt x="189603" y="146469"/>
                  <a:pt x="190775" y="145709"/>
                </a:cubicBezTo>
                <a:cubicBezTo>
                  <a:pt x="193276" y="149921"/>
                  <a:pt x="195557" y="154165"/>
                  <a:pt x="196982" y="157806"/>
                </a:cubicBezTo>
                <a:cubicBezTo>
                  <a:pt x="197330" y="158693"/>
                  <a:pt x="197678" y="159580"/>
                  <a:pt x="197995" y="160435"/>
                </a:cubicBezTo>
                <a:lnTo>
                  <a:pt x="198977" y="160403"/>
                </a:lnTo>
                <a:cubicBezTo>
                  <a:pt x="198597" y="159453"/>
                  <a:pt x="198217" y="158471"/>
                  <a:pt x="197805" y="157458"/>
                </a:cubicBezTo>
                <a:cubicBezTo>
                  <a:pt x="197172" y="155811"/>
                  <a:pt x="196348" y="154038"/>
                  <a:pt x="195398" y="152169"/>
                </a:cubicBezTo>
                <a:lnTo>
                  <a:pt x="209713" y="146469"/>
                </a:lnTo>
                <a:lnTo>
                  <a:pt x="211359" y="151568"/>
                </a:lnTo>
                <a:lnTo>
                  <a:pt x="214431" y="160752"/>
                </a:lnTo>
                <a:lnTo>
                  <a:pt x="214906" y="160752"/>
                </a:lnTo>
                <a:lnTo>
                  <a:pt x="211866" y="151631"/>
                </a:lnTo>
                <a:lnTo>
                  <a:pt x="224090" y="146659"/>
                </a:lnTo>
                <a:cubicBezTo>
                  <a:pt x="225864" y="151821"/>
                  <a:pt x="227511" y="156666"/>
                  <a:pt x="228936" y="160847"/>
                </a:cubicBezTo>
                <a:lnTo>
                  <a:pt x="230583" y="160847"/>
                </a:lnTo>
                <a:lnTo>
                  <a:pt x="235111" y="159105"/>
                </a:lnTo>
                <a:lnTo>
                  <a:pt x="235713" y="160815"/>
                </a:lnTo>
                <a:lnTo>
                  <a:pt x="236188" y="160815"/>
                </a:lnTo>
                <a:lnTo>
                  <a:pt x="235555" y="158947"/>
                </a:lnTo>
                <a:lnTo>
                  <a:pt x="237518" y="158155"/>
                </a:lnTo>
                <a:lnTo>
                  <a:pt x="238436" y="160752"/>
                </a:lnTo>
                <a:lnTo>
                  <a:pt x="238911" y="160720"/>
                </a:lnTo>
                <a:lnTo>
                  <a:pt x="237961" y="157965"/>
                </a:lnTo>
                <a:lnTo>
                  <a:pt x="241287" y="156666"/>
                </a:lnTo>
                <a:lnTo>
                  <a:pt x="242395" y="160435"/>
                </a:lnTo>
                <a:lnTo>
                  <a:pt x="242870" y="160372"/>
                </a:lnTo>
                <a:lnTo>
                  <a:pt x="241698" y="156508"/>
                </a:lnTo>
                <a:lnTo>
                  <a:pt x="243282" y="155906"/>
                </a:lnTo>
                <a:lnTo>
                  <a:pt x="244644" y="160213"/>
                </a:lnTo>
                <a:lnTo>
                  <a:pt x="245119" y="160150"/>
                </a:lnTo>
                <a:lnTo>
                  <a:pt x="243694" y="155716"/>
                </a:lnTo>
                <a:lnTo>
                  <a:pt x="253764" y="151758"/>
                </a:lnTo>
                <a:lnTo>
                  <a:pt x="254176" y="157648"/>
                </a:lnTo>
                <a:lnTo>
                  <a:pt x="247335" y="160023"/>
                </a:lnTo>
                <a:cubicBezTo>
                  <a:pt x="247874" y="159992"/>
                  <a:pt x="248444" y="159960"/>
                  <a:pt x="248982" y="159928"/>
                </a:cubicBezTo>
                <a:lnTo>
                  <a:pt x="254208" y="158123"/>
                </a:lnTo>
                <a:lnTo>
                  <a:pt x="254303" y="159770"/>
                </a:lnTo>
                <a:lnTo>
                  <a:pt x="256615" y="159738"/>
                </a:lnTo>
                <a:lnTo>
                  <a:pt x="256456" y="157331"/>
                </a:lnTo>
                <a:lnTo>
                  <a:pt x="262442" y="155241"/>
                </a:lnTo>
                <a:lnTo>
                  <a:pt x="263740" y="159042"/>
                </a:lnTo>
                <a:lnTo>
                  <a:pt x="262062" y="159675"/>
                </a:lnTo>
                <a:lnTo>
                  <a:pt x="263423" y="159675"/>
                </a:lnTo>
                <a:lnTo>
                  <a:pt x="263867" y="159485"/>
                </a:lnTo>
                <a:lnTo>
                  <a:pt x="263930" y="159643"/>
                </a:lnTo>
                <a:lnTo>
                  <a:pt x="264405" y="159643"/>
                </a:lnTo>
                <a:lnTo>
                  <a:pt x="264310" y="159327"/>
                </a:lnTo>
                <a:lnTo>
                  <a:pt x="267129" y="158250"/>
                </a:lnTo>
                <a:lnTo>
                  <a:pt x="267477" y="159358"/>
                </a:lnTo>
                <a:lnTo>
                  <a:pt x="266875" y="159580"/>
                </a:lnTo>
                <a:lnTo>
                  <a:pt x="266875" y="159580"/>
                </a:lnTo>
                <a:lnTo>
                  <a:pt x="268300" y="159517"/>
                </a:lnTo>
                <a:lnTo>
                  <a:pt x="272766" y="157838"/>
                </a:lnTo>
                <a:lnTo>
                  <a:pt x="273272" y="159295"/>
                </a:lnTo>
                <a:lnTo>
                  <a:pt x="273747" y="159295"/>
                </a:lnTo>
                <a:lnTo>
                  <a:pt x="273209" y="157648"/>
                </a:lnTo>
                <a:lnTo>
                  <a:pt x="276946" y="156223"/>
                </a:lnTo>
                <a:lnTo>
                  <a:pt x="277928" y="159168"/>
                </a:lnTo>
                <a:lnTo>
                  <a:pt x="278403" y="159168"/>
                </a:lnTo>
                <a:lnTo>
                  <a:pt x="277326" y="155843"/>
                </a:lnTo>
                <a:lnTo>
                  <a:pt x="273589" y="145202"/>
                </a:lnTo>
                <a:lnTo>
                  <a:pt x="280335" y="142922"/>
                </a:lnTo>
                <a:lnTo>
                  <a:pt x="285180" y="157521"/>
                </a:lnTo>
                <a:lnTo>
                  <a:pt x="285180" y="156065"/>
                </a:lnTo>
                <a:lnTo>
                  <a:pt x="284800" y="154830"/>
                </a:lnTo>
                <a:lnTo>
                  <a:pt x="284832" y="154830"/>
                </a:lnTo>
                <a:lnTo>
                  <a:pt x="285180" y="154671"/>
                </a:lnTo>
                <a:lnTo>
                  <a:pt x="285180" y="154196"/>
                </a:lnTo>
                <a:lnTo>
                  <a:pt x="284673" y="154418"/>
                </a:lnTo>
                <a:lnTo>
                  <a:pt x="283565" y="151093"/>
                </a:lnTo>
                <a:lnTo>
                  <a:pt x="285212" y="150111"/>
                </a:lnTo>
                <a:lnTo>
                  <a:pt x="285212" y="149573"/>
                </a:lnTo>
                <a:lnTo>
                  <a:pt x="283407" y="150649"/>
                </a:lnTo>
                <a:lnTo>
                  <a:pt x="280778" y="142764"/>
                </a:lnTo>
                <a:lnTo>
                  <a:pt x="284578" y="141497"/>
                </a:lnTo>
                <a:lnTo>
                  <a:pt x="285212" y="143175"/>
                </a:lnTo>
                <a:lnTo>
                  <a:pt x="285212" y="141877"/>
                </a:lnTo>
                <a:lnTo>
                  <a:pt x="284990" y="141339"/>
                </a:lnTo>
                <a:lnTo>
                  <a:pt x="285212" y="141275"/>
                </a:lnTo>
                <a:lnTo>
                  <a:pt x="285212" y="140294"/>
                </a:lnTo>
                <a:lnTo>
                  <a:pt x="284673" y="140484"/>
                </a:lnTo>
                <a:lnTo>
                  <a:pt x="281158" y="131141"/>
                </a:lnTo>
                <a:lnTo>
                  <a:pt x="285212" y="129558"/>
                </a:lnTo>
                <a:lnTo>
                  <a:pt x="285212" y="129051"/>
                </a:lnTo>
                <a:lnTo>
                  <a:pt x="267445" y="136018"/>
                </a:lnTo>
                <a:cubicBezTo>
                  <a:pt x="267445" y="135987"/>
                  <a:pt x="267445" y="135987"/>
                  <a:pt x="267445" y="135955"/>
                </a:cubicBezTo>
                <a:lnTo>
                  <a:pt x="266400" y="133200"/>
                </a:lnTo>
                <a:lnTo>
                  <a:pt x="282171" y="123414"/>
                </a:lnTo>
                <a:lnTo>
                  <a:pt x="285180" y="127943"/>
                </a:lnTo>
                <a:lnTo>
                  <a:pt x="285180" y="125758"/>
                </a:lnTo>
                <a:lnTo>
                  <a:pt x="284958" y="125948"/>
                </a:lnTo>
                <a:lnTo>
                  <a:pt x="282900" y="122844"/>
                </a:lnTo>
                <a:lnTo>
                  <a:pt x="285180" y="120849"/>
                </a:lnTo>
                <a:lnTo>
                  <a:pt x="285180" y="120247"/>
                </a:lnTo>
                <a:lnTo>
                  <a:pt x="282646" y="122464"/>
                </a:lnTo>
                <a:lnTo>
                  <a:pt x="279828" y="118189"/>
                </a:lnTo>
                <a:lnTo>
                  <a:pt x="283977" y="114768"/>
                </a:lnTo>
                <a:lnTo>
                  <a:pt x="285180" y="116510"/>
                </a:lnTo>
                <a:lnTo>
                  <a:pt x="285180" y="115718"/>
                </a:lnTo>
                <a:lnTo>
                  <a:pt x="284325" y="114483"/>
                </a:lnTo>
                <a:lnTo>
                  <a:pt x="285180" y="113755"/>
                </a:lnTo>
                <a:lnTo>
                  <a:pt x="285180" y="113185"/>
                </a:lnTo>
                <a:lnTo>
                  <a:pt x="284072" y="114072"/>
                </a:lnTo>
                <a:lnTo>
                  <a:pt x="281411" y="110240"/>
                </a:lnTo>
                <a:lnTo>
                  <a:pt x="285180" y="107136"/>
                </a:lnTo>
                <a:lnTo>
                  <a:pt x="285180" y="106535"/>
                </a:lnTo>
                <a:lnTo>
                  <a:pt x="281126" y="109891"/>
                </a:lnTo>
                <a:lnTo>
                  <a:pt x="277928" y="105236"/>
                </a:lnTo>
                <a:cubicBezTo>
                  <a:pt x="279733" y="103906"/>
                  <a:pt x="281475" y="102608"/>
                  <a:pt x="283122" y="101404"/>
                </a:cubicBezTo>
                <a:lnTo>
                  <a:pt x="285180" y="104254"/>
                </a:lnTo>
                <a:lnTo>
                  <a:pt x="285180" y="103463"/>
                </a:lnTo>
                <a:lnTo>
                  <a:pt x="283470" y="101119"/>
                </a:lnTo>
                <a:cubicBezTo>
                  <a:pt x="284072" y="100676"/>
                  <a:pt x="284642" y="100264"/>
                  <a:pt x="285180" y="99852"/>
                </a:cubicBezTo>
                <a:lnTo>
                  <a:pt x="285180" y="98681"/>
                </a:lnTo>
                <a:cubicBezTo>
                  <a:pt x="284483" y="99251"/>
                  <a:pt x="283723" y="99789"/>
                  <a:pt x="282963" y="100391"/>
                </a:cubicBezTo>
                <a:lnTo>
                  <a:pt x="280145" y="96495"/>
                </a:lnTo>
                <a:lnTo>
                  <a:pt x="285180" y="92949"/>
                </a:lnTo>
                <a:lnTo>
                  <a:pt x="285180" y="92379"/>
                </a:lnTo>
                <a:lnTo>
                  <a:pt x="279891" y="96147"/>
                </a:lnTo>
                <a:lnTo>
                  <a:pt x="277611" y="92980"/>
                </a:lnTo>
                <a:lnTo>
                  <a:pt x="277643" y="92980"/>
                </a:lnTo>
                <a:lnTo>
                  <a:pt x="285180" y="87502"/>
                </a:lnTo>
                <a:lnTo>
                  <a:pt x="285180" y="86931"/>
                </a:lnTo>
                <a:lnTo>
                  <a:pt x="277389" y="92600"/>
                </a:lnTo>
                <a:lnTo>
                  <a:pt x="277326" y="92600"/>
                </a:lnTo>
                <a:lnTo>
                  <a:pt x="273652" y="87470"/>
                </a:lnTo>
                <a:lnTo>
                  <a:pt x="282932" y="79204"/>
                </a:lnTo>
                <a:cubicBezTo>
                  <a:pt x="283660" y="80123"/>
                  <a:pt x="284420" y="81073"/>
                  <a:pt x="285180" y="82023"/>
                </a:cubicBezTo>
                <a:lnTo>
                  <a:pt x="285180" y="81294"/>
                </a:lnTo>
                <a:cubicBezTo>
                  <a:pt x="284515" y="80471"/>
                  <a:pt x="283882" y="79679"/>
                  <a:pt x="283280" y="78888"/>
                </a:cubicBezTo>
                <a:lnTo>
                  <a:pt x="285180" y="77177"/>
                </a:lnTo>
                <a:lnTo>
                  <a:pt x="285180" y="76576"/>
                </a:lnTo>
                <a:lnTo>
                  <a:pt x="282995" y="78508"/>
                </a:lnTo>
                <a:cubicBezTo>
                  <a:pt x="282425" y="77779"/>
                  <a:pt x="281886" y="77082"/>
                  <a:pt x="281348" y="76386"/>
                </a:cubicBezTo>
                <a:cubicBezTo>
                  <a:pt x="280493" y="75246"/>
                  <a:pt x="279670" y="74201"/>
                  <a:pt x="279005" y="73251"/>
                </a:cubicBezTo>
                <a:lnTo>
                  <a:pt x="281981" y="70685"/>
                </a:lnTo>
                <a:lnTo>
                  <a:pt x="285180" y="74676"/>
                </a:lnTo>
                <a:lnTo>
                  <a:pt x="285180" y="73947"/>
                </a:lnTo>
                <a:lnTo>
                  <a:pt x="282330" y="70400"/>
                </a:lnTo>
                <a:lnTo>
                  <a:pt x="285180" y="67898"/>
                </a:lnTo>
                <a:lnTo>
                  <a:pt x="285180" y="66663"/>
                </a:lnTo>
                <a:lnTo>
                  <a:pt x="284325" y="67423"/>
                </a:lnTo>
                <a:cubicBezTo>
                  <a:pt x="283375" y="64447"/>
                  <a:pt x="281380" y="58144"/>
                  <a:pt x="280525" y="55358"/>
                </a:cubicBezTo>
                <a:lnTo>
                  <a:pt x="283407" y="54376"/>
                </a:lnTo>
                <a:lnTo>
                  <a:pt x="285180" y="54598"/>
                </a:lnTo>
                <a:lnTo>
                  <a:pt x="285180" y="52286"/>
                </a:lnTo>
                <a:lnTo>
                  <a:pt x="283407" y="52064"/>
                </a:lnTo>
                <a:lnTo>
                  <a:pt x="283343" y="52064"/>
                </a:lnTo>
                <a:lnTo>
                  <a:pt x="273336" y="51621"/>
                </a:lnTo>
                <a:lnTo>
                  <a:pt x="271562" y="45762"/>
                </a:lnTo>
                <a:lnTo>
                  <a:pt x="285180" y="47250"/>
                </a:lnTo>
                <a:lnTo>
                  <a:pt x="285180" y="46775"/>
                </a:lnTo>
                <a:lnTo>
                  <a:pt x="271404" y="45255"/>
                </a:lnTo>
                <a:lnTo>
                  <a:pt x="270137" y="41138"/>
                </a:lnTo>
                <a:lnTo>
                  <a:pt x="285180" y="41803"/>
                </a:lnTo>
                <a:lnTo>
                  <a:pt x="285180" y="41328"/>
                </a:lnTo>
                <a:lnTo>
                  <a:pt x="252244" y="39840"/>
                </a:lnTo>
                <a:lnTo>
                  <a:pt x="244390" y="39840"/>
                </a:lnTo>
                <a:cubicBezTo>
                  <a:pt x="244707" y="36673"/>
                  <a:pt x="244992" y="33918"/>
                  <a:pt x="245214" y="31638"/>
                </a:cubicBezTo>
                <a:lnTo>
                  <a:pt x="268680" y="32018"/>
                </a:lnTo>
                <a:lnTo>
                  <a:pt x="276946" y="32524"/>
                </a:lnTo>
                <a:lnTo>
                  <a:pt x="285148" y="33063"/>
                </a:lnTo>
                <a:lnTo>
                  <a:pt x="285148" y="32588"/>
                </a:lnTo>
                <a:lnTo>
                  <a:pt x="277168" y="32081"/>
                </a:lnTo>
                <a:lnTo>
                  <a:pt x="277263" y="28724"/>
                </a:lnTo>
                <a:lnTo>
                  <a:pt x="285148" y="28629"/>
                </a:lnTo>
                <a:lnTo>
                  <a:pt x="285148" y="28186"/>
                </a:lnTo>
                <a:lnTo>
                  <a:pt x="277326" y="28249"/>
                </a:lnTo>
                <a:lnTo>
                  <a:pt x="277453" y="24037"/>
                </a:lnTo>
                <a:lnTo>
                  <a:pt x="285212" y="24829"/>
                </a:lnTo>
                <a:lnTo>
                  <a:pt x="285212" y="24385"/>
                </a:lnTo>
                <a:lnTo>
                  <a:pt x="283977" y="24259"/>
                </a:lnTo>
                <a:lnTo>
                  <a:pt x="283977" y="15106"/>
                </a:lnTo>
                <a:lnTo>
                  <a:pt x="285212" y="15201"/>
                </a:lnTo>
                <a:lnTo>
                  <a:pt x="285212" y="14726"/>
                </a:lnTo>
                <a:lnTo>
                  <a:pt x="268237" y="13460"/>
                </a:lnTo>
                <a:lnTo>
                  <a:pt x="268807" y="5099"/>
                </a:lnTo>
                <a:lnTo>
                  <a:pt x="268807" y="32"/>
                </a:lnTo>
                <a:lnTo>
                  <a:pt x="268332" y="32"/>
                </a:lnTo>
                <a:lnTo>
                  <a:pt x="268332" y="4814"/>
                </a:lnTo>
                <a:lnTo>
                  <a:pt x="260415" y="4022"/>
                </a:lnTo>
                <a:lnTo>
                  <a:pt x="260541" y="32"/>
                </a:lnTo>
                <a:lnTo>
                  <a:pt x="260098" y="32"/>
                </a:lnTo>
                <a:lnTo>
                  <a:pt x="259971" y="3991"/>
                </a:lnTo>
                <a:lnTo>
                  <a:pt x="255158" y="3484"/>
                </a:lnTo>
                <a:lnTo>
                  <a:pt x="255221" y="32"/>
                </a:lnTo>
                <a:lnTo>
                  <a:pt x="254746" y="32"/>
                </a:lnTo>
                <a:lnTo>
                  <a:pt x="254714" y="3421"/>
                </a:lnTo>
                <a:lnTo>
                  <a:pt x="246132" y="2566"/>
                </a:lnTo>
                <a:lnTo>
                  <a:pt x="246132" y="32"/>
                </a:lnTo>
                <a:lnTo>
                  <a:pt x="243820" y="32"/>
                </a:lnTo>
                <a:lnTo>
                  <a:pt x="243820" y="2312"/>
                </a:lnTo>
                <a:lnTo>
                  <a:pt x="233401" y="1267"/>
                </a:lnTo>
                <a:lnTo>
                  <a:pt x="233591" y="32"/>
                </a:lnTo>
                <a:lnTo>
                  <a:pt x="233148" y="32"/>
                </a:lnTo>
                <a:lnTo>
                  <a:pt x="232926" y="1457"/>
                </a:lnTo>
                <a:lnTo>
                  <a:pt x="232419" y="4846"/>
                </a:lnTo>
                <a:lnTo>
                  <a:pt x="225072" y="4339"/>
                </a:lnTo>
                <a:lnTo>
                  <a:pt x="225705" y="32"/>
                </a:lnTo>
                <a:lnTo>
                  <a:pt x="224787" y="32"/>
                </a:lnTo>
                <a:lnTo>
                  <a:pt x="224154" y="4307"/>
                </a:lnTo>
                <a:cubicBezTo>
                  <a:pt x="216585" y="3801"/>
                  <a:pt x="209143" y="3294"/>
                  <a:pt x="205976" y="3136"/>
                </a:cubicBezTo>
                <a:cubicBezTo>
                  <a:pt x="205627" y="3104"/>
                  <a:pt x="205216" y="3072"/>
                  <a:pt x="204804" y="3041"/>
                </a:cubicBezTo>
                <a:lnTo>
                  <a:pt x="205089" y="32"/>
                </a:lnTo>
                <a:lnTo>
                  <a:pt x="204139" y="32"/>
                </a:lnTo>
                <a:lnTo>
                  <a:pt x="203886" y="2946"/>
                </a:lnTo>
                <a:cubicBezTo>
                  <a:pt x="199674" y="2439"/>
                  <a:pt x="192611" y="1235"/>
                  <a:pt x="185961" y="32"/>
                </a:cubicBezTo>
                <a:lnTo>
                  <a:pt x="180925" y="32"/>
                </a:lnTo>
                <a:cubicBezTo>
                  <a:pt x="183174" y="444"/>
                  <a:pt x="185581" y="887"/>
                  <a:pt x="188019" y="1330"/>
                </a:cubicBezTo>
                <a:lnTo>
                  <a:pt x="187608" y="5637"/>
                </a:lnTo>
                <a:lnTo>
                  <a:pt x="175447" y="4751"/>
                </a:lnTo>
                <a:lnTo>
                  <a:pt x="176840" y="32"/>
                </a:lnTo>
                <a:lnTo>
                  <a:pt x="176333" y="32"/>
                </a:lnTo>
                <a:lnTo>
                  <a:pt x="175003" y="4592"/>
                </a:lnTo>
                <a:lnTo>
                  <a:pt x="167941" y="32"/>
                </a:lnTo>
                <a:lnTo>
                  <a:pt x="167086" y="32"/>
                </a:lnTo>
                <a:lnTo>
                  <a:pt x="174877" y="5036"/>
                </a:lnTo>
                <a:lnTo>
                  <a:pt x="173673" y="9184"/>
                </a:lnTo>
                <a:lnTo>
                  <a:pt x="162779" y="2756"/>
                </a:lnTo>
                <a:lnTo>
                  <a:pt x="162716" y="2724"/>
                </a:lnTo>
                <a:lnTo>
                  <a:pt x="156477" y="32"/>
                </a:lnTo>
                <a:lnTo>
                  <a:pt x="154165" y="32"/>
                </a:lnTo>
                <a:lnTo>
                  <a:pt x="162336" y="3579"/>
                </a:lnTo>
                <a:lnTo>
                  <a:pt x="181179" y="14695"/>
                </a:lnTo>
                <a:lnTo>
                  <a:pt x="177822" y="20300"/>
                </a:lnTo>
                <a:lnTo>
                  <a:pt x="150143" y="7664"/>
                </a:lnTo>
                <a:lnTo>
                  <a:pt x="148781" y="32"/>
                </a:lnTo>
                <a:lnTo>
                  <a:pt x="147831" y="32"/>
                </a:lnTo>
                <a:lnTo>
                  <a:pt x="149130" y="7284"/>
                </a:lnTo>
                <a:lnTo>
                  <a:pt x="127690" y="64"/>
                </a:lnTo>
                <a:lnTo>
                  <a:pt x="127690" y="32"/>
                </a:lnTo>
                <a:lnTo>
                  <a:pt x="126170" y="32"/>
                </a:lnTo>
                <a:lnTo>
                  <a:pt x="126613" y="159"/>
                </a:lnTo>
                <a:cubicBezTo>
                  <a:pt x="125220" y="3231"/>
                  <a:pt x="123098" y="7918"/>
                  <a:pt x="120881" y="12858"/>
                </a:cubicBezTo>
                <a:cubicBezTo>
                  <a:pt x="109417" y="7981"/>
                  <a:pt x="95166" y="1869"/>
                  <a:pt x="94437" y="1552"/>
                </a:cubicBezTo>
                <a:cubicBezTo>
                  <a:pt x="93772" y="1140"/>
                  <a:pt x="93202" y="634"/>
                  <a:pt x="92695" y="32"/>
                </a:cubicBezTo>
                <a:lnTo>
                  <a:pt x="92062" y="32"/>
                </a:lnTo>
                <a:cubicBezTo>
                  <a:pt x="92854" y="887"/>
                  <a:pt x="93709" y="1742"/>
                  <a:pt x="94247" y="1964"/>
                </a:cubicBezTo>
                <a:cubicBezTo>
                  <a:pt x="94659" y="2154"/>
                  <a:pt x="99473" y="4212"/>
                  <a:pt x="105648" y="6873"/>
                </a:cubicBezTo>
                <a:cubicBezTo>
                  <a:pt x="105268" y="7728"/>
                  <a:pt x="103780" y="10863"/>
                  <a:pt x="103495" y="11369"/>
                </a:cubicBezTo>
                <a:cubicBezTo>
                  <a:pt x="103241" y="11750"/>
                  <a:pt x="103273" y="13238"/>
                  <a:pt x="103400" y="16215"/>
                </a:cubicBezTo>
                <a:cubicBezTo>
                  <a:pt x="103431" y="17070"/>
                  <a:pt x="103495" y="17798"/>
                  <a:pt x="103463" y="18020"/>
                </a:cubicBezTo>
                <a:cubicBezTo>
                  <a:pt x="103431" y="18242"/>
                  <a:pt x="103241" y="19667"/>
                  <a:pt x="102988" y="21535"/>
                </a:cubicBezTo>
                <a:lnTo>
                  <a:pt x="96559" y="21852"/>
                </a:lnTo>
                <a:lnTo>
                  <a:pt x="95102" y="15296"/>
                </a:lnTo>
                <a:cubicBezTo>
                  <a:pt x="95071" y="15233"/>
                  <a:pt x="95039" y="15201"/>
                  <a:pt x="95039" y="15170"/>
                </a:cubicBezTo>
                <a:lnTo>
                  <a:pt x="79806" y="32"/>
                </a:lnTo>
                <a:lnTo>
                  <a:pt x="79141" y="32"/>
                </a:lnTo>
                <a:lnTo>
                  <a:pt x="83448" y="4276"/>
                </a:lnTo>
                <a:lnTo>
                  <a:pt x="77241" y="9184"/>
                </a:lnTo>
                <a:lnTo>
                  <a:pt x="76639" y="8234"/>
                </a:lnTo>
                <a:lnTo>
                  <a:pt x="70084" y="32"/>
                </a:lnTo>
                <a:lnTo>
                  <a:pt x="69514" y="32"/>
                </a:lnTo>
                <a:lnTo>
                  <a:pt x="71445" y="2439"/>
                </a:lnTo>
                <a:lnTo>
                  <a:pt x="67075" y="6778"/>
                </a:lnTo>
                <a:lnTo>
                  <a:pt x="65048" y="2724"/>
                </a:lnTo>
                <a:lnTo>
                  <a:pt x="63687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25098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4"/>
          <p:cNvSpPr txBox="1"/>
          <p:nvPr>
            <p:ph type="ctrTitle"/>
          </p:nvPr>
        </p:nvSpPr>
        <p:spPr>
          <a:xfrm>
            <a:off x="2559334" y="784875"/>
            <a:ext cx="41853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2557839" y="1059075"/>
            <a:ext cx="4188900" cy="24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62" name="Google Shape;62;p14"/>
          <p:cNvSpPr txBox="1"/>
          <p:nvPr>
            <p:ph hasCustomPrompt="1" idx="2" type="title"/>
          </p:nvPr>
        </p:nvSpPr>
        <p:spPr>
          <a:xfrm>
            <a:off x="1370400" y="748275"/>
            <a:ext cx="9486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3" name="Google Shape;63;p14"/>
          <p:cNvSpPr txBox="1"/>
          <p:nvPr>
            <p:ph idx="3" type="ctrTitle"/>
          </p:nvPr>
        </p:nvSpPr>
        <p:spPr>
          <a:xfrm>
            <a:off x="2557825" y="1615600"/>
            <a:ext cx="41853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4" name="Google Shape;64;p14"/>
          <p:cNvSpPr txBox="1"/>
          <p:nvPr>
            <p:ph idx="4" type="subTitle"/>
          </p:nvPr>
        </p:nvSpPr>
        <p:spPr>
          <a:xfrm>
            <a:off x="2557839" y="1889800"/>
            <a:ext cx="4188900" cy="2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65" name="Google Shape;65;p14"/>
          <p:cNvSpPr txBox="1"/>
          <p:nvPr>
            <p:ph hasCustomPrompt="1" idx="5" type="title"/>
          </p:nvPr>
        </p:nvSpPr>
        <p:spPr>
          <a:xfrm>
            <a:off x="1370400" y="1582950"/>
            <a:ext cx="9486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6" name="Google Shape;66;p14"/>
          <p:cNvSpPr txBox="1"/>
          <p:nvPr>
            <p:ph idx="6" type="ctrTitle"/>
          </p:nvPr>
        </p:nvSpPr>
        <p:spPr>
          <a:xfrm>
            <a:off x="2557825" y="2446300"/>
            <a:ext cx="41853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7" name="Google Shape;67;p14"/>
          <p:cNvSpPr txBox="1"/>
          <p:nvPr>
            <p:ph idx="7" type="subTitle"/>
          </p:nvPr>
        </p:nvSpPr>
        <p:spPr>
          <a:xfrm>
            <a:off x="2557839" y="2720500"/>
            <a:ext cx="4188900" cy="25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68" name="Google Shape;68;p14"/>
          <p:cNvSpPr txBox="1"/>
          <p:nvPr>
            <p:ph hasCustomPrompt="1" idx="8" type="title"/>
          </p:nvPr>
        </p:nvSpPr>
        <p:spPr>
          <a:xfrm>
            <a:off x="1370400" y="2417625"/>
            <a:ext cx="9486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9" name="Google Shape;69;p14"/>
          <p:cNvSpPr txBox="1"/>
          <p:nvPr>
            <p:ph idx="9" type="ctrTitle"/>
          </p:nvPr>
        </p:nvSpPr>
        <p:spPr>
          <a:xfrm>
            <a:off x="2557825" y="3277025"/>
            <a:ext cx="41853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70" name="Google Shape;70;p14"/>
          <p:cNvSpPr txBox="1"/>
          <p:nvPr>
            <p:ph idx="13" type="subTitle"/>
          </p:nvPr>
        </p:nvSpPr>
        <p:spPr>
          <a:xfrm>
            <a:off x="2557839" y="3558350"/>
            <a:ext cx="4188900" cy="25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71" name="Google Shape;71;p14"/>
          <p:cNvSpPr txBox="1"/>
          <p:nvPr>
            <p:ph hasCustomPrompt="1" idx="14" type="title"/>
          </p:nvPr>
        </p:nvSpPr>
        <p:spPr>
          <a:xfrm>
            <a:off x="1370400" y="3252300"/>
            <a:ext cx="9486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2" name="Google Shape;72;p14"/>
          <p:cNvSpPr txBox="1"/>
          <p:nvPr>
            <p:ph idx="15" type="ctrTitle"/>
          </p:nvPr>
        </p:nvSpPr>
        <p:spPr>
          <a:xfrm>
            <a:off x="2559334" y="4107725"/>
            <a:ext cx="4185300" cy="27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73" name="Google Shape;73;p14"/>
          <p:cNvSpPr txBox="1"/>
          <p:nvPr>
            <p:ph idx="16" type="subTitle"/>
          </p:nvPr>
        </p:nvSpPr>
        <p:spPr>
          <a:xfrm>
            <a:off x="2559462" y="4378325"/>
            <a:ext cx="4185300" cy="27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74" name="Google Shape;74;p14"/>
          <p:cNvSpPr txBox="1"/>
          <p:nvPr>
            <p:ph hasCustomPrompt="1" idx="17" type="title"/>
          </p:nvPr>
        </p:nvSpPr>
        <p:spPr>
          <a:xfrm>
            <a:off x="1370400" y="4086975"/>
            <a:ext cx="9486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5" name="Google Shape;75;p14"/>
          <p:cNvSpPr txBox="1"/>
          <p:nvPr>
            <p:ph idx="18" type="ctrTitle"/>
          </p:nvPr>
        </p:nvSpPr>
        <p:spPr>
          <a:xfrm>
            <a:off x="5045070" y="390425"/>
            <a:ext cx="3481200" cy="4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">
  <p:cSld name="CUSTOM_27_1_1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/>
          <p:nvPr/>
        </p:nvSpPr>
        <p:spPr>
          <a:xfrm flipH="1" rot="10800000">
            <a:off x="0" y="-5827"/>
            <a:ext cx="9144329" cy="5196133"/>
          </a:xfrm>
          <a:custGeom>
            <a:rect b="b" l="l" r="r" t="t"/>
            <a:pathLst>
              <a:path extrusionOk="0" h="162050" w="285181">
                <a:moveTo>
                  <a:pt x="207306" y="1108"/>
                </a:moveTo>
                <a:lnTo>
                  <a:pt x="207686" y="4592"/>
                </a:lnTo>
                <a:lnTo>
                  <a:pt x="203538" y="5542"/>
                </a:lnTo>
                <a:lnTo>
                  <a:pt x="202619" y="1868"/>
                </a:lnTo>
                <a:lnTo>
                  <a:pt x="207306" y="1108"/>
                </a:lnTo>
                <a:close/>
                <a:moveTo>
                  <a:pt x="171014" y="412"/>
                </a:moveTo>
                <a:lnTo>
                  <a:pt x="172914" y="6017"/>
                </a:lnTo>
                <a:lnTo>
                  <a:pt x="163001" y="6017"/>
                </a:lnTo>
                <a:lnTo>
                  <a:pt x="163286" y="728"/>
                </a:lnTo>
                <a:lnTo>
                  <a:pt x="171014" y="412"/>
                </a:lnTo>
                <a:close/>
                <a:moveTo>
                  <a:pt x="174149" y="285"/>
                </a:moveTo>
                <a:cubicBezTo>
                  <a:pt x="174149" y="1995"/>
                  <a:pt x="174212" y="3927"/>
                  <a:pt x="174244" y="6017"/>
                </a:cubicBezTo>
                <a:lnTo>
                  <a:pt x="173421" y="6017"/>
                </a:lnTo>
                <a:lnTo>
                  <a:pt x="171489" y="412"/>
                </a:lnTo>
                <a:lnTo>
                  <a:pt x="174149" y="285"/>
                </a:lnTo>
                <a:close/>
                <a:moveTo>
                  <a:pt x="202144" y="1963"/>
                </a:moveTo>
                <a:lnTo>
                  <a:pt x="203094" y="5669"/>
                </a:lnTo>
                <a:lnTo>
                  <a:pt x="195272" y="7474"/>
                </a:lnTo>
                <a:lnTo>
                  <a:pt x="194829" y="3167"/>
                </a:lnTo>
                <a:lnTo>
                  <a:pt x="202144" y="1963"/>
                </a:lnTo>
                <a:close/>
                <a:moveTo>
                  <a:pt x="9058" y="1013"/>
                </a:moveTo>
                <a:lnTo>
                  <a:pt x="11433" y="1520"/>
                </a:lnTo>
                <a:lnTo>
                  <a:pt x="9723" y="8044"/>
                </a:lnTo>
                <a:lnTo>
                  <a:pt x="7760" y="7854"/>
                </a:lnTo>
                <a:lnTo>
                  <a:pt x="9058" y="1013"/>
                </a:lnTo>
                <a:close/>
                <a:moveTo>
                  <a:pt x="174244" y="6460"/>
                </a:moveTo>
                <a:cubicBezTo>
                  <a:pt x="174276" y="7157"/>
                  <a:pt x="174276" y="7854"/>
                  <a:pt x="174307" y="8551"/>
                </a:cubicBezTo>
                <a:lnTo>
                  <a:pt x="173579" y="6460"/>
                </a:lnTo>
                <a:close/>
                <a:moveTo>
                  <a:pt x="194354" y="3230"/>
                </a:moveTo>
                <a:lnTo>
                  <a:pt x="194829" y="7569"/>
                </a:lnTo>
                <a:lnTo>
                  <a:pt x="185740" y="9691"/>
                </a:lnTo>
                <a:lnTo>
                  <a:pt x="184948" y="4750"/>
                </a:lnTo>
                <a:lnTo>
                  <a:pt x="194354" y="3230"/>
                </a:lnTo>
                <a:close/>
                <a:moveTo>
                  <a:pt x="184473" y="4845"/>
                </a:moveTo>
                <a:lnTo>
                  <a:pt x="185296" y="9786"/>
                </a:lnTo>
                <a:lnTo>
                  <a:pt x="175257" y="10736"/>
                </a:lnTo>
                <a:cubicBezTo>
                  <a:pt x="175226" y="9247"/>
                  <a:pt x="175194" y="7791"/>
                  <a:pt x="175162" y="6365"/>
                </a:cubicBezTo>
                <a:lnTo>
                  <a:pt x="184473" y="4845"/>
                </a:lnTo>
                <a:close/>
                <a:moveTo>
                  <a:pt x="203221" y="6080"/>
                </a:moveTo>
                <a:lnTo>
                  <a:pt x="204140" y="9754"/>
                </a:lnTo>
                <a:lnTo>
                  <a:pt x="195652" y="11021"/>
                </a:lnTo>
                <a:lnTo>
                  <a:pt x="195336" y="7917"/>
                </a:lnTo>
                <a:lnTo>
                  <a:pt x="203221" y="6080"/>
                </a:lnTo>
                <a:close/>
                <a:moveTo>
                  <a:pt x="125759" y="2153"/>
                </a:moveTo>
                <a:lnTo>
                  <a:pt x="129907" y="8867"/>
                </a:lnTo>
                <a:lnTo>
                  <a:pt x="125094" y="11559"/>
                </a:lnTo>
                <a:lnTo>
                  <a:pt x="121578" y="3357"/>
                </a:lnTo>
                <a:lnTo>
                  <a:pt x="125759" y="2153"/>
                </a:lnTo>
                <a:close/>
                <a:moveTo>
                  <a:pt x="214115" y="1520"/>
                </a:moveTo>
                <a:lnTo>
                  <a:pt x="228905" y="2660"/>
                </a:lnTo>
                <a:lnTo>
                  <a:pt x="231185" y="9152"/>
                </a:lnTo>
                <a:lnTo>
                  <a:pt x="222539" y="9722"/>
                </a:lnTo>
                <a:lnTo>
                  <a:pt x="222476" y="9722"/>
                </a:lnTo>
                <a:lnTo>
                  <a:pt x="214115" y="12224"/>
                </a:lnTo>
                <a:lnTo>
                  <a:pt x="214115" y="1520"/>
                </a:lnTo>
                <a:close/>
                <a:moveTo>
                  <a:pt x="207750" y="5035"/>
                </a:moveTo>
                <a:lnTo>
                  <a:pt x="208605" y="13079"/>
                </a:lnTo>
                <a:lnTo>
                  <a:pt x="205121" y="12351"/>
                </a:lnTo>
                <a:lnTo>
                  <a:pt x="205121" y="11908"/>
                </a:lnTo>
                <a:cubicBezTo>
                  <a:pt x="205121" y="11876"/>
                  <a:pt x="205121" y="11844"/>
                  <a:pt x="205121" y="11844"/>
                </a:cubicBezTo>
                <a:lnTo>
                  <a:pt x="203664" y="5985"/>
                </a:lnTo>
                <a:lnTo>
                  <a:pt x="207750" y="5035"/>
                </a:lnTo>
                <a:close/>
                <a:moveTo>
                  <a:pt x="185391" y="10261"/>
                </a:moveTo>
                <a:lnTo>
                  <a:pt x="186056" y="14156"/>
                </a:lnTo>
                <a:lnTo>
                  <a:pt x="175352" y="13903"/>
                </a:lnTo>
                <a:cubicBezTo>
                  <a:pt x="175321" y="13016"/>
                  <a:pt x="175321" y="12098"/>
                  <a:pt x="175289" y="11179"/>
                </a:cubicBezTo>
                <a:lnTo>
                  <a:pt x="185391" y="10261"/>
                </a:lnTo>
                <a:close/>
                <a:moveTo>
                  <a:pt x="39239" y="4465"/>
                </a:moveTo>
                <a:lnTo>
                  <a:pt x="40695" y="7062"/>
                </a:lnTo>
                <a:cubicBezTo>
                  <a:pt x="40442" y="7347"/>
                  <a:pt x="40379" y="7759"/>
                  <a:pt x="40505" y="8139"/>
                </a:cubicBezTo>
                <a:lnTo>
                  <a:pt x="42374" y="13618"/>
                </a:lnTo>
                <a:lnTo>
                  <a:pt x="40379" y="14251"/>
                </a:lnTo>
                <a:lnTo>
                  <a:pt x="39840" y="12414"/>
                </a:lnTo>
                <a:cubicBezTo>
                  <a:pt x="39809" y="12319"/>
                  <a:pt x="39745" y="12256"/>
                  <a:pt x="39650" y="12256"/>
                </a:cubicBezTo>
                <a:lnTo>
                  <a:pt x="37370" y="12003"/>
                </a:lnTo>
                <a:lnTo>
                  <a:pt x="34742" y="8234"/>
                </a:lnTo>
                <a:lnTo>
                  <a:pt x="39239" y="4465"/>
                </a:lnTo>
                <a:close/>
                <a:moveTo>
                  <a:pt x="194860" y="8044"/>
                </a:moveTo>
                <a:lnTo>
                  <a:pt x="195557" y="14409"/>
                </a:lnTo>
                <a:lnTo>
                  <a:pt x="195557" y="14409"/>
                </a:lnTo>
                <a:lnTo>
                  <a:pt x="186468" y="14188"/>
                </a:lnTo>
                <a:lnTo>
                  <a:pt x="185803" y="10134"/>
                </a:lnTo>
                <a:lnTo>
                  <a:pt x="194860" y="8044"/>
                </a:lnTo>
                <a:close/>
                <a:moveTo>
                  <a:pt x="23879" y="7316"/>
                </a:moveTo>
                <a:lnTo>
                  <a:pt x="26254" y="7917"/>
                </a:lnTo>
                <a:lnTo>
                  <a:pt x="26571" y="14473"/>
                </a:lnTo>
                <a:lnTo>
                  <a:pt x="20174" y="15169"/>
                </a:lnTo>
                <a:lnTo>
                  <a:pt x="18812" y="9216"/>
                </a:lnTo>
                <a:lnTo>
                  <a:pt x="23879" y="7316"/>
                </a:lnTo>
                <a:close/>
                <a:moveTo>
                  <a:pt x="7506" y="8329"/>
                </a:moveTo>
                <a:lnTo>
                  <a:pt x="9628" y="8519"/>
                </a:lnTo>
                <a:lnTo>
                  <a:pt x="9280" y="16278"/>
                </a:lnTo>
                <a:lnTo>
                  <a:pt x="2503" y="14504"/>
                </a:lnTo>
                <a:lnTo>
                  <a:pt x="3009" y="10482"/>
                </a:lnTo>
                <a:lnTo>
                  <a:pt x="7506" y="8329"/>
                </a:lnTo>
                <a:close/>
                <a:moveTo>
                  <a:pt x="10103" y="8551"/>
                </a:moveTo>
                <a:lnTo>
                  <a:pt x="18369" y="9279"/>
                </a:lnTo>
                <a:lnTo>
                  <a:pt x="19731" y="15201"/>
                </a:lnTo>
                <a:lnTo>
                  <a:pt x="9755" y="16309"/>
                </a:lnTo>
                <a:lnTo>
                  <a:pt x="10103" y="8551"/>
                </a:lnTo>
                <a:close/>
                <a:moveTo>
                  <a:pt x="204266" y="10229"/>
                </a:moveTo>
                <a:lnTo>
                  <a:pt x="204678" y="11939"/>
                </a:lnTo>
                <a:lnTo>
                  <a:pt x="204678" y="19191"/>
                </a:lnTo>
                <a:lnTo>
                  <a:pt x="196032" y="14504"/>
                </a:lnTo>
                <a:lnTo>
                  <a:pt x="195716" y="11496"/>
                </a:lnTo>
                <a:lnTo>
                  <a:pt x="204266" y="10229"/>
                </a:lnTo>
                <a:close/>
                <a:moveTo>
                  <a:pt x="205121" y="12826"/>
                </a:moveTo>
                <a:lnTo>
                  <a:pt x="208668" y="13523"/>
                </a:lnTo>
                <a:lnTo>
                  <a:pt x="209365" y="19793"/>
                </a:lnTo>
                <a:lnTo>
                  <a:pt x="205121" y="19350"/>
                </a:lnTo>
                <a:lnTo>
                  <a:pt x="205121" y="12826"/>
                </a:lnTo>
                <a:close/>
                <a:moveTo>
                  <a:pt x="231343" y="9596"/>
                </a:moveTo>
                <a:lnTo>
                  <a:pt x="232135" y="11749"/>
                </a:lnTo>
                <a:lnTo>
                  <a:pt x="214115" y="20553"/>
                </a:lnTo>
                <a:lnTo>
                  <a:pt x="214115" y="12699"/>
                </a:lnTo>
                <a:lnTo>
                  <a:pt x="222603" y="10197"/>
                </a:lnTo>
                <a:lnTo>
                  <a:pt x="231343" y="9596"/>
                </a:lnTo>
                <a:close/>
                <a:moveTo>
                  <a:pt x="1014" y="14599"/>
                </a:moveTo>
                <a:lnTo>
                  <a:pt x="5321" y="15708"/>
                </a:lnTo>
                <a:lnTo>
                  <a:pt x="4593" y="21693"/>
                </a:lnTo>
                <a:lnTo>
                  <a:pt x="444" y="20870"/>
                </a:lnTo>
                <a:lnTo>
                  <a:pt x="1014" y="14599"/>
                </a:lnTo>
                <a:close/>
                <a:moveTo>
                  <a:pt x="67044" y="3515"/>
                </a:moveTo>
                <a:lnTo>
                  <a:pt x="76070" y="5827"/>
                </a:lnTo>
                <a:lnTo>
                  <a:pt x="75563" y="8614"/>
                </a:lnTo>
                <a:cubicBezTo>
                  <a:pt x="74075" y="10862"/>
                  <a:pt x="72903" y="12636"/>
                  <a:pt x="72491" y="13333"/>
                </a:cubicBezTo>
                <a:lnTo>
                  <a:pt x="59317" y="22042"/>
                </a:lnTo>
                <a:lnTo>
                  <a:pt x="54852" y="20933"/>
                </a:lnTo>
                <a:lnTo>
                  <a:pt x="55485" y="6175"/>
                </a:lnTo>
                <a:lnTo>
                  <a:pt x="65714" y="8836"/>
                </a:lnTo>
                <a:lnTo>
                  <a:pt x="65746" y="8836"/>
                </a:lnTo>
                <a:cubicBezTo>
                  <a:pt x="65809" y="8836"/>
                  <a:pt x="65841" y="8836"/>
                  <a:pt x="65872" y="8804"/>
                </a:cubicBezTo>
                <a:cubicBezTo>
                  <a:pt x="65936" y="8772"/>
                  <a:pt x="65967" y="8709"/>
                  <a:pt x="65967" y="8677"/>
                </a:cubicBezTo>
                <a:lnTo>
                  <a:pt x="67044" y="3515"/>
                </a:lnTo>
                <a:close/>
                <a:moveTo>
                  <a:pt x="42501" y="14061"/>
                </a:moveTo>
                <a:lnTo>
                  <a:pt x="45414" y="22612"/>
                </a:lnTo>
                <a:lnTo>
                  <a:pt x="42659" y="22200"/>
                </a:lnTo>
                <a:lnTo>
                  <a:pt x="40505" y="14726"/>
                </a:lnTo>
                <a:lnTo>
                  <a:pt x="42501" y="14061"/>
                </a:lnTo>
                <a:close/>
                <a:moveTo>
                  <a:pt x="186437" y="19856"/>
                </a:moveTo>
                <a:lnTo>
                  <a:pt x="192644" y="21788"/>
                </a:lnTo>
                <a:lnTo>
                  <a:pt x="192644" y="23530"/>
                </a:lnTo>
                <a:lnTo>
                  <a:pt x="186532" y="23530"/>
                </a:lnTo>
                <a:cubicBezTo>
                  <a:pt x="186468" y="22200"/>
                  <a:pt x="186437" y="20965"/>
                  <a:pt x="186437" y="19856"/>
                </a:cubicBezTo>
                <a:close/>
                <a:moveTo>
                  <a:pt x="186563" y="14663"/>
                </a:moveTo>
                <a:lnTo>
                  <a:pt x="195747" y="14884"/>
                </a:lnTo>
                <a:lnTo>
                  <a:pt x="202841" y="18685"/>
                </a:lnTo>
                <a:lnTo>
                  <a:pt x="200118" y="23625"/>
                </a:lnTo>
                <a:lnTo>
                  <a:pt x="197932" y="22928"/>
                </a:lnTo>
                <a:lnTo>
                  <a:pt x="198566" y="21028"/>
                </a:lnTo>
                <a:cubicBezTo>
                  <a:pt x="198605" y="20850"/>
                  <a:pt x="198459" y="20733"/>
                  <a:pt x="198321" y="20733"/>
                </a:cubicBezTo>
                <a:cubicBezTo>
                  <a:pt x="198238" y="20733"/>
                  <a:pt x="198158" y="20775"/>
                  <a:pt x="198122" y="20870"/>
                </a:cubicBezTo>
                <a:lnTo>
                  <a:pt x="197489" y="22770"/>
                </a:lnTo>
                <a:lnTo>
                  <a:pt x="186437" y="19381"/>
                </a:lnTo>
                <a:cubicBezTo>
                  <a:pt x="186468" y="16911"/>
                  <a:pt x="186627" y="15264"/>
                  <a:pt x="186627" y="15233"/>
                </a:cubicBezTo>
                <a:cubicBezTo>
                  <a:pt x="186658" y="15201"/>
                  <a:pt x="186658" y="15169"/>
                  <a:pt x="186658" y="15169"/>
                </a:cubicBezTo>
                <a:lnTo>
                  <a:pt x="186563" y="14663"/>
                </a:lnTo>
                <a:close/>
                <a:moveTo>
                  <a:pt x="35027" y="16309"/>
                </a:moveTo>
                <a:lnTo>
                  <a:pt x="36515" y="23087"/>
                </a:lnTo>
                <a:lnTo>
                  <a:pt x="28915" y="24797"/>
                </a:lnTo>
                <a:lnTo>
                  <a:pt x="27426" y="18368"/>
                </a:lnTo>
                <a:lnTo>
                  <a:pt x="35027" y="16309"/>
                </a:lnTo>
                <a:close/>
                <a:moveTo>
                  <a:pt x="203253" y="18906"/>
                </a:moveTo>
                <a:lnTo>
                  <a:pt x="204678" y="19698"/>
                </a:lnTo>
                <a:lnTo>
                  <a:pt x="204678" y="25018"/>
                </a:lnTo>
                <a:lnTo>
                  <a:pt x="203633" y="24702"/>
                </a:lnTo>
                <a:lnTo>
                  <a:pt x="200561" y="23752"/>
                </a:lnTo>
                <a:lnTo>
                  <a:pt x="203253" y="18906"/>
                </a:lnTo>
                <a:close/>
                <a:moveTo>
                  <a:pt x="174656" y="21186"/>
                </a:moveTo>
                <a:cubicBezTo>
                  <a:pt x="174719" y="22612"/>
                  <a:pt x="174782" y="23942"/>
                  <a:pt x="174846" y="25050"/>
                </a:cubicBezTo>
                <a:lnTo>
                  <a:pt x="167435" y="25050"/>
                </a:lnTo>
                <a:lnTo>
                  <a:pt x="166928" y="21440"/>
                </a:lnTo>
                <a:lnTo>
                  <a:pt x="174656" y="21186"/>
                </a:lnTo>
                <a:close/>
                <a:moveTo>
                  <a:pt x="205121" y="19793"/>
                </a:moveTo>
                <a:lnTo>
                  <a:pt x="209397" y="20268"/>
                </a:lnTo>
                <a:lnTo>
                  <a:pt x="210093" y="26697"/>
                </a:lnTo>
                <a:lnTo>
                  <a:pt x="210093" y="26697"/>
                </a:lnTo>
                <a:lnTo>
                  <a:pt x="205121" y="25145"/>
                </a:lnTo>
                <a:lnTo>
                  <a:pt x="205121" y="19793"/>
                </a:lnTo>
                <a:close/>
                <a:moveTo>
                  <a:pt x="71129" y="16943"/>
                </a:moveTo>
                <a:lnTo>
                  <a:pt x="71129" y="16943"/>
                </a:lnTo>
                <a:cubicBezTo>
                  <a:pt x="70338" y="19381"/>
                  <a:pt x="69008" y="23403"/>
                  <a:pt x="67582" y="27425"/>
                </a:cubicBezTo>
                <a:lnTo>
                  <a:pt x="59760" y="24512"/>
                </a:lnTo>
                <a:lnTo>
                  <a:pt x="71129" y="16943"/>
                </a:lnTo>
                <a:close/>
                <a:moveTo>
                  <a:pt x="200529" y="24195"/>
                </a:moveTo>
                <a:lnTo>
                  <a:pt x="203316" y="25082"/>
                </a:lnTo>
                <a:lnTo>
                  <a:pt x="203538" y="29927"/>
                </a:lnTo>
                <a:lnTo>
                  <a:pt x="200529" y="29927"/>
                </a:lnTo>
                <a:lnTo>
                  <a:pt x="200529" y="24195"/>
                </a:lnTo>
                <a:close/>
                <a:moveTo>
                  <a:pt x="203791" y="25240"/>
                </a:moveTo>
                <a:lnTo>
                  <a:pt x="206641" y="26127"/>
                </a:lnTo>
                <a:cubicBezTo>
                  <a:pt x="206641" y="26159"/>
                  <a:pt x="206641" y="26159"/>
                  <a:pt x="206641" y="26190"/>
                </a:cubicBezTo>
                <a:lnTo>
                  <a:pt x="206641" y="29927"/>
                </a:lnTo>
                <a:lnTo>
                  <a:pt x="204013" y="29927"/>
                </a:lnTo>
                <a:lnTo>
                  <a:pt x="203791" y="25240"/>
                </a:lnTo>
                <a:close/>
                <a:moveTo>
                  <a:pt x="207085" y="26254"/>
                </a:moveTo>
                <a:lnTo>
                  <a:pt x="210157" y="27204"/>
                </a:lnTo>
                <a:lnTo>
                  <a:pt x="210442" y="29927"/>
                </a:lnTo>
                <a:lnTo>
                  <a:pt x="207085" y="29927"/>
                </a:lnTo>
                <a:lnTo>
                  <a:pt x="207085" y="26254"/>
                </a:lnTo>
                <a:close/>
                <a:moveTo>
                  <a:pt x="27901" y="14061"/>
                </a:moveTo>
                <a:lnTo>
                  <a:pt x="29263" y="17418"/>
                </a:lnTo>
                <a:lnTo>
                  <a:pt x="27109" y="17988"/>
                </a:lnTo>
                <a:cubicBezTo>
                  <a:pt x="26983" y="18020"/>
                  <a:pt x="26919" y="18146"/>
                  <a:pt x="26951" y="18273"/>
                </a:cubicBezTo>
                <a:lnTo>
                  <a:pt x="29738" y="30434"/>
                </a:lnTo>
                <a:lnTo>
                  <a:pt x="16690" y="30655"/>
                </a:lnTo>
                <a:lnTo>
                  <a:pt x="15360" y="22358"/>
                </a:lnTo>
                <a:cubicBezTo>
                  <a:pt x="15360" y="22263"/>
                  <a:pt x="15234" y="22168"/>
                  <a:pt x="15139" y="22168"/>
                </a:cubicBezTo>
                <a:lnTo>
                  <a:pt x="8646" y="22517"/>
                </a:lnTo>
                <a:lnTo>
                  <a:pt x="5036" y="21788"/>
                </a:lnTo>
                <a:lnTo>
                  <a:pt x="5764" y="15834"/>
                </a:lnTo>
                <a:lnTo>
                  <a:pt x="9470" y="16816"/>
                </a:lnTo>
                <a:lnTo>
                  <a:pt x="9533" y="16816"/>
                </a:lnTo>
                <a:lnTo>
                  <a:pt x="26856" y="14916"/>
                </a:lnTo>
                <a:cubicBezTo>
                  <a:pt x="26888" y="14916"/>
                  <a:pt x="26919" y="14916"/>
                  <a:pt x="26951" y="14884"/>
                </a:cubicBezTo>
                <a:lnTo>
                  <a:pt x="27901" y="14061"/>
                </a:lnTo>
                <a:close/>
                <a:moveTo>
                  <a:pt x="14948" y="22643"/>
                </a:moveTo>
                <a:lnTo>
                  <a:pt x="16184" y="30655"/>
                </a:lnTo>
                <a:lnTo>
                  <a:pt x="8140" y="30782"/>
                </a:lnTo>
                <a:lnTo>
                  <a:pt x="8140" y="30782"/>
                </a:lnTo>
                <a:lnTo>
                  <a:pt x="8836" y="22960"/>
                </a:lnTo>
                <a:lnTo>
                  <a:pt x="14948" y="22643"/>
                </a:lnTo>
                <a:close/>
                <a:moveTo>
                  <a:pt x="36610" y="23530"/>
                </a:moveTo>
                <a:lnTo>
                  <a:pt x="38384" y="31827"/>
                </a:lnTo>
                <a:lnTo>
                  <a:pt x="38384" y="31827"/>
                </a:lnTo>
                <a:lnTo>
                  <a:pt x="30213" y="30497"/>
                </a:lnTo>
                <a:lnTo>
                  <a:pt x="29041" y="25240"/>
                </a:lnTo>
                <a:lnTo>
                  <a:pt x="36610" y="23530"/>
                </a:lnTo>
                <a:close/>
                <a:moveTo>
                  <a:pt x="208225" y="1077"/>
                </a:moveTo>
                <a:lnTo>
                  <a:pt x="213640" y="1488"/>
                </a:lnTo>
                <a:lnTo>
                  <a:pt x="213640" y="20838"/>
                </a:lnTo>
                <a:cubicBezTo>
                  <a:pt x="213609" y="20901"/>
                  <a:pt x="213609" y="20965"/>
                  <a:pt x="213640" y="21028"/>
                </a:cubicBezTo>
                <a:lnTo>
                  <a:pt x="213640" y="21598"/>
                </a:lnTo>
                <a:cubicBezTo>
                  <a:pt x="213640" y="21598"/>
                  <a:pt x="213640" y="21630"/>
                  <a:pt x="213640" y="21662"/>
                </a:cubicBezTo>
                <a:lnTo>
                  <a:pt x="216237" y="29484"/>
                </a:lnTo>
                <a:lnTo>
                  <a:pt x="211582" y="31827"/>
                </a:lnTo>
                <a:lnTo>
                  <a:pt x="208732" y="5732"/>
                </a:lnTo>
                <a:lnTo>
                  <a:pt x="208763" y="5732"/>
                </a:lnTo>
                <a:lnTo>
                  <a:pt x="211740" y="6397"/>
                </a:lnTo>
                <a:lnTo>
                  <a:pt x="211740" y="9057"/>
                </a:lnTo>
                <a:lnTo>
                  <a:pt x="209397" y="8804"/>
                </a:lnTo>
                <a:cubicBezTo>
                  <a:pt x="209270" y="8804"/>
                  <a:pt x="209143" y="8899"/>
                  <a:pt x="209143" y="9026"/>
                </a:cubicBezTo>
                <a:cubicBezTo>
                  <a:pt x="209143" y="9152"/>
                  <a:pt x="209207" y="9247"/>
                  <a:pt x="209333" y="9279"/>
                </a:cubicBezTo>
                <a:lnTo>
                  <a:pt x="211962" y="9532"/>
                </a:lnTo>
                <a:cubicBezTo>
                  <a:pt x="212025" y="9532"/>
                  <a:pt x="212088" y="9532"/>
                  <a:pt x="212120" y="9501"/>
                </a:cubicBezTo>
                <a:cubicBezTo>
                  <a:pt x="212183" y="9437"/>
                  <a:pt x="212215" y="9374"/>
                  <a:pt x="212215" y="9311"/>
                </a:cubicBezTo>
                <a:lnTo>
                  <a:pt x="212215" y="6239"/>
                </a:lnTo>
                <a:cubicBezTo>
                  <a:pt x="212215" y="6144"/>
                  <a:pt x="212120" y="6049"/>
                  <a:pt x="212025" y="6017"/>
                </a:cubicBezTo>
                <a:lnTo>
                  <a:pt x="208890" y="5320"/>
                </a:lnTo>
                <a:cubicBezTo>
                  <a:pt x="208871" y="5311"/>
                  <a:pt x="208853" y="5307"/>
                  <a:pt x="208834" y="5307"/>
                </a:cubicBezTo>
                <a:cubicBezTo>
                  <a:pt x="208789" y="5307"/>
                  <a:pt x="208745" y="5330"/>
                  <a:pt x="208700" y="5352"/>
                </a:cubicBezTo>
                <a:lnTo>
                  <a:pt x="208225" y="1077"/>
                </a:lnTo>
                <a:close/>
                <a:moveTo>
                  <a:pt x="34393" y="8551"/>
                </a:moveTo>
                <a:lnTo>
                  <a:pt x="37054" y="12351"/>
                </a:lnTo>
                <a:cubicBezTo>
                  <a:pt x="37085" y="12414"/>
                  <a:pt x="37149" y="12446"/>
                  <a:pt x="37212" y="12446"/>
                </a:cubicBezTo>
                <a:lnTo>
                  <a:pt x="39460" y="12699"/>
                </a:lnTo>
                <a:lnTo>
                  <a:pt x="42247" y="22453"/>
                </a:lnTo>
                <a:cubicBezTo>
                  <a:pt x="42279" y="22548"/>
                  <a:pt x="42342" y="22612"/>
                  <a:pt x="42437" y="22643"/>
                </a:cubicBezTo>
                <a:lnTo>
                  <a:pt x="45604" y="23087"/>
                </a:lnTo>
                <a:lnTo>
                  <a:pt x="47853" y="29705"/>
                </a:lnTo>
                <a:cubicBezTo>
                  <a:pt x="46966" y="30275"/>
                  <a:pt x="45351" y="31352"/>
                  <a:pt x="43197" y="32587"/>
                </a:cubicBezTo>
                <a:lnTo>
                  <a:pt x="38859" y="31891"/>
                </a:lnTo>
                <a:cubicBezTo>
                  <a:pt x="38859" y="31859"/>
                  <a:pt x="38859" y="31827"/>
                  <a:pt x="38859" y="31796"/>
                </a:cubicBezTo>
                <a:lnTo>
                  <a:pt x="35438" y="15961"/>
                </a:lnTo>
                <a:cubicBezTo>
                  <a:pt x="35407" y="15898"/>
                  <a:pt x="35375" y="15834"/>
                  <a:pt x="35343" y="15803"/>
                </a:cubicBezTo>
                <a:cubicBezTo>
                  <a:pt x="35299" y="15780"/>
                  <a:pt x="35254" y="15758"/>
                  <a:pt x="35209" y="15758"/>
                </a:cubicBezTo>
                <a:cubicBezTo>
                  <a:pt x="35190" y="15758"/>
                  <a:pt x="35172" y="15762"/>
                  <a:pt x="35153" y="15771"/>
                </a:cubicBezTo>
                <a:lnTo>
                  <a:pt x="29738" y="17260"/>
                </a:lnTo>
                <a:lnTo>
                  <a:pt x="28313" y="13713"/>
                </a:lnTo>
                <a:lnTo>
                  <a:pt x="34393" y="8551"/>
                </a:lnTo>
                <a:close/>
                <a:moveTo>
                  <a:pt x="52096" y="33157"/>
                </a:moveTo>
                <a:lnTo>
                  <a:pt x="52666" y="36229"/>
                </a:lnTo>
                <a:lnTo>
                  <a:pt x="47378" y="38414"/>
                </a:lnTo>
                <a:lnTo>
                  <a:pt x="46554" y="37053"/>
                </a:lnTo>
                <a:lnTo>
                  <a:pt x="52096" y="33157"/>
                </a:lnTo>
                <a:close/>
                <a:moveTo>
                  <a:pt x="30245" y="30941"/>
                </a:moveTo>
                <a:lnTo>
                  <a:pt x="42596" y="32967"/>
                </a:lnTo>
                <a:cubicBezTo>
                  <a:pt x="39144" y="34931"/>
                  <a:pt x="34583" y="37243"/>
                  <a:pt x="29896" y="38699"/>
                </a:cubicBezTo>
                <a:lnTo>
                  <a:pt x="30245" y="30941"/>
                </a:lnTo>
                <a:close/>
                <a:moveTo>
                  <a:pt x="211043" y="35184"/>
                </a:moveTo>
                <a:lnTo>
                  <a:pt x="211265" y="37021"/>
                </a:lnTo>
                <a:lnTo>
                  <a:pt x="199516" y="39428"/>
                </a:lnTo>
                <a:lnTo>
                  <a:pt x="198312" y="35944"/>
                </a:lnTo>
                <a:lnTo>
                  <a:pt x="211043" y="35184"/>
                </a:lnTo>
                <a:close/>
                <a:moveTo>
                  <a:pt x="29801" y="30909"/>
                </a:moveTo>
                <a:lnTo>
                  <a:pt x="29421" y="38826"/>
                </a:lnTo>
                <a:cubicBezTo>
                  <a:pt x="27268" y="39491"/>
                  <a:pt x="25051" y="39934"/>
                  <a:pt x="22802" y="40093"/>
                </a:cubicBezTo>
                <a:cubicBezTo>
                  <a:pt x="22068" y="40137"/>
                  <a:pt x="21339" y="40161"/>
                  <a:pt x="20615" y="40161"/>
                </a:cubicBezTo>
                <a:cubicBezTo>
                  <a:pt x="19779" y="40161"/>
                  <a:pt x="18947" y="40129"/>
                  <a:pt x="18115" y="40061"/>
                </a:cubicBezTo>
                <a:lnTo>
                  <a:pt x="16722" y="31099"/>
                </a:lnTo>
                <a:lnTo>
                  <a:pt x="29801" y="30909"/>
                </a:lnTo>
                <a:close/>
                <a:moveTo>
                  <a:pt x="59254" y="24828"/>
                </a:moveTo>
                <a:lnTo>
                  <a:pt x="67424" y="27869"/>
                </a:lnTo>
                <a:cubicBezTo>
                  <a:pt x="65461" y="33506"/>
                  <a:pt x="63339" y="39111"/>
                  <a:pt x="62262" y="40346"/>
                </a:cubicBezTo>
                <a:cubicBezTo>
                  <a:pt x="61945" y="40726"/>
                  <a:pt x="61597" y="41043"/>
                  <a:pt x="61249" y="41360"/>
                </a:cubicBezTo>
                <a:lnTo>
                  <a:pt x="53110" y="36229"/>
                </a:lnTo>
                <a:lnTo>
                  <a:pt x="52445" y="32714"/>
                </a:lnTo>
                <a:lnTo>
                  <a:pt x="51875" y="29737"/>
                </a:lnTo>
                <a:lnTo>
                  <a:pt x="59254" y="24828"/>
                </a:lnTo>
                <a:close/>
                <a:moveTo>
                  <a:pt x="179026" y="23688"/>
                </a:moveTo>
                <a:lnTo>
                  <a:pt x="177347" y="42563"/>
                </a:lnTo>
                <a:cubicBezTo>
                  <a:pt x="176872" y="36324"/>
                  <a:pt x="176366" y="30180"/>
                  <a:pt x="176049" y="28344"/>
                </a:cubicBezTo>
                <a:cubicBezTo>
                  <a:pt x="175954" y="27805"/>
                  <a:pt x="175859" y="26729"/>
                  <a:pt x="175796" y="25303"/>
                </a:cubicBezTo>
                <a:lnTo>
                  <a:pt x="179026" y="23688"/>
                </a:lnTo>
                <a:close/>
                <a:moveTo>
                  <a:pt x="211297" y="37496"/>
                </a:moveTo>
                <a:lnTo>
                  <a:pt x="211518" y="39491"/>
                </a:lnTo>
                <a:lnTo>
                  <a:pt x="201004" y="43798"/>
                </a:lnTo>
                <a:lnTo>
                  <a:pt x="199643" y="39871"/>
                </a:lnTo>
                <a:lnTo>
                  <a:pt x="211297" y="37496"/>
                </a:lnTo>
                <a:close/>
                <a:moveTo>
                  <a:pt x="175352" y="14346"/>
                </a:moveTo>
                <a:lnTo>
                  <a:pt x="186088" y="14631"/>
                </a:lnTo>
                <a:lnTo>
                  <a:pt x="186183" y="15201"/>
                </a:lnTo>
                <a:cubicBezTo>
                  <a:pt x="186183" y="15454"/>
                  <a:pt x="186025" y="17133"/>
                  <a:pt x="185993" y="19540"/>
                </a:cubicBezTo>
                <a:lnTo>
                  <a:pt x="185993" y="19571"/>
                </a:lnTo>
                <a:cubicBezTo>
                  <a:pt x="185993" y="20806"/>
                  <a:pt x="185993" y="22232"/>
                  <a:pt x="186088" y="23752"/>
                </a:cubicBezTo>
                <a:lnTo>
                  <a:pt x="186088" y="23783"/>
                </a:lnTo>
                <a:cubicBezTo>
                  <a:pt x="186215" y="26095"/>
                  <a:pt x="186532" y="28375"/>
                  <a:pt x="187038" y="30655"/>
                </a:cubicBezTo>
                <a:cubicBezTo>
                  <a:pt x="187608" y="33094"/>
                  <a:pt x="189065" y="38351"/>
                  <a:pt x="190744" y="44210"/>
                </a:cubicBezTo>
                <a:lnTo>
                  <a:pt x="177601" y="46522"/>
                </a:lnTo>
                <a:cubicBezTo>
                  <a:pt x="177569" y="46142"/>
                  <a:pt x="177538" y="45762"/>
                  <a:pt x="177506" y="45382"/>
                </a:cubicBezTo>
                <a:lnTo>
                  <a:pt x="179501" y="23372"/>
                </a:lnTo>
                <a:cubicBezTo>
                  <a:pt x="179501" y="23277"/>
                  <a:pt x="179469" y="23182"/>
                  <a:pt x="179406" y="23150"/>
                </a:cubicBezTo>
                <a:cubicBezTo>
                  <a:pt x="179374" y="23134"/>
                  <a:pt x="179335" y="23126"/>
                  <a:pt x="179295" y="23126"/>
                </a:cubicBezTo>
                <a:cubicBezTo>
                  <a:pt x="179256" y="23126"/>
                  <a:pt x="179216" y="23134"/>
                  <a:pt x="179184" y="23150"/>
                </a:cubicBezTo>
                <a:lnTo>
                  <a:pt x="175764" y="24828"/>
                </a:lnTo>
                <a:cubicBezTo>
                  <a:pt x="175606" y="22137"/>
                  <a:pt x="175479" y="18336"/>
                  <a:pt x="175352" y="14346"/>
                </a:cubicBezTo>
                <a:close/>
                <a:moveTo>
                  <a:pt x="52951" y="36673"/>
                </a:moveTo>
                <a:lnTo>
                  <a:pt x="60869" y="41676"/>
                </a:lnTo>
                <a:cubicBezTo>
                  <a:pt x="57797" y="44115"/>
                  <a:pt x="52286" y="46617"/>
                  <a:pt x="50576" y="47155"/>
                </a:cubicBezTo>
                <a:cubicBezTo>
                  <a:pt x="49974" y="47408"/>
                  <a:pt x="49404" y="47693"/>
                  <a:pt x="48834" y="48010"/>
                </a:cubicBezTo>
                <a:cubicBezTo>
                  <a:pt x="47093" y="48010"/>
                  <a:pt x="44749" y="48232"/>
                  <a:pt x="42659" y="48422"/>
                </a:cubicBezTo>
                <a:cubicBezTo>
                  <a:pt x="44812" y="46838"/>
                  <a:pt x="47409" y="42626"/>
                  <a:pt x="47663" y="42215"/>
                </a:cubicBezTo>
                <a:lnTo>
                  <a:pt x="52951" y="36673"/>
                </a:lnTo>
                <a:close/>
                <a:moveTo>
                  <a:pt x="51495" y="29990"/>
                </a:moveTo>
                <a:lnTo>
                  <a:pt x="52001" y="32682"/>
                </a:lnTo>
                <a:lnTo>
                  <a:pt x="46111" y="36831"/>
                </a:lnTo>
                <a:cubicBezTo>
                  <a:pt x="46016" y="36894"/>
                  <a:pt x="45984" y="37021"/>
                  <a:pt x="46048" y="37116"/>
                </a:cubicBezTo>
                <a:lnTo>
                  <a:pt x="47093" y="38826"/>
                </a:lnTo>
                <a:cubicBezTo>
                  <a:pt x="47140" y="38897"/>
                  <a:pt x="47223" y="38933"/>
                  <a:pt x="47302" y="38933"/>
                </a:cubicBezTo>
                <a:cubicBezTo>
                  <a:pt x="47328" y="38933"/>
                  <a:pt x="47354" y="38929"/>
                  <a:pt x="47378" y="38921"/>
                </a:cubicBezTo>
                <a:lnTo>
                  <a:pt x="52033" y="36989"/>
                </a:lnTo>
                <a:lnTo>
                  <a:pt x="52033" y="36989"/>
                </a:lnTo>
                <a:lnTo>
                  <a:pt x="47378" y="41930"/>
                </a:lnTo>
                <a:cubicBezTo>
                  <a:pt x="47346" y="41930"/>
                  <a:pt x="47346" y="41930"/>
                  <a:pt x="47346" y="41961"/>
                </a:cubicBezTo>
                <a:cubicBezTo>
                  <a:pt x="47314" y="42025"/>
                  <a:pt x="43704" y="47883"/>
                  <a:pt x="41582" y="48517"/>
                </a:cubicBezTo>
                <a:lnTo>
                  <a:pt x="41487" y="48517"/>
                </a:lnTo>
                <a:lnTo>
                  <a:pt x="41170" y="48548"/>
                </a:lnTo>
                <a:lnTo>
                  <a:pt x="41170" y="44336"/>
                </a:lnTo>
                <a:cubicBezTo>
                  <a:pt x="41170" y="44241"/>
                  <a:pt x="41075" y="44146"/>
                  <a:pt x="40980" y="44115"/>
                </a:cubicBezTo>
                <a:lnTo>
                  <a:pt x="29200" y="41296"/>
                </a:lnTo>
                <a:cubicBezTo>
                  <a:pt x="39460" y="38478"/>
                  <a:pt x="49214" y="31542"/>
                  <a:pt x="49879" y="31099"/>
                </a:cubicBezTo>
                <a:lnTo>
                  <a:pt x="51495" y="29990"/>
                </a:lnTo>
                <a:close/>
                <a:moveTo>
                  <a:pt x="232262" y="12193"/>
                </a:moveTo>
                <a:lnTo>
                  <a:pt x="233085" y="14504"/>
                </a:lnTo>
                <a:cubicBezTo>
                  <a:pt x="233085" y="14504"/>
                  <a:pt x="233085" y="14536"/>
                  <a:pt x="233085" y="14536"/>
                </a:cubicBezTo>
                <a:cubicBezTo>
                  <a:pt x="233433" y="15486"/>
                  <a:pt x="235334" y="19160"/>
                  <a:pt x="237740" y="23720"/>
                </a:cubicBezTo>
                <a:lnTo>
                  <a:pt x="218644" y="33221"/>
                </a:lnTo>
                <a:cubicBezTo>
                  <a:pt x="218549" y="33252"/>
                  <a:pt x="218486" y="33411"/>
                  <a:pt x="218549" y="33506"/>
                </a:cubicBezTo>
                <a:cubicBezTo>
                  <a:pt x="218581" y="33601"/>
                  <a:pt x="218676" y="33632"/>
                  <a:pt x="218739" y="33632"/>
                </a:cubicBezTo>
                <a:lnTo>
                  <a:pt x="218866" y="33632"/>
                </a:lnTo>
                <a:lnTo>
                  <a:pt x="237962" y="24132"/>
                </a:lnTo>
                <a:cubicBezTo>
                  <a:pt x="241731" y="31226"/>
                  <a:pt x="246608" y="40219"/>
                  <a:pt x="248793" y="44210"/>
                </a:cubicBezTo>
                <a:lnTo>
                  <a:pt x="249806" y="48675"/>
                </a:lnTo>
                <a:lnTo>
                  <a:pt x="236917" y="43988"/>
                </a:lnTo>
                <a:cubicBezTo>
                  <a:pt x="236812" y="43936"/>
                  <a:pt x="236689" y="43912"/>
                  <a:pt x="236561" y="43912"/>
                </a:cubicBezTo>
                <a:cubicBezTo>
                  <a:pt x="236458" y="43912"/>
                  <a:pt x="236352" y="43928"/>
                  <a:pt x="236252" y="43956"/>
                </a:cubicBezTo>
                <a:lnTo>
                  <a:pt x="221526" y="47757"/>
                </a:lnTo>
                <a:lnTo>
                  <a:pt x="212437" y="39839"/>
                </a:lnTo>
                <a:lnTo>
                  <a:pt x="211613" y="32302"/>
                </a:lnTo>
                <a:lnTo>
                  <a:pt x="216617" y="29832"/>
                </a:lnTo>
                <a:cubicBezTo>
                  <a:pt x="216712" y="29769"/>
                  <a:pt x="216775" y="29674"/>
                  <a:pt x="216744" y="29547"/>
                </a:cubicBezTo>
                <a:lnTo>
                  <a:pt x="214084" y="21567"/>
                </a:lnTo>
                <a:lnTo>
                  <a:pt x="214115" y="21060"/>
                </a:lnTo>
                <a:lnTo>
                  <a:pt x="232262" y="12193"/>
                </a:lnTo>
                <a:close/>
                <a:moveTo>
                  <a:pt x="36072" y="43418"/>
                </a:moveTo>
                <a:lnTo>
                  <a:pt x="40695" y="44526"/>
                </a:lnTo>
                <a:lnTo>
                  <a:pt x="40695" y="48612"/>
                </a:lnTo>
                <a:cubicBezTo>
                  <a:pt x="39809" y="48707"/>
                  <a:pt x="39049" y="48770"/>
                  <a:pt x="38605" y="48802"/>
                </a:cubicBezTo>
                <a:cubicBezTo>
                  <a:pt x="37497" y="48738"/>
                  <a:pt x="36357" y="48580"/>
                  <a:pt x="35280" y="48327"/>
                </a:cubicBezTo>
                <a:lnTo>
                  <a:pt x="36072" y="43418"/>
                </a:lnTo>
                <a:close/>
                <a:moveTo>
                  <a:pt x="212278" y="40853"/>
                </a:moveTo>
                <a:lnTo>
                  <a:pt x="220449" y="48010"/>
                </a:lnTo>
                <a:lnTo>
                  <a:pt x="208605" y="51082"/>
                </a:lnTo>
                <a:cubicBezTo>
                  <a:pt x="210093" y="48232"/>
                  <a:pt x="211582" y="43355"/>
                  <a:pt x="212278" y="40853"/>
                </a:cubicBezTo>
                <a:close/>
                <a:moveTo>
                  <a:pt x="193087" y="21915"/>
                </a:moveTo>
                <a:lnTo>
                  <a:pt x="197331" y="23213"/>
                </a:lnTo>
                <a:lnTo>
                  <a:pt x="195241" y="29547"/>
                </a:lnTo>
                <a:cubicBezTo>
                  <a:pt x="195177" y="29674"/>
                  <a:pt x="195241" y="29800"/>
                  <a:pt x="195367" y="29832"/>
                </a:cubicBezTo>
                <a:lnTo>
                  <a:pt x="195431" y="29832"/>
                </a:lnTo>
                <a:cubicBezTo>
                  <a:pt x="195557" y="29832"/>
                  <a:pt x="195621" y="29769"/>
                  <a:pt x="195652" y="29674"/>
                </a:cubicBezTo>
                <a:lnTo>
                  <a:pt x="197774" y="23340"/>
                </a:lnTo>
                <a:lnTo>
                  <a:pt x="200054" y="24068"/>
                </a:lnTo>
                <a:lnTo>
                  <a:pt x="200054" y="30149"/>
                </a:lnTo>
                <a:cubicBezTo>
                  <a:pt x="200054" y="30275"/>
                  <a:pt x="200149" y="30370"/>
                  <a:pt x="200276" y="30370"/>
                </a:cubicBezTo>
                <a:lnTo>
                  <a:pt x="210505" y="30370"/>
                </a:lnTo>
                <a:lnTo>
                  <a:pt x="210980" y="34709"/>
                </a:lnTo>
                <a:lnTo>
                  <a:pt x="198154" y="35501"/>
                </a:lnTo>
                <a:lnTo>
                  <a:pt x="197584" y="33822"/>
                </a:lnTo>
                <a:cubicBezTo>
                  <a:pt x="197532" y="33744"/>
                  <a:pt x="197437" y="33687"/>
                  <a:pt x="197334" y="33687"/>
                </a:cubicBezTo>
                <a:cubicBezTo>
                  <a:pt x="197312" y="33687"/>
                  <a:pt x="197290" y="33690"/>
                  <a:pt x="197267" y="33696"/>
                </a:cubicBezTo>
                <a:cubicBezTo>
                  <a:pt x="197172" y="33727"/>
                  <a:pt x="197109" y="33854"/>
                  <a:pt x="197141" y="33981"/>
                </a:cubicBezTo>
                <a:lnTo>
                  <a:pt x="200656" y="44178"/>
                </a:lnTo>
                <a:cubicBezTo>
                  <a:pt x="200656" y="44241"/>
                  <a:pt x="200719" y="44305"/>
                  <a:pt x="200751" y="44336"/>
                </a:cubicBezTo>
                <a:lnTo>
                  <a:pt x="200941" y="44336"/>
                </a:lnTo>
                <a:lnTo>
                  <a:pt x="211582" y="39966"/>
                </a:lnTo>
                <a:lnTo>
                  <a:pt x="211582" y="40029"/>
                </a:lnTo>
                <a:cubicBezTo>
                  <a:pt x="210315" y="44526"/>
                  <a:pt x="208605" y="49403"/>
                  <a:pt x="207433" y="51399"/>
                </a:cubicBezTo>
                <a:lnTo>
                  <a:pt x="194322" y="54787"/>
                </a:lnTo>
                <a:cubicBezTo>
                  <a:pt x="191599" y="45540"/>
                  <a:pt x="188400" y="34487"/>
                  <a:pt x="187482" y="30560"/>
                </a:cubicBezTo>
                <a:cubicBezTo>
                  <a:pt x="187007" y="28407"/>
                  <a:pt x="186690" y="26190"/>
                  <a:pt x="186563" y="23973"/>
                </a:cubicBezTo>
                <a:lnTo>
                  <a:pt x="192865" y="23973"/>
                </a:lnTo>
                <a:cubicBezTo>
                  <a:pt x="192992" y="23973"/>
                  <a:pt x="193087" y="23878"/>
                  <a:pt x="193087" y="23752"/>
                </a:cubicBezTo>
                <a:lnTo>
                  <a:pt x="193087" y="21915"/>
                </a:lnTo>
                <a:close/>
                <a:moveTo>
                  <a:pt x="190870" y="44653"/>
                </a:moveTo>
                <a:cubicBezTo>
                  <a:pt x="191852" y="48010"/>
                  <a:pt x="192897" y="51557"/>
                  <a:pt x="193879" y="54882"/>
                </a:cubicBezTo>
                <a:lnTo>
                  <a:pt x="193847" y="54882"/>
                </a:lnTo>
                <a:lnTo>
                  <a:pt x="192074" y="55326"/>
                </a:lnTo>
                <a:lnTo>
                  <a:pt x="178298" y="56909"/>
                </a:lnTo>
                <a:cubicBezTo>
                  <a:pt x="178171" y="55041"/>
                  <a:pt x="177918" y="51240"/>
                  <a:pt x="177633" y="46965"/>
                </a:cubicBezTo>
                <a:lnTo>
                  <a:pt x="190870" y="44653"/>
                </a:lnTo>
                <a:close/>
                <a:moveTo>
                  <a:pt x="138901" y="14599"/>
                </a:moveTo>
                <a:lnTo>
                  <a:pt x="143588" y="14884"/>
                </a:lnTo>
                <a:lnTo>
                  <a:pt x="156003" y="48707"/>
                </a:lnTo>
                <a:lnTo>
                  <a:pt x="156003" y="58556"/>
                </a:lnTo>
                <a:cubicBezTo>
                  <a:pt x="151601" y="58556"/>
                  <a:pt x="146597" y="58429"/>
                  <a:pt x="143873" y="58144"/>
                </a:cubicBezTo>
                <a:cubicBezTo>
                  <a:pt x="138933" y="57574"/>
                  <a:pt x="127025" y="54629"/>
                  <a:pt x="124302" y="53932"/>
                </a:cubicBezTo>
                <a:lnTo>
                  <a:pt x="118348" y="38129"/>
                </a:lnTo>
                <a:cubicBezTo>
                  <a:pt x="118285" y="38003"/>
                  <a:pt x="118190" y="37844"/>
                  <a:pt x="118095" y="37749"/>
                </a:cubicBezTo>
                <a:lnTo>
                  <a:pt x="111412" y="31067"/>
                </a:lnTo>
                <a:cubicBezTo>
                  <a:pt x="113218" y="29990"/>
                  <a:pt x="116195" y="28185"/>
                  <a:pt x="116986" y="27394"/>
                </a:cubicBezTo>
                <a:lnTo>
                  <a:pt x="116986" y="27425"/>
                </a:lnTo>
                <a:cubicBezTo>
                  <a:pt x="118063" y="26349"/>
                  <a:pt x="120406" y="21947"/>
                  <a:pt x="120755" y="21281"/>
                </a:cubicBezTo>
                <a:lnTo>
                  <a:pt x="138901" y="14599"/>
                </a:lnTo>
                <a:close/>
                <a:moveTo>
                  <a:pt x="173072" y="6460"/>
                </a:moveTo>
                <a:lnTo>
                  <a:pt x="174307" y="10071"/>
                </a:lnTo>
                <a:cubicBezTo>
                  <a:pt x="174402" y="13776"/>
                  <a:pt x="174497" y="17545"/>
                  <a:pt x="174624" y="20711"/>
                </a:cubicBezTo>
                <a:lnTo>
                  <a:pt x="166643" y="20996"/>
                </a:lnTo>
                <a:cubicBezTo>
                  <a:pt x="166517" y="20996"/>
                  <a:pt x="166390" y="21091"/>
                  <a:pt x="166422" y="21250"/>
                </a:cubicBezTo>
                <a:lnTo>
                  <a:pt x="166992" y="25335"/>
                </a:lnTo>
                <a:cubicBezTo>
                  <a:pt x="167023" y="25462"/>
                  <a:pt x="167118" y="25525"/>
                  <a:pt x="167213" y="25525"/>
                </a:cubicBezTo>
                <a:lnTo>
                  <a:pt x="174846" y="25525"/>
                </a:lnTo>
                <a:cubicBezTo>
                  <a:pt x="174941" y="26919"/>
                  <a:pt x="175036" y="27964"/>
                  <a:pt x="175131" y="28534"/>
                </a:cubicBezTo>
                <a:cubicBezTo>
                  <a:pt x="175732" y="32017"/>
                  <a:pt x="177062" y="52064"/>
                  <a:pt x="177379" y="57067"/>
                </a:cubicBezTo>
                <a:lnTo>
                  <a:pt x="164617" y="58524"/>
                </a:lnTo>
                <a:cubicBezTo>
                  <a:pt x="164110" y="58524"/>
                  <a:pt x="160595" y="58587"/>
                  <a:pt x="156478" y="58587"/>
                </a:cubicBezTo>
                <a:lnTo>
                  <a:pt x="156478" y="48675"/>
                </a:lnTo>
                <a:cubicBezTo>
                  <a:pt x="156478" y="48643"/>
                  <a:pt x="156478" y="48612"/>
                  <a:pt x="156478" y="48612"/>
                </a:cubicBezTo>
                <a:lnTo>
                  <a:pt x="144063" y="14789"/>
                </a:lnTo>
                <a:cubicBezTo>
                  <a:pt x="145330" y="14378"/>
                  <a:pt x="151411" y="12351"/>
                  <a:pt x="153089" y="11179"/>
                </a:cubicBezTo>
                <a:cubicBezTo>
                  <a:pt x="154767" y="10007"/>
                  <a:pt x="159043" y="6872"/>
                  <a:pt x="159613" y="6460"/>
                </a:cubicBezTo>
                <a:close/>
                <a:moveTo>
                  <a:pt x="123985" y="56212"/>
                </a:moveTo>
                <a:lnTo>
                  <a:pt x="123985" y="56212"/>
                </a:lnTo>
                <a:cubicBezTo>
                  <a:pt x="125125" y="56497"/>
                  <a:pt x="127184" y="57004"/>
                  <a:pt x="129654" y="57606"/>
                </a:cubicBezTo>
                <a:lnTo>
                  <a:pt x="130161" y="60614"/>
                </a:lnTo>
                <a:cubicBezTo>
                  <a:pt x="130161" y="60646"/>
                  <a:pt x="130192" y="60678"/>
                  <a:pt x="130224" y="60741"/>
                </a:cubicBezTo>
                <a:lnTo>
                  <a:pt x="131807" y="62451"/>
                </a:lnTo>
                <a:lnTo>
                  <a:pt x="127215" y="64256"/>
                </a:lnTo>
                <a:lnTo>
                  <a:pt x="123985" y="56212"/>
                </a:lnTo>
                <a:close/>
                <a:moveTo>
                  <a:pt x="240907" y="47852"/>
                </a:moveTo>
                <a:lnTo>
                  <a:pt x="250440" y="51304"/>
                </a:lnTo>
                <a:lnTo>
                  <a:pt x="253195" y="63401"/>
                </a:lnTo>
                <a:cubicBezTo>
                  <a:pt x="250883" y="64034"/>
                  <a:pt x="247589" y="64921"/>
                  <a:pt x="244264" y="65776"/>
                </a:cubicBezTo>
                <a:lnTo>
                  <a:pt x="244264" y="58144"/>
                </a:lnTo>
                <a:cubicBezTo>
                  <a:pt x="244264" y="58112"/>
                  <a:pt x="244264" y="58081"/>
                  <a:pt x="244264" y="58049"/>
                </a:cubicBezTo>
                <a:lnTo>
                  <a:pt x="240907" y="47852"/>
                </a:lnTo>
                <a:close/>
                <a:moveTo>
                  <a:pt x="219531" y="55674"/>
                </a:moveTo>
                <a:lnTo>
                  <a:pt x="220734" y="58461"/>
                </a:lnTo>
                <a:cubicBezTo>
                  <a:pt x="220760" y="58539"/>
                  <a:pt x="220829" y="58596"/>
                  <a:pt x="220923" y="58596"/>
                </a:cubicBezTo>
                <a:cubicBezTo>
                  <a:pt x="220944" y="58596"/>
                  <a:pt x="220965" y="58593"/>
                  <a:pt x="220987" y="58587"/>
                </a:cubicBezTo>
                <a:lnTo>
                  <a:pt x="221938" y="58429"/>
                </a:lnTo>
                <a:cubicBezTo>
                  <a:pt x="222033" y="60361"/>
                  <a:pt x="222096" y="62293"/>
                  <a:pt x="222159" y="63971"/>
                </a:cubicBezTo>
                <a:lnTo>
                  <a:pt x="211645" y="66125"/>
                </a:lnTo>
                <a:lnTo>
                  <a:pt x="210885" y="62388"/>
                </a:lnTo>
                <a:lnTo>
                  <a:pt x="217187" y="60678"/>
                </a:lnTo>
                <a:cubicBezTo>
                  <a:pt x="217282" y="60646"/>
                  <a:pt x="217346" y="60551"/>
                  <a:pt x="217346" y="60456"/>
                </a:cubicBezTo>
                <a:lnTo>
                  <a:pt x="217694" y="56402"/>
                </a:lnTo>
                <a:lnTo>
                  <a:pt x="219531" y="55674"/>
                </a:lnTo>
                <a:close/>
                <a:moveTo>
                  <a:pt x="163381" y="60963"/>
                </a:moveTo>
                <a:lnTo>
                  <a:pt x="163381" y="60963"/>
                </a:lnTo>
                <a:cubicBezTo>
                  <a:pt x="162688" y="62287"/>
                  <a:pt x="162402" y="64083"/>
                  <a:pt x="162556" y="66506"/>
                </a:cubicBezTo>
                <a:lnTo>
                  <a:pt x="162556" y="66506"/>
                </a:lnTo>
                <a:cubicBezTo>
                  <a:pt x="161899" y="65920"/>
                  <a:pt x="161151" y="65486"/>
                  <a:pt x="160373" y="65175"/>
                </a:cubicBezTo>
                <a:cubicBezTo>
                  <a:pt x="159561" y="64884"/>
                  <a:pt x="158695" y="64727"/>
                  <a:pt x="157849" y="64727"/>
                </a:cubicBezTo>
                <a:cubicBezTo>
                  <a:pt x="157772" y="64727"/>
                  <a:pt x="157695" y="64729"/>
                  <a:pt x="157618" y="64731"/>
                </a:cubicBezTo>
                <a:lnTo>
                  <a:pt x="162463" y="61058"/>
                </a:lnTo>
                <a:lnTo>
                  <a:pt x="163381" y="60963"/>
                </a:lnTo>
                <a:close/>
                <a:moveTo>
                  <a:pt x="123510" y="56149"/>
                </a:moveTo>
                <a:lnTo>
                  <a:pt x="126804" y="64446"/>
                </a:lnTo>
                <a:lnTo>
                  <a:pt x="117493" y="68120"/>
                </a:lnTo>
                <a:lnTo>
                  <a:pt x="117050" y="67391"/>
                </a:lnTo>
                <a:lnTo>
                  <a:pt x="119203" y="58366"/>
                </a:lnTo>
                <a:lnTo>
                  <a:pt x="123510" y="56149"/>
                </a:lnTo>
                <a:close/>
                <a:moveTo>
                  <a:pt x="130129" y="57701"/>
                </a:moveTo>
                <a:lnTo>
                  <a:pt x="130129" y="57701"/>
                </a:lnTo>
                <a:cubicBezTo>
                  <a:pt x="134721" y="58809"/>
                  <a:pt x="140453" y="60076"/>
                  <a:pt x="143620" y="60424"/>
                </a:cubicBezTo>
                <a:cubicBezTo>
                  <a:pt x="144253" y="60488"/>
                  <a:pt x="144982" y="60551"/>
                  <a:pt x="145805" y="60583"/>
                </a:cubicBezTo>
                <a:cubicBezTo>
                  <a:pt x="145362" y="61976"/>
                  <a:pt x="144887" y="63433"/>
                  <a:pt x="144760" y="63654"/>
                </a:cubicBezTo>
                <a:lnTo>
                  <a:pt x="144728" y="63654"/>
                </a:lnTo>
                <a:cubicBezTo>
                  <a:pt x="144538" y="63876"/>
                  <a:pt x="141720" y="65840"/>
                  <a:pt x="137951" y="68405"/>
                </a:cubicBezTo>
                <a:lnTo>
                  <a:pt x="130604" y="60488"/>
                </a:lnTo>
                <a:lnTo>
                  <a:pt x="130129" y="57701"/>
                </a:lnTo>
                <a:close/>
                <a:moveTo>
                  <a:pt x="221653" y="50100"/>
                </a:moveTo>
                <a:cubicBezTo>
                  <a:pt x="221716" y="51747"/>
                  <a:pt x="221843" y="54819"/>
                  <a:pt x="221969" y="57986"/>
                </a:cubicBezTo>
                <a:lnTo>
                  <a:pt x="221082" y="58112"/>
                </a:lnTo>
                <a:lnTo>
                  <a:pt x="219911" y="55326"/>
                </a:lnTo>
                <a:cubicBezTo>
                  <a:pt x="219864" y="55233"/>
                  <a:pt x="219784" y="55174"/>
                  <a:pt x="219695" y="55174"/>
                </a:cubicBezTo>
                <a:cubicBezTo>
                  <a:pt x="219662" y="55174"/>
                  <a:pt x="219628" y="55182"/>
                  <a:pt x="219594" y="55199"/>
                </a:cubicBezTo>
                <a:lnTo>
                  <a:pt x="217409" y="56054"/>
                </a:lnTo>
                <a:cubicBezTo>
                  <a:pt x="217314" y="56086"/>
                  <a:pt x="217251" y="56149"/>
                  <a:pt x="217251" y="56244"/>
                </a:cubicBezTo>
                <a:lnTo>
                  <a:pt x="216934" y="60266"/>
                </a:lnTo>
                <a:lnTo>
                  <a:pt x="210568" y="62008"/>
                </a:lnTo>
                <a:cubicBezTo>
                  <a:pt x="210473" y="62039"/>
                  <a:pt x="210410" y="62134"/>
                  <a:pt x="210410" y="62261"/>
                </a:cubicBezTo>
                <a:lnTo>
                  <a:pt x="211265" y="66441"/>
                </a:lnTo>
                <a:cubicBezTo>
                  <a:pt x="211297" y="66568"/>
                  <a:pt x="211392" y="66631"/>
                  <a:pt x="211487" y="66631"/>
                </a:cubicBezTo>
                <a:lnTo>
                  <a:pt x="211550" y="66631"/>
                </a:lnTo>
                <a:lnTo>
                  <a:pt x="222191" y="64478"/>
                </a:lnTo>
                <a:cubicBezTo>
                  <a:pt x="222254" y="66251"/>
                  <a:pt x="222286" y="67708"/>
                  <a:pt x="222318" y="68500"/>
                </a:cubicBezTo>
                <a:cubicBezTo>
                  <a:pt x="217124" y="68405"/>
                  <a:pt x="211012" y="68215"/>
                  <a:pt x="209998" y="67645"/>
                </a:cubicBezTo>
                <a:cubicBezTo>
                  <a:pt x="208637" y="66916"/>
                  <a:pt x="201068" y="60646"/>
                  <a:pt x="196286" y="56656"/>
                </a:cubicBezTo>
                <a:lnTo>
                  <a:pt x="221653" y="50100"/>
                </a:lnTo>
                <a:close/>
                <a:moveTo>
                  <a:pt x="236505" y="46237"/>
                </a:moveTo>
                <a:lnTo>
                  <a:pt x="240369" y="47662"/>
                </a:lnTo>
                <a:lnTo>
                  <a:pt x="243789" y="58176"/>
                </a:lnTo>
                <a:lnTo>
                  <a:pt x="243789" y="65903"/>
                </a:lnTo>
                <a:cubicBezTo>
                  <a:pt x="238278" y="67311"/>
                  <a:pt x="232766" y="68631"/>
                  <a:pt x="231376" y="68631"/>
                </a:cubicBezTo>
                <a:cubicBezTo>
                  <a:pt x="231329" y="68631"/>
                  <a:pt x="231286" y="68630"/>
                  <a:pt x="231248" y="68626"/>
                </a:cubicBezTo>
                <a:cubicBezTo>
                  <a:pt x="230552" y="68595"/>
                  <a:pt x="228778" y="68563"/>
                  <a:pt x="226530" y="68531"/>
                </a:cubicBezTo>
                <a:cubicBezTo>
                  <a:pt x="225548" y="68531"/>
                  <a:pt x="224408" y="68500"/>
                  <a:pt x="223204" y="68500"/>
                </a:cubicBezTo>
                <a:cubicBezTo>
                  <a:pt x="223109" y="65586"/>
                  <a:pt x="222666" y="53584"/>
                  <a:pt x="222539" y="49847"/>
                </a:cubicBezTo>
                <a:lnTo>
                  <a:pt x="236505" y="46237"/>
                </a:lnTo>
                <a:close/>
                <a:moveTo>
                  <a:pt x="21567" y="46617"/>
                </a:moveTo>
                <a:lnTo>
                  <a:pt x="27996" y="47060"/>
                </a:lnTo>
                <a:cubicBezTo>
                  <a:pt x="28558" y="47216"/>
                  <a:pt x="36406" y="49278"/>
                  <a:pt x="38545" y="49278"/>
                </a:cubicBezTo>
                <a:cubicBezTo>
                  <a:pt x="38577" y="49278"/>
                  <a:pt x="38608" y="49278"/>
                  <a:pt x="38637" y="49277"/>
                </a:cubicBezTo>
                <a:cubicBezTo>
                  <a:pt x="39207" y="49245"/>
                  <a:pt x="40284" y="49118"/>
                  <a:pt x="41519" y="49023"/>
                </a:cubicBezTo>
                <a:cubicBezTo>
                  <a:pt x="43451" y="48833"/>
                  <a:pt x="45984" y="48580"/>
                  <a:pt x="48011" y="48485"/>
                </a:cubicBezTo>
                <a:lnTo>
                  <a:pt x="48011" y="48485"/>
                </a:lnTo>
                <a:cubicBezTo>
                  <a:pt x="40569" y="52665"/>
                  <a:pt x="19572" y="65270"/>
                  <a:pt x="9058" y="71603"/>
                </a:cubicBezTo>
                <a:lnTo>
                  <a:pt x="7190" y="67518"/>
                </a:lnTo>
                <a:lnTo>
                  <a:pt x="7728" y="65048"/>
                </a:lnTo>
                <a:cubicBezTo>
                  <a:pt x="7728" y="64985"/>
                  <a:pt x="7728" y="64953"/>
                  <a:pt x="7728" y="64921"/>
                </a:cubicBezTo>
                <a:lnTo>
                  <a:pt x="4814" y="57796"/>
                </a:lnTo>
                <a:lnTo>
                  <a:pt x="5004" y="53045"/>
                </a:lnTo>
                <a:lnTo>
                  <a:pt x="21567" y="46617"/>
                </a:lnTo>
                <a:close/>
                <a:moveTo>
                  <a:pt x="146280" y="60614"/>
                </a:moveTo>
                <a:cubicBezTo>
                  <a:pt x="149605" y="60804"/>
                  <a:pt x="154102" y="60868"/>
                  <a:pt x="157808" y="60868"/>
                </a:cubicBezTo>
                <a:lnTo>
                  <a:pt x="158916" y="60868"/>
                </a:lnTo>
                <a:lnTo>
                  <a:pt x="142512" y="73313"/>
                </a:lnTo>
                <a:lnTo>
                  <a:pt x="138268" y="68753"/>
                </a:lnTo>
                <a:cubicBezTo>
                  <a:pt x="142036" y="66156"/>
                  <a:pt x="145013" y="64098"/>
                  <a:pt x="145108" y="63908"/>
                </a:cubicBezTo>
                <a:cubicBezTo>
                  <a:pt x="145298" y="63623"/>
                  <a:pt x="145868" y="61818"/>
                  <a:pt x="146280" y="60614"/>
                </a:cubicBezTo>
                <a:close/>
                <a:moveTo>
                  <a:pt x="132156" y="62799"/>
                </a:moveTo>
                <a:lnTo>
                  <a:pt x="137571" y="68658"/>
                </a:lnTo>
                <a:cubicBezTo>
                  <a:pt x="133549" y="71445"/>
                  <a:pt x="128545" y="74802"/>
                  <a:pt x="124523" y="77525"/>
                </a:cubicBezTo>
                <a:lnTo>
                  <a:pt x="121230" y="74834"/>
                </a:lnTo>
                <a:lnTo>
                  <a:pt x="121230" y="74485"/>
                </a:lnTo>
                <a:cubicBezTo>
                  <a:pt x="121262" y="74232"/>
                  <a:pt x="121198" y="74010"/>
                  <a:pt x="121072" y="73820"/>
                </a:cubicBezTo>
                <a:lnTo>
                  <a:pt x="117746" y="68531"/>
                </a:lnTo>
                <a:lnTo>
                  <a:pt x="132156" y="62799"/>
                </a:lnTo>
                <a:close/>
                <a:moveTo>
                  <a:pt x="157757" y="67009"/>
                </a:moveTo>
                <a:cubicBezTo>
                  <a:pt x="158349" y="67009"/>
                  <a:pt x="158943" y="67105"/>
                  <a:pt x="159518" y="67296"/>
                </a:cubicBezTo>
                <a:cubicBezTo>
                  <a:pt x="161861" y="68183"/>
                  <a:pt x="163033" y="71002"/>
                  <a:pt x="163603" y="73250"/>
                </a:cubicBezTo>
                <a:cubicBezTo>
                  <a:pt x="164268" y="75784"/>
                  <a:pt x="165092" y="78285"/>
                  <a:pt x="166042" y="80756"/>
                </a:cubicBezTo>
                <a:lnTo>
                  <a:pt x="166073" y="80756"/>
                </a:lnTo>
                <a:lnTo>
                  <a:pt x="161861" y="82054"/>
                </a:lnTo>
                <a:lnTo>
                  <a:pt x="156319" y="67201"/>
                </a:lnTo>
                <a:cubicBezTo>
                  <a:pt x="156790" y="67073"/>
                  <a:pt x="157273" y="67009"/>
                  <a:pt x="157757" y="67009"/>
                </a:cubicBezTo>
                <a:close/>
                <a:moveTo>
                  <a:pt x="137919" y="69007"/>
                </a:moveTo>
                <a:lnTo>
                  <a:pt x="142131" y="73567"/>
                </a:lnTo>
                <a:lnTo>
                  <a:pt x="130604" y="82339"/>
                </a:lnTo>
                <a:lnTo>
                  <a:pt x="124904" y="77810"/>
                </a:lnTo>
                <a:cubicBezTo>
                  <a:pt x="128165" y="75625"/>
                  <a:pt x="133517" y="72015"/>
                  <a:pt x="137919" y="69007"/>
                </a:cubicBezTo>
                <a:close/>
                <a:moveTo>
                  <a:pt x="251516" y="45762"/>
                </a:moveTo>
                <a:lnTo>
                  <a:pt x="251516" y="45762"/>
                </a:lnTo>
                <a:cubicBezTo>
                  <a:pt x="255190" y="47440"/>
                  <a:pt x="260986" y="50290"/>
                  <a:pt x="262569" y="51747"/>
                </a:cubicBezTo>
                <a:cubicBezTo>
                  <a:pt x="264817" y="53837"/>
                  <a:pt x="277802" y="69672"/>
                  <a:pt x="280177" y="72617"/>
                </a:cubicBezTo>
                <a:lnTo>
                  <a:pt x="278340" y="79204"/>
                </a:lnTo>
                <a:lnTo>
                  <a:pt x="260130" y="83163"/>
                </a:lnTo>
                <a:lnTo>
                  <a:pt x="251516" y="45762"/>
                </a:lnTo>
                <a:close/>
                <a:moveTo>
                  <a:pt x="155844" y="67328"/>
                </a:moveTo>
                <a:lnTo>
                  <a:pt x="161418" y="82212"/>
                </a:lnTo>
                <a:lnTo>
                  <a:pt x="157364" y="83448"/>
                </a:lnTo>
                <a:lnTo>
                  <a:pt x="151886" y="69197"/>
                </a:lnTo>
                <a:cubicBezTo>
                  <a:pt x="153089" y="68373"/>
                  <a:pt x="154451" y="67771"/>
                  <a:pt x="155844" y="67328"/>
                </a:cubicBezTo>
                <a:close/>
                <a:moveTo>
                  <a:pt x="151474" y="69418"/>
                </a:moveTo>
                <a:lnTo>
                  <a:pt x="156953" y="83606"/>
                </a:lnTo>
                <a:lnTo>
                  <a:pt x="151696" y="85221"/>
                </a:lnTo>
                <a:lnTo>
                  <a:pt x="145868" y="73630"/>
                </a:lnTo>
                <a:lnTo>
                  <a:pt x="150935" y="69767"/>
                </a:lnTo>
                <a:cubicBezTo>
                  <a:pt x="151125" y="69672"/>
                  <a:pt x="151284" y="69545"/>
                  <a:pt x="151474" y="69418"/>
                </a:cubicBezTo>
                <a:close/>
                <a:moveTo>
                  <a:pt x="157111" y="84018"/>
                </a:moveTo>
                <a:lnTo>
                  <a:pt x="158188" y="86994"/>
                </a:lnTo>
                <a:lnTo>
                  <a:pt x="152456" y="88325"/>
                </a:lnTo>
                <a:lnTo>
                  <a:pt x="151854" y="85664"/>
                </a:lnTo>
                <a:lnTo>
                  <a:pt x="157111" y="84018"/>
                </a:lnTo>
                <a:close/>
                <a:moveTo>
                  <a:pt x="194544" y="57099"/>
                </a:moveTo>
                <a:cubicBezTo>
                  <a:pt x="196286" y="63021"/>
                  <a:pt x="197711" y="67835"/>
                  <a:pt x="198059" y="68943"/>
                </a:cubicBezTo>
                <a:lnTo>
                  <a:pt x="189730" y="70843"/>
                </a:lnTo>
                <a:cubicBezTo>
                  <a:pt x="189635" y="70875"/>
                  <a:pt x="189572" y="70970"/>
                  <a:pt x="189572" y="71065"/>
                </a:cubicBezTo>
                <a:lnTo>
                  <a:pt x="189572" y="81769"/>
                </a:lnTo>
                <a:lnTo>
                  <a:pt x="181654" y="81769"/>
                </a:lnTo>
                <a:cubicBezTo>
                  <a:pt x="181623" y="81769"/>
                  <a:pt x="181559" y="81769"/>
                  <a:pt x="181528" y="81801"/>
                </a:cubicBezTo>
                <a:lnTo>
                  <a:pt x="172090" y="88356"/>
                </a:lnTo>
                <a:lnTo>
                  <a:pt x="171615" y="87469"/>
                </a:lnTo>
                <a:cubicBezTo>
                  <a:pt x="169114" y="82782"/>
                  <a:pt x="167182" y="77810"/>
                  <a:pt x="165852" y="72680"/>
                </a:cubicBezTo>
                <a:cubicBezTo>
                  <a:pt x="164522" y="66885"/>
                  <a:pt x="164458" y="63274"/>
                  <a:pt x="165598" y="61659"/>
                </a:cubicBezTo>
                <a:cubicBezTo>
                  <a:pt x="166105" y="60963"/>
                  <a:pt x="166897" y="60551"/>
                  <a:pt x="168132" y="60424"/>
                </a:cubicBezTo>
                <a:lnTo>
                  <a:pt x="192454" y="57606"/>
                </a:lnTo>
                <a:cubicBezTo>
                  <a:pt x="192485" y="57606"/>
                  <a:pt x="192549" y="57606"/>
                  <a:pt x="192612" y="57574"/>
                </a:cubicBezTo>
                <a:lnTo>
                  <a:pt x="194544" y="57099"/>
                </a:lnTo>
                <a:close/>
                <a:moveTo>
                  <a:pt x="121198" y="75372"/>
                </a:moveTo>
                <a:lnTo>
                  <a:pt x="124365" y="77969"/>
                </a:lnTo>
                <a:lnTo>
                  <a:pt x="130224" y="82624"/>
                </a:lnTo>
                <a:lnTo>
                  <a:pt x="120470" y="90003"/>
                </a:lnTo>
                <a:lnTo>
                  <a:pt x="121198" y="75372"/>
                </a:lnTo>
                <a:close/>
                <a:moveTo>
                  <a:pt x="158346" y="87438"/>
                </a:moveTo>
                <a:lnTo>
                  <a:pt x="160088" y="92220"/>
                </a:lnTo>
                <a:lnTo>
                  <a:pt x="153596" y="93360"/>
                </a:lnTo>
                <a:lnTo>
                  <a:pt x="152551" y="88768"/>
                </a:lnTo>
                <a:lnTo>
                  <a:pt x="158346" y="87438"/>
                </a:lnTo>
                <a:close/>
                <a:moveTo>
                  <a:pt x="195177" y="56941"/>
                </a:moveTo>
                <a:cubicBezTo>
                  <a:pt x="198122" y="59379"/>
                  <a:pt x="207845" y="67518"/>
                  <a:pt x="209523" y="68436"/>
                </a:cubicBezTo>
                <a:cubicBezTo>
                  <a:pt x="210663" y="69070"/>
                  <a:pt x="215952" y="69292"/>
                  <a:pt x="222349" y="69418"/>
                </a:cubicBezTo>
                <a:cubicBezTo>
                  <a:pt x="222666" y="71128"/>
                  <a:pt x="224629" y="80027"/>
                  <a:pt x="228936" y="99060"/>
                </a:cubicBezTo>
                <a:lnTo>
                  <a:pt x="209587" y="98807"/>
                </a:lnTo>
                <a:lnTo>
                  <a:pt x="208858" y="94247"/>
                </a:lnTo>
                <a:cubicBezTo>
                  <a:pt x="208858" y="94183"/>
                  <a:pt x="208827" y="94152"/>
                  <a:pt x="208795" y="94120"/>
                </a:cubicBezTo>
                <a:lnTo>
                  <a:pt x="206926" y="92727"/>
                </a:lnTo>
                <a:lnTo>
                  <a:pt x="206325" y="82814"/>
                </a:lnTo>
                <a:cubicBezTo>
                  <a:pt x="206325" y="82751"/>
                  <a:pt x="206325" y="82719"/>
                  <a:pt x="206293" y="82687"/>
                </a:cubicBezTo>
                <a:lnTo>
                  <a:pt x="201669" y="77684"/>
                </a:lnTo>
                <a:lnTo>
                  <a:pt x="198566" y="69038"/>
                </a:lnTo>
                <a:cubicBezTo>
                  <a:pt x="198502" y="68880"/>
                  <a:pt x="196951" y="63623"/>
                  <a:pt x="194987" y="56972"/>
                </a:cubicBezTo>
                <a:lnTo>
                  <a:pt x="195177" y="56941"/>
                </a:lnTo>
                <a:close/>
                <a:moveTo>
                  <a:pt x="134309" y="90921"/>
                </a:moveTo>
                <a:cubicBezTo>
                  <a:pt x="135101" y="91966"/>
                  <a:pt x="136019" y="93170"/>
                  <a:pt x="136938" y="94405"/>
                </a:cubicBezTo>
                <a:lnTo>
                  <a:pt x="136874" y="94405"/>
                </a:lnTo>
                <a:cubicBezTo>
                  <a:pt x="136779" y="94468"/>
                  <a:pt x="136748" y="94595"/>
                  <a:pt x="136811" y="94722"/>
                </a:cubicBezTo>
                <a:lnTo>
                  <a:pt x="136779" y="94722"/>
                </a:lnTo>
                <a:cubicBezTo>
                  <a:pt x="136843" y="94817"/>
                  <a:pt x="136906" y="94848"/>
                  <a:pt x="137001" y="94848"/>
                </a:cubicBezTo>
                <a:cubicBezTo>
                  <a:pt x="137033" y="94848"/>
                  <a:pt x="137064" y="94848"/>
                  <a:pt x="137096" y="94817"/>
                </a:cubicBezTo>
                <a:lnTo>
                  <a:pt x="137191" y="94753"/>
                </a:lnTo>
                <a:cubicBezTo>
                  <a:pt x="137571" y="95228"/>
                  <a:pt x="137888" y="95703"/>
                  <a:pt x="138236" y="96147"/>
                </a:cubicBezTo>
                <a:cubicBezTo>
                  <a:pt x="138173" y="96147"/>
                  <a:pt x="138141" y="96178"/>
                  <a:pt x="138110" y="96210"/>
                </a:cubicBezTo>
                <a:lnTo>
                  <a:pt x="132631" y="100422"/>
                </a:lnTo>
                <a:lnTo>
                  <a:pt x="129844" y="96400"/>
                </a:lnTo>
                <a:cubicBezTo>
                  <a:pt x="131934" y="93867"/>
                  <a:pt x="133739" y="91650"/>
                  <a:pt x="134309" y="90921"/>
                </a:cubicBezTo>
                <a:close/>
                <a:moveTo>
                  <a:pt x="160246" y="92663"/>
                </a:moveTo>
                <a:lnTo>
                  <a:pt x="162811" y="99789"/>
                </a:lnTo>
                <a:lnTo>
                  <a:pt x="155559" y="101245"/>
                </a:lnTo>
                <a:cubicBezTo>
                  <a:pt x="155464" y="101245"/>
                  <a:pt x="155401" y="101340"/>
                  <a:pt x="155369" y="101435"/>
                </a:cubicBezTo>
                <a:lnTo>
                  <a:pt x="153659" y="93835"/>
                </a:lnTo>
                <a:lnTo>
                  <a:pt x="160246" y="92663"/>
                </a:lnTo>
                <a:close/>
                <a:moveTo>
                  <a:pt x="138458" y="96463"/>
                </a:moveTo>
                <a:cubicBezTo>
                  <a:pt x="139851" y="98395"/>
                  <a:pt x="140991" y="100010"/>
                  <a:pt x="141150" y="100422"/>
                </a:cubicBezTo>
                <a:cubicBezTo>
                  <a:pt x="140770" y="100865"/>
                  <a:pt x="138331" y="102829"/>
                  <a:pt x="135766" y="104919"/>
                </a:cubicBezTo>
                <a:lnTo>
                  <a:pt x="132884" y="100802"/>
                </a:lnTo>
                <a:lnTo>
                  <a:pt x="138363" y="96558"/>
                </a:lnTo>
                <a:cubicBezTo>
                  <a:pt x="138426" y="96527"/>
                  <a:pt x="138426" y="96495"/>
                  <a:pt x="138458" y="96463"/>
                </a:cubicBezTo>
                <a:close/>
                <a:moveTo>
                  <a:pt x="162970" y="100232"/>
                </a:moveTo>
                <a:lnTo>
                  <a:pt x="164395" y="104127"/>
                </a:lnTo>
                <a:lnTo>
                  <a:pt x="156414" y="105964"/>
                </a:lnTo>
                <a:lnTo>
                  <a:pt x="155432" y="101594"/>
                </a:lnTo>
                <a:lnTo>
                  <a:pt x="155432" y="101594"/>
                </a:lnTo>
                <a:cubicBezTo>
                  <a:pt x="155464" y="101657"/>
                  <a:pt x="155559" y="101689"/>
                  <a:pt x="155623" y="101689"/>
                </a:cubicBezTo>
                <a:lnTo>
                  <a:pt x="155686" y="101689"/>
                </a:lnTo>
                <a:lnTo>
                  <a:pt x="162970" y="100232"/>
                </a:lnTo>
                <a:close/>
                <a:moveTo>
                  <a:pt x="134721" y="82086"/>
                </a:moveTo>
                <a:lnTo>
                  <a:pt x="134088" y="90478"/>
                </a:lnTo>
                <a:cubicBezTo>
                  <a:pt x="133327" y="91396"/>
                  <a:pt x="123542" y="103557"/>
                  <a:pt x="121008" y="105742"/>
                </a:cubicBezTo>
                <a:cubicBezTo>
                  <a:pt x="120487" y="106184"/>
                  <a:pt x="119366" y="106364"/>
                  <a:pt x="117890" y="106364"/>
                </a:cubicBezTo>
                <a:cubicBezTo>
                  <a:pt x="114704" y="106364"/>
                  <a:pt x="109864" y="105521"/>
                  <a:pt x="105839" y="104634"/>
                </a:cubicBezTo>
                <a:lnTo>
                  <a:pt x="105712" y="104634"/>
                </a:lnTo>
                <a:cubicBezTo>
                  <a:pt x="105300" y="104539"/>
                  <a:pt x="104889" y="104444"/>
                  <a:pt x="104509" y="104349"/>
                </a:cubicBezTo>
                <a:lnTo>
                  <a:pt x="105839" y="103906"/>
                </a:lnTo>
                <a:cubicBezTo>
                  <a:pt x="105965" y="103874"/>
                  <a:pt x="106092" y="103811"/>
                  <a:pt x="106187" y="103716"/>
                </a:cubicBezTo>
                <a:lnTo>
                  <a:pt x="134721" y="82086"/>
                </a:lnTo>
                <a:close/>
                <a:moveTo>
                  <a:pt x="166232" y="81199"/>
                </a:moveTo>
                <a:cubicBezTo>
                  <a:pt x="167213" y="83701"/>
                  <a:pt x="168353" y="86171"/>
                  <a:pt x="169620" y="88546"/>
                </a:cubicBezTo>
                <a:lnTo>
                  <a:pt x="172692" y="94373"/>
                </a:lnTo>
                <a:lnTo>
                  <a:pt x="176841" y="105869"/>
                </a:lnTo>
                <a:lnTo>
                  <a:pt x="174212" y="106787"/>
                </a:lnTo>
                <a:lnTo>
                  <a:pt x="164490" y="81737"/>
                </a:lnTo>
                <a:lnTo>
                  <a:pt x="166232" y="81199"/>
                </a:lnTo>
                <a:close/>
                <a:moveTo>
                  <a:pt x="164046" y="81864"/>
                </a:moveTo>
                <a:lnTo>
                  <a:pt x="173769" y="106946"/>
                </a:lnTo>
                <a:lnTo>
                  <a:pt x="171457" y="107769"/>
                </a:lnTo>
                <a:lnTo>
                  <a:pt x="162020" y="82497"/>
                </a:lnTo>
                <a:lnTo>
                  <a:pt x="164046" y="81864"/>
                </a:lnTo>
                <a:close/>
                <a:moveTo>
                  <a:pt x="283312" y="80471"/>
                </a:moveTo>
                <a:lnTo>
                  <a:pt x="268649" y="109353"/>
                </a:lnTo>
                <a:lnTo>
                  <a:pt x="260732" y="85411"/>
                </a:lnTo>
                <a:lnTo>
                  <a:pt x="283312" y="80471"/>
                </a:lnTo>
                <a:close/>
                <a:moveTo>
                  <a:pt x="161576" y="82624"/>
                </a:moveTo>
                <a:lnTo>
                  <a:pt x="171045" y="107928"/>
                </a:lnTo>
                <a:lnTo>
                  <a:pt x="166802" y="109416"/>
                </a:lnTo>
                <a:lnTo>
                  <a:pt x="157523" y="83891"/>
                </a:lnTo>
                <a:lnTo>
                  <a:pt x="161576" y="82624"/>
                </a:lnTo>
                <a:close/>
                <a:moveTo>
                  <a:pt x="103654" y="104602"/>
                </a:moveTo>
                <a:cubicBezTo>
                  <a:pt x="104192" y="104729"/>
                  <a:pt x="104794" y="104856"/>
                  <a:pt x="105490" y="104982"/>
                </a:cubicBezTo>
                <a:lnTo>
                  <a:pt x="105079" y="109796"/>
                </a:lnTo>
                <a:lnTo>
                  <a:pt x="92633" y="111284"/>
                </a:lnTo>
                <a:lnTo>
                  <a:pt x="91778" y="108529"/>
                </a:lnTo>
                <a:cubicBezTo>
                  <a:pt x="97066" y="106756"/>
                  <a:pt x="101278" y="105362"/>
                  <a:pt x="103654" y="104602"/>
                </a:cubicBezTo>
                <a:close/>
                <a:moveTo>
                  <a:pt x="164553" y="104571"/>
                </a:moveTo>
                <a:lnTo>
                  <a:pt x="166390" y="109606"/>
                </a:lnTo>
                <a:lnTo>
                  <a:pt x="162273" y="111284"/>
                </a:lnTo>
                <a:lnTo>
                  <a:pt x="156731" y="106344"/>
                </a:lnTo>
                <a:lnTo>
                  <a:pt x="164553" y="104571"/>
                </a:lnTo>
                <a:close/>
                <a:moveTo>
                  <a:pt x="253417" y="64288"/>
                </a:moveTo>
                <a:lnTo>
                  <a:pt x="258135" y="84809"/>
                </a:lnTo>
                <a:cubicBezTo>
                  <a:pt x="258135" y="84809"/>
                  <a:pt x="258135" y="84841"/>
                  <a:pt x="258135" y="84873"/>
                </a:cubicBezTo>
                <a:lnTo>
                  <a:pt x="258135" y="84904"/>
                </a:lnTo>
                <a:lnTo>
                  <a:pt x="265039" y="105711"/>
                </a:lnTo>
                <a:lnTo>
                  <a:pt x="233148" y="113628"/>
                </a:lnTo>
                <a:cubicBezTo>
                  <a:pt x="229950" y="99377"/>
                  <a:pt x="223901" y="72712"/>
                  <a:pt x="223268" y="69418"/>
                </a:cubicBezTo>
                <a:lnTo>
                  <a:pt x="223268" y="69418"/>
                </a:lnTo>
                <a:lnTo>
                  <a:pt x="226530" y="69450"/>
                </a:lnTo>
                <a:cubicBezTo>
                  <a:pt x="228746" y="69482"/>
                  <a:pt x="230520" y="69513"/>
                  <a:pt x="231185" y="69545"/>
                </a:cubicBezTo>
                <a:lnTo>
                  <a:pt x="231312" y="69545"/>
                </a:lnTo>
                <a:cubicBezTo>
                  <a:pt x="233940" y="69545"/>
                  <a:pt x="249078" y="65460"/>
                  <a:pt x="253417" y="64288"/>
                </a:cubicBezTo>
                <a:close/>
                <a:moveTo>
                  <a:pt x="154166" y="98079"/>
                </a:moveTo>
                <a:lnTo>
                  <a:pt x="155749" y="105141"/>
                </a:lnTo>
                <a:lnTo>
                  <a:pt x="150935" y="107516"/>
                </a:lnTo>
                <a:lnTo>
                  <a:pt x="150049" y="106439"/>
                </a:lnTo>
                <a:cubicBezTo>
                  <a:pt x="150014" y="106387"/>
                  <a:pt x="149950" y="106363"/>
                  <a:pt x="149884" y="106363"/>
                </a:cubicBezTo>
                <a:cubicBezTo>
                  <a:pt x="149830" y="106363"/>
                  <a:pt x="149775" y="106379"/>
                  <a:pt x="149732" y="106407"/>
                </a:cubicBezTo>
                <a:cubicBezTo>
                  <a:pt x="149637" y="106502"/>
                  <a:pt x="149605" y="106629"/>
                  <a:pt x="149700" y="106756"/>
                </a:cubicBezTo>
                <a:lnTo>
                  <a:pt x="150682" y="107928"/>
                </a:lnTo>
                <a:cubicBezTo>
                  <a:pt x="150714" y="107991"/>
                  <a:pt x="150777" y="108023"/>
                  <a:pt x="150872" y="108023"/>
                </a:cubicBezTo>
                <a:cubicBezTo>
                  <a:pt x="150904" y="108023"/>
                  <a:pt x="150935" y="107991"/>
                  <a:pt x="150967" y="107991"/>
                </a:cubicBezTo>
                <a:lnTo>
                  <a:pt x="155876" y="105584"/>
                </a:lnTo>
                <a:lnTo>
                  <a:pt x="156003" y="106217"/>
                </a:lnTo>
                <a:lnTo>
                  <a:pt x="154166" y="109891"/>
                </a:lnTo>
                <a:lnTo>
                  <a:pt x="143588" y="115560"/>
                </a:lnTo>
                <a:lnTo>
                  <a:pt x="141308" y="111633"/>
                </a:lnTo>
                <a:lnTo>
                  <a:pt x="142860" y="110778"/>
                </a:lnTo>
                <a:cubicBezTo>
                  <a:pt x="142923" y="110746"/>
                  <a:pt x="142955" y="110683"/>
                  <a:pt x="142955" y="110619"/>
                </a:cubicBezTo>
                <a:cubicBezTo>
                  <a:pt x="142987" y="110556"/>
                  <a:pt x="142987" y="110493"/>
                  <a:pt x="142955" y="110461"/>
                </a:cubicBezTo>
                <a:lnTo>
                  <a:pt x="141181" y="107643"/>
                </a:lnTo>
                <a:cubicBezTo>
                  <a:pt x="141181" y="107611"/>
                  <a:pt x="141150" y="107579"/>
                  <a:pt x="141086" y="107579"/>
                </a:cubicBezTo>
                <a:lnTo>
                  <a:pt x="151949" y="98459"/>
                </a:lnTo>
                <a:lnTo>
                  <a:pt x="154166" y="98079"/>
                </a:lnTo>
                <a:close/>
                <a:moveTo>
                  <a:pt x="198186" y="69355"/>
                </a:moveTo>
                <a:lnTo>
                  <a:pt x="201258" y="77874"/>
                </a:lnTo>
                <a:cubicBezTo>
                  <a:pt x="201258" y="77905"/>
                  <a:pt x="201258" y="77937"/>
                  <a:pt x="201289" y="77937"/>
                </a:cubicBezTo>
                <a:lnTo>
                  <a:pt x="205881" y="82909"/>
                </a:lnTo>
                <a:lnTo>
                  <a:pt x="206483" y="92853"/>
                </a:lnTo>
                <a:cubicBezTo>
                  <a:pt x="206483" y="92917"/>
                  <a:pt x="206515" y="92980"/>
                  <a:pt x="206578" y="93043"/>
                </a:cubicBezTo>
                <a:lnTo>
                  <a:pt x="208415" y="94405"/>
                </a:lnTo>
                <a:lnTo>
                  <a:pt x="209112" y="98807"/>
                </a:lnTo>
                <a:lnTo>
                  <a:pt x="201733" y="98807"/>
                </a:lnTo>
                <a:lnTo>
                  <a:pt x="185106" y="93423"/>
                </a:lnTo>
                <a:cubicBezTo>
                  <a:pt x="185081" y="93415"/>
                  <a:pt x="185055" y="93411"/>
                  <a:pt x="185031" y="93411"/>
                </a:cubicBezTo>
                <a:cubicBezTo>
                  <a:pt x="184963" y="93411"/>
                  <a:pt x="184899" y="93440"/>
                  <a:pt x="184853" y="93487"/>
                </a:cubicBezTo>
                <a:lnTo>
                  <a:pt x="180451" y="98364"/>
                </a:lnTo>
                <a:cubicBezTo>
                  <a:pt x="180388" y="98427"/>
                  <a:pt x="180388" y="98522"/>
                  <a:pt x="180388" y="98585"/>
                </a:cubicBezTo>
                <a:lnTo>
                  <a:pt x="182731" y="109226"/>
                </a:lnTo>
                <a:cubicBezTo>
                  <a:pt x="182731" y="109289"/>
                  <a:pt x="182763" y="109353"/>
                  <a:pt x="182826" y="109384"/>
                </a:cubicBezTo>
                <a:lnTo>
                  <a:pt x="188083" y="112076"/>
                </a:lnTo>
                <a:lnTo>
                  <a:pt x="184220" y="117143"/>
                </a:lnTo>
                <a:lnTo>
                  <a:pt x="182953" y="116066"/>
                </a:lnTo>
                <a:lnTo>
                  <a:pt x="174814" y="93518"/>
                </a:lnTo>
                <a:cubicBezTo>
                  <a:pt x="174782" y="93455"/>
                  <a:pt x="174782" y="93423"/>
                  <a:pt x="174751" y="93360"/>
                </a:cubicBezTo>
                <a:lnTo>
                  <a:pt x="172312" y="88768"/>
                </a:lnTo>
                <a:lnTo>
                  <a:pt x="181749" y="82212"/>
                </a:lnTo>
                <a:lnTo>
                  <a:pt x="189793" y="82212"/>
                </a:lnTo>
                <a:cubicBezTo>
                  <a:pt x="189920" y="82212"/>
                  <a:pt x="190015" y="82117"/>
                  <a:pt x="190015" y="81991"/>
                </a:cubicBezTo>
                <a:lnTo>
                  <a:pt x="190015" y="71255"/>
                </a:lnTo>
                <a:lnTo>
                  <a:pt x="198186" y="69355"/>
                </a:lnTo>
                <a:close/>
                <a:moveTo>
                  <a:pt x="166548" y="110018"/>
                </a:moveTo>
                <a:lnTo>
                  <a:pt x="168797" y="115560"/>
                </a:lnTo>
                <a:lnTo>
                  <a:pt x="162843" y="117175"/>
                </a:lnTo>
                <a:lnTo>
                  <a:pt x="162463" y="115465"/>
                </a:lnTo>
                <a:lnTo>
                  <a:pt x="162431" y="111696"/>
                </a:lnTo>
                <a:lnTo>
                  <a:pt x="166548" y="110018"/>
                </a:lnTo>
                <a:close/>
                <a:moveTo>
                  <a:pt x="140770" y="107833"/>
                </a:moveTo>
                <a:cubicBezTo>
                  <a:pt x="140770" y="107864"/>
                  <a:pt x="140770" y="107864"/>
                  <a:pt x="140770" y="107896"/>
                </a:cubicBezTo>
                <a:lnTo>
                  <a:pt x="142385" y="110493"/>
                </a:lnTo>
                <a:lnTo>
                  <a:pt x="140865" y="111348"/>
                </a:lnTo>
                <a:cubicBezTo>
                  <a:pt x="140801" y="111379"/>
                  <a:pt x="140770" y="111443"/>
                  <a:pt x="140738" y="111506"/>
                </a:cubicBezTo>
                <a:cubicBezTo>
                  <a:pt x="140738" y="111538"/>
                  <a:pt x="140738" y="111601"/>
                  <a:pt x="140770" y="111665"/>
                </a:cubicBezTo>
                <a:lnTo>
                  <a:pt x="143177" y="115781"/>
                </a:lnTo>
                <a:lnTo>
                  <a:pt x="138426" y="118315"/>
                </a:lnTo>
                <a:cubicBezTo>
                  <a:pt x="138458" y="118252"/>
                  <a:pt x="138490" y="118157"/>
                  <a:pt x="138458" y="118093"/>
                </a:cubicBezTo>
                <a:lnTo>
                  <a:pt x="135228" y="112678"/>
                </a:lnTo>
                <a:cubicBezTo>
                  <a:pt x="135196" y="112646"/>
                  <a:pt x="135164" y="112615"/>
                  <a:pt x="135101" y="112583"/>
                </a:cubicBezTo>
                <a:lnTo>
                  <a:pt x="140770" y="107833"/>
                </a:lnTo>
                <a:close/>
                <a:moveTo>
                  <a:pt x="176999" y="106312"/>
                </a:moveTo>
                <a:lnTo>
                  <a:pt x="180894" y="117143"/>
                </a:lnTo>
                <a:cubicBezTo>
                  <a:pt x="180958" y="117333"/>
                  <a:pt x="181084" y="117492"/>
                  <a:pt x="181243" y="117650"/>
                </a:cubicBezTo>
                <a:lnTo>
                  <a:pt x="182351" y="118568"/>
                </a:lnTo>
                <a:lnTo>
                  <a:pt x="179279" y="119930"/>
                </a:lnTo>
                <a:lnTo>
                  <a:pt x="174371" y="107231"/>
                </a:lnTo>
                <a:lnTo>
                  <a:pt x="176999" y="106312"/>
                </a:lnTo>
                <a:close/>
                <a:moveTo>
                  <a:pt x="91398" y="108656"/>
                </a:moveTo>
                <a:lnTo>
                  <a:pt x="92284" y="111601"/>
                </a:lnTo>
                <a:cubicBezTo>
                  <a:pt x="92316" y="111696"/>
                  <a:pt x="92379" y="111760"/>
                  <a:pt x="92506" y="111760"/>
                </a:cubicBezTo>
                <a:lnTo>
                  <a:pt x="105110" y="110303"/>
                </a:lnTo>
                <a:lnTo>
                  <a:pt x="104477" y="118315"/>
                </a:lnTo>
                <a:lnTo>
                  <a:pt x="91841" y="119962"/>
                </a:lnTo>
                <a:lnTo>
                  <a:pt x="86521" y="110303"/>
                </a:lnTo>
                <a:lnTo>
                  <a:pt x="91398" y="108656"/>
                </a:lnTo>
                <a:close/>
                <a:moveTo>
                  <a:pt x="145488" y="73915"/>
                </a:moveTo>
                <a:lnTo>
                  <a:pt x="151347" y="85569"/>
                </a:lnTo>
                <a:lnTo>
                  <a:pt x="154071" y="97604"/>
                </a:lnTo>
                <a:lnTo>
                  <a:pt x="151822" y="98015"/>
                </a:lnTo>
                <a:cubicBezTo>
                  <a:pt x="151759" y="98015"/>
                  <a:pt x="151727" y="98015"/>
                  <a:pt x="151696" y="98047"/>
                </a:cubicBezTo>
                <a:lnTo>
                  <a:pt x="132061" y="114546"/>
                </a:lnTo>
                <a:lnTo>
                  <a:pt x="115656" y="120943"/>
                </a:lnTo>
                <a:lnTo>
                  <a:pt x="114294" y="115401"/>
                </a:lnTo>
                <a:cubicBezTo>
                  <a:pt x="114263" y="115306"/>
                  <a:pt x="114199" y="115243"/>
                  <a:pt x="114104" y="115211"/>
                </a:cubicBezTo>
                <a:lnTo>
                  <a:pt x="105237" y="114008"/>
                </a:lnTo>
                <a:lnTo>
                  <a:pt x="105934" y="105141"/>
                </a:lnTo>
                <a:cubicBezTo>
                  <a:pt x="109417" y="105869"/>
                  <a:pt x="114389" y="106819"/>
                  <a:pt x="117810" y="106819"/>
                </a:cubicBezTo>
                <a:cubicBezTo>
                  <a:pt x="119425" y="106819"/>
                  <a:pt x="120692" y="106597"/>
                  <a:pt x="121293" y="106091"/>
                </a:cubicBezTo>
                <a:cubicBezTo>
                  <a:pt x="122750" y="104824"/>
                  <a:pt x="126424" y="100517"/>
                  <a:pt x="129527" y="96780"/>
                </a:cubicBezTo>
                <a:lnTo>
                  <a:pt x="135386" y="105204"/>
                </a:lnTo>
                <a:cubicBezTo>
                  <a:pt x="134246" y="106154"/>
                  <a:pt x="133074" y="107073"/>
                  <a:pt x="132061" y="107896"/>
                </a:cubicBezTo>
                <a:cubicBezTo>
                  <a:pt x="131902" y="108023"/>
                  <a:pt x="131997" y="108276"/>
                  <a:pt x="132219" y="108276"/>
                </a:cubicBezTo>
                <a:cubicBezTo>
                  <a:pt x="132251" y="108276"/>
                  <a:pt x="132314" y="108244"/>
                  <a:pt x="132346" y="108244"/>
                </a:cubicBezTo>
                <a:cubicBezTo>
                  <a:pt x="134468" y="106534"/>
                  <a:pt x="141371" y="101024"/>
                  <a:pt x="141593" y="100580"/>
                </a:cubicBezTo>
                <a:cubicBezTo>
                  <a:pt x="141656" y="100485"/>
                  <a:pt x="141815" y="100169"/>
                  <a:pt x="137603" y="94532"/>
                </a:cubicBezTo>
                <a:lnTo>
                  <a:pt x="142987" y="91460"/>
                </a:lnTo>
                <a:lnTo>
                  <a:pt x="143525" y="92948"/>
                </a:lnTo>
                <a:cubicBezTo>
                  <a:pt x="143572" y="93054"/>
                  <a:pt x="143658" y="93099"/>
                  <a:pt x="143743" y="93099"/>
                </a:cubicBezTo>
                <a:cubicBezTo>
                  <a:pt x="143887" y="93099"/>
                  <a:pt x="144028" y="92969"/>
                  <a:pt x="143968" y="92790"/>
                </a:cubicBezTo>
                <a:lnTo>
                  <a:pt x="143335" y="91016"/>
                </a:lnTo>
                <a:cubicBezTo>
                  <a:pt x="143303" y="90953"/>
                  <a:pt x="143240" y="90921"/>
                  <a:pt x="143177" y="90890"/>
                </a:cubicBezTo>
                <a:cubicBezTo>
                  <a:pt x="143145" y="90874"/>
                  <a:pt x="143113" y="90866"/>
                  <a:pt x="143082" y="90866"/>
                </a:cubicBezTo>
                <a:cubicBezTo>
                  <a:pt x="143050" y="90866"/>
                  <a:pt x="143018" y="90874"/>
                  <a:pt x="142987" y="90890"/>
                </a:cubicBezTo>
                <a:lnTo>
                  <a:pt x="139946" y="92632"/>
                </a:lnTo>
                <a:lnTo>
                  <a:pt x="139155" y="91143"/>
                </a:lnTo>
                <a:lnTo>
                  <a:pt x="143240" y="88483"/>
                </a:lnTo>
                <a:cubicBezTo>
                  <a:pt x="143451" y="88324"/>
                  <a:pt x="143310" y="88034"/>
                  <a:pt x="143110" y="88034"/>
                </a:cubicBezTo>
                <a:cubicBezTo>
                  <a:pt x="143070" y="88034"/>
                  <a:pt x="143029" y="88045"/>
                  <a:pt x="142987" y="88071"/>
                </a:cubicBezTo>
                <a:lnTo>
                  <a:pt x="138743" y="90890"/>
                </a:lnTo>
                <a:cubicBezTo>
                  <a:pt x="138616" y="90953"/>
                  <a:pt x="138585" y="91080"/>
                  <a:pt x="138648" y="91175"/>
                </a:cubicBezTo>
                <a:lnTo>
                  <a:pt x="139535" y="92853"/>
                </a:lnTo>
                <a:lnTo>
                  <a:pt x="137349" y="94152"/>
                </a:lnTo>
                <a:cubicBezTo>
                  <a:pt x="136558" y="93107"/>
                  <a:pt x="135639" y="91871"/>
                  <a:pt x="134594" y="90478"/>
                </a:cubicBezTo>
                <a:lnTo>
                  <a:pt x="135228" y="81706"/>
                </a:lnTo>
                <a:lnTo>
                  <a:pt x="145488" y="73915"/>
                </a:lnTo>
                <a:close/>
                <a:moveTo>
                  <a:pt x="173927" y="107389"/>
                </a:moveTo>
                <a:lnTo>
                  <a:pt x="178868" y="120120"/>
                </a:lnTo>
                <a:lnTo>
                  <a:pt x="176461" y="121165"/>
                </a:lnTo>
                <a:lnTo>
                  <a:pt x="171615" y="108213"/>
                </a:lnTo>
                <a:lnTo>
                  <a:pt x="173927" y="107389"/>
                </a:lnTo>
                <a:close/>
                <a:moveTo>
                  <a:pt x="171204" y="108371"/>
                </a:moveTo>
                <a:lnTo>
                  <a:pt x="176049" y="121355"/>
                </a:lnTo>
                <a:lnTo>
                  <a:pt x="172312" y="123002"/>
                </a:lnTo>
                <a:lnTo>
                  <a:pt x="166960" y="109859"/>
                </a:lnTo>
                <a:lnTo>
                  <a:pt x="171204" y="108371"/>
                </a:lnTo>
                <a:close/>
                <a:moveTo>
                  <a:pt x="73663" y="114736"/>
                </a:moveTo>
                <a:lnTo>
                  <a:pt x="76798" y="121134"/>
                </a:lnTo>
                <a:lnTo>
                  <a:pt x="69166" y="123762"/>
                </a:lnTo>
                <a:lnTo>
                  <a:pt x="66981" y="117112"/>
                </a:lnTo>
                <a:cubicBezTo>
                  <a:pt x="69229" y="116320"/>
                  <a:pt x="71478" y="115528"/>
                  <a:pt x="73663" y="114736"/>
                </a:cubicBezTo>
                <a:close/>
                <a:moveTo>
                  <a:pt x="78065" y="8962"/>
                </a:moveTo>
                <a:lnTo>
                  <a:pt x="95420" y="10514"/>
                </a:lnTo>
                <a:lnTo>
                  <a:pt x="101943" y="24765"/>
                </a:lnTo>
                <a:cubicBezTo>
                  <a:pt x="102007" y="24892"/>
                  <a:pt x="102070" y="25018"/>
                  <a:pt x="102165" y="25113"/>
                </a:cubicBezTo>
                <a:lnTo>
                  <a:pt x="116258" y="39206"/>
                </a:lnTo>
                <a:lnTo>
                  <a:pt x="121990" y="54344"/>
                </a:lnTo>
                <a:lnTo>
                  <a:pt x="117683" y="56561"/>
                </a:lnTo>
                <a:cubicBezTo>
                  <a:pt x="117398" y="56719"/>
                  <a:pt x="117176" y="57004"/>
                  <a:pt x="117081" y="57321"/>
                </a:cubicBezTo>
                <a:lnTo>
                  <a:pt x="114706" y="67328"/>
                </a:lnTo>
                <a:cubicBezTo>
                  <a:pt x="114643" y="67613"/>
                  <a:pt x="114706" y="67930"/>
                  <a:pt x="114864" y="68183"/>
                </a:cubicBezTo>
                <a:lnTo>
                  <a:pt x="118950" y="74707"/>
                </a:lnTo>
                <a:lnTo>
                  <a:pt x="118095" y="91808"/>
                </a:lnTo>
                <a:lnTo>
                  <a:pt x="104984" y="101784"/>
                </a:lnTo>
                <a:cubicBezTo>
                  <a:pt x="101880" y="102766"/>
                  <a:pt x="61185" y="115940"/>
                  <a:pt x="39080" y="125472"/>
                </a:cubicBezTo>
                <a:cubicBezTo>
                  <a:pt x="38004" y="122812"/>
                  <a:pt x="36863" y="119898"/>
                  <a:pt x="35660" y="116890"/>
                </a:cubicBezTo>
                <a:cubicBezTo>
                  <a:pt x="34140" y="113026"/>
                  <a:pt x="32683" y="109416"/>
                  <a:pt x="32430" y="108656"/>
                </a:cubicBezTo>
                <a:cubicBezTo>
                  <a:pt x="32398" y="108054"/>
                  <a:pt x="31955" y="107674"/>
                  <a:pt x="26666" y="103526"/>
                </a:cubicBezTo>
                <a:cubicBezTo>
                  <a:pt x="24513" y="101815"/>
                  <a:pt x="21821" y="99725"/>
                  <a:pt x="21346" y="99187"/>
                </a:cubicBezTo>
                <a:cubicBezTo>
                  <a:pt x="20744" y="98522"/>
                  <a:pt x="19319" y="94753"/>
                  <a:pt x="18242" y="91491"/>
                </a:cubicBezTo>
                <a:cubicBezTo>
                  <a:pt x="18242" y="91460"/>
                  <a:pt x="18210" y="91428"/>
                  <a:pt x="18210" y="91365"/>
                </a:cubicBezTo>
                <a:lnTo>
                  <a:pt x="10040" y="73694"/>
                </a:lnTo>
                <a:cubicBezTo>
                  <a:pt x="27236" y="63338"/>
                  <a:pt x="49658" y="49942"/>
                  <a:pt x="51305" y="49340"/>
                </a:cubicBezTo>
                <a:cubicBezTo>
                  <a:pt x="53331" y="48707"/>
                  <a:pt x="61249" y="45160"/>
                  <a:pt x="64067" y="41835"/>
                </a:cubicBezTo>
                <a:cubicBezTo>
                  <a:pt x="65936" y="39586"/>
                  <a:pt x="69831" y="28249"/>
                  <a:pt x="73410" y="17481"/>
                </a:cubicBezTo>
                <a:cubicBezTo>
                  <a:pt x="73853" y="16088"/>
                  <a:pt x="74265" y="14916"/>
                  <a:pt x="74360" y="14631"/>
                </a:cubicBezTo>
                <a:cubicBezTo>
                  <a:pt x="74613" y="14251"/>
                  <a:pt x="76038" y="12003"/>
                  <a:pt x="78065" y="8962"/>
                </a:cubicBezTo>
                <a:close/>
                <a:moveTo>
                  <a:pt x="168955" y="116003"/>
                </a:moveTo>
                <a:lnTo>
                  <a:pt x="171869" y="123192"/>
                </a:lnTo>
                <a:lnTo>
                  <a:pt x="165028" y="126201"/>
                </a:lnTo>
                <a:lnTo>
                  <a:pt x="162938" y="117618"/>
                </a:lnTo>
                <a:lnTo>
                  <a:pt x="168955" y="116003"/>
                </a:lnTo>
                <a:close/>
                <a:moveTo>
                  <a:pt x="15170" y="90256"/>
                </a:moveTo>
                <a:lnTo>
                  <a:pt x="16089" y="92251"/>
                </a:lnTo>
                <a:cubicBezTo>
                  <a:pt x="16532" y="93550"/>
                  <a:pt x="18432" y="99314"/>
                  <a:pt x="19636" y="100675"/>
                </a:cubicBezTo>
                <a:cubicBezTo>
                  <a:pt x="20396" y="101435"/>
                  <a:pt x="21251" y="102164"/>
                  <a:pt x="22106" y="102797"/>
                </a:cubicBezTo>
                <a:lnTo>
                  <a:pt x="14252" y="106851"/>
                </a:lnTo>
                <a:cubicBezTo>
                  <a:pt x="14125" y="106914"/>
                  <a:pt x="14093" y="107041"/>
                  <a:pt x="14125" y="107136"/>
                </a:cubicBezTo>
                <a:lnTo>
                  <a:pt x="20681" y="122495"/>
                </a:lnTo>
                <a:lnTo>
                  <a:pt x="11053" y="126232"/>
                </a:lnTo>
                <a:lnTo>
                  <a:pt x="1964" y="104634"/>
                </a:lnTo>
                <a:lnTo>
                  <a:pt x="6430" y="102354"/>
                </a:lnTo>
                <a:cubicBezTo>
                  <a:pt x="6461" y="102354"/>
                  <a:pt x="6525" y="102291"/>
                  <a:pt x="6525" y="102259"/>
                </a:cubicBezTo>
                <a:lnTo>
                  <a:pt x="9343" y="95925"/>
                </a:lnTo>
                <a:cubicBezTo>
                  <a:pt x="9343" y="95893"/>
                  <a:pt x="9343" y="95862"/>
                  <a:pt x="9343" y="95862"/>
                </a:cubicBezTo>
                <a:lnTo>
                  <a:pt x="9913" y="92251"/>
                </a:lnTo>
                <a:lnTo>
                  <a:pt x="15170" y="90256"/>
                </a:lnTo>
                <a:close/>
                <a:moveTo>
                  <a:pt x="76988" y="121545"/>
                </a:moveTo>
                <a:lnTo>
                  <a:pt x="78762" y="125124"/>
                </a:lnTo>
                <a:lnTo>
                  <a:pt x="70686" y="128291"/>
                </a:lnTo>
                <a:lnTo>
                  <a:pt x="70116" y="126644"/>
                </a:lnTo>
                <a:lnTo>
                  <a:pt x="69324" y="124142"/>
                </a:lnTo>
                <a:lnTo>
                  <a:pt x="76988" y="121545"/>
                </a:lnTo>
                <a:close/>
                <a:moveTo>
                  <a:pt x="105205" y="114451"/>
                </a:moveTo>
                <a:lnTo>
                  <a:pt x="113883" y="115655"/>
                </a:lnTo>
                <a:lnTo>
                  <a:pt x="115244" y="121102"/>
                </a:lnTo>
                <a:lnTo>
                  <a:pt x="111951" y="122400"/>
                </a:lnTo>
                <a:cubicBezTo>
                  <a:pt x="111856" y="122432"/>
                  <a:pt x="111824" y="122495"/>
                  <a:pt x="111793" y="122559"/>
                </a:cubicBezTo>
                <a:lnTo>
                  <a:pt x="110811" y="128512"/>
                </a:lnTo>
                <a:lnTo>
                  <a:pt x="106250" y="123192"/>
                </a:lnTo>
                <a:lnTo>
                  <a:pt x="104889" y="118505"/>
                </a:lnTo>
                <a:lnTo>
                  <a:pt x="105205" y="114451"/>
                </a:lnTo>
                <a:close/>
                <a:moveTo>
                  <a:pt x="66569" y="117270"/>
                </a:moveTo>
                <a:lnTo>
                  <a:pt x="68818" y="124079"/>
                </a:lnTo>
                <a:lnTo>
                  <a:pt x="69641" y="126549"/>
                </a:lnTo>
                <a:lnTo>
                  <a:pt x="57987" y="130476"/>
                </a:lnTo>
                <a:lnTo>
                  <a:pt x="55263" y="121419"/>
                </a:lnTo>
                <a:cubicBezTo>
                  <a:pt x="58937" y="120025"/>
                  <a:pt x="62769" y="118632"/>
                  <a:pt x="66569" y="117270"/>
                </a:cubicBezTo>
                <a:close/>
                <a:moveTo>
                  <a:pt x="22517" y="103146"/>
                </a:moveTo>
                <a:cubicBezTo>
                  <a:pt x="23309" y="103779"/>
                  <a:pt x="24228" y="104507"/>
                  <a:pt x="25273" y="105331"/>
                </a:cubicBezTo>
                <a:cubicBezTo>
                  <a:pt x="27141" y="106787"/>
                  <a:pt x="29675" y="108751"/>
                  <a:pt x="30245" y="109353"/>
                </a:cubicBezTo>
                <a:cubicBezTo>
                  <a:pt x="30498" y="110049"/>
                  <a:pt x="31226" y="111918"/>
                  <a:pt x="33538" y="117713"/>
                </a:cubicBezTo>
                <a:cubicBezTo>
                  <a:pt x="34552" y="120247"/>
                  <a:pt x="35755" y="123319"/>
                  <a:pt x="36990" y="126359"/>
                </a:cubicBezTo>
                <a:lnTo>
                  <a:pt x="36705" y="126486"/>
                </a:lnTo>
                <a:cubicBezTo>
                  <a:pt x="33348" y="127974"/>
                  <a:pt x="30086" y="129462"/>
                  <a:pt x="26951" y="130856"/>
                </a:cubicBezTo>
                <a:lnTo>
                  <a:pt x="25589" y="127119"/>
                </a:lnTo>
                <a:cubicBezTo>
                  <a:pt x="25563" y="127014"/>
                  <a:pt x="25472" y="126953"/>
                  <a:pt x="25387" y="126953"/>
                </a:cubicBezTo>
                <a:cubicBezTo>
                  <a:pt x="25369" y="126953"/>
                  <a:pt x="25352" y="126955"/>
                  <a:pt x="25336" y="126961"/>
                </a:cubicBezTo>
                <a:lnTo>
                  <a:pt x="23277" y="127499"/>
                </a:lnTo>
                <a:lnTo>
                  <a:pt x="14632" y="107168"/>
                </a:lnTo>
                <a:lnTo>
                  <a:pt x="22517" y="103146"/>
                </a:lnTo>
                <a:close/>
                <a:moveTo>
                  <a:pt x="134816" y="112836"/>
                </a:moveTo>
                <a:cubicBezTo>
                  <a:pt x="134816" y="112868"/>
                  <a:pt x="134816" y="112868"/>
                  <a:pt x="134848" y="112900"/>
                </a:cubicBezTo>
                <a:lnTo>
                  <a:pt x="138046" y="118315"/>
                </a:lnTo>
                <a:cubicBezTo>
                  <a:pt x="138110" y="118378"/>
                  <a:pt x="138173" y="118410"/>
                  <a:pt x="138236" y="118410"/>
                </a:cubicBezTo>
                <a:lnTo>
                  <a:pt x="114073" y="131394"/>
                </a:lnTo>
                <a:lnTo>
                  <a:pt x="111191" y="128956"/>
                </a:lnTo>
                <a:lnTo>
                  <a:pt x="112204" y="122749"/>
                </a:lnTo>
                <a:lnTo>
                  <a:pt x="132251" y="114958"/>
                </a:lnTo>
                <a:cubicBezTo>
                  <a:pt x="132282" y="114958"/>
                  <a:pt x="132314" y="114926"/>
                  <a:pt x="132314" y="114926"/>
                </a:cubicBezTo>
                <a:lnTo>
                  <a:pt x="134816" y="112836"/>
                </a:lnTo>
                <a:close/>
                <a:moveTo>
                  <a:pt x="20807" y="122939"/>
                </a:moveTo>
                <a:lnTo>
                  <a:pt x="22834" y="127689"/>
                </a:lnTo>
                <a:lnTo>
                  <a:pt x="13207" y="131426"/>
                </a:lnTo>
                <a:lnTo>
                  <a:pt x="11212" y="126644"/>
                </a:lnTo>
                <a:lnTo>
                  <a:pt x="20807" y="122939"/>
                </a:lnTo>
                <a:close/>
                <a:moveTo>
                  <a:pt x="265356" y="106597"/>
                </a:moveTo>
                <a:lnTo>
                  <a:pt x="267161" y="112076"/>
                </a:lnTo>
                <a:lnTo>
                  <a:pt x="253195" y="129241"/>
                </a:lnTo>
                <a:cubicBezTo>
                  <a:pt x="251580" y="129716"/>
                  <a:pt x="245024" y="131648"/>
                  <a:pt x="238849" y="133738"/>
                </a:cubicBezTo>
                <a:cubicBezTo>
                  <a:pt x="237930" y="131109"/>
                  <a:pt x="235650" y="124490"/>
                  <a:pt x="235365" y="123255"/>
                </a:cubicBezTo>
                <a:cubicBezTo>
                  <a:pt x="235302" y="122907"/>
                  <a:pt x="234700" y="120310"/>
                  <a:pt x="233813" y="116383"/>
                </a:cubicBezTo>
                <a:cubicBezTo>
                  <a:pt x="233687" y="115781"/>
                  <a:pt x="233528" y="115180"/>
                  <a:pt x="233402" y="114515"/>
                </a:cubicBezTo>
                <a:lnTo>
                  <a:pt x="265356" y="106597"/>
                </a:lnTo>
                <a:close/>
                <a:moveTo>
                  <a:pt x="86046" y="110461"/>
                </a:moveTo>
                <a:lnTo>
                  <a:pt x="94470" y="125757"/>
                </a:lnTo>
                <a:lnTo>
                  <a:pt x="94691" y="129621"/>
                </a:lnTo>
                <a:lnTo>
                  <a:pt x="83670" y="134023"/>
                </a:lnTo>
                <a:lnTo>
                  <a:pt x="74106" y="114610"/>
                </a:lnTo>
                <a:cubicBezTo>
                  <a:pt x="78287" y="113121"/>
                  <a:pt x="82309" y="111728"/>
                  <a:pt x="86046" y="110461"/>
                </a:cubicBezTo>
                <a:close/>
                <a:moveTo>
                  <a:pt x="185138" y="93898"/>
                </a:moveTo>
                <a:lnTo>
                  <a:pt x="201416" y="99187"/>
                </a:lnTo>
                <a:lnTo>
                  <a:pt x="199294" y="106122"/>
                </a:lnTo>
                <a:cubicBezTo>
                  <a:pt x="199231" y="106249"/>
                  <a:pt x="199326" y="106376"/>
                  <a:pt x="199421" y="106407"/>
                </a:cubicBezTo>
                <a:lnTo>
                  <a:pt x="199516" y="106407"/>
                </a:lnTo>
                <a:cubicBezTo>
                  <a:pt x="199611" y="106407"/>
                  <a:pt x="199674" y="106344"/>
                  <a:pt x="199706" y="106249"/>
                </a:cubicBezTo>
                <a:lnTo>
                  <a:pt x="201859" y="99250"/>
                </a:lnTo>
                <a:lnTo>
                  <a:pt x="207180" y="99250"/>
                </a:lnTo>
                <a:lnTo>
                  <a:pt x="205565" y="108403"/>
                </a:lnTo>
                <a:lnTo>
                  <a:pt x="205850" y="129779"/>
                </a:lnTo>
                <a:lnTo>
                  <a:pt x="205945" y="135575"/>
                </a:lnTo>
                <a:cubicBezTo>
                  <a:pt x="205913" y="135575"/>
                  <a:pt x="205913" y="135575"/>
                  <a:pt x="205881" y="135543"/>
                </a:cubicBezTo>
                <a:cubicBezTo>
                  <a:pt x="194480" y="125852"/>
                  <a:pt x="187608" y="120025"/>
                  <a:pt x="184568" y="117460"/>
                </a:cubicBezTo>
                <a:lnTo>
                  <a:pt x="188463" y="112298"/>
                </a:lnTo>
                <a:lnTo>
                  <a:pt x="199167" y="117840"/>
                </a:lnTo>
                <a:cubicBezTo>
                  <a:pt x="199199" y="117840"/>
                  <a:pt x="199231" y="117872"/>
                  <a:pt x="199262" y="117872"/>
                </a:cubicBezTo>
                <a:cubicBezTo>
                  <a:pt x="199357" y="117872"/>
                  <a:pt x="199421" y="117808"/>
                  <a:pt x="199452" y="117745"/>
                </a:cubicBezTo>
                <a:cubicBezTo>
                  <a:pt x="199516" y="117618"/>
                  <a:pt x="199484" y="117492"/>
                  <a:pt x="199357" y="117428"/>
                </a:cubicBezTo>
                <a:lnTo>
                  <a:pt x="183143" y="109004"/>
                </a:lnTo>
                <a:lnTo>
                  <a:pt x="180894" y="98585"/>
                </a:lnTo>
                <a:lnTo>
                  <a:pt x="185138" y="93898"/>
                </a:lnTo>
                <a:close/>
                <a:moveTo>
                  <a:pt x="79015" y="125535"/>
                </a:moveTo>
                <a:lnTo>
                  <a:pt x="83259" y="134213"/>
                </a:lnTo>
                <a:lnTo>
                  <a:pt x="79078" y="135860"/>
                </a:lnTo>
                <a:lnTo>
                  <a:pt x="75690" y="126834"/>
                </a:lnTo>
                <a:lnTo>
                  <a:pt x="79015" y="125535"/>
                </a:lnTo>
                <a:close/>
                <a:moveTo>
                  <a:pt x="25241" y="127467"/>
                </a:moveTo>
                <a:lnTo>
                  <a:pt x="26539" y="131046"/>
                </a:lnTo>
                <a:cubicBezTo>
                  <a:pt x="22549" y="132851"/>
                  <a:pt x="18717" y="134593"/>
                  <a:pt x="15234" y="136176"/>
                </a:cubicBezTo>
                <a:lnTo>
                  <a:pt x="13365" y="131806"/>
                </a:lnTo>
                <a:lnTo>
                  <a:pt x="23214" y="128006"/>
                </a:lnTo>
                <a:lnTo>
                  <a:pt x="25241" y="127467"/>
                </a:lnTo>
                <a:close/>
                <a:moveTo>
                  <a:pt x="176239" y="121767"/>
                </a:moveTo>
                <a:lnTo>
                  <a:pt x="183016" y="135606"/>
                </a:lnTo>
                <a:lnTo>
                  <a:pt x="177031" y="137253"/>
                </a:lnTo>
                <a:lnTo>
                  <a:pt x="172439" y="123445"/>
                </a:lnTo>
                <a:lnTo>
                  <a:pt x="176239" y="121767"/>
                </a:lnTo>
                <a:close/>
                <a:moveTo>
                  <a:pt x="164775" y="126929"/>
                </a:moveTo>
                <a:lnTo>
                  <a:pt x="166992" y="132629"/>
                </a:lnTo>
                <a:lnTo>
                  <a:pt x="161640" y="137443"/>
                </a:lnTo>
                <a:lnTo>
                  <a:pt x="158061" y="133579"/>
                </a:lnTo>
                <a:lnTo>
                  <a:pt x="164775" y="126929"/>
                </a:lnTo>
                <a:close/>
                <a:moveTo>
                  <a:pt x="75278" y="126992"/>
                </a:moveTo>
                <a:lnTo>
                  <a:pt x="78698" y="136018"/>
                </a:lnTo>
                <a:lnTo>
                  <a:pt x="73948" y="137950"/>
                </a:lnTo>
                <a:lnTo>
                  <a:pt x="70844" y="128734"/>
                </a:lnTo>
                <a:lnTo>
                  <a:pt x="75278" y="126992"/>
                </a:lnTo>
                <a:close/>
                <a:moveTo>
                  <a:pt x="54852" y="121609"/>
                </a:moveTo>
                <a:lnTo>
                  <a:pt x="58557" y="134023"/>
                </a:lnTo>
                <a:lnTo>
                  <a:pt x="44052" y="138646"/>
                </a:lnTo>
                <a:cubicBezTo>
                  <a:pt x="43356" y="136493"/>
                  <a:pt x="41867" y="132534"/>
                  <a:pt x="39904" y="127594"/>
                </a:cubicBezTo>
                <a:lnTo>
                  <a:pt x="39935" y="127562"/>
                </a:lnTo>
                <a:cubicBezTo>
                  <a:pt x="44306" y="125694"/>
                  <a:pt x="49436" y="123667"/>
                  <a:pt x="54852" y="121609"/>
                </a:cubicBezTo>
                <a:close/>
                <a:moveTo>
                  <a:pt x="209333" y="99250"/>
                </a:moveTo>
                <a:lnTo>
                  <a:pt x="229031" y="99504"/>
                </a:lnTo>
                <a:cubicBezTo>
                  <a:pt x="230140" y="104507"/>
                  <a:pt x="231438" y="110176"/>
                  <a:pt x="232895" y="116573"/>
                </a:cubicBezTo>
                <a:cubicBezTo>
                  <a:pt x="233782" y="120500"/>
                  <a:pt x="234383" y="123097"/>
                  <a:pt x="234447" y="123445"/>
                </a:cubicBezTo>
                <a:cubicBezTo>
                  <a:pt x="234732" y="124775"/>
                  <a:pt x="237012" y="131363"/>
                  <a:pt x="237962" y="134023"/>
                </a:cubicBezTo>
                <a:cubicBezTo>
                  <a:pt x="233592" y="135511"/>
                  <a:pt x="229538" y="137031"/>
                  <a:pt x="227701" y="138140"/>
                </a:cubicBezTo>
                <a:cubicBezTo>
                  <a:pt x="227385" y="138361"/>
                  <a:pt x="227068" y="138583"/>
                  <a:pt x="226783" y="138868"/>
                </a:cubicBezTo>
                <a:lnTo>
                  <a:pt x="219657" y="137538"/>
                </a:lnTo>
                <a:lnTo>
                  <a:pt x="216395" y="131869"/>
                </a:lnTo>
                <a:cubicBezTo>
                  <a:pt x="216364" y="131806"/>
                  <a:pt x="216300" y="131774"/>
                  <a:pt x="216237" y="131774"/>
                </a:cubicBezTo>
                <a:lnTo>
                  <a:pt x="210632" y="130444"/>
                </a:lnTo>
                <a:cubicBezTo>
                  <a:pt x="210613" y="130435"/>
                  <a:pt x="210592" y="130431"/>
                  <a:pt x="210569" y="130431"/>
                </a:cubicBezTo>
                <a:cubicBezTo>
                  <a:pt x="210515" y="130431"/>
                  <a:pt x="210455" y="130453"/>
                  <a:pt x="210410" y="130476"/>
                </a:cubicBezTo>
                <a:lnTo>
                  <a:pt x="208827" y="131838"/>
                </a:lnTo>
                <a:cubicBezTo>
                  <a:pt x="208795" y="131838"/>
                  <a:pt x="208763" y="131901"/>
                  <a:pt x="208732" y="131933"/>
                </a:cubicBezTo>
                <a:cubicBezTo>
                  <a:pt x="207465" y="130793"/>
                  <a:pt x="206546" y="129937"/>
                  <a:pt x="206293" y="129684"/>
                </a:cubicBezTo>
                <a:lnTo>
                  <a:pt x="205976" y="108434"/>
                </a:lnTo>
                <a:lnTo>
                  <a:pt x="207591" y="99250"/>
                </a:lnTo>
                <a:close/>
                <a:moveTo>
                  <a:pt x="172027" y="123635"/>
                </a:moveTo>
                <a:lnTo>
                  <a:pt x="176587" y="137380"/>
                </a:lnTo>
                <a:lnTo>
                  <a:pt x="170064" y="139121"/>
                </a:lnTo>
                <a:lnTo>
                  <a:pt x="167498" y="132629"/>
                </a:lnTo>
                <a:lnTo>
                  <a:pt x="165155" y="126676"/>
                </a:lnTo>
                <a:lnTo>
                  <a:pt x="172027" y="123635"/>
                </a:lnTo>
                <a:close/>
                <a:moveTo>
                  <a:pt x="37814" y="128512"/>
                </a:moveTo>
                <a:cubicBezTo>
                  <a:pt x="38954" y="131426"/>
                  <a:pt x="40030" y="134213"/>
                  <a:pt x="40822" y="136398"/>
                </a:cubicBezTo>
                <a:cubicBezTo>
                  <a:pt x="39777" y="136936"/>
                  <a:pt x="37497" y="137981"/>
                  <a:pt x="34425" y="139375"/>
                </a:cubicBezTo>
                <a:lnTo>
                  <a:pt x="31765" y="131204"/>
                </a:lnTo>
                <a:cubicBezTo>
                  <a:pt x="33697" y="130349"/>
                  <a:pt x="35628" y="129462"/>
                  <a:pt x="37624" y="128576"/>
                </a:cubicBezTo>
                <a:lnTo>
                  <a:pt x="37814" y="128512"/>
                </a:lnTo>
                <a:close/>
                <a:moveTo>
                  <a:pt x="210663" y="130951"/>
                </a:moveTo>
                <a:lnTo>
                  <a:pt x="216079" y="132218"/>
                </a:lnTo>
                <a:lnTo>
                  <a:pt x="219309" y="137760"/>
                </a:lnTo>
                <a:lnTo>
                  <a:pt x="218264" y="140040"/>
                </a:lnTo>
                <a:cubicBezTo>
                  <a:pt x="215445" y="137886"/>
                  <a:pt x="211613" y="134529"/>
                  <a:pt x="209048" y="132218"/>
                </a:cubicBezTo>
                <a:cubicBezTo>
                  <a:pt x="209080" y="132218"/>
                  <a:pt x="209080" y="132186"/>
                  <a:pt x="209112" y="132186"/>
                </a:cubicBezTo>
                <a:lnTo>
                  <a:pt x="210663" y="130951"/>
                </a:lnTo>
                <a:close/>
                <a:moveTo>
                  <a:pt x="251326" y="132186"/>
                </a:moveTo>
                <a:lnTo>
                  <a:pt x="240464" y="142320"/>
                </a:lnTo>
                <a:cubicBezTo>
                  <a:pt x="240401" y="140083"/>
                  <a:pt x="240150" y="137752"/>
                  <a:pt x="239586" y="135920"/>
                </a:cubicBezTo>
                <a:lnTo>
                  <a:pt x="239586" y="135920"/>
                </a:lnTo>
                <a:cubicBezTo>
                  <a:pt x="243922" y="134464"/>
                  <a:pt x="248510" y="133040"/>
                  <a:pt x="251326" y="132186"/>
                </a:cubicBezTo>
                <a:close/>
                <a:moveTo>
                  <a:pt x="219689" y="138013"/>
                </a:moveTo>
                <a:lnTo>
                  <a:pt x="226371" y="139280"/>
                </a:lnTo>
                <a:cubicBezTo>
                  <a:pt x="225516" y="140072"/>
                  <a:pt x="224408" y="141243"/>
                  <a:pt x="223109" y="142700"/>
                </a:cubicBezTo>
                <a:cubicBezTo>
                  <a:pt x="221526" y="142035"/>
                  <a:pt x="220037" y="141243"/>
                  <a:pt x="218612" y="140325"/>
                </a:cubicBezTo>
                <a:lnTo>
                  <a:pt x="219689" y="138013"/>
                </a:lnTo>
                <a:close/>
                <a:moveTo>
                  <a:pt x="31321" y="131394"/>
                </a:moveTo>
                <a:lnTo>
                  <a:pt x="33982" y="139565"/>
                </a:lnTo>
                <a:cubicBezTo>
                  <a:pt x="31860" y="140515"/>
                  <a:pt x="29421" y="141592"/>
                  <a:pt x="26729" y="142795"/>
                </a:cubicBezTo>
                <a:lnTo>
                  <a:pt x="23911" y="134751"/>
                </a:lnTo>
                <a:lnTo>
                  <a:pt x="31321" y="131394"/>
                </a:lnTo>
                <a:close/>
                <a:moveTo>
                  <a:pt x="167182" y="133073"/>
                </a:moveTo>
                <a:lnTo>
                  <a:pt x="169652" y="139375"/>
                </a:lnTo>
                <a:lnTo>
                  <a:pt x="166643" y="142827"/>
                </a:lnTo>
                <a:lnTo>
                  <a:pt x="163540" y="139470"/>
                </a:lnTo>
                <a:lnTo>
                  <a:pt x="161956" y="137760"/>
                </a:lnTo>
                <a:lnTo>
                  <a:pt x="167182" y="133073"/>
                </a:lnTo>
                <a:close/>
                <a:moveTo>
                  <a:pt x="156319" y="106566"/>
                </a:moveTo>
                <a:lnTo>
                  <a:pt x="161956" y="111633"/>
                </a:lnTo>
                <a:lnTo>
                  <a:pt x="161956" y="115148"/>
                </a:lnTo>
                <a:lnTo>
                  <a:pt x="157808" y="113945"/>
                </a:lnTo>
                <a:lnTo>
                  <a:pt x="157713" y="113945"/>
                </a:lnTo>
                <a:lnTo>
                  <a:pt x="153342" y="114958"/>
                </a:lnTo>
                <a:cubicBezTo>
                  <a:pt x="153279" y="114958"/>
                  <a:pt x="153247" y="114990"/>
                  <a:pt x="153216" y="115053"/>
                </a:cubicBezTo>
                <a:lnTo>
                  <a:pt x="150239" y="119202"/>
                </a:lnTo>
                <a:lnTo>
                  <a:pt x="141308" y="124649"/>
                </a:lnTo>
                <a:cubicBezTo>
                  <a:pt x="141245" y="124680"/>
                  <a:pt x="141213" y="124775"/>
                  <a:pt x="141213" y="124839"/>
                </a:cubicBezTo>
                <a:lnTo>
                  <a:pt x="141213" y="130634"/>
                </a:lnTo>
                <a:lnTo>
                  <a:pt x="127690" y="142890"/>
                </a:lnTo>
                <a:lnTo>
                  <a:pt x="114484" y="131711"/>
                </a:lnTo>
                <a:lnTo>
                  <a:pt x="154451" y="110239"/>
                </a:lnTo>
                <a:cubicBezTo>
                  <a:pt x="154514" y="110208"/>
                  <a:pt x="154546" y="110176"/>
                  <a:pt x="154546" y="110113"/>
                </a:cubicBezTo>
                <a:lnTo>
                  <a:pt x="156319" y="106566"/>
                </a:lnTo>
                <a:close/>
                <a:moveTo>
                  <a:pt x="182731" y="118885"/>
                </a:moveTo>
                <a:cubicBezTo>
                  <a:pt x="185550" y="121292"/>
                  <a:pt x="192517" y="127182"/>
                  <a:pt x="204393" y="137316"/>
                </a:cubicBezTo>
                <a:cubicBezTo>
                  <a:pt x="204900" y="137728"/>
                  <a:pt x="205406" y="138140"/>
                  <a:pt x="205913" y="138551"/>
                </a:cubicBezTo>
                <a:lnTo>
                  <a:pt x="205691" y="145582"/>
                </a:lnTo>
                <a:lnTo>
                  <a:pt x="180863" y="123034"/>
                </a:lnTo>
                <a:lnTo>
                  <a:pt x="179469" y="120342"/>
                </a:lnTo>
                <a:lnTo>
                  <a:pt x="182731" y="118885"/>
                </a:lnTo>
                <a:close/>
                <a:moveTo>
                  <a:pt x="206293" y="130317"/>
                </a:moveTo>
                <a:cubicBezTo>
                  <a:pt x="207908" y="131838"/>
                  <a:pt x="214210" y="137538"/>
                  <a:pt x="218201" y="140578"/>
                </a:cubicBezTo>
                <a:cubicBezTo>
                  <a:pt x="219626" y="141560"/>
                  <a:pt x="221177" y="142383"/>
                  <a:pt x="222793" y="143048"/>
                </a:cubicBezTo>
                <a:cubicBezTo>
                  <a:pt x="222096" y="143840"/>
                  <a:pt x="221336" y="144663"/>
                  <a:pt x="220512" y="145614"/>
                </a:cubicBezTo>
                <a:cubicBezTo>
                  <a:pt x="215477" y="142890"/>
                  <a:pt x="210758" y="139660"/>
                  <a:pt x="206388" y="135955"/>
                </a:cubicBezTo>
                <a:lnTo>
                  <a:pt x="206293" y="130317"/>
                </a:lnTo>
                <a:close/>
                <a:moveTo>
                  <a:pt x="23499" y="134909"/>
                </a:moveTo>
                <a:lnTo>
                  <a:pt x="26318" y="142953"/>
                </a:lnTo>
                <a:lnTo>
                  <a:pt x="18939" y="146215"/>
                </a:lnTo>
                <a:lnTo>
                  <a:pt x="16025" y="138298"/>
                </a:lnTo>
                <a:cubicBezTo>
                  <a:pt x="18400" y="137221"/>
                  <a:pt x="20902" y="136081"/>
                  <a:pt x="23499" y="134909"/>
                </a:cubicBezTo>
                <a:close/>
                <a:moveTo>
                  <a:pt x="150872" y="140737"/>
                </a:moveTo>
                <a:lnTo>
                  <a:pt x="153152" y="143397"/>
                </a:lnTo>
                <a:lnTo>
                  <a:pt x="150017" y="146247"/>
                </a:lnTo>
                <a:lnTo>
                  <a:pt x="147737" y="143808"/>
                </a:lnTo>
                <a:lnTo>
                  <a:pt x="150872" y="140737"/>
                </a:lnTo>
                <a:close/>
                <a:moveTo>
                  <a:pt x="157776" y="133896"/>
                </a:moveTo>
                <a:lnTo>
                  <a:pt x="161481" y="137886"/>
                </a:lnTo>
                <a:lnTo>
                  <a:pt x="163096" y="139628"/>
                </a:lnTo>
                <a:lnTo>
                  <a:pt x="156224" y="146247"/>
                </a:lnTo>
                <a:lnTo>
                  <a:pt x="151189" y="140388"/>
                </a:lnTo>
                <a:lnTo>
                  <a:pt x="157776" y="133896"/>
                </a:lnTo>
                <a:close/>
                <a:moveTo>
                  <a:pt x="40980" y="136778"/>
                </a:moveTo>
                <a:cubicBezTo>
                  <a:pt x="41456" y="137981"/>
                  <a:pt x="41867" y="139216"/>
                  <a:pt x="42216" y="140452"/>
                </a:cubicBezTo>
                <a:cubicBezTo>
                  <a:pt x="42437" y="141528"/>
                  <a:pt x="42437" y="142605"/>
                  <a:pt x="42311" y="143713"/>
                </a:cubicBezTo>
                <a:lnTo>
                  <a:pt x="36673" y="146310"/>
                </a:lnTo>
                <a:lnTo>
                  <a:pt x="34552" y="139818"/>
                </a:lnTo>
                <a:cubicBezTo>
                  <a:pt x="38257" y="138140"/>
                  <a:pt x="40094" y="137253"/>
                  <a:pt x="40980" y="136778"/>
                </a:cubicBezTo>
                <a:close/>
                <a:moveTo>
                  <a:pt x="94755" y="130064"/>
                </a:moveTo>
                <a:lnTo>
                  <a:pt x="94755" y="130381"/>
                </a:lnTo>
                <a:lnTo>
                  <a:pt x="91303" y="147197"/>
                </a:lnTo>
                <a:lnTo>
                  <a:pt x="89307" y="147545"/>
                </a:lnTo>
                <a:lnTo>
                  <a:pt x="88927" y="144663"/>
                </a:lnTo>
                <a:cubicBezTo>
                  <a:pt x="88896" y="144663"/>
                  <a:pt x="88896" y="144632"/>
                  <a:pt x="88896" y="144600"/>
                </a:cubicBezTo>
                <a:lnTo>
                  <a:pt x="83892" y="134434"/>
                </a:lnTo>
                <a:lnTo>
                  <a:pt x="94755" y="130064"/>
                </a:lnTo>
                <a:close/>
                <a:moveTo>
                  <a:pt x="239166" y="136050"/>
                </a:moveTo>
                <a:cubicBezTo>
                  <a:pt x="239767" y="137950"/>
                  <a:pt x="239989" y="140483"/>
                  <a:pt x="240052" y="142763"/>
                </a:cubicBezTo>
                <a:cubicBezTo>
                  <a:pt x="240052" y="142795"/>
                  <a:pt x="240052" y="142795"/>
                  <a:pt x="240052" y="142827"/>
                </a:cubicBezTo>
                <a:cubicBezTo>
                  <a:pt x="240116" y="144695"/>
                  <a:pt x="240052" y="146564"/>
                  <a:pt x="239862" y="148432"/>
                </a:cubicBezTo>
                <a:cubicBezTo>
                  <a:pt x="239356" y="148305"/>
                  <a:pt x="238152" y="147957"/>
                  <a:pt x="236537" y="147450"/>
                </a:cubicBezTo>
                <a:cubicBezTo>
                  <a:pt x="236537" y="147419"/>
                  <a:pt x="236537" y="147419"/>
                  <a:pt x="236537" y="147387"/>
                </a:cubicBezTo>
                <a:lnTo>
                  <a:pt x="235777" y="140990"/>
                </a:lnTo>
                <a:cubicBezTo>
                  <a:pt x="235763" y="140847"/>
                  <a:pt x="235658" y="140782"/>
                  <a:pt x="235554" y="140782"/>
                </a:cubicBezTo>
                <a:cubicBezTo>
                  <a:pt x="235427" y="140782"/>
                  <a:pt x="235299" y="140879"/>
                  <a:pt x="235334" y="141053"/>
                </a:cubicBezTo>
                <a:lnTo>
                  <a:pt x="236062" y="147292"/>
                </a:lnTo>
                <a:cubicBezTo>
                  <a:pt x="233117" y="146374"/>
                  <a:pt x="228968" y="145012"/>
                  <a:pt x="225358" y="143587"/>
                </a:cubicBezTo>
                <a:cubicBezTo>
                  <a:pt x="227068" y="141718"/>
                  <a:pt x="228303" y="140452"/>
                  <a:pt x="228905" y="140103"/>
                </a:cubicBezTo>
                <a:cubicBezTo>
                  <a:pt x="230678" y="139058"/>
                  <a:pt x="234764" y="137538"/>
                  <a:pt x="239166" y="136050"/>
                </a:cubicBezTo>
                <a:close/>
                <a:moveTo>
                  <a:pt x="58557" y="135004"/>
                </a:moveTo>
                <a:lnTo>
                  <a:pt x="60932" y="145550"/>
                </a:lnTo>
                <a:lnTo>
                  <a:pt x="58082" y="146374"/>
                </a:lnTo>
                <a:lnTo>
                  <a:pt x="49563" y="148749"/>
                </a:lnTo>
                <a:lnTo>
                  <a:pt x="47599" y="141845"/>
                </a:lnTo>
                <a:cubicBezTo>
                  <a:pt x="47568" y="141782"/>
                  <a:pt x="47504" y="141718"/>
                  <a:pt x="47441" y="141687"/>
                </a:cubicBezTo>
                <a:lnTo>
                  <a:pt x="44654" y="141212"/>
                </a:lnTo>
                <a:cubicBezTo>
                  <a:pt x="44622" y="140768"/>
                  <a:pt x="44559" y="140388"/>
                  <a:pt x="44464" y="140008"/>
                </a:cubicBezTo>
                <a:cubicBezTo>
                  <a:pt x="44464" y="139881"/>
                  <a:pt x="44401" y="139723"/>
                  <a:pt x="44337" y="139501"/>
                </a:cubicBezTo>
                <a:lnTo>
                  <a:pt x="58557" y="135004"/>
                </a:lnTo>
                <a:close/>
                <a:moveTo>
                  <a:pt x="34140" y="140008"/>
                </a:moveTo>
                <a:lnTo>
                  <a:pt x="36262" y="146500"/>
                </a:lnTo>
                <a:lnTo>
                  <a:pt x="29200" y="149762"/>
                </a:lnTo>
                <a:lnTo>
                  <a:pt x="26919" y="143238"/>
                </a:lnTo>
                <a:cubicBezTo>
                  <a:pt x="29865" y="141908"/>
                  <a:pt x="32240" y="140863"/>
                  <a:pt x="34140" y="140008"/>
                </a:cubicBezTo>
                <a:close/>
                <a:moveTo>
                  <a:pt x="15614" y="138520"/>
                </a:moveTo>
                <a:lnTo>
                  <a:pt x="18527" y="146405"/>
                </a:lnTo>
                <a:lnTo>
                  <a:pt x="9565" y="150332"/>
                </a:lnTo>
                <a:lnTo>
                  <a:pt x="6620" y="142637"/>
                </a:lnTo>
                <a:cubicBezTo>
                  <a:pt x="9248" y="141433"/>
                  <a:pt x="12288" y="140040"/>
                  <a:pt x="15614" y="138520"/>
                </a:cubicBezTo>
                <a:close/>
                <a:moveTo>
                  <a:pt x="175954" y="147197"/>
                </a:moveTo>
                <a:lnTo>
                  <a:pt x="176714" y="149572"/>
                </a:lnTo>
                <a:lnTo>
                  <a:pt x="173167" y="150681"/>
                </a:lnTo>
                <a:lnTo>
                  <a:pt x="172724" y="147957"/>
                </a:lnTo>
                <a:lnTo>
                  <a:pt x="175954" y="147197"/>
                </a:lnTo>
                <a:close/>
                <a:moveTo>
                  <a:pt x="103337" y="144917"/>
                </a:moveTo>
                <a:lnTo>
                  <a:pt x="106124" y="145994"/>
                </a:lnTo>
                <a:lnTo>
                  <a:pt x="106757" y="150712"/>
                </a:lnTo>
                <a:lnTo>
                  <a:pt x="106757" y="150712"/>
                </a:lnTo>
                <a:lnTo>
                  <a:pt x="103337" y="150206"/>
                </a:lnTo>
                <a:lnTo>
                  <a:pt x="103337" y="144917"/>
                </a:lnTo>
                <a:close/>
                <a:moveTo>
                  <a:pt x="83449" y="134593"/>
                </a:moveTo>
                <a:lnTo>
                  <a:pt x="88452" y="144790"/>
                </a:lnTo>
                <a:lnTo>
                  <a:pt x="88864" y="147640"/>
                </a:lnTo>
                <a:lnTo>
                  <a:pt x="82055" y="148812"/>
                </a:lnTo>
                <a:lnTo>
                  <a:pt x="82024" y="148844"/>
                </a:lnTo>
                <a:lnTo>
                  <a:pt x="78825" y="150174"/>
                </a:lnTo>
                <a:lnTo>
                  <a:pt x="74138" y="150712"/>
                </a:lnTo>
                <a:lnTo>
                  <a:pt x="71161" y="139533"/>
                </a:lnTo>
                <a:lnTo>
                  <a:pt x="83449" y="134593"/>
                </a:lnTo>
                <a:close/>
                <a:moveTo>
                  <a:pt x="42216" y="144252"/>
                </a:moveTo>
                <a:lnTo>
                  <a:pt x="42216" y="144252"/>
                </a:lnTo>
                <a:cubicBezTo>
                  <a:pt x="41709" y="146564"/>
                  <a:pt x="40379" y="148780"/>
                  <a:pt x="38130" y="150776"/>
                </a:cubicBezTo>
                <a:lnTo>
                  <a:pt x="36832" y="146754"/>
                </a:lnTo>
                <a:lnTo>
                  <a:pt x="42216" y="144252"/>
                </a:lnTo>
                <a:close/>
                <a:moveTo>
                  <a:pt x="200371" y="141370"/>
                </a:moveTo>
                <a:lnTo>
                  <a:pt x="205691" y="146184"/>
                </a:lnTo>
                <a:lnTo>
                  <a:pt x="205533" y="151757"/>
                </a:lnTo>
                <a:lnTo>
                  <a:pt x="197362" y="145297"/>
                </a:lnTo>
                <a:lnTo>
                  <a:pt x="200371" y="141370"/>
                </a:lnTo>
                <a:close/>
                <a:moveTo>
                  <a:pt x="179026" y="143080"/>
                </a:moveTo>
                <a:lnTo>
                  <a:pt x="179818" y="148305"/>
                </a:lnTo>
                <a:lnTo>
                  <a:pt x="177126" y="149414"/>
                </a:lnTo>
                <a:lnTo>
                  <a:pt x="176334" y="146849"/>
                </a:lnTo>
                <a:cubicBezTo>
                  <a:pt x="176307" y="146766"/>
                  <a:pt x="176208" y="146684"/>
                  <a:pt x="176120" y="146684"/>
                </a:cubicBezTo>
                <a:cubicBezTo>
                  <a:pt x="176107" y="146684"/>
                  <a:pt x="176093" y="146686"/>
                  <a:pt x="176081" y="146690"/>
                </a:cubicBezTo>
                <a:lnTo>
                  <a:pt x="172439" y="147577"/>
                </a:lnTo>
                <a:cubicBezTo>
                  <a:pt x="172312" y="147577"/>
                  <a:pt x="172249" y="147704"/>
                  <a:pt x="172249" y="147830"/>
                </a:cubicBezTo>
                <a:lnTo>
                  <a:pt x="172755" y="150839"/>
                </a:lnTo>
                <a:lnTo>
                  <a:pt x="169652" y="151821"/>
                </a:lnTo>
                <a:lnTo>
                  <a:pt x="167752" y="145867"/>
                </a:lnTo>
                <a:lnTo>
                  <a:pt x="179026" y="143080"/>
                </a:lnTo>
                <a:close/>
                <a:moveTo>
                  <a:pt x="69768" y="126992"/>
                </a:moveTo>
                <a:lnTo>
                  <a:pt x="73473" y="138108"/>
                </a:lnTo>
                <a:lnTo>
                  <a:pt x="70813" y="139185"/>
                </a:lnTo>
                <a:cubicBezTo>
                  <a:pt x="70718" y="139216"/>
                  <a:pt x="70654" y="139343"/>
                  <a:pt x="70686" y="139470"/>
                </a:cubicBezTo>
                <a:lnTo>
                  <a:pt x="73695" y="150776"/>
                </a:lnTo>
                <a:lnTo>
                  <a:pt x="63339" y="151979"/>
                </a:lnTo>
                <a:lnTo>
                  <a:pt x="59349" y="134276"/>
                </a:lnTo>
                <a:cubicBezTo>
                  <a:pt x="59317" y="134149"/>
                  <a:pt x="59254" y="134054"/>
                  <a:pt x="59127" y="133991"/>
                </a:cubicBezTo>
                <a:cubicBezTo>
                  <a:pt x="59095" y="133959"/>
                  <a:pt x="59064" y="133959"/>
                  <a:pt x="59000" y="133959"/>
                </a:cubicBezTo>
                <a:lnTo>
                  <a:pt x="58113" y="130919"/>
                </a:lnTo>
                <a:lnTo>
                  <a:pt x="69768" y="126992"/>
                </a:lnTo>
                <a:close/>
                <a:moveTo>
                  <a:pt x="225009" y="143967"/>
                </a:moveTo>
                <a:cubicBezTo>
                  <a:pt x="230995" y="146342"/>
                  <a:pt x="238374" y="148495"/>
                  <a:pt x="239767" y="148907"/>
                </a:cubicBezTo>
                <a:lnTo>
                  <a:pt x="238754" y="152517"/>
                </a:lnTo>
                <a:lnTo>
                  <a:pt x="236569" y="152011"/>
                </a:lnTo>
                <a:cubicBezTo>
                  <a:pt x="231723" y="150744"/>
                  <a:pt x="227036" y="148970"/>
                  <a:pt x="222571" y="146722"/>
                </a:cubicBezTo>
                <a:cubicBezTo>
                  <a:pt x="223458" y="145709"/>
                  <a:pt x="224281" y="144790"/>
                  <a:pt x="225009" y="143967"/>
                </a:cubicBezTo>
                <a:close/>
                <a:moveTo>
                  <a:pt x="61027" y="145994"/>
                </a:moveTo>
                <a:lnTo>
                  <a:pt x="62452" y="152264"/>
                </a:lnTo>
                <a:lnTo>
                  <a:pt x="60647" y="152929"/>
                </a:lnTo>
                <a:lnTo>
                  <a:pt x="58462" y="146722"/>
                </a:lnTo>
                <a:lnTo>
                  <a:pt x="61027" y="145994"/>
                </a:lnTo>
                <a:close/>
                <a:moveTo>
                  <a:pt x="153437" y="143745"/>
                </a:moveTo>
                <a:lnTo>
                  <a:pt x="155876" y="146564"/>
                </a:lnTo>
                <a:lnTo>
                  <a:pt x="149099" y="153087"/>
                </a:lnTo>
                <a:lnTo>
                  <a:pt x="144095" y="147419"/>
                </a:lnTo>
                <a:lnTo>
                  <a:pt x="147420" y="144125"/>
                </a:lnTo>
                <a:lnTo>
                  <a:pt x="149859" y="146754"/>
                </a:lnTo>
                <a:cubicBezTo>
                  <a:pt x="149890" y="146785"/>
                  <a:pt x="149954" y="146817"/>
                  <a:pt x="150017" y="146817"/>
                </a:cubicBezTo>
                <a:cubicBezTo>
                  <a:pt x="150080" y="146817"/>
                  <a:pt x="150144" y="146785"/>
                  <a:pt x="150175" y="146754"/>
                </a:cubicBezTo>
                <a:lnTo>
                  <a:pt x="153437" y="143745"/>
                </a:lnTo>
                <a:close/>
                <a:moveTo>
                  <a:pt x="179026" y="120532"/>
                </a:moveTo>
                <a:lnTo>
                  <a:pt x="180483" y="123287"/>
                </a:lnTo>
                <a:cubicBezTo>
                  <a:pt x="180483" y="123319"/>
                  <a:pt x="180514" y="123350"/>
                  <a:pt x="180514" y="123350"/>
                </a:cubicBezTo>
                <a:lnTo>
                  <a:pt x="200023" y="141085"/>
                </a:lnTo>
                <a:lnTo>
                  <a:pt x="196982" y="145012"/>
                </a:lnTo>
                <a:lnTo>
                  <a:pt x="188558" y="138330"/>
                </a:lnTo>
                <a:cubicBezTo>
                  <a:pt x="188513" y="138307"/>
                  <a:pt x="188469" y="138297"/>
                  <a:pt x="188427" y="138297"/>
                </a:cubicBezTo>
                <a:cubicBezTo>
                  <a:pt x="188350" y="138297"/>
                  <a:pt x="188283" y="138332"/>
                  <a:pt x="188242" y="138393"/>
                </a:cubicBezTo>
                <a:cubicBezTo>
                  <a:pt x="188147" y="138488"/>
                  <a:pt x="188178" y="138615"/>
                  <a:pt x="188273" y="138710"/>
                </a:cubicBezTo>
                <a:lnTo>
                  <a:pt x="205216" y="152106"/>
                </a:lnTo>
                <a:lnTo>
                  <a:pt x="199516" y="153151"/>
                </a:lnTo>
                <a:lnTo>
                  <a:pt x="184916" y="139406"/>
                </a:lnTo>
                <a:lnTo>
                  <a:pt x="183555" y="135701"/>
                </a:lnTo>
                <a:lnTo>
                  <a:pt x="176619" y="121609"/>
                </a:lnTo>
                <a:lnTo>
                  <a:pt x="179026" y="120532"/>
                </a:lnTo>
                <a:close/>
                <a:moveTo>
                  <a:pt x="206356" y="138900"/>
                </a:moveTo>
                <a:cubicBezTo>
                  <a:pt x="210283" y="142098"/>
                  <a:pt x="214495" y="144949"/>
                  <a:pt x="218961" y="147419"/>
                </a:cubicBezTo>
                <a:cubicBezTo>
                  <a:pt x="217472" y="149160"/>
                  <a:pt x="215825" y="151092"/>
                  <a:pt x="214084" y="153214"/>
                </a:cubicBezTo>
                <a:lnTo>
                  <a:pt x="206135" y="145994"/>
                </a:lnTo>
                <a:lnTo>
                  <a:pt x="206356" y="138900"/>
                </a:lnTo>
                <a:close/>
                <a:moveTo>
                  <a:pt x="284452" y="144822"/>
                </a:moveTo>
                <a:cubicBezTo>
                  <a:pt x="284357" y="145107"/>
                  <a:pt x="284262" y="145329"/>
                  <a:pt x="284199" y="145487"/>
                </a:cubicBezTo>
                <a:cubicBezTo>
                  <a:pt x="283661" y="146754"/>
                  <a:pt x="282330" y="149826"/>
                  <a:pt x="280779" y="153372"/>
                </a:cubicBezTo>
                <a:cubicBezTo>
                  <a:pt x="279379" y="153143"/>
                  <a:pt x="277967" y="153037"/>
                  <a:pt x="276549" y="153037"/>
                </a:cubicBezTo>
                <a:cubicBezTo>
                  <a:pt x="275817" y="153037"/>
                  <a:pt x="275083" y="153065"/>
                  <a:pt x="274350" y="153119"/>
                </a:cubicBezTo>
                <a:cubicBezTo>
                  <a:pt x="279544" y="151124"/>
                  <a:pt x="282425" y="148084"/>
                  <a:pt x="284452" y="144822"/>
                </a:cubicBezTo>
                <a:close/>
                <a:moveTo>
                  <a:pt x="18685" y="146880"/>
                </a:moveTo>
                <a:lnTo>
                  <a:pt x="20586" y="152074"/>
                </a:lnTo>
                <a:lnTo>
                  <a:pt x="16817" y="153404"/>
                </a:lnTo>
                <a:lnTo>
                  <a:pt x="14885" y="148495"/>
                </a:lnTo>
                <a:lnTo>
                  <a:pt x="17419" y="147387"/>
                </a:lnTo>
                <a:lnTo>
                  <a:pt x="18685" y="146880"/>
                </a:lnTo>
                <a:close/>
                <a:moveTo>
                  <a:pt x="258800" y="125979"/>
                </a:moveTo>
                <a:lnTo>
                  <a:pt x="264342" y="131236"/>
                </a:lnTo>
                <a:lnTo>
                  <a:pt x="253860" y="145519"/>
                </a:lnTo>
                <a:cubicBezTo>
                  <a:pt x="253828" y="145519"/>
                  <a:pt x="253828" y="145550"/>
                  <a:pt x="253797" y="145582"/>
                </a:cubicBezTo>
                <a:lnTo>
                  <a:pt x="251358" y="153752"/>
                </a:lnTo>
                <a:cubicBezTo>
                  <a:pt x="247399" y="153562"/>
                  <a:pt x="243884" y="153309"/>
                  <a:pt x="241921" y="153056"/>
                </a:cubicBezTo>
                <a:cubicBezTo>
                  <a:pt x="241382" y="152992"/>
                  <a:pt x="240464" y="152866"/>
                  <a:pt x="239197" y="152612"/>
                </a:cubicBezTo>
                <a:cubicBezTo>
                  <a:pt x="239799" y="150491"/>
                  <a:pt x="240211" y="148939"/>
                  <a:pt x="240242" y="148780"/>
                </a:cubicBezTo>
                <a:cubicBezTo>
                  <a:pt x="240464" y="146849"/>
                  <a:pt x="240527" y="144854"/>
                  <a:pt x="240496" y="142890"/>
                </a:cubicBezTo>
                <a:lnTo>
                  <a:pt x="252308" y="131869"/>
                </a:lnTo>
                <a:cubicBezTo>
                  <a:pt x="253448" y="131553"/>
                  <a:pt x="254113" y="131363"/>
                  <a:pt x="254145" y="131331"/>
                </a:cubicBezTo>
                <a:cubicBezTo>
                  <a:pt x="254398" y="131268"/>
                  <a:pt x="254588" y="131141"/>
                  <a:pt x="254715" y="130951"/>
                </a:cubicBezTo>
                <a:lnTo>
                  <a:pt x="258800" y="125979"/>
                </a:lnTo>
                <a:close/>
                <a:moveTo>
                  <a:pt x="118696" y="145550"/>
                </a:moveTo>
                <a:lnTo>
                  <a:pt x="125030" y="151029"/>
                </a:lnTo>
                <a:lnTo>
                  <a:pt x="122022" y="153879"/>
                </a:lnTo>
                <a:lnTo>
                  <a:pt x="116321" y="147830"/>
                </a:lnTo>
                <a:lnTo>
                  <a:pt x="118696" y="145550"/>
                </a:lnTo>
                <a:close/>
                <a:moveTo>
                  <a:pt x="91493" y="147640"/>
                </a:moveTo>
                <a:lnTo>
                  <a:pt x="93868" y="148020"/>
                </a:lnTo>
                <a:lnTo>
                  <a:pt x="94818" y="149572"/>
                </a:lnTo>
                <a:lnTo>
                  <a:pt x="91588" y="151282"/>
                </a:lnTo>
                <a:lnTo>
                  <a:pt x="85824" y="154481"/>
                </a:lnTo>
                <a:lnTo>
                  <a:pt x="82467" y="149224"/>
                </a:lnTo>
                <a:lnTo>
                  <a:pt x="91493" y="147640"/>
                </a:lnTo>
                <a:close/>
                <a:moveTo>
                  <a:pt x="28946" y="150396"/>
                </a:moveTo>
                <a:lnTo>
                  <a:pt x="30245" y="154069"/>
                </a:lnTo>
                <a:lnTo>
                  <a:pt x="27743" y="154956"/>
                </a:lnTo>
                <a:lnTo>
                  <a:pt x="26381" y="151631"/>
                </a:lnTo>
                <a:lnTo>
                  <a:pt x="28946" y="150396"/>
                </a:lnTo>
                <a:close/>
                <a:moveTo>
                  <a:pt x="218074" y="152042"/>
                </a:moveTo>
                <a:lnTo>
                  <a:pt x="223553" y="153594"/>
                </a:lnTo>
                <a:lnTo>
                  <a:pt x="222888" y="155938"/>
                </a:lnTo>
                <a:lnTo>
                  <a:pt x="216364" y="154037"/>
                </a:lnTo>
                <a:lnTo>
                  <a:pt x="218074" y="152042"/>
                </a:lnTo>
                <a:close/>
                <a:moveTo>
                  <a:pt x="95071" y="149952"/>
                </a:moveTo>
                <a:lnTo>
                  <a:pt x="99030" y="156381"/>
                </a:lnTo>
                <a:lnTo>
                  <a:pt x="99030" y="156381"/>
                </a:lnTo>
                <a:lnTo>
                  <a:pt x="95103" y="156254"/>
                </a:lnTo>
                <a:lnTo>
                  <a:pt x="92031" y="151567"/>
                </a:lnTo>
                <a:lnTo>
                  <a:pt x="95071" y="149952"/>
                </a:lnTo>
                <a:close/>
                <a:moveTo>
                  <a:pt x="57987" y="146849"/>
                </a:moveTo>
                <a:lnTo>
                  <a:pt x="60204" y="153119"/>
                </a:lnTo>
                <a:lnTo>
                  <a:pt x="55200" y="155019"/>
                </a:lnTo>
                <a:lnTo>
                  <a:pt x="51843" y="156634"/>
                </a:lnTo>
                <a:lnTo>
                  <a:pt x="49689" y="149160"/>
                </a:lnTo>
                <a:lnTo>
                  <a:pt x="57987" y="146849"/>
                </a:lnTo>
                <a:close/>
                <a:moveTo>
                  <a:pt x="221019" y="148527"/>
                </a:moveTo>
                <a:cubicBezTo>
                  <a:pt x="226435" y="151346"/>
                  <a:pt x="232198" y="153436"/>
                  <a:pt x="238152" y="154734"/>
                </a:cubicBezTo>
                <a:lnTo>
                  <a:pt x="237519" y="157046"/>
                </a:lnTo>
                <a:lnTo>
                  <a:pt x="218391" y="151662"/>
                </a:lnTo>
                <a:cubicBezTo>
                  <a:pt x="219309" y="150554"/>
                  <a:pt x="220196" y="149509"/>
                  <a:pt x="221019" y="148527"/>
                </a:cubicBezTo>
                <a:close/>
                <a:moveTo>
                  <a:pt x="104509" y="118790"/>
                </a:moveTo>
                <a:lnTo>
                  <a:pt x="105839" y="123382"/>
                </a:lnTo>
                <a:cubicBezTo>
                  <a:pt x="105839" y="123414"/>
                  <a:pt x="105870" y="123414"/>
                  <a:pt x="105902" y="123445"/>
                </a:cubicBezTo>
                <a:lnTo>
                  <a:pt x="109987" y="128259"/>
                </a:lnTo>
                <a:lnTo>
                  <a:pt x="107296" y="135480"/>
                </a:lnTo>
                <a:lnTo>
                  <a:pt x="105395" y="135004"/>
                </a:lnTo>
                <a:cubicBezTo>
                  <a:pt x="105364" y="134989"/>
                  <a:pt x="105332" y="134981"/>
                  <a:pt x="105300" y="134981"/>
                </a:cubicBezTo>
                <a:cubicBezTo>
                  <a:pt x="105269" y="134981"/>
                  <a:pt x="105237" y="134989"/>
                  <a:pt x="105205" y="135004"/>
                </a:cubicBezTo>
                <a:cubicBezTo>
                  <a:pt x="105142" y="135036"/>
                  <a:pt x="105110" y="135099"/>
                  <a:pt x="105110" y="135163"/>
                </a:cubicBezTo>
                <a:lnTo>
                  <a:pt x="102894" y="144537"/>
                </a:lnTo>
                <a:cubicBezTo>
                  <a:pt x="102862" y="144568"/>
                  <a:pt x="102862" y="144568"/>
                  <a:pt x="102894" y="144600"/>
                </a:cubicBezTo>
                <a:lnTo>
                  <a:pt x="102894" y="154101"/>
                </a:lnTo>
                <a:lnTo>
                  <a:pt x="100202" y="157394"/>
                </a:lnTo>
                <a:lnTo>
                  <a:pt x="95451" y="149731"/>
                </a:lnTo>
                <a:lnTo>
                  <a:pt x="97193" y="148812"/>
                </a:lnTo>
                <a:cubicBezTo>
                  <a:pt x="97256" y="148780"/>
                  <a:pt x="97320" y="148717"/>
                  <a:pt x="97320" y="148654"/>
                </a:cubicBezTo>
                <a:lnTo>
                  <a:pt x="97700" y="143935"/>
                </a:lnTo>
                <a:lnTo>
                  <a:pt x="100962" y="142542"/>
                </a:lnTo>
                <a:cubicBezTo>
                  <a:pt x="101234" y="142460"/>
                  <a:pt x="101108" y="142098"/>
                  <a:pt x="100887" y="142098"/>
                </a:cubicBezTo>
                <a:cubicBezTo>
                  <a:pt x="100851" y="142098"/>
                  <a:pt x="100812" y="142108"/>
                  <a:pt x="100772" y="142130"/>
                </a:cubicBezTo>
                <a:lnTo>
                  <a:pt x="97415" y="143555"/>
                </a:lnTo>
                <a:cubicBezTo>
                  <a:pt x="97320" y="143587"/>
                  <a:pt x="97256" y="143682"/>
                  <a:pt x="97256" y="143745"/>
                </a:cubicBezTo>
                <a:lnTo>
                  <a:pt x="96876" y="148495"/>
                </a:lnTo>
                <a:lnTo>
                  <a:pt x="95230" y="149350"/>
                </a:lnTo>
                <a:lnTo>
                  <a:pt x="94216" y="147704"/>
                </a:lnTo>
                <a:cubicBezTo>
                  <a:pt x="94153" y="147672"/>
                  <a:pt x="94121" y="147609"/>
                  <a:pt x="94058" y="147609"/>
                </a:cubicBezTo>
                <a:lnTo>
                  <a:pt x="91746" y="147229"/>
                </a:lnTo>
                <a:lnTo>
                  <a:pt x="95198" y="130444"/>
                </a:lnTo>
                <a:cubicBezTo>
                  <a:pt x="95198" y="130412"/>
                  <a:pt x="95198" y="130412"/>
                  <a:pt x="95198" y="130381"/>
                </a:cubicBezTo>
                <a:lnTo>
                  <a:pt x="95166" y="129842"/>
                </a:lnTo>
                <a:cubicBezTo>
                  <a:pt x="95198" y="129779"/>
                  <a:pt x="95198" y="129716"/>
                  <a:pt x="95166" y="129652"/>
                </a:cubicBezTo>
                <a:cubicBezTo>
                  <a:pt x="95166" y="129621"/>
                  <a:pt x="95166" y="129621"/>
                  <a:pt x="95135" y="129589"/>
                </a:cubicBezTo>
                <a:lnTo>
                  <a:pt x="94913" y="125630"/>
                </a:lnTo>
                <a:cubicBezTo>
                  <a:pt x="94913" y="125599"/>
                  <a:pt x="94913" y="125567"/>
                  <a:pt x="94881" y="125535"/>
                </a:cubicBezTo>
                <a:lnTo>
                  <a:pt x="92031" y="120373"/>
                </a:lnTo>
                <a:lnTo>
                  <a:pt x="104509" y="118790"/>
                </a:lnTo>
                <a:close/>
                <a:moveTo>
                  <a:pt x="157744" y="114420"/>
                </a:moveTo>
                <a:lnTo>
                  <a:pt x="161988" y="115655"/>
                </a:lnTo>
                <a:lnTo>
                  <a:pt x="162463" y="117492"/>
                </a:lnTo>
                <a:lnTo>
                  <a:pt x="164585" y="126454"/>
                </a:lnTo>
                <a:lnTo>
                  <a:pt x="147262" y="143618"/>
                </a:lnTo>
                <a:lnTo>
                  <a:pt x="136178" y="154639"/>
                </a:lnTo>
                <a:lnTo>
                  <a:pt x="130826" y="159136"/>
                </a:lnTo>
                <a:lnTo>
                  <a:pt x="129242" y="154132"/>
                </a:lnTo>
                <a:cubicBezTo>
                  <a:pt x="129242" y="154101"/>
                  <a:pt x="129211" y="154069"/>
                  <a:pt x="129179" y="154037"/>
                </a:cubicBezTo>
                <a:lnTo>
                  <a:pt x="125695" y="151029"/>
                </a:lnTo>
                <a:lnTo>
                  <a:pt x="130984" y="146025"/>
                </a:lnTo>
                <a:cubicBezTo>
                  <a:pt x="131016" y="145962"/>
                  <a:pt x="131047" y="145930"/>
                  <a:pt x="131047" y="145867"/>
                </a:cubicBezTo>
                <a:cubicBezTo>
                  <a:pt x="131047" y="145772"/>
                  <a:pt x="131016" y="145709"/>
                  <a:pt x="130984" y="145677"/>
                </a:cubicBezTo>
                <a:lnTo>
                  <a:pt x="128007" y="143175"/>
                </a:lnTo>
                <a:lnTo>
                  <a:pt x="141561" y="130919"/>
                </a:lnTo>
                <a:cubicBezTo>
                  <a:pt x="141625" y="130856"/>
                  <a:pt x="141625" y="130793"/>
                  <a:pt x="141625" y="130729"/>
                </a:cubicBezTo>
                <a:lnTo>
                  <a:pt x="141625" y="124965"/>
                </a:lnTo>
                <a:lnTo>
                  <a:pt x="150524" y="119582"/>
                </a:lnTo>
                <a:cubicBezTo>
                  <a:pt x="150555" y="119550"/>
                  <a:pt x="150555" y="119550"/>
                  <a:pt x="150587" y="119518"/>
                </a:cubicBezTo>
                <a:lnTo>
                  <a:pt x="153532" y="115370"/>
                </a:lnTo>
                <a:lnTo>
                  <a:pt x="157744" y="114420"/>
                </a:lnTo>
                <a:close/>
                <a:moveTo>
                  <a:pt x="36420" y="146944"/>
                </a:moveTo>
                <a:lnTo>
                  <a:pt x="37750" y="151092"/>
                </a:lnTo>
                <a:cubicBezTo>
                  <a:pt x="37592" y="151251"/>
                  <a:pt x="37402" y="151409"/>
                  <a:pt x="37212" y="151567"/>
                </a:cubicBezTo>
                <a:cubicBezTo>
                  <a:pt x="34995" y="153341"/>
                  <a:pt x="33760" y="155684"/>
                  <a:pt x="33443" y="159295"/>
                </a:cubicBezTo>
                <a:lnTo>
                  <a:pt x="32652" y="159580"/>
                </a:lnTo>
                <a:lnTo>
                  <a:pt x="29358" y="150206"/>
                </a:lnTo>
                <a:lnTo>
                  <a:pt x="36420" y="146944"/>
                </a:lnTo>
                <a:close/>
                <a:moveTo>
                  <a:pt x="181021" y="153721"/>
                </a:moveTo>
                <a:lnTo>
                  <a:pt x="182003" y="157394"/>
                </a:lnTo>
                <a:lnTo>
                  <a:pt x="172217" y="159928"/>
                </a:lnTo>
                <a:lnTo>
                  <a:pt x="171077" y="156381"/>
                </a:lnTo>
                <a:lnTo>
                  <a:pt x="181021" y="153721"/>
                </a:lnTo>
                <a:close/>
                <a:moveTo>
                  <a:pt x="223996" y="153721"/>
                </a:moveTo>
                <a:lnTo>
                  <a:pt x="237392" y="157489"/>
                </a:lnTo>
                <a:cubicBezTo>
                  <a:pt x="237170" y="158313"/>
                  <a:pt x="236949" y="159136"/>
                  <a:pt x="236727" y="159928"/>
                </a:cubicBezTo>
                <a:lnTo>
                  <a:pt x="223331" y="156064"/>
                </a:lnTo>
                <a:lnTo>
                  <a:pt x="223996" y="153721"/>
                </a:lnTo>
                <a:close/>
                <a:moveTo>
                  <a:pt x="91619" y="151789"/>
                </a:moveTo>
                <a:lnTo>
                  <a:pt x="94660" y="156381"/>
                </a:lnTo>
                <a:lnTo>
                  <a:pt x="86806" y="160245"/>
                </a:lnTo>
                <a:lnTo>
                  <a:pt x="84209" y="156634"/>
                </a:lnTo>
                <a:lnTo>
                  <a:pt x="85887" y="154988"/>
                </a:lnTo>
                <a:lnTo>
                  <a:pt x="91619" y="151789"/>
                </a:lnTo>
                <a:close/>
                <a:moveTo>
                  <a:pt x="143747" y="147767"/>
                </a:moveTo>
                <a:lnTo>
                  <a:pt x="148750" y="153404"/>
                </a:lnTo>
                <a:lnTo>
                  <a:pt x="143557" y="158439"/>
                </a:lnTo>
                <a:cubicBezTo>
                  <a:pt x="143520" y="158415"/>
                  <a:pt x="143484" y="158405"/>
                  <a:pt x="143449" y="158405"/>
                </a:cubicBezTo>
                <a:cubicBezTo>
                  <a:pt x="143394" y="158405"/>
                  <a:pt x="143342" y="158432"/>
                  <a:pt x="143303" y="158471"/>
                </a:cubicBezTo>
                <a:cubicBezTo>
                  <a:pt x="143240" y="158534"/>
                  <a:pt x="143208" y="158629"/>
                  <a:pt x="143240" y="158724"/>
                </a:cubicBezTo>
                <a:lnTo>
                  <a:pt x="141466" y="160435"/>
                </a:lnTo>
                <a:lnTo>
                  <a:pt x="136621" y="154829"/>
                </a:lnTo>
                <a:lnTo>
                  <a:pt x="143747" y="147767"/>
                </a:lnTo>
                <a:close/>
                <a:moveTo>
                  <a:pt x="4181" y="0"/>
                </a:moveTo>
                <a:lnTo>
                  <a:pt x="8615" y="918"/>
                </a:lnTo>
                <a:lnTo>
                  <a:pt x="7285" y="7917"/>
                </a:lnTo>
                <a:lnTo>
                  <a:pt x="2756" y="10102"/>
                </a:lnTo>
                <a:lnTo>
                  <a:pt x="1" y="9564"/>
                </a:lnTo>
                <a:lnTo>
                  <a:pt x="1" y="10007"/>
                </a:lnTo>
                <a:lnTo>
                  <a:pt x="2534" y="10514"/>
                </a:lnTo>
                <a:lnTo>
                  <a:pt x="2059" y="14378"/>
                </a:lnTo>
                <a:lnTo>
                  <a:pt x="1" y="13871"/>
                </a:lnTo>
                <a:lnTo>
                  <a:pt x="1" y="14346"/>
                </a:lnTo>
                <a:lnTo>
                  <a:pt x="571" y="14473"/>
                </a:lnTo>
                <a:lnTo>
                  <a:pt x="1" y="20648"/>
                </a:lnTo>
                <a:lnTo>
                  <a:pt x="1" y="25525"/>
                </a:lnTo>
                <a:lnTo>
                  <a:pt x="381" y="21345"/>
                </a:lnTo>
                <a:lnTo>
                  <a:pt x="8393" y="22928"/>
                </a:lnTo>
                <a:lnTo>
                  <a:pt x="7696" y="30782"/>
                </a:lnTo>
                <a:lnTo>
                  <a:pt x="1" y="30497"/>
                </a:lnTo>
                <a:lnTo>
                  <a:pt x="1" y="30972"/>
                </a:lnTo>
                <a:lnTo>
                  <a:pt x="7918" y="31226"/>
                </a:lnTo>
                <a:lnTo>
                  <a:pt x="16247" y="31099"/>
                </a:lnTo>
                <a:lnTo>
                  <a:pt x="17640" y="39998"/>
                </a:lnTo>
                <a:cubicBezTo>
                  <a:pt x="11370" y="39491"/>
                  <a:pt x="4624" y="37591"/>
                  <a:pt x="1" y="36071"/>
                </a:cubicBezTo>
                <a:lnTo>
                  <a:pt x="1" y="38478"/>
                </a:lnTo>
                <a:cubicBezTo>
                  <a:pt x="1077" y="38826"/>
                  <a:pt x="2249" y="39206"/>
                  <a:pt x="3516" y="39554"/>
                </a:cubicBezTo>
                <a:cubicBezTo>
                  <a:pt x="10230" y="41486"/>
                  <a:pt x="16089" y="42468"/>
                  <a:pt x="20839" y="42468"/>
                </a:cubicBezTo>
                <a:cubicBezTo>
                  <a:pt x="21567" y="42468"/>
                  <a:pt x="22264" y="42468"/>
                  <a:pt x="22929" y="42405"/>
                </a:cubicBezTo>
                <a:cubicBezTo>
                  <a:pt x="24734" y="42246"/>
                  <a:pt x="26508" y="41961"/>
                  <a:pt x="28281" y="41518"/>
                </a:cubicBezTo>
                <a:lnTo>
                  <a:pt x="35628" y="43291"/>
                </a:lnTo>
                <a:lnTo>
                  <a:pt x="34837" y="48232"/>
                </a:lnTo>
                <a:cubicBezTo>
                  <a:pt x="31765" y="47567"/>
                  <a:pt x="28155" y="46617"/>
                  <a:pt x="28091" y="46585"/>
                </a:cubicBezTo>
                <a:lnTo>
                  <a:pt x="28059" y="46585"/>
                </a:lnTo>
                <a:lnTo>
                  <a:pt x="21536" y="46142"/>
                </a:lnTo>
                <a:lnTo>
                  <a:pt x="21441" y="46142"/>
                </a:lnTo>
                <a:lnTo>
                  <a:pt x="4846" y="52602"/>
                </a:lnTo>
                <a:lnTo>
                  <a:pt x="1" y="47345"/>
                </a:lnTo>
                <a:lnTo>
                  <a:pt x="1" y="48010"/>
                </a:lnTo>
                <a:lnTo>
                  <a:pt x="4561" y="52950"/>
                </a:lnTo>
                <a:lnTo>
                  <a:pt x="4339" y="57796"/>
                </a:lnTo>
                <a:cubicBezTo>
                  <a:pt x="4339" y="57827"/>
                  <a:pt x="4339" y="57859"/>
                  <a:pt x="4339" y="57891"/>
                </a:cubicBezTo>
                <a:lnTo>
                  <a:pt x="7221" y="64985"/>
                </a:lnTo>
                <a:lnTo>
                  <a:pt x="6810" y="66790"/>
                </a:lnTo>
                <a:lnTo>
                  <a:pt x="1" y="51937"/>
                </a:lnTo>
                <a:lnTo>
                  <a:pt x="1" y="57416"/>
                </a:lnTo>
                <a:lnTo>
                  <a:pt x="7095" y="72775"/>
                </a:lnTo>
                <a:lnTo>
                  <a:pt x="4814" y="74137"/>
                </a:lnTo>
                <a:lnTo>
                  <a:pt x="1" y="70780"/>
                </a:lnTo>
                <a:lnTo>
                  <a:pt x="1" y="73567"/>
                </a:lnTo>
                <a:lnTo>
                  <a:pt x="3358" y="75910"/>
                </a:lnTo>
                <a:lnTo>
                  <a:pt x="1616" y="79869"/>
                </a:lnTo>
                <a:cubicBezTo>
                  <a:pt x="1172" y="78856"/>
                  <a:pt x="634" y="77874"/>
                  <a:pt x="1" y="76955"/>
                </a:cubicBezTo>
                <a:lnTo>
                  <a:pt x="1" y="82117"/>
                </a:lnTo>
                <a:cubicBezTo>
                  <a:pt x="127" y="82529"/>
                  <a:pt x="222" y="82941"/>
                  <a:pt x="317" y="83353"/>
                </a:cubicBezTo>
                <a:cubicBezTo>
                  <a:pt x="317" y="83416"/>
                  <a:pt x="317" y="83479"/>
                  <a:pt x="349" y="83543"/>
                </a:cubicBezTo>
                <a:cubicBezTo>
                  <a:pt x="697" y="85601"/>
                  <a:pt x="602" y="87691"/>
                  <a:pt x="1" y="89655"/>
                </a:cubicBezTo>
                <a:lnTo>
                  <a:pt x="1" y="93455"/>
                </a:lnTo>
                <a:lnTo>
                  <a:pt x="1679" y="91460"/>
                </a:lnTo>
                <a:cubicBezTo>
                  <a:pt x="1742" y="91396"/>
                  <a:pt x="1806" y="91301"/>
                  <a:pt x="1869" y="91175"/>
                </a:cubicBezTo>
                <a:cubicBezTo>
                  <a:pt x="2819" y="88673"/>
                  <a:pt x="3104" y="85949"/>
                  <a:pt x="2661" y="83321"/>
                </a:cubicBezTo>
                <a:lnTo>
                  <a:pt x="5701" y="76290"/>
                </a:lnTo>
                <a:lnTo>
                  <a:pt x="8076" y="74865"/>
                </a:lnTo>
                <a:lnTo>
                  <a:pt x="14980" y="89876"/>
                </a:lnTo>
                <a:lnTo>
                  <a:pt x="9628" y="91871"/>
                </a:lnTo>
                <a:cubicBezTo>
                  <a:pt x="9533" y="91903"/>
                  <a:pt x="9470" y="91966"/>
                  <a:pt x="9470" y="92030"/>
                </a:cubicBezTo>
                <a:lnTo>
                  <a:pt x="8931" y="95767"/>
                </a:lnTo>
                <a:lnTo>
                  <a:pt x="6144" y="102005"/>
                </a:lnTo>
                <a:lnTo>
                  <a:pt x="1584" y="104349"/>
                </a:lnTo>
                <a:cubicBezTo>
                  <a:pt x="1457" y="104381"/>
                  <a:pt x="1426" y="104507"/>
                  <a:pt x="1457" y="104634"/>
                </a:cubicBezTo>
                <a:lnTo>
                  <a:pt x="12858" y="131774"/>
                </a:lnTo>
                <a:lnTo>
                  <a:pt x="14790" y="136366"/>
                </a:lnTo>
                <a:lnTo>
                  <a:pt x="11877" y="137728"/>
                </a:lnTo>
                <a:lnTo>
                  <a:pt x="1" y="109923"/>
                </a:lnTo>
                <a:lnTo>
                  <a:pt x="1" y="111094"/>
                </a:lnTo>
                <a:lnTo>
                  <a:pt x="11465" y="137918"/>
                </a:lnTo>
                <a:lnTo>
                  <a:pt x="9786" y="138678"/>
                </a:lnTo>
                <a:lnTo>
                  <a:pt x="1" y="115560"/>
                </a:lnTo>
                <a:lnTo>
                  <a:pt x="1" y="116763"/>
                </a:lnTo>
                <a:lnTo>
                  <a:pt x="9375" y="138900"/>
                </a:lnTo>
                <a:lnTo>
                  <a:pt x="5796" y="140515"/>
                </a:lnTo>
                <a:lnTo>
                  <a:pt x="2376" y="131616"/>
                </a:lnTo>
                <a:cubicBezTo>
                  <a:pt x="2329" y="131510"/>
                  <a:pt x="2243" y="131466"/>
                  <a:pt x="2158" y="131466"/>
                </a:cubicBezTo>
                <a:cubicBezTo>
                  <a:pt x="2014" y="131466"/>
                  <a:pt x="1873" y="131595"/>
                  <a:pt x="1933" y="131774"/>
                </a:cubicBezTo>
                <a:lnTo>
                  <a:pt x="5384" y="140705"/>
                </a:lnTo>
                <a:cubicBezTo>
                  <a:pt x="3326" y="141655"/>
                  <a:pt x="1489" y="142510"/>
                  <a:pt x="1" y="143207"/>
                </a:cubicBezTo>
                <a:lnTo>
                  <a:pt x="1" y="145709"/>
                </a:lnTo>
                <a:lnTo>
                  <a:pt x="6208" y="142858"/>
                </a:lnTo>
                <a:lnTo>
                  <a:pt x="9185" y="150522"/>
                </a:lnTo>
                <a:lnTo>
                  <a:pt x="317" y="154386"/>
                </a:lnTo>
                <a:lnTo>
                  <a:pt x="1" y="153372"/>
                </a:lnTo>
                <a:lnTo>
                  <a:pt x="1" y="155019"/>
                </a:lnTo>
                <a:lnTo>
                  <a:pt x="64" y="154988"/>
                </a:lnTo>
                <a:lnTo>
                  <a:pt x="1521" y="159390"/>
                </a:lnTo>
                <a:lnTo>
                  <a:pt x="1996" y="159326"/>
                </a:lnTo>
                <a:lnTo>
                  <a:pt x="476" y="154829"/>
                </a:lnTo>
                <a:lnTo>
                  <a:pt x="9343" y="150966"/>
                </a:lnTo>
                <a:lnTo>
                  <a:pt x="12383" y="158883"/>
                </a:lnTo>
                <a:lnTo>
                  <a:pt x="12890" y="158883"/>
                </a:lnTo>
                <a:lnTo>
                  <a:pt x="9755" y="150776"/>
                </a:lnTo>
                <a:lnTo>
                  <a:pt x="14473" y="148717"/>
                </a:lnTo>
                <a:lnTo>
                  <a:pt x="16500" y="153784"/>
                </a:lnTo>
                <a:cubicBezTo>
                  <a:pt x="16532" y="153879"/>
                  <a:pt x="16595" y="153911"/>
                  <a:pt x="16690" y="153942"/>
                </a:cubicBezTo>
                <a:lnTo>
                  <a:pt x="16785" y="153942"/>
                </a:lnTo>
                <a:lnTo>
                  <a:pt x="20776" y="152517"/>
                </a:lnTo>
                <a:lnTo>
                  <a:pt x="22042" y="155969"/>
                </a:lnTo>
                <a:lnTo>
                  <a:pt x="18337" y="157553"/>
                </a:lnTo>
                <a:cubicBezTo>
                  <a:pt x="18084" y="157648"/>
                  <a:pt x="18179" y="157996"/>
                  <a:pt x="18400" y="157996"/>
                </a:cubicBezTo>
                <a:cubicBezTo>
                  <a:pt x="18432" y="157996"/>
                  <a:pt x="18464" y="157996"/>
                  <a:pt x="18495" y="157964"/>
                </a:cubicBezTo>
                <a:lnTo>
                  <a:pt x="22201" y="156381"/>
                </a:lnTo>
                <a:lnTo>
                  <a:pt x="23467" y="159833"/>
                </a:lnTo>
                <a:lnTo>
                  <a:pt x="23974" y="159896"/>
                </a:lnTo>
                <a:lnTo>
                  <a:pt x="21124" y="152106"/>
                </a:lnTo>
                <a:lnTo>
                  <a:pt x="19129" y="146659"/>
                </a:lnTo>
                <a:cubicBezTo>
                  <a:pt x="21884" y="145455"/>
                  <a:pt x="24354" y="144378"/>
                  <a:pt x="26508" y="143428"/>
                </a:cubicBezTo>
                <a:lnTo>
                  <a:pt x="28788" y="149952"/>
                </a:lnTo>
                <a:lnTo>
                  <a:pt x="25969" y="151282"/>
                </a:lnTo>
                <a:cubicBezTo>
                  <a:pt x="25874" y="151346"/>
                  <a:pt x="25811" y="151472"/>
                  <a:pt x="25874" y="151599"/>
                </a:cubicBezTo>
                <a:lnTo>
                  <a:pt x="27426" y="155304"/>
                </a:lnTo>
                <a:cubicBezTo>
                  <a:pt x="27458" y="155399"/>
                  <a:pt x="27521" y="155463"/>
                  <a:pt x="27616" y="155463"/>
                </a:cubicBezTo>
                <a:lnTo>
                  <a:pt x="27711" y="155463"/>
                </a:lnTo>
                <a:lnTo>
                  <a:pt x="30403" y="154513"/>
                </a:lnTo>
                <a:lnTo>
                  <a:pt x="32240" y="159738"/>
                </a:lnTo>
                <a:lnTo>
                  <a:pt x="29865" y="160593"/>
                </a:lnTo>
                <a:lnTo>
                  <a:pt x="30941" y="160688"/>
                </a:lnTo>
                <a:lnTo>
                  <a:pt x="32588" y="160118"/>
                </a:lnTo>
                <a:lnTo>
                  <a:pt x="33380" y="159801"/>
                </a:lnTo>
                <a:lnTo>
                  <a:pt x="33380" y="159801"/>
                </a:lnTo>
                <a:cubicBezTo>
                  <a:pt x="33380" y="160150"/>
                  <a:pt x="33348" y="160530"/>
                  <a:pt x="33348" y="160910"/>
                </a:cubicBezTo>
                <a:cubicBezTo>
                  <a:pt x="34108" y="160973"/>
                  <a:pt x="34868" y="161005"/>
                  <a:pt x="35628" y="161068"/>
                </a:cubicBezTo>
                <a:cubicBezTo>
                  <a:pt x="35692" y="157109"/>
                  <a:pt x="36673" y="154924"/>
                  <a:pt x="38637" y="153372"/>
                </a:cubicBezTo>
                <a:cubicBezTo>
                  <a:pt x="43736" y="149255"/>
                  <a:pt x="44844" y="144980"/>
                  <a:pt x="44654" y="141687"/>
                </a:cubicBezTo>
                <a:lnTo>
                  <a:pt x="44654" y="141687"/>
                </a:lnTo>
                <a:lnTo>
                  <a:pt x="47156" y="142130"/>
                </a:lnTo>
                <a:lnTo>
                  <a:pt x="51463" y="156824"/>
                </a:lnTo>
                <a:lnTo>
                  <a:pt x="43451" y="160878"/>
                </a:lnTo>
                <a:cubicBezTo>
                  <a:pt x="42184" y="160910"/>
                  <a:pt x="40949" y="161005"/>
                  <a:pt x="39745" y="161226"/>
                </a:cubicBezTo>
                <a:lnTo>
                  <a:pt x="43197" y="161353"/>
                </a:lnTo>
                <a:lnTo>
                  <a:pt x="43799" y="161353"/>
                </a:lnTo>
                <a:lnTo>
                  <a:pt x="43767" y="161226"/>
                </a:lnTo>
                <a:lnTo>
                  <a:pt x="45763" y="160213"/>
                </a:lnTo>
                <a:lnTo>
                  <a:pt x="46143" y="161448"/>
                </a:lnTo>
                <a:lnTo>
                  <a:pt x="46649" y="161480"/>
                </a:lnTo>
                <a:lnTo>
                  <a:pt x="46206" y="160055"/>
                </a:lnTo>
                <a:cubicBezTo>
                  <a:pt x="46206" y="160055"/>
                  <a:pt x="46206" y="160023"/>
                  <a:pt x="46174" y="160023"/>
                </a:cubicBezTo>
                <a:lnTo>
                  <a:pt x="48296" y="158946"/>
                </a:lnTo>
                <a:lnTo>
                  <a:pt x="49341" y="161575"/>
                </a:lnTo>
                <a:lnTo>
                  <a:pt x="49848" y="161606"/>
                </a:lnTo>
                <a:lnTo>
                  <a:pt x="48676" y="158756"/>
                </a:lnTo>
                <a:lnTo>
                  <a:pt x="51811" y="157173"/>
                </a:lnTo>
                <a:lnTo>
                  <a:pt x="55232" y="155494"/>
                </a:lnTo>
                <a:lnTo>
                  <a:pt x="58620" y="158281"/>
                </a:lnTo>
                <a:lnTo>
                  <a:pt x="57068" y="161860"/>
                </a:lnTo>
                <a:lnTo>
                  <a:pt x="57543" y="161860"/>
                </a:lnTo>
                <a:lnTo>
                  <a:pt x="59095" y="158281"/>
                </a:lnTo>
                <a:cubicBezTo>
                  <a:pt x="59127" y="158186"/>
                  <a:pt x="59127" y="158091"/>
                  <a:pt x="59032" y="158028"/>
                </a:cubicBezTo>
                <a:lnTo>
                  <a:pt x="55738" y="155273"/>
                </a:lnTo>
                <a:lnTo>
                  <a:pt x="62547" y="152676"/>
                </a:lnTo>
                <a:lnTo>
                  <a:pt x="64637" y="162050"/>
                </a:lnTo>
                <a:lnTo>
                  <a:pt x="65587" y="162050"/>
                </a:lnTo>
                <a:lnTo>
                  <a:pt x="63402" y="152391"/>
                </a:lnTo>
                <a:lnTo>
                  <a:pt x="78920" y="150617"/>
                </a:lnTo>
                <a:lnTo>
                  <a:pt x="78983" y="150617"/>
                </a:lnTo>
                <a:lnTo>
                  <a:pt x="82024" y="149319"/>
                </a:lnTo>
                <a:lnTo>
                  <a:pt x="85444" y="154766"/>
                </a:lnTo>
                <a:lnTo>
                  <a:pt x="83765" y="156444"/>
                </a:lnTo>
                <a:cubicBezTo>
                  <a:pt x="83670" y="156539"/>
                  <a:pt x="83670" y="156634"/>
                  <a:pt x="83734" y="156729"/>
                </a:cubicBezTo>
                <a:lnTo>
                  <a:pt x="86552" y="160656"/>
                </a:lnTo>
                <a:cubicBezTo>
                  <a:pt x="86584" y="160720"/>
                  <a:pt x="86647" y="160751"/>
                  <a:pt x="86711" y="160751"/>
                </a:cubicBezTo>
                <a:cubicBezTo>
                  <a:pt x="86742" y="160751"/>
                  <a:pt x="86806" y="160751"/>
                  <a:pt x="86837" y="160720"/>
                </a:cubicBezTo>
                <a:lnTo>
                  <a:pt x="95040" y="156729"/>
                </a:lnTo>
                <a:lnTo>
                  <a:pt x="99315" y="156856"/>
                </a:lnTo>
                <a:lnTo>
                  <a:pt x="99980" y="157933"/>
                </a:lnTo>
                <a:lnTo>
                  <a:pt x="101943" y="161068"/>
                </a:lnTo>
                <a:lnTo>
                  <a:pt x="101405" y="161448"/>
                </a:lnTo>
                <a:lnTo>
                  <a:pt x="101532" y="161416"/>
                </a:lnTo>
                <a:cubicBezTo>
                  <a:pt x="101817" y="161163"/>
                  <a:pt x="102197" y="160941"/>
                  <a:pt x="102577" y="160846"/>
                </a:cubicBezTo>
                <a:lnTo>
                  <a:pt x="102387" y="160846"/>
                </a:lnTo>
                <a:lnTo>
                  <a:pt x="100423" y="157806"/>
                </a:lnTo>
                <a:lnTo>
                  <a:pt x="103210" y="154418"/>
                </a:lnTo>
                <a:lnTo>
                  <a:pt x="107454" y="154418"/>
                </a:lnTo>
                <a:cubicBezTo>
                  <a:pt x="107739" y="154418"/>
                  <a:pt x="107739" y="153942"/>
                  <a:pt x="107454" y="153942"/>
                </a:cubicBezTo>
                <a:lnTo>
                  <a:pt x="103337" y="153942"/>
                </a:lnTo>
                <a:lnTo>
                  <a:pt x="103337" y="150681"/>
                </a:lnTo>
                <a:lnTo>
                  <a:pt x="106979" y="151219"/>
                </a:lnTo>
                <a:lnTo>
                  <a:pt x="107010" y="151219"/>
                </a:lnTo>
                <a:cubicBezTo>
                  <a:pt x="107074" y="151219"/>
                  <a:pt x="107137" y="151187"/>
                  <a:pt x="107200" y="151124"/>
                </a:cubicBezTo>
                <a:cubicBezTo>
                  <a:pt x="107232" y="151092"/>
                  <a:pt x="107264" y="151029"/>
                  <a:pt x="107264" y="150934"/>
                </a:cubicBezTo>
                <a:lnTo>
                  <a:pt x="106567" y="145804"/>
                </a:lnTo>
                <a:cubicBezTo>
                  <a:pt x="106535" y="145709"/>
                  <a:pt x="106472" y="145645"/>
                  <a:pt x="106409" y="145614"/>
                </a:cubicBezTo>
                <a:lnTo>
                  <a:pt x="103369" y="144410"/>
                </a:lnTo>
                <a:lnTo>
                  <a:pt x="105490" y="135480"/>
                </a:lnTo>
                <a:lnTo>
                  <a:pt x="107391" y="135955"/>
                </a:lnTo>
                <a:cubicBezTo>
                  <a:pt x="107407" y="135960"/>
                  <a:pt x="107425" y="135963"/>
                  <a:pt x="107443" y="135963"/>
                </a:cubicBezTo>
                <a:cubicBezTo>
                  <a:pt x="107528" y="135963"/>
                  <a:pt x="107623" y="135906"/>
                  <a:pt x="107676" y="135828"/>
                </a:cubicBezTo>
                <a:lnTo>
                  <a:pt x="110336" y="128671"/>
                </a:lnTo>
                <a:lnTo>
                  <a:pt x="110779" y="129177"/>
                </a:lnTo>
                <a:lnTo>
                  <a:pt x="130477" y="145804"/>
                </a:lnTo>
                <a:lnTo>
                  <a:pt x="125315" y="150649"/>
                </a:lnTo>
                <a:lnTo>
                  <a:pt x="113218" y="140230"/>
                </a:lnTo>
                <a:cubicBezTo>
                  <a:pt x="113170" y="140182"/>
                  <a:pt x="113107" y="140159"/>
                  <a:pt x="113043" y="140159"/>
                </a:cubicBezTo>
                <a:cubicBezTo>
                  <a:pt x="112980" y="140159"/>
                  <a:pt x="112917" y="140182"/>
                  <a:pt x="112869" y="140230"/>
                </a:cubicBezTo>
                <a:lnTo>
                  <a:pt x="110779" y="142605"/>
                </a:lnTo>
                <a:cubicBezTo>
                  <a:pt x="110684" y="142700"/>
                  <a:pt x="110716" y="142858"/>
                  <a:pt x="110811" y="142922"/>
                </a:cubicBezTo>
                <a:cubicBezTo>
                  <a:pt x="110858" y="142969"/>
                  <a:pt x="110914" y="142993"/>
                  <a:pt x="110969" y="142993"/>
                </a:cubicBezTo>
                <a:cubicBezTo>
                  <a:pt x="111025" y="142993"/>
                  <a:pt x="111080" y="142969"/>
                  <a:pt x="111127" y="142922"/>
                </a:cubicBezTo>
                <a:lnTo>
                  <a:pt x="113091" y="140705"/>
                </a:lnTo>
                <a:lnTo>
                  <a:pt x="118348" y="145265"/>
                </a:lnTo>
                <a:lnTo>
                  <a:pt x="115846" y="147672"/>
                </a:lnTo>
                <a:cubicBezTo>
                  <a:pt x="115751" y="147767"/>
                  <a:pt x="115751" y="147894"/>
                  <a:pt x="115846" y="147989"/>
                </a:cubicBezTo>
                <a:lnTo>
                  <a:pt x="121705" y="154196"/>
                </a:lnTo>
                <a:lnTo>
                  <a:pt x="118855" y="156888"/>
                </a:lnTo>
                <a:lnTo>
                  <a:pt x="115941" y="159643"/>
                </a:lnTo>
                <a:lnTo>
                  <a:pt x="116606" y="159643"/>
                </a:lnTo>
                <a:lnTo>
                  <a:pt x="119013" y="157394"/>
                </a:lnTo>
                <a:lnTo>
                  <a:pt x="121357" y="159833"/>
                </a:lnTo>
                <a:lnTo>
                  <a:pt x="122022" y="159865"/>
                </a:lnTo>
                <a:lnTo>
                  <a:pt x="119330" y="157078"/>
                </a:lnTo>
                <a:lnTo>
                  <a:pt x="125379" y="151346"/>
                </a:lnTo>
                <a:lnTo>
                  <a:pt x="128862" y="154323"/>
                </a:lnTo>
                <a:lnTo>
                  <a:pt x="130477" y="159485"/>
                </a:lnTo>
                <a:lnTo>
                  <a:pt x="129337" y="160435"/>
                </a:lnTo>
                <a:lnTo>
                  <a:pt x="130002" y="160498"/>
                </a:lnTo>
                <a:lnTo>
                  <a:pt x="130636" y="159928"/>
                </a:lnTo>
                <a:lnTo>
                  <a:pt x="130794" y="160530"/>
                </a:lnTo>
                <a:lnTo>
                  <a:pt x="131301" y="160561"/>
                </a:lnTo>
                <a:lnTo>
                  <a:pt x="131301" y="160561"/>
                </a:lnTo>
                <a:lnTo>
                  <a:pt x="130984" y="159611"/>
                </a:lnTo>
                <a:lnTo>
                  <a:pt x="136273" y="155146"/>
                </a:lnTo>
                <a:lnTo>
                  <a:pt x="141118" y="160783"/>
                </a:lnTo>
                <a:lnTo>
                  <a:pt x="140706" y="161131"/>
                </a:lnTo>
                <a:lnTo>
                  <a:pt x="141371" y="161163"/>
                </a:lnTo>
                <a:lnTo>
                  <a:pt x="143525" y="159073"/>
                </a:lnTo>
                <a:lnTo>
                  <a:pt x="145552" y="161258"/>
                </a:lnTo>
                <a:lnTo>
                  <a:pt x="146153" y="161258"/>
                </a:lnTo>
                <a:lnTo>
                  <a:pt x="143842" y="158756"/>
                </a:lnTo>
                <a:lnTo>
                  <a:pt x="163381" y="139976"/>
                </a:lnTo>
                <a:lnTo>
                  <a:pt x="166358" y="143175"/>
                </a:lnTo>
                <a:lnTo>
                  <a:pt x="160056" y="150459"/>
                </a:lnTo>
                <a:cubicBezTo>
                  <a:pt x="159993" y="150554"/>
                  <a:pt x="159993" y="150681"/>
                  <a:pt x="160088" y="150776"/>
                </a:cubicBezTo>
                <a:cubicBezTo>
                  <a:pt x="160128" y="150815"/>
                  <a:pt x="160179" y="150833"/>
                  <a:pt x="160229" y="150833"/>
                </a:cubicBezTo>
                <a:cubicBezTo>
                  <a:pt x="160299" y="150833"/>
                  <a:pt x="160368" y="150799"/>
                  <a:pt x="160405" y="150744"/>
                </a:cubicBezTo>
                <a:lnTo>
                  <a:pt x="166548" y="143618"/>
                </a:lnTo>
                <a:lnTo>
                  <a:pt x="168163" y="148685"/>
                </a:lnTo>
                <a:lnTo>
                  <a:pt x="158631" y="161068"/>
                </a:lnTo>
                <a:lnTo>
                  <a:pt x="159233" y="161068"/>
                </a:lnTo>
                <a:lnTo>
                  <a:pt x="168322" y="149224"/>
                </a:lnTo>
                <a:lnTo>
                  <a:pt x="169272" y="152169"/>
                </a:lnTo>
                <a:lnTo>
                  <a:pt x="170570" y="156254"/>
                </a:lnTo>
                <a:lnTo>
                  <a:pt x="171837" y="160213"/>
                </a:lnTo>
                <a:lnTo>
                  <a:pt x="171900" y="160625"/>
                </a:lnTo>
                <a:lnTo>
                  <a:pt x="172375" y="160625"/>
                </a:lnTo>
                <a:lnTo>
                  <a:pt x="172312" y="160371"/>
                </a:lnTo>
                <a:lnTo>
                  <a:pt x="182098" y="157838"/>
                </a:lnTo>
                <a:lnTo>
                  <a:pt x="182795" y="160435"/>
                </a:lnTo>
                <a:lnTo>
                  <a:pt x="183270" y="160435"/>
                </a:lnTo>
                <a:lnTo>
                  <a:pt x="181369" y="153372"/>
                </a:lnTo>
                <a:cubicBezTo>
                  <a:pt x="181345" y="153274"/>
                  <a:pt x="181262" y="153194"/>
                  <a:pt x="181167" y="153194"/>
                </a:cubicBezTo>
                <a:cubicBezTo>
                  <a:pt x="181140" y="153194"/>
                  <a:pt x="181112" y="153200"/>
                  <a:pt x="181084" y="153214"/>
                </a:cubicBezTo>
                <a:lnTo>
                  <a:pt x="170919" y="155938"/>
                </a:lnTo>
                <a:lnTo>
                  <a:pt x="169747" y="152232"/>
                </a:lnTo>
                <a:lnTo>
                  <a:pt x="177031" y="149921"/>
                </a:lnTo>
                <a:lnTo>
                  <a:pt x="180134" y="148654"/>
                </a:lnTo>
                <a:cubicBezTo>
                  <a:pt x="180229" y="148622"/>
                  <a:pt x="180261" y="148495"/>
                  <a:pt x="180261" y="148400"/>
                </a:cubicBezTo>
                <a:lnTo>
                  <a:pt x="179374" y="142763"/>
                </a:lnTo>
                <a:lnTo>
                  <a:pt x="178931" y="140990"/>
                </a:lnTo>
                <a:cubicBezTo>
                  <a:pt x="178893" y="140889"/>
                  <a:pt x="178809" y="140843"/>
                  <a:pt x="178725" y="140843"/>
                </a:cubicBezTo>
                <a:cubicBezTo>
                  <a:pt x="178598" y="140843"/>
                  <a:pt x="178469" y="140946"/>
                  <a:pt x="178488" y="141117"/>
                </a:cubicBezTo>
                <a:lnTo>
                  <a:pt x="178899" y="142637"/>
                </a:lnTo>
                <a:lnTo>
                  <a:pt x="167593" y="145455"/>
                </a:lnTo>
                <a:lnTo>
                  <a:pt x="166865" y="143270"/>
                </a:lnTo>
                <a:lnTo>
                  <a:pt x="170000" y="139628"/>
                </a:lnTo>
                <a:lnTo>
                  <a:pt x="183175" y="136081"/>
                </a:lnTo>
                <a:lnTo>
                  <a:pt x="184505" y="139660"/>
                </a:lnTo>
                <a:cubicBezTo>
                  <a:pt x="184505" y="139691"/>
                  <a:pt x="184536" y="139723"/>
                  <a:pt x="184568" y="139755"/>
                </a:cubicBezTo>
                <a:lnTo>
                  <a:pt x="199199" y="153562"/>
                </a:lnTo>
                <a:lnTo>
                  <a:pt x="199833" y="160625"/>
                </a:lnTo>
                <a:lnTo>
                  <a:pt x="200308" y="160625"/>
                </a:lnTo>
                <a:lnTo>
                  <a:pt x="199706" y="153594"/>
                </a:lnTo>
                <a:lnTo>
                  <a:pt x="205501" y="152486"/>
                </a:lnTo>
                <a:lnTo>
                  <a:pt x="205280" y="160688"/>
                </a:lnTo>
                <a:lnTo>
                  <a:pt x="205755" y="160688"/>
                </a:lnTo>
                <a:lnTo>
                  <a:pt x="206135" y="146595"/>
                </a:lnTo>
                <a:lnTo>
                  <a:pt x="213799" y="153531"/>
                </a:lnTo>
                <a:cubicBezTo>
                  <a:pt x="211962" y="155779"/>
                  <a:pt x="209998" y="158186"/>
                  <a:pt x="207908" y="160751"/>
                </a:cubicBezTo>
                <a:lnTo>
                  <a:pt x="210822" y="160815"/>
                </a:lnTo>
                <a:cubicBezTo>
                  <a:pt x="212627" y="158598"/>
                  <a:pt x="214400" y="156444"/>
                  <a:pt x="216079" y="154418"/>
                </a:cubicBezTo>
                <a:lnTo>
                  <a:pt x="222983" y="156413"/>
                </a:lnTo>
                <a:lnTo>
                  <a:pt x="236600" y="160371"/>
                </a:lnTo>
                <a:cubicBezTo>
                  <a:pt x="236505" y="160720"/>
                  <a:pt x="236410" y="161068"/>
                  <a:pt x="236315" y="161416"/>
                </a:cubicBezTo>
                <a:lnTo>
                  <a:pt x="236790" y="161416"/>
                </a:lnTo>
                <a:lnTo>
                  <a:pt x="237899" y="157394"/>
                </a:lnTo>
                <a:cubicBezTo>
                  <a:pt x="238152" y="156539"/>
                  <a:pt x="238374" y="155653"/>
                  <a:pt x="238595" y="154829"/>
                </a:cubicBezTo>
                <a:lnTo>
                  <a:pt x="238944" y="154893"/>
                </a:lnTo>
                <a:cubicBezTo>
                  <a:pt x="242269" y="155684"/>
                  <a:pt x="244549" y="156318"/>
                  <a:pt x="246101" y="156919"/>
                </a:cubicBezTo>
                <a:lnTo>
                  <a:pt x="240622" y="161575"/>
                </a:lnTo>
                <a:lnTo>
                  <a:pt x="241319" y="161575"/>
                </a:lnTo>
                <a:lnTo>
                  <a:pt x="246576" y="157109"/>
                </a:lnTo>
                <a:cubicBezTo>
                  <a:pt x="247368" y="157394"/>
                  <a:pt x="248096" y="157869"/>
                  <a:pt x="248698" y="158503"/>
                </a:cubicBezTo>
                <a:cubicBezTo>
                  <a:pt x="249110" y="158978"/>
                  <a:pt x="250123" y="160118"/>
                  <a:pt x="251390" y="161511"/>
                </a:cubicBezTo>
                <a:lnTo>
                  <a:pt x="254398" y="161416"/>
                </a:lnTo>
                <a:cubicBezTo>
                  <a:pt x="252562" y="159390"/>
                  <a:pt x="250978" y="157616"/>
                  <a:pt x="250440" y="156983"/>
                </a:cubicBezTo>
                <a:cubicBezTo>
                  <a:pt x="250060" y="156571"/>
                  <a:pt x="249648" y="156223"/>
                  <a:pt x="249173" y="155906"/>
                </a:cubicBezTo>
                <a:lnTo>
                  <a:pt x="249173" y="155906"/>
                </a:lnTo>
                <a:cubicBezTo>
                  <a:pt x="253234" y="156158"/>
                  <a:pt x="258113" y="156347"/>
                  <a:pt x="262416" y="156347"/>
                </a:cubicBezTo>
                <a:cubicBezTo>
                  <a:pt x="266233" y="156347"/>
                  <a:pt x="269596" y="156198"/>
                  <a:pt x="271531" y="155811"/>
                </a:cubicBezTo>
                <a:cubicBezTo>
                  <a:pt x="272323" y="155621"/>
                  <a:pt x="273115" y="155526"/>
                  <a:pt x="273938" y="155463"/>
                </a:cubicBezTo>
                <a:lnTo>
                  <a:pt x="273938" y="155463"/>
                </a:lnTo>
                <a:lnTo>
                  <a:pt x="268143" y="161258"/>
                </a:lnTo>
                <a:lnTo>
                  <a:pt x="268776" y="161290"/>
                </a:lnTo>
                <a:lnTo>
                  <a:pt x="274635" y="155399"/>
                </a:lnTo>
                <a:cubicBezTo>
                  <a:pt x="275222" y="155356"/>
                  <a:pt x="275812" y="155335"/>
                  <a:pt x="276404" y="155335"/>
                </a:cubicBezTo>
                <a:cubicBezTo>
                  <a:pt x="277537" y="155335"/>
                  <a:pt x="278674" y="155412"/>
                  <a:pt x="279797" y="155558"/>
                </a:cubicBezTo>
                <a:cubicBezTo>
                  <a:pt x="279100" y="157173"/>
                  <a:pt x="278340" y="158819"/>
                  <a:pt x="277643" y="160435"/>
                </a:cubicBezTo>
                <a:lnTo>
                  <a:pt x="280145" y="160435"/>
                </a:lnTo>
                <a:cubicBezTo>
                  <a:pt x="280779" y="159009"/>
                  <a:pt x="281444" y="157553"/>
                  <a:pt x="282045" y="156159"/>
                </a:cubicBezTo>
                <a:lnTo>
                  <a:pt x="285181" y="157426"/>
                </a:lnTo>
                <a:lnTo>
                  <a:pt x="285181" y="154956"/>
                </a:lnTo>
                <a:lnTo>
                  <a:pt x="282964" y="154069"/>
                </a:lnTo>
                <a:cubicBezTo>
                  <a:pt x="283819" y="152169"/>
                  <a:pt x="284547" y="150459"/>
                  <a:pt x="285149" y="149129"/>
                </a:cubicBezTo>
                <a:lnTo>
                  <a:pt x="285181" y="149129"/>
                </a:lnTo>
                <a:lnTo>
                  <a:pt x="285181" y="142700"/>
                </a:lnTo>
                <a:cubicBezTo>
                  <a:pt x="282869" y="146975"/>
                  <a:pt x="279670" y="151124"/>
                  <a:pt x="272196" y="153341"/>
                </a:cubicBezTo>
                <a:cubicBezTo>
                  <a:pt x="271816" y="153404"/>
                  <a:pt x="271468" y="153467"/>
                  <a:pt x="271088" y="153562"/>
                </a:cubicBezTo>
                <a:cubicBezTo>
                  <a:pt x="269327" y="153911"/>
                  <a:pt x="266120" y="154042"/>
                  <a:pt x="262416" y="154042"/>
                </a:cubicBezTo>
                <a:cubicBezTo>
                  <a:pt x="259060" y="154042"/>
                  <a:pt x="255296" y="153935"/>
                  <a:pt x="251833" y="153784"/>
                </a:cubicBezTo>
                <a:lnTo>
                  <a:pt x="254272" y="145772"/>
                </a:lnTo>
                <a:lnTo>
                  <a:pt x="260352" y="137475"/>
                </a:lnTo>
                <a:lnTo>
                  <a:pt x="268016" y="143017"/>
                </a:lnTo>
                <a:cubicBezTo>
                  <a:pt x="268079" y="143017"/>
                  <a:pt x="268111" y="143048"/>
                  <a:pt x="268174" y="143048"/>
                </a:cubicBezTo>
                <a:cubicBezTo>
                  <a:pt x="268238" y="143048"/>
                  <a:pt x="268301" y="143017"/>
                  <a:pt x="268364" y="142953"/>
                </a:cubicBezTo>
                <a:cubicBezTo>
                  <a:pt x="268428" y="142858"/>
                  <a:pt x="268396" y="142700"/>
                  <a:pt x="268301" y="142637"/>
                </a:cubicBezTo>
                <a:lnTo>
                  <a:pt x="260605" y="137126"/>
                </a:lnTo>
                <a:lnTo>
                  <a:pt x="264722" y="131489"/>
                </a:lnTo>
                <a:lnTo>
                  <a:pt x="285181" y="139945"/>
                </a:lnTo>
                <a:lnTo>
                  <a:pt x="285181" y="139470"/>
                </a:lnTo>
                <a:lnTo>
                  <a:pt x="264786" y="131046"/>
                </a:lnTo>
                <a:lnTo>
                  <a:pt x="259085" y="125630"/>
                </a:lnTo>
                <a:lnTo>
                  <a:pt x="268744" y="113755"/>
                </a:lnTo>
                <a:lnTo>
                  <a:pt x="285181" y="121925"/>
                </a:lnTo>
                <a:lnTo>
                  <a:pt x="285181" y="119360"/>
                </a:lnTo>
                <a:lnTo>
                  <a:pt x="269980" y="111791"/>
                </a:lnTo>
                <a:lnTo>
                  <a:pt x="285181" y="81864"/>
                </a:lnTo>
                <a:lnTo>
                  <a:pt x="285181" y="77715"/>
                </a:lnTo>
                <a:lnTo>
                  <a:pt x="280874" y="78666"/>
                </a:lnTo>
                <a:lnTo>
                  <a:pt x="282172" y="74042"/>
                </a:lnTo>
                <a:cubicBezTo>
                  <a:pt x="283154" y="74517"/>
                  <a:pt x="284136" y="74960"/>
                  <a:pt x="285181" y="75340"/>
                </a:cubicBezTo>
                <a:lnTo>
                  <a:pt x="285181" y="72870"/>
                </a:lnTo>
                <a:cubicBezTo>
                  <a:pt x="284167" y="72458"/>
                  <a:pt x="283154" y="71983"/>
                  <a:pt x="282204" y="71445"/>
                </a:cubicBezTo>
                <a:cubicBezTo>
                  <a:pt x="280589" y="69482"/>
                  <a:pt x="266623" y="52412"/>
                  <a:pt x="264152" y="50069"/>
                </a:cubicBezTo>
                <a:cubicBezTo>
                  <a:pt x="261682" y="47757"/>
                  <a:pt x="252847" y="43830"/>
                  <a:pt x="250693" y="42880"/>
                </a:cubicBezTo>
                <a:cubicBezTo>
                  <a:pt x="244708" y="31859"/>
                  <a:pt x="235809" y="15328"/>
                  <a:pt x="235302" y="13871"/>
                </a:cubicBezTo>
                <a:cubicBezTo>
                  <a:pt x="235144" y="12953"/>
                  <a:pt x="234383" y="6334"/>
                  <a:pt x="233718" y="0"/>
                </a:cubicBezTo>
                <a:lnTo>
                  <a:pt x="231407" y="0"/>
                </a:lnTo>
                <a:cubicBezTo>
                  <a:pt x="231565" y="1298"/>
                  <a:pt x="231692" y="2692"/>
                  <a:pt x="231850" y="4117"/>
                </a:cubicBezTo>
                <a:lnTo>
                  <a:pt x="230393" y="0"/>
                </a:lnTo>
                <a:lnTo>
                  <a:pt x="227955" y="0"/>
                </a:lnTo>
                <a:lnTo>
                  <a:pt x="228746" y="2185"/>
                </a:lnTo>
                <a:lnTo>
                  <a:pt x="218042" y="1362"/>
                </a:lnTo>
                <a:lnTo>
                  <a:pt x="218264" y="0"/>
                </a:lnTo>
                <a:lnTo>
                  <a:pt x="217821" y="0"/>
                </a:lnTo>
                <a:lnTo>
                  <a:pt x="217599" y="1330"/>
                </a:lnTo>
                <a:lnTo>
                  <a:pt x="208161" y="602"/>
                </a:lnTo>
                <a:lnTo>
                  <a:pt x="208098" y="0"/>
                </a:lnTo>
                <a:lnTo>
                  <a:pt x="207180" y="0"/>
                </a:lnTo>
                <a:lnTo>
                  <a:pt x="207243" y="665"/>
                </a:lnTo>
                <a:lnTo>
                  <a:pt x="202493" y="1425"/>
                </a:lnTo>
                <a:lnTo>
                  <a:pt x="202144" y="0"/>
                </a:lnTo>
                <a:lnTo>
                  <a:pt x="201669" y="0"/>
                </a:lnTo>
                <a:lnTo>
                  <a:pt x="202049" y="1488"/>
                </a:lnTo>
                <a:lnTo>
                  <a:pt x="194765" y="2692"/>
                </a:lnTo>
                <a:lnTo>
                  <a:pt x="194480" y="0"/>
                </a:lnTo>
                <a:lnTo>
                  <a:pt x="194005" y="0"/>
                </a:lnTo>
                <a:lnTo>
                  <a:pt x="194322" y="2787"/>
                </a:lnTo>
                <a:lnTo>
                  <a:pt x="184853" y="4307"/>
                </a:lnTo>
                <a:lnTo>
                  <a:pt x="184156" y="0"/>
                </a:lnTo>
                <a:lnTo>
                  <a:pt x="183681" y="0"/>
                </a:lnTo>
                <a:lnTo>
                  <a:pt x="184410" y="4402"/>
                </a:lnTo>
                <a:lnTo>
                  <a:pt x="175162" y="5890"/>
                </a:lnTo>
                <a:cubicBezTo>
                  <a:pt x="175131" y="3864"/>
                  <a:pt x="175067" y="1932"/>
                  <a:pt x="175067" y="253"/>
                </a:cubicBezTo>
                <a:lnTo>
                  <a:pt x="176492" y="0"/>
                </a:lnTo>
                <a:lnTo>
                  <a:pt x="169905" y="0"/>
                </a:lnTo>
                <a:lnTo>
                  <a:pt x="163286" y="253"/>
                </a:lnTo>
                <a:lnTo>
                  <a:pt x="163286" y="0"/>
                </a:lnTo>
                <a:lnTo>
                  <a:pt x="162843" y="0"/>
                </a:lnTo>
                <a:lnTo>
                  <a:pt x="162526" y="6017"/>
                </a:lnTo>
                <a:lnTo>
                  <a:pt x="159518" y="6017"/>
                </a:lnTo>
                <a:cubicBezTo>
                  <a:pt x="159454" y="6017"/>
                  <a:pt x="159423" y="6017"/>
                  <a:pt x="159391" y="6049"/>
                </a:cubicBezTo>
                <a:cubicBezTo>
                  <a:pt x="159359" y="6080"/>
                  <a:pt x="156668" y="8044"/>
                  <a:pt x="154577" y="9564"/>
                </a:cubicBezTo>
                <a:lnTo>
                  <a:pt x="154071" y="6397"/>
                </a:lnTo>
                <a:lnTo>
                  <a:pt x="157554" y="4877"/>
                </a:lnTo>
                <a:cubicBezTo>
                  <a:pt x="157618" y="4845"/>
                  <a:pt x="157681" y="4782"/>
                  <a:pt x="157681" y="4687"/>
                </a:cubicBezTo>
                <a:lnTo>
                  <a:pt x="158251" y="412"/>
                </a:lnTo>
                <a:cubicBezTo>
                  <a:pt x="158251" y="285"/>
                  <a:pt x="158188" y="158"/>
                  <a:pt x="158061" y="158"/>
                </a:cubicBezTo>
                <a:lnTo>
                  <a:pt x="157206" y="0"/>
                </a:lnTo>
                <a:lnTo>
                  <a:pt x="154736" y="0"/>
                </a:lnTo>
                <a:lnTo>
                  <a:pt x="157776" y="570"/>
                </a:lnTo>
                <a:lnTo>
                  <a:pt x="157269" y="4497"/>
                </a:lnTo>
                <a:lnTo>
                  <a:pt x="153754" y="6017"/>
                </a:lnTo>
                <a:cubicBezTo>
                  <a:pt x="153659" y="6080"/>
                  <a:pt x="153596" y="6175"/>
                  <a:pt x="153596" y="6270"/>
                </a:cubicBezTo>
                <a:lnTo>
                  <a:pt x="154166" y="9849"/>
                </a:lnTo>
                <a:cubicBezTo>
                  <a:pt x="153659" y="10229"/>
                  <a:pt x="153184" y="10577"/>
                  <a:pt x="152836" y="10799"/>
                </a:cubicBezTo>
                <a:cubicBezTo>
                  <a:pt x="151125" y="12003"/>
                  <a:pt x="144317" y="14219"/>
                  <a:pt x="143715" y="14409"/>
                </a:cubicBezTo>
                <a:lnTo>
                  <a:pt x="138965" y="14124"/>
                </a:lnTo>
                <a:lnTo>
                  <a:pt x="130414" y="4592"/>
                </a:lnTo>
                <a:lnTo>
                  <a:pt x="129274" y="1013"/>
                </a:lnTo>
                <a:lnTo>
                  <a:pt x="130794" y="0"/>
                </a:lnTo>
                <a:lnTo>
                  <a:pt x="129971" y="0"/>
                </a:lnTo>
                <a:lnTo>
                  <a:pt x="129147" y="570"/>
                </a:lnTo>
                <a:lnTo>
                  <a:pt x="128957" y="0"/>
                </a:lnTo>
                <a:lnTo>
                  <a:pt x="128482" y="0"/>
                </a:lnTo>
                <a:lnTo>
                  <a:pt x="130002" y="4782"/>
                </a:lnTo>
                <a:cubicBezTo>
                  <a:pt x="130002" y="4814"/>
                  <a:pt x="130002" y="4845"/>
                  <a:pt x="130034" y="4877"/>
                </a:cubicBezTo>
                <a:lnTo>
                  <a:pt x="138458" y="14251"/>
                </a:lnTo>
                <a:lnTo>
                  <a:pt x="120597" y="20838"/>
                </a:lnTo>
                <a:cubicBezTo>
                  <a:pt x="120185" y="20743"/>
                  <a:pt x="117556" y="20110"/>
                  <a:pt x="117018" y="18526"/>
                </a:cubicBezTo>
                <a:cubicBezTo>
                  <a:pt x="116828" y="17925"/>
                  <a:pt x="115434" y="14853"/>
                  <a:pt x="113661" y="10831"/>
                </a:cubicBezTo>
                <a:lnTo>
                  <a:pt x="122402" y="6555"/>
                </a:lnTo>
                <a:lnTo>
                  <a:pt x="124713" y="12003"/>
                </a:lnTo>
                <a:cubicBezTo>
                  <a:pt x="124745" y="12034"/>
                  <a:pt x="124777" y="12098"/>
                  <a:pt x="124840" y="12129"/>
                </a:cubicBezTo>
                <a:lnTo>
                  <a:pt x="124904" y="12129"/>
                </a:lnTo>
                <a:cubicBezTo>
                  <a:pt x="124967" y="12129"/>
                  <a:pt x="124999" y="12098"/>
                  <a:pt x="125030" y="12098"/>
                </a:cubicBezTo>
                <a:lnTo>
                  <a:pt x="130319" y="9152"/>
                </a:lnTo>
                <a:cubicBezTo>
                  <a:pt x="130446" y="9089"/>
                  <a:pt x="130477" y="8931"/>
                  <a:pt x="130414" y="8836"/>
                </a:cubicBezTo>
                <a:lnTo>
                  <a:pt x="126075" y="1773"/>
                </a:lnTo>
                <a:cubicBezTo>
                  <a:pt x="126028" y="1702"/>
                  <a:pt x="125962" y="1667"/>
                  <a:pt x="125879" y="1667"/>
                </a:cubicBezTo>
                <a:cubicBezTo>
                  <a:pt x="125852" y="1667"/>
                  <a:pt x="125822" y="1671"/>
                  <a:pt x="125790" y="1678"/>
                </a:cubicBezTo>
                <a:lnTo>
                  <a:pt x="121388" y="2914"/>
                </a:lnTo>
                <a:lnTo>
                  <a:pt x="120153" y="0"/>
                </a:lnTo>
                <a:lnTo>
                  <a:pt x="119646" y="0"/>
                </a:lnTo>
                <a:lnTo>
                  <a:pt x="122243" y="6144"/>
                </a:lnTo>
                <a:lnTo>
                  <a:pt x="113503" y="10419"/>
                </a:lnTo>
                <a:lnTo>
                  <a:pt x="113281" y="9912"/>
                </a:lnTo>
                <a:cubicBezTo>
                  <a:pt x="111919" y="6935"/>
                  <a:pt x="110336" y="3389"/>
                  <a:pt x="108847" y="0"/>
                </a:cubicBezTo>
                <a:lnTo>
                  <a:pt x="108341" y="0"/>
                </a:lnTo>
                <a:cubicBezTo>
                  <a:pt x="109829" y="3357"/>
                  <a:pt x="111444" y="6935"/>
                  <a:pt x="112838" y="10102"/>
                </a:cubicBezTo>
                <a:cubicBezTo>
                  <a:pt x="114833" y="14536"/>
                  <a:pt x="116416" y="18051"/>
                  <a:pt x="116606" y="18653"/>
                </a:cubicBezTo>
                <a:cubicBezTo>
                  <a:pt x="117145" y="20300"/>
                  <a:pt x="119425" y="21028"/>
                  <a:pt x="120248" y="21250"/>
                </a:cubicBezTo>
                <a:cubicBezTo>
                  <a:pt x="119710" y="22295"/>
                  <a:pt x="117588" y="26127"/>
                  <a:pt x="116670" y="27077"/>
                </a:cubicBezTo>
                <a:cubicBezTo>
                  <a:pt x="115909" y="27837"/>
                  <a:pt x="112869" y="29674"/>
                  <a:pt x="111064" y="30750"/>
                </a:cubicBezTo>
                <a:lnTo>
                  <a:pt x="103939" y="23625"/>
                </a:lnTo>
                <a:lnTo>
                  <a:pt x="93108" y="0"/>
                </a:lnTo>
                <a:lnTo>
                  <a:pt x="90606" y="0"/>
                </a:lnTo>
                <a:lnTo>
                  <a:pt x="95198" y="10039"/>
                </a:lnTo>
                <a:lnTo>
                  <a:pt x="78350" y="8519"/>
                </a:lnTo>
                <a:cubicBezTo>
                  <a:pt x="79997" y="6017"/>
                  <a:pt x="81960" y="3009"/>
                  <a:pt x="83955" y="0"/>
                </a:cubicBezTo>
                <a:lnTo>
                  <a:pt x="81200" y="0"/>
                </a:lnTo>
                <a:cubicBezTo>
                  <a:pt x="79490" y="2597"/>
                  <a:pt x="77685" y="5289"/>
                  <a:pt x="76165" y="7601"/>
                </a:cubicBezTo>
                <a:lnTo>
                  <a:pt x="77622" y="0"/>
                </a:lnTo>
                <a:lnTo>
                  <a:pt x="77147" y="0"/>
                </a:lnTo>
                <a:lnTo>
                  <a:pt x="76133" y="5384"/>
                </a:lnTo>
                <a:lnTo>
                  <a:pt x="67107" y="3040"/>
                </a:lnTo>
                <a:lnTo>
                  <a:pt x="67741" y="0"/>
                </a:lnTo>
                <a:lnTo>
                  <a:pt x="67297" y="0"/>
                </a:lnTo>
                <a:lnTo>
                  <a:pt x="65587" y="8329"/>
                </a:lnTo>
                <a:lnTo>
                  <a:pt x="55517" y="5700"/>
                </a:lnTo>
                <a:lnTo>
                  <a:pt x="55928" y="0"/>
                </a:lnTo>
                <a:lnTo>
                  <a:pt x="55485" y="0"/>
                </a:lnTo>
                <a:lnTo>
                  <a:pt x="55042" y="5859"/>
                </a:lnTo>
                <a:lnTo>
                  <a:pt x="54376" y="21060"/>
                </a:lnTo>
                <a:cubicBezTo>
                  <a:pt x="54376" y="21186"/>
                  <a:pt x="54440" y="21281"/>
                  <a:pt x="54567" y="21281"/>
                </a:cubicBezTo>
                <a:lnTo>
                  <a:pt x="58810" y="22390"/>
                </a:lnTo>
                <a:lnTo>
                  <a:pt x="49816" y="28375"/>
                </a:lnTo>
                <a:lnTo>
                  <a:pt x="42881" y="7981"/>
                </a:lnTo>
                <a:cubicBezTo>
                  <a:pt x="44654" y="5574"/>
                  <a:pt x="46016" y="2882"/>
                  <a:pt x="46871" y="0"/>
                </a:cubicBezTo>
                <a:lnTo>
                  <a:pt x="44464" y="0"/>
                </a:lnTo>
                <a:cubicBezTo>
                  <a:pt x="43672" y="2375"/>
                  <a:pt x="42501" y="4624"/>
                  <a:pt x="41012" y="6650"/>
                </a:cubicBezTo>
                <a:lnTo>
                  <a:pt x="39492" y="3990"/>
                </a:lnTo>
                <a:cubicBezTo>
                  <a:pt x="39460" y="3927"/>
                  <a:pt x="39397" y="3895"/>
                  <a:pt x="39334" y="3864"/>
                </a:cubicBezTo>
                <a:cubicBezTo>
                  <a:pt x="39270" y="3864"/>
                  <a:pt x="39175" y="3895"/>
                  <a:pt x="39144" y="3927"/>
                </a:cubicBezTo>
                <a:lnTo>
                  <a:pt x="36008" y="6587"/>
                </a:lnTo>
                <a:lnTo>
                  <a:pt x="27584" y="0"/>
                </a:lnTo>
                <a:lnTo>
                  <a:pt x="26856" y="0"/>
                </a:lnTo>
                <a:lnTo>
                  <a:pt x="35660" y="6904"/>
                </a:lnTo>
                <a:lnTo>
                  <a:pt x="27046" y="14219"/>
                </a:lnTo>
                <a:lnTo>
                  <a:pt x="26698" y="7727"/>
                </a:lnTo>
                <a:cubicBezTo>
                  <a:pt x="26698" y="7632"/>
                  <a:pt x="26634" y="7537"/>
                  <a:pt x="26539" y="7506"/>
                </a:cubicBezTo>
                <a:lnTo>
                  <a:pt x="23911" y="6872"/>
                </a:lnTo>
                <a:cubicBezTo>
                  <a:pt x="23895" y="6856"/>
                  <a:pt x="23871" y="6848"/>
                  <a:pt x="23848" y="6848"/>
                </a:cubicBezTo>
                <a:cubicBezTo>
                  <a:pt x="23824" y="6848"/>
                  <a:pt x="23800" y="6856"/>
                  <a:pt x="23784" y="6872"/>
                </a:cubicBezTo>
                <a:lnTo>
                  <a:pt x="18495" y="8836"/>
                </a:lnTo>
                <a:lnTo>
                  <a:pt x="10166" y="8076"/>
                </a:lnTo>
                <a:lnTo>
                  <a:pt x="11908" y="1583"/>
                </a:lnTo>
                <a:lnTo>
                  <a:pt x="15139" y="1583"/>
                </a:lnTo>
                <a:cubicBezTo>
                  <a:pt x="15234" y="1583"/>
                  <a:pt x="15329" y="1520"/>
                  <a:pt x="15360" y="1425"/>
                </a:cubicBezTo>
                <a:lnTo>
                  <a:pt x="15740" y="0"/>
                </a:lnTo>
                <a:lnTo>
                  <a:pt x="15265" y="0"/>
                </a:lnTo>
                <a:lnTo>
                  <a:pt x="14948" y="1108"/>
                </a:lnTo>
                <a:lnTo>
                  <a:pt x="11750" y="1108"/>
                </a:lnTo>
                <a:lnTo>
                  <a:pt x="9153" y="570"/>
                </a:lnTo>
                <a:lnTo>
                  <a:pt x="9280" y="0"/>
                </a:lnTo>
                <a:lnTo>
                  <a:pt x="8805" y="0"/>
                </a:lnTo>
                <a:lnTo>
                  <a:pt x="8710" y="475"/>
                </a:lnTo>
                <a:lnTo>
                  <a:pt x="6430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25490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5"/>
          <p:cNvSpPr txBox="1"/>
          <p:nvPr>
            <p:ph type="ctrTitle"/>
          </p:nvPr>
        </p:nvSpPr>
        <p:spPr>
          <a:xfrm>
            <a:off x="2103475" y="1454649"/>
            <a:ext cx="2142300" cy="4572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9" name="Google Shape;79;p15"/>
          <p:cNvSpPr txBox="1"/>
          <p:nvPr>
            <p:ph idx="1" type="subTitle"/>
          </p:nvPr>
        </p:nvSpPr>
        <p:spPr>
          <a:xfrm>
            <a:off x="2103475" y="1909600"/>
            <a:ext cx="2139600" cy="53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80" name="Google Shape;80;p15"/>
          <p:cNvSpPr txBox="1"/>
          <p:nvPr>
            <p:ph idx="2" type="ctrTitle"/>
          </p:nvPr>
        </p:nvSpPr>
        <p:spPr>
          <a:xfrm>
            <a:off x="5214500" y="1454649"/>
            <a:ext cx="2139600" cy="452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1" name="Google Shape;81;p15"/>
          <p:cNvSpPr txBox="1"/>
          <p:nvPr>
            <p:ph idx="3" type="subTitle"/>
          </p:nvPr>
        </p:nvSpPr>
        <p:spPr>
          <a:xfrm>
            <a:off x="5214500" y="1907350"/>
            <a:ext cx="2142300" cy="53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82" name="Google Shape;82;p15"/>
          <p:cNvSpPr txBox="1"/>
          <p:nvPr>
            <p:ph idx="4" type="ctrTitle"/>
          </p:nvPr>
        </p:nvSpPr>
        <p:spPr>
          <a:xfrm>
            <a:off x="2103475" y="3151084"/>
            <a:ext cx="2139600" cy="452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3" name="Google Shape;83;p15"/>
          <p:cNvSpPr txBox="1"/>
          <p:nvPr>
            <p:ph idx="5" type="subTitle"/>
          </p:nvPr>
        </p:nvSpPr>
        <p:spPr>
          <a:xfrm>
            <a:off x="2103475" y="3603772"/>
            <a:ext cx="2139600" cy="53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84" name="Google Shape;84;p15"/>
          <p:cNvSpPr txBox="1"/>
          <p:nvPr>
            <p:ph idx="6" type="ctrTitle"/>
          </p:nvPr>
        </p:nvSpPr>
        <p:spPr>
          <a:xfrm>
            <a:off x="5214500" y="3148834"/>
            <a:ext cx="2139600" cy="452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5" name="Google Shape;85;p15"/>
          <p:cNvSpPr txBox="1"/>
          <p:nvPr>
            <p:ph idx="7" type="subTitle"/>
          </p:nvPr>
        </p:nvSpPr>
        <p:spPr>
          <a:xfrm>
            <a:off x="5214500" y="3601522"/>
            <a:ext cx="2139600" cy="53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86" name="Google Shape;86;p15"/>
          <p:cNvSpPr txBox="1"/>
          <p:nvPr>
            <p:ph idx="8" type="ctrTitle"/>
          </p:nvPr>
        </p:nvSpPr>
        <p:spPr>
          <a:xfrm>
            <a:off x="5045070" y="390425"/>
            <a:ext cx="3481200" cy="4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 01">
  <p:cSld name="CUSTOM_27_1_1_1">
    <p:bg>
      <p:bgPr>
        <a:solidFill>
          <a:schemeClr val="lt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/>
          <p:nvPr/>
        </p:nvSpPr>
        <p:spPr>
          <a:xfrm>
            <a:off x="-35175" y="0"/>
            <a:ext cx="9210209" cy="5205422"/>
          </a:xfrm>
          <a:custGeom>
            <a:rect b="b" l="l" r="r" t="t"/>
            <a:pathLst>
              <a:path extrusionOk="0" h="161196" w="285212">
                <a:moveTo>
                  <a:pt x="48327" y="475"/>
                </a:moveTo>
                <a:lnTo>
                  <a:pt x="49372" y="3167"/>
                </a:lnTo>
                <a:lnTo>
                  <a:pt x="44400" y="4909"/>
                </a:lnTo>
                <a:lnTo>
                  <a:pt x="43197" y="2249"/>
                </a:lnTo>
                <a:lnTo>
                  <a:pt x="48327" y="475"/>
                </a:lnTo>
                <a:close/>
                <a:moveTo>
                  <a:pt x="233338" y="1742"/>
                </a:moveTo>
                <a:lnTo>
                  <a:pt x="243820" y="2787"/>
                </a:lnTo>
                <a:lnTo>
                  <a:pt x="243820" y="5669"/>
                </a:lnTo>
                <a:lnTo>
                  <a:pt x="232863" y="4909"/>
                </a:lnTo>
                <a:lnTo>
                  <a:pt x="233338" y="1742"/>
                </a:lnTo>
                <a:close/>
                <a:moveTo>
                  <a:pt x="188463" y="1425"/>
                </a:moveTo>
                <a:cubicBezTo>
                  <a:pt x="191440" y="1932"/>
                  <a:pt x="194385" y="2471"/>
                  <a:pt x="197108" y="2882"/>
                </a:cubicBezTo>
                <a:lnTo>
                  <a:pt x="196823" y="6397"/>
                </a:lnTo>
                <a:lnTo>
                  <a:pt x="188051" y="5701"/>
                </a:lnTo>
                <a:lnTo>
                  <a:pt x="188463" y="1425"/>
                </a:lnTo>
                <a:close/>
                <a:moveTo>
                  <a:pt x="204709" y="3927"/>
                </a:moveTo>
                <a:cubicBezTo>
                  <a:pt x="205152" y="3959"/>
                  <a:pt x="205564" y="3991"/>
                  <a:pt x="205912" y="3991"/>
                </a:cubicBezTo>
                <a:lnTo>
                  <a:pt x="208541" y="4149"/>
                </a:lnTo>
                <a:lnTo>
                  <a:pt x="208351" y="7284"/>
                </a:lnTo>
                <a:lnTo>
                  <a:pt x="204392" y="7094"/>
                </a:lnTo>
                <a:lnTo>
                  <a:pt x="204709" y="3927"/>
                </a:lnTo>
                <a:close/>
                <a:moveTo>
                  <a:pt x="37370" y="3294"/>
                </a:moveTo>
                <a:lnTo>
                  <a:pt x="38985" y="6809"/>
                </a:lnTo>
                <a:lnTo>
                  <a:pt x="34139" y="8488"/>
                </a:lnTo>
                <a:lnTo>
                  <a:pt x="32778" y="5226"/>
                </a:lnTo>
                <a:lnTo>
                  <a:pt x="37370" y="3294"/>
                </a:lnTo>
                <a:close/>
                <a:moveTo>
                  <a:pt x="64763" y="3136"/>
                </a:moveTo>
                <a:lnTo>
                  <a:pt x="66727" y="7031"/>
                </a:lnTo>
                <a:lnTo>
                  <a:pt x="61755" y="8614"/>
                </a:lnTo>
                <a:lnTo>
                  <a:pt x="60298" y="5352"/>
                </a:lnTo>
                <a:lnTo>
                  <a:pt x="64763" y="3136"/>
                </a:lnTo>
                <a:close/>
                <a:moveTo>
                  <a:pt x="52982" y="2376"/>
                </a:moveTo>
                <a:lnTo>
                  <a:pt x="54693" y="6619"/>
                </a:lnTo>
                <a:lnTo>
                  <a:pt x="48929" y="8804"/>
                </a:lnTo>
                <a:lnTo>
                  <a:pt x="47124" y="4434"/>
                </a:lnTo>
                <a:lnTo>
                  <a:pt x="52982" y="2376"/>
                </a:lnTo>
                <a:close/>
                <a:moveTo>
                  <a:pt x="197552" y="2977"/>
                </a:moveTo>
                <a:cubicBezTo>
                  <a:pt x="199927" y="3357"/>
                  <a:pt x="202080" y="3642"/>
                  <a:pt x="203791" y="3832"/>
                </a:cubicBezTo>
                <a:lnTo>
                  <a:pt x="203315" y="8899"/>
                </a:lnTo>
                <a:lnTo>
                  <a:pt x="197108" y="8456"/>
                </a:lnTo>
                <a:lnTo>
                  <a:pt x="197267" y="6683"/>
                </a:lnTo>
                <a:lnTo>
                  <a:pt x="197552" y="2977"/>
                </a:lnTo>
                <a:close/>
                <a:moveTo>
                  <a:pt x="188019" y="6144"/>
                </a:moveTo>
                <a:lnTo>
                  <a:pt x="196792" y="6873"/>
                </a:lnTo>
                <a:lnTo>
                  <a:pt x="196633" y="8646"/>
                </a:lnTo>
                <a:lnTo>
                  <a:pt x="196538" y="9881"/>
                </a:lnTo>
                <a:lnTo>
                  <a:pt x="192675" y="9501"/>
                </a:lnTo>
                <a:cubicBezTo>
                  <a:pt x="192640" y="9449"/>
                  <a:pt x="192586" y="9425"/>
                  <a:pt x="192528" y="9425"/>
                </a:cubicBezTo>
                <a:cubicBezTo>
                  <a:pt x="192481" y="9425"/>
                  <a:pt x="192432" y="9441"/>
                  <a:pt x="192390" y="9469"/>
                </a:cubicBezTo>
                <a:lnTo>
                  <a:pt x="187766" y="8963"/>
                </a:lnTo>
                <a:lnTo>
                  <a:pt x="188019" y="6144"/>
                </a:lnTo>
                <a:close/>
                <a:moveTo>
                  <a:pt x="57321" y="887"/>
                </a:moveTo>
                <a:lnTo>
                  <a:pt x="60868" y="8931"/>
                </a:lnTo>
                <a:lnTo>
                  <a:pt x="56783" y="10483"/>
                </a:lnTo>
                <a:lnTo>
                  <a:pt x="53426" y="2249"/>
                </a:lnTo>
                <a:lnTo>
                  <a:pt x="57321" y="887"/>
                </a:lnTo>
                <a:close/>
                <a:moveTo>
                  <a:pt x="3832" y="5004"/>
                </a:moveTo>
                <a:lnTo>
                  <a:pt x="5510" y="8773"/>
                </a:lnTo>
                <a:lnTo>
                  <a:pt x="2439" y="10641"/>
                </a:lnTo>
                <a:lnTo>
                  <a:pt x="348" y="7316"/>
                </a:lnTo>
                <a:lnTo>
                  <a:pt x="3832" y="5004"/>
                </a:lnTo>
                <a:close/>
                <a:moveTo>
                  <a:pt x="46680" y="4624"/>
                </a:moveTo>
                <a:lnTo>
                  <a:pt x="48454" y="8963"/>
                </a:lnTo>
                <a:lnTo>
                  <a:pt x="41677" y="11496"/>
                </a:lnTo>
                <a:lnTo>
                  <a:pt x="39618" y="7094"/>
                </a:lnTo>
                <a:lnTo>
                  <a:pt x="46680" y="4624"/>
                </a:lnTo>
                <a:close/>
                <a:moveTo>
                  <a:pt x="71730" y="2819"/>
                </a:moveTo>
                <a:lnTo>
                  <a:pt x="76259" y="8488"/>
                </a:lnTo>
                <a:lnTo>
                  <a:pt x="76861" y="9438"/>
                </a:lnTo>
                <a:lnTo>
                  <a:pt x="71255" y="12351"/>
                </a:lnTo>
                <a:lnTo>
                  <a:pt x="67328" y="7189"/>
                </a:lnTo>
                <a:lnTo>
                  <a:pt x="71730" y="2819"/>
                </a:lnTo>
                <a:close/>
                <a:moveTo>
                  <a:pt x="246100" y="3041"/>
                </a:moveTo>
                <a:lnTo>
                  <a:pt x="251262" y="3547"/>
                </a:lnTo>
                <a:lnTo>
                  <a:pt x="251262" y="12731"/>
                </a:lnTo>
                <a:lnTo>
                  <a:pt x="246069" y="12510"/>
                </a:lnTo>
                <a:cubicBezTo>
                  <a:pt x="246100" y="9216"/>
                  <a:pt x="246100" y="5922"/>
                  <a:pt x="246100" y="3041"/>
                </a:cubicBezTo>
                <a:close/>
                <a:moveTo>
                  <a:pt x="54883" y="7031"/>
                </a:moveTo>
                <a:lnTo>
                  <a:pt x="56371" y="10641"/>
                </a:lnTo>
                <a:lnTo>
                  <a:pt x="50576" y="12858"/>
                </a:lnTo>
                <a:lnTo>
                  <a:pt x="49087" y="9216"/>
                </a:lnTo>
                <a:lnTo>
                  <a:pt x="54883" y="7031"/>
                </a:lnTo>
                <a:close/>
                <a:moveTo>
                  <a:pt x="251737" y="3611"/>
                </a:moveTo>
                <a:lnTo>
                  <a:pt x="254683" y="3896"/>
                </a:lnTo>
                <a:lnTo>
                  <a:pt x="254556" y="12858"/>
                </a:lnTo>
                <a:lnTo>
                  <a:pt x="251737" y="12731"/>
                </a:lnTo>
                <a:lnTo>
                  <a:pt x="251737" y="3611"/>
                </a:lnTo>
                <a:close/>
                <a:moveTo>
                  <a:pt x="255126" y="3927"/>
                </a:moveTo>
                <a:lnTo>
                  <a:pt x="259940" y="4434"/>
                </a:lnTo>
                <a:lnTo>
                  <a:pt x="259655" y="13080"/>
                </a:lnTo>
                <a:lnTo>
                  <a:pt x="254999" y="12890"/>
                </a:lnTo>
                <a:lnTo>
                  <a:pt x="255126" y="3927"/>
                </a:lnTo>
                <a:close/>
                <a:moveTo>
                  <a:pt x="260415" y="4466"/>
                </a:moveTo>
                <a:lnTo>
                  <a:pt x="268332" y="5257"/>
                </a:lnTo>
                <a:lnTo>
                  <a:pt x="267794" y="13428"/>
                </a:lnTo>
                <a:lnTo>
                  <a:pt x="260130" y="13080"/>
                </a:lnTo>
                <a:lnTo>
                  <a:pt x="260415" y="4466"/>
                </a:lnTo>
                <a:close/>
                <a:moveTo>
                  <a:pt x="135069" y="9564"/>
                </a:moveTo>
                <a:lnTo>
                  <a:pt x="138299" y="10926"/>
                </a:lnTo>
                <a:cubicBezTo>
                  <a:pt x="138109" y="11401"/>
                  <a:pt x="137634" y="12510"/>
                  <a:pt x="137000" y="13998"/>
                </a:cubicBezTo>
                <a:lnTo>
                  <a:pt x="133707" y="12605"/>
                </a:lnTo>
                <a:lnTo>
                  <a:pt x="135069" y="9564"/>
                </a:lnTo>
                <a:close/>
                <a:moveTo>
                  <a:pt x="5700" y="9184"/>
                </a:moveTo>
                <a:lnTo>
                  <a:pt x="7284" y="12763"/>
                </a:lnTo>
                <a:lnTo>
                  <a:pt x="4655" y="14125"/>
                </a:lnTo>
                <a:lnTo>
                  <a:pt x="2692" y="11053"/>
                </a:lnTo>
                <a:lnTo>
                  <a:pt x="5700" y="9184"/>
                </a:lnTo>
                <a:close/>
                <a:moveTo>
                  <a:pt x="175320" y="5194"/>
                </a:moveTo>
                <a:lnTo>
                  <a:pt x="187576" y="6112"/>
                </a:lnTo>
                <a:lnTo>
                  <a:pt x="186753" y="14885"/>
                </a:lnTo>
                <a:lnTo>
                  <a:pt x="182762" y="14505"/>
                </a:lnTo>
                <a:lnTo>
                  <a:pt x="174053" y="9406"/>
                </a:lnTo>
                <a:lnTo>
                  <a:pt x="175320" y="5194"/>
                </a:lnTo>
                <a:close/>
                <a:moveTo>
                  <a:pt x="48644" y="9374"/>
                </a:moveTo>
                <a:lnTo>
                  <a:pt x="50132" y="13016"/>
                </a:lnTo>
                <a:lnTo>
                  <a:pt x="43545" y="15518"/>
                </a:lnTo>
                <a:lnTo>
                  <a:pt x="41867" y="11908"/>
                </a:lnTo>
                <a:lnTo>
                  <a:pt x="48644" y="9374"/>
                </a:lnTo>
                <a:close/>
                <a:moveTo>
                  <a:pt x="66948" y="7474"/>
                </a:moveTo>
                <a:lnTo>
                  <a:pt x="70875" y="12573"/>
                </a:lnTo>
                <a:lnTo>
                  <a:pt x="64858" y="15740"/>
                </a:lnTo>
                <a:lnTo>
                  <a:pt x="61913" y="9058"/>
                </a:lnTo>
                <a:lnTo>
                  <a:pt x="66948" y="7474"/>
                </a:lnTo>
                <a:close/>
                <a:moveTo>
                  <a:pt x="187703" y="9406"/>
                </a:moveTo>
                <a:lnTo>
                  <a:pt x="192295" y="9881"/>
                </a:lnTo>
                <a:lnTo>
                  <a:pt x="192136" y="12700"/>
                </a:lnTo>
                <a:cubicBezTo>
                  <a:pt x="192136" y="12826"/>
                  <a:pt x="192231" y="12921"/>
                  <a:pt x="192358" y="12921"/>
                </a:cubicBezTo>
                <a:cubicBezTo>
                  <a:pt x="192485" y="12921"/>
                  <a:pt x="192580" y="12826"/>
                  <a:pt x="192580" y="12731"/>
                </a:cubicBezTo>
                <a:lnTo>
                  <a:pt x="192738" y="9944"/>
                </a:lnTo>
                <a:lnTo>
                  <a:pt x="196507" y="10356"/>
                </a:lnTo>
                <a:lnTo>
                  <a:pt x="196063" y="15740"/>
                </a:lnTo>
                <a:lnTo>
                  <a:pt x="187196" y="14948"/>
                </a:lnTo>
                <a:lnTo>
                  <a:pt x="187703" y="9406"/>
                </a:lnTo>
                <a:close/>
                <a:moveTo>
                  <a:pt x="197077" y="8899"/>
                </a:moveTo>
                <a:lnTo>
                  <a:pt x="203252" y="9374"/>
                </a:lnTo>
                <a:lnTo>
                  <a:pt x="202587" y="16342"/>
                </a:lnTo>
                <a:lnTo>
                  <a:pt x="196538" y="15803"/>
                </a:lnTo>
                <a:lnTo>
                  <a:pt x="197077" y="8899"/>
                </a:lnTo>
                <a:close/>
                <a:moveTo>
                  <a:pt x="183649" y="15075"/>
                </a:moveTo>
                <a:lnTo>
                  <a:pt x="186689" y="15360"/>
                </a:lnTo>
                <a:lnTo>
                  <a:pt x="186563" y="16785"/>
                </a:lnTo>
                <a:lnTo>
                  <a:pt x="183649" y="15075"/>
                </a:lnTo>
                <a:close/>
                <a:moveTo>
                  <a:pt x="204361" y="7569"/>
                </a:moveTo>
                <a:lnTo>
                  <a:pt x="208319" y="7759"/>
                </a:lnTo>
                <a:lnTo>
                  <a:pt x="208161" y="16817"/>
                </a:lnTo>
                <a:lnTo>
                  <a:pt x="203505" y="16405"/>
                </a:lnTo>
                <a:lnTo>
                  <a:pt x="204361" y="7569"/>
                </a:lnTo>
                <a:close/>
                <a:moveTo>
                  <a:pt x="56529" y="11053"/>
                </a:moveTo>
                <a:lnTo>
                  <a:pt x="57923" y="14378"/>
                </a:lnTo>
                <a:lnTo>
                  <a:pt x="52191" y="16848"/>
                </a:lnTo>
                <a:lnTo>
                  <a:pt x="50734" y="13270"/>
                </a:lnTo>
                <a:lnTo>
                  <a:pt x="56529" y="11053"/>
                </a:lnTo>
                <a:close/>
                <a:moveTo>
                  <a:pt x="77083" y="9818"/>
                </a:moveTo>
                <a:lnTo>
                  <a:pt x="79996" y="14410"/>
                </a:lnTo>
                <a:lnTo>
                  <a:pt x="74676" y="16848"/>
                </a:lnTo>
                <a:lnTo>
                  <a:pt x="71540" y="12731"/>
                </a:lnTo>
                <a:lnTo>
                  <a:pt x="77083" y="9818"/>
                </a:lnTo>
                <a:close/>
                <a:moveTo>
                  <a:pt x="15265" y="6302"/>
                </a:moveTo>
                <a:lnTo>
                  <a:pt x="19033" y="13776"/>
                </a:lnTo>
                <a:lnTo>
                  <a:pt x="9722" y="17038"/>
                </a:lnTo>
                <a:lnTo>
                  <a:pt x="6144" y="8994"/>
                </a:lnTo>
                <a:lnTo>
                  <a:pt x="15265" y="6302"/>
                </a:lnTo>
                <a:close/>
                <a:moveTo>
                  <a:pt x="125251" y="5416"/>
                </a:moveTo>
                <a:lnTo>
                  <a:pt x="134657" y="9406"/>
                </a:lnTo>
                <a:lnTo>
                  <a:pt x="133200" y="12636"/>
                </a:lnTo>
                <a:lnTo>
                  <a:pt x="131110" y="17228"/>
                </a:lnTo>
                <a:lnTo>
                  <a:pt x="121704" y="13238"/>
                </a:lnTo>
                <a:cubicBezTo>
                  <a:pt x="122908" y="10578"/>
                  <a:pt x="124111" y="7918"/>
                  <a:pt x="125251" y="5416"/>
                </a:cubicBezTo>
                <a:close/>
                <a:moveTo>
                  <a:pt x="61058" y="9343"/>
                </a:moveTo>
                <a:lnTo>
                  <a:pt x="64035" y="16151"/>
                </a:lnTo>
                <a:lnTo>
                  <a:pt x="61406" y="17545"/>
                </a:lnTo>
                <a:lnTo>
                  <a:pt x="58271" y="10388"/>
                </a:lnTo>
                <a:lnTo>
                  <a:pt x="61058" y="9343"/>
                </a:lnTo>
                <a:close/>
                <a:moveTo>
                  <a:pt x="246069" y="12953"/>
                </a:moveTo>
                <a:lnTo>
                  <a:pt x="259876" y="13555"/>
                </a:lnTo>
                <a:lnTo>
                  <a:pt x="267984" y="13903"/>
                </a:lnTo>
                <a:lnTo>
                  <a:pt x="283502" y="15075"/>
                </a:lnTo>
                <a:cubicBezTo>
                  <a:pt x="283502" y="15106"/>
                  <a:pt x="283502" y="15106"/>
                  <a:pt x="283502" y="15138"/>
                </a:cubicBezTo>
                <a:lnTo>
                  <a:pt x="283502" y="17608"/>
                </a:lnTo>
                <a:lnTo>
                  <a:pt x="269187" y="17133"/>
                </a:lnTo>
                <a:cubicBezTo>
                  <a:pt x="269155" y="17070"/>
                  <a:pt x="269060" y="17007"/>
                  <a:pt x="268997" y="17007"/>
                </a:cubicBezTo>
                <a:cubicBezTo>
                  <a:pt x="268902" y="17007"/>
                  <a:pt x="268839" y="17070"/>
                  <a:pt x="268807" y="17133"/>
                </a:cubicBezTo>
                <a:lnTo>
                  <a:pt x="246037" y="16373"/>
                </a:lnTo>
                <a:cubicBezTo>
                  <a:pt x="246069" y="15265"/>
                  <a:pt x="246069" y="14125"/>
                  <a:pt x="246069" y="12953"/>
                </a:cubicBezTo>
                <a:close/>
                <a:moveTo>
                  <a:pt x="39206" y="7221"/>
                </a:moveTo>
                <a:lnTo>
                  <a:pt x="43102" y="15708"/>
                </a:lnTo>
                <a:lnTo>
                  <a:pt x="37876" y="17672"/>
                </a:lnTo>
                <a:lnTo>
                  <a:pt x="34298" y="8931"/>
                </a:lnTo>
                <a:lnTo>
                  <a:pt x="39206" y="7221"/>
                </a:lnTo>
                <a:close/>
                <a:moveTo>
                  <a:pt x="7506" y="13206"/>
                </a:moveTo>
                <a:lnTo>
                  <a:pt x="9279" y="17197"/>
                </a:lnTo>
                <a:lnTo>
                  <a:pt x="7094" y="17957"/>
                </a:lnTo>
                <a:lnTo>
                  <a:pt x="4909" y="14536"/>
                </a:lnTo>
                <a:lnTo>
                  <a:pt x="7506" y="13206"/>
                </a:lnTo>
                <a:close/>
                <a:moveTo>
                  <a:pt x="71160" y="12953"/>
                </a:moveTo>
                <a:lnTo>
                  <a:pt x="72776" y="15043"/>
                </a:lnTo>
                <a:lnTo>
                  <a:pt x="65872" y="17988"/>
                </a:lnTo>
                <a:lnTo>
                  <a:pt x="65048" y="16151"/>
                </a:lnTo>
                <a:lnTo>
                  <a:pt x="71160" y="12953"/>
                </a:lnTo>
                <a:close/>
                <a:moveTo>
                  <a:pt x="208984" y="4212"/>
                </a:moveTo>
                <a:cubicBezTo>
                  <a:pt x="212753" y="4434"/>
                  <a:pt x="218358" y="4814"/>
                  <a:pt x="223995" y="5194"/>
                </a:cubicBezTo>
                <a:lnTo>
                  <a:pt x="222127" y="18115"/>
                </a:lnTo>
                <a:lnTo>
                  <a:pt x="208604" y="16880"/>
                </a:lnTo>
                <a:lnTo>
                  <a:pt x="208794" y="7538"/>
                </a:lnTo>
                <a:lnTo>
                  <a:pt x="208984" y="4212"/>
                </a:lnTo>
                <a:close/>
                <a:moveTo>
                  <a:pt x="57859" y="10546"/>
                </a:moveTo>
                <a:lnTo>
                  <a:pt x="60995" y="17767"/>
                </a:lnTo>
                <a:lnTo>
                  <a:pt x="60013" y="18273"/>
                </a:lnTo>
                <a:lnTo>
                  <a:pt x="56973" y="10894"/>
                </a:lnTo>
                <a:lnTo>
                  <a:pt x="57859" y="10546"/>
                </a:lnTo>
                <a:close/>
                <a:moveTo>
                  <a:pt x="224914" y="5257"/>
                </a:moveTo>
                <a:lnTo>
                  <a:pt x="232293" y="5764"/>
                </a:lnTo>
                <a:lnTo>
                  <a:pt x="230329" y="18843"/>
                </a:lnTo>
                <a:lnTo>
                  <a:pt x="223045" y="18178"/>
                </a:lnTo>
                <a:lnTo>
                  <a:pt x="224914" y="5257"/>
                </a:lnTo>
                <a:close/>
                <a:moveTo>
                  <a:pt x="133549" y="13016"/>
                </a:moveTo>
                <a:lnTo>
                  <a:pt x="136842" y="14441"/>
                </a:lnTo>
                <a:cubicBezTo>
                  <a:pt x="136304" y="15708"/>
                  <a:pt x="135670" y="17260"/>
                  <a:pt x="135005" y="18907"/>
                </a:cubicBezTo>
                <a:lnTo>
                  <a:pt x="131522" y="17418"/>
                </a:lnTo>
                <a:lnTo>
                  <a:pt x="133549" y="13016"/>
                </a:lnTo>
                <a:close/>
                <a:moveTo>
                  <a:pt x="106091" y="7063"/>
                </a:moveTo>
                <a:lnTo>
                  <a:pt x="111982" y="9564"/>
                </a:lnTo>
                <a:lnTo>
                  <a:pt x="108973" y="19192"/>
                </a:lnTo>
                <a:lnTo>
                  <a:pt x="103938" y="17862"/>
                </a:lnTo>
                <a:cubicBezTo>
                  <a:pt x="103938" y="17545"/>
                  <a:pt x="103906" y="16912"/>
                  <a:pt x="103875" y="16183"/>
                </a:cubicBezTo>
                <a:cubicBezTo>
                  <a:pt x="103811" y="14695"/>
                  <a:pt x="103685" y="11940"/>
                  <a:pt x="103906" y="11591"/>
                </a:cubicBezTo>
                <a:cubicBezTo>
                  <a:pt x="104223" y="11053"/>
                  <a:pt x="105711" y="7886"/>
                  <a:pt x="106091" y="7063"/>
                </a:cubicBezTo>
                <a:close/>
                <a:moveTo>
                  <a:pt x="87090" y="14821"/>
                </a:moveTo>
                <a:lnTo>
                  <a:pt x="88262" y="16848"/>
                </a:lnTo>
                <a:lnTo>
                  <a:pt x="83733" y="19413"/>
                </a:lnTo>
                <a:lnTo>
                  <a:pt x="82466" y="17418"/>
                </a:lnTo>
                <a:lnTo>
                  <a:pt x="87090" y="14821"/>
                </a:lnTo>
                <a:close/>
                <a:moveTo>
                  <a:pt x="4497" y="14726"/>
                </a:moveTo>
                <a:lnTo>
                  <a:pt x="6619" y="18115"/>
                </a:lnTo>
                <a:lnTo>
                  <a:pt x="2534" y="19540"/>
                </a:lnTo>
                <a:lnTo>
                  <a:pt x="887" y="16627"/>
                </a:lnTo>
                <a:lnTo>
                  <a:pt x="4497" y="14726"/>
                </a:lnTo>
                <a:close/>
                <a:moveTo>
                  <a:pt x="80281" y="14790"/>
                </a:moveTo>
                <a:lnTo>
                  <a:pt x="81833" y="17260"/>
                </a:lnTo>
                <a:lnTo>
                  <a:pt x="76259" y="19888"/>
                </a:lnTo>
                <a:lnTo>
                  <a:pt x="74929" y="17228"/>
                </a:lnTo>
                <a:lnTo>
                  <a:pt x="80281" y="14790"/>
                </a:lnTo>
                <a:close/>
                <a:moveTo>
                  <a:pt x="232736" y="5796"/>
                </a:moveTo>
                <a:cubicBezTo>
                  <a:pt x="237708" y="6144"/>
                  <a:pt x="241888" y="6429"/>
                  <a:pt x="243820" y="6587"/>
                </a:cubicBezTo>
                <a:cubicBezTo>
                  <a:pt x="243820" y="11021"/>
                  <a:pt x="243789" y="15930"/>
                  <a:pt x="243662" y="20078"/>
                </a:cubicBezTo>
                <a:lnTo>
                  <a:pt x="237993" y="19572"/>
                </a:lnTo>
                <a:cubicBezTo>
                  <a:pt x="237961" y="19540"/>
                  <a:pt x="237930" y="19508"/>
                  <a:pt x="237866" y="19508"/>
                </a:cubicBezTo>
                <a:cubicBezTo>
                  <a:pt x="237835" y="19508"/>
                  <a:pt x="237771" y="19508"/>
                  <a:pt x="237740" y="19540"/>
                </a:cubicBezTo>
                <a:lnTo>
                  <a:pt x="230804" y="18907"/>
                </a:lnTo>
                <a:lnTo>
                  <a:pt x="232736" y="5796"/>
                </a:lnTo>
                <a:close/>
                <a:moveTo>
                  <a:pt x="73061" y="15423"/>
                </a:moveTo>
                <a:lnTo>
                  <a:pt x="74264" y="17007"/>
                </a:lnTo>
                <a:lnTo>
                  <a:pt x="66790" y="20110"/>
                </a:lnTo>
                <a:lnTo>
                  <a:pt x="66062" y="18432"/>
                </a:lnTo>
                <a:lnTo>
                  <a:pt x="73061" y="15423"/>
                </a:lnTo>
                <a:close/>
                <a:moveTo>
                  <a:pt x="127468" y="475"/>
                </a:moveTo>
                <a:lnTo>
                  <a:pt x="149225" y="7791"/>
                </a:lnTo>
                <a:lnTo>
                  <a:pt x="151442" y="20205"/>
                </a:lnTo>
                <a:lnTo>
                  <a:pt x="137444" y="14220"/>
                </a:lnTo>
                <a:cubicBezTo>
                  <a:pt x="138267" y="12225"/>
                  <a:pt x="138806" y="10958"/>
                  <a:pt x="138837" y="10926"/>
                </a:cubicBezTo>
                <a:cubicBezTo>
                  <a:pt x="138869" y="10799"/>
                  <a:pt x="138806" y="10673"/>
                  <a:pt x="138711" y="10609"/>
                </a:cubicBezTo>
                <a:lnTo>
                  <a:pt x="125410" y="5004"/>
                </a:lnTo>
                <a:cubicBezTo>
                  <a:pt x="126138" y="3421"/>
                  <a:pt x="126835" y="1900"/>
                  <a:pt x="127468" y="475"/>
                </a:cubicBezTo>
                <a:close/>
                <a:moveTo>
                  <a:pt x="6904" y="18527"/>
                </a:moveTo>
                <a:lnTo>
                  <a:pt x="8234" y="20617"/>
                </a:lnTo>
                <a:cubicBezTo>
                  <a:pt x="6746" y="20458"/>
                  <a:pt x="4497" y="20205"/>
                  <a:pt x="2629" y="19983"/>
                </a:cubicBezTo>
                <a:lnTo>
                  <a:pt x="6904" y="18527"/>
                </a:lnTo>
                <a:close/>
                <a:moveTo>
                  <a:pt x="9501" y="17608"/>
                </a:moveTo>
                <a:lnTo>
                  <a:pt x="11084" y="21155"/>
                </a:lnTo>
                <a:lnTo>
                  <a:pt x="11084" y="21155"/>
                </a:lnTo>
                <a:lnTo>
                  <a:pt x="9722" y="20838"/>
                </a:lnTo>
                <a:cubicBezTo>
                  <a:pt x="9596" y="20807"/>
                  <a:pt x="9279" y="20743"/>
                  <a:pt x="8836" y="20680"/>
                </a:cubicBezTo>
                <a:lnTo>
                  <a:pt x="7347" y="18368"/>
                </a:lnTo>
                <a:lnTo>
                  <a:pt x="9501" y="17608"/>
                </a:lnTo>
                <a:close/>
                <a:moveTo>
                  <a:pt x="58081" y="14821"/>
                </a:moveTo>
                <a:lnTo>
                  <a:pt x="59601" y="18495"/>
                </a:lnTo>
                <a:lnTo>
                  <a:pt x="54059" y="21409"/>
                </a:lnTo>
                <a:lnTo>
                  <a:pt x="52349" y="17260"/>
                </a:lnTo>
                <a:lnTo>
                  <a:pt x="58081" y="14821"/>
                </a:lnTo>
                <a:close/>
                <a:moveTo>
                  <a:pt x="88515" y="17228"/>
                </a:moveTo>
                <a:lnTo>
                  <a:pt x="89465" y="18875"/>
                </a:lnTo>
                <a:lnTo>
                  <a:pt x="85000" y="21440"/>
                </a:lnTo>
                <a:lnTo>
                  <a:pt x="83955" y="19793"/>
                </a:lnTo>
                <a:lnTo>
                  <a:pt x="88515" y="17228"/>
                </a:lnTo>
                <a:close/>
                <a:moveTo>
                  <a:pt x="74486" y="17418"/>
                </a:moveTo>
                <a:lnTo>
                  <a:pt x="74992" y="18400"/>
                </a:lnTo>
                <a:lnTo>
                  <a:pt x="67455" y="21567"/>
                </a:lnTo>
                <a:lnTo>
                  <a:pt x="66980" y="20553"/>
                </a:lnTo>
                <a:lnTo>
                  <a:pt x="74486" y="17418"/>
                </a:lnTo>
                <a:close/>
                <a:moveTo>
                  <a:pt x="64225" y="16595"/>
                </a:moveTo>
                <a:lnTo>
                  <a:pt x="65935" y="20458"/>
                </a:lnTo>
                <a:lnTo>
                  <a:pt x="63212" y="21662"/>
                </a:lnTo>
                <a:lnTo>
                  <a:pt x="61596" y="17957"/>
                </a:lnTo>
                <a:lnTo>
                  <a:pt x="64225" y="16595"/>
                </a:lnTo>
                <a:close/>
                <a:moveTo>
                  <a:pt x="187164" y="15391"/>
                </a:moveTo>
                <a:lnTo>
                  <a:pt x="196032" y="16183"/>
                </a:lnTo>
                <a:lnTo>
                  <a:pt x="195588" y="22105"/>
                </a:lnTo>
                <a:lnTo>
                  <a:pt x="187006" y="17038"/>
                </a:lnTo>
                <a:lnTo>
                  <a:pt x="187164" y="15391"/>
                </a:lnTo>
                <a:close/>
                <a:moveTo>
                  <a:pt x="61185" y="18178"/>
                </a:moveTo>
                <a:lnTo>
                  <a:pt x="62768" y="21820"/>
                </a:lnTo>
                <a:lnTo>
                  <a:pt x="61660" y="22327"/>
                </a:lnTo>
                <a:lnTo>
                  <a:pt x="60203" y="18717"/>
                </a:lnTo>
                <a:lnTo>
                  <a:pt x="61185" y="18178"/>
                </a:lnTo>
                <a:close/>
                <a:moveTo>
                  <a:pt x="246005" y="16848"/>
                </a:moveTo>
                <a:lnTo>
                  <a:pt x="268744" y="17577"/>
                </a:lnTo>
                <a:lnTo>
                  <a:pt x="268649" y="22644"/>
                </a:lnTo>
                <a:lnTo>
                  <a:pt x="245942" y="20268"/>
                </a:lnTo>
                <a:cubicBezTo>
                  <a:pt x="245974" y="19192"/>
                  <a:pt x="246005" y="18020"/>
                  <a:pt x="246005" y="16848"/>
                </a:cubicBezTo>
                <a:close/>
                <a:moveTo>
                  <a:pt x="19223" y="14220"/>
                </a:moveTo>
                <a:cubicBezTo>
                  <a:pt x="19350" y="15170"/>
                  <a:pt x="19888" y="18685"/>
                  <a:pt x="20585" y="23277"/>
                </a:cubicBezTo>
                <a:lnTo>
                  <a:pt x="11591" y="21282"/>
                </a:lnTo>
                <a:lnTo>
                  <a:pt x="9912" y="17450"/>
                </a:lnTo>
                <a:lnTo>
                  <a:pt x="19223" y="14220"/>
                </a:lnTo>
                <a:close/>
                <a:moveTo>
                  <a:pt x="89687" y="19287"/>
                </a:moveTo>
                <a:lnTo>
                  <a:pt x="90732" y="21060"/>
                </a:lnTo>
                <a:lnTo>
                  <a:pt x="86267" y="23435"/>
                </a:lnTo>
                <a:lnTo>
                  <a:pt x="85253" y="21820"/>
                </a:lnTo>
                <a:lnTo>
                  <a:pt x="89687" y="19287"/>
                </a:lnTo>
                <a:close/>
                <a:moveTo>
                  <a:pt x="269219" y="17577"/>
                </a:moveTo>
                <a:lnTo>
                  <a:pt x="277168" y="17830"/>
                </a:lnTo>
                <a:lnTo>
                  <a:pt x="277009" y="23530"/>
                </a:lnTo>
                <a:lnTo>
                  <a:pt x="269092" y="22707"/>
                </a:lnTo>
                <a:lnTo>
                  <a:pt x="269219" y="17577"/>
                </a:lnTo>
                <a:close/>
                <a:moveTo>
                  <a:pt x="75214" y="18780"/>
                </a:moveTo>
                <a:lnTo>
                  <a:pt x="75847" y="20078"/>
                </a:lnTo>
                <a:lnTo>
                  <a:pt x="68342" y="23625"/>
                </a:lnTo>
                <a:lnTo>
                  <a:pt x="67614" y="21947"/>
                </a:lnTo>
                <a:lnTo>
                  <a:pt x="75214" y="18780"/>
                </a:lnTo>
                <a:close/>
                <a:moveTo>
                  <a:pt x="22960" y="12890"/>
                </a:moveTo>
                <a:lnTo>
                  <a:pt x="24195" y="24069"/>
                </a:lnTo>
                <a:lnTo>
                  <a:pt x="22992" y="23815"/>
                </a:lnTo>
                <a:cubicBezTo>
                  <a:pt x="22105" y="18052"/>
                  <a:pt x="21472" y="13745"/>
                  <a:pt x="21440" y="13650"/>
                </a:cubicBezTo>
                <a:cubicBezTo>
                  <a:pt x="21440" y="13555"/>
                  <a:pt x="21408" y="13491"/>
                  <a:pt x="21408" y="13428"/>
                </a:cubicBezTo>
                <a:lnTo>
                  <a:pt x="22960" y="12890"/>
                </a:lnTo>
                <a:close/>
                <a:moveTo>
                  <a:pt x="112394" y="9754"/>
                </a:moveTo>
                <a:lnTo>
                  <a:pt x="120691" y="13270"/>
                </a:lnTo>
                <a:cubicBezTo>
                  <a:pt x="119044" y="16975"/>
                  <a:pt x="117334" y="20775"/>
                  <a:pt x="115845" y="24195"/>
                </a:cubicBezTo>
                <a:lnTo>
                  <a:pt x="109702" y="21472"/>
                </a:lnTo>
                <a:lnTo>
                  <a:pt x="109353" y="19477"/>
                </a:lnTo>
                <a:lnTo>
                  <a:pt x="112394" y="9754"/>
                </a:lnTo>
                <a:close/>
                <a:moveTo>
                  <a:pt x="277643" y="17862"/>
                </a:moveTo>
                <a:lnTo>
                  <a:pt x="283502" y="18052"/>
                </a:lnTo>
                <a:lnTo>
                  <a:pt x="283502" y="24195"/>
                </a:lnTo>
                <a:lnTo>
                  <a:pt x="277453" y="23562"/>
                </a:lnTo>
                <a:lnTo>
                  <a:pt x="277643" y="17862"/>
                </a:lnTo>
                <a:close/>
                <a:moveTo>
                  <a:pt x="50291" y="13428"/>
                </a:moveTo>
                <a:lnTo>
                  <a:pt x="53679" y="21630"/>
                </a:lnTo>
                <a:lnTo>
                  <a:pt x="47852" y="24670"/>
                </a:lnTo>
                <a:lnTo>
                  <a:pt x="43767" y="15930"/>
                </a:lnTo>
                <a:lnTo>
                  <a:pt x="50291" y="13428"/>
                </a:lnTo>
                <a:close/>
                <a:moveTo>
                  <a:pt x="59791" y="18938"/>
                </a:moveTo>
                <a:lnTo>
                  <a:pt x="61248" y="22517"/>
                </a:lnTo>
                <a:lnTo>
                  <a:pt x="55548" y="24987"/>
                </a:lnTo>
                <a:lnTo>
                  <a:pt x="54249" y="21852"/>
                </a:lnTo>
                <a:lnTo>
                  <a:pt x="59791" y="18938"/>
                </a:lnTo>
                <a:close/>
                <a:moveTo>
                  <a:pt x="82055" y="17672"/>
                </a:moveTo>
                <a:lnTo>
                  <a:pt x="85031" y="22359"/>
                </a:lnTo>
                <a:lnTo>
                  <a:pt x="78919" y="25145"/>
                </a:lnTo>
                <a:lnTo>
                  <a:pt x="76449" y="20300"/>
                </a:lnTo>
                <a:lnTo>
                  <a:pt x="82055" y="17672"/>
                </a:lnTo>
                <a:close/>
                <a:moveTo>
                  <a:pt x="66125" y="20870"/>
                </a:moveTo>
                <a:lnTo>
                  <a:pt x="67518" y="24037"/>
                </a:lnTo>
                <a:lnTo>
                  <a:pt x="64795" y="25304"/>
                </a:lnTo>
                <a:lnTo>
                  <a:pt x="63370" y="22042"/>
                </a:lnTo>
                <a:lnTo>
                  <a:pt x="66125" y="20870"/>
                </a:lnTo>
                <a:close/>
                <a:moveTo>
                  <a:pt x="150238" y="8203"/>
                </a:moveTo>
                <a:lnTo>
                  <a:pt x="177569" y="20680"/>
                </a:lnTo>
                <a:lnTo>
                  <a:pt x="176555" y="22390"/>
                </a:lnTo>
                <a:lnTo>
                  <a:pt x="175035" y="25335"/>
                </a:lnTo>
                <a:lnTo>
                  <a:pt x="161639" y="20047"/>
                </a:lnTo>
                <a:cubicBezTo>
                  <a:pt x="161609" y="20039"/>
                  <a:pt x="161579" y="20035"/>
                  <a:pt x="161551" y="20035"/>
                </a:cubicBezTo>
                <a:cubicBezTo>
                  <a:pt x="161458" y="20035"/>
                  <a:pt x="161378" y="20077"/>
                  <a:pt x="161354" y="20173"/>
                </a:cubicBezTo>
                <a:lnTo>
                  <a:pt x="159295" y="24385"/>
                </a:lnTo>
                <a:lnTo>
                  <a:pt x="152423" y="20680"/>
                </a:lnTo>
                <a:cubicBezTo>
                  <a:pt x="152455" y="20617"/>
                  <a:pt x="152455" y="20585"/>
                  <a:pt x="152423" y="20522"/>
                </a:cubicBezTo>
                <a:lnTo>
                  <a:pt x="150238" y="8203"/>
                </a:lnTo>
                <a:close/>
                <a:moveTo>
                  <a:pt x="196507" y="16247"/>
                </a:moveTo>
                <a:lnTo>
                  <a:pt x="202555" y="16785"/>
                </a:lnTo>
                <a:lnTo>
                  <a:pt x="201732" y="25716"/>
                </a:lnTo>
                <a:lnTo>
                  <a:pt x="196032" y="22359"/>
                </a:lnTo>
                <a:lnTo>
                  <a:pt x="196507" y="16247"/>
                </a:lnTo>
                <a:close/>
                <a:moveTo>
                  <a:pt x="29009" y="10768"/>
                </a:moveTo>
                <a:lnTo>
                  <a:pt x="32968" y="20553"/>
                </a:lnTo>
                <a:lnTo>
                  <a:pt x="32302" y="25874"/>
                </a:lnTo>
                <a:lnTo>
                  <a:pt x="24670" y="24195"/>
                </a:lnTo>
                <a:lnTo>
                  <a:pt x="23403" y="12731"/>
                </a:lnTo>
                <a:lnTo>
                  <a:pt x="29009" y="10768"/>
                </a:lnTo>
                <a:close/>
                <a:moveTo>
                  <a:pt x="83765" y="4624"/>
                </a:moveTo>
                <a:lnTo>
                  <a:pt x="94659" y="15455"/>
                </a:lnTo>
                <a:lnTo>
                  <a:pt x="96686" y="24544"/>
                </a:lnTo>
                <a:lnTo>
                  <a:pt x="94057" y="25874"/>
                </a:lnTo>
                <a:lnTo>
                  <a:pt x="92949" y="23974"/>
                </a:lnTo>
                <a:lnTo>
                  <a:pt x="89940" y="18843"/>
                </a:lnTo>
                <a:lnTo>
                  <a:pt x="88768" y="16817"/>
                </a:lnTo>
                <a:lnTo>
                  <a:pt x="87343" y="14410"/>
                </a:lnTo>
                <a:cubicBezTo>
                  <a:pt x="87301" y="14325"/>
                  <a:pt x="87231" y="14283"/>
                  <a:pt x="87160" y="14283"/>
                </a:cubicBezTo>
                <a:cubicBezTo>
                  <a:pt x="87125" y="14283"/>
                  <a:pt x="87090" y="14294"/>
                  <a:pt x="87058" y="14315"/>
                </a:cubicBezTo>
                <a:lnTo>
                  <a:pt x="82213" y="17070"/>
                </a:lnTo>
                <a:lnTo>
                  <a:pt x="77494" y="9564"/>
                </a:lnTo>
                <a:lnTo>
                  <a:pt x="83765" y="4624"/>
                </a:lnTo>
                <a:close/>
                <a:moveTo>
                  <a:pt x="76037" y="20458"/>
                </a:moveTo>
                <a:lnTo>
                  <a:pt x="77051" y="22454"/>
                </a:lnTo>
                <a:lnTo>
                  <a:pt x="69355" y="25906"/>
                </a:lnTo>
                <a:lnTo>
                  <a:pt x="68532" y="24037"/>
                </a:lnTo>
                <a:lnTo>
                  <a:pt x="76037" y="20458"/>
                </a:lnTo>
                <a:close/>
                <a:moveTo>
                  <a:pt x="178329" y="21219"/>
                </a:moveTo>
                <a:cubicBezTo>
                  <a:pt x="179754" y="22675"/>
                  <a:pt x="181495" y="24480"/>
                  <a:pt x="182921" y="26032"/>
                </a:cubicBezTo>
                <a:lnTo>
                  <a:pt x="177569" y="22485"/>
                </a:lnTo>
                <a:lnTo>
                  <a:pt x="178329" y="21219"/>
                </a:lnTo>
                <a:close/>
                <a:moveTo>
                  <a:pt x="62990" y="22232"/>
                </a:moveTo>
                <a:lnTo>
                  <a:pt x="64415" y="25494"/>
                </a:lnTo>
                <a:lnTo>
                  <a:pt x="63212" y="26064"/>
                </a:lnTo>
                <a:lnTo>
                  <a:pt x="61850" y="22739"/>
                </a:lnTo>
                <a:lnTo>
                  <a:pt x="62990" y="22232"/>
                </a:lnTo>
                <a:close/>
                <a:moveTo>
                  <a:pt x="90954" y="21472"/>
                </a:moveTo>
                <a:lnTo>
                  <a:pt x="92442" y="24005"/>
                </a:lnTo>
                <a:lnTo>
                  <a:pt x="88198" y="26507"/>
                </a:lnTo>
                <a:lnTo>
                  <a:pt x="86488" y="23815"/>
                </a:lnTo>
                <a:lnTo>
                  <a:pt x="90954" y="21472"/>
                </a:lnTo>
                <a:close/>
                <a:moveTo>
                  <a:pt x="203474" y="16880"/>
                </a:moveTo>
                <a:lnTo>
                  <a:pt x="208161" y="17292"/>
                </a:lnTo>
                <a:lnTo>
                  <a:pt x="207971" y="26824"/>
                </a:lnTo>
                <a:lnTo>
                  <a:pt x="202587" y="26096"/>
                </a:lnTo>
                <a:lnTo>
                  <a:pt x="203474" y="16880"/>
                </a:lnTo>
                <a:close/>
                <a:moveTo>
                  <a:pt x="85285" y="22739"/>
                </a:moveTo>
                <a:lnTo>
                  <a:pt x="86520" y="24670"/>
                </a:lnTo>
                <a:lnTo>
                  <a:pt x="80091" y="27457"/>
                </a:lnTo>
                <a:lnTo>
                  <a:pt x="79109" y="25557"/>
                </a:lnTo>
                <a:lnTo>
                  <a:pt x="85285" y="22739"/>
                </a:lnTo>
                <a:close/>
                <a:moveTo>
                  <a:pt x="43292" y="16088"/>
                </a:moveTo>
                <a:lnTo>
                  <a:pt x="47409" y="24892"/>
                </a:lnTo>
                <a:lnTo>
                  <a:pt x="41993" y="27742"/>
                </a:lnTo>
                <a:lnTo>
                  <a:pt x="38035" y="18083"/>
                </a:lnTo>
                <a:lnTo>
                  <a:pt x="43292" y="16088"/>
                </a:lnTo>
                <a:close/>
                <a:moveTo>
                  <a:pt x="208604" y="17355"/>
                </a:moveTo>
                <a:lnTo>
                  <a:pt x="215318" y="17957"/>
                </a:lnTo>
                <a:lnTo>
                  <a:pt x="214938" y="27806"/>
                </a:lnTo>
                <a:lnTo>
                  <a:pt x="208414" y="26887"/>
                </a:lnTo>
                <a:lnTo>
                  <a:pt x="208604" y="17355"/>
                </a:lnTo>
                <a:close/>
                <a:moveTo>
                  <a:pt x="33443" y="9216"/>
                </a:moveTo>
                <a:lnTo>
                  <a:pt x="41043" y="27837"/>
                </a:lnTo>
                <a:lnTo>
                  <a:pt x="41043" y="27837"/>
                </a:lnTo>
                <a:lnTo>
                  <a:pt x="32714" y="25969"/>
                </a:lnTo>
                <a:lnTo>
                  <a:pt x="33379" y="20553"/>
                </a:lnTo>
                <a:cubicBezTo>
                  <a:pt x="33411" y="20522"/>
                  <a:pt x="33411" y="20490"/>
                  <a:pt x="33379" y="20458"/>
                </a:cubicBezTo>
                <a:lnTo>
                  <a:pt x="29421" y="10641"/>
                </a:lnTo>
                <a:lnTo>
                  <a:pt x="33443" y="9216"/>
                </a:lnTo>
                <a:close/>
                <a:moveTo>
                  <a:pt x="92664" y="24417"/>
                </a:moveTo>
                <a:lnTo>
                  <a:pt x="93645" y="26096"/>
                </a:lnTo>
                <a:lnTo>
                  <a:pt x="89307" y="28249"/>
                </a:lnTo>
                <a:lnTo>
                  <a:pt x="88452" y="26887"/>
                </a:lnTo>
                <a:lnTo>
                  <a:pt x="92664" y="24417"/>
                </a:lnTo>
                <a:close/>
                <a:moveTo>
                  <a:pt x="269092" y="23150"/>
                </a:moveTo>
                <a:lnTo>
                  <a:pt x="276978" y="23974"/>
                </a:lnTo>
                <a:lnTo>
                  <a:pt x="276851" y="28281"/>
                </a:lnTo>
                <a:lnTo>
                  <a:pt x="268997" y="28344"/>
                </a:lnTo>
                <a:lnTo>
                  <a:pt x="269092" y="23150"/>
                </a:lnTo>
                <a:close/>
                <a:moveTo>
                  <a:pt x="262885" y="22517"/>
                </a:moveTo>
                <a:lnTo>
                  <a:pt x="268649" y="23119"/>
                </a:lnTo>
                <a:lnTo>
                  <a:pt x="268522" y="28344"/>
                </a:lnTo>
                <a:lnTo>
                  <a:pt x="262885" y="28439"/>
                </a:lnTo>
                <a:lnTo>
                  <a:pt x="262885" y="22517"/>
                </a:lnTo>
                <a:close/>
                <a:moveTo>
                  <a:pt x="256805" y="21884"/>
                </a:moveTo>
                <a:lnTo>
                  <a:pt x="262410" y="22454"/>
                </a:lnTo>
                <a:lnTo>
                  <a:pt x="262410" y="28439"/>
                </a:lnTo>
                <a:lnTo>
                  <a:pt x="256678" y="28502"/>
                </a:lnTo>
                <a:lnTo>
                  <a:pt x="256678" y="28502"/>
                </a:lnTo>
                <a:lnTo>
                  <a:pt x="256805" y="21884"/>
                </a:lnTo>
                <a:close/>
                <a:moveTo>
                  <a:pt x="251009" y="21282"/>
                </a:moveTo>
                <a:lnTo>
                  <a:pt x="256361" y="21852"/>
                </a:lnTo>
                <a:lnTo>
                  <a:pt x="256203" y="28502"/>
                </a:lnTo>
                <a:lnTo>
                  <a:pt x="250724" y="28566"/>
                </a:lnTo>
                <a:cubicBezTo>
                  <a:pt x="250724" y="28534"/>
                  <a:pt x="250724" y="28534"/>
                  <a:pt x="250724" y="28534"/>
                </a:cubicBezTo>
                <a:lnTo>
                  <a:pt x="251009" y="21282"/>
                </a:lnTo>
                <a:close/>
                <a:moveTo>
                  <a:pt x="215761" y="17988"/>
                </a:moveTo>
                <a:lnTo>
                  <a:pt x="222064" y="18558"/>
                </a:lnTo>
                <a:lnTo>
                  <a:pt x="220575" y="28597"/>
                </a:lnTo>
                <a:lnTo>
                  <a:pt x="215413" y="27869"/>
                </a:lnTo>
                <a:lnTo>
                  <a:pt x="215761" y="17988"/>
                </a:lnTo>
                <a:close/>
                <a:moveTo>
                  <a:pt x="245942" y="20743"/>
                </a:moveTo>
                <a:lnTo>
                  <a:pt x="250597" y="21250"/>
                </a:lnTo>
                <a:lnTo>
                  <a:pt x="250281" y="28502"/>
                </a:lnTo>
                <a:cubicBezTo>
                  <a:pt x="250281" y="28534"/>
                  <a:pt x="250281" y="28534"/>
                  <a:pt x="250281" y="28566"/>
                </a:cubicBezTo>
                <a:lnTo>
                  <a:pt x="245467" y="28629"/>
                </a:lnTo>
                <a:cubicBezTo>
                  <a:pt x="245499" y="28376"/>
                  <a:pt x="245530" y="28154"/>
                  <a:pt x="245562" y="27932"/>
                </a:cubicBezTo>
                <a:cubicBezTo>
                  <a:pt x="245720" y="26222"/>
                  <a:pt x="245847" y="23689"/>
                  <a:pt x="245942" y="20743"/>
                </a:cubicBezTo>
                <a:close/>
                <a:moveTo>
                  <a:pt x="238056" y="20015"/>
                </a:moveTo>
                <a:lnTo>
                  <a:pt x="243630" y="20553"/>
                </a:lnTo>
                <a:cubicBezTo>
                  <a:pt x="243567" y="23499"/>
                  <a:pt x="243440" y="26032"/>
                  <a:pt x="243282" y="27711"/>
                </a:cubicBezTo>
                <a:cubicBezTo>
                  <a:pt x="243250" y="27996"/>
                  <a:pt x="243218" y="28312"/>
                  <a:pt x="243187" y="28661"/>
                </a:cubicBezTo>
                <a:lnTo>
                  <a:pt x="237550" y="28724"/>
                </a:lnTo>
                <a:lnTo>
                  <a:pt x="238056" y="20015"/>
                </a:lnTo>
                <a:close/>
                <a:moveTo>
                  <a:pt x="1583" y="20807"/>
                </a:moveTo>
                <a:lnTo>
                  <a:pt x="1583" y="20807"/>
                </a:lnTo>
                <a:cubicBezTo>
                  <a:pt x="5067" y="21187"/>
                  <a:pt x="9057" y="21630"/>
                  <a:pt x="9469" y="21725"/>
                </a:cubicBezTo>
                <a:lnTo>
                  <a:pt x="11401" y="22169"/>
                </a:lnTo>
                <a:lnTo>
                  <a:pt x="12383" y="27679"/>
                </a:lnTo>
                <a:lnTo>
                  <a:pt x="6556" y="28787"/>
                </a:lnTo>
                <a:cubicBezTo>
                  <a:pt x="6302" y="28122"/>
                  <a:pt x="6017" y="27521"/>
                  <a:pt x="5764" y="26982"/>
                </a:cubicBezTo>
                <a:cubicBezTo>
                  <a:pt x="5035" y="25462"/>
                  <a:pt x="3515" y="23309"/>
                  <a:pt x="1583" y="20807"/>
                </a:cubicBezTo>
                <a:close/>
                <a:moveTo>
                  <a:pt x="230709" y="19350"/>
                </a:moveTo>
                <a:lnTo>
                  <a:pt x="237613" y="19983"/>
                </a:lnTo>
                <a:lnTo>
                  <a:pt x="237106" y="28724"/>
                </a:lnTo>
                <a:lnTo>
                  <a:pt x="228017" y="28819"/>
                </a:lnTo>
                <a:lnTo>
                  <a:pt x="230709" y="19350"/>
                </a:lnTo>
                <a:close/>
                <a:moveTo>
                  <a:pt x="77273" y="22929"/>
                </a:moveTo>
                <a:lnTo>
                  <a:pt x="78476" y="25367"/>
                </a:lnTo>
                <a:lnTo>
                  <a:pt x="70654" y="28882"/>
                </a:lnTo>
                <a:lnTo>
                  <a:pt x="69514" y="26317"/>
                </a:lnTo>
                <a:lnTo>
                  <a:pt x="77273" y="22929"/>
                </a:lnTo>
                <a:close/>
                <a:moveTo>
                  <a:pt x="222950" y="18653"/>
                </a:moveTo>
                <a:lnTo>
                  <a:pt x="230234" y="19318"/>
                </a:lnTo>
                <a:lnTo>
                  <a:pt x="227542" y="28819"/>
                </a:lnTo>
                <a:lnTo>
                  <a:pt x="221462" y="28882"/>
                </a:lnTo>
                <a:lnTo>
                  <a:pt x="222950" y="18653"/>
                </a:lnTo>
                <a:close/>
                <a:moveTo>
                  <a:pt x="61406" y="22929"/>
                </a:moveTo>
                <a:lnTo>
                  <a:pt x="62768" y="26254"/>
                </a:lnTo>
                <a:lnTo>
                  <a:pt x="57131" y="28914"/>
                </a:lnTo>
                <a:lnTo>
                  <a:pt x="55674" y="25399"/>
                </a:lnTo>
                <a:lnTo>
                  <a:pt x="61406" y="22929"/>
                </a:lnTo>
                <a:close/>
                <a:moveTo>
                  <a:pt x="23151" y="24804"/>
                </a:moveTo>
                <a:lnTo>
                  <a:pt x="27774" y="25811"/>
                </a:lnTo>
                <a:lnTo>
                  <a:pt x="28154" y="28977"/>
                </a:lnTo>
                <a:lnTo>
                  <a:pt x="23752" y="28787"/>
                </a:lnTo>
                <a:cubicBezTo>
                  <a:pt x="23531" y="27397"/>
                  <a:pt x="23341" y="26100"/>
                  <a:pt x="23151" y="24804"/>
                </a:cubicBezTo>
                <a:close/>
                <a:moveTo>
                  <a:pt x="137285" y="14600"/>
                </a:moveTo>
                <a:lnTo>
                  <a:pt x="151473" y="20712"/>
                </a:lnTo>
                <a:lnTo>
                  <a:pt x="148623" y="28977"/>
                </a:lnTo>
                <a:lnTo>
                  <a:pt x="134024" y="22517"/>
                </a:lnTo>
                <a:cubicBezTo>
                  <a:pt x="135227" y="19572"/>
                  <a:pt x="136399" y="16753"/>
                  <a:pt x="137285" y="14600"/>
                </a:cubicBezTo>
                <a:close/>
                <a:moveTo>
                  <a:pt x="86742" y="25082"/>
                </a:moveTo>
                <a:lnTo>
                  <a:pt x="87407" y="26127"/>
                </a:lnTo>
                <a:lnTo>
                  <a:pt x="80915" y="29136"/>
                </a:lnTo>
                <a:lnTo>
                  <a:pt x="80281" y="27869"/>
                </a:lnTo>
                <a:lnTo>
                  <a:pt x="86742" y="25082"/>
                </a:lnTo>
                <a:close/>
                <a:moveTo>
                  <a:pt x="11908" y="22295"/>
                </a:moveTo>
                <a:lnTo>
                  <a:pt x="17481" y="23530"/>
                </a:lnTo>
                <a:lnTo>
                  <a:pt x="18241" y="28281"/>
                </a:lnTo>
                <a:lnTo>
                  <a:pt x="13111" y="29167"/>
                </a:lnTo>
                <a:lnTo>
                  <a:pt x="12889" y="27837"/>
                </a:lnTo>
                <a:lnTo>
                  <a:pt x="11908" y="22295"/>
                </a:lnTo>
                <a:close/>
                <a:moveTo>
                  <a:pt x="53806" y="22042"/>
                </a:moveTo>
                <a:lnTo>
                  <a:pt x="55738" y="26697"/>
                </a:lnTo>
                <a:lnTo>
                  <a:pt x="49974" y="29326"/>
                </a:lnTo>
                <a:lnTo>
                  <a:pt x="48010" y="25082"/>
                </a:lnTo>
                <a:lnTo>
                  <a:pt x="53806" y="22042"/>
                </a:lnTo>
                <a:close/>
                <a:moveTo>
                  <a:pt x="47599" y="25304"/>
                </a:moveTo>
                <a:lnTo>
                  <a:pt x="48517" y="27236"/>
                </a:lnTo>
                <a:lnTo>
                  <a:pt x="42785" y="29642"/>
                </a:lnTo>
                <a:lnTo>
                  <a:pt x="42215" y="28281"/>
                </a:lnTo>
                <a:lnTo>
                  <a:pt x="42152" y="28154"/>
                </a:lnTo>
                <a:lnTo>
                  <a:pt x="47599" y="25304"/>
                </a:lnTo>
                <a:close/>
                <a:moveTo>
                  <a:pt x="67709" y="24417"/>
                </a:moveTo>
                <a:lnTo>
                  <a:pt x="69514" y="28534"/>
                </a:lnTo>
                <a:lnTo>
                  <a:pt x="66727" y="29674"/>
                </a:lnTo>
                <a:lnTo>
                  <a:pt x="64985" y="25716"/>
                </a:lnTo>
                <a:lnTo>
                  <a:pt x="67709" y="24417"/>
                </a:lnTo>
                <a:close/>
                <a:moveTo>
                  <a:pt x="96527" y="25209"/>
                </a:moveTo>
                <a:lnTo>
                  <a:pt x="94532" y="30117"/>
                </a:lnTo>
                <a:lnTo>
                  <a:pt x="92790" y="27046"/>
                </a:lnTo>
                <a:lnTo>
                  <a:pt x="96527" y="25209"/>
                </a:lnTo>
                <a:close/>
                <a:moveTo>
                  <a:pt x="64573" y="25906"/>
                </a:moveTo>
                <a:lnTo>
                  <a:pt x="66283" y="29864"/>
                </a:lnTo>
                <a:lnTo>
                  <a:pt x="64985" y="30434"/>
                </a:lnTo>
                <a:lnTo>
                  <a:pt x="63370" y="26476"/>
                </a:lnTo>
                <a:lnTo>
                  <a:pt x="64573" y="25906"/>
                </a:lnTo>
                <a:close/>
                <a:moveTo>
                  <a:pt x="177125" y="23309"/>
                </a:moveTo>
                <a:lnTo>
                  <a:pt x="183364" y="27426"/>
                </a:lnTo>
                <a:lnTo>
                  <a:pt x="181717" y="30593"/>
                </a:lnTo>
                <a:lnTo>
                  <a:pt x="175257" y="27014"/>
                </a:lnTo>
                <a:lnTo>
                  <a:pt x="177125" y="23309"/>
                </a:lnTo>
                <a:close/>
                <a:moveTo>
                  <a:pt x="121546" y="13650"/>
                </a:moveTo>
                <a:lnTo>
                  <a:pt x="134847" y="19318"/>
                </a:lnTo>
                <a:cubicBezTo>
                  <a:pt x="133327" y="22992"/>
                  <a:pt x="131617" y="27172"/>
                  <a:pt x="130287" y="30624"/>
                </a:cubicBezTo>
                <a:lnTo>
                  <a:pt x="126360" y="28882"/>
                </a:lnTo>
                <a:lnTo>
                  <a:pt x="128735" y="24195"/>
                </a:lnTo>
                <a:cubicBezTo>
                  <a:pt x="128846" y="24040"/>
                  <a:pt x="128629" y="23868"/>
                  <a:pt x="128468" y="23868"/>
                </a:cubicBezTo>
                <a:cubicBezTo>
                  <a:pt x="128400" y="23868"/>
                  <a:pt x="128342" y="23899"/>
                  <a:pt x="128323" y="23974"/>
                </a:cubicBezTo>
                <a:lnTo>
                  <a:pt x="125980" y="28692"/>
                </a:lnTo>
                <a:lnTo>
                  <a:pt x="116669" y="24575"/>
                </a:lnTo>
                <a:cubicBezTo>
                  <a:pt x="118157" y="21219"/>
                  <a:pt x="119836" y="17450"/>
                  <a:pt x="121546" y="13650"/>
                </a:cubicBezTo>
                <a:close/>
                <a:moveTo>
                  <a:pt x="227416" y="29294"/>
                </a:moveTo>
                <a:lnTo>
                  <a:pt x="226941" y="30909"/>
                </a:lnTo>
                <a:lnTo>
                  <a:pt x="221145" y="30814"/>
                </a:lnTo>
                <a:lnTo>
                  <a:pt x="221399" y="29357"/>
                </a:lnTo>
                <a:lnTo>
                  <a:pt x="227416" y="29294"/>
                </a:lnTo>
                <a:close/>
                <a:moveTo>
                  <a:pt x="237075" y="29167"/>
                </a:moveTo>
                <a:lnTo>
                  <a:pt x="236948" y="31036"/>
                </a:lnTo>
                <a:lnTo>
                  <a:pt x="227416" y="30909"/>
                </a:lnTo>
                <a:lnTo>
                  <a:pt x="227891" y="29262"/>
                </a:lnTo>
                <a:lnTo>
                  <a:pt x="237075" y="29167"/>
                </a:lnTo>
                <a:close/>
                <a:moveTo>
                  <a:pt x="78698" y="25779"/>
                </a:moveTo>
                <a:lnTo>
                  <a:pt x="79648" y="27647"/>
                </a:lnTo>
                <a:lnTo>
                  <a:pt x="71635" y="31131"/>
                </a:lnTo>
                <a:lnTo>
                  <a:pt x="70844" y="29326"/>
                </a:lnTo>
                <a:lnTo>
                  <a:pt x="78698" y="25779"/>
                </a:lnTo>
                <a:close/>
                <a:moveTo>
                  <a:pt x="243123" y="29104"/>
                </a:moveTo>
                <a:lnTo>
                  <a:pt x="243123" y="29104"/>
                </a:lnTo>
                <a:cubicBezTo>
                  <a:pt x="243060" y="29706"/>
                  <a:pt x="242997" y="30402"/>
                  <a:pt x="242933" y="31131"/>
                </a:cubicBezTo>
                <a:lnTo>
                  <a:pt x="237423" y="31068"/>
                </a:lnTo>
                <a:lnTo>
                  <a:pt x="237518" y="29167"/>
                </a:lnTo>
                <a:lnTo>
                  <a:pt x="243123" y="29104"/>
                </a:lnTo>
                <a:close/>
                <a:moveTo>
                  <a:pt x="18305" y="28756"/>
                </a:moveTo>
                <a:lnTo>
                  <a:pt x="18590" y="30529"/>
                </a:lnTo>
                <a:lnTo>
                  <a:pt x="13523" y="31448"/>
                </a:lnTo>
                <a:lnTo>
                  <a:pt x="13206" y="29642"/>
                </a:lnTo>
                <a:lnTo>
                  <a:pt x="18305" y="28756"/>
                </a:lnTo>
                <a:close/>
                <a:moveTo>
                  <a:pt x="32619" y="26887"/>
                </a:moveTo>
                <a:lnTo>
                  <a:pt x="40125" y="28566"/>
                </a:lnTo>
                <a:lnTo>
                  <a:pt x="33316" y="31543"/>
                </a:lnTo>
                <a:lnTo>
                  <a:pt x="32366" y="28914"/>
                </a:lnTo>
                <a:lnTo>
                  <a:pt x="32619" y="26887"/>
                </a:lnTo>
                <a:close/>
                <a:moveTo>
                  <a:pt x="268522" y="28819"/>
                </a:moveTo>
                <a:lnTo>
                  <a:pt x="268459" y="31543"/>
                </a:lnTo>
                <a:lnTo>
                  <a:pt x="245245" y="31194"/>
                </a:lnTo>
                <a:lnTo>
                  <a:pt x="245435" y="29072"/>
                </a:lnTo>
                <a:lnTo>
                  <a:pt x="268522" y="28819"/>
                </a:lnTo>
                <a:close/>
                <a:moveTo>
                  <a:pt x="62926" y="26697"/>
                </a:moveTo>
                <a:lnTo>
                  <a:pt x="63972" y="29167"/>
                </a:lnTo>
                <a:lnTo>
                  <a:pt x="58271" y="31701"/>
                </a:lnTo>
                <a:lnTo>
                  <a:pt x="57289" y="29357"/>
                </a:lnTo>
                <a:lnTo>
                  <a:pt x="62926" y="26697"/>
                </a:lnTo>
                <a:close/>
                <a:moveTo>
                  <a:pt x="87660" y="26507"/>
                </a:moveTo>
                <a:lnTo>
                  <a:pt x="87913" y="26919"/>
                </a:lnTo>
                <a:lnTo>
                  <a:pt x="88863" y="28407"/>
                </a:lnTo>
                <a:lnTo>
                  <a:pt x="84905" y="30371"/>
                </a:lnTo>
                <a:lnTo>
                  <a:pt x="84810" y="30371"/>
                </a:lnTo>
                <a:cubicBezTo>
                  <a:pt x="84778" y="30402"/>
                  <a:pt x="84746" y="30434"/>
                  <a:pt x="84715" y="30466"/>
                </a:cubicBezTo>
                <a:lnTo>
                  <a:pt x="82213" y="31701"/>
                </a:lnTo>
                <a:lnTo>
                  <a:pt x="81136" y="29547"/>
                </a:lnTo>
                <a:lnTo>
                  <a:pt x="87660" y="26507"/>
                </a:lnTo>
                <a:close/>
                <a:moveTo>
                  <a:pt x="55896" y="27141"/>
                </a:moveTo>
                <a:lnTo>
                  <a:pt x="56719" y="29104"/>
                </a:lnTo>
                <a:lnTo>
                  <a:pt x="51114" y="31764"/>
                </a:lnTo>
                <a:lnTo>
                  <a:pt x="50164" y="29737"/>
                </a:lnTo>
                <a:lnTo>
                  <a:pt x="55896" y="27141"/>
                </a:lnTo>
                <a:close/>
                <a:moveTo>
                  <a:pt x="12509" y="28122"/>
                </a:moveTo>
                <a:lnTo>
                  <a:pt x="12731" y="29516"/>
                </a:lnTo>
                <a:lnTo>
                  <a:pt x="13079" y="31543"/>
                </a:lnTo>
                <a:lnTo>
                  <a:pt x="10799" y="31954"/>
                </a:lnTo>
                <a:lnTo>
                  <a:pt x="10007" y="28597"/>
                </a:lnTo>
                <a:lnTo>
                  <a:pt x="12509" y="28122"/>
                </a:lnTo>
                <a:close/>
                <a:moveTo>
                  <a:pt x="152297" y="21124"/>
                </a:moveTo>
                <a:lnTo>
                  <a:pt x="159105" y="24797"/>
                </a:lnTo>
                <a:lnTo>
                  <a:pt x="155559" y="32049"/>
                </a:lnTo>
                <a:lnTo>
                  <a:pt x="149478" y="29326"/>
                </a:lnTo>
                <a:lnTo>
                  <a:pt x="152297" y="21124"/>
                </a:lnTo>
                <a:close/>
                <a:moveTo>
                  <a:pt x="276851" y="28724"/>
                </a:moveTo>
                <a:lnTo>
                  <a:pt x="276724" y="32049"/>
                </a:lnTo>
                <a:lnTo>
                  <a:pt x="268934" y="31543"/>
                </a:lnTo>
                <a:lnTo>
                  <a:pt x="268997" y="28819"/>
                </a:lnTo>
                <a:lnTo>
                  <a:pt x="276851" y="28724"/>
                </a:lnTo>
                <a:close/>
                <a:moveTo>
                  <a:pt x="9532" y="28724"/>
                </a:moveTo>
                <a:lnTo>
                  <a:pt x="10324" y="32049"/>
                </a:lnTo>
                <a:lnTo>
                  <a:pt x="7917" y="32493"/>
                </a:lnTo>
                <a:cubicBezTo>
                  <a:pt x="7537" y="31321"/>
                  <a:pt x="7126" y="30212"/>
                  <a:pt x="6746" y="29262"/>
                </a:cubicBezTo>
                <a:lnTo>
                  <a:pt x="9532" y="28724"/>
                </a:lnTo>
                <a:close/>
                <a:moveTo>
                  <a:pt x="69672" y="28946"/>
                </a:moveTo>
                <a:lnTo>
                  <a:pt x="70780" y="31479"/>
                </a:lnTo>
                <a:lnTo>
                  <a:pt x="68025" y="32683"/>
                </a:lnTo>
                <a:lnTo>
                  <a:pt x="66885" y="30117"/>
                </a:lnTo>
                <a:lnTo>
                  <a:pt x="69672" y="28946"/>
                </a:lnTo>
                <a:close/>
                <a:moveTo>
                  <a:pt x="28249" y="25937"/>
                </a:moveTo>
                <a:lnTo>
                  <a:pt x="32144" y="26792"/>
                </a:lnTo>
                <a:lnTo>
                  <a:pt x="31891" y="28914"/>
                </a:lnTo>
                <a:cubicBezTo>
                  <a:pt x="31891" y="28946"/>
                  <a:pt x="31891" y="28977"/>
                  <a:pt x="31922" y="29009"/>
                </a:cubicBezTo>
                <a:lnTo>
                  <a:pt x="31891" y="29009"/>
                </a:lnTo>
                <a:lnTo>
                  <a:pt x="32873" y="31701"/>
                </a:lnTo>
                <a:lnTo>
                  <a:pt x="30244" y="32841"/>
                </a:lnTo>
                <a:lnTo>
                  <a:pt x="28629" y="29167"/>
                </a:lnTo>
                <a:lnTo>
                  <a:pt x="28249" y="25937"/>
                </a:lnTo>
                <a:close/>
                <a:moveTo>
                  <a:pt x="79869" y="28059"/>
                </a:moveTo>
                <a:lnTo>
                  <a:pt x="80598" y="29547"/>
                </a:lnTo>
                <a:lnTo>
                  <a:pt x="81801" y="31923"/>
                </a:lnTo>
                <a:lnTo>
                  <a:pt x="78919" y="33379"/>
                </a:lnTo>
                <a:lnTo>
                  <a:pt x="77209" y="29231"/>
                </a:lnTo>
                <a:lnTo>
                  <a:pt x="79869" y="28059"/>
                </a:lnTo>
                <a:close/>
                <a:moveTo>
                  <a:pt x="66473" y="30276"/>
                </a:moveTo>
                <a:lnTo>
                  <a:pt x="67614" y="32873"/>
                </a:lnTo>
                <a:lnTo>
                  <a:pt x="66220" y="33474"/>
                </a:lnTo>
                <a:lnTo>
                  <a:pt x="65143" y="30846"/>
                </a:lnTo>
                <a:lnTo>
                  <a:pt x="66473" y="30276"/>
                </a:lnTo>
                <a:close/>
                <a:moveTo>
                  <a:pt x="89117" y="28819"/>
                </a:moveTo>
                <a:lnTo>
                  <a:pt x="91555" y="32683"/>
                </a:lnTo>
                <a:lnTo>
                  <a:pt x="89560" y="33569"/>
                </a:lnTo>
                <a:lnTo>
                  <a:pt x="87438" y="29642"/>
                </a:lnTo>
                <a:lnTo>
                  <a:pt x="89117" y="28819"/>
                </a:lnTo>
                <a:close/>
                <a:moveTo>
                  <a:pt x="92379" y="27236"/>
                </a:moveTo>
                <a:lnTo>
                  <a:pt x="94311" y="30688"/>
                </a:lnTo>
                <a:lnTo>
                  <a:pt x="92949" y="34108"/>
                </a:lnTo>
                <a:lnTo>
                  <a:pt x="89529" y="28661"/>
                </a:lnTo>
                <a:lnTo>
                  <a:pt x="92379" y="27236"/>
                </a:lnTo>
                <a:close/>
                <a:moveTo>
                  <a:pt x="76798" y="29389"/>
                </a:moveTo>
                <a:lnTo>
                  <a:pt x="78539" y="33569"/>
                </a:lnTo>
                <a:lnTo>
                  <a:pt x="77874" y="33886"/>
                </a:lnTo>
                <a:lnTo>
                  <a:pt x="76354" y="34646"/>
                </a:lnTo>
                <a:lnTo>
                  <a:pt x="74486" y="30402"/>
                </a:lnTo>
                <a:lnTo>
                  <a:pt x="76798" y="29389"/>
                </a:lnTo>
                <a:close/>
                <a:moveTo>
                  <a:pt x="48707" y="27616"/>
                </a:moveTo>
                <a:lnTo>
                  <a:pt x="50702" y="31923"/>
                </a:lnTo>
                <a:lnTo>
                  <a:pt x="44875" y="34678"/>
                </a:lnTo>
                <a:cubicBezTo>
                  <a:pt x="44083" y="32809"/>
                  <a:pt x="43450" y="31194"/>
                  <a:pt x="42975" y="30054"/>
                </a:cubicBezTo>
                <a:lnTo>
                  <a:pt x="48707" y="27616"/>
                </a:lnTo>
                <a:close/>
                <a:moveTo>
                  <a:pt x="87027" y="29864"/>
                </a:moveTo>
                <a:lnTo>
                  <a:pt x="89148" y="33791"/>
                </a:lnTo>
                <a:lnTo>
                  <a:pt x="87058" y="34804"/>
                </a:lnTo>
                <a:lnTo>
                  <a:pt x="85222" y="30751"/>
                </a:lnTo>
                <a:lnTo>
                  <a:pt x="87027" y="29864"/>
                </a:lnTo>
                <a:close/>
                <a:moveTo>
                  <a:pt x="23815" y="29231"/>
                </a:moveTo>
                <a:lnTo>
                  <a:pt x="28249" y="29452"/>
                </a:lnTo>
                <a:lnTo>
                  <a:pt x="29832" y="32999"/>
                </a:lnTo>
                <a:lnTo>
                  <a:pt x="24765" y="35216"/>
                </a:lnTo>
                <a:cubicBezTo>
                  <a:pt x="24449" y="33221"/>
                  <a:pt x="24132" y="31194"/>
                  <a:pt x="23815" y="29231"/>
                </a:cubicBezTo>
                <a:close/>
                <a:moveTo>
                  <a:pt x="175035" y="27362"/>
                </a:moveTo>
                <a:lnTo>
                  <a:pt x="181527" y="30973"/>
                </a:lnTo>
                <a:lnTo>
                  <a:pt x="179310" y="35280"/>
                </a:lnTo>
                <a:lnTo>
                  <a:pt x="172850" y="31701"/>
                </a:lnTo>
                <a:lnTo>
                  <a:pt x="175035" y="27362"/>
                </a:lnTo>
                <a:close/>
                <a:moveTo>
                  <a:pt x="74074" y="30593"/>
                </a:moveTo>
                <a:lnTo>
                  <a:pt x="75942" y="34868"/>
                </a:lnTo>
                <a:lnTo>
                  <a:pt x="73757" y="35945"/>
                </a:lnTo>
                <a:lnTo>
                  <a:pt x="71825" y="31543"/>
                </a:lnTo>
                <a:lnTo>
                  <a:pt x="74074" y="30593"/>
                </a:lnTo>
                <a:close/>
                <a:moveTo>
                  <a:pt x="84810" y="30973"/>
                </a:moveTo>
                <a:lnTo>
                  <a:pt x="86615" y="34963"/>
                </a:lnTo>
                <a:lnTo>
                  <a:pt x="84366" y="36008"/>
                </a:lnTo>
                <a:lnTo>
                  <a:pt x="83480" y="34203"/>
                </a:lnTo>
                <a:lnTo>
                  <a:pt x="82435" y="32144"/>
                </a:lnTo>
                <a:lnTo>
                  <a:pt x="84810" y="30973"/>
                </a:lnTo>
                <a:close/>
                <a:moveTo>
                  <a:pt x="103906" y="18337"/>
                </a:moveTo>
                <a:lnTo>
                  <a:pt x="108942" y="19635"/>
                </a:lnTo>
                <a:lnTo>
                  <a:pt x="109290" y="21662"/>
                </a:lnTo>
                <a:cubicBezTo>
                  <a:pt x="109290" y="21725"/>
                  <a:pt x="109353" y="21789"/>
                  <a:pt x="109417" y="21820"/>
                </a:cubicBezTo>
                <a:lnTo>
                  <a:pt x="115655" y="24575"/>
                </a:lnTo>
                <a:cubicBezTo>
                  <a:pt x="113217" y="30117"/>
                  <a:pt x="111380" y="34551"/>
                  <a:pt x="111158" y="35501"/>
                </a:cubicBezTo>
                <a:cubicBezTo>
                  <a:pt x="111158" y="35596"/>
                  <a:pt x="111127" y="35723"/>
                  <a:pt x="111095" y="35850"/>
                </a:cubicBezTo>
                <a:lnTo>
                  <a:pt x="104540" y="35058"/>
                </a:lnTo>
                <a:lnTo>
                  <a:pt x="104413" y="35058"/>
                </a:lnTo>
                <a:lnTo>
                  <a:pt x="102703" y="36040"/>
                </a:lnTo>
                <a:lnTo>
                  <a:pt x="101974" y="31954"/>
                </a:lnTo>
                <a:cubicBezTo>
                  <a:pt x="102069" y="31099"/>
                  <a:pt x="103653" y="20268"/>
                  <a:pt x="103906" y="18337"/>
                </a:cubicBezTo>
                <a:close/>
                <a:moveTo>
                  <a:pt x="82023" y="32366"/>
                </a:moveTo>
                <a:lnTo>
                  <a:pt x="82941" y="34203"/>
                </a:lnTo>
                <a:lnTo>
                  <a:pt x="79046" y="36103"/>
                </a:lnTo>
                <a:lnTo>
                  <a:pt x="78254" y="34234"/>
                </a:lnTo>
                <a:lnTo>
                  <a:pt x="82023" y="32366"/>
                </a:lnTo>
                <a:close/>
                <a:moveTo>
                  <a:pt x="17956" y="23625"/>
                </a:moveTo>
                <a:lnTo>
                  <a:pt x="20743" y="24259"/>
                </a:lnTo>
                <a:cubicBezTo>
                  <a:pt x="21282" y="27806"/>
                  <a:pt x="21915" y="31954"/>
                  <a:pt x="22580" y="35976"/>
                </a:cubicBezTo>
                <a:lnTo>
                  <a:pt x="19952" y="36388"/>
                </a:lnTo>
                <a:lnTo>
                  <a:pt x="19065" y="30688"/>
                </a:lnTo>
                <a:lnTo>
                  <a:pt x="17956" y="23625"/>
                </a:lnTo>
                <a:close/>
                <a:moveTo>
                  <a:pt x="181971" y="15138"/>
                </a:moveTo>
                <a:lnTo>
                  <a:pt x="201542" y="26697"/>
                </a:lnTo>
                <a:lnTo>
                  <a:pt x="198660" y="36388"/>
                </a:lnTo>
                <a:lnTo>
                  <a:pt x="184536" y="27077"/>
                </a:lnTo>
                <a:cubicBezTo>
                  <a:pt x="182667" y="25019"/>
                  <a:pt x="179754" y="22010"/>
                  <a:pt x="178582" y="20807"/>
                </a:cubicBezTo>
                <a:lnTo>
                  <a:pt x="181971" y="15138"/>
                </a:lnTo>
                <a:close/>
                <a:moveTo>
                  <a:pt x="18653" y="30973"/>
                </a:moveTo>
                <a:lnTo>
                  <a:pt x="19508" y="36420"/>
                </a:lnTo>
                <a:lnTo>
                  <a:pt x="14536" y="37180"/>
                </a:lnTo>
                <a:lnTo>
                  <a:pt x="13618" y="31923"/>
                </a:lnTo>
                <a:lnTo>
                  <a:pt x="18653" y="30973"/>
                </a:lnTo>
                <a:close/>
                <a:moveTo>
                  <a:pt x="133865" y="22929"/>
                </a:moveTo>
                <a:lnTo>
                  <a:pt x="148465" y="29421"/>
                </a:lnTo>
                <a:lnTo>
                  <a:pt x="145709" y="37465"/>
                </a:lnTo>
                <a:lnTo>
                  <a:pt x="130698" y="30814"/>
                </a:lnTo>
                <a:cubicBezTo>
                  <a:pt x="131648" y="28439"/>
                  <a:pt x="132757" y="25652"/>
                  <a:pt x="133865" y="22929"/>
                </a:cubicBezTo>
                <a:close/>
                <a:moveTo>
                  <a:pt x="158567" y="33854"/>
                </a:moveTo>
                <a:lnTo>
                  <a:pt x="160277" y="34614"/>
                </a:lnTo>
                <a:lnTo>
                  <a:pt x="158947" y="37528"/>
                </a:lnTo>
                <a:lnTo>
                  <a:pt x="157079" y="36641"/>
                </a:lnTo>
                <a:lnTo>
                  <a:pt x="158567" y="33854"/>
                </a:lnTo>
                <a:close/>
                <a:moveTo>
                  <a:pt x="83163" y="34614"/>
                </a:moveTo>
                <a:lnTo>
                  <a:pt x="83955" y="36198"/>
                </a:lnTo>
                <a:lnTo>
                  <a:pt x="79806" y="37876"/>
                </a:lnTo>
                <a:lnTo>
                  <a:pt x="79204" y="36515"/>
                </a:lnTo>
                <a:lnTo>
                  <a:pt x="79236" y="36515"/>
                </a:lnTo>
                <a:lnTo>
                  <a:pt x="83163" y="34614"/>
                </a:lnTo>
                <a:close/>
                <a:moveTo>
                  <a:pt x="161671" y="20553"/>
                </a:moveTo>
                <a:lnTo>
                  <a:pt x="174845" y="25779"/>
                </a:lnTo>
                <a:lnTo>
                  <a:pt x="168701" y="37876"/>
                </a:lnTo>
                <a:lnTo>
                  <a:pt x="155970" y="32239"/>
                </a:lnTo>
                <a:lnTo>
                  <a:pt x="161671" y="20553"/>
                </a:lnTo>
                <a:close/>
                <a:moveTo>
                  <a:pt x="13174" y="32018"/>
                </a:moveTo>
                <a:lnTo>
                  <a:pt x="14093" y="37243"/>
                </a:lnTo>
                <a:lnTo>
                  <a:pt x="9627" y="37908"/>
                </a:lnTo>
                <a:cubicBezTo>
                  <a:pt x="9121" y="36135"/>
                  <a:pt x="8582" y="34456"/>
                  <a:pt x="8076" y="32936"/>
                </a:cubicBezTo>
                <a:lnTo>
                  <a:pt x="13174" y="32018"/>
                </a:lnTo>
                <a:close/>
                <a:moveTo>
                  <a:pt x="183744" y="27679"/>
                </a:moveTo>
                <a:lnTo>
                  <a:pt x="185327" y="28724"/>
                </a:lnTo>
                <a:cubicBezTo>
                  <a:pt x="185454" y="28851"/>
                  <a:pt x="185581" y="29009"/>
                  <a:pt x="185676" y="29199"/>
                </a:cubicBezTo>
                <a:cubicBezTo>
                  <a:pt x="185771" y="29452"/>
                  <a:pt x="186626" y="32303"/>
                  <a:pt x="187703" y="36071"/>
                </a:cubicBezTo>
                <a:lnTo>
                  <a:pt x="183617" y="38003"/>
                </a:lnTo>
                <a:lnTo>
                  <a:pt x="181052" y="32873"/>
                </a:lnTo>
                <a:lnTo>
                  <a:pt x="182034" y="31004"/>
                </a:lnTo>
                <a:lnTo>
                  <a:pt x="183744" y="27679"/>
                </a:lnTo>
                <a:close/>
                <a:moveTo>
                  <a:pt x="91809" y="33063"/>
                </a:moveTo>
                <a:lnTo>
                  <a:pt x="94532" y="37401"/>
                </a:lnTo>
                <a:lnTo>
                  <a:pt x="91999" y="38098"/>
                </a:lnTo>
                <a:lnTo>
                  <a:pt x="89782" y="34013"/>
                </a:lnTo>
                <a:lnTo>
                  <a:pt x="91809" y="33063"/>
                </a:lnTo>
                <a:close/>
                <a:moveTo>
                  <a:pt x="70970" y="31923"/>
                </a:moveTo>
                <a:lnTo>
                  <a:pt x="72902" y="36293"/>
                </a:lnTo>
                <a:lnTo>
                  <a:pt x="68120" y="38130"/>
                </a:lnTo>
                <a:lnTo>
                  <a:pt x="66378" y="33886"/>
                </a:lnTo>
                <a:lnTo>
                  <a:pt x="67994" y="33221"/>
                </a:lnTo>
                <a:lnTo>
                  <a:pt x="70970" y="31923"/>
                </a:lnTo>
                <a:close/>
                <a:moveTo>
                  <a:pt x="149320" y="29769"/>
                </a:moveTo>
                <a:lnTo>
                  <a:pt x="155368" y="32461"/>
                </a:lnTo>
                <a:lnTo>
                  <a:pt x="152360" y="38605"/>
                </a:lnTo>
                <a:lnTo>
                  <a:pt x="146564" y="37718"/>
                </a:lnTo>
                <a:lnTo>
                  <a:pt x="149320" y="29769"/>
                </a:lnTo>
                <a:close/>
                <a:moveTo>
                  <a:pt x="64130" y="29579"/>
                </a:moveTo>
                <a:lnTo>
                  <a:pt x="64637" y="30814"/>
                </a:lnTo>
                <a:lnTo>
                  <a:pt x="67012" y="36578"/>
                </a:lnTo>
                <a:lnTo>
                  <a:pt x="61153" y="38731"/>
                </a:lnTo>
                <a:lnTo>
                  <a:pt x="58429" y="32113"/>
                </a:lnTo>
                <a:lnTo>
                  <a:pt x="64130" y="29579"/>
                </a:lnTo>
                <a:close/>
                <a:moveTo>
                  <a:pt x="89370" y="34203"/>
                </a:moveTo>
                <a:lnTo>
                  <a:pt x="91524" y="38161"/>
                </a:lnTo>
                <a:lnTo>
                  <a:pt x="88895" y="38858"/>
                </a:lnTo>
                <a:lnTo>
                  <a:pt x="87248" y="35185"/>
                </a:lnTo>
                <a:lnTo>
                  <a:pt x="89370" y="34203"/>
                </a:lnTo>
                <a:close/>
                <a:moveTo>
                  <a:pt x="56878" y="29547"/>
                </a:moveTo>
                <a:lnTo>
                  <a:pt x="59918" y="36926"/>
                </a:lnTo>
                <a:lnTo>
                  <a:pt x="54503" y="39048"/>
                </a:lnTo>
                <a:lnTo>
                  <a:pt x="51304" y="32176"/>
                </a:lnTo>
                <a:lnTo>
                  <a:pt x="56878" y="29547"/>
                </a:lnTo>
                <a:close/>
                <a:moveTo>
                  <a:pt x="180799" y="33348"/>
                </a:moveTo>
                <a:lnTo>
                  <a:pt x="183237" y="38193"/>
                </a:lnTo>
                <a:lnTo>
                  <a:pt x="181242" y="39143"/>
                </a:lnTo>
                <a:lnTo>
                  <a:pt x="179659" y="35596"/>
                </a:lnTo>
                <a:lnTo>
                  <a:pt x="180799" y="33348"/>
                </a:lnTo>
                <a:close/>
                <a:moveTo>
                  <a:pt x="102925" y="21979"/>
                </a:moveTo>
                <a:cubicBezTo>
                  <a:pt x="102323" y="26064"/>
                  <a:pt x="101499" y="31828"/>
                  <a:pt x="101468" y="31923"/>
                </a:cubicBezTo>
                <a:cubicBezTo>
                  <a:pt x="101468" y="31954"/>
                  <a:pt x="101468" y="31986"/>
                  <a:pt x="101468" y="31986"/>
                </a:cubicBezTo>
                <a:lnTo>
                  <a:pt x="102259" y="36325"/>
                </a:lnTo>
                <a:lnTo>
                  <a:pt x="96781" y="39460"/>
                </a:lnTo>
                <a:lnTo>
                  <a:pt x="95039" y="37401"/>
                </a:lnTo>
                <a:lnTo>
                  <a:pt x="93265" y="34551"/>
                </a:lnTo>
                <a:lnTo>
                  <a:pt x="97161" y="24765"/>
                </a:lnTo>
                <a:lnTo>
                  <a:pt x="97161" y="24734"/>
                </a:lnTo>
                <a:lnTo>
                  <a:pt x="97161" y="24702"/>
                </a:lnTo>
                <a:lnTo>
                  <a:pt x="97161" y="24670"/>
                </a:lnTo>
                <a:lnTo>
                  <a:pt x="96622" y="22327"/>
                </a:lnTo>
                <a:lnTo>
                  <a:pt x="102925" y="21979"/>
                </a:lnTo>
                <a:close/>
                <a:moveTo>
                  <a:pt x="160689" y="34804"/>
                </a:moveTo>
                <a:lnTo>
                  <a:pt x="164679" y="36578"/>
                </a:lnTo>
                <a:lnTo>
                  <a:pt x="163222" y="39555"/>
                </a:lnTo>
                <a:lnTo>
                  <a:pt x="159359" y="37686"/>
                </a:lnTo>
                <a:lnTo>
                  <a:pt x="160689" y="34804"/>
                </a:lnTo>
                <a:close/>
                <a:moveTo>
                  <a:pt x="202429" y="26982"/>
                </a:moveTo>
                <a:lnTo>
                  <a:pt x="220448" y="29516"/>
                </a:lnTo>
                <a:lnTo>
                  <a:pt x="218770" y="39555"/>
                </a:lnTo>
                <a:lnTo>
                  <a:pt x="199610" y="36990"/>
                </a:lnTo>
                <a:lnTo>
                  <a:pt x="199452" y="36895"/>
                </a:lnTo>
                <a:lnTo>
                  <a:pt x="202429" y="26982"/>
                </a:lnTo>
                <a:close/>
                <a:moveTo>
                  <a:pt x="86837" y="35375"/>
                </a:moveTo>
                <a:lnTo>
                  <a:pt x="88483" y="38985"/>
                </a:lnTo>
                <a:lnTo>
                  <a:pt x="86172" y="39586"/>
                </a:lnTo>
                <a:lnTo>
                  <a:pt x="84588" y="36420"/>
                </a:lnTo>
                <a:lnTo>
                  <a:pt x="86837" y="35375"/>
                </a:lnTo>
                <a:close/>
                <a:moveTo>
                  <a:pt x="84145" y="36610"/>
                </a:moveTo>
                <a:lnTo>
                  <a:pt x="85665" y="39618"/>
                </a:lnTo>
                <a:lnTo>
                  <a:pt x="80598" y="39745"/>
                </a:lnTo>
                <a:cubicBezTo>
                  <a:pt x="80598" y="39713"/>
                  <a:pt x="80598" y="39681"/>
                  <a:pt x="80598" y="39681"/>
                </a:cubicBezTo>
                <a:lnTo>
                  <a:pt x="79996" y="38320"/>
                </a:lnTo>
                <a:lnTo>
                  <a:pt x="84145" y="36610"/>
                </a:lnTo>
                <a:close/>
                <a:moveTo>
                  <a:pt x="77811" y="34424"/>
                </a:moveTo>
                <a:lnTo>
                  <a:pt x="80059" y="39745"/>
                </a:lnTo>
                <a:lnTo>
                  <a:pt x="75277" y="39840"/>
                </a:lnTo>
                <a:cubicBezTo>
                  <a:pt x="75182" y="39428"/>
                  <a:pt x="75151" y="39175"/>
                  <a:pt x="75151" y="39143"/>
                </a:cubicBezTo>
                <a:cubicBezTo>
                  <a:pt x="75151" y="39111"/>
                  <a:pt x="75119" y="39080"/>
                  <a:pt x="75119" y="39048"/>
                </a:cubicBezTo>
                <a:lnTo>
                  <a:pt x="73916" y="36356"/>
                </a:lnTo>
                <a:lnTo>
                  <a:pt x="77811" y="34424"/>
                </a:lnTo>
                <a:close/>
                <a:moveTo>
                  <a:pt x="221050" y="31258"/>
                </a:moveTo>
                <a:lnTo>
                  <a:pt x="237170" y="31511"/>
                </a:lnTo>
                <a:lnTo>
                  <a:pt x="242870" y="31606"/>
                </a:lnTo>
                <a:cubicBezTo>
                  <a:pt x="242648" y="33854"/>
                  <a:pt x="242363" y="36673"/>
                  <a:pt x="242047" y="39840"/>
                </a:cubicBezTo>
                <a:lnTo>
                  <a:pt x="219657" y="39808"/>
                </a:lnTo>
                <a:lnTo>
                  <a:pt x="221050" y="31258"/>
                </a:lnTo>
                <a:close/>
                <a:moveTo>
                  <a:pt x="73092" y="36705"/>
                </a:moveTo>
                <a:lnTo>
                  <a:pt x="74264" y="39365"/>
                </a:lnTo>
                <a:lnTo>
                  <a:pt x="74327" y="39871"/>
                </a:lnTo>
                <a:lnTo>
                  <a:pt x="68880" y="39967"/>
                </a:lnTo>
                <a:lnTo>
                  <a:pt x="68310" y="38541"/>
                </a:lnTo>
                <a:lnTo>
                  <a:pt x="73092" y="36705"/>
                </a:lnTo>
                <a:close/>
                <a:moveTo>
                  <a:pt x="116511" y="24987"/>
                </a:moveTo>
                <a:lnTo>
                  <a:pt x="125758" y="29104"/>
                </a:lnTo>
                <a:lnTo>
                  <a:pt x="120247" y="40062"/>
                </a:lnTo>
                <a:lnTo>
                  <a:pt x="111982" y="36135"/>
                </a:lnTo>
                <a:cubicBezTo>
                  <a:pt x="112014" y="35976"/>
                  <a:pt x="112045" y="35818"/>
                  <a:pt x="112077" y="35723"/>
                </a:cubicBezTo>
                <a:cubicBezTo>
                  <a:pt x="112235" y="34836"/>
                  <a:pt x="114040" y="30561"/>
                  <a:pt x="116511" y="24987"/>
                </a:cubicBezTo>
                <a:close/>
                <a:moveTo>
                  <a:pt x="50892" y="32366"/>
                </a:moveTo>
                <a:lnTo>
                  <a:pt x="53267" y="37433"/>
                </a:lnTo>
                <a:lnTo>
                  <a:pt x="47155" y="40093"/>
                </a:lnTo>
                <a:cubicBezTo>
                  <a:pt x="46427" y="38383"/>
                  <a:pt x="45730" y="36673"/>
                  <a:pt x="45065" y="35121"/>
                </a:cubicBezTo>
                <a:lnTo>
                  <a:pt x="50892" y="32366"/>
                </a:lnTo>
                <a:close/>
                <a:moveTo>
                  <a:pt x="67170" y="37021"/>
                </a:moveTo>
                <a:lnTo>
                  <a:pt x="68405" y="39998"/>
                </a:lnTo>
                <a:lnTo>
                  <a:pt x="61945" y="40442"/>
                </a:lnTo>
                <a:lnTo>
                  <a:pt x="61723" y="40157"/>
                </a:lnTo>
                <a:lnTo>
                  <a:pt x="61311" y="39143"/>
                </a:lnTo>
                <a:lnTo>
                  <a:pt x="67170" y="37021"/>
                </a:lnTo>
                <a:close/>
                <a:moveTo>
                  <a:pt x="104888" y="35596"/>
                </a:moveTo>
                <a:lnTo>
                  <a:pt x="111000" y="36293"/>
                </a:lnTo>
                <a:cubicBezTo>
                  <a:pt x="110778" y="37180"/>
                  <a:pt x="110493" y="38478"/>
                  <a:pt x="110113" y="39967"/>
                </a:cubicBezTo>
                <a:lnTo>
                  <a:pt x="107200" y="40853"/>
                </a:lnTo>
                <a:lnTo>
                  <a:pt x="104888" y="35596"/>
                </a:lnTo>
                <a:close/>
                <a:moveTo>
                  <a:pt x="60076" y="37338"/>
                </a:moveTo>
                <a:lnTo>
                  <a:pt x="61311" y="40378"/>
                </a:lnTo>
                <a:cubicBezTo>
                  <a:pt x="61311" y="40378"/>
                  <a:pt x="61343" y="40410"/>
                  <a:pt x="61343" y="40410"/>
                </a:cubicBezTo>
                <a:lnTo>
                  <a:pt x="61375" y="40473"/>
                </a:lnTo>
                <a:lnTo>
                  <a:pt x="55358" y="40885"/>
                </a:lnTo>
                <a:lnTo>
                  <a:pt x="54693" y="39460"/>
                </a:lnTo>
                <a:lnTo>
                  <a:pt x="60076" y="37338"/>
                </a:lnTo>
                <a:close/>
                <a:moveTo>
                  <a:pt x="155812" y="32651"/>
                </a:moveTo>
                <a:lnTo>
                  <a:pt x="158155" y="33696"/>
                </a:lnTo>
                <a:lnTo>
                  <a:pt x="156572" y="36641"/>
                </a:lnTo>
                <a:cubicBezTo>
                  <a:pt x="156540" y="36673"/>
                  <a:pt x="156540" y="36736"/>
                  <a:pt x="156572" y="36800"/>
                </a:cubicBezTo>
                <a:cubicBezTo>
                  <a:pt x="156572" y="36863"/>
                  <a:pt x="156635" y="36926"/>
                  <a:pt x="156699" y="36958"/>
                </a:cubicBezTo>
                <a:lnTo>
                  <a:pt x="158789" y="37940"/>
                </a:lnTo>
                <a:lnTo>
                  <a:pt x="157332" y="41107"/>
                </a:lnTo>
                <a:lnTo>
                  <a:pt x="152803" y="38763"/>
                </a:lnTo>
                <a:lnTo>
                  <a:pt x="155812" y="32651"/>
                </a:lnTo>
                <a:close/>
                <a:moveTo>
                  <a:pt x="186183" y="29262"/>
                </a:moveTo>
                <a:lnTo>
                  <a:pt x="198185" y="37180"/>
                </a:lnTo>
                <a:lnTo>
                  <a:pt x="189698" y="41170"/>
                </a:lnTo>
                <a:cubicBezTo>
                  <a:pt x="188114" y="35691"/>
                  <a:pt x="186531" y="30402"/>
                  <a:pt x="186183" y="29262"/>
                </a:cubicBezTo>
                <a:close/>
                <a:moveTo>
                  <a:pt x="104445" y="35628"/>
                </a:moveTo>
                <a:lnTo>
                  <a:pt x="106756" y="40980"/>
                </a:lnTo>
                <a:lnTo>
                  <a:pt x="105743" y="41265"/>
                </a:lnTo>
                <a:lnTo>
                  <a:pt x="102861" y="36515"/>
                </a:lnTo>
                <a:lnTo>
                  <a:pt x="104445" y="35628"/>
                </a:lnTo>
                <a:close/>
                <a:moveTo>
                  <a:pt x="179405" y="36135"/>
                </a:moveTo>
                <a:lnTo>
                  <a:pt x="180862" y="39333"/>
                </a:lnTo>
                <a:lnTo>
                  <a:pt x="176713" y="41328"/>
                </a:lnTo>
                <a:lnTo>
                  <a:pt x="179405" y="36135"/>
                </a:lnTo>
                <a:close/>
                <a:moveTo>
                  <a:pt x="53426" y="37845"/>
                </a:moveTo>
                <a:lnTo>
                  <a:pt x="54883" y="40917"/>
                </a:lnTo>
                <a:lnTo>
                  <a:pt x="47694" y="41392"/>
                </a:lnTo>
                <a:cubicBezTo>
                  <a:pt x="47567" y="41107"/>
                  <a:pt x="47440" y="40790"/>
                  <a:pt x="47314" y="40505"/>
                </a:cubicBezTo>
                <a:lnTo>
                  <a:pt x="53426" y="37845"/>
                </a:lnTo>
                <a:close/>
                <a:moveTo>
                  <a:pt x="172660" y="32144"/>
                </a:moveTo>
                <a:lnTo>
                  <a:pt x="179120" y="35691"/>
                </a:lnTo>
                <a:lnTo>
                  <a:pt x="176112" y="41518"/>
                </a:lnTo>
                <a:lnTo>
                  <a:pt x="169556" y="38256"/>
                </a:lnTo>
                <a:lnTo>
                  <a:pt x="172660" y="32144"/>
                </a:lnTo>
                <a:close/>
                <a:moveTo>
                  <a:pt x="40885" y="28756"/>
                </a:moveTo>
                <a:lnTo>
                  <a:pt x="41455" y="28882"/>
                </a:lnTo>
                <a:cubicBezTo>
                  <a:pt x="41962" y="30117"/>
                  <a:pt x="44337" y="35818"/>
                  <a:pt x="46744" y="41455"/>
                </a:cubicBezTo>
                <a:lnTo>
                  <a:pt x="42817" y="41708"/>
                </a:lnTo>
                <a:lnTo>
                  <a:pt x="38225" y="29896"/>
                </a:lnTo>
                <a:lnTo>
                  <a:pt x="40885" y="28756"/>
                </a:lnTo>
                <a:close/>
                <a:moveTo>
                  <a:pt x="165091" y="36768"/>
                </a:moveTo>
                <a:lnTo>
                  <a:pt x="168543" y="38288"/>
                </a:lnTo>
                <a:lnTo>
                  <a:pt x="167909" y="41708"/>
                </a:lnTo>
                <a:lnTo>
                  <a:pt x="163666" y="39713"/>
                </a:lnTo>
                <a:lnTo>
                  <a:pt x="165091" y="36768"/>
                </a:lnTo>
                <a:close/>
                <a:moveTo>
                  <a:pt x="199515" y="37908"/>
                </a:moveTo>
                <a:lnTo>
                  <a:pt x="203791" y="38478"/>
                </a:lnTo>
                <a:lnTo>
                  <a:pt x="204994" y="42025"/>
                </a:lnTo>
                <a:lnTo>
                  <a:pt x="201162" y="41740"/>
                </a:lnTo>
                <a:lnTo>
                  <a:pt x="199515" y="37908"/>
                </a:lnTo>
                <a:close/>
                <a:moveTo>
                  <a:pt x="19572" y="36895"/>
                </a:moveTo>
                <a:lnTo>
                  <a:pt x="20268" y="41233"/>
                </a:lnTo>
                <a:lnTo>
                  <a:pt x="15423" y="42057"/>
                </a:lnTo>
                <a:lnTo>
                  <a:pt x="14631" y="37623"/>
                </a:lnTo>
                <a:lnTo>
                  <a:pt x="19572" y="36895"/>
                </a:lnTo>
                <a:close/>
                <a:moveTo>
                  <a:pt x="37813" y="30086"/>
                </a:moveTo>
                <a:lnTo>
                  <a:pt x="42342" y="41772"/>
                </a:lnTo>
                <a:lnTo>
                  <a:pt x="34456" y="42310"/>
                </a:lnTo>
                <a:lnTo>
                  <a:pt x="30466" y="33253"/>
                </a:lnTo>
                <a:lnTo>
                  <a:pt x="37813" y="30086"/>
                </a:lnTo>
                <a:close/>
                <a:moveTo>
                  <a:pt x="82910" y="40125"/>
                </a:moveTo>
                <a:lnTo>
                  <a:pt x="83005" y="42753"/>
                </a:lnTo>
                <a:lnTo>
                  <a:pt x="75784" y="42753"/>
                </a:lnTo>
                <a:cubicBezTo>
                  <a:pt x="75626" y="41740"/>
                  <a:pt x="75467" y="40917"/>
                  <a:pt x="75341" y="40283"/>
                </a:cubicBezTo>
                <a:lnTo>
                  <a:pt x="82910" y="40125"/>
                </a:lnTo>
                <a:close/>
                <a:moveTo>
                  <a:pt x="14188" y="37686"/>
                </a:moveTo>
                <a:lnTo>
                  <a:pt x="14980" y="42152"/>
                </a:lnTo>
                <a:lnTo>
                  <a:pt x="11053" y="42817"/>
                </a:lnTo>
                <a:cubicBezTo>
                  <a:pt x="10641" y="41297"/>
                  <a:pt x="10197" y="39808"/>
                  <a:pt x="9754" y="38351"/>
                </a:cubicBezTo>
                <a:lnTo>
                  <a:pt x="14188" y="37686"/>
                </a:lnTo>
                <a:close/>
                <a:moveTo>
                  <a:pt x="30022" y="33443"/>
                </a:moveTo>
                <a:lnTo>
                  <a:pt x="33949" y="42310"/>
                </a:lnTo>
                <a:lnTo>
                  <a:pt x="26000" y="42880"/>
                </a:lnTo>
                <a:cubicBezTo>
                  <a:pt x="25652" y="40600"/>
                  <a:pt x="25240" y="38161"/>
                  <a:pt x="24860" y="35691"/>
                </a:cubicBezTo>
                <a:lnTo>
                  <a:pt x="30022" y="33443"/>
                </a:lnTo>
                <a:close/>
                <a:moveTo>
                  <a:pt x="187861" y="36515"/>
                </a:moveTo>
                <a:cubicBezTo>
                  <a:pt x="188304" y="38035"/>
                  <a:pt x="188779" y="39713"/>
                  <a:pt x="189286" y="41392"/>
                </a:cubicBezTo>
                <a:lnTo>
                  <a:pt x="186087" y="42880"/>
                </a:lnTo>
                <a:lnTo>
                  <a:pt x="183839" y="38415"/>
                </a:lnTo>
                <a:lnTo>
                  <a:pt x="187861" y="36515"/>
                </a:lnTo>
                <a:close/>
                <a:moveTo>
                  <a:pt x="102449" y="36768"/>
                </a:moveTo>
                <a:lnTo>
                  <a:pt x="105331" y="41487"/>
                </a:lnTo>
                <a:lnTo>
                  <a:pt x="103115" y="42975"/>
                </a:lnTo>
                <a:lnTo>
                  <a:pt x="100043" y="38161"/>
                </a:lnTo>
                <a:lnTo>
                  <a:pt x="102449" y="36768"/>
                </a:lnTo>
                <a:close/>
                <a:moveTo>
                  <a:pt x="204297" y="38541"/>
                </a:moveTo>
                <a:lnTo>
                  <a:pt x="218548" y="40473"/>
                </a:lnTo>
                <a:lnTo>
                  <a:pt x="217757" y="42975"/>
                </a:lnTo>
                <a:lnTo>
                  <a:pt x="205469" y="42057"/>
                </a:lnTo>
                <a:lnTo>
                  <a:pt x="204297" y="38541"/>
                </a:lnTo>
                <a:close/>
                <a:moveTo>
                  <a:pt x="159169" y="38130"/>
                </a:moveTo>
                <a:lnTo>
                  <a:pt x="163032" y="39967"/>
                </a:lnTo>
                <a:lnTo>
                  <a:pt x="161449" y="43228"/>
                </a:lnTo>
                <a:lnTo>
                  <a:pt x="157712" y="41297"/>
                </a:lnTo>
                <a:lnTo>
                  <a:pt x="159169" y="38130"/>
                </a:lnTo>
                <a:close/>
                <a:moveTo>
                  <a:pt x="126170" y="29294"/>
                </a:moveTo>
                <a:lnTo>
                  <a:pt x="130128" y="31036"/>
                </a:lnTo>
                <a:cubicBezTo>
                  <a:pt x="128893" y="34139"/>
                  <a:pt x="128006" y="36546"/>
                  <a:pt x="127911" y="37211"/>
                </a:cubicBezTo>
                <a:cubicBezTo>
                  <a:pt x="127595" y="39143"/>
                  <a:pt x="127595" y="42437"/>
                  <a:pt x="127626" y="43577"/>
                </a:cubicBezTo>
                <a:lnTo>
                  <a:pt x="120659" y="40252"/>
                </a:lnTo>
                <a:lnTo>
                  <a:pt x="126170" y="29294"/>
                </a:lnTo>
                <a:close/>
                <a:moveTo>
                  <a:pt x="169430" y="38700"/>
                </a:moveTo>
                <a:lnTo>
                  <a:pt x="175700" y="41803"/>
                </a:lnTo>
                <a:lnTo>
                  <a:pt x="172185" y="43735"/>
                </a:lnTo>
                <a:lnTo>
                  <a:pt x="168765" y="42120"/>
                </a:lnTo>
                <a:lnTo>
                  <a:pt x="169430" y="38700"/>
                </a:lnTo>
                <a:close/>
                <a:moveTo>
                  <a:pt x="183396" y="38636"/>
                </a:moveTo>
                <a:lnTo>
                  <a:pt x="185676" y="43102"/>
                </a:lnTo>
                <a:lnTo>
                  <a:pt x="183459" y="44115"/>
                </a:lnTo>
                <a:lnTo>
                  <a:pt x="181432" y="39586"/>
                </a:lnTo>
                <a:lnTo>
                  <a:pt x="183396" y="38636"/>
                </a:lnTo>
                <a:close/>
                <a:moveTo>
                  <a:pt x="219562" y="40252"/>
                </a:moveTo>
                <a:lnTo>
                  <a:pt x="236758" y="40283"/>
                </a:lnTo>
                <a:lnTo>
                  <a:pt x="236473" y="44337"/>
                </a:lnTo>
                <a:lnTo>
                  <a:pt x="218675" y="43038"/>
                </a:lnTo>
                <a:lnTo>
                  <a:pt x="219562" y="40252"/>
                </a:lnTo>
                <a:close/>
                <a:moveTo>
                  <a:pt x="99663" y="38351"/>
                </a:moveTo>
                <a:lnTo>
                  <a:pt x="102766" y="43228"/>
                </a:lnTo>
                <a:lnTo>
                  <a:pt x="100961" y="44432"/>
                </a:lnTo>
                <a:lnTo>
                  <a:pt x="97097" y="39808"/>
                </a:lnTo>
                <a:lnTo>
                  <a:pt x="99663" y="38351"/>
                </a:lnTo>
                <a:close/>
                <a:moveTo>
                  <a:pt x="130540" y="31226"/>
                </a:moveTo>
                <a:lnTo>
                  <a:pt x="145551" y="37908"/>
                </a:lnTo>
                <a:lnTo>
                  <a:pt x="143271" y="44495"/>
                </a:lnTo>
                <a:lnTo>
                  <a:pt x="128070" y="43703"/>
                </a:lnTo>
                <a:cubicBezTo>
                  <a:pt x="128070" y="42785"/>
                  <a:pt x="128070" y="39238"/>
                  <a:pt x="128355" y="37275"/>
                </a:cubicBezTo>
                <a:cubicBezTo>
                  <a:pt x="128481" y="36641"/>
                  <a:pt x="129337" y="34298"/>
                  <a:pt x="130540" y="31226"/>
                </a:cubicBezTo>
                <a:close/>
                <a:moveTo>
                  <a:pt x="94786" y="37813"/>
                </a:moveTo>
                <a:lnTo>
                  <a:pt x="100613" y="44749"/>
                </a:lnTo>
                <a:lnTo>
                  <a:pt x="88578" y="45065"/>
                </a:lnTo>
                <a:lnTo>
                  <a:pt x="86393" y="39998"/>
                </a:lnTo>
                <a:lnTo>
                  <a:pt x="94786" y="37813"/>
                </a:lnTo>
                <a:close/>
                <a:moveTo>
                  <a:pt x="244485" y="40283"/>
                </a:moveTo>
                <a:lnTo>
                  <a:pt x="252022" y="40315"/>
                </a:lnTo>
                <a:lnTo>
                  <a:pt x="252909" y="43545"/>
                </a:lnTo>
                <a:lnTo>
                  <a:pt x="246195" y="45160"/>
                </a:lnTo>
                <a:lnTo>
                  <a:pt x="244485" y="40283"/>
                </a:lnTo>
                <a:close/>
                <a:moveTo>
                  <a:pt x="85918" y="40062"/>
                </a:moveTo>
                <a:lnTo>
                  <a:pt x="88040" y="45097"/>
                </a:lnTo>
                <a:lnTo>
                  <a:pt x="83575" y="45192"/>
                </a:lnTo>
                <a:lnTo>
                  <a:pt x="83385" y="40125"/>
                </a:lnTo>
                <a:lnTo>
                  <a:pt x="85918" y="40062"/>
                </a:lnTo>
                <a:close/>
                <a:moveTo>
                  <a:pt x="83036" y="43197"/>
                </a:moveTo>
                <a:lnTo>
                  <a:pt x="83100" y="45224"/>
                </a:lnTo>
                <a:lnTo>
                  <a:pt x="76259" y="45414"/>
                </a:lnTo>
                <a:cubicBezTo>
                  <a:pt x="76101" y="44622"/>
                  <a:pt x="75974" y="43893"/>
                  <a:pt x="75847" y="43197"/>
                </a:cubicBezTo>
                <a:close/>
                <a:moveTo>
                  <a:pt x="74422" y="40315"/>
                </a:moveTo>
                <a:cubicBezTo>
                  <a:pt x="74612" y="41392"/>
                  <a:pt x="74929" y="43197"/>
                  <a:pt x="75309" y="45445"/>
                </a:cubicBezTo>
                <a:cubicBezTo>
                  <a:pt x="72301" y="45509"/>
                  <a:pt x="69165" y="45604"/>
                  <a:pt x="66062" y="45699"/>
                </a:cubicBezTo>
                <a:lnTo>
                  <a:pt x="62293" y="40885"/>
                </a:lnTo>
                <a:lnTo>
                  <a:pt x="68754" y="40442"/>
                </a:lnTo>
                <a:lnTo>
                  <a:pt x="74422" y="40315"/>
                </a:lnTo>
                <a:close/>
                <a:moveTo>
                  <a:pt x="168670" y="42563"/>
                </a:moveTo>
                <a:lnTo>
                  <a:pt x="171678" y="44020"/>
                </a:lnTo>
                <a:lnTo>
                  <a:pt x="168004" y="45984"/>
                </a:lnTo>
                <a:lnTo>
                  <a:pt x="168670" y="42563"/>
                </a:lnTo>
                <a:close/>
                <a:moveTo>
                  <a:pt x="111855" y="36610"/>
                </a:moveTo>
                <a:lnTo>
                  <a:pt x="119962" y="40473"/>
                </a:lnTo>
                <a:lnTo>
                  <a:pt x="114705" y="46079"/>
                </a:lnTo>
                <a:lnTo>
                  <a:pt x="110525" y="42247"/>
                </a:lnTo>
                <a:cubicBezTo>
                  <a:pt x="111063" y="39903"/>
                  <a:pt x="111570" y="37876"/>
                  <a:pt x="111855" y="36610"/>
                </a:cubicBezTo>
                <a:close/>
                <a:moveTo>
                  <a:pt x="163444" y="40157"/>
                </a:moveTo>
                <a:lnTo>
                  <a:pt x="167814" y="42215"/>
                </a:lnTo>
                <a:lnTo>
                  <a:pt x="167054" y="46142"/>
                </a:lnTo>
                <a:lnTo>
                  <a:pt x="161829" y="43450"/>
                </a:lnTo>
                <a:lnTo>
                  <a:pt x="163444" y="40157"/>
                </a:lnTo>
                <a:close/>
                <a:moveTo>
                  <a:pt x="61755" y="40948"/>
                </a:moveTo>
                <a:lnTo>
                  <a:pt x="65492" y="45730"/>
                </a:lnTo>
                <a:cubicBezTo>
                  <a:pt x="59950" y="45889"/>
                  <a:pt x="54534" y="46079"/>
                  <a:pt x="49752" y="46237"/>
                </a:cubicBezTo>
                <a:cubicBezTo>
                  <a:pt x="49155" y="44853"/>
                  <a:pt x="48526" y="43375"/>
                  <a:pt x="47897" y="41866"/>
                </a:cubicBezTo>
                <a:lnTo>
                  <a:pt x="47897" y="41866"/>
                </a:lnTo>
                <a:lnTo>
                  <a:pt x="61755" y="40948"/>
                </a:lnTo>
                <a:close/>
                <a:moveTo>
                  <a:pt x="146438" y="38161"/>
                </a:moveTo>
                <a:lnTo>
                  <a:pt x="152423" y="39080"/>
                </a:lnTo>
                <a:lnTo>
                  <a:pt x="154260" y="40030"/>
                </a:lnTo>
                <a:lnTo>
                  <a:pt x="151283" y="46269"/>
                </a:lnTo>
                <a:lnTo>
                  <a:pt x="144791" y="42943"/>
                </a:lnTo>
                <a:lnTo>
                  <a:pt x="146438" y="38161"/>
                </a:lnTo>
                <a:close/>
                <a:moveTo>
                  <a:pt x="154672" y="40252"/>
                </a:moveTo>
                <a:lnTo>
                  <a:pt x="157300" y="41613"/>
                </a:lnTo>
                <a:lnTo>
                  <a:pt x="159074" y="42532"/>
                </a:lnTo>
                <a:lnTo>
                  <a:pt x="157269" y="46300"/>
                </a:lnTo>
                <a:lnTo>
                  <a:pt x="152708" y="44463"/>
                </a:lnTo>
                <a:lnTo>
                  <a:pt x="154672" y="40252"/>
                </a:lnTo>
                <a:close/>
                <a:moveTo>
                  <a:pt x="181020" y="39745"/>
                </a:moveTo>
                <a:lnTo>
                  <a:pt x="183047" y="44305"/>
                </a:lnTo>
                <a:lnTo>
                  <a:pt x="178360" y="46522"/>
                </a:lnTo>
                <a:lnTo>
                  <a:pt x="176492" y="41930"/>
                </a:lnTo>
                <a:lnTo>
                  <a:pt x="181020" y="39745"/>
                </a:lnTo>
                <a:close/>
                <a:moveTo>
                  <a:pt x="46934" y="41930"/>
                </a:moveTo>
                <a:cubicBezTo>
                  <a:pt x="47567" y="43387"/>
                  <a:pt x="48200" y="44875"/>
                  <a:pt x="48802" y="46269"/>
                </a:cubicBezTo>
                <a:cubicBezTo>
                  <a:pt x="43292" y="46459"/>
                  <a:pt x="38826" y="46649"/>
                  <a:pt x="36419" y="46775"/>
                </a:cubicBezTo>
                <a:lnTo>
                  <a:pt x="34678" y="42753"/>
                </a:lnTo>
                <a:lnTo>
                  <a:pt x="46934" y="41930"/>
                </a:lnTo>
                <a:close/>
                <a:moveTo>
                  <a:pt x="189413" y="41835"/>
                </a:moveTo>
                <a:lnTo>
                  <a:pt x="191186" y="47915"/>
                </a:lnTo>
                <a:lnTo>
                  <a:pt x="191186" y="47915"/>
                </a:lnTo>
                <a:lnTo>
                  <a:pt x="177759" y="47314"/>
                </a:lnTo>
                <a:lnTo>
                  <a:pt x="178170" y="47155"/>
                </a:lnTo>
                <a:cubicBezTo>
                  <a:pt x="178202" y="47187"/>
                  <a:pt x="178234" y="47219"/>
                  <a:pt x="178297" y="47219"/>
                </a:cubicBezTo>
                <a:cubicBezTo>
                  <a:pt x="178424" y="47219"/>
                  <a:pt x="178550" y="47092"/>
                  <a:pt x="178519" y="46965"/>
                </a:cubicBezTo>
                <a:lnTo>
                  <a:pt x="189413" y="41835"/>
                </a:lnTo>
                <a:close/>
                <a:moveTo>
                  <a:pt x="34171" y="42785"/>
                </a:moveTo>
                <a:lnTo>
                  <a:pt x="35944" y="46807"/>
                </a:lnTo>
                <a:lnTo>
                  <a:pt x="35596" y="46807"/>
                </a:lnTo>
                <a:cubicBezTo>
                  <a:pt x="33759" y="46965"/>
                  <a:pt x="30656" y="47440"/>
                  <a:pt x="26887" y="48105"/>
                </a:cubicBezTo>
                <a:cubicBezTo>
                  <a:pt x="26634" y="46680"/>
                  <a:pt x="26349" y="45065"/>
                  <a:pt x="26064" y="43323"/>
                </a:cubicBezTo>
                <a:lnTo>
                  <a:pt x="34171" y="42785"/>
                </a:lnTo>
                <a:close/>
                <a:moveTo>
                  <a:pt x="198248" y="37655"/>
                </a:moveTo>
                <a:lnTo>
                  <a:pt x="195113" y="48105"/>
                </a:lnTo>
                <a:lnTo>
                  <a:pt x="191661" y="47947"/>
                </a:lnTo>
                <a:cubicBezTo>
                  <a:pt x="191091" y="45984"/>
                  <a:pt x="190458" y="43798"/>
                  <a:pt x="189824" y="41613"/>
                </a:cubicBezTo>
                <a:lnTo>
                  <a:pt x="198248" y="37655"/>
                </a:lnTo>
                <a:close/>
                <a:moveTo>
                  <a:pt x="176080" y="42120"/>
                </a:moveTo>
                <a:lnTo>
                  <a:pt x="177949" y="46744"/>
                </a:lnTo>
                <a:lnTo>
                  <a:pt x="174497" y="48359"/>
                </a:lnTo>
                <a:lnTo>
                  <a:pt x="172470" y="44115"/>
                </a:lnTo>
                <a:lnTo>
                  <a:pt x="176080" y="42120"/>
                </a:lnTo>
                <a:close/>
                <a:moveTo>
                  <a:pt x="199072" y="38035"/>
                </a:moveTo>
                <a:lnTo>
                  <a:pt x="200814" y="42025"/>
                </a:lnTo>
                <a:cubicBezTo>
                  <a:pt x="200814" y="42057"/>
                  <a:pt x="200814" y="42057"/>
                  <a:pt x="200845" y="42088"/>
                </a:cubicBezTo>
                <a:cubicBezTo>
                  <a:pt x="202334" y="44020"/>
                  <a:pt x="203537" y="46205"/>
                  <a:pt x="204424" y="48485"/>
                </a:cubicBezTo>
                <a:lnTo>
                  <a:pt x="196063" y="48105"/>
                </a:lnTo>
                <a:lnTo>
                  <a:pt x="199072" y="38035"/>
                </a:lnTo>
                <a:close/>
                <a:moveTo>
                  <a:pt x="201510" y="42215"/>
                </a:moveTo>
                <a:lnTo>
                  <a:pt x="205152" y="42468"/>
                </a:lnTo>
                <a:lnTo>
                  <a:pt x="207211" y="48644"/>
                </a:lnTo>
                <a:lnTo>
                  <a:pt x="204931" y="48549"/>
                </a:lnTo>
                <a:cubicBezTo>
                  <a:pt x="204076" y="46300"/>
                  <a:pt x="202935" y="44147"/>
                  <a:pt x="201510" y="42215"/>
                </a:cubicBezTo>
                <a:close/>
                <a:moveTo>
                  <a:pt x="22612" y="36420"/>
                </a:moveTo>
                <a:cubicBezTo>
                  <a:pt x="23340" y="40885"/>
                  <a:pt x="24037" y="45224"/>
                  <a:pt x="24639" y="48517"/>
                </a:cubicBezTo>
                <a:cubicBezTo>
                  <a:pt x="23752" y="48675"/>
                  <a:pt x="22865" y="48865"/>
                  <a:pt x="21947" y="49024"/>
                </a:cubicBezTo>
                <a:lnTo>
                  <a:pt x="20015" y="36800"/>
                </a:lnTo>
                <a:lnTo>
                  <a:pt x="22612" y="36420"/>
                </a:lnTo>
                <a:close/>
                <a:moveTo>
                  <a:pt x="205627" y="42500"/>
                </a:moveTo>
                <a:lnTo>
                  <a:pt x="217598" y="43387"/>
                </a:lnTo>
                <a:lnTo>
                  <a:pt x="215825" y="49055"/>
                </a:lnTo>
                <a:lnTo>
                  <a:pt x="207686" y="48644"/>
                </a:lnTo>
                <a:lnTo>
                  <a:pt x="205627" y="42500"/>
                </a:lnTo>
                <a:close/>
                <a:moveTo>
                  <a:pt x="152487" y="44875"/>
                </a:moveTo>
                <a:lnTo>
                  <a:pt x="157047" y="46712"/>
                </a:lnTo>
                <a:lnTo>
                  <a:pt x="155717" y="49531"/>
                </a:lnTo>
                <a:lnTo>
                  <a:pt x="151157" y="47694"/>
                </a:lnTo>
                <a:lnTo>
                  <a:pt x="152487" y="44875"/>
                </a:lnTo>
                <a:close/>
                <a:moveTo>
                  <a:pt x="120406" y="40663"/>
                </a:moveTo>
                <a:lnTo>
                  <a:pt x="122338" y="41582"/>
                </a:lnTo>
                <a:lnTo>
                  <a:pt x="122433" y="49594"/>
                </a:lnTo>
                <a:lnTo>
                  <a:pt x="117144" y="44147"/>
                </a:lnTo>
                <a:lnTo>
                  <a:pt x="120406" y="40663"/>
                </a:lnTo>
                <a:close/>
                <a:moveTo>
                  <a:pt x="218548" y="43513"/>
                </a:moveTo>
                <a:lnTo>
                  <a:pt x="236441" y="44812"/>
                </a:lnTo>
                <a:lnTo>
                  <a:pt x="236093" y="49942"/>
                </a:lnTo>
                <a:lnTo>
                  <a:pt x="216775" y="49055"/>
                </a:lnTo>
                <a:lnTo>
                  <a:pt x="218548" y="43513"/>
                </a:lnTo>
                <a:close/>
                <a:moveTo>
                  <a:pt x="20332" y="41677"/>
                </a:moveTo>
                <a:lnTo>
                  <a:pt x="21535" y="49150"/>
                </a:lnTo>
                <a:cubicBezTo>
                  <a:pt x="20015" y="49436"/>
                  <a:pt x="18463" y="49752"/>
                  <a:pt x="16880" y="50069"/>
                </a:cubicBezTo>
                <a:lnTo>
                  <a:pt x="15518" y="42500"/>
                </a:lnTo>
                <a:lnTo>
                  <a:pt x="20332" y="41677"/>
                </a:lnTo>
                <a:close/>
                <a:moveTo>
                  <a:pt x="242015" y="40283"/>
                </a:moveTo>
                <a:cubicBezTo>
                  <a:pt x="241698" y="43323"/>
                  <a:pt x="241350" y="46680"/>
                  <a:pt x="241002" y="50164"/>
                </a:cubicBezTo>
                <a:lnTo>
                  <a:pt x="236568" y="49942"/>
                </a:lnTo>
                <a:lnTo>
                  <a:pt x="237233" y="40283"/>
                </a:lnTo>
                <a:close/>
                <a:moveTo>
                  <a:pt x="244105" y="42057"/>
                </a:moveTo>
                <a:lnTo>
                  <a:pt x="247082" y="50417"/>
                </a:lnTo>
                <a:lnTo>
                  <a:pt x="243282" y="50259"/>
                </a:lnTo>
                <a:cubicBezTo>
                  <a:pt x="243567" y="47409"/>
                  <a:pt x="243852" y="44622"/>
                  <a:pt x="244105" y="42057"/>
                </a:cubicBezTo>
                <a:close/>
                <a:moveTo>
                  <a:pt x="109987" y="40505"/>
                </a:moveTo>
                <a:cubicBezTo>
                  <a:pt x="109227" y="43640"/>
                  <a:pt x="108277" y="47567"/>
                  <a:pt x="107517" y="50639"/>
                </a:cubicBezTo>
                <a:lnTo>
                  <a:pt x="101468" y="45097"/>
                </a:lnTo>
                <a:cubicBezTo>
                  <a:pt x="101436" y="45065"/>
                  <a:pt x="101404" y="45034"/>
                  <a:pt x="101373" y="45002"/>
                </a:cubicBezTo>
                <a:lnTo>
                  <a:pt x="101214" y="44812"/>
                </a:lnTo>
                <a:lnTo>
                  <a:pt x="105743" y="41772"/>
                </a:lnTo>
                <a:lnTo>
                  <a:pt x="109987" y="40505"/>
                </a:lnTo>
                <a:close/>
                <a:moveTo>
                  <a:pt x="253068" y="43957"/>
                </a:moveTo>
                <a:lnTo>
                  <a:pt x="254936" y="50766"/>
                </a:lnTo>
                <a:lnTo>
                  <a:pt x="248096" y="50481"/>
                </a:lnTo>
                <a:lnTo>
                  <a:pt x="246354" y="45604"/>
                </a:lnTo>
                <a:lnTo>
                  <a:pt x="253068" y="43957"/>
                </a:lnTo>
                <a:close/>
                <a:moveTo>
                  <a:pt x="15043" y="42595"/>
                </a:moveTo>
                <a:lnTo>
                  <a:pt x="16405" y="50164"/>
                </a:lnTo>
                <a:lnTo>
                  <a:pt x="13238" y="50797"/>
                </a:lnTo>
                <a:cubicBezTo>
                  <a:pt x="12604" y="48390"/>
                  <a:pt x="11908" y="45825"/>
                  <a:pt x="11179" y="43260"/>
                </a:cubicBezTo>
                <a:lnTo>
                  <a:pt x="15043" y="42595"/>
                </a:lnTo>
                <a:close/>
                <a:moveTo>
                  <a:pt x="137602" y="44654"/>
                </a:moveTo>
                <a:lnTo>
                  <a:pt x="143208" y="44939"/>
                </a:lnTo>
                <a:lnTo>
                  <a:pt x="143841" y="50639"/>
                </a:lnTo>
                <a:lnTo>
                  <a:pt x="138172" y="50829"/>
                </a:lnTo>
                <a:lnTo>
                  <a:pt x="137602" y="44654"/>
                </a:lnTo>
                <a:close/>
                <a:moveTo>
                  <a:pt x="134340" y="44463"/>
                </a:moveTo>
                <a:lnTo>
                  <a:pt x="137159" y="44622"/>
                </a:lnTo>
                <a:lnTo>
                  <a:pt x="137697" y="50829"/>
                </a:lnTo>
                <a:lnTo>
                  <a:pt x="134562" y="50924"/>
                </a:lnTo>
                <a:lnTo>
                  <a:pt x="134340" y="44463"/>
                </a:lnTo>
                <a:close/>
                <a:moveTo>
                  <a:pt x="252529" y="40347"/>
                </a:moveTo>
                <a:lnTo>
                  <a:pt x="257945" y="40568"/>
                </a:lnTo>
                <a:lnTo>
                  <a:pt x="260383" y="51019"/>
                </a:lnTo>
                <a:lnTo>
                  <a:pt x="255443" y="50797"/>
                </a:lnTo>
                <a:lnTo>
                  <a:pt x="252529" y="40347"/>
                </a:lnTo>
                <a:close/>
                <a:moveTo>
                  <a:pt x="131205" y="44305"/>
                </a:moveTo>
                <a:lnTo>
                  <a:pt x="133865" y="44432"/>
                </a:lnTo>
                <a:lnTo>
                  <a:pt x="134087" y="50924"/>
                </a:lnTo>
                <a:lnTo>
                  <a:pt x="131458" y="51051"/>
                </a:lnTo>
                <a:lnTo>
                  <a:pt x="131205" y="44305"/>
                </a:lnTo>
                <a:close/>
                <a:moveTo>
                  <a:pt x="128101" y="44178"/>
                </a:moveTo>
                <a:lnTo>
                  <a:pt x="130762" y="44305"/>
                </a:lnTo>
                <a:lnTo>
                  <a:pt x="130983" y="51082"/>
                </a:lnTo>
                <a:lnTo>
                  <a:pt x="128481" y="51146"/>
                </a:lnTo>
                <a:lnTo>
                  <a:pt x="128101" y="44178"/>
                </a:lnTo>
                <a:close/>
                <a:moveTo>
                  <a:pt x="258420" y="40568"/>
                </a:moveTo>
                <a:lnTo>
                  <a:pt x="262948" y="40790"/>
                </a:lnTo>
                <a:lnTo>
                  <a:pt x="265514" y="51241"/>
                </a:lnTo>
                <a:lnTo>
                  <a:pt x="260858" y="51051"/>
                </a:lnTo>
                <a:lnTo>
                  <a:pt x="258420" y="40568"/>
                </a:lnTo>
                <a:close/>
                <a:moveTo>
                  <a:pt x="263423" y="40822"/>
                </a:moveTo>
                <a:lnTo>
                  <a:pt x="266749" y="40948"/>
                </a:lnTo>
                <a:lnTo>
                  <a:pt x="269757" y="51431"/>
                </a:lnTo>
                <a:lnTo>
                  <a:pt x="265989" y="51272"/>
                </a:lnTo>
                <a:lnTo>
                  <a:pt x="263423" y="40822"/>
                </a:lnTo>
                <a:close/>
                <a:moveTo>
                  <a:pt x="267255" y="40980"/>
                </a:moveTo>
                <a:lnTo>
                  <a:pt x="269662" y="41075"/>
                </a:lnTo>
                <a:lnTo>
                  <a:pt x="272861" y="51589"/>
                </a:lnTo>
                <a:lnTo>
                  <a:pt x="270232" y="51462"/>
                </a:lnTo>
                <a:lnTo>
                  <a:pt x="267255" y="40980"/>
                </a:lnTo>
                <a:close/>
                <a:moveTo>
                  <a:pt x="150903" y="48105"/>
                </a:moveTo>
                <a:lnTo>
                  <a:pt x="155527" y="49942"/>
                </a:lnTo>
                <a:lnTo>
                  <a:pt x="154608" y="51779"/>
                </a:lnTo>
                <a:lnTo>
                  <a:pt x="150016" y="49974"/>
                </a:lnTo>
                <a:lnTo>
                  <a:pt x="150903" y="48105"/>
                </a:lnTo>
                <a:close/>
                <a:moveTo>
                  <a:pt x="172090" y="44337"/>
                </a:moveTo>
                <a:lnTo>
                  <a:pt x="174085" y="48549"/>
                </a:lnTo>
                <a:lnTo>
                  <a:pt x="166864" y="51969"/>
                </a:lnTo>
                <a:lnTo>
                  <a:pt x="166864" y="51969"/>
                </a:lnTo>
                <a:lnTo>
                  <a:pt x="167909" y="46617"/>
                </a:lnTo>
                <a:lnTo>
                  <a:pt x="172090" y="44337"/>
                </a:lnTo>
                <a:close/>
                <a:moveTo>
                  <a:pt x="110367" y="42753"/>
                </a:moveTo>
                <a:lnTo>
                  <a:pt x="114389" y="46395"/>
                </a:lnTo>
                <a:lnTo>
                  <a:pt x="109100" y="52064"/>
                </a:lnTo>
                <a:lnTo>
                  <a:pt x="108277" y="51304"/>
                </a:lnTo>
                <a:cubicBezTo>
                  <a:pt x="108878" y="48802"/>
                  <a:pt x="109670" y="45635"/>
                  <a:pt x="110367" y="42753"/>
                </a:cubicBezTo>
                <a:close/>
                <a:moveTo>
                  <a:pt x="159422" y="42722"/>
                </a:moveTo>
                <a:lnTo>
                  <a:pt x="161417" y="43735"/>
                </a:lnTo>
                <a:lnTo>
                  <a:pt x="166896" y="46585"/>
                </a:lnTo>
                <a:lnTo>
                  <a:pt x="154672" y="52729"/>
                </a:lnTo>
                <a:lnTo>
                  <a:pt x="154672" y="52729"/>
                </a:lnTo>
                <a:lnTo>
                  <a:pt x="159422" y="42722"/>
                </a:lnTo>
                <a:close/>
                <a:moveTo>
                  <a:pt x="144633" y="43387"/>
                </a:moveTo>
                <a:lnTo>
                  <a:pt x="151093" y="46680"/>
                </a:lnTo>
                <a:lnTo>
                  <a:pt x="148085" y="53014"/>
                </a:lnTo>
                <a:lnTo>
                  <a:pt x="144791" y="50861"/>
                </a:lnTo>
                <a:lnTo>
                  <a:pt x="144158" y="44812"/>
                </a:lnTo>
                <a:lnTo>
                  <a:pt x="144633" y="43387"/>
                </a:lnTo>
                <a:close/>
                <a:moveTo>
                  <a:pt x="116827" y="44463"/>
                </a:moveTo>
                <a:lnTo>
                  <a:pt x="122433" y="50259"/>
                </a:lnTo>
                <a:lnTo>
                  <a:pt x="122464" y="53141"/>
                </a:lnTo>
                <a:lnTo>
                  <a:pt x="115054" y="46364"/>
                </a:lnTo>
                <a:lnTo>
                  <a:pt x="116827" y="44463"/>
                </a:lnTo>
                <a:close/>
                <a:moveTo>
                  <a:pt x="192358" y="50259"/>
                </a:moveTo>
                <a:lnTo>
                  <a:pt x="194448" y="50354"/>
                </a:lnTo>
                <a:lnTo>
                  <a:pt x="193403" y="53869"/>
                </a:lnTo>
                <a:cubicBezTo>
                  <a:pt x="193150" y="53046"/>
                  <a:pt x="192801" y="51779"/>
                  <a:pt x="192358" y="50259"/>
                </a:cubicBezTo>
                <a:close/>
                <a:moveTo>
                  <a:pt x="187829" y="50069"/>
                </a:moveTo>
                <a:lnTo>
                  <a:pt x="191851" y="50259"/>
                </a:lnTo>
                <a:cubicBezTo>
                  <a:pt x="192231" y="51526"/>
                  <a:pt x="192548" y="52634"/>
                  <a:pt x="192801" y="53457"/>
                </a:cubicBezTo>
                <a:lnTo>
                  <a:pt x="192801" y="53489"/>
                </a:lnTo>
                <a:lnTo>
                  <a:pt x="189349" y="54629"/>
                </a:lnTo>
                <a:lnTo>
                  <a:pt x="187829" y="50069"/>
                </a:lnTo>
                <a:close/>
                <a:moveTo>
                  <a:pt x="149858" y="50417"/>
                </a:moveTo>
                <a:lnTo>
                  <a:pt x="154450" y="52191"/>
                </a:lnTo>
                <a:lnTo>
                  <a:pt x="154038" y="53077"/>
                </a:lnTo>
                <a:lnTo>
                  <a:pt x="150745" y="54724"/>
                </a:lnTo>
                <a:lnTo>
                  <a:pt x="148496" y="53299"/>
                </a:lnTo>
                <a:lnTo>
                  <a:pt x="149858" y="50417"/>
                </a:lnTo>
                <a:close/>
                <a:moveTo>
                  <a:pt x="183396" y="49879"/>
                </a:moveTo>
                <a:lnTo>
                  <a:pt x="187354" y="50069"/>
                </a:lnTo>
                <a:lnTo>
                  <a:pt x="188906" y="54819"/>
                </a:lnTo>
                <a:lnTo>
                  <a:pt x="185327" y="55991"/>
                </a:lnTo>
                <a:lnTo>
                  <a:pt x="183396" y="49879"/>
                </a:lnTo>
                <a:close/>
                <a:moveTo>
                  <a:pt x="176935" y="49879"/>
                </a:moveTo>
                <a:lnTo>
                  <a:pt x="178487" y="54534"/>
                </a:lnTo>
                <a:lnTo>
                  <a:pt x="174022" y="56656"/>
                </a:lnTo>
                <a:lnTo>
                  <a:pt x="171710" y="52571"/>
                </a:lnTo>
                <a:cubicBezTo>
                  <a:pt x="174085" y="51399"/>
                  <a:pt x="175922" y="50417"/>
                  <a:pt x="176935" y="49879"/>
                </a:cubicBezTo>
                <a:close/>
                <a:moveTo>
                  <a:pt x="199230" y="50576"/>
                </a:moveTo>
                <a:lnTo>
                  <a:pt x="205247" y="50829"/>
                </a:lnTo>
                <a:cubicBezTo>
                  <a:pt x="205627" y="52222"/>
                  <a:pt x="205944" y="53679"/>
                  <a:pt x="206102" y="55104"/>
                </a:cubicBezTo>
                <a:cubicBezTo>
                  <a:pt x="206102" y="55326"/>
                  <a:pt x="206134" y="55548"/>
                  <a:pt x="206166" y="55738"/>
                </a:cubicBezTo>
                <a:lnTo>
                  <a:pt x="201289" y="57289"/>
                </a:lnTo>
                <a:lnTo>
                  <a:pt x="199230" y="50576"/>
                </a:lnTo>
                <a:close/>
                <a:moveTo>
                  <a:pt x="144886" y="51431"/>
                </a:moveTo>
                <a:lnTo>
                  <a:pt x="150238" y="54978"/>
                </a:lnTo>
                <a:lnTo>
                  <a:pt x="145488" y="57353"/>
                </a:lnTo>
                <a:lnTo>
                  <a:pt x="144886" y="51431"/>
                </a:lnTo>
                <a:close/>
                <a:moveTo>
                  <a:pt x="177790" y="49626"/>
                </a:moveTo>
                <a:lnTo>
                  <a:pt x="182889" y="49847"/>
                </a:lnTo>
                <a:lnTo>
                  <a:pt x="184884" y="56149"/>
                </a:lnTo>
                <a:lnTo>
                  <a:pt x="180545" y="57606"/>
                </a:lnTo>
                <a:lnTo>
                  <a:pt x="177790" y="49626"/>
                </a:lnTo>
                <a:close/>
                <a:moveTo>
                  <a:pt x="143873" y="51082"/>
                </a:moveTo>
                <a:lnTo>
                  <a:pt x="144569" y="57638"/>
                </a:lnTo>
                <a:lnTo>
                  <a:pt x="138837" y="58113"/>
                </a:lnTo>
                <a:lnTo>
                  <a:pt x="138204" y="51272"/>
                </a:lnTo>
                <a:lnTo>
                  <a:pt x="143873" y="51082"/>
                </a:lnTo>
                <a:close/>
                <a:moveTo>
                  <a:pt x="137729" y="51304"/>
                </a:moveTo>
                <a:lnTo>
                  <a:pt x="138394" y="58144"/>
                </a:lnTo>
                <a:lnTo>
                  <a:pt x="134847" y="58461"/>
                </a:lnTo>
                <a:lnTo>
                  <a:pt x="134562" y="51431"/>
                </a:lnTo>
                <a:lnTo>
                  <a:pt x="137729" y="51304"/>
                </a:lnTo>
                <a:close/>
                <a:moveTo>
                  <a:pt x="216395" y="51367"/>
                </a:moveTo>
                <a:lnTo>
                  <a:pt x="237170" y="52286"/>
                </a:lnTo>
                <a:lnTo>
                  <a:pt x="219340" y="58493"/>
                </a:lnTo>
                <a:lnTo>
                  <a:pt x="216395" y="51367"/>
                </a:lnTo>
                <a:close/>
                <a:moveTo>
                  <a:pt x="122813" y="41803"/>
                </a:moveTo>
                <a:lnTo>
                  <a:pt x="127658" y="44083"/>
                </a:lnTo>
                <a:lnTo>
                  <a:pt x="128481" y="58683"/>
                </a:lnTo>
                <a:lnTo>
                  <a:pt x="128481" y="58683"/>
                </a:lnTo>
                <a:lnTo>
                  <a:pt x="122939" y="53584"/>
                </a:lnTo>
                <a:lnTo>
                  <a:pt x="122908" y="50164"/>
                </a:lnTo>
                <a:lnTo>
                  <a:pt x="122813" y="41803"/>
                </a:lnTo>
                <a:close/>
                <a:moveTo>
                  <a:pt x="134119" y="51399"/>
                </a:moveTo>
                <a:lnTo>
                  <a:pt x="134372" y="58493"/>
                </a:lnTo>
                <a:lnTo>
                  <a:pt x="131712" y="58714"/>
                </a:lnTo>
                <a:lnTo>
                  <a:pt x="131458" y="51494"/>
                </a:lnTo>
                <a:lnTo>
                  <a:pt x="134119" y="51399"/>
                </a:lnTo>
                <a:close/>
                <a:moveTo>
                  <a:pt x="91112" y="47314"/>
                </a:moveTo>
                <a:lnTo>
                  <a:pt x="91397" y="58968"/>
                </a:lnTo>
                <a:lnTo>
                  <a:pt x="91397" y="58968"/>
                </a:lnTo>
                <a:lnTo>
                  <a:pt x="78634" y="58809"/>
                </a:lnTo>
                <a:cubicBezTo>
                  <a:pt x="77971" y="55116"/>
                  <a:pt x="77277" y="51138"/>
                  <a:pt x="76676" y="47725"/>
                </a:cubicBezTo>
                <a:lnTo>
                  <a:pt x="76676" y="47725"/>
                </a:lnTo>
                <a:cubicBezTo>
                  <a:pt x="82026" y="47567"/>
                  <a:pt x="87060" y="47440"/>
                  <a:pt x="91112" y="47314"/>
                </a:cubicBezTo>
                <a:close/>
                <a:moveTo>
                  <a:pt x="130983" y="51526"/>
                </a:moveTo>
                <a:lnTo>
                  <a:pt x="131268" y="58778"/>
                </a:lnTo>
                <a:lnTo>
                  <a:pt x="128956" y="58968"/>
                </a:lnTo>
                <a:lnTo>
                  <a:pt x="128513" y="51621"/>
                </a:lnTo>
                <a:lnTo>
                  <a:pt x="130983" y="51526"/>
                </a:lnTo>
                <a:close/>
                <a:moveTo>
                  <a:pt x="100296" y="47029"/>
                </a:moveTo>
                <a:lnTo>
                  <a:pt x="106883" y="53172"/>
                </a:lnTo>
                <a:lnTo>
                  <a:pt x="106313" y="55484"/>
                </a:lnTo>
                <a:cubicBezTo>
                  <a:pt x="106313" y="55516"/>
                  <a:pt x="106313" y="55548"/>
                  <a:pt x="106313" y="55579"/>
                </a:cubicBezTo>
                <a:lnTo>
                  <a:pt x="106060" y="59126"/>
                </a:lnTo>
                <a:lnTo>
                  <a:pt x="91872" y="58936"/>
                </a:lnTo>
                <a:lnTo>
                  <a:pt x="91587" y="47282"/>
                </a:lnTo>
                <a:lnTo>
                  <a:pt x="100296" y="47029"/>
                </a:lnTo>
                <a:close/>
                <a:moveTo>
                  <a:pt x="195398" y="50386"/>
                </a:moveTo>
                <a:lnTo>
                  <a:pt x="198755" y="50544"/>
                </a:lnTo>
                <a:lnTo>
                  <a:pt x="200845" y="57416"/>
                </a:lnTo>
                <a:lnTo>
                  <a:pt x="195303" y="59158"/>
                </a:lnTo>
                <a:lnTo>
                  <a:pt x="193973" y="55073"/>
                </a:lnTo>
                <a:lnTo>
                  <a:pt x="195398" y="50386"/>
                </a:lnTo>
                <a:close/>
                <a:moveTo>
                  <a:pt x="75721" y="47757"/>
                </a:moveTo>
                <a:cubicBezTo>
                  <a:pt x="76323" y="51146"/>
                  <a:pt x="77051" y="55136"/>
                  <a:pt x="77716" y="58841"/>
                </a:cubicBezTo>
                <a:lnTo>
                  <a:pt x="68120" y="59190"/>
                </a:lnTo>
                <a:lnTo>
                  <a:pt x="67012" y="48010"/>
                </a:lnTo>
                <a:lnTo>
                  <a:pt x="75721" y="47757"/>
                </a:lnTo>
                <a:close/>
                <a:moveTo>
                  <a:pt x="114737" y="46712"/>
                </a:moveTo>
                <a:lnTo>
                  <a:pt x="122338" y="53711"/>
                </a:lnTo>
                <a:lnTo>
                  <a:pt x="117017" y="59348"/>
                </a:lnTo>
                <a:lnTo>
                  <a:pt x="109448" y="52381"/>
                </a:lnTo>
                <a:lnTo>
                  <a:pt x="114737" y="46712"/>
                </a:lnTo>
                <a:close/>
                <a:moveTo>
                  <a:pt x="206229" y="56244"/>
                </a:moveTo>
                <a:cubicBezTo>
                  <a:pt x="206292" y="56909"/>
                  <a:pt x="206324" y="57543"/>
                  <a:pt x="206387" y="58176"/>
                </a:cubicBezTo>
                <a:lnTo>
                  <a:pt x="206419" y="58176"/>
                </a:lnTo>
                <a:lnTo>
                  <a:pt x="201985" y="59570"/>
                </a:lnTo>
                <a:lnTo>
                  <a:pt x="201447" y="57733"/>
                </a:lnTo>
                <a:lnTo>
                  <a:pt x="206229" y="56244"/>
                </a:lnTo>
                <a:close/>
                <a:moveTo>
                  <a:pt x="66537" y="47979"/>
                </a:moveTo>
                <a:lnTo>
                  <a:pt x="66537" y="48010"/>
                </a:lnTo>
                <a:lnTo>
                  <a:pt x="67677" y="59190"/>
                </a:lnTo>
                <a:lnTo>
                  <a:pt x="54851" y="59665"/>
                </a:lnTo>
                <a:cubicBezTo>
                  <a:pt x="54122" y="56624"/>
                  <a:pt x="53426" y="54218"/>
                  <a:pt x="52919" y="53267"/>
                </a:cubicBezTo>
                <a:cubicBezTo>
                  <a:pt x="52539" y="52507"/>
                  <a:pt x="51747" y="50734"/>
                  <a:pt x="50734" y="48485"/>
                </a:cubicBezTo>
                <a:cubicBezTo>
                  <a:pt x="55548" y="48327"/>
                  <a:pt x="61026" y="48137"/>
                  <a:pt x="66537" y="47979"/>
                </a:cubicBezTo>
                <a:close/>
                <a:moveTo>
                  <a:pt x="178677" y="54946"/>
                </a:moveTo>
                <a:lnTo>
                  <a:pt x="179690" y="57923"/>
                </a:lnTo>
                <a:lnTo>
                  <a:pt x="175890" y="59950"/>
                </a:lnTo>
                <a:lnTo>
                  <a:pt x="174243" y="57036"/>
                </a:lnTo>
                <a:lnTo>
                  <a:pt x="178677" y="54946"/>
                </a:lnTo>
                <a:close/>
                <a:moveTo>
                  <a:pt x="185042" y="56561"/>
                </a:moveTo>
                <a:lnTo>
                  <a:pt x="185771" y="58841"/>
                </a:lnTo>
                <a:lnTo>
                  <a:pt x="181369" y="60013"/>
                </a:lnTo>
                <a:lnTo>
                  <a:pt x="180672" y="58018"/>
                </a:lnTo>
                <a:lnTo>
                  <a:pt x="185042" y="56561"/>
                </a:lnTo>
                <a:close/>
                <a:moveTo>
                  <a:pt x="49752" y="48517"/>
                </a:moveTo>
                <a:cubicBezTo>
                  <a:pt x="50829" y="50956"/>
                  <a:pt x="51684" y="52856"/>
                  <a:pt x="52127" y="53711"/>
                </a:cubicBezTo>
                <a:cubicBezTo>
                  <a:pt x="52571" y="54534"/>
                  <a:pt x="53236" y="56846"/>
                  <a:pt x="53932" y="59728"/>
                </a:cubicBezTo>
                <a:lnTo>
                  <a:pt x="40948" y="60235"/>
                </a:lnTo>
                <a:lnTo>
                  <a:pt x="40726" y="56244"/>
                </a:lnTo>
                <a:cubicBezTo>
                  <a:pt x="40726" y="56213"/>
                  <a:pt x="40726" y="56181"/>
                  <a:pt x="40726" y="56149"/>
                </a:cubicBezTo>
                <a:lnTo>
                  <a:pt x="37433" y="48992"/>
                </a:lnTo>
                <a:cubicBezTo>
                  <a:pt x="40093" y="48865"/>
                  <a:pt x="44495" y="48675"/>
                  <a:pt x="49752" y="48517"/>
                </a:cubicBezTo>
                <a:close/>
                <a:moveTo>
                  <a:pt x="171298" y="52761"/>
                </a:moveTo>
                <a:lnTo>
                  <a:pt x="173610" y="56846"/>
                </a:lnTo>
                <a:lnTo>
                  <a:pt x="166294" y="60361"/>
                </a:lnTo>
                <a:lnTo>
                  <a:pt x="166073" y="55453"/>
                </a:lnTo>
                <a:cubicBezTo>
                  <a:pt x="166136" y="55389"/>
                  <a:pt x="166199" y="55326"/>
                  <a:pt x="166231" y="55263"/>
                </a:cubicBezTo>
                <a:cubicBezTo>
                  <a:pt x="168068" y="54376"/>
                  <a:pt x="169778" y="53521"/>
                  <a:pt x="171298" y="52761"/>
                </a:cubicBezTo>
                <a:close/>
                <a:moveTo>
                  <a:pt x="189033" y="55231"/>
                </a:moveTo>
                <a:lnTo>
                  <a:pt x="190394" y="59316"/>
                </a:lnTo>
                <a:lnTo>
                  <a:pt x="186721" y="60361"/>
                </a:lnTo>
                <a:lnTo>
                  <a:pt x="185454" y="56434"/>
                </a:lnTo>
                <a:lnTo>
                  <a:pt x="189033" y="55231"/>
                </a:lnTo>
                <a:close/>
                <a:moveTo>
                  <a:pt x="192928" y="53901"/>
                </a:moveTo>
                <a:cubicBezTo>
                  <a:pt x="193023" y="54218"/>
                  <a:pt x="193086" y="54471"/>
                  <a:pt x="193150" y="54693"/>
                </a:cubicBezTo>
                <a:lnTo>
                  <a:pt x="193055" y="54978"/>
                </a:lnTo>
                <a:cubicBezTo>
                  <a:pt x="193023" y="55041"/>
                  <a:pt x="193023" y="55136"/>
                  <a:pt x="193055" y="55231"/>
                </a:cubicBezTo>
                <a:lnTo>
                  <a:pt x="194448" y="59443"/>
                </a:lnTo>
                <a:lnTo>
                  <a:pt x="191250" y="60425"/>
                </a:lnTo>
                <a:lnTo>
                  <a:pt x="189476" y="55041"/>
                </a:lnTo>
                <a:lnTo>
                  <a:pt x="192928" y="53901"/>
                </a:lnTo>
                <a:close/>
                <a:moveTo>
                  <a:pt x="256076" y="53109"/>
                </a:moveTo>
                <a:lnTo>
                  <a:pt x="277231" y="54059"/>
                </a:lnTo>
                <a:cubicBezTo>
                  <a:pt x="271151" y="56181"/>
                  <a:pt x="264722" y="58398"/>
                  <a:pt x="258166" y="60646"/>
                </a:cubicBezTo>
                <a:lnTo>
                  <a:pt x="256076" y="53109"/>
                </a:lnTo>
                <a:close/>
                <a:moveTo>
                  <a:pt x="215951" y="51557"/>
                </a:moveTo>
                <a:lnTo>
                  <a:pt x="218897" y="58651"/>
                </a:lnTo>
                <a:lnTo>
                  <a:pt x="213070" y="60678"/>
                </a:lnTo>
                <a:lnTo>
                  <a:pt x="215951" y="51557"/>
                </a:lnTo>
                <a:close/>
                <a:moveTo>
                  <a:pt x="122686" y="53996"/>
                </a:moveTo>
                <a:lnTo>
                  <a:pt x="124143" y="55326"/>
                </a:lnTo>
                <a:lnTo>
                  <a:pt x="118632" y="60868"/>
                </a:lnTo>
                <a:lnTo>
                  <a:pt x="117302" y="59633"/>
                </a:lnTo>
                <a:lnTo>
                  <a:pt x="122686" y="53996"/>
                </a:lnTo>
                <a:close/>
                <a:moveTo>
                  <a:pt x="208478" y="50987"/>
                </a:moveTo>
                <a:lnTo>
                  <a:pt x="215096" y="51304"/>
                </a:lnTo>
                <a:lnTo>
                  <a:pt x="211961" y="61058"/>
                </a:lnTo>
                <a:lnTo>
                  <a:pt x="211866" y="61090"/>
                </a:lnTo>
                <a:lnTo>
                  <a:pt x="208478" y="50987"/>
                </a:lnTo>
                <a:close/>
                <a:moveTo>
                  <a:pt x="166864" y="47124"/>
                </a:moveTo>
                <a:lnTo>
                  <a:pt x="165724" y="52951"/>
                </a:lnTo>
                <a:cubicBezTo>
                  <a:pt x="159675" y="55864"/>
                  <a:pt x="152107" y="59253"/>
                  <a:pt x="145868" y="61248"/>
                </a:cubicBezTo>
                <a:lnTo>
                  <a:pt x="145519" y="57859"/>
                </a:lnTo>
                <a:lnTo>
                  <a:pt x="166864" y="47124"/>
                </a:lnTo>
                <a:close/>
                <a:moveTo>
                  <a:pt x="36926" y="49024"/>
                </a:moveTo>
                <a:lnTo>
                  <a:pt x="40283" y="56308"/>
                </a:lnTo>
                <a:lnTo>
                  <a:pt x="40473" y="60266"/>
                </a:lnTo>
                <a:lnTo>
                  <a:pt x="36419" y="60425"/>
                </a:lnTo>
                <a:lnTo>
                  <a:pt x="36388" y="60425"/>
                </a:lnTo>
                <a:lnTo>
                  <a:pt x="32366" y="61375"/>
                </a:lnTo>
                <a:cubicBezTo>
                  <a:pt x="30307" y="59095"/>
                  <a:pt x="28787" y="56371"/>
                  <a:pt x="27932" y="53426"/>
                </a:cubicBezTo>
                <a:cubicBezTo>
                  <a:pt x="27774" y="52856"/>
                  <a:pt x="27552" y="51779"/>
                  <a:pt x="27299" y="50354"/>
                </a:cubicBezTo>
                <a:cubicBezTo>
                  <a:pt x="31004" y="49689"/>
                  <a:pt x="34013" y="49245"/>
                  <a:pt x="35754" y="49119"/>
                </a:cubicBezTo>
                <a:cubicBezTo>
                  <a:pt x="36071" y="49087"/>
                  <a:pt x="36451" y="49055"/>
                  <a:pt x="36926" y="49024"/>
                </a:cubicBezTo>
                <a:close/>
                <a:moveTo>
                  <a:pt x="107643" y="53869"/>
                </a:moveTo>
                <a:lnTo>
                  <a:pt x="114357" y="60013"/>
                </a:lnTo>
                <a:lnTo>
                  <a:pt x="112900" y="61850"/>
                </a:lnTo>
                <a:lnTo>
                  <a:pt x="110778" y="59728"/>
                </a:lnTo>
                <a:cubicBezTo>
                  <a:pt x="110747" y="59696"/>
                  <a:pt x="110683" y="59665"/>
                  <a:pt x="110652" y="59665"/>
                </a:cubicBezTo>
                <a:lnTo>
                  <a:pt x="106946" y="59190"/>
                </a:lnTo>
                <a:lnTo>
                  <a:pt x="107200" y="55674"/>
                </a:lnTo>
                <a:cubicBezTo>
                  <a:pt x="107232" y="55516"/>
                  <a:pt x="107422" y="54851"/>
                  <a:pt x="107643" y="53869"/>
                </a:cubicBezTo>
                <a:close/>
                <a:moveTo>
                  <a:pt x="248919" y="52792"/>
                </a:moveTo>
                <a:lnTo>
                  <a:pt x="255601" y="53109"/>
                </a:lnTo>
                <a:lnTo>
                  <a:pt x="257723" y="60773"/>
                </a:lnTo>
                <a:lnTo>
                  <a:pt x="252371" y="62610"/>
                </a:lnTo>
                <a:lnTo>
                  <a:pt x="251642" y="60488"/>
                </a:lnTo>
                <a:lnTo>
                  <a:pt x="248919" y="52792"/>
                </a:lnTo>
                <a:close/>
                <a:moveTo>
                  <a:pt x="124459" y="55611"/>
                </a:moveTo>
                <a:lnTo>
                  <a:pt x="128101" y="58936"/>
                </a:lnTo>
                <a:cubicBezTo>
                  <a:pt x="127975" y="58928"/>
                  <a:pt x="127836" y="58923"/>
                  <a:pt x="127689" y="58923"/>
                </a:cubicBezTo>
                <a:cubicBezTo>
                  <a:pt x="126659" y="58923"/>
                  <a:pt x="125231" y="59166"/>
                  <a:pt x="124871" y="60330"/>
                </a:cubicBezTo>
                <a:cubicBezTo>
                  <a:pt x="124650" y="61121"/>
                  <a:pt x="124459" y="61945"/>
                  <a:pt x="124333" y="62768"/>
                </a:cubicBezTo>
                <a:cubicBezTo>
                  <a:pt x="122718" y="62515"/>
                  <a:pt x="121103" y="62166"/>
                  <a:pt x="119551" y="61723"/>
                </a:cubicBezTo>
                <a:lnTo>
                  <a:pt x="118981" y="61185"/>
                </a:lnTo>
                <a:lnTo>
                  <a:pt x="124459" y="55611"/>
                </a:lnTo>
                <a:close/>
                <a:moveTo>
                  <a:pt x="205691" y="50892"/>
                </a:moveTo>
                <a:lnTo>
                  <a:pt x="208002" y="50987"/>
                </a:lnTo>
                <a:lnTo>
                  <a:pt x="211454" y="61248"/>
                </a:lnTo>
                <a:lnTo>
                  <a:pt x="207084" y="62768"/>
                </a:lnTo>
                <a:cubicBezTo>
                  <a:pt x="207052" y="60615"/>
                  <a:pt x="206862" y="58176"/>
                  <a:pt x="206546" y="55073"/>
                </a:cubicBezTo>
                <a:cubicBezTo>
                  <a:pt x="206387" y="53647"/>
                  <a:pt x="206102" y="52254"/>
                  <a:pt x="205691" y="50892"/>
                </a:cubicBezTo>
                <a:close/>
                <a:moveTo>
                  <a:pt x="144664" y="58113"/>
                </a:moveTo>
                <a:lnTo>
                  <a:pt x="144981" y="61533"/>
                </a:lnTo>
                <a:cubicBezTo>
                  <a:pt x="143429" y="62040"/>
                  <a:pt x="141814" y="62420"/>
                  <a:pt x="140199" y="62705"/>
                </a:cubicBezTo>
                <a:cubicBezTo>
                  <a:pt x="139787" y="62800"/>
                  <a:pt x="139407" y="62831"/>
                  <a:pt x="138996" y="62895"/>
                </a:cubicBezTo>
                <a:lnTo>
                  <a:pt x="138901" y="58588"/>
                </a:lnTo>
                <a:lnTo>
                  <a:pt x="144664" y="58113"/>
                </a:lnTo>
                <a:close/>
                <a:moveTo>
                  <a:pt x="127702" y="59355"/>
                </a:moveTo>
                <a:cubicBezTo>
                  <a:pt x="128053" y="59355"/>
                  <a:pt x="128358" y="59384"/>
                  <a:pt x="128545" y="59411"/>
                </a:cubicBezTo>
                <a:lnTo>
                  <a:pt x="128766" y="63243"/>
                </a:lnTo>
                <a:cubicBezTo>
                  <a:pt x="127310" y="63148"/>
                  <a:pt x="125980" y="63021"/>
                  <a:pt x="124808" y="62831"/>
                </a:cubicBezTo>
                <a:cubicBezTo>
                  <a:pt x="124903" y="62040"/>
                  <a:pt x="125093" y="61248"/>
                  <a:pt x="125315" y="60456"/>
                </a:cubicBezTo>
                <a:cubicBezTo>
                  <a:pt x="125610" y="59546"/>
                  <a:pt x="126806" y="59355"/>
                  <a:pt x="127702" y="59355"/>
                </a:cubicBezTo>
                <a:close/>
                <a:moveTo>
                  <a:pt x="238373" y="52317"/>
                </a:moveTo>
                <a:lnTo>
                  <a:pt x="240748" y="52444"/>
                </a:lnTo>
                <a:cubicBezTo>
                  <a:pt x="240527" y="54756"/>
                  <a:pt x="240305" y="57131"/>
                  <a:pt x="240052" y="59506"/>
                </a:cubicBezTo>
                <a:lnTo>
                  <a:pt x="228429" y="63338"/>
                </a:lnTo>
                <a:lnTo>
                  <a:pt x="226212" y="56561"/>
                </a:lnTo>
                <a:lnTo>
                  <a:pt x="238373" y="52317"/>
                </a:lnTo>
                <a:close/>
                <a:moveTo>
                  <a:pt x="138394" y="58619"/>
                </a:moveTo>
                <a:lnTo>
                  <a:pt x="138489" y="62926"/>
                </a:lnTo>
                <a:cubicBezTo>
                  <a:pt x="136353" y="63213"/>
                  <a:pt x="134201" y="63361"/>
                  <a:pt x="132045" y="63361"/>
                </a:cubicBezTo>
                <a:cubicBezTo>
                  <a:pt x="131101" y="63361"/>
                  <a:pt x="130155" y="63333"/>
                  <a:pt x="129210" y="63275"/>
                </a:cubicBezTo>
                <a:lnTo>
                  <a:pt x="128988" y="59411"/>
                </a:lnTo>
                <a:lnTo>
                  <a:pt x="138394" y="58619"/>
                </a:lnTo>
                <a:close/>
                <a:moveTo>
                  <a:pt x="190553" y="59728"/>
                </a:moveTo>
                <a:lnTo>
                  <a:pt x="191376" y="62198"/>
                </a:lnTo>
                <a:lnTo>
                  <a:pt x="187703" y="63433"/>
                </a:lnTo>
                <a:lnTo>
                  <a:pt x="186848" y="60805"/>
                </a:lnTo>
                <a:lnTo>
                  <a:pt x="190553" y="59728"/>
                </a:lnTo>
                <a:close/>
                <a:moveTo>
                  <a:pt x="165598" y="55579"/>
                </a:moveTo>
                <a:lnTo>
                  <a:pt x="165819" y="60551"/>
                </a:lnTo>
                <a:lnTo>
                  <a:pt x="155590" y="63813"/>
                </a:lnTo>
                <a:lnTo>
                  <a:pt x="154608" y="60456"/>
                </a:lnTo>
                <a:cubicBezTo>
                  <a:pt x="158377" y="58936"/>
                  <a:pt x="162177" y="57194"/>
                  <a:pt x="165598" y="55579"/>
                </a:cubicBezTo>
                <a:close/>
                <a:moveTo>
                  <a:pt x="206419" y="58651"/>
                </a:moveTo>
                <a:cubicBezTo>
                  <a:pt x="206577" y="60235"/>
                  <a:pt x="206641" y="61596"/>
                  <a:pt x="206641" y="62895"/>
                </a:cubicBezTo>
                <a:lnTo>
                  <a:pt x="203347" y="64035"/>
                </a:lnTo>
                <a:lnTo>
                  <a:pt x="202112" y="59981"/>
                </a:lnTo>
                <a:lnTo>
                  <a:pt x="206419" y="58651"/>
                </a:lnTo>
                <a:close/>
                <a:moveTo>
                  <a:pt x="106915" y="59633"/>
                </a:moveTo>
                <a:lnTo>
                  <a:pt x="110525" y="60108"/>
                </a:lnTo>
                <a:lnTo>
                  <a:pt x="112615" y="62230"/>
                </a:lnTo>
                <a:lnTo>
                  <a:pt x="110968" y="64542"/>
                </a:lnTo>
                <a:lnTo>
                  <a:pt x="106598" y="64162"/>
                </a:lnTo>
                <a:lnTo>
                  <a:pt x="106915" y="59633"/>
                </a:lnTo>
                <a:close/>
                <a:moveTo>
                  <a:pt x="173832" y="57258"/>
                </a:moveTo>
                <a:lnTo>
                  <a:pt x="175478" y="60171"/>
                </a:lnTo>
                <a:lnTo>
                  <a:pt x="166484" y="64922"/>
                </a:lnTo>
                <a:lnTo>
                  <a:pt x="166326" y="60868"/>
                </a:lnTo>
                <a:lnTo>
                  <a:pt x="173832" y="57258"/>
                </a:lnTo>
                <a:close/>
                <a:moveTo>
                  <a:pt x="185897" y="59253"/>
                </a:moveTo>
                <a:lnTo>
                  <a:pt x="187259" y="63560"/>
                </a:lnTo>
                <a:lnTo>
                  <a:pt x="183047" y="64953"/>
                </a:lnTo>
                <a:lnTo>
                  <a:pt x="181527" y="60456"/>
                </a:lnTo>
                <a:lnTo>
                  <a:pt x="185897" y="59253"/>
                </a:lnTo>
                <a:close/>
                <a:moveTo>
                  <a:pt x="225801" y="56719"/>
                </a:moveTo>
                <a:lnTo>
                  <a:pt x="227986" y="63465"/>
                </a:lnTo>
                <a:lnTo>
                  <a:pt x="222222" y="65397"/>
                </a:lnTo>
                <a:lnTo>
                  <a:pt x="219530" y="58905"/>
                </a:lnTo>
                <a:lnTo>
                  <a:pt x="225801" y="56719"/>
                </a:lnTo>
                <a:close/>
                <a:moveTo>
                  <a:pt x="201004" y="57859"/>
                </a:moveTo>
                <a:lnTo>
                  <a:pt x="201605" y="59918"/>
                </a:lnTo>
                <a:lnTo>
                  <a:pt x="202935" y="64225"/>
                </a:lnTo>
                <a:lnTo>
                  <a:pt x="197552" y="66062"/>
                </a:lnTo>
                <a:lnTo>
                  <a:pt x="195462" y="59601"/>
                </a:lnTo>
                <a:lnTo>
                  <a:pt x="201004" y="57859"/>
                </a:lnTo>
                <a:close/>
                <a:moveTo>
                  <a:pt x="154165" y="60646"/>
                </a:moveTo>
                <a:lnTo>
                  <a:pt x="155559" y="65270"/>
                </a:lnTo>
                <a:lnTo>
                  <a:pt x="152170" y="66188"/>
                </a:lnTo>
                <a:lnTo>
                  <a:pt x="150713" y="61976"/>
                </a:lnTo>
                <a:cubicBezTo>
                  <a:pt x="151853" y="61565"/>
                  <a:pt x="153025" y="61121"/>
                  <a:pt x="154165" y="60646"/>
                </a:cubicBezTo>
                <a:close/>
                <a:moveTo>
                  <a:pt x="243060" y="52539"/>
                </a:moveTo>
                <a:lnTo>
                  <a:pt x="247906" y="52761"/>
                </a:lnTo>
                <a:lnTo>
                  <a:pt x="250756" y="60805"/>
                </a:lnTo>
                <a:lnTo>
                  <a:pt x="251484" y="62926"/>
                </a:lnTo>
                <a:lnTo>
                  <a:pt x="241667" y="66283"/>
                </a:lnTo>
                <a:cubicBezTo>
                  <a:pt x="242110" y="61818"/>
                  <a:pt x="242585" y="57099"/>
                  <a:pt x="243060" y="52539"/>
                </a:cubicBezTo>
                <a:close/>
                <a:moveTo>
                  <a:pt x="175605" y="60615"/>
                </a:moveTo>
                <a:lnTo>
                  <a:pt x="176048" y="64700"/>
                </a:lnTo>
                <a:lnTo>
                  <a:pt x="171076" y="66537"/>
                </a:lnTo>
                <a:lnTo>
                  <a:pt x="170063" y="63528"/>
                </a:lnTo>
                <a:lnTo>
                  <a:pt x="175605" y="60615"/>
                </a:lnTo>
                <a:close/>
                <a:moveTo>
                  <a:pt x="114674" y="60330"/>
                </a:moveTo>
                <a:lnTo>
                  <a:pt x="117081" y="62546"/>
                </a:lnTo>
                <a:lnTo>
                  <a:pt x="116226" y="66568"/>
                </a:lnTo>
                <a:lnTo>
                  <a:pt x="111412" y="64700"/>
                </a:lnTo>
                <a:lnTo>
                  <a:pt x="113090" y="62293"/>
                </a:lnTo>
                <a:lnTo>
                  <a:pt x="114674" y="60330"/>
                </a:lnTo>
                <a:close/>
                <a:moveTo>
                  <a:pt x="219087" y="59063"/>
                </a:moveTo>
                <a:lnTo>
                  <a:pt x="221779" y="65523"/>
                </a:lnTo>
                <a:lnTo>
                  <a:pt x="217915" y="66790"/>
                </a:lnTo>
                <a:lnTo>
                  <a:pt x="215666" y="60266"/>
                </a:lnTo>
                <a:lnTo>
                  <a:pt x="219087" y="59063"/>
                </a:lnTo>
                <a:close/>
                <a:moveTo>
                  <a:pt x="40473" y="60710"/>
                </a:moveTo>
                <a:lnTo>
                  <a:pt x="40758" y="66853"/>
                </a:lnTo>
                <a:cubicBezTo>
                  <a:pt x="39016" y="66062"/>
                  <a:pt x="37465" y="65333"/>
                  <a:pt x="36388" y="64732"/>
                </a:cubicBezTo>
                <a:cubicBezTo>
                  <a:pt x="35026" y="63940"/>
                  <a:pt x="33791" y="62926"/>
                  <a:pt x="32714" y="61755"/>
                </a:cubicBezTo>
                <a:lnTo>
                  <a:pt x="36451" y="60868"/>
                </a:lnTo>
                <a:lnTo>
                  <a:pt x="40473" y="60710"/>
                </a:lnTo>
                <a:close/>
                <a:moveTo>
                  <a:pt x="179849" y="58366"/>
                </a:moveTo>
                <a:lnTo>
                  <a:pt x="182192" y="65238"/>
                </a:lnTo>
                <a:lnTo>
                  <a:pt x="176777" y="67043"/>
                </a:lnTo>
                <a:lnTo>
                  <a:pt x="176017" y="60361"/>
                </a:lnTo>
                <a:lnTo>
                  <a:pt x="179849" y="58366"/>
                </a:lnTo>
                <a:close/>
                <a:moveTo>
                  <a:pt x="263328" y="61280"/>
                </a:moveTo>
                <a:lnTo>
                  <a:pt x="264880" y="65777"/>
                </a:lnTo>
                <a:lnTo>
                  <a:pt x="260066" y="67392"/>
                </a:lnTo>
                <a:lnTo>
                  <a:pt x="258800" y="62831"/>
                </a:lnTo>
                <a:lnTo>
                  <a:pt x="263328" y="61280"/>
                </a:lnTo>
                <a:close/>
                <a:moveTo>
                  <a:pt x="194575" y="59886"/>
                </a:moveTo>
                <a:lnTo>
                  <a:pt x="196697" y="66378"/>
                </a:lnTo>
                <a:lnTo>
                  <a:pt x="193561" y="67487"/>
                </a:lnTo>
                <a:lnTo>
                  <a:pt x="191408" y="60900"/>
                </a:lnTo>
                <a:lnTo>
                  <a:pt x="194575" y="59886"/>
                </a:lnTo>
                <a:close/>
                <a:moveTo>
                  <a:pt x="150270" y="62135"/>
                </a:moveTo>
                <a:lnTo>
                  <a:pt x="151727" y="66283"/>
                </a:lnTo>
                <a:lnTo>
                  <a:pt x="146311" y="67772"/>
                </a:lnTo>
                <a:lnTo>
                  <a:pt x="146311" y="67772"/>
                </a:lnTo>
                <a:lnTo>
                  <a:pt x="146374" y="67297"/>
                </a:lnTo>
                <a:cubicBezTo>
                  <a:pt x="146501" y="66030"/>
                  <a:pt x="146438" y="64763"/>
                  <a:pt x="146184" y="63528"/>
                </a:cubicBezTo>
                <a:cubicBezTo>
                  <a:pt x="147515" y="63148"/>
                  <a:pt x="148876" y="62641"/>
                  <a:pt x="150270" y="62135"/>
                </a:cubicBezTo>
                <a:close/>
                <a:moveTo>
                  <a:pt x="165819" y="61026"/>
                </a:moveTo>
                <a:lnTo>
                  <a:pt x="166009" y="65112"/>
                </a:lnTo>
                <a:lnTo>
                  <a:pt x="156794" y="67803"/>
                </a:lnTo>
                <a:lnTo>
                  <a:pt x="155717" y="64225"/>
                </a:lnTo>
                <a:lnTo>
                  <a:pt x="165819" y="61026"/>
                </a:lnTo>
                <a:close/>
                <a:moveTo>
                  <a:pt x="166041" y="65587"/>
                </a:moveTo>
                <a:lnTo>
                  <a:pt x="166168" y="68595"/>
                </a:lnTo>
                <a:lnTo>
                  <a:pt x="162272" y="68469"/>
                </a:lnTo>
                <a:lnTo>
                  <a:pt x="162557" y="66695"/>
                </a:lnTo>
                <a:cubicBezTo>
                  <a:pt x="162557" y="66663"/>
                  <a:pt x="162557" y="66632"/>
                  <a:pt x="162557" y="66600"/>
                </a:cubicBezTo>
                <a:lnTo>
                  <a:pt x="166041" y="65587"/>
                </a:lnTo>
                <a:close/>
                <a:moveTo>
                  <a:pt x="176080" y="65175"/>
                </a:moveTo>
                <a:lnTo>
                  <a:pt x="176302" y="67202"/>
                </a:lnTo>
                <a:lnTo>
                  <a:pt x="171805" y="68690"/>
                </a:lnTo>
                <a:lnTo>
                  <a:pt x="171235" y="66980"/>
                </a:lnTo>
                <a:lnTo>
                  <a:pt x="176080" y="65175"/>
                </a:lnTo>
                <a:close/>
                <a:moveTo>
                  <a:pt x="272069" y="58271"/>
                </a:moveTo>
                <a:cubicBezTo>
                  <a:pt x="272734" y="60076"/>
                  <a:pt x="274444" y="64542"/>
                  <a:pt x="275521" y="67550"/>
                </a:cubicBezTo>
                <a:lnTo>
                  <a:pt x="272386" y="68690"/>
                </a:lnTo>
                <a:lnTo>
                  <a:pt x="271562" y="67012"/>
                </a:lnTo>
                <a:lnTo>
                  <a:pt x="268997" y="59348"/>
                </a:lnTo>
                <a:lnTo>
                  <a:pt x="272069" y="58271"/>
                </a:lnTo>
                <a:close/>
                <a:moveTo>
                  <a:pt x="117461" y="62895"/>
                </a:moveTo>
                <a:lnTo>
                  <a:pt x="118157" y="63528"/>
                </a:lnTo>
                <a:cubicBezTo>
                  <a:pt x="118284" y="63655"/>
                  <a:pt x="118411" y="63718"/>
                  <a:pt x="118569" y="63782"/>
                </a:cubicBezTo>
                <a:cubicBezTo>
                  <a:pt x="119867" y="64193"/>
                  <a:pt x="121198" y="64542"/>
                  <a:pt x="122559" y="64795"/>
                </a:cubicBezTo>
                <a:lnTo>
                  <a:pt x="121673" y="68722"/>
                </a:lnTo>
                <a:lnTo>
                  <a:pt x="116669" y="66727"/>
                </a:lnTo>
                <a:lnTo>
                  <a:pt x="117461" y="62895"/>
                </a:lnTo>
                <a:close/>
                <a:moveTo>
                  <a:pt x="155685" y="65682"/>
                </a:moveTo>
                <a:lnTo>
                  <a:pt x="156350" y="67930"/>
                </a:lnTo>
                <a:lnTo>
                  <a:pt x="153120" y="68880"/>
                </a:lnTo>
                <a:lnTo>
                  <a:pt x="152328" y="66600"/>
                </a:lnTo>
                <a:lnTo>
                  <a:pt x="155685" y="65682"/>
                </a:lnTo>
                <a:close/>
                <a:moveTo>
                  <a:pt x="191503" y="62641"/>
                </a:moveTo>
                <a:lnTo>
                  <a:pt x="193150" y="67613"/>
                </a:lnTo>
                <a:lnTo>
                  <a:pt x="189444" y="68912"/>
                </a:lnTo>
                <a:lnTo>
                  <a:pt x="187829" y="63845"/>
                </a:lnTo>
                <a:lnTo>
                  <a:pt x="191503" y="62641"/>
                </a:lnTo>
                <a:close/>
                <a:moveTo>
                  <a:pt x="228112" y="63940"/>
                </a:moveTo>
                <a:lnTo>
                  <a:pt x="229189" y="67297"/>
                </a:lnTo>
                <a:lnTo>
                  <a:pt x="223774" y="69134"/>
                </a:lnTo>
                <a:lnTo>
                  <a:pt x="222380" y="65808"/>
                </a:lnTo>
                <a:lnTo>
                  <a:pt x="228112" y="63940"/>
                </a:lnTo>
                <a:close/>
                <a:moveTo>
                  <a:pt x="280113" y="55516"/>
                </a:moveTo>
                <a:cubicBezTo>
                  <a:pt x="281063" y="58651"/>
                  <a:pt x="283375" y="65967"/>
                  <a:pt x="283945" y="67740"/>
                </a:cubicBezTo>
                <a:lnTo>
                  <a:pt x="281760" y="69672"/>
                </a:lnTo>
                <a:lnTo>
                  <a:pt x="279606" y="66948"/>
                </a:lnTo>
                <a:lnTo>
                  <a:pt x="275648" y="57068"/>
                </a:lnTo>
                <a:lnTo>
                  <a:pt x="280113" y="55516"/>
                </a:lnTo>
                <a:close/>
                <a:moveTo>
                  <a:pt x="240020" y="59981"/>
                </a:moveTo>
                <a:lnTo>
                  <a:pt x="240020" y="59981"/>
                </a:lnTo>
                <a:cubicBezTo>
                  <a:pt x="239798" y="62388"/>
                  <a:pt x="239545" y="64795"/>
                  <a:pt x="239292" y="67107"/>
                </a:cubicBezTo>
                <a:lnTo>
                  <a:pt x="230583" y="70084"/>
                </a:lnTo>
                <a:lnTo>
                  <a:pt x="229727" y="67360"/>
                </a:lnTo>
                <a:lnTo>
                  <a:pt x="228556" y="63782"/>
                </a:lnTo>
                <a:lnTo>
                  <a:pt x="240020" y="59981"/>
                </a:lnTo>
                <a:close/>
                <a:moveTo>
                  <a:pt x="258356" y="62990"/>
                </a:moveTo>
                <a:lnTo>
                  <a:pt x="259623" y="67582"/>
                </a:lnTo>
                <a:lnTo>
                  <a:pt x="255063" y="70369"/>
                </a:lnTo>
                <a:lnTo>
                  <a:pt x="253131" y="64795"/>
                </a:lnTo>
                <a:lnTo>
                  <a:pt x="258356" y="62990"/>
                </a:lnTo>
                <a:close/>
                <a:moveTo>
                  <a:pt x="169651" y="63750"/>
                </a:moveTo>
                <a:lnTo>
                  <a:pt x="171393" y="68817"/>
                </a:lnTo>
                <a:lnTo>
                  <a:pt x="166674" y="70400"/>
                </a:lnTo>
                <a:lnTo>
                  <a:pt x="166484" y="65428"/>
                </a:lnTo>
                <a:lnTo>
                  <a:pt x="169651" y="63750"/>
                </a:lnTo>
                <a:close/>
                <a:moveTo>
                  <a:pt x="187386" y="64003"/>
                </a:moveTo>
                <a:lnTo>
                  <a:pt x="189001" y="69070"/>
                </a:lnTo>
                <a:lnTo>
                  <a:pt x="184916" y="70464"/>
                </a:lnTo>
                <a:lnTo>
                  <a:pt x="183174" y="65397"/>
                </a:lnTo>
                <a:lnTo>
                  <a:pt x="187386" y="64003"/>
                </a:lnTo>
                <a:close/>
                <a:moveTo>
                  <a:pt x="268554" y="59475"/>
                </a:moveTo>
                <a:lnTo>
                  <a:pt x="271151" y="67170"/>
                </a:lnTo>
                <a:lnTo>
                  <a:pt x="271942" y="68849"/>
                </a:lnTo>
                <a:lnTo>
                  <a:pt x="267097" y="70622"/>
                </a:lnTo>
                <a:lnTo>
                  <a:pt x="265387" y="65840"/>
                </a:lnTo>
                <a:lnTo>
                  <a:pt x="263772" y="61153"/>
                </a:lnTo>
                <a:lnTo>
                  <a:pt x="268554" y="59475"/>
                </a:lnTo>
                <a:close/>
                <a:moveTo>
                  <a:pt x="151885" y="66727"/>
                </a:moveTo>
                <a:lnTo>
                  <a:pt x="152677" y="69007"/>
                </a:lnTo>
                <a:lnTo>
                  <a:pt x="151727" y="69260"/>
                </a:lnTo>
                <a:lnTo>
                  <a:pt x="145773" y="71002"/>
                </a:lnTo>
                <a:cubicBezTo>
                  <a:pt x="145963" y="69830"/>
                  <a:pt x="146121" y="68912"/>
                  <a:pt x="146216" y="68278"/>
                </a:cubicBezTo>
                <a:lnTo>
                  <a:pt x="151885" y="66727"/>
                </a:lnTo>
                <a:close/>
                <a:moveTo>
                  <a:pt x="78729" y="59221"/>
                </a:moveTo>
                <a:lnTo>
                  <a:pt x="91429" y="59380"/>
                </a:lnTo>
                <a:lnTo>
                  <a:pt x="91745" y="71287"/>
                </a:lnTo>
                <a:lnTo>
                  <a:pt x="80915" y="71160"/>
                </a:lnTo>
                <a:cubicBezTo>
                  <a:pt x="80851" y="70780"/>
                  <a:pt x="80820" y="70527"/>
                  <a:pt x="80788" y="70432"/>
                </a:cubicBezTo>
                <a:cubicBezTo>
                  <a:pt x="80629" y="69894"/>
                  <a:pt x="79743" y="65017"/>
                  <a:pt x="78729" y="59253"/>
                </a:cubicBezTo>
                <a:lnTo>
                  <a:pt x="78729" y="59221"/>
                </a:lnTo>
                <a:close/>
                <a:moveTo>
                  <a:pt x="275679" y="67962"/>
                </a:moveTo>
                <a:cubicBezTo>
                  <a:pt x="275996" y="68754"/>
                  <a:pt x="276218" y="69450"/>
                  <a:pt x="276344" y="69894"/>
                </a:cubicBezTo>
                <a:lnTo>
                  <a:pt x="273684" y="71382"/>
                </a:lnTo>
                <a:lnTo>
                  <a:pt x="272576" y="69102"/>
                </a:lnTo>
                <a:lnTo>
                  <a:pt x="275679" y="67962"/>
                </a:lnTo>
                <a:close/>
                <a:moveTo>
                  <a:pt x="91872" y="59411"/>
                </a:moveTo>
                <a:lnTo>
                  <a:pt x="105996" y="59601"/>
                </a:lnTo>
                <a:lnTo>
                  <a:pt x="105141" y="71477"/>
                </a:lnTo>
                <a:lnTo>
                  <a:pt x="92157" y="71319"/>
                </a:lnTo>
                <a:lnTo>
                  <a:pt x="91872" y="59411"/>
                </a:lnTo>
                <a:close/>
                <a:moveTo>
                  <a:pt x="106535" y="64605"/>
                </a:moveTo>
                <a:lnTo>
                  <a:pt x="110810" y="64985"/>
                </a:lnTo>
                <a:lnTo>
                  <a:pt x="110398" y="71540"/>
                </a:lnTo>
                <a:lnTo>
                  <a:pt x="106028" y="71509"/>
                </a:lnTo>
                <a:lnTo>
                  <a:pt x="106535" y="64605"/>
                </a:lnTo>
                <a:close/>
                <a:moveTo>
                  <a:pt x="111285" y="65112"/>
                </a:moveTo>
                <a:lnTo>
                  <a:pt x="116131" y="67012"/>
                </a:lnTo>
                <a:lnTo>
                  <a:pt x="115149" y="71604"/>
                </a:lnTo>
                <a:lnTo>
                  <a:pt x="110842" y="71540"/>
                </a:lnTo>
                <a:lnTo>
                  <a:pt x="111285" y="65112"/>
                </a:lnTo>
                <a:close/>
                <a:moveTo>
                  <a:pt x="116574" y="67170"/>
                </a:moveTo>
                <a:lnTo>
                  <a:pt x="121578" y="69165"/>
                </a:lnTo>
                <a:lnTo>
                  <a:pt x="121198" y="71667"/>
                </a:lnTo>
                <a:lnTo>
                  <a:pt x="115624" y="71604"/>
                </a:lnTo>
                <a:lnTo>
                  <a:pt x="116574" y="67170"/>
                </a:lnTo>
                <a:close/>
                <a:moveTo>
                  <a:pt x="162082" y="66727"/>
                </a:moveTo>
                <a:lnTo>
                  <a:pt x="161322" y="71699"/>
                </a:lnTo>
                <a:lnTo>
                  <a:pt x="156509" y="71255"/>
                </a:lnTo>
                <a:lnTo>
                  <a:pt x="156857" y="68247"/>
                </a:lnTo>
                <a:lnTo>
                  <a:pt x="162082" y="66727"/>
                </a:lnTo>
                <a:close/>
                <a:moveTo>
                  <a:pt x="206641" y="63370"/>
                </a:moveTo>
                <a:cubicBezTo>
                  <a:pt x="206641" y="66188"/>
                  <a:pt x="206292" y="68975"/>
                  <a:pt x="205691" y="71699"/>
                </a:cubicBezTo>
                <a:lnTo>
                  <a:pt x="203474" y="64478"/>
                </a:lnTo>
                <a:lnTo>
                  <a:pt x="206641" y="63370"/>
                </a:lnTo>
                <a:close/>
                <a:moveTo>
                  <a:pt x="215223" y="60393"/>
                </a:moveTo>
                <a:lnTo>
                  <a:pt x="217567" y="67138"/>
                </a:lnTo>
                <a:cubicBezTo>
                  <a:pt x="217567" y="67233"/>
                  <a:pt x="217662" y="67297"/>
                  <a:pt x="217757" y="67297"/>
                </a:cubicBezTo>
                <a:lnTo>
                  <a:pt x="217820" y="67297"/>
                </a:lnTo>
                <a:lnTo>
                  <a:pt x="221937" y="65967"/>
                </a:lnTo>
                <a:lnTo>
                  <a:pt x="223330" y="69292"/>
                </a:lnTo>
                <a:lnTo>
                  <a:pt x="215508" y="71889"/>
                </a:lnTo>
                <a:lnTo>
                  <a:pt x="212404" y="62705"/>
                </a:lnTo>
                <a:lnTo>
                  <a:pt x="212880" y="61216"/>
                </a:lnTo>
                <a:lnTo>
                  <a:pt x="215223" y="60393"/>
                </a:lnTo>
                <a:close/>
                <a:moveTo>
                  <a:pt x="229316" y="67740"/>
                </a:moveTo>
                <a:lnTo>
                  <a:pt x="230107" y="70242"/>
                </a:lnTo>
                <a:lnTo>
                  <a:pt x="224945" y="72015"/>
                </a:lnTo>
                <a:lnTo>
                  <a:pt x="223932" y="69577"/>
                </a:lnTo>
                <a:lnTo>
                  <a:pt x="229316" y="67740"/>
                </a:lnTo>
                <a:close/>
                <a:moveTo>
                  <a:pt x="265038" y="66220"/>
                </a:moveTo>
                <a:lnTo>
                  <a:pt x="266654" y="70812"/>
                </a:lnTo>
                <a:lnTo>
                  <a:pt x="263170" y="72079"/>
                </a:lnTo>
                <a:lnTo>
                  <a:pt x="260256" y="67803"/>
                </a:lnTo>
                <a:lnTo>
                  <a:pt x="265038" y="66220"/>
                </a:lnTo>
                <a:close/>
                <a:moveTo>
                  <a:pt x="162209" y="68912"/>
                </a:moveTo>
                <a:lnTo>
                  <a:pt x="166168" y="69070"/>
                </a:lnTo>
                <a:lnTo>
                  <a:pt x="166294" y="72142"/>
                </a:lnTo>
                <a:lnTo>
                  <a:pt x="161734" y="71730"/>
                </a:lnTo>
                <a:lnTo>
                  <a:pt x="162209" y="68912"/>
                </a:lnTo>
                <a:close/>
                <a:moveTo>
                  <a:pt x="203062" y="64637"/>
                </a:moveTo>
                <a:lnTo>
                  <a:pt x="204709" y="70084"/>
                </a:lnTo>
                <a:lnTo>
                  <a:pt x="199642" y="72395"/>
                </a:lnTo>
                <a:lnTo>
                  <a:pt x="197710" y="66505"/>
                </a:lnTo>
                <a:lnTo>
                  <a:pt x="203062" y="64637"/>
                </a:lnTo>
                <a:close/>
                <a:moveTo>
                  <a:pt x="275204" y="57194"/>
                </a:moveTo>
                <a:lnTo>
                  <a:pt x="279163" y="67170"/>
                </a:lnTo>
                <a:cubicBezTo>
                  <a:pt x="279163" y="67170"/>
                  <a:pt x="279163" y="67202"/>
                  <a:pt x="279195" y="67233"/>
                </a:cubicBezTo>
                <a:lnTo>
                  <a:pt x="281380" y="69957"/>
                </a:lnTo>
                <a:lnTo>
                  <a:pt x="278466" y="72522"/>
                </a:lnTo>
                <a:cubicBezTo>
                  <a:pt x="277548" y="71224"/>
                  <a:pt x="276946" y="70305"/>
                  <a:pt x="276851" y="69925"/>
                </a:cubicBezTo>
                <a:cubicBezTo>
                  <a:pt x="276313" y="68120"/>
                  <a:pt x="273462" y="60615"/>
                  <a:pt x="272481" y="58144"/>
                </a:cubicBezTo>
                <a:lnTo>
                  <a:pt x="275204" y="57194"/>
                </a:lnTo>
                <a:close/>
                <a:moveTo>
                  <a:pt x="123003" y="64890"/>
                </a:moveTo>
                <a:cubicBezTo>
                  <a:pt x="126011" y="65428"/>
                  <a:pt x="129052" y="65682"/>
                  <a:pt x="132092" y="65682"/>
                </a:cubicBezTo>
                <a:lnTo>
                  <a:pt x="131173" y="72807"/>
                </a:lnTo>
                <a:lnTo>
                  <a:pt x="121673" y="71730"/>
                </a:lnTo>
                <a:lnTo>
                  <a:pt x="122053" y="69070"/>
                </a:lnTo>
                <a:lnTo>
                  <a:pt x="123003" y="64890"/>
                </a:lnTo>
                <a:close/>
                <a:moveTo>
                  <a:pt x="252244" y="65112"/>
                </a:moveTo>
                <a:lnTo>
                  <a:pt x="254208" y="70780"/>
                </a:lnTo>
                <a:lnTo>
                  <a:pt x="247430" y="72997"/>
                </a:lnTo>
                <a:lnTo>
                  <a:pt x="246639" y="67012"/>
                </a:lnTo>
                <a:lnTo>
                  <a:pt x="252244" y="65112"/>
                </a:lnTo>
                <a:close/>
                <a:moveTo>
                  <a:pt x="182319" y="65682"/>
                </a:moveTo>
                <a:lnTo>
                  <a:pt x="184061" y="70780"/>
                </a:lnTo>
                <a:lnTo>
                  <a:pt x="177442" y="73092"/>
                </a:lnTo>
                <a:lnTo>
                  <a:pt x="176808" y="67518"/>
                </a:lnTo>
                <a:lnTo>
                  <a:pt x="182319" y="65682"/>
                </a:lnTo>
                <a:close/>
                <a:moveTo>
                  <a:pt x="77811" y="59221"/>
                </a:moveTo>
                <a:cubicBezTo>
                  <a:pt x="78856" y="65080"/>
                  <a:pt x="79774" y="70084"/>
                  <a:pt x="79901" y="70654"/>
                </a:cubicBezTo>
                <a:cubicBezTo>
                  <a:pt x="79933" y="70812"/>
                  <a:pt x="80028" y="71319"/>
                  <a:pt x="80154" y="72142"/>
                </a:cubicBezTo>
                <a:lnTo>
                  <a:pt x="69545" y="73251"/>
                </a:lnTo>
                <a:lnTo>
                  <a:pt x="68184" y="59601"/>
                </a:lnTo>
                <a:lnTo>
                  <a:pt x="77811" y="59221"/>
                </a:lnTo>
                <a:close/>
                <a:moveTo>
                  <a:pt x="139756" y="65080"/>
                </a:moveTo>
                <a:cubicBezTo>
                  <a:pt x="139882" y="66093"/>
                  <a:pt x="140072" y="67360"/>
                  <a:pt x="140167" y="67740"/>
                </a:cubicBezTo>
                <a:cubicBezTo>
                  <a:pt x="140231" y="68120"/>
                  <a:pt x="139566" y="71509"/>
                  <a:pt x="139059" y="73662"/>
                </a:cubicBezTo>
                <a:lnTo>
                  <a:pt x="137412" y="73504"/>
                </a:lnTo>
                <a:lnTo>
                  <a:pt x="131680" y="72839"/>
                </a:lnTo>
                <a:lnTo>
                  <a:pt x="132567" y="65682"/>
                </a:lnTo>
                <a:cubicBezTo>
                  <a:pt x="134942" y="65650"/>
                  <a:pt x="137349" y="65428"/>
                  <a:pt x="139724" y="65080"/>
                </a:cubicBezTo>
                <a:close/>
                <a:moveTo>
                  <a:pt x="145329" y="63813"/>
                </a:moveTo>
                <a:cubicBezTo>
                  <a:pt x="145551" y="64922"/>
                  <a:pt x="145583" y="66030"/>
                  <a:pt x="145488" y="67138"/>
                </a:cubicBezTo>
                <a:cubicBezTo>
                  <a:pt x="145424" y="67550"/>
                  <a:pt x="144949" y="70242"/>
                  <a:pt x="144253" y="74264"/>
                </a:cubicBezTo>
                <a:lnTo>
                  <a:pt x="139471" y="73726"/>
                </a:lnTo>
                <a:cubicBezTo>
                  <a:pt x="139787" y="72395"/>
                  <a:pt x="140706" y="68247"/>
                  <a:pt x="140579" y="67645"/>
                </a:cubicBezTo>
                <a:cubicBezTo>
                  <a:pt x="140516" y="67297"/>
                  <a:pt x="140326" y="66030"/>
                  <a:pt x="140167" y="65017"/>
                </a:cubicBezTo>
                <a:lnTo>
                  <a:pt x="140547" y="64953"/>
                </a:lnTo>
                <a:cubicBezTo>
                  <a:pt x="142162" y="64668"/>
                  <a:pt x="143746" y="64288"/>
                  <a:pt x="145329" y="63813"/>
                </a:cubicBezTo>
                <a:close/>
                <a:moveTo>
                  <a:pt x="239007" y="69640"/>
                </a:moveTo>
                <a:lnTo>
                  <a:pt x="239007" y="69640"/>
                </a:lnTo>
                <a:cubicBezTo>
                  <a:pt x="238911" y="70464"/>
                  <a:pt x="238816" y="71287"/>
                  <a:pt x="238753" y="72110"/>
                </a:cubicBezTo>
                <a:lnTo>
                  <a:pt x="231976" y="74327"/>
                </a:lnTo>
                <a:lnTo>
                  <a:pt x="231311" y="72269"/>
                </a:lnTo>
                <a:lnTo>
                  <a:pt x="239007" y="69640"/>
                </a:lnTo>
                <a:close/>
                <a:moveTo>
                  <a:pt x="176397" y="67645"/>
                </a:moveTo>
                <a:lnTo>
                  <a:pt x="176967" y="73251"/>
                </a:lnTo>
                <a:lnTo>
                  <a:pt x="173768" y="74391"/>
                </a:lnTo>
                <a:lnTo>
                  <a:pt x="171963" y="69134"/>
                </a:lnTo>
                <a:lnTo>
                  <a:pt x="176397" y="67645"/>
                </a:lnTo>
                <a:close/>
                <a:moveTo>
                  <a:pt x="67740" y="59633"/>
                </a:moveTo>
                <a:lnTo>
                  <a:pt x="69102" y="73346"/>
                </a:lnTo>
                <a:lnTo>
                  <a:pt x="58081" y="74486"/>
                </a:lnTo>
                <a:cubicBezTo>
                  <a:pt x="57258" y="70305"/>
                  <a:pt x="56054" y="64637"/>
                  <a:pt x="54978" y="60140"/>
                </a:cubicBezTo>
                <a:lnTo>
                  <a:pt x="67740" y="59633"/>
                </a:lnTo>
                <a:close/>
                <a:moveTo>
                  <a:pt x="259813" y="67993"/>
                </a:moveTo>
                <a:lnTo>
                  <a:pt x="262727" y="72237"/>
                </a:lnTo>
                <a:lnTo>
                  <a:pt x="256488" y="74517"/>
                </a:lnTo>
                <a:lnTo>
                  <a:pt x="255189" y="70812"/>
                </a:lnTo>
                <a:lnTo>
                  <a:pt x="259813" y="67993"/>
                </a:lnTo>
                <a:close/>
                <a:moveTo>
                  <a:pt x="276503" y="70337"/>
                </a:moveTo>
                <a:cubicBezTo>
                  <a:pt x="277009" y="71192"/>
                  <a:pt x="277548" y="72015"/>
                  <a:pt x="278118" y="72807"/>
                </a:cubicBezTo>
                <a:lnTo>
                  <a:pt x="276154" y="74549"/>
                </a:lnTo>
                <a:lnTo>
                  <a:pt x="273969" y="71762"/>
                </a:lnTo>
                <a:lnTo>
                  <a:pt x="276503" y="70337"/>
                </a:lnTo>
                <a:close/>
                <a:moveTo>
                  <a:pt x="223489" y="69704"/>
                </a:moveTo>
                <a:lnTo>
                  <a:pt x="224502" y="72142"/>
                </a:lnTo>
                <a:lnTo>
                  <a:pt x="216490" y="74834"/>
                </a:lnTo>
                <a:lnTo>
                  <a:pt x="215666" y="72332"/>
                </a:lnTo>
                <a:lnTo>
                  <a:pt x="223489" y="69704"/>
                </a:lnTo>
                <a:close/>
                <a:moveTo>
                  <a:pt x="151537" y="69799"/>
                </a:moveTo>
                <a:lnTo>
                  <a:pt x="150903" y="75024"/>
                </a:lnTo>
                <a:lnTo>
                  <a:pt x="145171" y="74391"/>
                </a:lnTo>
                <a:cubicBezTo>
                  <a:pt x="145361" y="73314"/>
                  <a:pt x="145519" y="72364"/>
                  <a:pt x="145678" y="71509"/>
                </a:cubicBezTo>
                <a:lnTo>
                  <a:pt x="151537" y="69799"/>
                </a:lnTo>
                <a:close/>
                <a:moveTo>
                  <a:pt x="246195" y="67170"/>
                </a:moveTo>
                <a:lnTo>
                  <a:pt x="246987" y="73124"/>
                </a:lnTo>
                <a:lnTo>
                  <a:pt x="240717" y="75182"/>
                </a:lnTo>
                <a:cubicBezTo>
                  <a:pt x="240938" y="73187"/>
                  <a:pt x="241160" y="71034"/>
                  <a:pt x="241382" y="68817"/>
                </a:cubicBezTo>
                <a:lnTo>
                  <a:pt x="246195" y="67170"/>
                </a:lnTo>
                <a:close/>
                <a:moveTo>
                  <a:pt x="156350" y="68405"/>
                </a:moveTo>
                <a:lnTo>
                  <a:pt x="155559" y="75562"/>
                </a:lnTo>
                <a:lnTo>
                  <a:pt x="151378" y="75087"/>
                </a:lnTo>
                <a:lnTo>
                  <a:pt x="152012" y="69672"/>
                </a:lnTo>
                <a:lnTo>
                  <a:pt x="156350" y="68405"/>
                </a:lnTo>
                <a:close/>
                <a:moveTo>
                  <a:pt x="106028" y="71952"/>
                </a:moveTo>
                <a:lnTo>
                  <a:pt x="110367" y="72015"/>
                </a:lnTo>
                <a:lnTo>
                  <a:pt x="110113" y="75816"/>
                </a:lnTo>
                <a:lnTo>
                  <a:pt x="105806" y="75087"/>
                </a:lnTo>
                <a:lnTo>
                  <a:pt x="106028" y="71952"/>
                </a:lnTo>
                <a:close/>
                <a:moveTo>
                  <a:pt x="272132" y="69260"/>
                </a:moveTo>
                <a:lnTo>
                  <a:pt x="273304" y="71604"/>
                </a:lnTo>
                <a:lnTo>
                  <a:pt x="265735" y="75847"/>
                </a:lnTo>
                <a:lnTo>
                  <a:pt x="263423" y="72459"/>
                </a:lnTo>
                <a:lnTo>
                  <a:pt x="272132" y="69260"/>
                </a:lnTo>
                <a:close/>
                <a:moveTo>
                  <a:pt x="156445" y="71730"/>
                </a:moveTo>
                <a:lnTo>
                  <a:pt x="161227" y="72142"/>
                </a:lnTo>
                <a:lnTo>
                  <a:pt x="160626" y="76132"/>
                </a:lnTo>
                <a:lnTo>
                  <a:pt x="156002" y="75594"/>
                </a:lnTo>
                <a:lnTo>
                  <a:pt x="156445" y="71730"/>
                </a:lnTo>
                <a:close/>
                <a:moveTo>
                  <a:pt x="230836" y="72395"/>
                </a:moveTo>
                <a:lnTo>
                  <a:pt x="231533" y="74486"/>
                </a:lnTo>
                <a:lnTo>
                  <a:pt x="226434" y="76196"/>
                </a:lnTo>
                <a:lnTo>
                  <a:pt x="225801" y="74169"/>
                </a:lnTo>
                <a:lnTo>
                  <a:pt x="230836" y="72395"/>
                </a:lnTo>
                <a:close/>
                <a:moveTo>
                  <a:pt x="110810" y="72015"/>
                </a:moveTo>
                <a:lnTo>
                  <a:pt x="115054" y="72047"/>
                </a:lnTo>
                <a:lnTo>
                  <a:pt x="114135" y="76481"/>
                </a:lnTo>
                <a:lnTo>
                  <a:pt x="110557" y="75879"/>
                </a:lnTo>
                <a:lnTo>
                  <a:pt x="110810" y="72015"/>
                </a:lnTo>
                <a:close/>
                <a:moveTo>
                  <a:pt x="161702" y="72174"/>
                </a:moveTo>
                <a:lnTo>
                  <a:pt x="166326" y="72585"/>
                </a:lnTo>
                <a:lnTo>
                  <a:pt x="166516" y="76766"/>
                </a:lnTo>
                <a:lnTo>
                  <a:pt x="161069" y="76164"/>
                </a:lnTo>
                <a:lnTo>
                  <a:pt x="161702" y="72174"/>
                </a:lnTo>
                <a:close/>
                <a:moveTo>
                  <a:pt x="171551" y="69292"/>
                </a:moveTo>
                <a:lnTo>
                  <a:pt x="173325" y="74517"/>
                </a:lnTo>
                <a:lnTo>
                  <a:pt x="171425" y="75182"/>
                </a:lnTo>
                <a:lnTo>
                  <a:pt x="166959" y="76766"/>
                </a:lnTo>
                <a:lnTo>
                  <a:pt x="166706" y="70875"/>
                </a:lnTo>
                <a:lnTo>
                  <a:pt x="171551" y="69292"/>
                </a:lnTo>
                <a:close/>
                <a:moveTo>
                  <a:pt x="180165" y="72617"/>
                </a:moveTo>
                <a:lnTo>
                  <a:pt x="181432" y="76544"/>
                </a:lnTo>
                <a:lnTo>
                  <a:pt x="178835" y="77367"/>
                </a:lnTo>
                <a:lnTo>
                  <a:pt x="177537" y="73536"/>
                </a:lnTo>
                <a:lnTo>
                  <a:pt x="180165" y="72617"/>
                </a:lnTo>
                <a:close/>
                <a:moveTo>
                  <a:pt x="115529" y="72047"/>
                </a:moveTo>
                <a:lnTo>
                  <a:pt x="121134" y="72142"/>
                </a:lnTo>
                <a:lnTo>
                  <a:pt x="120343" y="77526"/>
                </a:lnTo>
                <a:lnTo>
                  <a:pt x="117524" y="77051"/>
                </a:lnTo>
                <a:lnTo>
                  <a:pt x="114579" y="76544"/>
                </a:lnTo>
                <a:lnTo>
                  <a:pt x="115529" y="72047"/>
                </a:lnTo>
                <a:close/>
                <a:moveTo>
                  <a:pt x="254366" y="71224"/>
                </a:moveTo>
                <a:lnTo>
                  <a:pt x="255633" y="74834"/>
                </a:lnTo>
                <a:lnTo>
                  <a:pt x="248032" y="77589"/>
                </a:lnTo>
                <a:lnTo>
                  <a:pt x="247494" y="73441"/>
                </a:lnTo>
                <a:lnTo>
                  <a:pt x="254366" y="71224"/>
                </a:lnTo>
                <a:close/>
                <a:moveTo>
                  <a:pt x="54059" y="60171"/>
                </a:moveTo>
                <a:cubicBezTo>
                  <a:pt x="55421" y="65808"/>
                  <a:pt x="57004" y="73536"/>
                  <a:pt x="57796" y="77621"/>
                </a:cubicBezTo>
                <a:cubicBezTo>
                  <a:pt x="55136" y="74802"/>
                  <a:pt x="53236" y="72839"/>
                  <a:pt x="52919" y="72522"/>
                </a:cubicBezTo>
                <a:cubicBezTo>
                  <a:pt x="52191" y="71794"/>
                  <a:pt x="49910" y="70749"/>
                  <a:pt x="44875" y="68595"/>
                </a:cubicBezTo>
                <a:cubicBezTo>
                  <a:pt x="43672" y="68088"/>
                  <a:pt x="42437" y="67550"/>
                  <a:pt x="41265" y="67012"/>
                </a:cubicBezTo>
                <a:lnTo>
                  <a:pt x="40980" y="60678"/>
                </a:lnTo>
                <a:lnTo>
                  <a:pt x="54059" y="60171"/>
                </a:lnTo>
                <a:close/>
                <a:moveTo>
                  <a:pt x="238690" y="72585"/>
                </a:moveTo>
                <a:lnTo>
                  <a:pt x="238690" y="72585"/>
                </a:lnTo>
                <a:cubicBezTo>
                  <a:pt x="238563" y="73757"/>
                  <a:pt x="238436" y="74897"/>
                  <a:pt x="238341" y="75974"/>
                </a:cubicBezTo>
                <a:lnTo>
                  <a:pt x="233084" y="77684"/>
                </a:lnTo>
                <a:lnTo>
                  <a:pt x="232103" y="74771"/>
                </a:lnTo>
                <a:lnTo>
                  <a:pt x="238690" y="72585"/>
                </a:lnTo>
                <a:close/>
                <a:moveTo>
                  <a:pt x="212183" y="63433"/>
                </a:moveTo>
                <a:lnTo>
                  <a:pt x="216078" y="74992"/>
                </a:lnTo>
                <a:lnTo>
                  <a:pt x="207591" y="77842"/>
                </a:lnTo>
                <a:lnTo>
                  <a:pt x="212183" y="63433"/>
                </a:lnTo>
                <a:close/>
                <a:moveTo>
                  <a:pt x="278688" y="73536"/>
                </a:moveTo>
                <a:cubicBezTo>
                  <a:pt x="279321" y="74454"/>
                  <a:pt x="280050" y="75436"/>
                  <a:pt x="280873" y="76512"/>
                </a:cubicBezTo>
                <a:lnTo>
                  <a:pt x="278910" y="78096"/>
                </a:lnTo>
                <a:lnTo>
                  <a:pt x="276693" y="75277"/>
                </a:lnTo>
                <a:lnTo>
                  <a:pt x="278688" y="73536"/>
                </a:lnTo>
                <a:close/>
                <a:moveTo>
                  <a:pt x="184219" y="71224"/>
                </a:moveTo>
                <a:lnTo>
                  <a:pt x="186183" y="76987"/>
                </a:lnTo>
                <a:lnTo>
                  <a:pt x="182446" y="78128"/>
                </a:lnTo>
                <a:lnTo>
                  <a:pt x="180577" y="72490"/>
                </a:lnTo>
                <a:lnTo>
                  <a:pt x="184219" y="71224"/>
                </a:lnTo>
                <a:close/>
                <a:moveTo>
                  <a:pt x="145108" y="74834"/>
                </a:moveTo>
                <a:lnTo>
                  <a:pt x="155527" y="76006"/>
                </a:lnTo>
                <a:lnTo>
                  <a:pt x="155210" y="78571"/>
                </a:lnTo>
                <a:lnTo>
                  <a:pt x="144759" y="76892"/>
                </a:lnTo>
                <a:cubicBezTo>
                  <a:pt x="144854" y="76164"/>
                  <a:pt x="144981" y="75499"/>
                  <a:pt x="145108" y="74834"/>
                </a:cubicBezTo>
                <a:close/>
                <a:moveTo>
                  <a:pt x="225325" y="74264"/>
                </a:moveTo>
                <a:lnTo>
                  <a:pt x="225991" y="76291"/>
                </a:lnTo>
                <a:lnTo>
                  <a:pt x="217883" y="78983"/>
                </a:lnTo>
                <a:lnTo>
                  <a:pt x="217250" y="77019"/>
                </a:lnTo>
                <a:lnTo>
                  <a:pt x="225325" y="74264"/>
                </a:lnTo>
                <a:close/>
                <a:moveTo>
                  <a:pt x="211581" y="61660"/>
                </a:moveTo>
                <a:lnTo>
                  <a:pt x="211676" y="61976"/>
                </a:lnTo>
                <a:lnTo>
                  <a:pt x="206514" y="78254"/>
                </a:lnTo>
                <a:lnTo>
                  <a:pt x="204107" y="79046"/>
                </a:lnTo>
                <a:cubicBezTo>
                  <a:pt x="205089" y="75784"/>
                  <a:pt x="205786" y="73314"/>
                  <a:pt x="206039" y="72269"/>
                </a:cubicBezTo>
                <a:cubicBezTo>
                  <a:pt x="206736" y="69292"/>
                  <a:pt x="207116" y="66283"/>
                  <a:pt x="207116" y="63211"/>
                </a:cubicBezTo>
                <a:lnTo>
                  <a:pt x="211581" y="61660"/>
                </a:lnTo>
                <a:close/>
                <a:moveTo>
                  <a:pt x="231691" y="74929"/>
                </a:moveTo>
                <a:lnTo>
                  <a:pt x="232641" y="77874"/>
                </a:lnTo>
                <a:lnTo>
                  <a:pt x="227511" y="79553"/>
                </a:lnTo>
                <a:lnTo>
                  <a:pt x="226592" y="76639"/>
                </a:lnTo>
                <a:lnTo>
                  <a:pt x="231691" y="74929"/>
                </a:lnTo>
                <a:close/>
                <a:moveTo>
                  <a:pt x="131585" y="73314"/>
                </a:moveTo>
                <a:lnTo>
                  <a:pt x="137095" y="73916"/>
                </a:lnTo>
                <a:lnTo>
                  <a:pt x="136209" y="79711"/>
                </a:lnTo>
                <a:lnTo>
                  <a:pt x="130857" y="78856"/>
                </a:lnTo>
                <a:lnTo>
                  <a:pt x="131585" y="73314"/>
                </a:lnTo>
                <a:close/>
                <a:moveTo>
                  <a:pt x="204836" y="70527"/>
                </a:moveTo>
                <a:lnTo>
                  <a:pt x="205469" y="72585"/>
                </a:lnTo>
                <a:cubicBezTo>
                  <a:pt x="205152" y="73852"/>
                  <a:pt x="204487" y="76196"/>
                  <a:pt x="203537" y="79236"/>
                </a:cubicBezTo>
                <a:lnTo>
                  <a:pt x="202017" y="79743"/>
                </a:lnTo>
                <a:lnTo>
                  <a:pt x="199769" y="72839"/>
                </a:lnTo>
                <a:lnTo>
                  <a:pt x="204836" y="70527"/>
                </a:lnTo>
                <a:close/>
                <a:moveTo>
                  <a:pt x="114484" y="77019"/>
                </a:moveTo>
                <a:lnTo>
                  <a:pt x="117239" y="77462"/>
                </a:lnTo>
                <a:lnTo>
                  <a:pt x="116891" y="79838"/>
                </a:lnTo>
                <a:lnTo>
                  <a:pt x="113945" y="79521"/>
                </a:lnTo>
                <a:lnTo>
                  <a:pt x="114484" y="77019"/>
                </a:lnTo>
                <a:close/>
                <a:moveTo>
                  <a:pt x="262980" y="72617"/>
                </a:moveTo>
                <a:lnTo>
                  <a:pt x="265355" y="76101"/>
                </a:lnTo>
                <a:lnTo>
                  <a:pt x="260827" y="78666"/>
                </a:lnTo>
                <a:lnTo>
                  <a:pt x="258420" y="80028"/>
                </a:lnTo>
                <a:lnTo>
                  <a:pt x="256646" y="74961"/>
                </a:lnTo>
                <a:lnTo>
                  <a:pt x="262980" y="72617"/>
                </a:lnTo>
                <a:close/>
                <a:moveTo>
                  <a:pt x="117682" y="77557"/>
                </a:moveTo>
                <a:lnTo>
                  <a:pt x="120279" y="77969"/>
                </a:lnTo>
                <a:lnTo>
                  <a:pt x="119962" y="80218"/>
                </a:lnTo>
                <a:lnTo>
                  <a:pt x="117334" y="79901"/>
                </a:lnTo>
                <a:lnTo>
                  <a:pt x="117682" y="77557"/>
                </a:lnTo>
                <a:close/>
                <a:moveTo>
                  <a:pt x="247050" y="73599"/>
                </a:moveTo>
                <a:lnTo>
                  <a:pt x="247589" y="77747"/>
                </a:lnTo>
                <a:lnTo>
                  <a:pt x="240178" y="80503"/>
                </a:lnTo>
                <a:cubicBezTo>
                  <a:pt x="240337" y="79014"/>
                  <a:pt x="240527" y="77399"/>
                  <a:pt x="240685" y="75689"/>
                </a:cubicBezTo>
                <a:lnTo>
                  <a:pt x="247050" y="73599"/>
                </a:lnTo>
                <a:close/>
                <a:moveTo>
                  <a:pt x="281158" y="76892"/>
                </a:moveTo>
                <a:cubicBezTo>
                  <a:pt x="281633" y="77494"/>
                  <a:pt x="282140" y="78159"/>
                  <a:pt x="282678" y="78824"/>
                </a:cubicBezTo>
                <a:lnTo>
                  <a:pt x="280778" y="80534"/>
                </a:lnTo>
                <a:lnTo>
                  <a:pt x="279195" y="78476"/>
                </a:lnTo>
                <a:lnTo>
                  <a:pt x="281158" y="76892"/>
                </a:lnTo>
                <a:close/>
                <a:moveTo>
                  <a:pt x="273557" y="72015"/>
                </a:moveTo>
                <a:lnTo>
                  <a:pt x="275774" y="74866"/>
                </a:lnTo>
                <a:lnTo>
                  <a:pt x="269060" y="80756"/>
                </a:lnTo>
                <a:lnTo>
                  <a:pt x="265989" y="76259"/>
                </a:lnTo>
                <a:lnTo>
                  <a:pt x="273557" y="72015"/>
                </a:lnTo>
                <a:close/>
                <a:moveTo>
                  <a:pt x="137570" y="73947"/>
                </a:moveTo>
                <a:lnTo>
                  <a:pt x="144221" y="74707"/>
                </a:lnTo>
                <a:cubicBezTo>
                  <a:pt x="143904" y="76544"/>
                  <a:pt x="143556" y="78603"/>
                  <a:pt x="143176" y="80851"/>
                </a:cubicBezTo>
                <a:lnTo>
                  <a:pt x="136652" y="79774"/>
                </a:lnTo>
                <a:lnTo>
                  <a:pt x="137570" y="73947"/>
                </a:lnTo>
                <a:close/>
                <a:moveTo>
                  <a:pt x="196823" y="66790"/>
                </a:moveTo>
                <a:lnTo>
                  <a:pt x="201162" y="80028"/>
                </a:lnTo>
                <a:lnTo>
                  <a:pt x="198058" y="81073"/>
                </a:lnTo>
                <a:lnTo>
                  <a:pt x="193688" y="67898"/>
                </a:lnTo>
                <a:lnTo>
                  <a:pt x="196823" y="66790"/>
                </a:lnTo>
                <a:close/>
                <a:moveTo>
                  <a:pt x="186341" y="77399"/>
                </a:moveTo>
                <a:lnTo>
                  <a:pt x="187228" y="80028"/>
                </a:lnTo>
                <a:lnTo>
                  <a:pt x="183459" y="81263"/>
                </a:lnTo>
                <a:lnTo>
                  <a:pt x="182572" y="78571"/>
                </a:lnTo>
                <a:lnTo>
                  <a:pt x="186341" y="77399"/>
                </a:lnTo>
                <a:close/>
                <a:moveTo>
                  <a:pt x="101658" y="71889"/>
                </a:moveTo>
                <a:lnTo>
                  <a:pt x="105141" y="71952"/>
                </a:lnTo>
                <a:lnTo>
                  <a:pt x="104413" y="81769"/>
                </a:lnTo>
                <a:lnTo>
                  <a:pt x="100803" y="81928"/>
                </a:lnTo>
                <a:lnTo>
                  <a:pt x="100803" y="81928"/>
                </a:lnTo>
                <a:lnTo>
                  <a:pt x="101658" y="71889"/>
                </a:lnTo>
                <a:close/>
                <a:moveTo>
                  <a:pt x="105775" y="75562"/>
                </a:moveTo>
                <a:lnTo>
                  <a:pt x="110082" y="76259"/>
                </a:lnTo>
                <a:lnTo>
                  <a:pt x="109702" y="82244"/>
                </a:lnTo>
                <a:cubicBezTo>
                  <a:pt x="108372" y="82054"/>
                  <a:pt x="107137" y="81896"/>
                  <a:pt x="105933" y="81706"/>
                </a:cubicBezTo>
                <a:lnTo>
                  <a:pt x="105300" y="81706"/>
                </a:lnTo>
                <a:lnTo>
                  <a:pt x="105775" y="75562"/>
                </a:lnTo>
                <a:close/>
                <a:moveTo>
                  <a:pt x="92220" y="71730"/>
                </a:moveTo>
                <a:lnTo>
                  <a:pt x="101214" y="71857"/>
                </a:lnTo>
                <a:lnTo>
                  <a:pt x="100328" y="81928"/>
                </a:lnTo>
                <a:lnTo>
                  <a:pt x="92474" y="82308"/>
                </a:lnTo>
                <a:lnTo>
                  <a:pt x="92220" y="71730"/>
                </a:lnTo>
                <a:close/>
                <a:moveTo>
                  <a:pt x="226117" y="76766"/>
                </a:moveTo>
                <a:lnTo>
                  <a:pt x="227036" y="79679"/>
                </a:lnTo>
                <a:lnTo>
                  <a:pt x="219023" y="82308"/>
                </a:lnTo>
                <a:lnTo>
                  <a:pt x="218042" y="79394"/>
                </a:lnTo>
                <a:lnTo>
                  <a:pt x="226117" y="76766"/>
                </a:lnTo>
                <a:close/>
                <a:moveTo>
                  <a:pt x="80186" y="72617"/>
                </a:moveTo>
                <a:cubicBezTo>
                  <a:pt x="80503" y="74707"/>
                  <a:pt x="80978" y="78286"/>
                  <a:pt x="81516" y="82371"/>
                </a:cubicBezTo>
                <a:lnTo>
                  <a:pt x="60140" y="80091"/>
                </a:lnTo>
                <a:lnTo>
                  <a:pt x="58968" y="78856"/>
                </a:lnTo>
                <a:cubicBezTo>
                  <a:pt x="58778" y="77906"/>
                  <a:pt x="58524" y="76544"/>
                  <a:pt x="58176" y="74961"/>
                </a:cubicBezTo>
                <a:lnTo>
                  <a:pt x="69260" y="73789"/>
                </a:lnTo>
                <a:lnTo>
                  <a:pt x="69324" y="73789"/>
                </a:lnTo>
                <a:cubicBezTo>
                  <a:pt x="69355" y="73757"/>
                  <a:pt x="69387" y="73757"/>
                  <a:pt x="69419" y="73757"/>
                </a:cubicBezTo>
                <a:lnTo>
                  <a:pt x="80186" y="72617"/>
                </a:lnTo>
                <a:close/>
                <a:moveTo>
                  <a:pt x="86837" y="71730"/>
                </a:moveTo>
                <a:lnTo>
                  <a:pt x="91714" y="71794"/>
                </a:lnTo>
                <a:lnTo>
                  <a:pt x="91999" y="82339"/>
                </a:lnTo>
                <a:lnTo>
                  <a:pt x="88420" y="82498"/>
                </a:lnTo>
                <a:lnTo>
                  <a:pt x="86837" y="71730"/>
                </a:lnTo>
                <a:close/>
                <a:moveTo>
                  <a:pt x="193276" y="68057"/>
                </a:moveTo>
                <a:lnTo>
                  <a:pt x="197615" y="81231"/>
                </a:lnTo>
                <a:lnTo>
                  <a:pt x="193751" y="82498"/>
                </a:lnTo>
                <a:lnTo>
                  <a:pt x="189571" y="69355"/>
                </a:lnTo>
                <a:lnTo>
                  <a:pt x="193276" y="68057"/>
                </a:lnTo>
                <a:close/>
                <a:moveTo>
                  <a:pt x="238310" y="76481"/>
                </a:moveTo>
                <a:lnTo>
                  <a:pt x="238310" y="76481"/>
                </a:lnTo>
                <a:cubicBezTo>
                  <a:pt x="238120" y="78223"/>
                  <a:pt x="237961" y="79869"/>
                  <a:pt x="237803" y="81358"/>
                </a:cubicBezTo>
                <a:lnTo>
                  <a:pt x="234668" y="82498"/>
                </a:lnTo>
                <a:lnTo>
                  <a:pt x="233243" y="78128"/>
                </a:lnTo>
                <a:lnTo>
                  <a:pt x="238310" y="76481"/>
                </a:lnTo>
                <a:close/>
                <a:moveTo>
                  <a:pt x="80978" y="71604"/>
                </a:moveTo>
                <a:lnTo>
                  <a:pt x="86425" y="71667"/>
                </a:lnTo>
                <a:lnTo>
                  <a:pt x="88008" y="82466"/>
                </a:lnTo>
                <a:lnTo>
                  <a:pt x="84113" y="82624"/>
                </a:lnTo>
                <a:lnTo>
                  <a:pt x="82466" y="82466"/>
                </a:lnTo>
                <a:cubicBezTo>
                  <a:pt x="81865" y="77779"/>
                  <a:pt x="81295" y="73599"/>
                  <a:pt x="80978" y="71604"/>
                </a:cubicBezTo>
                <a:close/>
                <a:moveTo>
                  <a:pt x="110557" y="76322"/>
                </a:moveTo>
                <a:lnTo>
                  <a:pt x="114040" y="76924"/>
                </a:lnTo>
                <a:lnTo>
                  <a:pt x="112805" y="82688"/>
                </a:lnTo>
                <a:lnTo>
                  <a:pt x="110145" y="82308"/>
                </a:lnTo>
                <a:lnTo>
                  <a:pt x="110557" y="76322"/>
                </a:lnTo>
                <a:close/>
                <a:moveTo>
                  <a:pt x="144664" y="77336"/>
                </a:moveTo>
                <a:lnTo>
                  <a:pt x="155178" y="79014"/>
                </a:lnTo>
                <a:lnTo>
                  <a:pt x="154735" y="82815"/>
                </a:lnTo>
                <a:lnTo>
                  <a:pt x="144031" y="81009"/>
                </a:lnTo>
                <a:cubicBezTo>
                  <a:pt x="144253" y="79743"/>
                  <a:pt x="144474" y="78508"/>
                  <a:pt x="144664" y="77336"/>
                </a:cubicBezTo>
                <a:close/>
                <a:moveTo>
                  <a:pt x="113850" y="79964"/>
                </a:moveTo>
                <a:lnTo>
                  <a:pt x="116827" y="80313"/>
                </a:lnTo>
                <a:lnTo>
                  <a:pt x="116384" y="83195"/>
                </a:lnTo>
                <a:lnTo>
                  <a:pt x="113249" y="82751"/>
                </a:lnTo>
                <a:lnTo>
                  <a:pt x="113850" y="79964"/>
                </a:lnTo>
                <a:close/>
                <a:moveTo>
                  <a:pt x="155970" y="76069"/>
                </a:moveTo>
                <a:lnTo>
                  <a:pt x="160562" y="76576"/>
                </a:lnTo>
                <a:lnTo>
                  <a:pt x="159454" y="83575"/>
                </a:lnTo>
                <a:lnTo>
                  <a:pt x="155210" y="82878"/>
                </a:lnTo>
                <a:lnTo>
                  <a:pt x="155970" y="76069"/>
                </a:lnTo>
                <a:close/>
                <a:moveTo>
                  <a:pt x="117271" y="80376"/>
                </a:moveTo>
                <a:lnTo>
                  <a:pt x="119867" y="80693"/>
                </a:lnTo>
                <a:lnTo>
                  <a:pt x="119456" y="83638"/>
                </a:lnTo>
                <a:lnTo>
                  <a:pt x="116859" y="83258"/>
                </a:lnTo>
                <a:lnTo>
                  <a:pt x="117271" y="80376"/>
                </a:lnTo>
                <a:close/>
                <a:moveTo>
                  <a:pt x="255823" y="75277"/>
                </a:moveTo>
                <a:lnTo>
                  <a:pt x="257565" y="80439"/>
                </a:lnTo>
                <a:lnTo>
                  <a:pt x="249742" y="83733"/>
                </a:lnTo>
                <a:lnTo>
                  <a:pt x="248159" y="78064"/>
                </a:lnTo>
                <a:lnTo>
                  <a:pt x="255823" y="75277"/>
                </a:lnTo>
                <a:close/>
                <a:moveTo>
                  <a:pt x="265609" y="76481"/>
                </a:moveTo>
                <a:lnTo>
                  <a:pt x="268712" y="81041"/>
                </a:lnTo>
                <a:lnTo>
                  <a:pt x="268174" y="81516"/>
                </a:lnTo>
                <a:lnTo>
                  <a:pt x="263360" y="83828"/>
                </a:lnTo>
                <a:lnTo>
                  <a:pt x="261175" y="78983"/>
                </a:lnTo>
                <a:lnTo>
                  <a:pt x="265609" y="76481"/>
                </a:lnTo>
                <a:close/>
                <a:moveTo>
                  <a:pt x="189128" y="69482"/>
                </a:moveTo>
                <a:lnTo>
                  <a:pt x="193308" y="82656"/>
                </a:lnTo>
                <a:lnTo>
                  <a:pt x="189539" y="83923"/>
                </a:lnTo>
                <a:lnTo>
                  <a:pt x="185106" y="70907"/>
                </a:lnTo>
                <a:lnTo>
                  <a:pt x="189128" y="69482"/>
                </a:lnTo>
                <a:close/>
                <a:moveTo>
                  <a:pt x="161006" y="76639"/>
                </a:moveTo>
                <a:lnTo>
                  <a:pt x="162874" y="76829"/>
                </a:lnTo>
                <a:lnTo>
                  <a:pt x="162874" y="84145"/>
                </a:lnTo>
                <a:lnTo>
                  <a:pt x="162811" y="84145"/>
                </a:lnTo>
                <a:lnTo>
                  <a:pt x="159897" y="83670"/>
                </a:lnTo>
                <a:lnTo>
                  <a:pt x="161006" y="76639"/>
                </a:lnTo>
                <a:close/>
                <a:moveTo>
                  <a:pt x="276344" y="75562"/>
                </a:moveTo>
                <a:lnTo>
                  <a:pt x="278530" y="78381"/>
                </a:lnTo>
                <a:lnTo>
                  <a:pt x="271404" y="84176"/>
                </a:lnTo>
                <a:lnTo>
                  <a:pt x="269567" y="81516"/>
                </a:lnTo>
                <a:lnTo>
                  <a:pt x="276344" y="75562"/>
                </a:lnTo>
                <a:close/>
                <a:moveTo>
                  <a:pt x="136557" y="80281"/>
                </a:moveTo>
                <a:lnTo>
                  <a:pt x="143049" y="81358"/>
                </a:lnTo>
                <a:cubicBezTo>
                  <a:pt x="142891" y="82276"/>
                  <a:pt x="142733" y="83258"/>
                  <a:pt x="142543" y="84240"/>
                </a:cubicBezTo>
                <a:lnTo>
                  <a:pt x="136050" y="83480"/>
                </a:lnTo>
                <a:lnTo>
                  <a:pt x="136557" y="80281"/>
                </a:lnTo>
                <a:close/>
                <a:moveTo>
                  <a:pt x="163317" y="76892"/>
                </a:moveTo>
                <a:lnTo>
                  <a:pt x="166484" y="77241"/>
                </a:lnTo>
                <a:lnTo>
                  <a:pt x="165566" y="84271"/>
                </a:lnTo>
                <a:cubicBezTo>
                  <a:pt x="165154" y="84271"/>
                  <a:pt x="164109" y="84271"/>
                  <a:pt x="163317" y="84208"/>
                </a:cubicBezTo>
                <a:lnTo>
                  <a:pt x="163317" y="76892"/>
                </a:lnTo>
                <a:close/>
                <a:moveTo>
                  <a:pt x="232768" y="78286"/>
                </a:moveTo>
                <a:lnTo>
                  <a:pt x="234224" y="82688"/>
                </a:lnTo>
                <a:lnTo>
                  <a:pt x="229094" y="84556"/>
                </a:lnTo>
                <a:lnTo>
                  <a:pt x="227637" y="79996"/>
                </a:lnTo>
                <a:lnTo>
                  <a:pt x="232768" y="78286"/>
                </a:lnTo>
                <a:close/>
                <a:moveTo>
                  <a:pt x="121609" y="72174"/>
                </a:moveTo>
                <a:lnTo>
                  <a:pt x="131110" y="73251"/>
                </a:lnTo>
                <a:lnTo>
                  <a:pt x="129590" y="85063"/>
                </a:lnTo>
                <a:lnTo>
                  <a:pt x="119899" y="83701"/>
                </a:lnTo>
                <a:lnTo>
                  <a:pt x="120374" y="80503"/>
                </a:lnTo>
                <a:lnTo>
                  <a:pt x="121609" y="72174"/>
                </a:lnTo>
                <a:close/>
                <a:moveTo>
                  <a:pt x="216775" y="77209"/>
                </a:moveTo>
                <a:lnTo>
                  <a:pt x="217503" y="79363"/>
                </a:lnTo>
                <a:lnTo>
                  <a:pt x="218548" y="82466"/>
                </a:lnTo>
                <a:lnTo>
                  <a:pt x="209839" y="85316"/>
                </a:lnTo>
                <a:lnTo>
                  <a:pt x="207971" y="80186"/>
                </a:lnTo>
                <a:lnTo>
                  <a:pt x="216775" y="77209"/>
                </a:lnTo>
                <a:close/>
                <a:moveTo>
                  <a:pt x="260795" y="79204"/>
                </a:moveTo>
                <a:lnTo>
                  <a:pt x="262948" y="84018"/>
                </a:lnTo>
                <a:lnTo>
                  <a:pt x="260225" y="85348"/>
                </a:lnTo>
                <a:lnTo>
                  <a:pt x="258546" y="80471"/>
                </a:lnTo>
                <a:lnTo>
                  <a:pt x="260795" y="79204"/>
                </a:lnTo>
                <a:close/>
                <a:moveTo>
                  <a:pt x="149383" y="82403"/>
                </a:moveTo>
                <a:lnTo>
                  <a:pt x="154672" y="83290"/>
                </a:lnTo>
                <a:lnTo>
                  <a:pt x="154450" y="85443"/>
                </a:lnTo>
                <a:lnTo>
                  <a:pt x="149130" y="84651"/>
                </a:lnTo>
                <a:lnTo>
                  <a:pt x="149383" y="82403"/>
                </a:lnTo>
                <a:close/>
                <a:moveTo>
                  <a:pt x="187386" y="80471"/>
                </a:moveTo>
                <a:lnTo>
                  <a:pt x="188653" y="84208"/>
                </a:lnTo>
                <a:lnTo>
                  <a:pt x="184852" y="85475"/>
                </a:lnTo>
                <a:lnTo>
                  <a:pt x="183617" y="81706"/>
                </a:lnTo>
                <a:lnTo>
                  <a:pt x="187386" y="80471"/>
                </a:lnTo>
                <a:close/>
                <a:moveTo>
                  <a:pt x="130793" y="79299"/>
                </a:moveTo>
                <a:lnTo>
                  <a:pt x="136114" y="80186"/>
                </a:lnTo>
                <a:lnTo>
                  <a:pt x="135227" y="85855"/>
                </a:lnTo>
                <a:lnTo>
                  <a:pt x="130033" y="85126"/>
                </a:lnTo>
                <a:lnTo>
                  <a:pt x="130793" y="79299"/>
                </a:lnTo>
                <a:close/>
                <a:moveTo>
                  <a:pt x="205627" y="80978"/>
                </a:moveTo>
                <a:lnTo>
                  <a:pt x="204044" y="85950"/>
                </a:lnTo>
                <a:lnTo>
                  <a:pt x="202967" y="82656"/>
                </a:lnTo>
                <a:lnTo>
                  <a:pt x="203252" y="81769"/>
                </a:lnTo>
                <a:lnTo>
                  <a:pt x="205627" y="80978"/>
                </a:lnTo>
                <a:close/>
                <a:moveTo>
                  <a:pt x="181559" y="76987"/>
                </a:moveTo>
                <a:lnTo>
                  <a:pt x="184377" y="85633"/>
                </a:lnTo>
                <a:lnTo>
                  <a:pt x="181939" y="86425"/>
                </a:lnTo>
                <a:lnTo>
                  <a:pt x="178994" y="77811"/>
                </a:lnTo>
                <a:lnTo>
                  <a:pt x="181559" y="76987"/>
                </a:lnTo>
                <a:close/>
                <a:moveTo>
                  <a:pt x="135987" y="83955"/>
                </a:moveTo>
                <a:lnTo>
                  <a:pt x="142479" y="84715"/>
                </a:lnTo>
                <a:cubicBezTo>
                  <a:pt x="142353" y="85411"/>
                  <a:pt x="142226" y="86108"/>
                  <a:pt x="142099" y="86805"/>
                </a:cubicBezTo>
                <a:lnTo>
                  <a:pt x="135670" y="85918"/>
                </a:lnTo>
                <a:lnTo>
                  <a:pt x="135987" y="83955"/>
                </a:lnTo>
                <a:close/>
                <a:moveTo>
                  <a:pt x="207559" y="80313"/>
                </a:moveTo>
                <a:lnTo>
                  <a:pt x="209396" y="85475"/>
                </a:lnTo>
                <a:lnTo>
                  <a:pt x="204677" y="86995"/>
                </a:lnTo>
                <a:lnTo>
                  <a:pt x="206736" y="80598"/>
                </a:lnTo>
                <a:lnTo>
                  <a:pt x="207559" y="80313"/>
                </a:lnTo>
                <a:close/>
                <a:moveTo>
                  <a:pt x="278815" y="78761"/>
                </a:moveTo>
                <a:lnTo>
                  <a:pt x="280430" y="80851"/>
                </a:lnTo>
                <a:lnTo>
                  <a:pt x="273399" y="87121"/>
                </a:lnTo>
                <a:lnTo>
                  <a:pt x="271657" y="84556"/>
                </a:lnTo>
                <a:lnTo>
                  <a:pt x="278815" y="78761"/>
                </a:lnTo>
                <a:close/>
                <a:moveTo>
                  <a:pt x="227194" y="80123"/>
                </a:moveTo>
                <a:lnTo>
                  <a:pt x="228651" y="84715"/>
                </a:lnTo>
                <a:lnTo>
                  <a:pt x="220797" y="87597"/>
                </a:lnTo>
                <a:lnTo>
                  <a:pt x="219150" y="82751"/>
                </a:lnTo>
                <a:lnTo>
                  <a:pt x="227194" y="80123"/>
                </a:lnTo>
                <a:close/>
                <a:moveTo>
                  <a:pt x="143968" y="81484"/>
                </a:moveTo>
                <a:lnTo>
                  <a:pt x="148940" y="82308"/>
                </a:lnTo>
                <a:lnTo>
                  <a:pt x="148655" y="84778"/>
                </a:lnTo>
                <a:lnTo>
                  <a:pt x="148686" y="84778"/>
                </a:lnTo>
                <a:lnTo>
                  <a:pt x="148338" y="87660"/>
                </a:lnTo>
                <a:lnTo>
                  <a:pt x="143049" y="86931"/>
                </a:lnTo>
                <a:cubicBezTo>
                  <a:pt x="143366" y="85031"/>
                  <a:pt x="143683" y="83226"/>
                  <a:pt x="143968" y="81484"/>
                </a:cubicBezTo>
                <a:close/>
                <a:moveTo>
                  <a:pt x="237740" y="81896"/>
                </a:moveTo>
                <a:lnTo>
                  <a:pt x="237740" y="81896"/>
                </a:lnTo>
                <a:cubicBezTo>
                  <a:pt x="237518" y="83891"/>
                  <a:pt x="237360" y="85760"/>
                  <a:pt x="237233" y="87502"/>
                </a:cubicBezTo>
                <a:lnTo>
                  <a:pt x="237265" y="87502"/>
                </a:lnTo>
                <a:lnTo>
                  <a:pt x="236410" y="87787"/>
                </a:lnTo>
                <a:lnTo>
                  <a:pt x="234826" y="82941"/>
                </a:lnTo>
                <a:lnTo>
                  <a:pt x="237740" y="81896"/>
                </a:lnTo>
                <a:close/>
                <a:moveTo>
                  <a:pt x="247716" y="78223"/>
                </a:moveTo>
                <a:lnTo>
                  <a:pt x="249331" y="83891"/>
                </a:lnTo>
                <a:lnTo>
                  <a:pt x="239513" y="88040"/>
                </a:lnTo>
                <a:cubicBezTo>
                  <a:pt x="239640" y="86171"/>
                  <a:pt x="239798" y="84176"/>
                  <a:pt x="240020" y="82023"/>
                </a:cubicBezTo>
                <a:cubicBezTo>
                  <a:pt x="240052" y="81706"/>
                  <a:pt x="240115" y="81358"/>
                  <a:pt x="240147" y="81009"/>
                </a:cubicBezTo>
                <a:lnTo>
                  <a:pt x="247716" y="78223"/>
                </a:lnTo>
                <a:close/>
                <a:moveTo>
                  <a:pt x="177093" y="73694"/>
                </a:moveTo>
                <a:lnTo>
                  <a:pt x="178487" y="77716"/>
                </a:lnTo>
                <a:lnTo>
                  <a:pt x="181527" y="86551"/>
                </a:lnTo>
                <a:cubicBezTo>
                  <a:pt x="179469" y="87216"/>
                  <a:pt x="177632" y="87818"/>
                  <a:pt x="176048" y="88293"/>
                </a:cubicBezTo>
                <a:lnTo>
                  <a:pt x="171773" y="75562"/>
                </a:lnTo>
                <a:lnTo>
                  <a:pt x="177093" y="73694"/>
                </a:lnTo>
                <a:close/>
                <a:moveTo>
                  <a:pt x="149098" y="85095"/>
                </a:moveTo>
                <a:lnTo>
                  <a:pt x="154387" y="85886"/>
                </a:lnTo>
                <a:lnTo>
                  <a:pt x="154102" y="88452"/>
                </a:lnTo>
                <a:lnTo>
                  <a:pt x="148781" y="87723"/>
                </a:lnTo>
                <a:lnTo>
                  <a:pt x="149098" y="85095"/>
                </a:lnTo>
                <a:close/>
                <a:moveTo>
                  <a:pt x="104255" y="84050"/>
                </a:moveTo>
                <a:lnTo>
                  <a:pt x="103970" y="88008"/>
                </a:lnTo>
                <a:lnTo>
                  <a:pt x="92632" y="88642"/>
                </a:lnTo>
                <a:lnTo>
                  <a:pt x="92537" y="84556"/>
                </a:lnTo>
                <a:lnTo>
                  <a:pt x="104255" y="84050"/>
                </a:lnTo>
                <a:close/>
                <a:moveTo>
                  <a:pt x="201859" y="82213"/>
                </a:moveTo>
                <a:lnTo>
                  <a:pt x="202270" y="83416"/>
                </a:lnTo>
                <a:cubicBezTo>
                  <a:pt x="201732" y="85095"/>
                  <a:pt x="201162" y="86900"/>
                  <a:pt x="200592" y="88737"/>
                </a:cubicBezTo>
                <a:lnTo>
                  <a:pt x="198755" y="83258"/>
                </a:lnTo>
                <a:lnTo>
                  <a:pt x="201859" y="82213"/>
                </a:lnTo>
                <a:close/>
                <a:moveTo>
                  <a:pt x="92062" y="84620"/>
                </a:moveTo>
                <a:lnTo>
                  <a:pt x="92157" y="88705"/>
                </a:lnTo>
                <a:lnTo>
                  <a:pt x="89402" y="88863"/>
                </a:lnTo>
                <a:lnTo>
                  <a:pt x="88768" y="84746"/>
                </a:lnTo>
                <a:lnTo>
                  <a:pt x="92062" y="84620"/>
                </a:lnTo>
                <a:close/>
                <a:moveTo>
                  <a:pt x="155147" y="83353"/>
                </a:moveTo>
                <a:lnTo>
                  <a:pt x="159390" y="84050"/>
                </a:lnTo>
                <a:lnTo>
                  <a:pt x="158630" y="89022"/>
                </a:lnTo>
                <a:lnTo>
                  <a:pt x="154577" y="88483"/>
                </a:lnTo>
                <a:lnTo>
                  <a:pt x="154862" y="85728"/>
                </a:lnTo>
                <a:lnTo>
                  <a:pt x="155147" y="83353"/>
                </a:lnTo>
                <a:close/>
                <a:moveTo>
                  <a:pt x="159834" y="84113"/>
                </a:moveTo>
                <a:lnTo>
                  <a:pt x="162747" y="84588"/>
                </a:lnTo>
                <a:lnTo>
                  <a:pt x="162874" y="84588"/>
                </a:lnTo>
                <a:lnTo>
                  <a:pt x="162874" y="89592"/>
                </a:lnTo>
                <a:lnTo>
                  <a:pt x="159074" y="89085"/>
                </a:lnTo>
                <a:lnTo>
                  <a:pt x="159834" y="84113"/>
                </a:lnTo>
                <a:close/>
                <a:moveTo>
                  <a:pt x="257723" y="80851"/>
                </a:moveTo>
                <a:lnTo>
                  <a:pt x="259401" y="85728"/>
                </a:lnTo>
                <a:lnTo>
                  <a:pt x="251421" y="89592"/>
                </a:lnTo>
                <a:lnTo>
                  <a:pt x="249869" y="84176"/>
                </a:lnTo>
                <a:lnTo>
                  <a:pt x="257723" y="80851"/>
                </a:lnTo>
                <a:close/>
                <a:moveTo>
                  <a:pt x="234383" y="83131"/>
                </a:moveTo>
                <a:lnTo>
                  <a:pt x="235966" y="87945"/>
                </a:lnTo>
                <a:lnTo>
                  <a:pt x="230741" y="89750"/>
                </a:lnTo>
                <a:lnTo>
                  <a:pt x="229221" y="85000"/>
                </a:lnTo>
                <a:lnTo>
                  <a:pt x="234383" y="83131"/>
                </a:lnTo>
                <a:close/>
                <a:moveTo>
                  <a:pt x="163317" y="84683"/>
                </a:moveTo>
                <a:cubicBezTo>
                  <a:pt x="164077" y="84746"/>
                  <a:pt x="165059" y="84746"/>
                  <a:pt x="165503" y="84746"/>
                </a:cubicBezTo>
                <a:lnTo>
                  <a:pt x="164869" y="89813"/>
                </a:lnTo>
                <a:cubicBezTo>
                  <a:pt x="164394" y="89750"/>
                  <a:pt x="163856" y="89687"/>
                  <a:pt x="163317" y="89623"/>
                </a:cubicBezTo>
                <a:lnTo>
                  <a:pt x="163317" y="84683"/>
                </a:lnTo>
                <a:close/>
                <a:moveTo>
                  <a:pt x="189508" y="86330"/>
                </a:moveTo>
                <a:lnTo>
                  <a:pt x="190363" y="88863"/>
                </a:lnTo>
                <a:lnTo>
                  <a:pt x="186373" y="90162"/>
                </a:lnTo>
                <a:lnTo>
                  <a:pt x="185549" y="87628"/>
                </a:lnTo>
                <a:lnTo>
                  <a:pt x="189508" y="86330"/>
                </a:lnTo>
                <a:close/>
                <a:moveTo>
                  <a:pt x="171330" y="75689"/>
                </a:moveTo>
                <a:lnTo>
                  <a:pt x="175605" y="88452"/>
                </a:lnTo>
                <a:cubicBezTo>
                  <a:pt x="172026" y="89560"/>
                  <a:pt x="169778" y="90225"/>
                  <a:pt x="169240" y="90288"/>
                </a:cubicBezTo>
                <a:cubicBezTo>
                  <a:pt x="168796" y="90288"/>
                  <a:pt x="167403" y="90130"/>
                  <a:pt x="165313" y="89877"/>
                </a:cubicBezTo>
                <a:lnTo>
                  <a:pt x="166959" y="77209"/>
                </a:lnTo>
                <a:lnTo>
                  <a:pt x="171330" y="75689"/>
                </a:lnTo>
                <a:close/>
                <a:moveTo>
                  <a:pt x="105743" y="83986"/>
                </a:moveTo>
                <a:cubicBezTo>
                  <a:pt x="106756" y="84145"/>
                  <a:pt x="112014" y="84905"/>
                  <a:pt x="119076" y="85886"/>
                </a:cubicBezTo>
                <a:lnTo>
                  <a:pt x="118284" y="90320"/>
                </a:lnTo>
                <a:lnTo>
                  <a:pt x="104856" y="88072"/>
                </a:lnTo>
                <a:lnTo>
                  <a:pt x="105141" y="84018"/>
                </a:lnTo>
                <a:lnTo>
                  <a:pt x="105743" y="83986"/>
                </a:lnTo>
                <a:close/>
                <a:moveTo>
                  <a:pt x="228777" y="85158"/>
                </a:moveTo>
                <a:lnTo>
                  <a:pt x="229474" y="87311"/>
                </a:lnTo>
                <a:lnTo>
                  <a:pt x="221779" y="90320"/>
                </a:lnTo>
                <a:cubicBezTo>
                  <a:pt x="221747" y="90320"/>
                  <a:pt x="221715" y="90352"/>
                  <a:pt x="221715" y="90352"/>
                </a:cubicBezTo>
                <a:lnTo>
                  <a:pt x="220923" y="88008"/>
                </a:lnTo>
                <a:lnTo>
                  <a:pt x="228777" y="85158"/>
                </a:lnTo>
                <a:close/>
                <a:moveTo>
                  <a:pt x="269219" y="81801"/>
                </a:moveTo>
                <a:lnTo>
                  <a:pt x="273019" y="87375"/>
                </a:lnTo>
                <a:lnTo>
                  <a:pt x="266400" y="90573"/>
                </a:lnTo>
                <a:lnTo>
                  <a:pt x="263740" y="84683"/>
                </a:lnTo>
                <a:lnTo>
                  <a:pt x="268649" y="82308"/>
                </a:lnTo>
                <a:cubicBezTo>
                  <a:pt x="268680" y="82276"/>
                  <a:pt x="268712" y="82244"/>
                  <a:pt x="268744" y="82213"/>
                </a:cubicBezTo>
                <a:lnTo>
                  <a:pt x="269219" y="81801"/>
                </a:lnTo>
                <a:close/>
                <a:moveTo>
                  <a:pt x="218738" y="82878"/>
                </a:moveTo>
                <a:lnTo>
                  <a:pt x="220385" y="87755"/>
                </a:lnTo>
                <a:lnTo>
                  <a:pt x="211866" y="90858"/>
                </a:lnTo>
                <a:lnTo>
                  <a:pt x="210029" y="85760"/>
                </a:lnTo>
                <a:lnTo>
                  <a:pt x="218738" y="82878"/>
                </a:lnTo>
                <a:close/>
                <a:moveTo>
                  <a:pt x="119519" y="85950"/>
                </a:moveTo>
                <a:lnTo>
                  <a:pt x="125251" y="86741"/>
                </a:lnTo>
                <a:lnTo>
                  <a:pt x="124301" y="91302"/>
                </a:lnTo>
                <a:lnTo>
                  <a:pt x="118759" y="90383"/>
                </a:lnTo>
                <a:lnTo>
                  <a:pt x="119519" y="85950"/>
                </a:lnTo>
                <a:close/>
                <a:moveTo>
                  <a:pt x="185106" y="87787"/>
                </a:moveTo>
                <a:lnTo>
                  <a:pt x="185929" y="90288"/>
                </a:lnTo>
                <a:lnTo>
                  <a:pt x="182034" y="91587"/>
                </a:lnTo>
                <a:lnTo>
                  <a:pt x="182224" y="88705"/>
                </a:lnTo>
                <a:lnTo>
                  <a:pt x="185106" y="87787"/>
                </a:lnTo>
                <a:close/>
                <a:moveTo>
                  <a:pt x="125726" y="86836"/>
                </a:moveTo>
                <a:lnTo>
                  <a:pt x="129305" y="87343"/>
                </a:lnTo>
                <a:lnTo>
                  <a:pt x="128671" y="92062"/>
                </a:lnTo>
                <a:lnTo>
                  <a:pt x="124745" y="91397"/>
                </a:lnTo>
                <a:lnTo>
                  <a:pt x="125726" y="86836"/>
                </a:lnTo>
                <a:close/>
                <a:moveTo>
                  <a:pt x="263328" y="84873"/>
                </a:moveTo>
                <a:lnTo>
                  <a:pt x="265989" y="90763"/>
                </a:lnTo>
                <a:lnTo>
                  <a:pt x="262663" y="92379"/>
                </a:lnTo>
                <a:lnTo>
                  <a:pt x="260510" y="86203"/>
                </a:lnTo>
                <a:lnTo>
                  <a:pt x="263328" y="84873"/>
                </a:lnTo>
                <a:close/>
                <a:moveTo>
                  <a:pt x="229632" y="87755"/>
                </a:moveTo>
                <a:lnTo>
                  <a:pt x="230298" y="89908"/>
                </a:lnTo>
                <a:lnTo>
                  <a:pt x="222475" y="92600"/>
                </a:lnTo>
                <a:lnTo>
                  <a:pt x="221842" y="90763"/>
                </a:lnTo>
                <a:lnTo>
                  <a:pt x="221937" y="90763"/>
                </a:lnTo>
                <a:lnTo>
                  <a:pt x="229632" y="87755"/>
                </a:lnTo>
                <a:close/>
                <a:moveTo>
                  <a:pt x="202492" y="84176"/>
                </a:moveTo>
                <a:lnTo>
                  <a:pt x="203569" y="87438"/>
                </a:lnTo>
                <a:lnTo>
                  <a:pt x="201890" y="92727"/>
                </a:lnTo>
                <a:lnTo>
                  <a:pt x="200814" y="89497"/>
                </a:lnTo>
                <a:cubicBezTo>
                  <a:pt x="201415" y="87628"/>
                  <a:pt x="201985" y="85855"/>
                  <a:pt x="202492" y="84176"/>
                </a:cubicBezTo>
                <a:close/>
                <a:moveTo>
                  <a:pt x="209586" y="85886"/>
                </a:moveTo>
                <a:lnTo>
                  <a:pt x="211423" y="91017"/>
                </a:lnTo>
                <a:lnTo>
                  <a:pt x="206451" y="92854"/>
                </a:lnTo>
                <a:cubicBezTo>
                  <a:pt x="205501" y="90130"/>
                  <a:pt x="204867" y="88262"/>
                  <a:pt x="204582" y="87533"/>
                </a:cubicBezTo>
                <a:lnTo>
                  <a:pt x="209586" y="85886"/>
                </a:lnTo>
                <a:close/>
                <a:moveTo>
                  <a:pt x="129748" y="87407"/>
                </a:moveTo>
                <a:lnTo>
                  <a:pt x="134879" y="88135"/>
                </a:lnTo>
                <a:lnTo>
                  <a:pt x="134119" y="92949"/>
                </a:lnTo>
                <a:lnTo>
                  <a:pt x="129147" y="92125"/>
                </a:lnTo>
                <a:lnTo>
                  <a:pt x="129748" y="87407"/>
                </a:lnTo>
                <a:close/>
                <a:moveTo>
                  <a:pt x="103906" y="88483"/>
                </a:moveTo>
                <a:lnTo>
                  <a:pt x="103558" y="93012"/>
                </a:lnTo>
                <a:lnTo>
                  <a:pt x="92727" y="93202"/>
                </a:lnTo>
                <a:lnTo>
                  <a:pt x="92600" y="89117"/>
                </a:lnTo>
                <a:lnTo>
                  <a:pt x="103906" y="88483"/>
                </a:lnTo>
                <a:close/>
                <a:moveTo>
                  <a:pt x="92157" y="89180"/>
                </a:moveTo>
                <a:lnTo>
                  <a:pt x="92284" y="93234"/>
                </a:lnTo>
                <a:lnTo>
                  <a:pt x="90035" y="93265"/>
                </a:lnTo>
                <a:lnTo>
                  <a:pt x="89465" y="89307"/>
                </a:lnTo>
                <a:lnTo>
                  <a:pt x="92157" y="89180"/>
                </a:lnTo>
                <a:close/>
                <a:moveTo>
                  <a:pt x="181749" y="88863"/>
                </a:moveTo>
                <a:lnTo>
                  <a:pt x="181590" y="91745"/>
                </a:lnTo>
                <a:lnTo>
                  <a:pt x="175478" y="93740"/>
                </a:lnTo>
                <a:lnTo>
                  <a:pt x="175478" y="93740"/>
                </a:lnTo>
                <a:lnTo>
                  <a:pt x="176080" y="90668"/>
                </a:lnTo>
                <a:cubicBezTo>
                  <a:pt x="177727" y="90162"/>
                  <a:pt x="179659" y="89560"/>
                  <a:pt x="181749" y="88863"/>
                </a:cubicBezTo>
                <a:close/>
                <a:moveTo>
                  <a:pt x="194005" y="84841"/>
                </a:moveTo>
                <a:lnTo>
                  <a:pt x="196412" y="92727"/>
                </a:lnTo>
                <a:lnTo>
                  <a:pt x="192548" y="93867"/>
                </a:lnTo>
                <a:lnTo>
                  <a:pt x="190870" y="88927"/>
                </a:lnTo>
                <a:lnTo>
                  <a:pt x="189919" y="86203"/>
                </a:lnTo>
                <a:lnTo>
                  <a:pt x="194005" y="84841"/>
                </a:lnTo>
                <a:close/>
                <a:moveTo>
                  <a:pt x="135322" y="88167"/>
                </a:moveTo>
                <a:lnTo>
                  <a:pt x="141719" y="89053"/>
                </a:lnTo>
                <a:cubicBezTo>
                  <a:pt x="141434" y="90700"/>
                  <a:pt x="141149" y="92379"/>
                  <a:pt x="140864" y="94057"/>
                </a:cubicBezTo>
                <a:lnTo>
                  <a:pt x="134562" y="93012"/>
                </a:lnTo>
                <a:lnTo>
                  <a:pt x="135322" y="88167"/>
                </a:lnTo>
                <a:close/>
                <a:moveTo>
                  <a:pt x="25050" y="50797"/>
                </a:moveTo>
                <a:cubicBezTo>
                  <a:pt x="25335" y="52286"/>
                  <a:pt x="25557" y="53426"/>
                  <a:pt x="25715" y="54027"/>
                </a:cubicBezTo>
                <a:cubicBezTo>
                  <a:pt x="27077" y="59000"/>
                  <a:pt x="31099" y="64352"/>
                  <a:pt x="35279" y="66727"/>
                </a:cubicBezTo>
                <a:cubicBezTo>
                  <a:pt x="37275" y="67835"/>
                  <a:pt x="40663" y="69292"/>
                  <a:pt x="43957" y="70717"/>
                </a:cubicBezTo>
                <a:cubicBezTo>
                  <a:pt x="46807" y="71952"/>
                  <a:pt x="50734" y="73599"/>
                  <a:pt x="51272" y="74137"/>
                </a:cubicBezTo>
                <a:cubicBezTo>
                  <a:pt x="51684" y="74517"/>
                  <a:pt x="54598" y="77589"/>
                  <a:pt x="58398" y="81611"/>
                </a:cubicBezTo>
                <a:lnTo>
                  <a:pt x="57448" y="94184"/>
                </a:lnTo>
                <a:lnTo>
                  <a:pt x="52602" y="83955"/>
                </a:lnTo>
                <a:cubicBezTo>
                  <a:pt x="52507" y="83733"/>
                  <a:pt x="52317" y="83543"/>
                  <a:pt x="52096" y="83448"/>
                </a:cubicBezTo>
                <a:cubicBezTo>
                  <a:pt x="36008" y="75024"/>
                  <a:pt x="18241" y="65143"/>
                  <a:pt x="17006" y="63401"/>
                </a:cubicBezTo>
                <a:cubicBezTo>
                  <a:pt x="16468" y="62546"/>
                  <a:pt x="15201" y="57923"/>
                  <a:pt x="13871" y="53046"/>
                </a:cubicBezTo>
                <a:cubicBezTo>
                  <a:pt x="17766" y="52254"/>
                  <a:pt x="21630" y="51462"/>
                  <a:pt x="25050" y="50797"/>
                </a:cubicBezTo>
                <a:close/>
                <a:moveTo>
                  <a:pt x="104825" y="88547"/>
                </a:moveTo>
                <a:lnTo>
                  <a:pt x="118221" y="90763"/>
                </a:lnTo>
                <a:lnTo>
                  <a:pt x="117461" y="95102"/>
                </a:lnTo>
                <a:lnTo>
                  <a:pt x="104508" y="93075"/>
                </a:lnTo>
                <a:lnTo>
                  <a:pt x="104825" y="88547"/>
                </a:lnTo>
                <a:close/>
                <a:moveTo>
                  <a:pt x="190489" y="89307"/>
                </a:moveTo>
                <a:lnTo>
                  <a:pt x="192073" y="93994"/>
                </a:lnTo>
                <a:lnTo>
                  <a:pt x="188019" y="95229"/>
                </a:lnTo>
                <a:lnTo>
                  <a:pt x="186531" y="90605"/>
                </a:lnTo>
                <a:lnTo>
                  <a:pt x="190489" y="89307"/>
                </a:lnTo>
                <a:close/>
                <a:moveTo>
                  <a:pt x="186056" y="90732"/>
                </a:moveTo>
                <a:lnTo>
                  <a:pt x="187544" y="95260"/>
                </a:lnTo>
                <a:lnTo>
                  <a:pt x="181844" y="95039"/>
                </a:lnTo>
                <a:lnTo>
                  <a:pt x="182002" y="92062"/>
                </a:lnTo>
                <a:lnTo>
                  <a:pt x="186056" y="90732"/>
                </a:lnTo>
                <a:close/>
                <a:moveTo>
                  <a:pt x="249457" y="84335"/>
                </a:moveTo>
                <a:lnTo>
                  <a:pt x="251009" y="89782"/>
                </a:lnTo>
                <a:lnTo>
                  <a:pt x="239323" y="95419"/>
                </a:lnTo>
                <a:cubicBezTo>
                  <a:pt x="239292" y="93455"/>
                  <a:pt x="239323" y="91143"/>
                  <a:pt x="239482" y="88547"/>
                </a:cubicBezTo>
                <a:lnTo>
                  <a:pt x="239513" y="88547"/>
                </a:lnTo>
                <a:lnTo>
                  <a:pt x="249457" y="84335"/>
                </a:lnTo>
                <a:close/>
                <a:moveTo>
                  <a:pt x="220512" y="88198"/>
                </a:moveTo>
                <a:lnTo>
                  <a:pt x="222064" y="92727"/>
                </a:lnTo>
                <a:lnTo>
                  <a:pt x="213576" y="95672"/>
                </a:lnTo>
                <a:lnTo>
                  <a:pt x="212024" y="91302"/>
                </a:lnTo>
                <a:lnTo>
                  <a:pt x="220512" y="88198"/>
                </a:lnTo>
                <a:close/>
                <a:moveTo>
                  <a:pt x="118664" y="90827"/>
                </a:moveTo>
                <a:lnTo>
                  <a:pt x="123129" y="91587"/>
                </a:lnTo>
                <a:lnTo>
                  <a:pt x="122496" y="95894"/>
                </a:lnTo>
                <a:lnTo>
                  <a:pt x="117904" y="95165"/>
                </a:lnTo>
                <a:lnTo>
                  <a:pt x="118664" y="90827"/>
                </a:lnTo>
                <a:close/>
                <a:moveTo>
                  <a:pt x="230456" y="90320"/>
                </a:moveTo>
                <a:lnTo>
                  <a:pt x="231406" y="93392"/>
                </a:lnTo>
                <a:lnTo>
                  <a:pt x="223584" y="95894"/>
                </a:lnTo>
                <a:lnTo>
                  <a:pt x="222634" y="93012"/>
                </a:lnTo>
                <a:lnTo>
                  <a:pt x="230456" y="90320"/>
                </a:lnTo>
                <a:close/>
                <a:moveTo>
                  <a:pt x="198312" y="83416"/>
                </a:moveTo>
                <a:lnTo>
                  <a:pt x="200339" y="89497"/>
                </a:lnTo>
                <a:cubicBezTo>
                  <a:pt x="199610" y="91808"/>
                  <a:pt x="198850" y="94184"/>
                  <a:pt x="198090" y="96559"/>
                </a:cubicBezTo>
                <a:lnTo>
                  <a:pt x="194416" y="84715"/>
                </a:lnTo>
                <a:lnTo>
                  <a:pt x="198312" y="83416"/>
                </a:lnTo>
                <a:close/>
                <a:moveTo>
                  <a:pt x="259686" y="86615"/>
                </a:moveTo>
                <a:lnTo>
                  <a:pt x="261840" y="92790"/>
                </a:lnTo>
                <a:lnTo>
                  <a:pt x="253859" y="96654"/>
                </a:lnTo>
                <a:lnTo>
                  <a:pt x="251706" y="90478"/>
                </a:lnTo>
                <a:lnTo>
                  <a:pt x="259686" y="86615"/>
                </a:lnTo>
                <a:close/>
                <a:moveTo>
                  <a:pt x="123604" y="91650"/>
                </a:moveTo>
                <a:lnTo>
                  <a:pt x="128608" y="92505"/>
                </a:lnTo>
                <a:lnTo>
                  <a:pt x="128101" y="96780"/>
                </a:lnTo>
                <a:lnTo>
                  <a:pt x="122939" y="95989"/>
                </a:lnTo>
                <a:lnTo>
                  <a:pt x="123604" y="91650"/>
                </a:lnTo>
                <a:close/>
                <a:moveTo>
                  <a:pt x="175605" y="90827"/>
                </a:moveTo>
                <a:lnTo>
                  <a:pt x="174972" y="93899"/>
                </a:lnTo>
                <a:lnTo>
                  <a:pt x="170000" y="95514"/>
                </a:lnTo>
                <a:cubicBezTo>
                  <a:pt x="169905" y="95545"/>
                  <a:pt x="169841" y="95640"/>
                  <a:pt x="169841" y="95735"/>
                </a:cubicBezTo>
                <a:lnTo>
                  <a:pt x="169841" y="96875"/>
                </a:lnTo>
                <a:lnTo>
                  <a:pt x="164521" y="96210"/>
                </a:lnTo>
                <a:lnTo>
                  <a:pt x="165028" y="92157"/>
                </a:lnTo>
                <a:cubicBezTo>
                  <a:pt x="167276" y="92410"/>
                  <a:pt x="168765" y="92569"/>
                  <a:pt x="169240" y="92569"/>
                </a:cubicBezTo>
                <a:cubicBezTo>
                  <a:pt x="169715" y="92569"/>
                  <a:pt x="172026" y="91935"/>
                  <a:pt x="175605" y="90827"/>
                </a:cubicBezTo>
                <a:close/>
                <a:moveTo>
                  <a:pt x="129083" y="92600"/>
                </a:moveTo>
                <a:lnTo>
                  <a:pt x="131712" y="93012"/>
                </a:lnTo>
                <a:lnTo>
                  <a:pt x="131047" y="97256"/>
                </a:lnTo>
                <a:lnTo>
                  <a:pt x="128513" y="96875"/>
                </a:lnTo>
                <a:lnTo>
                  <a:pt x="129083" y="92600"/>
                </a:lnTo>
                <a:close/>
                <a:moveTo>
                  <a:pt x="174877" y="94405"/>
                </a:moveTo>
                <a:lnTo>
                  <a:pt x="174243" y="97414"/>
                </a:lnTo>
                <a:lnTo>
                  <a:pt x="170285" y="96939"/>
                </a:lnTo>
                <a:lnTo>
                  <a:pt x="170285" y="95894"/>
                </a:lnTo>
                <a:lnTo>
                  <a:pt x="174877" y="94405"/>
                </a:lnTo>
                <a:close/>
                <a:moveTo>
                  <a:pt x="211581" y="91460"/>
                </a:moveTo>
                <a:lnTo>
                  <a:pt x="213165" y="95799"/>
                </a:lnTo>
                <a:lnTo>
                  <a:pt x="208066" y="97572"/>
                </a:lnTo>
                <a:cubicBezTo>
                  <a:pt x="207496" y="95989"/>
                  <a:pt x="207021" y="94564"/>
                  <a:pt x="206577" y="93297"/>
                </a:cubicBezTo>
                <a:lnTo>
                  <a:pt x="211581" y="91460"/>
                </a:lnTo>
                <a:close/>
                <a:moveTo>
                  <a:pt x="132187" y="93075"/>
                </a:moveTo>
                <a:lnTo>
                  <a:pt x="134055" y="93392"/>
                </a:lnTo>
                <a:lnTo>
                  <a:pt x="133390" y="97604"/>
                </a:lnTo>
                <a:lnTo>
                  <a:pt x="131490" y="97319"/>
                </a:lnTo>
                <a:lnTo>
                  <a:pt x="132187" y="93075"/>
                </a:lnTo>
                <a:close/>
                <a:moveTo>
                  <a:pt x="88357" y="84746"/>
                </a:moveTo>
                <a:lnTo>
                  <a:pt x="89624" y="93487"/>
                </a:lnTo>
                <a:cubicBezTo>
                  <a:pt x="89655" y="93614"/>
                  <a:pt x="89750" y="93677"/>
                  <a:pt x="89877" y="93677"/>
                </a:cubicBezTo>
                <a:lnTo>
                  <a:pt x="92315" y="93645"/>
                </a:lnTo>
                <a:lnTo>
                  <a:pt x="92410" y="97636"/>
                </a:lnTo>
                <a:lnTo>
                  <a:pt x="84461" y="97446"/>
                </a:lnTo>
                <a:cubicBezTo>
                  <a:pt x="83986" y="93930"/>
                  <a:pt x="83353" y="89275"/>
                  <a:pt x="82783" y="84810"/>
                </a:cubicBezTo>
                <a:lnTo>
                  <a:pt x="82783" y="84810"/>
                </a:lnTo>
                <a:lnTo>
                  <a:pt x="83955" y="84936"/>
                </a:lnTo>
                <a:lnTo>
                  <a:pt x="84113" y="84936"/>
                </a:lnTo>
                <a:lnTo>
                  <a:pt x="88357" y="84746"/>
                </a:lnTo>
                <a:close/>
                <a:moveTo>
                  <a:pt x="103526" y="93455"/>
                </a:moveTo>
                <a:lnTo>
                  <a:pt x="103241" y="97382"/>
                </a:lnTo>
                <a:lnTo>
                  <a:pt x="92822" y="97667"/>
                </a:lnTo>
                <a:lnTo>
                  <a:pt x="92727" y="93645"/>
                </a:lnTo>
                <a:lnTo>
                  <a:pt x="103526" y="93455"/>
                </a:lnTo>
                <a:close/>
                <a:moveTo>
                  <a:pt x="142638" y="89180"/>
                </a:moveTo>
                <a:lnTo>
                  <a:pt x="145614" y="89560"/>
                </a:lnTo>
                <a:lnTo>
                  <a:pt x="144221" y="97731"/>
                </a:lnTo>
                <a:lnTo>
                  <a:pt x="141244" y="97351"/>
                </a:lnTo>
                <a:cubicBezTo>
                  <a:pt x="141719" y="94595"/>
                  <a:pt x="142194" y="91840"/>
                  <a:pt x="142638" y="89180"/>
                </a:cubicBezTo>
                <a:close/>
                <a:moveTo>
                  <a:pt x="237201" y="88008"/>
                </a:moveTo>
                <a:cubicBezTo>
                  <a:pt x="237011" y="91270"/>
                  <a:pt x="236980" y="94089"/>
                  <a:pt x="237043" y="96400"/>
                </a:cubicBezTo>
                <a:lnTo>
                  <a:pt x="233274" y="97731"/>
                </a:lnTo>
                <a:lnTo>
                  <a:pt x="231913" y="93455"/>
                </a:lnTo>
                <a:lnTo>
                  <a:pt x="230868" y="90193"/>
                </a:lnTo>
                <a:lnTo>
                  <a:pt x="237201" y="88008"/>
                </a:lnTo>
                <a:close/>
                <a:moveTo>
                  <a:pt x="146058" y="89655"/>
                </a:moveTo>
                <a:lnTo>
                  <a:pt x="148053" y="89908"/>
                </a:lnTo>
                <a:lnTo>
                  <a:pt x="146723" y="98142"/>
                </a:lnTo>
                <a:lnTo>
                  <a:pt x="144696" y="97857"/>
                </a:lnTo>
                <a:lnTo>
                  <a:pt x="146058" y="89655"/>
                </a:lnTo>
                <a:close/>
                <a:moveTo>
                  <a:pt x="181559" y="92220"/>
                </a:moveTo>
                <a:lnTo>
                  <a:pt x="181147" y="98301"/>
                </a:lnTo>
                <a:lnTo>
                  <a:pt x="174687" y="97509"/>
                </a:lnTo>
                <a:lnTo>
                  <a:pt x="175352" y="94247"/>
                </a:lnTo>
                <a:lnTo>
                  <a:pt x="181559" y="92220"/>
                </a:lnTo>
                <a:close/>
                <a:moveTo>
                  <a:pt x="148496" y="89972"/>
                </a:moveTo>
                <a:lnTo>
                  <a:pt x="150238" y="90225"/>
                </a:lnTo>
                <a:lnTo>
                  <a:pt x="148908" y="98396"/>
                </a:lnTo>
                <a:lnTo>
                  <a:pt x="147198" y="98174"/>
                </a:lnTo>
                <a:lnTo>
                  <a:pt x="148496" y="89972"/>
                </a:lnTo>
                <a:close/>
                <a:moveTo>
                  <a:pt x="273272" y="87755"/>
                </a:moveTo>
                <a:lnTo>
                  <a:pt x="276946" y="92822"/>
                </a:lnTo>
                <a:lnTo>
                  <a:pt x="266052" y="98396"/>
                </a:lnTo>
                <a:lnTo>
                  <a:pt x="263582" y="95039"/>
                </a:lnTo>
                <a:lnTo>
                  <a:pt x="262822" y="92822"/>
                </a:lnTo>
                <a:lnTo>
                  <a:pt x="273272" y="87755"/>
                </a:lnTo>
                <a:close/>
                <a:moveTo>
                  <a:pt x="134499" y="93455"/>
                </a:moveTo>
                <a:lnTo>
                  <a:pt x="140801" y="94532"/>
                </a:lnTo>
                <a:cubicBezTo>
                  <a:pt x="140547" y="95894"/>
                  <a:pt x="140326" y="97287"/>
                  <a:pt x="140072" y="98681"/>
                </a:cubicBezTo>
                <a:lnTo>
                  <a:pt x="133834" y="97699"/>
                </a:lnTo>
                <a:lnTo>
                  <a:pt x="134499" y="93455"/>
                </a:lnTo>
                <a:close/>
                <a:moveTo>
                  <a:pt x="104476" y="93519"/>
                </a:moveTo>
                <a:lnTo>
                  <a:pt x="117397" y="95577"/>
                </a:lnTo>
                <a:lnTo>
                  <a:pt x="116827" y="98744"/>
                </a:lnTo>
                <a:lnTo>
                  <a:pt x="108150" y="97256"/>
                </a:lnTo>
                <a:lnTo>
                  <a:pt x="108118" y="97256"/>
                </a:lnTo>
                <a:lnTo>
                  <a:pt x="104191" y="97351"/>
                </a:lnTo>
                <a:lnTo>
                  <a:pt x="104476" y="93519"/>
                </a:lnTo>
                <a:close/>
                <a:moveTo>
                  <a:pt x="150681" y="90288"/>
                </a:moveTo>
                <a:lnTo>
                  <a:pt x="153817" y="90700"/>
                </a:lnTo>
                <a:lnTo>
                  <a:pt x="152487" y="98934"/>
                </a:lnTo>
                <a:lnTo>
                  <a:pt x="149351" y="98491"/>
                </a:lnTo>
                <a:lnTo>
                  <a:pt x="150681" y="90288"/>
                </a:lnTo>
                <a:close/>
                <a:moveTo>
                  <a:pt x="261967" y="93234"/>
                </a:moveTo>
                <a:lnTo>
                  <a:pt x="262663" y="95229"/>
                </a:lnTo>
                <a:lnTo>
                  <a:pt x="254683" y="99029"/>
                </a:lnTo>
                <a:lnTo>
                  <a:pt x="253986" y="97097"/>
                </a:lnTo>
                <a:lnTo>
                  <a:pt x="261967" y="93234"/>
                </a:lnTo>
                <a:close/>
                <a:moveTo>
                  <a:pt x="154292" y="90763"/>
                </a:moveTo>
                <a:cubicBezTo>
                  <a:pt x="155654" y="90953"/>
                  <a:pt x="156952" y="91112"/>
                  <a:pt x="158187" y="91270"/>
                </a:cubicBezTo>
                <a:lnTo>
                  <a:pt x="156857" y="99536"/>
                </a:lnTo>
                <a:lnTo>
                  <a:pt x="152962" y="98966"/>
                </a:lnTo>
                <a:lnTo>
                  <a:pt x="154292" y="90763"/>
                </a:lnTo>
                <a:close/>
                <a:moveTo>
                  <a:pt x="158630" y="91365"/>
                </a:moveTo>
                <a:cubicBezTo>
                  <a:pt x="159770" y="91492"/>
                  <a:pt x="160816" y="91650"/>
                  <a:pt x="161829" y="91745"/>
                </a:cubicBezTo>
                <a:lnTo>
                  <a:pt x="160626" y="100074"/>
                </a:lnTo>
                <a:lnTo>
                  <a:pt x="157300" y="99599"/>
                </a:lnTo>
                <a:lnTo>
                  <a:pt x="158630" y="91365"/>
                </a:lnTo>
                <a:close/>
                <a:moveTo>
                  <a:pt x="277231" y="93202"/>
                </a:moveTo>
                <a:lnTo>
                  <a:pt x="279511" y="96432"/>
                </a:lnTo>
                <a:lnTo>
                  <a:pt x="274381" y="100074"/>
                </a:lnTo>
                <a:lnTo>
                  <a:pt x="271594" y="96084"/>
                </a:lnTo>
                <a:lnTo>
                  <a:pt x="277231" y="93202"/>
                </a:lnTo>
                <a:close/>
                <a:moveTo>
                  <a:pt x="251262" y="90637"/>
                </a:moveTo>
                <a:lnTo>
                  <a:pt x="252688" y="94754"/>
                </a:lnTo>
                <a:lnTo>
                  <a:pt x="239545" y="100359"/>
                </a:lnTo>
                <a:cubicBezTo>
                  <a:pt x="239450" y="99282"/>
                  <a:pt x="239387" y="97952"/>
                  <a:pt x="239355" y="96432"/>
                </a:cubicBezTo>
                <a:lnTo>
                  <a:pt x="251262" y="90637"/>
                </a:lnTo>
                <a:close/>
                <a:moveTo>
                  <a:pt x="162272" y="91840"/>
                </a:moveTo>
                <a:lnTo>
                  <a:pt x="164553" y="92093"/>
                </a:lnTo>
                <a:lnTo>
                  <a:pt x="163476" y="100486"/>
                </a:lnTo>
                <a:lnTo>
                  <a:pt x="161101" y="100137"/>
                </a:lnTo>
                <a:lnTo>
                  <a:pt x="162272" y="91840"/>
                </a:lnTo>
                <a:close/>
                <a:moveTo>
                  <a:pt x="117809" y="95640"/>
                </a:moveTo>
                <a:lnTo>
                  <a:pt x="128006" y="97256"/>
                </a:lnTo>
                <a:lnTo>
                  <a:pt x="127595" y="100549"/>
                </a:lnTo>
                <a:lnTo>
                  <a:pt x="117271" y="98807"/>
                </a:lnTo>
                <a:lnTo>
                  <a:pt x="117809" y="95640"/>
                </a:lnTo>
                <a:close/>
                <a:moveTo>
                  <a:pt x="231564" y="93835"/>
                </a:moveTo>
                <a:lnTo>
                  <a:pt x="232831" y="97889"/>
                </a:lnTo>
                <a:lnTo>
                  <a:pt x="225167" y="100612"/>
                </a:lnTo>
                <a:lnTo>
                  <a:pt x="224249" y="97857"/>
                </a:lnTo>
                <a:lnTo>
                  <a:pt x="223742" y="96337"/>
                </a:lnTo>
                <a:lnTo>
                  <a:pt x="231564" y="93835"/>
                </a:lnTo>
                <a:close/>
                <a:moveTo>
                  <a:pt x="200592" y="90225"/>
                </a:moveTo>
                <a:lnTo>
                  <a:pt x="201669" y="93487"/>
                </a:lnTo>
                <a:lnTo>
                  <a:pt x="199357" y="100676"/>
                </a:lnTo>
                <a:lnTo>
                  <a:pt x="198343" y="97351"/>
                </a:lnTo>
                <a:cubicBezTo>
                  <a:pt x="199103" y="94944"/>
                  <a:pt x="199864" y="92537"/>
                  <a:pt x="200592" y="90225"/>
                </a:cubicBezTo>
                <a:close/>
                <a:moveTo>
                  <a:pt x="222190" y="93170"/>
                </a:moveTo>
                <a:lnTo>
                  <a:pt x="223742" y="97794"/>
                </a:lnTo>
                <a:lnTo>
                  <a:pt x="215413" y="100739"/>
                </a:lnTo>
                <a:lnTo>
                  <a:pt x="213735" y="96084"/>
                </a:lnTo>
                <a:lnTo>
                  <a:pt x="222190" y="93170"/>
                </a:lnTo>
                <a:close/>
                <a:moveTo>
                  <a:pt x="164426" y="96685"/>
                </a:moveTo>
                <a:lnTo>
                  <a:pt x="169810" y="97351"/>
                </a:lnTo>
                <a:lnTo>
                  <a:pt x="169113" y="101246"/>
                </a:lnTo>
                <a:lnTo>
                  <a:pt x="163919" y="100549"/>
                </a:lnTo>
                <a:lnTo>
                  <a:pt x="164426" y="96685"/>
                </a:lnTo>
                <a:close/>
                <a:moveTo>
                  <a:pt x="128481" y="97319"/>
                </a:moveTo>
                <a:lnTo>
                  <a:pt x="133295" y="98079"/>
                </a:lnTo>
                <a:lnTo>
                  <a:pt x="132788" y="101436"/>
                </a:lnTo>
                <a:lnTo>
                  <a:pt x="128038" y="100612"/>
                </a:lnTo>
                <a:lnTo>
                  <a:pt x="128481" y="97319"/>
                </a:lnTo>
                <a:close/>
                <a:moveTo>
                  <a:pt x="170253" y="97414"/>
                </a:moveTo>
                <a:lnTo>
                  <a:pt x="174148" y="97889"/>
                </a:lnTo>
                <a:lnTo>
                  <a:pt x="173357" y="101848"/>
                </a:lnTo>
                <a:lnTo>
                  <a:pt x="169556" y="101309"/>
                </a:lnTo>
                <a:lnTo>
                  <a:pt x="170253" y="97414"/>
                </a:lnTo>
                <a:close/>
                <a:moveTo>
                  <a:pt x="62610" y="82624"/>
                </a:moveTo>
                <a:lnTo>
                  <a:pt x="81865" y="84683"/>
                </a:lnTo>
                <a:cubicBezTo>
                  <a:pt x="82623" y="90592"/>
                  <a:pt x="83476" y="97194"/>
                  <a:pt x="84109" y="102163"/>
                </a:cubicBezTo>
                <a:lnTo>
                  <a:pt x="84109" y="102163"/>
                </a:lnTo>
                <a:cubicBezTo>
                  <a:pt x="82732" y="102100"/>
                  <a:pt x="81638" y="102038"/>
                  <a:pt x="81073" y="102038"/>
                </a:cubicBezTo>
                <a:cubicBezTo>
                  <a:pt x="79141" y="100011"/>
                  <a:pt x="69989" y="90383"/>
                  <a:pt x="62610" y="82624"/>
                </a:cubicBezTo>
                <a:close/>
                <a:moveTo>
                  <a:pt x="108087" y="97731"/>
                </a:moveTo>
                <a:lnTo>
                  <a:pt x="116732" y="99187"/>
                </a:lnTo>
                <a:lnTo>
                  <a:pt x="116131" y="102544"/>
                </a:lnTo>
                <a:lnTo>
                  <a:pt x="112964" y="102069"/>
                </a:lnTo>
                <a:lnTo>
                  <a:pt x="112900" y="102069"/>
                </a:lnTo>
                <a:lnTo>
                  <a:pt x="110082" y="102354"/>
                </a:lnTo>
                <a:lnTo>
                  <a:pt x="104603" y="97826"/>
                </a:lnTo>
                <a:lnTo>
                  <a:pt x="108087" y="97731"/>
                </a:lnTo>
                <a:close/>
                <a:moveTo>
                  <a:pt x="133770" y="98142"/>
                </a:moveTo>
                <a:lnTo>
                  <a:pt x="140009" y="99124"/>
                </a:lnTo>
                <a:cubicBezTo>
                  <a:pt x="139787" y="100264"/>
                  <a:pt x="139597" y="101404"/>
                  <a:pt x="139407" y="102544"/>
                </a:cubicBezTo>
                <a:lnTo>
                  <a:pt x="133232" y="101499"/>
                </a:lnTo>
                <a:lnTo>
                  <a:pt x="133770" y="98142"/>
                </a:lnTo>
                <a:close/>
                <a:moveTo>
                  <a:pt x="262885" y="95640"/>
                </a:moveTo>
                <a:lnTo>
                  <a:pt x="265197" y="98776"/>
                </a:lnTo>
                <a:lnTo>
                  <a:pt x="255949" y="102734"/>
                </a:lnTo>
                <a:lnTo>
                  <a:pt x="254809" y="99472"/>
                </a:lnTo>
                <a:lnTo>
                  <a:pt x="262885" y="95640"/>
                </a:lnTo>
                <a:close/>
                <a:moveTo>
                  <a:pt x="174623" y="97952"/>
                </a:moveTo>
                <a:lnTo>
                  <a:pt x="181147" y="98744"/>
                </a:lnTo>
                <a:lnTo>
                  <a:pt x="180862" y="102893"/>
                </a:lnTo>
                <a:lnTo>
                  <a:pt x="173800" y="101911"/>
                </a:lnTo>
                <a:lnTo>
                  <a:pt x="174623" y="97952"/>
                </a:lnTo>
                <a:close/>
                <a:moveTo>
                  <a:pt x="271182" y="96274"/>
                </a:moveTo>
                <a:lnTo>
                  <a:pt x="274001" y="100359"/>
                </a:lnTo>
                <a:lnTo>
                  <a:pt x="269694" y="103399"/>
                </a:lnTo>
                <a:lnTo>
                  <a:pt x="266305" y="98776"/>
                </a:lnTo>
                <a:lnTo>
                  <a:pt x="271182" y="96274"/>
                </a:lnTo>
                <a:close/>
                <a:moveTo>
                  <a:pt x="252846" y="95197"/>
                </a:moveTo>
                <a:lnTo>
                  <a:pt x="253416" y="96844"/>
                </a:lnTo>
                <a:lnTo>
                  <a:pt x="239862" y="103431"/>
                </a:lnTo>
                <a:cubicBezTo>
                  <a:pt x="239798" y="102861"/>
                  <a:pt x="239672" y="102006"/>
                  <a:pt x="239577" y="100834"/>
                </a:cubicBezTo>
                <a:lnTo>
                  <a:pt x="252846" y="95197"/>
                </a:lnTo>
                <a:close/>
                <a:moveTo>
                  <a:pt x="196570" y="93139"/>
                </a:moveTo>
                <a:lnTo>
                  <a:pt x="197837" y="97351"/>
                </a:lnTo>
                <a:cubicBezTo>
                  <a:pt x="197172" y="99441"/>
                  <a:pt x="196507" y="101531"/>
                  <a:pt x="195842" y="103589"/>
                </a:cubicBezTo>
                <a:lnTo>
                  <a:pt x="195683" y="103083"/>
                </a:lnTo>
                <a:lnTo>
                  <a:pt x="192675" y="94310"/>
                </a:lnTo>
                <a:lnTo>
                  <a:pt x="196570" y="93139"/>
                </a:lnTo>
                <a:close/>
                <a:moveTo>
                  <a:pt x="181812" y="95482"/>
                </a:moveTo>
                <a:lnTo>
                  <a:pt x="186563" y="95672"/>
                </a:lnTo>
                <a:lnTo>
                  <a:pt x="186024" y="103621"/>
                </a:lnTo>
                <a:lnTo>
                  <a:pt x="181337" y="102956"/>
                </a:lnTo>
                <a:lnTo>
                  <a:pt x="181812" y="95482"/>
                </a:lnTo>
                <a:close/>
                <a:moveTo>
                  <a:pt x="223869" y="98237"/>
                </a:moveTo>
                <a:lnTo>
                  <a:pt x="224724" y="100771"/>
                </a:lnTo>
                <a:lnTo>
                  <a:pt x="216458" y="103684"/>
                </a:lnTo>
                <a:lnTo>
                  <a:pt x="215571" y="101182"/>
                </a:lnTo>
                <a:lnTo>
                  <a:pt x="223869" y="98237"/>
                </a:lnTo>
                <a:close/>
                <a:moveTo>
                  <a:pt x="103210" y="97857"/>
                </a:moveTo>
                <a:lnTo>
                  <a:pt x="103115" y="103748"/>
                </a:lnTo>
                <a:cubicBezTo>
                  <a:pt x="98998" y="103019"/>
                  <a:pt x="90352" y="102481"/>
                  <a:pt x="85031" y="102228"/>
                </a:cubicBezTo>
                <a:lnTo>
                  <a:pt x="84493" y="97921"/>
                </a:lnTo>
                <a:lnTo>
                  <a:pt x="92600" y="98111"/>
                </a:lnTo>
                <a:lnTo>
                  <a:pt x="103210" y="97857"/>
                </a:lnTo>
                <a:close/>
                <a:moveTo>
                  <a:pt x="117207" y="99251"/>
                </a:moveTo>
                <a:lnTo>
                  <a:pt x="127531" y="100992"/>
                </a:lnTo>
                <a:lnTo>
                  <a:pt x="127120" y="104191"/>
                </a:lnTo>
                <a:lnTo>
                  <a:pt x="116606" y="102608"/>
                </a:lnTo>
                <a:lnTo>
                  <a:pt x="117207" y="99251"/>
                </a:lnTo>
                <a:close/>
                <a:moveTo>
                  <a:pt x="187038" y="95672"/>
                </a:moveTo>
                <a:lnTo>
                  <a:pt x="187703" y="95704"/>
                </a:lnTo>
                <a:lnTo>
                  <a:pt x="190489" y="104254"/>
                </a:lnTo>
                <a:lnTo>
                  <a:pt x="186499" y="103684"/>
                </a:lnTo>
                <a:lnTo>
                  <a:pt x="187038" y="95672"/>
                </a:lnTo>
                <a:close/>
                <a:moveTo>
                  <a:pt x="192231" y="94437"/>
                </a:moveTo>
                <a:lnTo>
                  <a:pt x="195145" y="102988"/>
                </a:lnTo>
                <a:lnTo>
                  <a:pt x="190996" y="104254"/>
                </a:lnTo>
                <a:lnTo>
                  <a:pt x="188178" y="95640"/>
                </a:lnTo>
                <a:lnTo>
                  <a:pt x="192231" y="94437"/>
                </a:lnTo>
                <a:close/>
                <a:moveTo>
                  <a:pt x="279796" y="96780"/>
                </a:moveTo>
                <a:lnTo>
                  <a:pt x="282583" y="100676"/>
                </a:lnTo>
                <a:cubicBezTo>
                  <a:pt x="280968" y="101911"/>
                  <a:pt x="279226" y="103178"/>
                  <a:pt x="277421" y="104508"/>
                </a:cubicBezTo>
                <a:lnTo>
                  <a:pt x="274603" y="100454"/>
                </a:lnTo>
                <a:lnTo>
                  <a:pt x="279796" y="96780"/>
                </a:lnTo>
                <a:close/>
                <a:moveTo>
                  <a:pt x="127975" y="101087"/>
                </a:moveTo>
                <a:lnTo>
                  <a:pt x="132725" y="101879"/>
                </a:lnTo>
                <a:lnTo>
                  <a:pt x="132250" y="104951"/>
                </a:lnTo>
                <a:lnTo>
                  <a:pt x="127595" y="104254"/>
                </a:lnTo>
                <a:lnTo>
                  <a:pt x="127975" y="101087"/>
                </a:lnTo>
                <a:close/>
                <a:moveTo>
                  <a:pt x="213291" y="96274"/>
                </a:moveTo>
                <a:lnTo>
                  <a:pt x="216046" y="103843"/>
                </a:lnTo>
                <a:lnTo>
                  <a:pt x="210884" y="105648"/>
                </a:lnTo>
                <a:cubicBezTo>
                  <a:pt x="209907" y="102872"/>
                  <a:pt x="209023" y="100317"/>
                  <a:pt x="208234" y="98012"/>
                </a:cubicBezTo>
                <a:lnTo>
                  <a:pt x="208234" y="98012"/>
                </a:lnTo>
                <a:lnTo>
                  <a:pt x="213291" y="96274"/>
                </a:lnTo>
                <a:close/>
                <a:moveTo>
                  <a:pt x="237075" y="97351"/>
                </a:moveTo>
                <a:cubicBezTo>
                  <a:pt x="237138" y="98934"/>
                  <a:pt x="237233" y="100232"/>
                  <a:pt x="237328" y="101309"/>
                </a:cubicBezTo>
                <a:lnTo>
                  <a:pt x="226909" y="105743"/>
                </a:lnTo>
                <a:lnTo>
                  <a:pt x="226624" y="104888"/>
                </a:lnTo>
                <a:lnTo>
                  <a:pt x="225484" y="101467"/>
                </a:lnTo>
                <a:lnTo>
                  <a:pt x="237075" y="97351"/>
                </a:lnTo>
                <a:close/>
                <a:moveTo>
                  <a:pt x="253574" y="97287"/>
                </a:moveTo>
                <a:lnTo>
                  <a:pt x="254239" y="99219"/>
                </a:lnTo>
                <a:lnTo>
                  <a:pt x="240527" y="105743"/>
                </a:lnTo>
                <a:lnTo>
                  <a:pt x="239988" y="104128"/>
                </a:lnTo>
                <a:cubicBezTo>
                  <a:pt x="239988" y="104096"/>
                  <a:pt x="239988" y="104001"/>
                  <a:pt x="239925" y="103906"/>
                </a:cubicBezTo>
                <a:lnTo>
                  <a:pt x="253574" y="97287"/>
                </a:lnTo>
                <a:close/>
                <a:moveTo>
                  <a:pt x="133168" y="101943"/>
                </a:moveTo>
                <a:lnTo>
                  <a:pt x="139344" y="102988"/>
                </a:lnTo>
                <a:cubicBezTo>
                  <a:pt x="139154" y="104001"/>
                  <a:pt x="138996" y="104951"/>
                  <a:pt x="138806" y="105933"/>
                </a:cubicBezTo>
                <a:lnTo>
                  <a:pt x="132693" y="105014"/>
                </a:lnTo>
                <a:lnTo>
                  <a:pt x="133168" y="101943"/>
                </a:lnTo>
                <a:close/>
                <a:moveTo>
                  <a:pt x="173737" y="102354"/>
                </a:moveTo>
                <a:lnTo>
                  <a:pt x="180862" y="103368"/>
                </a:lnTo>
                <a:lnTo>
                  <a:pt x="180672" y="106123"/>
                </a:lnTo>
                <a:lnTo>
                  <a:pt x="173135" y="105236"/>
                </a:lnTo>
                <a:lnTo>
                  <a:pt x="173737" y="102354"/>
                </a:lnTo>
                <a:close/>
                <a:moveTo>
                  <a:pt x="141149" y="97794"/>
                </a:moveTo>
                <a:lnTo>
                  <a:pt x="144158" y="98206"/>
                </a:lnTo>
                <a:lnTo>
                  <a:pt x="142764" y="106503"/>
                </a:lnTo>
                <a:lnTo>
                  <a:pt x="139724" y="106059"/>
                </a:lnTo>
                <a:cubicBezTo>
                  <a:pt x="140199" y="103431"/>
                  <a:pt x="140674" y="100612"/>
                  <a:pt x="141149" y="97794"/>
                </a:cubicBezTo>
                <a:close/>
                <a:moveTo>
                  <a:pt x="181305" y="103399"/>
                </a:moveTo>
                <a:lnTo>
                  <a:pt x="185992" y="104064"/>
                </a:lnTo>
                <a:lnTo>
                  <a:pt x="185834" y="106693"/>
                </a:lnTo>
                <a:lnTo>
                  <a:pt x="181115" y="106186"/>
                </a:lnTo>
                <a:lnTo>
                  <a:pt x="181305" y="103399"/>
                </a:lnTo>
                <a:close/>
                <a:moveTo>
                  <a:pt x="112932" y="102513"/>
                </a:moveTo>
                <a:lnTo>
                  <a:pt x="116067" y="102988"/>
                </a:lnTo>
                <a:lnTo>
                  <a:pt x="115434" y="106756"/>
                </a:lnTo>
                <a:lnTo>
                  <a:pt x="110588" y="102766"/>
                </a:lnTo>
                <a:lnTo>
                  <a:pt x="112932" y="102513"/>
                </a:lnTo>
                <a:close/>
                <a:moveTo>
                  <a:pt x="144601" y="98269"/>
                </a:moveTo>
                <a:lnTo>
                  <a:pt x="146660" y="98554"/>
                </a:lnTo>
                <a:lnTo>
                  <a:pt x="145298" y="106915"/>
                </a:lnTo>
                <a:lnTo>
                  <a:pt x="143208" y="106598"/>
                </a:lnTo>
                <a:lnTo>
                  <a:pt x="144601" y="98269"/>
                </a:lnTo>
                <a:close/>
                <a:moveTo>
                  <a:pt x="204107" y="88895"/>
                </a:moveTo>
                <a:cubicBezTo>
                  <a:pt x="204994" y="91523"/>
                  <a:pt x="207211" y="97826"/>
                  <a:pt x="209998" y="105933"/>
                </a:cubicBezTo>
                <a:lnTo>
                  <a:pt x="206641" y="107136"/>
                </a:lnTo>
                <a:lnTo>
                  <a:pt x="202397" y="94215"/>
                </a:lnTo>
                <a:lnTo>
                  <a:pt x="204107" y="88895"/>
                </a:lnTo>
                <a:close/>
                <a:moveTo>
                  <a:pt x="147103" y="98617"/>
                </a:moveTo>
                <a:lnTo>
                  <a:pt x="148845" y="98871"/>
                </a:lnTo>
                <a:lnTo>
                  <a:pt x="147483" y="107263"/>
                </a:lnTo>
                <a:lnTo>
                  <a:pt x="145741" y="107010"/>
                </a:lnTo>
                <a:lnTo>
                  <a:pt x="147103" y="98617"/>
                </a:lnTo>
                <a:close/>
                <a:moveTo>
                  <a:pt x="186468" y="104159"/>
                </a:moveTo>
                <a:lnTo>
                  <a:pt x="190648" y="104729"/>
                </a:lnTo>
                <a:lnTo>
                  <a:pt x="191535" y="107390"/>
                </a:lnTo>
                <a:lnTo>
                  <a:pt x="191535" y="107390"/>
                </a:lnTo>
                <a:lnTo>
                  <a:pt x="186278" y="106756"/>
                </a:lnTo>
                <a:lnTo>
                  <a:pt x="186468" y="104159"/>
                </a:lnTo>
                <a:close/>
                <a:moveTo>
                  <a:pt x="198090" y="98079"/>
                </a:moveTo>
                <a:lnTo>
                  <a:pt x="199135" y="101436"/>
                </a:lnTo>
                <a:lnTo>
                  <a:pt x="197203" y="107516"/>
                </a:lnTo>
                <a:lnTo>
                  <a:pt x="196095" y="104286"/>
                </a:lnTo>
                <a:cubicBezTo>
                  <a:pt x="196728" y="102259"/>
                  <a:pt x="197425" y="100169"/>
                  <a:pt x="198090" y="98079"/>
                </a:cubicBezTo>
                <a:close/>
                <a:moveTo>
                  <a:pt x="274254" y="100707"/>
                </a:moveTo>
                <a:lnTo>
                  <a:pt x="277041" y="104761"/>
                </a:lnTo>
                <a:cubicBezTo>
                  <a:pt x="275679" y="105743"/>
                  <a:pt x="274286" y="106756"/>
                  <a:pt x="272892" y="107738"/>
                </a:cubicBezTo>
                <a:lnTo>
                  <a:pt x="269979" y="103748"/>
                </a:lnTo>
                <a:lnTo>
                  <a:pt x="274254" y="100707"/>
                </a:lnTo>
                <a:close/>
                <a:moveTo>
                  <a:pt x="149288" y="98934"/>
                </a:moveTo>
                <a:lnTo>
                  <a:pt x="152392" y="99346"/>
                </a:lnTo>
                <a:lnTo>
                  <a:pt x="151062" y="107801"/>
                </a:lnTo>
                <a:lnTo>
                  <a:pt x="147958" y="107326"/>
                </a:lnTo>
                <a:lnTo>
                  <a:pt x="149288" y="98934"/>
                </a:lnTo>
                <a:close/>
                <a:moveTo>
                  <a:pt x="152835" y="99409"/>
                </a:moveTo>
                <a:lnTo>
                  <a:pt x="156762" y="99979"/>
                </a:lnTo>
                <a:lnTo>
                  <a:pt x="155432" y="108435"/>
                </a:lnTo>
                <a:lnTo>
                  <a:pt x="151473" y="107833"/>
                </a:lnTo>
                <a:lnTo>
                  <a:pt x="152835" y="99409"/>
                </a:lnTo>
                <a:close/>
                <a:moveTo>
                  <a:pt x="237360" y="101784"/>
                </a:moveTo>
                <a:cubicBezTo>
                  <a:pt x="237518" y="103114"/>
                  <a:pt x="237645" y="104001"/>
                  <a:pt x="237708" y="104381"/>
                </a:cubicBezTo>
                <a:lnTo>
                  <a:pt x="227827" y="108466"/>
                </a:lnTo>
                <a:lnTo>
                  <a:pt x="227036" y="106154"/>
                </a:lnTo>
                <a:lnTo>
                  <a:pt x="237360" y="101784"/>
                </a:lnTo>
                <a:close/>
                <a:moveTo>
                  <a:pt x="254398" y="99662"/>
                </a:moveTo>
                <a:lnTo>
                  <a:pt x="255538" y="102893"/>
                </a:lnTo>
                <a:lnTo>
                  <a:pt x="241603" y="108815"/>
                </a:lnTo>
                <a:lnTo>
                  <a:pt x="240685" y="106186"/>
                </a:lnTo>
                <a:lnTo>
                  <a:pt x="254398" y="99662"/>
                </a:lnTo>
                <a:close/>
                <a:moveTo>
                  <a:pt x="157237" y="100042"/>
                </a:moveTo>
                <a:lnTo>
                  <a:pt x="160594" y="100517"/>
                </a:lnTo>
                <a:lnTo>
                  <a:pt x="159359" y="109036"/>
                </a:lnTo>
                <a:lnTo>
                  <a:pt x="155907" y="108530"/>
                </a:lnTo>
                <a:lnTo>
                  <a:pt x="157237" y="100042"/>
                </a:lnTo>
                <a:close/>
                <a:moveTo>
                  <a:pt x="127500" y="104729"/>
                </a:moveTo>
                <a:lnTo>
                  <a:pt x="133295" y="105584"/>
                </a:lnTo>
                <a:lnTo>
                  <a:pt x="132693" y="109068"/>
                </a:lnTo>
                <a:lnTo>
                  <a:pt x="127088" y="107991"/>
                </a:lnTo>
                <a:lnTo>
                  <a:pt x="127500" y="104729"/>
                </a:lnTo>
                <a:close/>
                <a:moveTo>
                  <a:pt x="161037" y="100581"/>
                </a:moveTo>
                <a:lnTo>
                  <a:pt x="163444" y="100897"/>
                </a:lnTo>
                <a:lnTo>
                  <a:pt x="162304" y="109480"/>
                </a:lnTo>
                <a:lnTo>
                  <a:pt x="159802" y="109100"/>
                </a:lnTo>
                <a:lnTo>
                  <a:pt x="161037" y="100581"/>
                </a:lnTo>
                <a:close/>
                <a:moveTo>
                  <a:pt x="225009" y="101594"/>
                </a:moveTo>
                <a:lnTo>
                  <a:pt x="226086" y="104793"/>
                </a:lnTo>
                <a:lnTo>
                  <a:pt x="212278" y="109543"/>
                </a:lnTo>
                <a:cubicBezTo>
                  <a:pt x="212246" y="109543"/>
                  <a:pt x="212246" y="109543"/>
                  <a:pt x="212214" y="109575"/>
                </a:cubicBezTo>
                <a:lnTo>
                  <a:pt x="212214" y="109543"/>
                </a:lnTo>
                <a:cubicBezTo>
                  <a:pt x="211866" y="108530"/>
                  <a:pt x="211518" y="107485"/>
                  <a:pt x="211169" y="106503"/>
                </a:cubicBezTo>
                <a:lnTo>
                  <a:pt x="225009" y="101594"/>
                </a:lnTo>
                <a:close/>
                <a:moveTo>
                  <a:pt x="255664" y="103336"/>
                </a:moveTo>
                <a:lnTo>
                  <a:pt x="257058" y="107326"/>
                </a:lnTo>
                <a:lnTo>
                  <a:pt x="251136" y="109796"/>
                </a:lnTo>
                <a:lnTo>
                  <a:pt x="249806" y="105964"/>
                </a:lnTo>
                <a:cubicBezTo>
                  <a:pt x="249774" y="105933"/>
                  <a:pt x="249742" y="105901"/>
                  <a:pt x="249711" y="105869"/>
                </a:cubicBezTo>
                <a:lnTo>
                  <a:pt x="255664" y="103336"/>
                </a:lnTo>
                <a:close/>
                <a:moveTo>
                  <a:pt x="133770" y="105648"/>
                </a:moveTo>
                <a:lnTo>
                  <a:pt x="138742" y="106408"/>
                </a:lnTo>
                <a:cubicBezTo>
                  <a:pt x="138521" y="107675"/>
                  <a:pt x="138331" y="108910"/>
                  <a:pt x="138109" y="110113"/>
                </a:cubicBezTo>
                <a:lnTo>
                  <a:pt x="133137" y="109131"/>
                </a:lnTo>
                <a:lnTo>
                  <a:pt x="133770" y="105648"/>
                </a:lnTo>
                <a:close/>
                <a:moveTo>
                  <a:pt x="202144" y="94975"/>
                </a:moveTo>
                <a:lnTo>
                  <a:pt x="206197" y="107295"/>
                </a:lnTo>
                <a:lnTo>
                  <a:pt x="198090" y="110145"/>
                </a:lnTo>
                <a:lnTo>
                  <a:pt x="197678" y="108973"/>
                </a:lnTo>
                <a:lnTo>
                  <a:pt x="202144" y="94975"/>
                </a:lnTo>
                <a:close/>
                <a:moveTo>
                  <a:pt x="163856" y="100992"/>
                </a:moveTo>
                <a:lnTo>
                  <a:pt x="169018" y="101721"/>
                </a:lnTo>
                <a:lnTo>
                  <a:pt x="167466" y="110176"/>
                </a:lnTo>
                <a:lnTo>
                  <a:pt x="162747" y="109575"/>
                </a:lnTo>
                <a:lnTo>
                  <a:pt x="163856" y="100992"/>
                </a:lnTo>
                <a:close/>
                <a:moveTo>
                  <a:pt x="197457" y="109701"/>
                </a:moveTo>
                <a:lnTo>
                  <a:pt x="197647" y="110303"/>
                </a:lnTo>
                <a:lnTo>
                  <a:pt x="197203" y="110461"/>
                </a:lnTo>
                <a:lnTo>
                  <a:pt x="197457" y="109701"/>
                </a:lnTo>
                <a:close/>
                <a:moveTo>
                  <a:pt x="237803" y="104856"/>
                </a:moveTo>
                <a:lnTo>
                  <a:pt x="238436" y="106693"/>
                </a:lnTo>
                <a:lnTo>
                  <a:pt x="228524" y="110651"/>
                </a:lnTo>
                <a:lnTo>
                  <a:pt x="227954" y="108910"/>
                </a:lnTo>
                <a:lnTo>
                  <a:pt x="237803" y="104856"/>
                </a:lnTo>
                <a:close/>
                <a:moveTo>
                  <a:pt x="169461" y="101753"/>
                </a:moveTo>
                <a:lnTo>
                  <a:pt x="173262" y="102291"/>
                </a:lnTo>
                <a:lnTo>
                  <a:pt x="171551" y="110715"/>
                </a:lnTo>
                <a:lnTo>
                  <a:pt x="167941" y="110240"/>
                </a:lnTo>
                <a:lnTo>
                  <a:pt x="169461" y="101753"/>
                </a:lnTo>
                <a:close/>
                <a:moveTo>
                  <a:pt x="116511" y="103051"/>
                </a:moveTo>
                <a:lnTo>
                  <a:pt x="127056" y="104634"/>
                </a:lnTo>
                <a:lnTo>
                  <a:pt x="126201" y="111348"/>
                </a:lnTo>
                <a:lnTo>
                  <a:pt x="117714" y="108656"/>
                </a:lnTo>
                <a:lnTo>
                  <a:pt x="115814" y="107073"/>
                </a:lnTo>
                <a:lnTo>
                  <a:pt x="116511" y="103051"/>
                </a:lnTo>
                <a:close/>
                <a:moveTo>
                  <a:pt x="60551" y="83828"/>
                </a:moveTo>
                <a:cubicBezTo>
                  <a:pt x="68785" y="92505"/>
                  <a:pt x="79521" y="103779"/>
                  <a:pt x="79711" y="103969"/>
                </a:cubicBezTo>
                <a:cubicBezTo>
                  <a:pt x="79901" y="104191"/>
                  <a:pt x="80186" y="104318"/>
                  <a:pt x="80503" y="104318"/>
                </a:cubicBezTo>
                <a:cubicBezTo>
                  <a:pt x="80534" y="104318"/>
                  <a:pt x="81991" y="104381"/>
                  <a:pt x="84145" y="104476"/>
                </a:cubicBezTo>
                <a:lnTo>
                  <a:pt x="83385" y="111380"/>
                </a:lnTo>
                <a:cubicBezTo>
                  <a:pt x="77051" y="109701"/>
                  <a:pt x="70559" y="108561"/>
                  <a:pt x="64035" y="107991"/>
                </a:cubicBezTo>
                <a:lnTo>
                  <a:pt x="59443" y="98332"/>
                </a:lnTo>
                <a:lnTo>
                  <a:pt x="60551" y="83828"/>
                </a:lnTo>
                <a:close/>
                <a:moveTo>
                  <a:pt x="195303" y="103399"/>
                </a:moveTo>
                <a:lnTo>
                  <a:pt x="195588" y="104286"/>
                </a:lnTo>
                <a:cubicBezTo>
                  <a:pt x="194796" y="106788"/>
                  <a:pt x="194005" y="109163"/>
                  <a:pt x="193308" y="111380"/>
                </a:cubicBezTo>
                <a:lnTo>
                  <a:pt x="191123" y="104698"/>
                </a:lnTo>
                <a:lnTo>
                  <a:pt x="195303" y="103399"/>
                </a:lnTo>
                <a:close/>
                <a:moveTo>
                  <a:pt x="195842" y="105014"/>
                </a:moveTo>
                <a:lnTo>
                  <a:pt x="196950" y="108276"/>
                </a:lnTo>
                <a:lnTo>
                  <a:pt x="196127" y="110841"/>
                </a:lnTo>
                <a:lnTo>
                  <a:pt x="193688" y="111697"/>
                </a:lnTo>
                <a:cubicBezTo>
                  <a:pt x="194353" y="109638"/>
                  <a:pt x="195082" y="107358"/>
                  <a:pt x="195842" y="105014"/>
                </a:cubicBezTo>
                <a:close/>
                <a:moveTo>
                  <a:pt x="173040" y="105711"/>
                </a:moveTo>
                <a:lnTo>
                  <a:pt x="180640" y="106566"/>
                </a:lnTo>
                <a:lnTo>
                  <a:pt x="180324" y="111855"/>
                </a:lnTo>
                <a:lnTo>
                  <a:pt x="172026" y="110778"/>
                </a:lnTo>
                <a:lnTo>
                  <a:pt x="173040" y="105711"/>
                </a:lnTo>
                <a:close/>
                <a:moveTo>
                  <a:pt x="181115" y="106630"/>
                </a:moveTo>
                <a:lnTo>
                  <a:pt x="185802" y="107168"/>
                </a:lnTo>
                <a:lnTo>
                  <a:pt x="185422" y="112520"/>
                </a:lnTo>
                <a:lnTo>
                  <a:pt x="180767" y="111918"/>
                </a:lnTo>
                <a:lnTo>
                  <a:pt x="181115" y="106630"/>
                </a:lnTo>
                <a:close/>
                <a:moveTo>
                  <a:pt x="186246" y="107231"/>
                </a:moveTo>
                <a:lnTo>
                  <a:pt x="191693" y="107865"/>
                </a:lnTo>
                <a:lnTo>
                  <a:pt x="193023" y="111950"/>
                </a:lnTo>
                <a:lnTo>
                  <a:pt x="189761" y="113090"/>
                </a:lnTo>
                <a:lnTo>
                  <a:pt x="185897" y="112583"/>
                </a:lnTo>
                <a:lnTo>
                  <a:pt x="186246" y="107231"/>
                </a:lnTo>
                <a:close/>
                <a:moveTo>
                  <a:pt x="249331" y="106028"/>
                </a:moveTo>
                <a:cubicBezTo>
                  <a:pt x="249331" y="106059"/>
                  <a:pt x="249331" y="106091"/>
                  <a:pt x="249331" y="106123"/>
                </a:cubicBezTo>
                <a:lnTo>
                  <a:pt x="250692" y="109955"/>
                </a:lnTo>
                <a:lnTo>
                  <a:pt x="243060" y="113122"/>
                </a:lnTo>
                <a:lnTo>
                  <a:pt x="241730" y="109258"/>
                </a:lnTo>
                <a:lnTo>
                  <a:pt x="249331" y="106028"/>
                </a:lnTo>
                <a:close/>
                <a:moveTo>
                  <a:pt x="277548" y="105489"/>
                </a:moveTo>
                <a:lnTo>
                  <a:pt x="280810" y="110176"/>
                </a:lnTo>
                <a:lnTo>
                  <a:pt x="276756" y="113533"/>
                </a:lnTo>
                <a:lnTo>
                  <a:pt x="273399" y="108498"/>
                </a:lnTo>
                <a:cubicBezTo>
                  <a:pt x="274793" y="107485"/>
                  <a:pt x="276154" y="106503"/>
                  <a:pt x="277548" y="105489"/>
                </a:cubicBezTo>
                <a:close/>
                <a:moveTo>
                  <a:pt x="162716" y="110018"/>
                </a:moveTo>
                <a:lnTo>
                  <a:pt x="171456" y="111158"/>
                </a:lnTo>
                <a:lnTo>
                  <a:pt x="170918" y="113882"/>
                </a:lnTo>
                <a:lnTo>
                  <a:pt x="162399" y="112425"/>
                </a:lnTo>
                <a:lnTo>
                  <a:pt x="162716" y="110018"/>
                </a:lnTo>
                <a:close/>
                <a:moveTo>
                  <a:pt x="127025" y="108435"/>
                </a:moveTo>
                <a:lnTo>
                  <a:pt x="132630" y="109511"/>
                </a:lnTo>
                <a:lnTo>
                  <a:pt x="131838" y="113913"/>
                </a:lnTo>
                <a:cubicBezTo>
                  <a:pt x="129780" y="112963"/>
                  <a:pt x="127848" y="112077"/>
                  <a:pt x="126645" y="111475"/>
                </a:cubicBezTo>
                <a:lnTo>
                  <a:pt x="127025" y="108435"/>
                </a:lnTo>
                <a:close/>
                <a:moveTo>
                  <a:pt x="238563" y="107105"/>
                </a:moveTo>
                <a:lnTo>
                  <a:pt x="239482" y="109733"/>
                </a:lnTo>
                <a:lnTo>
                  <a:pt x="229632" y="113913"/>
                </a:lnTo>
                <a:lnTo>
                  <a:pt x="228682" y="111063"/>
                </a:lnTo>
                <a:lnTo>
                  <a:pt x="238563" y="107105"/>
                </a:lnTo>
                <a:close/>
                <a:moveTo>
                  <a:pt x="226244" y="105236"/>
                </a:moveTo>
                <a:lnTo>
                  <a:pt x="227384" y="108625"/>
                </a:lnTo>
                <a:lnTo>
                  <a:pt x="213830" y="114198"/>
                </a:lnTo>
                <a:cubicBezTo>
                  <a:pt x="213323" y="112773"/>
                  <a:pt x="212848" y="111348"/>
                  <a:pt x="212373" y="109986"/>
                </a:cubicBezTo>
                <a:lnTo>
                  <a:pt x="212404" y="109986"/>
                </a:lnTo>
                <a:lnTo>
                  <a:pt x="226244" y="105236"/>
                </a:lnTo>
                <a:close/>
                <a:moveTo>
                  <a:pt x="171900" y="111190"/>
                </a:moveTo>
                <a:lnTo>
                  <a:pt x="180260" y="112298"/>
                </a:lnTo>
                <a:lnTo>
                  <a:pt x="180070" y="115402"/>
                </a:lnTo>
                <a:lnTo>
                  <a:pt x="171361" y="113945"/>
                </a:lnTo>
                <a:lnTo>
                  <a:pt x="171900" y="111190"/>
                </a:lnTo>
                <a:close/>
                <a:moveTo>
                  <a:pt x="210283" y="106820"/>
                </a:moveTo>
                <a:lnTo>
                  <a:pt x="211834" y="111222"/>
                </a:lnTo>
                <a:lnTo>
                  <a:pt x="199832" y="115402"/>
                </a:lnTo>
                <a:lnTo>
                  <a:pt x="198375" y="111031"/>
                </a:lnTo>
                <a:lnTo>
                  <a:pt x="210283" y="106820"/>
                </a:lnTo>
                <a:close/>
                <a:moveTo>
                  <a:pt x="133073" y="109575"/>
                </a:moveTo>
                <a:lnTo>
                  <a:pt x="138046" y="110525"/>
                </a:lnTo>
                <a:cubicBezTo>
                  <a:pt x="137697" y="112552"/>
                  <a:pt x="137380" y="114452"/>
                  <a:pt x="137095" y="116162"/>
                </a:cubicBezTo>
                <a:cubicBezTo>
                  <a:pt x="135544" y="115560"/>
                  <a:pt x="133897" y="114832"/>
                  <a:pt x="132282" y="114103"/>
                </a:cubicBezTo>
                <a:lnTo>
                  <a:pt x="132282" y="114072"/>
                </a:lnTo>
                <a:lnTo>
                  <a:pt x="133073" y="109575"/>
                </a:lnTo>
                <a:close/>
                <a:moveTo>
                  <a:pt x="227511" y="109068"/>
                </a:moveTo>
                <a:lnTo>
                  <a:pt x="228112" y="110778"/>
                </a:lnTo>
                <a:lnTo>
                  <a:pt x="214526" y="116194"/>
                </a:lnTo>
                <a:cubicBezTo>
                  <a:pt x="214336" y="115687"/>
                  <a:pt x="214146" y="115148"/>
                  <a:pt x="213988" y="114642"/>
                </a:cubicBezTo>
                <a:lnTo>
                  <a:pt x="227511" y="109068"/>
                </a:lnTo>
                <a:close/>
                <a:moveTo>
                  <a:pt x="265450" y="99156"/>
                </a:moveTo>
                <a:lnTo>
                  <a:pt x="272132" y="108276"/>
                </a:lnTo>
                <a:cubicBezTo>
                  <a:pt x="267730" y="111380"/>
                  <a:pt x="263518" y="114293"/>
                  <a:pt x="260636" y="116194"/>
                </a:cubicBezTo>
                <a:lnTo>
                  <a:pt x="257628" y="107580"/>
                </a:lnTo>
                <a:lnTo>
                  <a:pt x="257691" y="107580"/>
                </a:lnTo>
                <a:cubicBezTo>
                  <a:pt x="257786" y="107548"/>
                  <a:pt x="257850" y="107390"/>
                  <a:pt x="257818" y="107295"/>
                </a:cubicBezTo>
                <a:cubicBezTo>
                  <a:pt x="257772" y="107202"/>
                  <a:pt x="257691" y="107143"/>
                  <a:pt x="257602" y="107143"/>
                </a:cubicBezTo>
                <a:cubicBezTo>
                  <a:pt x="257569" y="107143"/>
                  <a:pt x="257535" y="107151"/>
                  <a:pt x="257501" y="107168"/>
                </a:cubicBezTo>
                <a:lnTo>
                  <a:pt x="256108" y="103178"/>
                </a:lnTo>
                <a:lnTo>
                  <a:pt x="265450" y="99156"/>
                </a:lnTo>
                <a:close/>
                <a:moveTo>
                  <a:pt x="155812" y="108973"/>
                </a:moveTo>
                <a:lnTo>
                  <a:pt x="159264" y="109480"/>
                </a:lnTo>
                <a:lnTo>
                  <a:pt x="158250" y="116605"/>
                </a:lnTo>
                <a:lnTo>
                  <a:pt x="154735" y="115718"/>
                </a:lnTo>
                <a:lnTo>
                  <a:pt x="155812" y="108973"/>
                </a:lnTo>
                <a:close/>
                <a:moveTo>
                  <a:pt x="162304" y="112868"/>
                </a:moveTo>
                <a:lnTo>
                  <a:pt x="170855" y="114325"/>
                </a:lnTo>
                <a:lnTo>
                  <a:pt x="170316" y="116890"/>
                </a:lnTo>
                <a:lnTo>
                  <a:pt x="162051" y="115243"/>
                </a:lnTo>
                <a:lnTo>
                  <a:pt x="162304" y="112868"/>
                </a:lnTo>
                <a:close/>
                <a:moveTo>
                  <a:pt x="159707" y="109543"/>
                </a:moveTo>
                <a:lnTo>
                  <a:pt x="162241" y="109955"/>
                </a:lnTo>
                <a:lnTo>
                  <a:pt x="161259" y="117397"/>
                </a:lnTo>
                <a:lnTo>
                  <a:pt x="158725" y="116732"/>
                </a:lnTo>
                <a:lnTo>
                  <a:pt x="159707" y="109543"/>
                </a:lnTo>
                <a:close/>
                <a:moveTo>
                  <a:pt x="139661" y="106503"/>
                </a:moveTo>
                <a:lnTo>
                  <a:pt x="142701" y="106946"/>
                </a:lnTo>
                <a:lnTo>
                  <a:pt x="140896" y="117650"/>
                </a:lnTo>
                <a:cubicBezTo>
                  <a:pt x="140167" y="117397"/>
                  <a:pt x="139122" y="117017"/>
                  <a:pt x="137951" y="116510"/>
                </a:cubicBezTo>
                <a:cubicBezTo>
                  <a:pt x="138426" y="113692"/>
                  <a:pt x="139027" y="110240"/>
                  <a:pt x="139661" y="106535"/>
                </a:cubicBezTo>
                <a:lnTo>
                  <a:pt x="139661" y="106503"/>
                </a:lnTo>
                <a:close/>
                <a:moveTo>
                  <a:pt x="281063" y="110556"/>
                </a:moveTo>
                <a:lnTo>
                  <a:pt x="283723" y="114388"/>
                </a:lnTo>
                <a:lnTo>
                  <a:pt x="279575" y="117840"/>
                </a:lnTo>
                <a:lnTo>
                  <a:pt x="277009" y="113913"/>
                </a:lnTo>
                <a:lnTo>
                  <a:pt x="281063" y="110556"/>
                </a:lnTo>
                <a:close/>
                <a:moveTo>
                  <a:pt x="239640" y="110176"/>
                </a:moveTo>
                <a:lnTo>
                  <a:pt x="240938" y="114008"/>
                </a:lnTo>
                <a:lnTo>
                  <a:pt x="231058" y="118125"/>
                </a:lnTo>
                <a:lnTo>
                  <a:pt x="229791" y="114357"/>
                </a:lnTo>
                <a:lnTo>
                  <a:pt x="239640" y="110176"/>
                </a:lnTo>
                <a:close/>
                <a:moveTo>
                  <a:pt x="143144" y="107010"/>
                </a:moveTo>
                <a:lnTo>
                  <a:pt x="145266" y="107326"/>
                </a:lnTo>
                <a:lnTo>
                  <a:pt x="143524" y="118189"/>
                </a:lnTo>
                <a:cubicBezTo>
                  <a:pt x="142701" y="118062"/>
                  <a:pt x="142131" y="117967"/>
                  <a:pt x="141909" y="117935"/>
                </a:cubicBezTo>
                <a:cubicBezTo>
                  <a:pt x="141719" y="117904"/>
                  <a:pt x="141529" y="117872"/>
                  <a:pt x="141339" y="117809"/>
                </a:cubicBezTo>
                <a:lnTo>
                  <a:pt x="143144" y="107010"/>
                </a:lnTo>
                <a:close/>
                <a:moveTo>
                  <a:pt x="145709" y="107421"/>
                </a:moveTo>
                <a:lnTo>
                  <a:pt x="147451" y="107675"/>
                </a:lnTo>
                <a:lnTo>
                  <a:pt x="145709" y="118600"/>
                </a:lnTo>
                <a:lnTo>
                  <a:pt x="143999" y="118252"/>
                </a:lnTo>
                <a:lnTo>
                  <a:pt x="145709" y="107421"/>
                </a:lnTo>
                <a:close/>
                <a:moveTo>
                  <a:pt x="171266" y="114388"/>
                </a:moveTo>
                <a:lnTo>
                  <a:pt x="180039" y="115877"/>
                </a:lnTo>
                <a:lnTo>
                  <a:pt x="179849" y="118759"/>
                </a:lnTo>
                <a:lnTo>
                  <a:pt x="170760" y="116954"/>
                </a:lnTo>
                <a:lnTo>
                  <a:pt x="171266" y="114388"/>
                </a:lnTo>
                <a:close/>
                <a:moveTo>
                  <a:pt x="147895" y="107738"/>
                </a:moveTo>
                <a:lnTo>
                  <a:pt x="150998" y="108213"/>
                </a:lnTo>
                <a:lnTo>
                  <a:pt x="149193" y="119297"/>
                </a:lnTo>
                <a:lnTo>
                  <a:pt x="146121" y="118727"/>
                </a:lnTo>
                <a:lnTo>
                  <a:pt x="147895" y="107738"/>
                </a:lnTo>
                <a:close/>
                <a:moveTo>
                  <a:pt x="211993" y="111665"/>
                </a:moveTo>
                <a:cubicBezTo>
                  <a:pt x="212309" y="112615"/>
                  <a:pt x="212658" y="113565"/>
                  <a:pt x="212975" y="114547"/>
                </a:cubicBezTo>
                <a:lnTo>
                  <a:pt x="201162" y="119424"/>
                </a:lnTo>
                <a:lnTo>
                  <a:pt x="199990" y="115845"/>
                </a:lnTo>
                <a:lnTo>
                  <a:pt x="211993" y="111665"/>
                </a:lnTo>
                <a:close/>
                <a:moveTo>
                  <a:pt x="257216" y="107770"/>
                </a:moveTo>
                <a:lnTo>
                  <a:pt x="260225" y="116479"/>
                </a:lnTo>
                <a:cubicBezTo>
                  <a:pt x="259148" y="117239"/>
                  <a:pt x="258040" y="117904"/>
                  <a:pt x="256900" y="118537"/>
                </a:cubicBezTo>
                <a:cubicBezTo>
                  <a:pt x="256836" y="118537"/>
                  <a:pt x="255949" y="118885"/>
                  <a:pt x="254461" y="119455"/>
                </a:cubicBezTo>
                <a:lnTo>
                  <a:pt x="251262" y="110240"/>
                </a:lnTo>
                <a:lnTo>
                  <a:pt x="257216" y="107770"/>
                </a:lnTo>
                <a:close/>
                <a:moveTo>
                  <a:pt x="228239" y="111222"/>
                </a:moveTo>
                <a:lnTo>
                  <a:pt x="229221" y="114103"/>
                </a:lnTo>
                <a:lnTo>
                  <a:pt x="221303" y="117460"/>
                </a:lnTo>
                <a:lnTo>
                  <a:pt x="215698" y="119709"/>
                </a:lnTo>
                <a:cubicBezTo>
                  <a:pt x="215381" y="118664"/>
                  <a:pt x="215033" y="117650"/>
                  <a:pt x="214685" y="116637"/>
                </a:cubicBezTo>
                <a:lnTo>
                  <a:pt x="214653" y="116637"/>
                </a:lnTo>
                <a:lnTo>
                  <a:pt x="228239" y="111222"/>
                </a:lnTo>
                <a:close/>
                <a:moveTo>
                  <a:pt x="151473" y="108276"/>
                </a:moveTo>
                <a:lnTo>
                  <a:pt x="155432" y="108878"/>
                </a:lnTo>
                <a:lnTo>
                  <a:pt x="153627" y="120184"/>
                </a:lnTo>
                <a:cubicBezTo>
                  <a:pt x="152233" y="119899"/>
                  <a:pt x="150903" y="119645"/>
                  <a:pt x="149668" y="119392"/>
                </a:cubicBezTo>
                <a:lnTo>
                  <a:pt x="151473" y="108276"/>
                </a:lnTo>
                <a:close/>
                <a:moveTo>
                  <a:pt x="213133" y="114990"/>
                </a:moveTo>
                <a:cubicBezTo>
                  <a:pt x="213323" y="115497"/>
                  <a:pt x="213481" y="116004"/>
                  <a:pt x="213671" y="116542"/>
                </a:cubicBezTo>
                <a:lnTo>
                  <a:pt x="201795" y="121292"/>
                </a:lnTo>
                <a:lnTo>
                  <a:pt x="201320" y="119867"/>
                </a:lnTo>
                <a:lnTo>
                  <a:pt x="213133" y="114990"/>
                </a:lnTo>
                <a:close/>
                <a:moveTo>
                  <a:pt x="180735" y="112393"/>
                </a:moveTo>
                <a:lnTo>
                  <a:pt x="189286" y="113502"/>
                </a:lnTo>
                <a:lnTo>
                  <a:pt x="180165" y="121387"/>
                </a:lnTo>
                <a:lnTo>
                  <a:pt x="180735" y="112393"/>
                </a:lnTo>
                <a:close/>
                <a:moveTo>
                  <a:pt x="229347" y="114547"/>
                </a:moveTo>
                <a:lnTo>
                  <a:pt x="230614" y="118315"/>
                </a:lnTo>
                <a:lnTo>
                  <a:pt x="222919" y="121514"/>
                </a:lnTo>
                <a:lnTo>
                  <a:pt x="221684" y="117809"/>
                </a:lnTo>
                <a:lnTo>
                  <a:pt x="229347" y="114547"/>
                </a:lnTo>
                <a:close/>
                <a:moveTo>
                  <a:pt x="154703" y="116130"/>
                </a:moveTo>
                <a:lnTo>
                  <a:pt x="161259" y="117809"/>
                </a:lnTo>
                <a:lnTo>
                  <a:pt x="160752" y="121704"/>
                </a:lnTo>
                <a:cubicBezTo>
                  <a:pt x="158504" y="121229"/>
                  <a:pt x="156224" y="120754"/>
                  <a:pt x="154038" y="120279"/>
                </a:cubicBezTo>
                <a:lnTo>
                  <a:pt x="154703" y="116130"/>
                </a:lnTo>
                <a:close/>
                <a:moveTo>
                  <a:pt x="250851" y="110398"/>
                </a:moveTo>
                <a:lnTo>
                  <a:pt x="254049" y="119582"/>
                </a:lnTo>
                <a:lnTo>
                  <a:pt x="246290" y="122496"/>
                </a:lnTo>
                <a:lnTo>
                  <a:pt x="243218" y="113565"/>
                </a:lnTo>
                <a:lnTo>
                  <a:pt x="250851" y="110398"/>
                </a:lnTo>
                <a:close/>
                <a:moveTo>
                  <a:pt x="197932" y="111158"/>
                </a:moveTo>
                <a:lnTo>
                  <a:pt x="200750" y="119582"/>
                </a:lnTo>
                <a:lnTo>
                  <a:pt x="193340" y="122622"/>
                </a:lnTo>
                <a:lnTo>
                  <a:pt x="196855" y="111570"/>
                </a:lnTo>
                <a:lnTo>
                  <a:pt x="197932" y="111158"/>
                </a:lnTo>
                <a:close/>
                <a:moveTo>
                  <a:pt x="85063" y="104508"/>
                </a:moveTo>
                <a:cubicBezTo>
                  <a:pt x="90542" y="104793"/>
                  <a:pt x="99409" y="105331"/>
                  <a:pt x="103083" y="106091"/>
                </a:cubicBezTo>
                <a:lnTo>
                  <a:pt x="102766" y="122939"/>
                </a:lnTo>
                <a:lnTo>
                  <a:pt x="94691" y="115022"/>
                </a:lnTo>
                <a:cubicBezTo>
                  <a:pt x="94564" y="114895"/>
                  <a:pt x="94437" y="114800"/>
                  <a:pt x="94311" y="114768"/>
                </a:cubicBezTo>
                <a:cubicBezTo>
                  <a:pt x="94216" y="114737"/>
                  <a:pt x="90289" y="113217"/>
                  <a:pt x="84271" y="111602"/>
                </a:cubicBezTo>
                <a:lnTo>
                  <a:pt x="85063" y="104508"/>
                </a:lnTo>
                <a:close/>
                <a:moveTo>
                  <a:pt x="104160" y="98617"/>
                </a:moveTo>
                <a:lnTo>
                  <a:pt x="117239" y="109416"/>
                </a:lnTo>
                <a:cubicBezTo>
                  <a:pt x="117271" y="109448"/>
                  <a:pt x="117334" y="109480"/>
                  <a:pt x="117366" y="109480"/>
                </a:cubicBezTo>
                <a:lnTo>
                  <a:pt x="126265" y="112298"/>
                </a:lnTo>
                <a:cubicBezTo>
                  <a:pt x="126835" y="112552"/>
                  <a:pt x="132503" y="115243"/>
                  <a:pt x="136937" y="117080"/>
                </a:cubicBezTo>
                <a:cubicBezTo>
                  <a:pt x="136430" y="119867"/>
                  <a:pt x="136082" y="122052"/>
                  <a:pt x="135860" y="123351"/>
                </a:cubicBezTo>
                <a:cubicBezTo>
                  <a:pt x="134974" y="122907"/>
                  <a:pt x="134182" y="122274"/>
                  <a:pt x="133549" y="121514"/>
                </a:cubicBezTo>
                <a:cubicBezTo>
                  <a:pt x="129083" y="115687"/>
                  <a:pt x="124966" y="114388"/>
                  <a:pt x="120976" y="113122"/>
                </a:cubicBezTo>
                <a:cubicBezTo>
                  <a:pt x="120026" y="112805"/>
                  <a:pt x="119012" y="112488"/>
                  <a:pt x="118031" y="112140"/>
                </a:cubicBezTo>
                <a:cubicBezTo>
                  <a:pt x="115782" y="111253"/>
                  <a:pt x="113724" y="109701"/>
                  <a:pt x="111729" y="108213"/>
                </a:cubicBezTo>
                <a:cubicBezTo>
                  <a:pt x="109417" y="106471"/>
                  <a:pt x="107041" y="104666"/>
                  <a:pt x="104318" y="103969"/>
                </a:cubicBezTo>
                <a:lnTo>
                  <a:pt x="104065" y="103906"/>
                </a:lnTo>
                <a:lnTo>
                  <a:pt x="104160" y="98617"/>
                </a:lnTo>
                <a:close/>
                <a:moveTo>
                  <a:pt x="162019" y="115655"/>
                </a:moveTo>
                <a:lnTo>
                  <a:pt x="170253" y="117302"/>
                </a:lnTo>
                <a:lnTo>
                  <a:pt x="169018" y="123446"/>
                </a:lnTo>
                <a:lnTo>
                  <a:pt x="161227" y="121799"/>
                </a:lnTo>
                <a:lnTo>
                  <a:pt x="162019" y="115655"/>
                </a:lnTo>
                <a:close/>
                <a:moveTo>
                  <a:pt x="221240" y="117999"/>
                </a:moveTo>
                <a:lnTo>
                  <a:pt x="222507" y="121704"/>
                </a:lnTo>
                <a:lnTo>
                  <a:pt x="217187" y="123921"/>
                </a:lnTo>
                <a:cubicBezTo>
                  <a:pt x="216743" y="122654"/>
                  <a:pt x="216300" y="121387"/>
                  <a:pt x="215888" y="120152"/>
                </a:cubicBezTo>
                <a:lnTo>
                  <a:pt x="221240" y="117999"/>
                </a:lnTo>
                <a:close/>
                <a:moveTo>
                  <a:pt x="195778" y="111950"/>
                </a:moveTo>
                <a:lnTo>
                  <a:pt x="192200" y="123097"/>
                </a:lnTo>
                <a:lnTo>
                  <a:pt x="189634" y="124174"/>
                </a:lnTo>
                <a:lnTo>
                  <a:pt x="189888" y="123287"/>
                </a:lnTo>
                <a:cubicBezTo>
                  <a:pt x="189951" y="123129"/>
                  <a:pt x="191376" y="118854"/>
                  <a:pt x="193340" y="112805"/>
                </a:cubicBezTo>
                <a:lnTo>
                  <a:pt x="195778" y="111950"/>
                </a:lnTo>
                <a:close/>
                <a:moveTo>
                  <a:pt x="272639" y="109005"/>
                </a:moveTo>
                <a:lnTo>
                  <a:pt x="276028" y="114135"/>
                </a:lnTo>
                <a:lnTo>
                  <a:pt x="263297" y="124712"/>
                </a:lnTo>
                <a:lnTo>
                  <a:pt x="260922" y="117112"/>
                </a:lnTo>
                <a:cubicBezTo>
                  <a:pt x="263867" y="115148"/>
                  <a:pt x="268174" y="112172"/>
                  <a:pt x="272639" y="109005"/>
                </a:cubicBezTo>
                <a:close/>
                <a:moveTo>
                  <a:pt x="213798" y="116954"/>
                </a:moveTo>
                <a:cubicBezTo>
                  <a:pt x="214146" y="117967"/>
                  <a:pt x="214495" y="119012"/>
                  <a:pt x="214875" y="120057"/>
                </a:cubicBezTo>
                <a:lnTo>
                  <a:pt x="202935" y="124839"/>
                </a:lnTo>
                <a:lnTo>
                  <a:pt x="201922" y="121704"/>
                </a:lnTo>
                <a:lnTo>
                  <a:pt x="213798" y="116954"/>
                </a:lnTo>
                <a:close/>
                <a:moveTo>
                  <a:pt x="200877" y="120025"/>
                </a:moveTo>
                <a:lnTo>
                  <a:pt x="201352" y="121451"/>
                </a:lnTo>
                <a:lnTo>
                  <a:pt x="192611" y="124934"/>
                </a:lnTo>
                <a:lnTo>
                  <a:pt x="193150" y="123192"/>
                </a:lnTo>
                <a:lnTo>
                  <a:pt x="200877" y="120025"/>
                </a:lnTo>
                <a:close/>
                <a:moveTo>
                  <a:pt x="170728" y="117397"/>
                </a:moveTo>
                <a:lnTo>
                  <a:pt x="179880" y="119202"/>
                </a:lnTo>
                <a:lnTo>
                  <a:pt x="179722" y="121767"/>
                </a:lnTo>
                <a:lnTo>
                  <a:pt x="175985" y="124997"/>
                </a:lnTo>
                <a:lnTo>
                  <a:pt x="169398" y="123572"/>
                </a:lnTo>
                <a:lnTo>
                  <a:pt x="170728" y="117397"/>
                </a:lnTo>
                <a:close/>
                <a:moveTo>
                  <a:pt x="192041" y="123667"/>
                </a:moveTo>
                <a:lnTo>
                  <a:pt x="191503" y="125378"/>
                </a:lnTo>
                <a:lnTo>
                  <a:pt x="188938" y="126391"/>
                </a:lnTo>
                <a:lnTo>
                  <a:pt x="189444" y="124744"/>
                </a:lnTo>
                <a:lnTo>
                  <a:pt x="192041" y="123667"/>
                </a:lnTo>
                <a:close/>
                <a:moveTo>
                  <a:pt x="241097" y="114452"/>
                </a:moveTo>
                <a:lnTo>
                  <a:pt x="244137" y="123351"/>
                </a:lnTo>
                <a:lnTo>
                  <a:pt x="234098" y="127151"/>
                </a:lnTo>
                <a:lnTo>
                  <a:pt x="231216" y="118569"/>
                </a:lnTo>
                <a:lnTo>
                  <a:pt x="241097" y="114452"/>
                </a:lnTo>
                <a:close/>
                <a:moveTo>
                  <a:pt x="260510" y="117365"/>
                </a:moveTo>
                <a:lnTo>
                  <a:pt x="262885" y="124966"/>
                </a:lnTo>
                <a:lnTo>
                  <a:pt x="257216" y="127309"/>
                </a:lnTo>
                <a:lnTo>
                  <a:pt x="254778" y="120310"/>
                </a:lnTo>
                <a:cubicBezTo>
                  <a:pt x="256234" y="119740"/>
                  <a:pt x="257121" y="119424"/>
                  <a:pt x="257185" y="119392"/>
                </a:cubicBezTo>
                <a:cubicBezTo>
                  <a:pt x="258325" y="118790"/>
                  <a:pt x="259465" y="118125"/>
                  <a:pt x="260510" y="117365"/>
                </a:cubicBezTo>
                <a:close/>
                <a:moveTo>
                  <a:pt x="192833" y="112963"/>
                </a:moveTo>
                <a:cubicBezTo>
                  <a:pt x="190933" y="118822"/>
                  <a:pt x="189571" y="122971"/>
                  <a:pt x="189539" y="123097"/>
                </a:cubicBezTo>
                <a:lnTo>
                  <a:pt x="189128" y="124332"/>
                </a:lnTo>
                <a:lnTo>
                  <a:pt x="179722" y="128228"/>
                </a:lnTo>
                <a:cubicBezTo>
                  <a:pt x="178899" y="127183"/>
                  <a:pt x="177949" y="126233"/>
                  <a:pt x="176935" y="125409"/>
                </a:cubicBezTo>
                <a:lnTo>
                  <a:pt x="179944" y="122812"/>
                </a:lnTo>
                <a:cubicBezTo>
                  <a:pt x="180039" y="122781"/>
                  <a:pt x="180102" y="122717"/>
                  <a:pt x="180134" y="122622"/>
                </a:cubicBezTo>
                <a:lnTo>
                  <a:pt x="190204" y="113882"/>
                </a:lnTo>
                <a:lnTo>
                  <a:pt x="192833" y="112963"/>
                </a:lnTo>
                <a:close/>
                <a:moveTo>
                  <a:pt x="215096" y="120437"/>
                </a:moveTo>
                <a:cubicBezTo>
                  <a:pt x="215508" y="121672"/>
                  <a:pt x="215951" y="122939"/>
                  <a:pt x="216395" y="124206"/>
                </a:cubicBezTo>
                <a:lnTo>
                  <a:pt x="204456" y="129178"/>
                </a:lnTo>
                <a:lnTo>
                  <a:pt x="203157" y="125219"/>
                </a:lnTo>
                <a:lnTo>
                  <a:pt x="215096" y="120437"/>
                </a:lnTo>
                <a:close/>
                <a:moveTo>
                  <a:pt x="276281" y="114515"/>
                </a:moveTo>
                <a:lnTo>
                  <a:pt x="278878" y="118410"/>
                </a:lnTo>
                <a:lnTo>
                  <a:pt x="265007" y="129399"/>
                </a:lnTo>
                <a:lnTo>
                  <a:pt x="263423" y="125187"/>
                </a:lnTo>
                <a:lnTo>
                  <a:pt x="276281" y="114515"/>
                </a:lnTo>
                <a:close/>
                <a:moveTo>
                  <a:pt x="201510" y="121894"/>
                </a:moveTo>
                <a:lnTo>
                  <a:pt x="202524" y="124997"/>
                </a:lnTo>
                <a:lnTo>
                  <a:pt x="191123" y="129589"/>
                </a:lnTo>
                <a:lnTo>
                  <a:pt x="192421" y="125504"/>
                </a:lnTo>
                <a:lnTo>
                  <a:pt x="201510" y="121894"/>
                </a:lnTo>
                <a:close/>
                <a:moveTo>
                  <a:pt x="188969" y="124902"/>
                </a:moveTo>
                <a:lnTo>
                  <a:pt x="188368" y="126644"/>
                </a:lnTo>
                <a:lnTo>
                  <a:pt x="180799" y="129653"/>
                </a:lnTo>
                <a:cubicBezTo>
                  <a:pt x="180514" y="129304"/>
                  <a:pt x="180260" y="128956"/>
                  <a:pt x="179975" y="128639"/>
                </a:cubicBezTo>
                <a:lnTo>
                  <a:pt x="188969" y="124902"/>
                </a:lnTo>
                <a:close/>
                <a:moveTo>
                  <a:pt x="137760" y="117492"/>
                </a:moveTo>
                <a:cubicBezTo>
                  <a:pt x="139629" y="118252"/>
                  <a:pt x="141149" y="118790"/>
                  <a:pt x="141814" y="118854"/>
                </a:cubicBezTo>
                <a:cubicBezTo>
                  <a:pt x="142923" y="118949"/>
                  <a:pt x="152075" y="120849"/>
                  <a:pt x="160594" y="122654"/>
                </a:cubicBezTo>
                <a:lnTo>
                  <a:pt x="159675" y="129938"/>
                </a:lnTo>
                <a:cubicBezTo>
                  <a:pt x="155337" y="128608"/>
                  <a:pt x="151188" y="127689"/>
                  <a:pt x="147388" y="126834"/>
                </a:cubicBezTo>
                <a:cubicBezTo>
                  <a:pt x="143049" y="125884"/>
                  <a:pt x="139312" y="125061"/>
                  <a:pt x="136684" y="123826"/>
                </a:cubicBezTo>
                <a:cubicBezTo>
                  <a:pt x="136874" y="122622"/>
                  <a:pt x="137285" y="120374"/>
                  <a:pt x="137760" y="117492"/>
                </a:cubicBezTo>
                <a:close/>
                <a:moveTo>
                  <a:pt x="230773" y="118759"/>
                </a:moveTo>
                <a:lnTo>
                  <a:pt x="233654" y="127309"/>
                </a:lnTo>
                <a:lnTo>
                  <a:pt x="225896" y="130286"/>
                </a:lnTo>
                <a:lnTo>
                  <a:pt x="223077" y="121989"/>
                </a:lnTo>
                <a:lnTo>
                  <a:pt x="230773" y="118759"/>
                </a:lnTo>
                <a:close/>
                <a:moveTo>
                  <a:pt x="254334" y="120469"/>
                </a:moveTo>
                <a:lnTo>
                  <a:pt x="256773" y="127468"/>
                </a:lnTo>
                <a:lnTo>
                  <a:pt x="249077" y="130603"/>
                </a:lnTo>
                <a:lnTo>
                  <a:pt x="246607" y="123382"/>
                </a:lnTo>
                <a:lnTo>
                  <a:pt x="254334" y="120469"/>
                </a:lnTo>
                <a:close/>
                <a:moveTo>
                  <a:pt x="191313" y="125948"/>
                </a:moveTo>
                <a:lnTo>
                  <a:pt x="190014" y="130064"/>
                </a:lnTo>
                <a:lnTo>
                  <a:pt x="187418" y="131078"/>
                </a:lnTo>
                <a:lnTo>
                  <a:pt x="188748" y="126961"/>
                </a:lnTo>
                <a:lnTo>
                  <a:pt x="191313" y="125948"/>
                </a:lnTo>
                <a:close/>
                <a:moveTo>
                  <a:pt x="263043" y="125409"/>
                </a:moveTo>
                <a:lnTo>
                  <a:pt x="264627" y="129684"/>
                </a:lnTo>
                <a:lnTo>
                  <a:pt x="264500" y="129811"/>
                </a:lnTo>
                <a:lnTo>
                  <a:pt x="258863" y="132091"/>
                </a:lnTo>
                <a:lnTo>
                  <a:pt x="257375" y="127721"/>
                </a:lnTo>
                <a:lnTo>
                  <a:pt x="263043" y="125409"/>
                </a:lnTo>
                <a:close/>
                <a:moveTo>
                  <a:pt x="222697" y="122084"/>
                </a:moveTo>
                <a:lnTo>
                  <a:pt x="225515" y="130413"/>
                </a:lnTo>
                <a:lnTo>
                  <a:pt x="220195" y="132440"/>
                </a:lnTo>
                <a:cubicBezTo>
                  <a:pt x="219213" y="129748"/>
                  <a:pt x="218263" y="127024"/>
                  <a:pt x="217345" y="124332"/>
                </a:cubicBezTo>
                <a:lnTo>
                  <a:pt x="217377" y="124301"/>
                </a:lnTo>
                <a:lnTo>
                  <a:pt x="222697" y="122084"/>
                </a:lnTo>
                <a:close/>
                <a:moveTo>
                  <a:pt x="188241" y="127151"/>
                </a:moveTo>
                <a:lnTo>
                  <a:pt x="186943" y="131268"/>
                </a:lnTo>
                <a:lnTo>
                  <a:pt x="183269" y="132725"/>
                </a:lnTo>
                <a:cubicBezTo>
                  <a:pt x="182541" y="131743"/>
                  <a:pt x="181844" y="130825"/>
                  <a:pt x="181179" y="129969"/>
                </a:cubicBezTo>
                <a:lnTo>
                  <a:pt x="188241" y="127151"/>
                </a:lnTo>
                <a:close/>
                <a:moveTo>
                  <a:pt x="279100" y="118790"/>
                </a:moveTo>
                <a:lnTo>
                  <a:pt x="281918" y="123034"/>
                </a:lnTo>
                <a:lnTo>
                  <a:pt x="266242" y="132788"/>
                </a:lnTo>
                <a:lnTo>
                  <a:pt x="265165" y="129843"/>
                </a:lnTo>
                <a:lnTo>
                  <a:pt x="279100" y="118790"/>
                </a:lnTo>
                <a:close/>
                <a:moveTo>
                  <a:pt x="256931" y="127911"/>
                </a:moveTo>
                <a:lnTo>
                  <a:pt x="258451" y="132250"/>
                </a:lnTo>
                <a:lnTo>
                  <a:pt x="250724" y="135385"/>
                </a:lnTo>
                <a:lnTo>
                  <a:pt x="249236" y="131046"/>
                </a:lnTo>
                <a:lnTo>
                  <a:pt x="256931" y="127911"/>
                </a:lnTo>
                <a:close/>
                <a:moveTo>
                  <a:pt x="244454" y="124206"/>
                </a:moveTo>
                <a:lnTo>
                  <a:pt x="246955" y="131458"/>
                </a:lnTo>
                <a:lnTo>
                  <a:pt x="236885" y="135480"/>
                </a:lnTo>
                <a:lnTo>
                  <a:pt x="234383" y="128038"/>
                </a:lnTo>
                <a:lnTo>
                  <a:pt x="244454" y="124206"/>
                </a:lnTo>
                <a:close/>
                <a:moveTo>
                  <a:pt x="202682" y="125441"/>
                </a:moveTo>
                <a:lnTo>
                  <a:pt x="203981" y="129399"/>
                </a:lnTo>
                <a:lnTo>
                  <a:pt x="189223" y="135543"/>
                </a:lnTo>
                <a:lnTo>
                  <a:pt x="190996" y="130128"/>
                </a:lnTo>
                <a:lnTo>
                  <a:pt x="202682" y="125441"/>
                </a:lnTo>
                <a:close/>
                <a:moveTo>
                  <a:pt x="186753" y="131838"/>
                </a:moveTo>
                <a:lnTo>
                  <a:pt x="185486" y="135828"/>
                </a:lnTo>
                <a:cubicBezTo>
                  <a:pt x="184821" y="134878"/>
                  <a:pt x="184187" y="133960"/>
                  <a:pt x="183554" y="133105"/>
                </a:cubicBezTo>
                <a:lnTo>
                  <a:pt x="186753" y="131838"/>
                </a:lnTo>
                <a:close/>
                <a:moveTo>
                  <a:pt x="103970" y="106313"/>
                </a:moveTo>
                <a:cubicBezTo>
                  <a:pt x="106155" y="106946"/>
                  <a:pt x="108182" y="108466"/>
                  <a:pt x="110303" y="110081"/>
                </a:cubicBezTo>
                <a:cubicBezTo>
                  <a:pt x="112457" y="111697"/>
                  <a:pt x="114610" y="113343"/>
                  <a:pt x="117207" y="114293"/>
                </a:cubicBezTo>
                <a:cubicBezTo>
                  <a:pt x="118252" y="114705"/>
                  <a:pt x="119266" y="115022"/>
                  <a:pt x="120247" y="115338"/>
                </a:cubicBezTo>
                <a:cubicBezTo>
                  <a:pt x="124238" y="116605"/>
                  <a:pt x="127690" y="117714"/>
                  <a:pt x="131712" y="122939"/>
                </a:cubicBezTo>
                <a:cubicBezTo>
                  <a:pt x="132535" y="123984"/>
                  <a:pt x="133580" y="124807"/>
                  <a:pt x="134752" y="125409"/>
                </a:cubicBezTo>
                <a:lnTo>
                  <a:pt x="133739" y="130001"/>
                </a:lnTo>
                <a:lnTo>
                  <a:pt x="114959" y="127246"/>
                </a:lnTo>
                <a:cubicBezTo>
                  <a:pt x="114895" y="127246"/>
                  <a:pt x="114832" y="127246"/>
                  <a:pt x="114769" y="127278"/>
                </a:cubicBezTo>
                <a:cubicBezTo>
                  <a:pt x="114737" y="127341"/>
                  <a:pt x="114705" y="127373"/>
                  <a:pt x="114674" y="127436"/>
                </a:cubicBezTo>
                <a:lnTo>
                  <a:pt x="113502" y="136177"/>
                </a:lnTo>
                <a:lnTo>
                  <a:pt x="107485" y="135575"/>
                </a:lnTo>
                <a:lnTo>
                  <a:pt x="104286" y="124617"/>
                </a:lnTo>
                <a:cubicBezTo>
                  <a:pt x="104223" y="124427"/>
                  <a:pt x="104128" y="124269"/>
                  <a:pt x="103970" y="124111"/>
                </a:cubicBezTo>
                <a:lnTo>
                  <a:pt x="103653" y="123794"/>
                </a:lnTo>
                <a:lnTo>
                  <a:pt x="103970" y="106313"/>
                </a:lnTo>
                <a:close/>
                <a:moveTo>
                  <a:pt x="216521" y="124649"/>
                </a:moveTo>
                <a:cubicBezTo>
                  <a:pt x="217472" y="127341"/>
                  <a:pt x="218422" y="130064"/>
                  <a:pt x="219340" y="132756"/>
                </a:cubicBezTo>
                <a:cubicBezTo>
                  <a:pt x="215065" y="134403"/>
                  <a:pt x="210916" y="136018"/>
                  <a:pt x="207211" y="137475"/>
                </a:cubicBezTo>
                <a:lnTo>
                  <a:pt x="204614" y="129621"/>
                </a:lnTo>
                <a:lnTo>
                  <a:pt x="216521" y="124649"/>
                </a:lnTo>
                <a:close/>
                <a:moveTo>
                  <a:pt x="115085" y="127721"/>
                </a:moveTo>
                <a:lnTo>
                  <a:pt x="133644" y="130445"/>
                </a:lnTo>
                <a:lnTo>
                  <a:pt x="131997" y="138077"/>
                </a:lnTo>
                <a:lnTo>
                  <a:pt x="113945" y="136240"/>
                </a:lnTo>
                <a:lnTo>
                  <a:pt x="115085" y="127721"/>
                </a:lnTo>
                <a:close/>
                <a:moveTo>
                  <a:pt x="264785" y="130128"/>
                </a:moveTo>
                <a:lnTo>
                  <a:pt x="267002" y="136145"/>
                </a:lnTo>
                <a:cubicBezTo>
                  <a:pt x="267002" y="136145"/>
                  <a:pt x="267034" y="136177"/>
                  <a:pt x="267034" y="136177"/>
                </a:cubicBezTo>
                <a:lnTo>
                  <a:pt x="261112" y="138520"/>
                </a:lnTo>
                <a:lnTo>
                  <a:pt x="259021" y="132503"/>
                </a:lnTo>
                <a:lnTo>
                  <a:pt x="264690" y="130191"/>
                </a:lnTo>
                <a:lnTo>
                  <a:pt x="264753" y="130160"/>
                </a:lnTo>
                <a:lnTo>
                  <a:pt x="264785" y="130128"/>
                </a:lnTo>
                <a:close/>
                <a:moveTo>
                  <a:pt x="189856" y="130603"/>
                </a:moveTo>
                <a:lnTo>
                  <a:pt x="187291" y="138552"/>
                </a:lnTo>
                <a:cubicBezTo>
                  <a:pt x="186784" y="137792"/>
                  <a:pt x="186278" y="137032"/>
                  <a:pt x="185771" y="136303"/>
                </a:cubicBezTo>
                <a:lnTo>
                  <a:pt x="187323" y="131616"/>
                </a:lnTo>
                <a:lnTo>
                  <a:pt x="189856" y="130603"/>
                </a:lnTo>
                <a:close/>
                <a:moveTo>
                  <a:pt x="234003" y="128133"/>
                </a:moveTo>
                <a:lnTo>
                  <a:pt x="236505" y="135607"/>
                </a:lnTo>
                <a:lnTo>
                  <a:pt x="228777" y="138678"/>
                </a:lnTo>
                <a:lnTo>
                  <a:pt x="226212" y="131110"/>
                </a:lnTo>
                <a:cubicBezTo>
                  <a:pt x="228841" y="130096"/>
                  <a:pt x="231469" y="129114"/>
                  <a:pt x="234003" y="128133"/>
                </a:cubicBezTo>
                <a:close/>
                <a:moveTo>
                  <a:pt x="247082" y="131901"/>
                </a:moveTo>
                <a:lnTo>
                  <a:pt x="248602" y="136272"/>
                </a:lnTo>
                <a:lnTo>
                  <a:pt x="238531" y="140325"/>
                </a:lnTo>
                <a:lnTo>
                  <a:pt x="237043" y="135923"/>
                </a:lnTo>
                <a:lnTo>
                  <a:pt x="247082" y="131901"/>
                </a:lnTo>
                <a:close/>
                <a:moveTo>
                  <a:pt x="225801" y="131268"/>
                </a:moveTo>
                <a:lnTo>
                  <a:pt x="228302" y="138900"/>
                </a:lnTo>
                <a:lnTo>
                  <a:pt x="223109" y="140990"/>
                </a:lnTo>
                <a:cubicBezTo>
                  <a:pt x="222222" y="138457"/>
                  <a:pt x="221335" y="135923"/>
                  <a:pt x="220448" y="133326"/>
                </a:cubicBezTo>
                <a:lnTo>
                  <a:pt x="225801" y="131268"/>
                </a:lnTo>
                <a:close/>
                <a:moveTo>
                  <a:pt x="258578" y="132661"/>
                </a:moveTo>
                <a:lnTo>
                  <a:pt x="260668" y="138678"/>
                </a:lnTo>
                <a:lnTo>
                  <a:pt x="252878" y="141719"/>
                </a:lnTo>
                <a:lnTo>
                  <a:pt x="250851" y="135828"/>
                </a:lnTo>
                <a:lnTo>
                  <a:pt x="258578" y="132661"/>
                </a:lnTo>
                <a:close/>
                <a:moveTo>
                  <a:pt x="280715" y="131300"/>
                </a:moveTo>
                <a:lnTo>
                  <a:pt x="284230" y="140610"/>
                </a:lnTo>
                <a:lnTo>
                  <a:pt x="280493" y="141909"/>
                </a:lnTo>
                <a:lnTo>
                  <a:pt x="277389" y="132598"/>
                </a:lnTo>
                <a:lnTo>
                  <a:pt x="280715" y="131300"/>
                </a:lnTo>
                <a:close/>
                <a:moveTo>
                  <a:pt x="161069" y="122749"/>
                </a:moveTo>
                <a:cubicBezTo>
                  <a:pt x="168448" y="124301"/>
                  <a:pt x="175320" y="125789"/>
                  <a:pt x="175985" y="125916"/>
                </a:cubicBezTo>
                <a:cubicBezTo>
                  <a:pt x="177315" y="126549"/>
                  <a:pt x="181020" y="131110"/>
                  <a:pt x="185074" y="136968"/>
                </a:cubicBezTo>
                <a:lnTo>
                  <a:pt x="183016" y="143460"/>
                </a:lnTo>
                <a:cubicBezTo>
                  <a:pt x="181369" y="141845"/>
                  <a:pt x="179659" y="140357"/>
                  <a:pt x="177822" y="138995"/>
                </a:cubicBezTo>
                <a:cubicBezTo>
                  <a:pt x="172026" y="134656"/>
                  <a:pt x="165946" y="131965"/>
                  <a:pt x="160119" y="130096"/>
                </a:cubicBezTo>
                <a:lnTo>
                  <a:pt x="161069" y="122749"/>
                </a:lnTo>
                <a:close/>
                <a:moveTo>
                  <a:pt x="236663" y="136050"/>
                </a:moveTo>
                <a:lnTo>
                  <a:pt x="238088" y="140484"/>
                </a:lnTo>
                <a:lnTo>
                  <a:pt x="230393" y="143650"/>
                </a:lnTo>
                <a:lnTo>
                  <a:pt x="228872" y="139185"/>
                </a:lnTo>
                <a:lnTo>
                  <a:pt x="236663" y="136050"/>
                </a:lnTo>
                <a:close/>
                <a:moveTo>
                  <a:pt x="204107" y="129843"/>
                </a:moveTo>
                <a:lnTo>
                  <a:pt x="206736" y="137665"/>
                </a:lnTo>
                <a:cubicBezTo>
                  <a:pt x="203664" y="138868"/>
                  <a:pt x="200940" y="139977"/>
                  <a:pt x="198723" y="140832"/>
                </a:cubicBezTo>
                <a:lnTo>
                  <a:pt x="198628" y="140832"/>
                </a:lnTo>
                <a:cubicBezTo>
                  <a:pt x="198565" y="140864"/>
                  <a:pt x="198502" y="140895"/>
                  <a:pt x="198502" y="140959"/>
                </a:cubicBezTo>
                <a:cubicBezTo>
                  <a:pt x="195905" y="142004"/>
                  <a:pt x="194036" y="142795"/>
                  <a:pt x="193276" y="143175"/>
                </a:cubicBezTo>
                <a:cubicBezTo>
                  <a:pt x="192516" y="143555"/>
                  <a:pt x="191756" y="144030"/>
                  <a:pt x="191028" y="144474"/>
                </a:cubicBezTo>
                <a:cubicBezTo>
                  <a:pt x="190046" y="142795"/>
                  <a:pt x="189001" y="141149"/>
                  <a:pt x="187956" y="139565"/>
                </a:cubicBezTo>
                <a:lnTo>
                  <a:pt x="187924" y="139565"/>
                </a:lnTo>
                <a:lnTo>
                  <a:pt x="189033" y="136113"/>
                </a:lnTo>
                <a:lnTo>
                  <a:pt x="204107" y="129843"/>
                </a:lnTo>
                <a:close/>
                <a:moveTo>
                  <a:pt x="185391" y="137443"/>
                </a:moveTo>
                <a:cubicBezTo>
                  <a:pt x="185897" y="138172"/>
                  <a:pt x="186404" y="138932"/>
                  <a:pt x="186911" y="139724"/>
                </a:cubicBezTo>
                <a:lnTo>
                  <a:pt x="185042" y="145582"/>
                </a:lnTo>
                <a:cubicBezTo>
                  <a:pt x="184504" y="144981"/>
                  <a:pt x="183966" y="144379"/>
                  <a:pt x="183364" y="143809"/>
                </a:cubicBezTo>
                <a:lnTo>
                  <a:pt x="185391" y="137443"/>
                </a:lnTo>
                <a:close/>
                <a:moveTo>
                  <a:pt x="228461" y="139343"/>
                </a:moveTo>
                <a:lnTo>
                  <a:pt x="229949" y="143809"/>
                </a:lnTo>
                <a:lnTo>
                  <a:pt x="224755" y="145899"/>
                </a:lnTo>
                <a:lnTo>
                  <a:pt x="223235" y="141434"/>
                </a:lnTo>
                <a:lnTo>
                  <a:pt x="228461" y="139343"/>
                </a:lnTo>
                <a:close/>
                <a:moveTo>
                  <a:pt x="276946" y="132756"/>
                </a:moveTo>
                <a:lnTo>
                  <a:pt x="280050" y="142035"/>
                </a:lnTo>
                <a:lnTo>
                  <a:pt x="264215" y="147387"/>
                </a:lnTo>
                <a:lnTo>
                  <a:pt x="261238" y="138900"/>
                </a:lnTo>
                <a:lnTo>
                  <a:pt x="276946" y="132756"/>
                </a:lnTo>
                <a:close/>
                <a:moveTo>
                  <a:pt x="187576" y="140705"/>
                </a:moveTo>
                <a:cubicBezTo>
                  <a:pt x="188494" y="142099"/>
                  <a:pt x="189381" y="143524"/>
                  <a:pt x="190268" y="144949"/>
                </a:cubicBezTo>
                <a:cubicBezTo>
                  <a:pt x="189064" y="145741"/>
                  <a:pt x="187924" y="146627"/>
                  <a:pt x="186848" y="147577"/>
                </a:cubicBezTo>
                <a:cubicBezTo>
                  <a:pt x="186499" y="147197"/>
                  <a:pt x="186119" y="146754"/>
                  <a:pt x="185771" y="146374"/>
                </a:cubicBezTo>
                <a:lnTo>
                  <a:pt x="187576" y="140705"/>
                </a:lnTo>
                <a:close/>
                <a:moveTo>
                  <a:pt x="238278" y="140895"/>
                </a:moveTo>
                <a:lnTo>
                  <a:pt x="239672" y="145012"/>
                </a:lnTo>
                <a:lnTo>
                  <a:pt x="231913" y="147926"/>
                </a:lnTo>
                <a:lnTo>
                  <a:pt x="230583" y="144030"/>
                </a:lnTo>
                <a:lnTo>
                  <a:pt x="238278" y="140895"/>
                </a:lnTo>
                <a:close/>
                <a:moveTo>
                  <a:pt x="260827" y="139090"/>
                </a:moveTo>
                <a:lnTo>
                  <a:pt x="263772" y="147577"/>
                </a:lnTo>
                <a:lnTo>
                  <a:pt x="260700" y="148622"/>
                </a:lnTo>
                <a:lnTo>
                  <a:pt x="257881" y="140262"/>
                </a:lnTo>
                <a:lnTo>
                  <a:pt x="260827" y="139090"/>
                </a:lnTo>
                <a:close/>
                <a:moveTo>
                  <a:pt x="248792" y="136652"/>
                </a:moveTo>
                <a:lnTo>
                  <a:pt x="251547" y="144696"/>
                </a:lnTo>
                <a:lnTo>
                  <a:pt x="241413" y="148717"/>
                </a:lnTo>
                <a:lnTo>
                  <a:pt x="238721" y="140737"/>
                </a:lnTo>
                <a:lnTo>
                  <a:pt x="248792" y="136652"/>
                </a:lnTo>
                <a:close/>
                <a:moveTo>
                  <a:pt x="136874" y="126391"/>
                </a:moveTo>
                <a:cubicBezTo>
                  <a:pt x="139597" y="127468"/>
                  <a:pt x="143018" y="128228"/>
                  <a:pt x="146913" y="129083"/>
                </a:cubicBezTo>
                <a:cubicBezTo>
                  <a:pt x="150681" y="129906"/>
                  <a:pt x="154830" y="130825"/>
                  <a:pt x="159137" y="132186"/>
                </a:cubicBezTo>
                <a:lnTo>
                  <a:pt x="155622" y="149129"/>
                </a:lnTo>
                <a:lnTo>
                  <a:pt x="132725" y="145519"/>
                </a:lnTo>
                <a:lnTo>
                  <a:pt x="133929" y="140009"/>
                </a:lnTo>
                <a:lnTo>
                  <a:pt x="141434" y="141275"/>
                </a:lnTo>
                <a:lnTo>
                  <a:pt x="141497" y="141275"/>
                </a:lnTo>
                <a:cubicBezTo>
                  <a:pt x="141507" y="141276"/>
                  <a:pt x="141516" y="141277"/>
                  <a:pt x="141524" y="141277"/>
                </a:cubicBezTo>
                <a:cubicBezTo>
                  <a:pt x="141784" y="141277"/>
                  <a:pt x="141805" y="140831"/>
                  <a:pt x="141529" y="140800"/>
                </a:cubicBezTo>
                <a:lnTo>
                  <a:pt x="134024" y="139565"/>
                </a:lnTo>
                <a:lnTo>
                  <a:pt x="136874" y="126391"/>
                </a:lnTo>
                <a:close/>
                <a:moveTo>
                  <a:pt x="207021" y="138520"/>
                </a:moveTo>
                <a:lnTo>
                  <a:pt x="209554" y="146057"/>
                </a:lnTo>
                <a:lnTo>
                  <a:pt x="201384" y="149319"/>
                </a:lnTo>
                <a:lnTo>
                  <a:pt x="199103" y="141687"/>
                </a:lnTo>
                <a:cubicBezTo>
                  <a:pt x="201320" y="140769"/>
                  <a:pt x="204012" y="139692"/>
                  <a:pt x="207021" y="138520"/>
                </a:cubicBezTo>
                <a:close/>
                <a:moveTo>
                  <a:pt x="184947" y="148939"/>
                </a:moveTo>
                <a:lnTo>
                  <a:pt x="185201" y="149224"/>
                </a:lnTo>
                <a:cubicBezTo>
                  <a:pt x="185016" y="149440"/>
                  <a:pt x="184861" y="149626"/>
                  <a:pt x="184677" y="149840"/>
                </a:cubicBezTo>
                <a:lnTo>
                  <a:pt x="184677" y="149840"/>
                </a:lnTo>
                <a:lnTo>
                  <a:pt x="184947" y="148939"/>
                </a:lnTo>
                <a:close/>
                <a:moveTo>
                  <a:pt x="257501" y="140389"/>
                </a:moveTo>
                <a:lnTo>
                  <a:pt x="260320" y="148717"/>
                </a:lnTo>
                <a:lnTo>
                  <a:pt x="255886" y="150238"/>
                </a:lnTo>
                <a:lnTo>
                  <a:pt x="253099" y="142130"/>
                </a:lnTo>
                <a:lnTo>
                  <a:pt x="257501" y="140389"/>
                </a:lnTo>
                <a:close/>
                <a:moveTo>
                  <a:pt x="219593" y="133675"/>
                </a:moveTo>
                <a:cubicBezTo>
                  <a:pt x="221050" y="137950"/>
                  <a:pt x="222507" y="142194"/>
                  <a:pt x="223932" y="146247"/>
                </a:cubicBezTo>
                <a:lnTo>
                  <a:pt x="211708" y="151219"/>
                </a:lnTo>
                <a:lnTo>
                  <a:pt x="207464" y="138393"/>
                </a:lnTo>
                <a:cubicBezTo>
                  <a:pt x="211138" y="136937"/>
                  <a:pt x="215286" y="135322"/>
                  <a:pt x="219593" y="133675"/>
                </a:cubicBezTo>
                <a:close/>
                <a:moveTo>
                  <a:pt x="198660" y="141877"/>
                </a:moveTo>
                <a:lnTo>
                  <a:pt x="200940" y="149446"/>
                </a:lnTo>
                <a:cubicBezTo>
                  <a:pt x="200940" y="149478"/>
                  <a:pt x="200972" y="149478"/>
                  <a:pt x="200972" y="149478"/>
                </a:cubicBezTo>
                <a:lnTo>
                  <a:pt x="195145" y="151789"/>
                </a:lnTo>
                <a:cubicBezTo>
                  <a:pt x="194068" y="149699"/>
                  <a:pt x="192833" y="147482"/>
                  <a:pt x="191503" y="145266"/>
                </a:cubicBezTo>
                <a:cubicBezTo>
                  <a:pt x="192200" y="144822"/>
                  <a:pt x="192928" y="144411"/>
                  <a:pt x="193688" y="143999"/>
                </a:cubicBezTo>
                <a:cubicBezTo>
                  <a:pt x="194448" y="143619"/>
                  <a:pt x="196190" y="142890"/>
                  <a:pt x="198660" y="141877"/>
                </a:cubicBezTo>
                <a:close/>
                <a:moveTo>
                  <a:pt x="239830" y="145424"/>
                </a:moveTo>
                <a:lnTo>
                  <a:pt x="240970" y="148876"/>
                </a:lnTo>
                <a:lnTo>
                  <a:pt x="233274" y="151948"/>
                </a:lnTo>
                <a:lnTo>
                  <a:pt x="232008" y="148401"/>
                </a:lnTo>
                <a:lnTo>
                  <a:pt x="239830" y="145424"/>
                </a:lnTo>
                <a:close/>
                <a:moveTo>
                  <a:pt x="269219" y="146659"/>
                </a:moveTo>
                <a:lnTo>
                  <a:pt x="270454" y="150491"/>
                </a:lnTo>
                <a:lnTo>
                  <a:pt x="265767" y="152169"/>
                </a:lnTo>
                <a:lnTo>
                  <a:pt x="264563" y="148242"/>
                </a:lnTo>
                <a:lnTo>
                  <a:pt x="269219" y="146659"/>
                </a:lnTo>
                <a:close/>
                <a:moveTo>
                  <a:pt x="107612" y="136050"/>
                </a:moveTo>
                <a:lnTo>
                  <a:pt x="131902" y="138520"/>
                </a:lnTo>
                <a:lnTo>
                  <a:pt x="128766" y="152929"/>
                </a:lnTo>
                <a:lnTo>
                  <a:pt x="111507" y="149509"/>
                </a:lnTo>
                <a:lnTo>
                  <a:pt x="107612" y="136050"/>
                </a:lnTo>
                <a:close/>
                <a:moveTo>
                  <a:pt x="251706" y="145107"/>
                </a:moveTo>
                <a:lnTo>
                  <a:pt x="253796" y="151251"/>
                </a:lnTo>
                <a:lnTo>
                  <a:pt x="248824" y="153214"/>
                </a:lnTo>
                <a:cubicBezTo>
                  <a:pt x="248824" y="153183"/>
                  <a:pt x="248824" y="153183"/>
                  <a:pt x="248824" y="153183"/>
                </a:cubicBezTo>
                <a:lnTo>
                  <a:pt x="246639" y="147134"/>
                </a:lnTo>
                <a:lnTo>
                  <a:pt x="251706" y="145107"/>
                </a:lnTo>
                <a:close/>
                <a:moveTo>
                  <a:pt x="230107" y="144252"/>
                </a:moveTo>
                <a:lnTo>
                  <a:pt x="232768" y="152169"/>
                </a:lnTo>
                <a:lnTo>
                  <a:pt x="227637" y="154196"/>
                </a:lnTo>
                <a:lnTo>
                  <a:pt x="224914" y="146342"/>
                </a:lnTo>
                <a:lnTo>
                  <a:pt x="230107" y="144252"/>
                </a:lnTo>
                <a:close/>
                <a:moveTo>
                  <a:pt x="246132" y="147356"/>
                </a:moveTo>
                <a:lnTo>
                  <a:pt x="248317" y="153373"/>
                </a:lnTo>
                <a:lnTo>
                  <a:pt x="248349" y="153404"/>
                </a:lnTo>
                <a:lnTo>
                  <a:pt x="243535" y="155305"/>
                </a:lnTo>
                <a:lnTo>
                  <a:pt x="241508" y="149193"/>
                </a:lnTo>
                <a:lnTo>
                  <a:pt x="246132" y="147356"/>
                </a:lnTo>
                <a:close/>
                <a:moveTo>
                  <a:pt x="273177" y="145361"/>
                </a:moveTo>
                <a:lnTo>
                  <a:pt x="276281" y="154260"/>
                </a:lnTo>
                <a:lnTo>
                  <a:pt x="272576" y="155653"/>
                </a:lnTo>
                <a:lnTo>
                  <a:pt x="269599" y="146564"/>
                </a:lnTo>
                <a:lnTo>
                  <a:pt x="273177" y="145361"/>
                </a:lnTo>
                <a:close/>
                <a:moveTo>
                  <a:pt x="260541" y="149636"/>
                </a:moveTo>
                <a:lnTo>
                  <a:pt x="262315" y="154830"/>
                </a:lnTo>
                <a:lnTo>
                  <a:pt x="256456" y="156825"/>
                </a:lnTo>
                <a:lnTo>
                  <a:pt x="256044" y="151188"/>
                </a:lnTo>
                <a:lnTo>
                  <a:pt x="260541" y="149636"/>
                </a:lnTo>
                <a:close/>
                <a:moveTo>
                  <a:pt x="276408" y="154671"/>
                </a:moveTo>
                <a:lnTo>
                  <a:pt x="276819" y="155780"/>
                </a:lnTo>
                <a:lnTo>
                  <a:pt x="273082" y="157205"/>
                </a:lnTo>
                <a:lnTo>
                  <a:pt x="272702" y="156096"/>
                </a:lnTo>
                <a:lnTo>
                  <a:pt x="276408" y="154671"/>
                </a:lnTo>
                <a:close/>
                <a:moveTo>
                  <a:pt x="270549" y="150966"/>
                </a:moveTo>
                <a:lnTo>
                  <a:pt x="272132" y="155811"/>
                </a:lnTo>
                <a:lnTo>
                  <a:pt x="267445" y="157616"/>
                </a:lnTo>
                <a:lnTo>
                  <a:pt x="265862" y="152644"/>
                </a:lnTo>
                <a:lnTo>
                  <a:pt x="270549" y="150966"/>
                </a:lnTo>
                <a:close/>
                <a:moveTo>
                  <a:pt x="132630" y="145962"/>
                </a:moveTo>
                <a:lnTo>
                  <a:pt x="155527" y="149573"/>
                </a:lnTo>
                <a:lnTo>
                  <a:pt x="153975" y="157046"/>
                </a:lnTo>
                <a:lnTo>
                  <a:pt x="153785" y="157870"/>
                </a:lnTo>
                <a:lnTo>
                  <a:pt x="131047" y="153373"/>
                </a:lnTo>
                <a:lnTo>
                  <a:pt x="132630" y="145962"/>
                </a:lnTo>
                <a:close/>
                <a:moveTo>
                  <a:pt x="241065" y="149351"/>
                </a:moveTo>
                <a:lnTo>
                  <a:pt x="243123" y="155463"/>
                </a:lnTo>
                <a:lnTo>
                  <a:pt x="235396" y="158503"/>
                </a:lnTo>
                <a:lnTo>
                  <a:pt x="233338" y="152423"/>
                </a:lnTo>
                <a:lnTo>
                  <a:pt x="241065" y="149351"/>
                </a:lnTo>
                <a:close/>
                <a:moveTo>
                  <a:pt x="264120" y="148401"/>
                </a:moveTo>
                <a:lnTo>
                  <a:pt x="267065" y="157743"/>
                </a:lnTo>
                <a:lnTo>
                  <a:pt x="264215" y="158852"/>
                </a:lnTo>
                <a:lnTo>
                  <a:pt x="261048" y="149446"/>
                </a:lnTo>
                <a:lnTo>
                  <a:pt x="264120" y="148401"/>
                </a:lnTo>
                <a:close/>
                <a:moveTo>
                  <a:pt x="272291" y="156255"/>
                </a:moveTo>
                <a:lnTo>
                  <a:pt x="272639" y="157363"/>
                </a:lnTo>
                <a:lnTo>
                  <a:pt x="267920" y="159168"/>
                </a:lnTo>
                <a:lnTo>
                  <a:pt x="267572" y="158060"/>
                </a:lnTo>
                <a:lnTo>
                  <a:pt x="272291" y="156255"/>
                </a:lnTo>
                <a:close/>
                <a:moveTo>
                  <a:pt x="232926" y="152613"/>
                </a:moveTo>
                <a:lnTo>
                  <a:pt x="234985" y="158662"/>
                </a:lnTo>
                <a:lnTo>
                  <a:pt x="229854" y="160688"/>
                </a:lnTo>
                <a:cubicBezTo>
                  <a:pt x="229189" y="158788"/>
                  <a:pt x="228524" y="156761"/>
                  <a:pt x="227796" y="154640"/>
                </a:cubicBezTo>
                <a:lnTo>
                  <a:pt x="232926" y="152613"/>
                </a:lnTo>
                <a:close/>
                <a:moveTo>
                  <a:pt x="63180" y="0"/>
                </a:moveTo>
                <a:lnTo>
                  <a:pt x="64542" y="2724"/>
                </a:lnTo>
                <a:lnTo>
                  <a:pt x="60108" y="4909"/>
                </a:lnTo>
                <a:lnTo>
                  <a:pt x="57954" y="32"/>
                </a:lnTo>
                <a:lnTo>
                  <a:pt x="56941" y="32"/>
                </a:lnTo>
                <a:lnTo>
                  <a:pt x="57131" y="444"/>
                </a:lnTo>
                <a:lnTo>
                  <a:pt x="49847" y="3009"/>
                </a:lnTo>
                <a:lnTo>
                  <a:pt x="48675" y="32"/>
                </a:lnTo>
                <a:lnTo>
                  <a:pt x="48200" y="32"/>
                </a:lnTo>
                <a:lnTo>
                  <a:pt x="43007" y="1805"/>
                </a:lnTo>
                <a:lnTo>
                  <a:pt x="42215" y="32"/>
                </a:lnTo>
                <a:lnTo>
                  <a:pt x="41740" y="32"/>
                </a:lnTo>
                <a:lnTo>
                  <a:pt x="43988" y="5067"/>
                </a:lnTo>
                <a:lnTo>
                  <a:pt x="39428" y="6651"/>
                </a:lnTo>
                <a:lnTo>
                  <a:pt x="36356" y="32"/>
                </a:lnTo>
                <a:lnTo>
                  <a:pt x="35849" y="32"/>
                </a:lnTo>
                <a:lnTo>
                  <a:pt x="37180" y="2851"/>
                </a:lnTo>
                <a:lnTo>
                  <a:pt x="32619" y="4814"/>
                </a:lnTo>
                <a:lnTo>
                  <a:pt x="30656" y="32"/>
                </a:lnTo>
                <a:lnTo>
                  <a:pt x="29674" y="32"/>
                </a:lnTo>
                <a:lnTo>
                  <a:pt x="33253" y="8804"/>
                </a:lnTo>
                <a:lnTo>
                  <a:pt x="21503" y="12921"/>
                </a:lnTo>
                <a:lnTo>
                  <a:pt x="26792" y="32"/>
                </a:lnTo>
                <a:lnTo>
                  <a:pt x="26285" y="32"/>
                </a:lnTo>
                <a:lnTo>
                  <a:pt x="22327" y="9691"/>
                </a:lnTo>
                <a:lnTo>
                  <a:pt x="17576" y="32"/>
                </a:lnTo>
                <a:lnTo>
                  <a:pt x="17070" y="32"/>
                </a:lnTo>
                <a:lnTo>
                  <a:pt x="22073" y="10261"/>
                </a:lnTo>
                <a:lnTo>
                  <a:pt x="21060" y="12763"/>
                </a:lnTo>
                <a:lnTo>
                  <a:pt x="14631" y="32"/>
                </a:lnTo>
                <a:lnTo>
                  <a:pt x="12066" y="32"/>
                </a:lnTo>
                <a:lnTo>
                  <a:pt x="15011" y="5891"/>
                </a:lnTo>
                <a:lnTo>
                  <a:pt x="5922" y="8583"/>
                </a:lnTo>
                <a:lnTo>
                  <a:pt x="2280" y="412"/>
                </a:lnTo>
                <a:lnTo>
                  <a:pt x="2122" y="32"/>
                </a:lnTo>
                <a:lnTo>
                  <a:pt x="1615" y="32"/>
                </a:lnTo>
                <a:lnTo>
                  <a:pt x="1774" y="380"/>
                </a:lnTo>
                <a:lnTo>
                  <a:pt x="32" y="1235"/>
                </a:lnTo>
                <a:lnTo>
                  <a:pt x="32" y="1742"/>
                </a:lnTo>
                <a:lnTo>
                  <a:pt x="1964" y="824"/>
                </a:lnTo>
                <a:lnTo>
                  <a:pt x="3642" y="4592"/>
                </a:lnTo>
                <a:lnTo>
                  <a:pt x="95" y="6936"/>
                </a:lnTo>
                <a:lnTo>
                  <a:pt x="32" y="6809"/>
                </a:lnTo>
                <a:lnTo>
                  <a:pt x="32" y="7664"/>
                </a:lnTo>
                <a:lnTo>
                  <a:pt x="2059" y="10894"/>
                </a:lnTo>
                <a:lnTo>
                  <a:pt x="32" y="12130"/>
                </a:lnTo>
                <a:lnTo>
                  <a:pt x="32" y="12668"/>
                </a:lnTo>
                <a:lnTo>
                  <a:pt x="2312" y="11274"/>
                </a:lnTo>
                <a:lnTo>
                  <a:pt x="4244" y="14346"/>
                </a:lnTo>
                <a:lnTo>
                  <a:pt x="697" y="16215"/>
                </a:lnTo>
                <a:lnTo>
                  <a:pt x="63" y="15075"/>
                </a:lnTo>
                <a:lnTo>
                  <a:pt x="63" y="15993"/>
                </a:lnTo>
                <a:lnTo>
                  <a:pt x="253" y="16437"/>
                </a:lnTo>
                <a:lnTo>
                  <a:pt x="32" y="16532"/>
                </a:lnTo>
                <a:lnTo>
                  <a:pt x="32" y="17070"/>
                </a:lnTo>
                <a:lnTo>
                  <a:pt x="475" y="16817"/>
                </a:lnTo>
                <a:lnTo>
                  <a:pt x="2059" y="19698"/>
                </a:lnTo>
                <a:lnTo>
                  <a:pt x="1552" y="19888"/>
                </a:lnTo>
                <a:lnTo>
                  <a:pt x="792" y="19793"/>
                </a:lnTo>
                <a:lnTo>
                  <a:pt x="0" y="18812"/>
                </a:lnTo>
                <a:lnTo>
                  <a:pt x="0" y="22517"/>
                </a:lnTo>
                <a:lnTo>
                  <a:pt x="32" y="22549"/>
                </a:lnTo>
                <a:lnTo>
                  <a:pt x="0" y="22580"/>
                </a:lnTo>
                <a:lnTo>
                  <a:pt x="0" y="23182"/>
                </a:lnTo>
                <a:lnTo>
                  <a:pt x="317" y="22929"/>
                </a:lnTo>
                <a:cubicBezTo>
                  <a:pt x="1583" y="24512"/>
                  <a:pt x="2692" y="26222"/>
                  <a:pt x="3674" y="27996"/>
                </a:cubicBezTo>
                <a:cubicBezTo>
                  <a:pt x="4307" y="29326"/>
                  <a:pt x="4845" y="30656"/>
                  <a:pt x="5320" y="32049"/>
                </a:cubicBezTo>
                <a:lnTo>
                  <a:pt x="3864" y="32049"/>
                </a:lnTo>
                <a:lnTo>
                  <a:pt x="2312" y="27457"/>
                </a:lnTo>
                <a:cubicBezTo>
                  <a:pt x="2280" y="27426"/>
                  <a:pt x="2280" y="27394"/>
                  <a:pt x="2280" y="27362"/>
                </a:cubicBezTo>
                <a:lnTo>
                  <a:pt x="32" y="24449"/>
                </a:lnTo>
                <a:lnTo>
                  <a:pt x="32" y="25209"/>
                </a:lnTo>
                <a:lnTo>
                  <a:pt x="1869" y="27616"/>
                </a:lnTo>
                <a:lnTo>
                  <a:pt x="3452" y="32334"/>
                </a:lnTo>
                <a:cubicBezTo>
                  <a:pt x="3484" y="32429"/>
                  <a:pt x="3579" y="32493"/>
                  <a:pt x="3674" y="32493"/>
                </a:cubicBezTo>
                <a:lnTo>
                  <a:pt x="5479" y="32493"/>
                </a:lnTo>
                <a:cubicBezTo>
                  <a:pt x="5669" y="33031"/>
                  <a:pt x="5859" y="33601"/>
                  <a:pt x="6049" y="34171"/>
                </a:cubicBezTo>
                <a:lnTo>
                  <a:pt x="32" y="34836"/>
                </a:lnTo>
                <a:lnTo>
                  <a:pt x="32" y="35280"/>
                </a:lnTo>
                <a:lnTo>
                  <a:pt x="6207" y="34614"/>
                </a:lnTo>
                <a:cubicBezTo>
                  <a:pt x="6587" y="35755"/>
                  <a:pt x="6967" y="36990"/>
                  <a:pt x="7347" y="38256"/>
                </a:cubicBezTo>
                <a:lnTo>
                  <a:pt x="32" y="39333"/>
                </a:lnTo>
                <a:lnTo>
                  <a:pt x="32" y="39808"/>
                </a:lnTo>
                <a:lnTo>
                  <a:pt x="7474" y="38700"/>
                </a:lnTo>
                <a:cubicBezTo>
                  <a:pt x="8677" y="42722"/>
                  <a:pt x="9912" y="47219"/>
                  <a:pt x="11021" y="51272"/>
                </a:cubicBezTo>
                <a:cubicBezTo>
                  <a:pt x="7189" y="52064"/>
                  <a:pt x="3389" y="52887"/>
                  <a:pt x="32" y="53647"/>
                </a:cubicBezTo>
                <a:lnTo>
                  <a:pt x="32" y="55991"/>
                </a:lnTo>
                <a:cubicBezTo>
                  <a:pt x="3547" y="55231"/>
                  <a:pt x="7569" y="54376"/>
                  <a:pt x="11623" y="53521"/>
                </a:cubicBezTo>
                <a:cubicBezTo>
                  <a:pt x="13333" y="59823"/>
                  <a:pt x="14378" y="63465"/>
                  <a:pt x="15011" y="64605"/>
                </a:cubicBezTo>
                <a:cubicBezTo>
                  <a:pt x="16626" y="67328"/>
                  <a:pt x="42278" y="80914"/>
                  <a:pt x="50702" y="85316"/>
                </a:cubicBezTo>
                <a:lnTo>
                  <a:pt x="61406" y="107865"/>
                </a:lnTo>
                <a:lnTo>
                  <a:pt x="60171" y="107801"/>
                </a:lnTo>
                <a:cubicBezTo>
                  <a:pt x="60138" y="107796"/>
                  <a:pt x="60104" y="107793"/>
                  <a:pt x="60070" y="107793"/>
                </a:cubicBezTo>
                <a:cubicBezTo>
                  <a:pt x="59914" y="107793"/>
                  <a:pt x="59758" y="107850"/>
                  <a:pt x="59601" y="107928"/>
                </a:cubicBezTo>
                <a:cubicBezTo>
                  <a:pt x="47757" y="114230"/>
                  <a:pt x="29611" y="123762"/>
                  <a:pt x="28217" y="124237"/>
                </a:cubicBezTo>
                <a:cubicBezTo>
                  <a:pt x="28164" y="124251"/>
                  <a:pt x="28099" y="124257"/>
                  <a:pt x="28023" y="124257"/>
                </a:cubicBezTo>
                <a:cubicBezTo>
                  <a:pt x="26825" y="124257"/>
                  <a:pt x="22853" y="122650"/>
                  <a:pt x="19160" y="120595"/>
                </a:cubicBezTo>
                <a:cubicBezTo>
                  <a:pt x="18981" y="120496"/>
                  <a:pt x="18793" y="120450"/>
                  <a:pt x="18610" y="120450"/>
                </a:cubicBezTo>
                <a:cubicBezTo>
                  <a:pt x="17979" y="120450"/>
                  <a:pt x="17401" y="120985"/>
                  <a:pt x="17450" y="121672"/>
                </a:cubicBezTo>
                <a:lnTo>
                  <a:pt x="32" y="130825"/>
                </a:lnTo>
                <a:lnTo>
                  <a:pt x="32" y="131870"/>
                </a:lnTo>
                <a:lnTo>
                  <a:pt x="17893" y="122496"/>
                </a:lnTo>
                <a:cubicBezTo>
                  <a:pt x="17956" y="122527"/>
                  <a:pt x="18020" y="122559"/>
                  <a:pt x="18051" y="122591"/>
                </a:cubicBezTo>
                <a:cubicBezTo>
                  <a:pt x="20320" y="123838"/>
                  <a:pt x="25456" y="126507"/>
                  <a:pt x="28120" y="126507"/>
                </a:cubicBezTo>
                <a:cubicBezTo>
                  <a:pt x="28432" y="126507"/>
                  <a:pt x="28710" y="126471"/>
                  <a:pt x="28946" y="126391"/>
                </a:cubicBezTo>
                <a:cubicBezTo>
                  <a:pt x="30941" y="125726"/>
                  <a:pt x="56339" y="112267"/>
                  <a:pt x="60425" y="110081"/>
                </a:cubicBezTo>
                <a:cubicBezTo>
                  <a:pt x="76513" y="110778"/>
                  <a:pt x="91334" y="116130"/>
                  <a:pt x="93265" y="116827"/>
                </a:cubicBezTo>
                <a:lnTo>
                  <a:pt x="102164" y="125568"/>
                </a:lnTo>
                <a:lnTo>
                  <a:pt x="109258" y="149984"/>
                </a:lnTo>
                <a:lnTo>
                  <a:pt x="107485" y="158471"/>
                </a:lnTo>
                <a:lnTo>
                  <a:pt x="109828" y="158471"/>
                </a:lnTo>
                <a:lnTo>
                  <a:pt x="110145" y="156888"/>
                </a:lnTo>
                <a:lnTo>
                  <a:pt x="116099" y="158408"/>
                </a:lnTo>
                <a:lnTo>
                  <a:pt x="117872" y="158408"/>
                </a:lnTo>
                <a:lnTo>
                  <a:pt x="110240" y="156445"/>
                </a:lnTo>
                <a:lnTo>
                  <a:pt x="111507" y="150459"/>
                </a:lnTo>
                <a:lnTo>
                  <a:pt x="128576" y="153848"/>
                </a:lnTo>
                <a:lnTo>
                  <a:pt x="127563" y="158503"/>
                </a:lnTo>
                <a:cubicBezTo>
                  <a:pt x="128355" y="158535"/>
                  <a:pt x="129115" y="158566"/>
                  <a:pt x="129907" y="158598"/>
                </a:cubicBezTo>
                <a:lnTo>
                  <a:pt x="130857" y="154260"/>
                </a:lnTo>
                <a:lnTo>
                  <a:pt x="153563" y="158757"/>
                </a:lnTo>
                <a:lnTo>
                  <a:pt x="153215" y="160245"/>
                </a:lnTo>
                <a:lnTo>
                  <a:pt x="154133" y="160277"/>
                </a:lnTo>
                <a:lnTo>
                  <a:pt x="154482" y="158915"/>
                </a:lnTo>
                <a:lnTo>
                  <a:pt x="158440" y="159517"/>
                </a:lnTo>
                <a:lnTo>
                  <a:pt x="158345" y="160530"/>
                </a:lnTo>
                <a:lnTo>
                  <a:pt x="158820" y="160530"/>
                </a:lnTo>
                <a:lnTo>
                  <a:pt x="158884" y="159580"/>
                </a:lnTo>
                <a:lnTo>
                  <a:pt x="167244" y="160878"/>
                </a:lnTo>
                <a:cubicBezTo>
                  <a:pt x="169430" y="160973"/>
                  <a:pt x="171615" y="161037"/>
                  <a:pt x="173832" y="161100"/>
                </a:cubicBezTo>
                <a:lnTo>
                  <a:pt x="174655" y="161100"/>
                </a:lnTo>
                <a:lnTo>
                  <a:pt x="154703" y="158028"/>
                </a:lnTo>
                <a:lnTo>
                  <a:pt x="154893" y="157236"/>
                </a:lnTo>
                <a:lnTo>
                  <a:pt x="160024" y="132440"/>
                </a:lnTo>
                <a:cubicBezTo>
                  <a:pt x="165471" y="134245"/>
                  <a:pt x="171108" y="136810"/>
                  <a:pt x="176460" y="140800"/>
                </a:cubicBezTo>
                <a:cubicBezTo>
                  <a:pt x="178519" y="142352"/>
                  <a:pt x="180450" y="144062"/>
                  <a:pt x="182224" y="145899"/>
                </a:cubicBezTo>
                <a:lnTo>
                  <a:pt x="177379" y="161163"/>
                </a:lnTo>
                <a:lnTo>
                  <a:pt x="177854" y="161163"/>
                </a:lnTo>
                <a:lnTo>
                  <a:pt x="182604" y="146247"/>
                </a:lnTo>
                <a:cubicBezTo>
                  <a:pt x="183174" y="146849"/>
                  <a:pt x="183744" y="147451"/>
                  <a:pt x="184282" y="148084"/>
                </a:cubicBezTo>
                <a:lnTo>
                  <a:pt x="182541" y="153594"/>
                </a:lnTo>
                <a:lnTo>
                  <a:pt x="180102" y="161195"/>
                </a:lnTo>
                <a:lnTo>
                  <a:pt x="181052" y="161195"/>
                </a:lnTo>
                <a:lnTo>
                  <a:pt x="183396" y="153848"/>
                </a:lnTo>
                <a:cubicBezTo>
                  <a:pt x="183934" y="152359"/>
                  <a:pt x="184757" y="151029"/>
                  <a:pt x="185834" y="149889"/>
                </a:cubicBezTo>
                <a:cubicBezTo>
                  <a:pt x="188558" y="153309"/>
                  <a:pt x="190996" y="156951"/>
                  <a:pt x="193055" y="160815"/>
                </a:cubicBezTo>
                <a:cubicBezTo>
                  <a:pt x="193878" y="160720"/>
                  <a:pt x="194701" y="160657"/>
                  <a:pt x="195525" y="160593"/>
                </a:cubicBezTo>
                <a:cubicBezTo>
                  <a:pt x="193245" y="156223"/>
                  <a:pt x="190553" y="152074"/>
                  <a:pt x="187449" y="148242"/>
                </a:cubicBezTo>
                <a:cubicBezTo>
                  <a:pt x="188494" y="147324"/>
                  <a:pt x="189603" y="146469"/>
                  <a:pt x="190775" y="145709"/>
                </a:cubicBezTo>
                <a:cubicBezTo>
                  <a:pt x="193276" y="149921"/>
                  <a:pt x="195557" y="154165"/>
                  <a:pt x="196982" y="157806"/>
                </a:cubicBezTo>
                <a:cubicBezTo>
                  <a:pt x="197330" y="158693"/>
                  <a:pt x="197678" y="159580"/>
                  <a:pt x="197995" y="160435"/>
                </a:cubicBezTo>
                <a:lnTo>
                  <a:pt x="198977" y="160403"/>
                </a:lnTo>
                <a:cubicBezTo>
                  <a:pt x="198597" y="159453"/>
                  <a:pt x="198217" y="158471"/>
                  <a:pt x="197805" y="157458"/>
                </a:cubicBezTo>
                <a:cubicBezTo>
                  <a:pt x="197172" y="155811"/>
                  <a:pt x="196348" y="154038"/>
                  <a:pt x="195398" y="152169"/>
                </a:cubicBezTo>
                <a:lnTo>
                  <a:pt x="209713" y="146469"/>
                </a:lnTo>
                <a:lnTo>
                  <a:pt x="211359" y="151568"/>
                </a:lnTo>
                <a:lnTo>
                  <a:pt x="214431" y="160752"/>
                </a:lnTo>
                <a:lnTo>
                  <a:pt x="214906" y="160752"/>
                </a:lnTo>
                <a:lnTo>
                  <a:pt x="211866" y="151631"/>
                </a:lnTo>
                <a:lnTo>
                  <a:pt x="224090" y="146659"/>
                </a:lnTo>
                <a:cubicBezTo>
                  <a:pt x="225864" y="151821"/>
                  <a:pt x="227511" y="156666"/>
                  <a:pt x="228936" y="160847"/>
                </a:cubicBezTo>
                <a:lnTo>
                  <a:pt x="230583" y="160847"/>
                </a:lnTo>
                <a:lnTo>
                  <a:pt x="235111" y="159105"/>
                </a:lnTo>
                <a:lnTo>
                  <a:pt x="235713" y="160815"/>
                </a:lnTo>
                <a:lnTo>
                  <a:pt x="236188" y="160815"/>
                </a:lnTo>
                <a:lnTo>
                  <a:pt x="235555" y="158947"/>
                </a:lnTo>
                <a:lnTo>
                  <a:pt x="237518" y="158155"/>
                </a:lnTo>
                <a:lnTo>
                  <a:pt x="238436" y="160752"/>
                </a:lnTo>
                <a:lnTo>
                  <a:pt x="238911" y="160720"/>
                </a:lnTo>
                <a:lnTo>
                  <a:pt x="237961" y="157965"/>
                </a:lnTo>
                <a:lnTo>
                  <a:pt x="241287" y="156666"/>
                </a:lnTo>
                <a:lnTo>
                  <a:pt x="242395" y="160435"/>
                </a:lnTo>
                <a:lnTo>
                  <a:pt x="242870" y="160372"/>
                </a:lnTo>
                <a:lnTo>
                  <a:pt x="241698" y="156508"/>
                </a:lnTo>
                <a:lnTo>
                  <a:pt x="243282" y="155906"/>
                </a:lnTo>
                <a:lnTo>
                  <a:pt x="244644" y="160213"/>
                </a:lnTo>
                <a:lnTo>
                  <a:pt x="245119" y="160150"/>
                </a:lnTo>
                <a:lnTo>
                  <a:pt x="243694" y="155716"/>
                </a:lnTo>
                <a:lnTo>
                  <a:pt x="253764" y="151758"/>
                </a:lnTo>
                <a:lnTo>
                  <a:pt x="254176" y="157648"/>
                </a:lnTo>
                <a:lnTo>
                  <a:pt x="247335" y="160023"/>
                </a:lnTo>
                <a:cubicBezTo>
                  <a:pt x="247874" y="159992"/>
                  <a:pt x="248444" y="159960"/>
                  <a:pt x="248982" y="159928"/>
                </a:cubicBezTo>
                <a:lnTo>
                  <a:pt x="254208" y="158123"/>
                </a:lnTo>
                <a:lnTo>
                  <a:pt x="254303" y="159770"/>
                </a:lnTo>
                <a:lnTo>
                  <a:pt x="256615" y="159738"/>
                </a:lnTo>
                <a:lnTo>
                  <a:pt x="256456" y="157331"/>
                </a:lnTo>
                <a:lnTo>
                  <a:pt x="262442" y="155241"/>
                </a:lnTo>
                <a:lnTo>
                  <a:pt x="263740" y="159042"/>
                </a:lnTo>
                <a:lnTo>
                  <a:pt x="262062" y="159675"/>
                </a:lnTo>
                <a:lnTo>
                  <a:pt x="263423" y="159675"/>
                </a:lnTo>
                <a:lnTo>
                  <a:pt x="263867" y="159485"/>
                </a:lnTo>
                <a:lnTo>
                  <a:pt x="263930" y="159643"/>
                </a:lnTo>
                <a:lnTo>
                  <a:pt x="264405" y="159643"/>
                </a:lnTo>
                <a:lnTo>
                  <a:pt x="264310" y="159327"/>
                </a:lnTo>
                <a:lnTo>
                  <a:pt x="267129" y="158250"/>
                </a:lnTo>
                <a:lnTo>
                  <a:pt x="267477" y="159358"/>
                </a:lnTo>
                <a:lnTo>
                  <a:pt x="266875" y="159580"/>
                </a:lnTo>
                <a:lnTo>
                  <a:pt x="266875" y="159580"/>
                </a:lnTo>
                <a:lnTo>
                  <a:pt x="268300" y="159517"/>
                </a:lnTo>
                <a:lnTo>
                  <a:pt x="272766" y="157838"/>
                </a:lnTo>
                <a:lnTo>
                  <a:pt x="273272" y="159295"/>
                </a:lnTo>
                <a:lnTo>
                  <a:pt x="273747" y="159295"/>
                </a:lnTo>
                <a:lnTo>
                  <a:pt x="273209" y="157648"/>
                </a:lnTo>
                <a:lnTo>
                  <a:pt x="276946" y="156223"/>
                </a:lnTo>
                <a:lnTo>
                  <a:pt x="277928" y="159168"/>
                </a:lnTo>
                <a:lnTo>
                  <a:pt x="278403" y="159168"/>
                </a:lnTo>
                <a:lnTo>
                  <a:pt x="277326" y="155843"/>
                </a:lnTo>
                <a:lnTo>
                  <a:pt x="273589" y="145202"/>
                </a:lnTo>
                <a:lnTo>
                  <a:pt x="280335" y="142922"/>
                </a:lnTo>
                <a:lnTo>
                  <a:pt x="285180" y="157521"/>
                </a:lnTo>
                <a:lnTo>
                  <a:pt x="285180" y="156065"/>
                </a:lnTo>
                <a:lnTo>
                  <a:pt x="284800" y="154830"/>
                </a:lnTo>
                <a:lnTo>
                  <a:pt x="284832" y="154830"/>
                </a:lnTo>
                <a:lnTo>
                  <a:pt x="285180" y="154671"/>
                </a:lnTo>
                <a:lnTo>
                  <a:pt x="285180" y="154196"/>
                </a:lnTo>
                <a:lnTo>
                  <a:pt x="284673" y="154418"/>
                </a:lnTo>
                <a:lnTo>
                  <a:pt x="283565" y="151093"/>
                </a:lnTo>
                <a:lnTo>
                  <a:pt x="285212" y="150111"/>
                </a:lnTo>
                <a:lnTo>
                  <a:pt x="285212" y="149573"/>
                </a:lnTo>
                <a:lnTo>
                  <a:pt x="283407" y="150649"/>
                </a:lnTo>
                <a:lnTo>
                  <a:pt x="280778" y="142764"/>
                </a:lnTo>
                <a:lnTo>
                  <a:pt x="284578" y="141497"/>
                </a:lnTo>
                <a:lnTo>
                  <a:pt x="285212" y="143175"/>
                </a:lnTo>
                <a:lnTo>
                  <a:pt x="285212" y="141877"/>
                </a:lnTo>
                <a:lnTo>
                  <a:pt x="284990" y="141339"/>
                </a:lnTo>
                <a:lnTo>
                  <a:pt x="285212" y="141275"/>
                </a:lnTo>
                <a:lnTo>
                  <a:pt x="285212" y="140294"/>
                </a:lnTo>
                <a:lnTo>
                  <a:pt x="284673" y="140484"/>
                </a:lnTo>
                <a:lnTo>
                  <a:pt x="281158" y="131141"/>
                </a:lnTo>
                <a:lnTo>
                  <a:pt x="285212" y="129558"/>
                </a:lnTo>
                <a:lnTo>
                  <a:pt x="285212" y="129051"/>
                </a:lnTo>
                <a:lnTo>
                  <a:pt x="267445" y="136018"/>
                </a:lnTo>
                <a:cubicBezTo>
                  <a:pt x="267445" y="135987"/>
                  <a:pt x="267445" y="135987"/>
                  <a:pt x="267445" y="135955"/>
                </a:cubicBezTo>
                <a:lnTo>
                  <a:pt x="266400" y="133200"/>
                </a:lnTo>
                <a:lnTo>
                  <a:pt x="282171" y="123414"/>
                </a:lnTo>
                <a:lnTo>
                  <a:pt x="285180" y="127943"/>
                </a:lnTo>
                <a:lnTo>
                  <a:pt x="285180" y="125758"/>
                </a:lnTo>
                <a:lnTo>
                  <a:pt x="284958" y="125948"/>
                </a:lnTo>
                <a:lnTo>
                  <a:pt x="282900" y="122844"/>
                </a:lnTo>
                <a:lnTo>
                  <a:pt x="285180" y="120849"/>
                </a:lnTo>
                <a:lnTo>
                  <a:pt x="285180" y="120247"/>
                </a:lnTo>
                <a:lnTo>
                  <a:pt x="282646" y="122464"/>
                </a:lnTo>
                <a:lnTo>
                  <a:pt x="279828" y="118189"/>
                </a:lnTo>
                <a:lnTo>
                  <a:pt x="283977" y="114768"/>
                </a:lnTo>
                <a:lnTo>
                  <a:pt x="285180" y="116510"/>
                </a:lnTo>
                <a:lnTo>
                  <a:pt x="285180" y="115718"/>
                </a:lnTo>
                <a:lnTo>
                  <a:pt x="284325" y="114483"/>
                </a:lnTo>
                <a:lnTo>
                  <a:pt x="285180" y="113755"/>
                </a:lnTo>
                <a:lnTo>
                  <a:pt x="285180" y="113185"/>
                </a:lnTo>
                <a:lnTo>
                  <a:pt x="284072" y="114072"/>
                </a:lnTo>
                <a:lnTo>
                  <a:pt x="281411" y="110240"/>
                </a:lnTo>
                <a:lnTo>
                  <a:pt x="285180" y="107136"/>
                </a:lnTo>
                <a:lnTo>
                  <a:pt x="285180" y="106535"/>
                </a:lnTo>
                <a:lnTo>
                  <a:pt x="281126" y="109891"/>
                </a:lnTo>
                <a:lnTo>
                  <a:pt x="277928" y="105236"/>
                </a:lnTo>
                <a:cubicBezTo>
                  <a:pt x="279733" y="103906"/>
                  <a:pt x="281475" y="102608"/>
                  <a:pt x="283122" y="101404"/>
                </a:cubicBezTo>
                <a:lnTo>
                  <a:pt x="285180" y="104254"/>
                </a:lnTo>
                <a:lnTo>
                  <a:pt x="285180" y="103463"/>
                </a:lnTo>
                <a:lnTo>
                  <a:pt x="283470" y="101119"/>
                </a:lnTo>
                <a:cubicBezTo>
                  <a:pt x="284072" y="100676"/>
                  <a:pt x="284642" y="100264"/>
                  <a:pt x="285180" y="99852"/>
                </a:cubicBezTo>
                <a:lnTo>
                  <a:pt x="285180" y="98681"/>
                </a:lnTo>
                <a:cubicBezTo>
                  <a:pt x="284483" y="99251"/>
                  <a:pt x="283723" y="99789"/>
                  <a:pt x="282963" y="100391"/>
                </a:cubicBezTo>
                <a:lnTo>
                  <a:pt x="280145" y="96495"/>
                </a:lnTo>
                <a:lnTo>
                  <a:pt x="285180" y="92949"/>
                </a:lnTo>
                <a:lnTo>
                  <a:pt x="285180" y="92379"/>
                </a:lnTo>
                <a:lnTo>
                  <a:pt x="279891" y="96147"/>
                </a:lnTo>
                <a:lnTo>
                  <a:pt x="277611" y="92980"/>
                </a:lnTo>
                <a:lnTo>
                  <a:pt x="277643" y="92980"/>
                </a:lnTo>
                <a:lnTo>
                  <a:pt x="285180" y="87502"/>
                </a:lnTo>
                <a:lnTo>
                  <a:pt x="285180" y="86931"/>
                </a:lnTo>
                <a:lnTo>
                  <a:pt x="277389" y="92600"/>
                </a:lnTo>
                <a:lnTo>
                  <a:pt x="277326" y="92600"/>
                </a:lnTo>
                <a:lnTo>
                  <a:pt x="273652" y="87470"/>
                </a:lnTo>
                <a:lnTo>
                  <a:pt x="282932" y="79204"/>
                </a:lnTo>
                <a:cubicBezTo>
                  <a:pt x="283660" y="80123"/>
                  <a:pt x="284420" y="81073"/>
                  <a:pt x="285180" y="82023"/>
                </a:cubicBezTo>
                <a:lnTo>
                  <a:pt x="285180" y="81294"/>
                </a:lnTo>
                <a:cubicBezTo>
                  <a:pt x="284515" y="80471"/>
                  <a:pt x="283882" y="79679"/>
                  <a:pt x="283280" y="78888"/>
                </a:cubicBezTo>
                <a:lnTo>
                  <a:pt x="285180" y="77177"/>
                </a:lnTo>
                <a:lnTo>
                  <a:pt x="285180" y="76576"/>
                </a:lnTo>
                <a:lnTo>
                  <a:pt x="282995" y="78508"/>
                </a:lnTo>
                <a:cubicBezTo>
                  <a:pt x="282425" y="77779"/>
                  <a:pt x="281886" y="77082"/>
                  <a:pt x="281348" y="76386"/>
                </a:cubicBezTo>
                <a:cubicBezTo>
                  <a:pt x="280493" y="75246"/>
                  <a:pt x="279670" y="74201"/>
                  <a:pt x="279005" y="73251"/>
                </a:cubicBezTo>
                <a:lnTo>
                  <a:pt x="281981" y="70685"/>
                </a:lnTo>
                <a:lnTo>
                  <a:pt x="285180" y="74676"/>
                </a:lnTo>
                <a:lnTo>
                  <a:pt x="285180" y="73947"/>
                </a:lnTo>
                <a:lnTo>
                  <a:pt x="282330" y="70400"/>
                </a:lnTo>
                <a:lnTo>
                  <a:pt x="285180" y="67898"/>
                </a:lnTo>
                <a:lnTo>
                  <a:pt x="285180" y="66663"/>
                </a:lnTo>
                <a:lnTo>
                  <a:pt x="284325" y="67423"/>
                </a:lnTo>
                <a:cubicBezTo>
                  <a:pt x="283375" y="64447"/>
                  <a:pt x="281380" y="58144"/>
                  <a:pt x="280525" y="55358"/>
                </a:cubicBezTo>
                <a:lnTo>
                  <a:pt x="283407" y="54376"/>
                </a:lnTo>
                <a:lnTo>
                  <a:pt x="285180" y="54598"/>
                </a:lnTo>
                <a:lnTo>
                  <a:pt x="285180" y="52286"/>
                </a:lnTo>
                <a:lnTo>
                  <a:pt x="283407" y="52064"/>
                </a:lnTo>
                <a:lnTo>
                  <a:pt x="283343" y="52064"/>
                </a:lnTo>
                <a:lnTo>
                  <a:pt x="273336" y="51621"/>
                </a:lnTo>
                <a:lnTo>
                  <a:pt x="271562" y="45762"/>
                </a:lnTo>
                <a:lnTo>
                  <a:pt x="285180" y="47250"/>
                </a:lnTo>
                <a:lnTo>
                  <a:pt x="285180" y="46775"/>
                </a:lnTo>
                <a:lnTo>
                  <a:pt x="271404" y="45255"/>
                </a:lnTo>
                <a:lnTo>
                  <a:pt x="270137" y="41138"/>
                </a:lnTo>
                <a:lnTo>
                  <a:pt x="285180" y="41803"/>
                </a:lnTo>
                <a:lnTo>
                  <a:pt x="285180" y="41328"/>
                </a:lnTo>
                <a:lnTo>
                  <a:pt x="252244" y="39840"/>
                </a:lnTo>
                <a:lnTo>
                  <a:pt x="244390" y="39840"/>
                </a:lnTo>
                <a:cubicBezTo>
                  <a:pt x="244707" y="36673"/>
                  <a:pt x="244992" y="33918"/>
                  <a:pt x="245214" y="31638"/>
                </a:cubicBezTo>
                <a:lnTo>
                  <a:pt x="268680" y="32018"/>
                </a:lnTo>
                <a:lnTo>
                  <a:pt x="276946" y="32524"/>
                </a:lnTo>
                <a:lnTo>
                  <a:pt x="285148" y="33063"/>
                </a:lnTo>
                <a:lnTo>
                  <a:pt x="285148" y="32588"/>
                </a:lnTo>
                <a:lnTo>
                  <a:pt x="277168" y="32081"/>
                </a:lnTo>
                <a:lnTo>
                  <a:pt x="277263" y="28724"/>
                </a:lnTo>
                <a:lnTo>
                  <a:pt x="285148" y="28629"/>
                </a:lnTo>
                <a:lnTo>
                  <a:pt x="285148" y="28186"/>
                </a:lnTo>
                <a:lnTo>
                  <a:pt x="277326" y="28249"/>
                </a:lnTo>
                <a:lnTo>
                  <a:pt x="277453" y="24037"/>
                </a:lnTo>
                <a:lnTo>
                  <a:pt x="285212" y="24829"/>
                </a:lnTo>
                <a:lnTo>
                  <a:pt x="285212" y="24385"/>
                </a:lnTo>
                <a:lnTo>
                  <a:pt x="283977" y="24259"/>
                </a:lnTo>
                <a:lnTo>
                  <a:pt x="283977" y="15106"/>
                </a:lnTo>
                <a:lnTo>
                  <a:pt x="285212" y="15201"/>
                </a:lnTo>
                <a:lnTo>
                  <a:pt x="285212" y="14726"/>
                </a:lnTo>
                <a:lnTo>
                  <a:pt x="268237" y="13460"/>
                </a:lnTo>
                <a:lnTo>
                  <a:pt x="268807" y="5099"/>
                </a:lnTo>
                <a:lnTo>
                  <a:pt x="268807" y="32"/>
                </a:lnTo>
                <a:lnTo>
                  <a:pt x="268332" y="32"/>
                </a:lnTo>
                <a:lnTo>
                  <a:pt x="268332" y="4814"/>
                </a:lnTo>
                <a:lnTo>
                  <a:pt x="260415" y="4022"/>
                </a:lnTo>
                <a:lnTo>
                  <a:pt x="260541" y="32"/>
                </a:lnTo>
                <a:lnTo>
                  <a:pt x="260098" y="32"/>
                </a:lnTo>
                <a:lnTo>
                  <a:pt x="259971" y="3991"/>
                </a:lnTo>
                <a:lnTo>
                  <a:pt x="255158" y="3484"/>
                </a:lnTo>
                <a:lnTo>
                  <a:pt x="255221" y="32"/>
                </a:lnTo>
                <a:lnTo>
                  <a:pt x="254746" y="32"/>
                </a:lnTo>
                <a:lnTo>
                  <a:pt x="254714" y="3421"/>
                </a:lnTo>
                <a:lnTo>
                  <a:pt x="246132" y="2566"/>
                </a:lnTo>
                <a:lnTo>
                  <a:pt x="246132" y="32"/>
                </a:lnTo>
                <a:lnTo>
                  <a:pt x="243820" y="32"/>
                </a:lnTo>
                <a:lnTo>
                  <a:pt x="243820" y="2312"/>
                </a:lnTo>
                <a:lnTo>
                  <a:pt x="233401" y="1267"/>
                </a:lnTo>
                <a:lnTo>
                  <a:pt x="233591" y="32"/>
                </a:lnTo>
                <a:lnTo>
                  <a:pt x="233148" y="32"/>
                </a:lnTo>
                <a:lnTo>
                  <a:pt x="232926" y="1457"/>
                </a:lnTo>
                <a:lnTo>
                  <a:pt x="232419" y="4846"/>
                </a:lnTo>
                <a:lnTo>
                  <a:pt x="225072" y="4339"/>
                </a:lnTo>
                <a:lnTo>
                  <a:pt x="225705" y="32"/>
                </a:lnTo>
                <a:lnTo>
                  <a:pt x="224787" y="32"/>
                </a:lnTo>
                <a:lnTo>
                  <a:pt x="224154" y="4307"/>
                </a:lnTo>
                <a:cubicBezTo>
                  <a:pt x="216585" y="3801"/>
                  <a:pt x="209143" y="3294"/>
                  <a:pt x="205976" y="3136"/>
                </a:cubicBezTo>
                <a:cubicBezTo>
                  <a:pt x="205627" y="3104"/>
                  <a:pt x="205216" y="3072"/>
                  <a:pt x="204804" y="3041"/>
                </a:cubicBezTo>
                <a:lnTo>
                  <a:pt x="205089" y="32"/>
                </a:lnTo>
                <a:lnTo>
                  <a:pt x="204139" y="32"/>
                </a:lnTo>
                <a:lnTo>
                  <a:pt x="203886" y="2946"/>
                </a:lnTo>
                <a:cubicBezTo>
                  <a:pt x="199674" y="2439"/>
                  <a:pt x="192611" y="1235"/>
                  <a:pt x="185961" y="32"/>
                </a:cubicBezTo>
                <a:lnTo>
                  <a:pt x="180925" y="32"/>
                </a:lnTo>
                <a:cubicBezTo>
                  <a:pt x="183174" y="444"/>
                  <a:pt x="185581" y="887"/>
                  <a:pt x="188019" y="1330"/>
                </a:cubicBezTo>
                <a:lnTo>
                  <a:pt x="187608" y="5637"/>
                </a:lnTo>
                <a:lnTo>
                  <a:pt x="175447" y="4751"/>
                </a:lnTo>
                <a:lnTo>
                  <a:pt x="176840" y="32"/>
                </a:lnTo>
                <a:lnTo>
                  <a:pt x="176333" y="32"/>
                </a:lnTo>
                <a:lnTo>
                  <a:pt x="175003" y="4592"/>
                </a:lnTo>
                <a:lnTo>
                  <a:pt x="167941" y="32"/>
                </a:lnTo>
                <a:lnTo>
                  <a:pt x="167086" y="32"/>
                </a:lnTo>
                <a:lnTo>
                  <a:pt x="174877" y="5036"/>
                </a:lnTo>
                <a:lnTo>
                  <a:pt x="173673" y="9184"/>
                </a:lnTo>
                <a:lnTo>
                  <a:pt x="162779" y="2756"/>
                </a:lnTo>
                <a:lnTo>
                  <a:pt x="162716" y="2724"/>
                </a:lnTo>
                <a:lnTo>
                  <a:pt x="156477" y="32"/>
                </a:lnTo>
                <a:lnTo>
                  <a:pt x="154165" y="32"/>
                </a:lnTo>
                <a:lnTo>
                  <a:pt x="162336" y="3579"/>
                </a:lnTo>
                <a:lnTo>
                  <a:pt x="181179" y="14695"/>
                </a:lnTo>
                <a:lnTo>
                  <a:pt x="177822" y="20300"/>
                </a:lnTo>
                <a:lnTo>
                  <a:pt x="150143" y="7664"/>
                </a:lnTo>
                <a:lnTo>
                  <a:pt x="148781" y="32"/>
                </a:lnTo>
                <a:lnTo>
                  <a:pt x="147831" y="32"/>
                </a:lnTo>
                <a:lnTo>
                  <a:pt x="149130" y="7284"/>
                </a:lnTo>
                <a:lnTo>
                  <a:pt x="127690" y="64"/>
                </a:lnTo>
                <a:lnTo>
                  <a:pt x="127690" y="32"/>
                </a:lnTo>
                <a:lnTo>
                  <a:pt x="126170" y="32"/>
                </a:lnTo>
                <a:lnTo>
                  <a:pt x="126613" y="159"/>
                </a:lnTo>
                <a:cubicBezTo>
                  <a:pt x="125220" y="3231"/>
                  <a:pt x="123098" y="7918"/>
                  <a:pt x="120881" y="12858"/>
                </a:cubicBezTo>
                <a:cubicBezTo>
                  <a:pt x="109417" y="7981"/>
                  <a:pt x="95166" y="1869"/>
                  <a:pt x="94437" y="1552"/>
                </a:cubicBezTo>
                <a:cubicBezTo>
                  <a:pt x="93772" y="1140"/>
                  <a:pt x="93202" y="634"/>
                  <a:pt x="92695" y="32"/>
                </a:cubicBezTo>
                <a:lnTo>
                  <a:pt x="92062" y="32"/>
                </a:lnTo>
                <a:cubicBezTo>
                  <a:pt x="92854" y="887"/>
                  <a:pt x="93709" y="1742"/>
                  <a:pt x="94247" y="1964"/>
                </a:cubicBezTo>
                <a:cubicBezTo>
                  <a:pt x="94659" y="2154"/>
                  <a:pt x="99473" y="4212"/>
                  <a:pt x="105648" y="6873"/>
                </a:cubicBezTo>
                <a:cubicBezTo>
                  <a:pt x="105268" y="7728"/>
                  <a:pt x="103780" y="10863"/>
                  <a:pt x="103495" y="11369"/>
                </a:cubicBezTo>
                <a:cubicBezTo>
                  <a:pt x="103241" y="11750"/>
                  <a:pt x="103273" y="13238"/>
                  <a:pt x="103400" y="16215"/>
                </a:cubicBezTo>
                <a:cubicBezTo>
                  <a:pt x="103431" y="17070"/>
                  <a:pt x="103495" y="17798"/>
                  <a:pt x="103463" y="18020"/>
                </a:cubicBezTo>
                <a:cubicBezTo>
                  <a:pt x="103431" y="18242"/>
                  <a:pt x="103241" y="19667"/>
                  <a:pt x="102988" y="21535"/>
                </a:cubicBezTo>
                <a:lnTo>
                  <a:pt x="96559" y="21852"/>
                </a:lnTo>
                <a:lnTo>
                  <a:pt x="95102" y="15296"/>
                </a:lnTo>
                <a:cubicBezTo>
                  <a:pt x="95071" y="15233"/>
                  <a:pt x="95039" y="15201"/>
                  <a:pt x="95039" y="15170"/>
                </a:cubicBezTo>
                <a:lnTo>
                  <a:pt x="79806" y="32"/>
                </a:lnTo>
                <a:lnTo>
                  <a:pt x="79141" y="32"/>
                </a:lnTo>
                <a:lnTo>
                  <a:pt x="83448" y="4276"/>
                </a:lnTo>
                <a:lnTo>
                  <a:pt x="77241" y="9184"/>
                </a:lnTo>
                <a:lnTo>
                  <a:pt x="76639" y="8234"/>
                </a:lnTo>
                <a:lnTo>
                  <a:pt x="70084" y="32"/>
                </a:lnTo>
                <a:lnTo>
                  <a:pt x="69514" y="32"/>
                </a:lnTo>
                <a:lnTo>
                  <a:pt x="71445" y="2439"/>
                </a:lnTo>
                <a:lnTo>
                  <a:pt x="67075" y="6778"/>
                </a:lnTo>
                <a:lnTo>
                  <a:pt x="65048" y="2724"/>
                </a:lnTo>
                <a:lnTo>
                  <a:pt x="63687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25098"/>
                </a:srgbClr>
              </a:gs>
            </a:gsLst>
            <a:lin ang="18900044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6"/>
          <p:cNvSpPr txBox="1"/>
          <p:nvPr>
            <p:ph type="ctrTitle"/>
          </p:nvPr>
        </p:nvSpPr>
        <p:spPr>
          <a:xfrm>
            <a:off x="1931949" y="1444000"/>
            <a:ext cx="2142300" cy="4002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90" name="Google Shape;90;p16"/>
          <p:cNvSpPr txBox="1"/>
          <p:nvPr>
            <p:ph idx="1" type="subTitle"/>
          </p:nvPr>
        </p:nvSpPr>
        <p:spPr>
          <a:xfrm>
            <a:off x="1931949" y="1971675"/>
            <a:ext cx="2142300" cy="57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91" name="Google Shape;91;p16"/>
          <p:cNvSpPr txBox="1"/>
          <p:nvPr>
            <p:ph idx="2" type="ctrTitle"/>
          </p:nvPr>
        </p:nvSpPr>
        <p:spPr>
          <a:xfrm>
            <a:off x="5275151" y="1444000"/>
            <a:ext cx="2142300" cy="4002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92" name="Google Shape;92;p16"/>
          <p:cNvSpPr txBox="1"/>
          <p:nvPr>
            <p:ph idx="3" type="subTitle"/>
          </p:nvPr>
        </p:nvSpPr>
        <p:spPr>
          <a:xfrm>
            <a:off x="5275149" y="1971675"/>
            <a:ext cx="2142300" cy="57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93" name="Google Shape;93;p16"/>
          <p:cNvSpPr txBox="1"/>
          <p:nvPr>
            <p:ph idx="4" type="ctrTitle"/>
          </p:nvPr>
        </p:nvSpPr>
        <p:spPr>
          <a:xfrm>
            <a:off x="1931949" y="3252700"/>
            <a:ext cx="2142300" cy="4002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94" name="Google Shape;94;p16"/>
          <p:cNvSpPr txBox="1"/>
          <p:nvPr>
            <p:ph idx="5" type="subTitle"/>
          </p:nvPr>
        </p:nvSpPr>
        <p:spPr>
          <a:xfrm>
            <a:off x="1931949" y="3780375"/>
            <a:ext cx="2142300" cy="57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95" name="Google Shape;95;p16"/>
          <p:cNvSpPr txBox="1"/>
          <p:nvPr>
            <p:ph idx="6" type="ctrTitle"/>
          </p:nvPr>
        </p:nvSpPr>
        <p:spPr>
          <a:xfrm>
            <a:off x="5275151" y="3252700"/>
            <a:ext cx="2142300" cy="4002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96" name="Google Shape;96;p16"/>
          <p:cNvSpPr txBox="1"/>
          <p:nvPr>
            <p:ph idx="7" type="subTitle"/>
          </p:nvPr>
        </p:nvSpPr>
        <p:spPr>
          <a:xfrm>
            <a:off x="5275149" y="3780375"/>
            <a:ext cx="2142300" cy="57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97" name="Google Shape;97;p16"/>
          <p:cNvSpPr txBox="1"/>
          <p:nvPr>
            <p:ph idx="8" type="ctrTitle"/>
          </p:nvPr>
        </p:nvSpPr>
        <p:spPr>
          <a:xfrm>
            <a:off x="5045070" y="390425"/>
            <a:ext cx="3481200" cy="4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">
  <p:cSld name="CUSTOM_27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/>
          <p:nvPr/>
        </p:nvSpPr>
        <p:spPr>
          <a:xfrm>
            <a:off x="-35175" y="0"/>
            <a:ext cx="9210209" cy="5205422"/>
          </a:xfrm>
          <a:custGeom>
            <a:rect b="b" l="l" r="r" t="t"/>
            <a:pathLst>
              <a:path extrusionOk="0" h="161196" w="285212">
                <a:moveTo>
                  <a:pt x="48327" y="475"/>
                </a:moveTo>
                <a:lnTo>
                  <a:pt x="49372" y="3167"/>
                </a:lnTo>
                <a:lnTo>
                  <a:pt x="44400" y="4909"/>
                </a:lnTo>
                <a:lnTo>
                  <a:pt x="43197" y="2249"/>
                </a:lnTo>
                <a:lnTo>
                  <a:pt x="48327" y="475"/>
                </a:lnTo>
                <a:close/>
                <a:moveTo>
                  <a:pt x="233338" y="1742"/>
                </a:moveTo>
                <a:lnTo>
                  <a:pt x="243820" y="2787"/>
                </a:lnTo>
                <a:lnTo>
                  <a:pt x="243820" y="5669"/>
                </a:lnTo>
                <a:lnTo>
                  <a:pt x="232863" y="4909"/>
                </a:lnTo>
                <a:lnTo>
                  <a:pt x="233338" y="1742"/>
                </a:lnTo>
                <a:close/>
                <a:moveTo>
                  <a:pt x="188463" y="1425"/>
                </a:moveTo>
                <a:cubicBezTo>
                  <a:pt x="191440" y="1932"/>
                  <a:pt x="194385" y="2471"/>
                  <a:pt x="197108" y="2882"/>
                </a:cubicBezTo>
                <a:lnTo>
                  <a:pt x="196823" y="6397"/>
                </a:lnTo>
                <a:lnTo>
                  <a:pt x="188051" y="5701"/>
                </a:lnTo>
                <a:lnTo>
                  <a:pt x="188463" y="1425"/>
                </a:lnTo>
                <a:close/>
                <a:moveTo>
                  <a:pt x="204709" y="3927"/>
                </a:moveTo>
                <a:cubicBezTo>
                  <a:pt x="205152" y="3959"/>
                  <a:pt x="205564" y="3991"/>
                  <a:pt x="205912" y="3991"/>
                </a:cubicBezTo>
                <a:lnTo>
                  <a:pt x="208541" y="4149"/>
                </a:lnTo>
                <a:lnTo>
                  <a:pt x="208351" y="7284"/>
                </a:lnTo>
                <a:lnTo>
                  <a:pt x="204392" y="7094"/>
                </a:lnTo>
                <a:lnTo>
                  <a:pt x="204709" y="3927"/>
                </a:lnTo>
                <a:close/>
                <a:moveTo>
                  <a:pt x="37370" y="3294"/>
                </a:moveTo>
                <a:lnTo>
                  <a:pt x="38985" y="6809"/>
                </a:lnTo>
                <a:lnTo>
                  <a:pt x="34139" y="8488"/>
                </a:lnTo>
                <a:lnTo>
                  <a:pt x="32778" y="5226"/>
                </a:lnTo>
                <a:lnTo>
                  <a:pt x="37370" y="3294"/>
                </a:lnTo>
                <a:close/>
                <a:moveTo>
                  <a:pt x="64763" y="3136"/>
                </a:moveTo>
                <a:lnTo>
                  <a:pt x="66727" y="7031"/>
                </a:lnTo>
                <a:lnTo>
                  <a:pt x="61755" y="8614"/>
                </a:lnTo>
                <a:lnTo>
                  <a:pt x="60298" y="5352"/>
                </a:lnTo>
                <a:lnTo>
                  <a:pt x="64763" y="3136"/>
                </a:lnTo>
                <a:close/>
                <a:moveTo>
                  <a:pt x="52982" y="2376"/>
                </a:moveTo>
                <a:lnTo>
                  <a:pt x="54693" y="6619"/>
                </a:lnTo>
                <a:lnTo>
                  <a:pt x="48929" y="8804"/>
                </a:lnTo>
                <a:lnTo>
                  <a:pt x="47124" y="4434"/>
                </a:lnTo>
                <a:lnTo>
                  <a:pt x="52982" y="2376"/>
                </a:lnTo>
                <a:close/>
                <a:moveTo>
                  <a:pt x="197552" y="2977"/>
                </a:moveTo>
                <a:cubicBezTo>
                  <a:pt x="199927" y="3357"/>
                  <a:pt x="202080" y="3642"/>
                  <a:pt x="203791" y="3832"/>
                </a:cubicBezTo>
                <a:lnTo>
                  <a:pt x="203315" y="8899"/>
                </a:lnTo>
                <a:lnTo>
                  <a:pt x="197108" y="8456"/>
                </a:lnTo>
                <a:lnTo>
                  <a:pt x="197267" y="6683"/>
                </a:lnTo>
                <a:lnTo>
                  <a:pt x="197552" y="2977"/>
                </a:lnTo>
                <a:close/>
                <a:moveTo>
                  <a:pt x="188019" y="6144"/>
                </a:moveTo>
                <a:lnTo>
                  <a:pt x="196792" y="6873"/>
                </a:lnTo>
                <a:lnTo>
                  <a:pt x="196633" y="8646"/>
                </a:lnTo>
                <a:lnTo>
                  <a:pt x="196538" y="9881"/>
                </a:lnTo>
                <a:lnTo>
                  <a:pt x="192675" y="9501"/>
                </a:lnTo>
                <a:cubicBezTo>
                  <a:pt x="192640" y="9449"/>
                  <a:pt x="192586" y="9425"/>
                  <a:pt x="192528" y="9425"/>
                </a:cubicBezTo>
                <a:cubicBezTo>
                  <a:pt x="192481" y="9425"/>
                  <a:pt x="192432" y="9441"/>
                  <a:pt x="192390" y="9469"/>
                </a:cubicBezTo>
                <a:lnTo>
                  <a:pt x="187766" y="8963"/>
                </a:lnTo>
                <a:lnTo>
                  <a:pt x="188019" y="6144"/>
                </a:lnTo>
                <a:close/>
                <a:moveTo>
                  <a:pt x="57321" y="887"/>
                </a:moveTo>
                <a:lnTo>
                  <a:pt x="60868" y="8931"/>
                </a:lnTo>
                <a:lnTo>
                  <a:pt x="56783" y="10483"/>
                </a:lnTo>
                <a:lnTo>
                  <a:pt x="53426" y="2249"/>
                </a:lnTo>
                <a:lnTo>
                  <a:pt x="57321" y="887"/>
                </a:lnTo>
                <a:close/>
                <a:moveTo>
                  <a:pt x="3832" y="5004"/>
                </a:moveTo>
                <a:lnTo>
                  <a:pt x="5510" y="8773"/>
                </a:lnTo>
                <a:lnTo>
                  <a:pt x="2439" y="10641"/>
                </a:lnTo>
                <a:lnTo>
                  <a:pt x="348" y="7316"/>
                </a:lnTo>
                <a:lnTo>
                  <a:pt x="3832" y="5004"/>
                </a:lnTo>
                <a:close/>
                <a:moveTo>
                  <a:pt x="46680" y="4624"/>
                </a:moveTo>
                <a:lnTo>
                  <a:pt x="48454" y="8963"/>
                </a:lnTo>
                <a:lnTo>
                  <a:pt x="41677" y="11496"/>
                </a:lnTo>
                <a:lnTo>
                  <a:pt x="39618" y="7094"/>
                </a:lnTo>
                <a:lnTo>
                  <a:pt x="46680" y="4624"/>
                </a:lnTo>
                <a:close/>
                <a:moveTo>
                  <a:pt x="71730" y="2819"/>
                </a:moveTo>
                <a:lnTo>
                  <a:pt x="76259" y="8488"/>
                </a:lnTo>
                <a:lnTo>
                  <a:pt x="76861" y="9438"/>
                </a:lnTo>
                <a:lnTo>
                  <a:pt x="71255" y="12351"/>
                </a:lnTo>
                <a:lnTo>
                  <a:pt x="67328" y="7189"/>
                </a:lnTo>
                <a:lnTo>
                  <a:pt x="71730" y="2819"/>
                </a:lnTo>
                <a:close/>
                <a:moveTo>
                  <a:pt x="246100" y="3041"/>
                </a:moveTo>
                <a:lnTo>
                  <a:pt x="251262" y="3547"/>
                </a:lnTo>
                <a:lnTo>
                  <a:pt x="251262" y="12731"/>
                </a:lnTo>
                <a:lnTo>
                  <a:pt x="246069" y="12510"/>
                </a:lnTo>
                <a:cubicBezTo>
                  <a:pt x="246100" y="9216"/>
                  <a:pt x="246100" y="5922"/>
                  <a:pt x="246100" y="3041"/>
                </a:cubicBezTo>
                <a:close/>
                <a:moveTo>
                  <a:pt x="54883" y="7031"/>
                </a:moveTo>
                <a:lnTo>
                  <a:pt x="56371" y="10641"/>
                </a:lnTo>
                <a:lnTo>
                  <a:pt x="50576" y="12858"/>
                </a:lnTo>
                <a:lnTo>
                  <a:pt x="49087" y="9216"/>
                </a:lnTo>
                <a:lnTo>
                  <a:pt x="54883" y="7031"/>
                </a:lnTo>
                <a:close/>
                <a:moveTo>
                  <a:pt x="251737" y="3611"/>
                </a:moveTo>
                <a:lnTo>
                  <a:pt x="254683" y="3896"/>
                </a:lnTo>
                <a:lnTo>
                  <a:pt x="254556" y="12858"/>
                </a:lnTo>
                <a:lnTo>
                  <a:pt x="251737" y="12731"/>
                </a:lnTo>
                <a:lnTo>
                  <a:pt x="251737" y="3611"/>
                </a:lnTo>
                <a:close/>
                <a:moveTo>
                  <a:pt x="255126" y="3927"/>
                </a:moveTo>
                <a:lnTo>
                  <a:pt x="259940" y="4434"/>
                </a:lnTo>
                <a:lnTo>
                  <a:pt x="259655" y="13080"/>
                </a:lnTo>
                <a:lnTo>
                  <a:pt x="254999" y="12890"/>
                </a:lnTo>
                <a:lnTo>
                  <a:pt x="255126" y="3927"/>
                </a:lnTo>
                <a:close/>
                <a:moveTo>
                  <a:pt x="260415" y="4466"/>
                </a:moveTo>
                <a:lnTo>
                  <a:pt x="268332" y="5257"/>
                </a:lnTo>
                <a:lnTo>
                  <a:pt x="267794" y="13428"/>
                </a:lnTo>
                <a:lnTo>
                  <a:pt x="260130" y="13080"/>
                </a:lnTo>
                <a:lnTo>
                  <a:pt x="260415" y="4466"/>
                </a:lnTo>
                <a:close/>
                <a:moveTo>
                  <a:pt x="135069" y="9564"/>
                </a:moveTo>
                <a:lnTo>
                  <a:pt x="138299" y="10926"/>
                </a:lnTo>
                <a:cubicBezTo>
                  <a:pt x="138109" y="11401"/>
                  <a:pt x="137634" y="12510"/>
                  <a:pt x="137000" y="13998"/>
                </a:cubicBezTo>
                <a:lnTo>
                  <a:pt x="133707" y="12605"/>
                </a:lnTo>
                <a:lnTo>
                  <a:pt x="135069" y="9564"/>
                </a:lnTo>
                <a:close/>
                <a:moveTo>
                  <a:pt x="5700" y="9184"/>
                </a:moveTo>
                <a:lnTo>
                  <a:pt x="7284" y="12763"/>
                </a:lnTo>
                <a:lnTo>
                  <a:pt x="4655" y="14125"/>
                </a:lnTo>
                <a:lnTo>
                  <a:pt x="2692" y="11053"/>
                </a:lnTo>
                <a:lnTo>
                  <a:pt x="5700" y="9184"/>
                </a:lnTo>
                <a:close/>
                <a:moveTo>
                  <a:pt x="175320" y="5194"/>
                </a:moveTo>
                <a:lnTo>
                  <a:pt x="187576" y="6112"/>
                </a:lnTo>
                <a:lnTo>
                  <a:pt x="186753" y="14885"/>
                </a:lnTo>
                <a:lnTo>
                  <a:pt x="182762" y="14505"/>
                </a:lnTo>
                <a:lnTo>
                  <a:pt x="174053" y="9406"/>
                </a:lnTo>
                <a:lnTo>
                  <a:pt x="175320" y="5194"/>
                </a:lnTo>
                <a:close/>
                <a:moveTo>
                  <a:pt x="48644" y="9374"/>
                </a:moveTo>
                <a:lnTo>
                  <a:pt x="50132" y="13016"/>
                </a:lnTo>
                <a:lnTo>
                  <a:pt x="43545" y="15518"/>
                </a:lnTo>
                <a:lnTo>
                  <a:pt x="41867" y="11908"/>
                </a:lnTo>
                <a:lnTo>
                  <a:pt x="48644" y="9374"/>
                </a:lnTo>
                <a:close/>
                <a:moveTo>
                  <a:pt x="66948" y="7474"/>
                </a:moveTo>
                <a:lnTo>
                  <a:pt x="70875" y="12573"/>
                </a:lnTo>
                <a:lnTo>
                  <a:pt x="64858" y="15740"/>
                </a:lnTo>
                <a:lnTo>
                  <a:pt x="61913" y="9058"/>
                </a:lnTo>
                <a:lnTo>
                  <a:pt x="66948" y="7474"/>
                </a:lnTo>
                <a:close/>
                <a:moveTo>
                  <a:pt x="187703" y="9406"/>
                </a:moveTo>
                <a:lnTo>
                  <a:pt x="192295" y="9881"/>
                </a:lnTo>
                <a:lnTo>
                  <a:pt x="192136" y="12700"/>
                </a:lnTo>
                <a:cubicBezTo>
                  <a:pt x="192136" y="12826"/>
                  <a:pt x="192231" y="12921"/>
                  <a:pt x="192358" y="12921"/>
                </a:cubicBezTo>
                <a:cubicBezTo>
                  <a:pt x="192485" y="12921"/>
                  <a:pt x="192580" y="12826"/>
                  <a:pt x="192580" y="12731"/>
                </a:cubicBezTo>
                <a:lnTo>
                  <a:pt x="192738" y="9944"/>
                </a:lnTo>
                <a:lnTo>
                  <a:pt x="196507" y="10356"/>
                </a:lnTo>
                <a:lnTo>
                  <a:pt x="196063" y="15740"/>
                </a:lnTo>
                <a:lnTo>
                  <a:pt x="187196" y="14948"/>
                </a:lnTo>
                <a:lnTo>
                  <a:pt x="187703" y="9406"/>
                </a:lnTo>
                <a:close/>
                <a:moveTo>
                  <a:pt x="197077" y="8899"/>
                </a:moveTo>
                <a:lnTo>
                  <a:pt x="203252" y="9374"/>
                </a:lnTo>
                <a:lnTo>
                  <a:pt x="202587" y="16342"/>
                </a:lnTo>
                <a:lnTo>
                  <a:pt x="196538" y="15803"/>
                </a:lnTo>
                <a:lnTo>
                  <a:pt x="197077" y="8899"/>
                </a:lnTo>
                <a:close/>
                <a:moveTo>
                  <a:pt x="183649" y="15075"/>
                </a:moveTo>
                <a:lnTo>
                  <a:pt x="186689" y="15360"/>
                </a:lnTo>
                <a:lnTo>
                  <a:pt x="186563" y="16785"/>
                </a:lnTo>
                <a:lnTo>
                  <a:pt x="183649" y="15075"/>
                </a:lnTo>
                <a:close/>
                <a:moveTo>
                  <a:pt x="204361" y="7569"/>
                </a:moveTo>
                <a:lnTo>
                  <a:pt x="208319" y="7759"/>
                </a:lnTo>
                <a:lnTo>
                  <a:pt x="208161" y="16817"/>
                </a:lnTo>
                <a:lnTo>
                  <a:pt x="203505" y="16405"/>
                </a:lnTo>
                <a:lnTo>
                  <a:pt x="204361" y="7569"/>
                </a:lnTo>
                <a:close/>
                <a:moveTo>
                  <a:pt x="56529" y="11053"/>
                </a:moveTo>
                <a:lnTo>
                  <a:pt x="57923" y="14378"/>
                </a:lnTo>
                <a:lnTo>
                  <a:pt x="52191" y="16848"/>
                </a:lnTo>
                <a:lnTo>
                  <a:pt x="50734" y="13270"/>
                </a:lnTo>
                <a:lnTo>
                  <a:pt x="56529" y="11053"/>
                </a:lnTo>
                <a:close/>
                <a:moveTo>
                  <a:pt x="77083" y="9818"/>
                </a:moveTo>
                <a:lnTo>
                  <a:pt x="79996" y="14410"/>
                </a:lnTo>
                <a:lnTo>
                  <a:pt x="74676" y="16848"/>
                </a:lnTo>
                <a:lnTo>
                  <a:pt x="71540" y="12731"/>
                </a:lnTo>
                <a:lnTo>
                  <a:pt x="77083" y="9818"/>
                </a:lnTo>
                <a:close/>
                <a:moveTo>
                  <a:pt x="15265" y="6302"/>
                </a:moveTo>
                <a:lnTo>
                  <a:pt x="19033" y="13776"/>
                </a:lnTo>
                <a:lnTo>
                  <a:pt x="9722" y="17038"/>
                </a:lnTo>
                <a:lnTo>
                  <a:pt x="6144" y="8994"/>
                </a:lnTo>
                <a:lnTo>
                  <a:pt x="15265" y="6302"/>
                </a:lnTo>
                <a:close/>
                <a:moveTo>
                  <a:pt x="125251" y="5416"/>
                </a:moveTo>
                <a:lnTo>
                  <a:pt x="134657" y="9406"/>
                </a:lnTo>
                <a:lnTo>
                  <a:pt x="133200" y="12636"/>
                </a:lnTo>
                <a:lnTo>
                  <a:pt x="131110" y="17228"/>
                </a:lnTo>
                <a:lnTo>
                  <a:pt x="121704" y="13238"/>
                </a:lnTo>
                <a:cubicBezTo>
                  <a:pt x="122908" y="10578"/>
                  <a:pt x="124111" y="7918"/>
                  <a:pt x="125251" y="5416"/>
                </a:cubicBezTo>
                <a:close/>
                <a:moveTo>
                  <a:pt x="61058" y="9343"/>
                </a:moveTo>
                <a:lnTo>
                  <a:pt x="64035" y="16151"/>
                </a:lnTo>
                <a:lnTo>
                  <a:pt x="61406" y="17545"/>
                </a:lnTo>
                <a:lnTo>
                  <a:pt x="58271" y="10388"/>
                </a:lnTo>
                <a:lnTo>
                  <a:pt x="61058" y="9343"/>
                </a:lnTo>
                <a:close/>
                <a:moveTo>
                  <a:pt x="246069" y="12953"/>
                </a:moveTo>
                <a:lnTo>
                  <a:pt x="259876" y="13555"/>
                </a:lnTo>
                <a:lnTo>
                  <a:pt x="267984" y="13903"/>
                </a:lnTo>
                <a:lnTo>
                  <a:pt x="283502" y="15075"/>
                </a:lnTo>
                <a:cubicBezTo>
                  <a:pt x="283502" y="15106"/>
                  <a:pt x="283502" y="15106"/>
                  <a:pt x="283502" y="15138"/>
                </a:cubicBezTo>
                <a:lnTo>
                  <a:pt x="283502" y="17608"/>
                </a:lnTo>
                <a:lnTo>
                  <a:pt x="269187" y="17133"/>
                </a:lnTo>
                <a:cubicBezTo>
                  <a:pt x="269155" y="17070"/>
                  <a:pt x="269060" y="17007"/>
                  <a:pt x="268997" y="17007"/>
                </a:cubicBezTo>
                <a:cubicBezTo>
                  <a:pt x="268902" y="17007"/>
                  <a:pt x="268839" y="17070"/>
                  <a:pt x="268807" y="17133"/>
                </a:cubicBezTo>
                <a:lnTo>
                  <a:pt x="246037" y="16373"/>
                </a:lnTo>
                <a:cubicBezTo>
                  <a:pt x="246069" y="15265"/>
                  <a:pt x="246069" y="14125"/>
                  <a:pt x="246069" y="12953"/>
                </a:cubicBezTo>
                <a:close/>
                <a:moveTo>
                  <a:pt x="39206" y="7221"/>
                </a:moveTo>
                <a:lnTo>
                  <a:pt x="43102" y="15708"/>
                </a:lnTo>
                <a:lnTo>
                  <a:pt x="37876" y="17672"/>
                </a:lnTo>
                <a:lnTo>
                  <a:pt x="34298" y="8931"/>
                </a:lnTo>
                <a:lnTo>
                  <a:pt x="39206" y="7221"/>
                </a:lnTo>
                <a:close/>
                <a:moveTo>
                  <a:pt x="7506" y="13206"/>
                </a:moveTo>
                <a:lnTo>
                  <a:pt x="9279" y="17197"/>
                </a:lnTo>
                <a:lnTo>
                  <a:pt x="7094" y="17957"/>
                </a:lnTo>
                <a:lnTo>
                  <a:pt x="4909" y="14536"/>
                </a:lnTo>
                <a:lnTo>
                  <a:pt x="7506" y="13206"/>
                </a:lnTo>
                <a:close/>
                <a:moveTo>
                  <a:pt x="71160" y="12953"/>
                </a:moveTo>
                <a:lnTo>
                  <a:pt x="72776" y="15043"/>
                </a:lnTo>
                <a:lnTo>
                  <a:pt x="65872" y="17988"/>
                </a:lnTo>
                <a:lnTo>
                  <a:pt x="65048" y="16151"/>
                </a:lnTo>
                <a:lnTo>
                  <a:pt x="71160" y="12953"/>
                </a:lnTo>
                <a:close/>
                <a:moveTo>
                  <a:pt x="208984" y="4212"/>
                </a:moveTo>
                <a:cubicBezTo>
                  <a:pt x="212753" y="4434"/>
                  <a:pt x="218358" y="4814"/>
                  <a:pt x="223995" y="5194"/>
                </a:cubicBezTo>
                <a:lnTo>
                  <a:pt x="222127" y="18115"/>
                </a:lnTo>
                <a:lnTo>
                  <a:pt x="208604" y="16880"/>
                </a:lnTo>
                <a:lnTo>
                  <a:pt x="208794" y="7538"/>
                </a:lnTo>
                <a:lnTo>
                  <a:pt x="208984" y="4212"/>
                </a:lnTo>
                <a:close/>
                <a:moveTo>
                  <a:pt x="57859" y="10546"/>
                </a:moveTo>
                <a:lnTo>
                  <a:pt x="60995" y="17767"/>
                </a:lnTo>
                <a:lnTo>
                  <a:pt x="60013" y="18273"/>
                </a:lnTo>
                <a:lnTo>
                  <a:pt x="56973" y="10894"/>
                </a:lnTo>
                <a:lnTo>
                  <a:pt x="57859" y="10546"/>
                </a:lnTo>
                <a:close/>
                <a:moveTo>
                  <a:pt x="224914" y="5257"/>
                </a:moveTo>
                <a:lnTo>
                  <a:pt x="232293" y="5764"/>
                </a:lnTo>
                <a:lnTo>
                  <a:pt x="230329" y="18843"/>
                </a:lnTo>
                <a:lnTo>
                  <a:pt x="223045" y="18178"/>
                </a:lnTo>
                <a:lnTo>
                  <a:pt x="224914" y="5257"/>
                </a:lnTo>
                <a:close/>
                <a:moveTo>
                  <a:pt x="133549" y="13016"/>
                </a:moveTo>
                <a:lnTo>
                  <a:pt x="136842" y="14441"/>
                </a:lnTo>
                <a:cubicBezTo>
                  <a:pt x="136304" y="15708"/>
                  <a:pt x="135670" y="17260"/>
                  <a:pt x="135005" y="18907"/>
                </a:cubicBezTo>
                <a:lnTo>
                  <a:pt x="131522" y="17418"/>
                </a:lnTo>
                <a:lnTo>
                  <a:pt x="133549" y="13016"/>
                </a:lnTo>
                <a:close/>
                <a:moveTo>
                  <a:pt x="106091" y="7063"/>
                </a:moveTo>
                <a:lnTo>
                  <a:pt x="111982" y="9564"/>
                </a:lnTo>
                <a:lnTo>
                  <a:pt x="108973" y="19192"/>
                </a:lnTo>
                <a:lnTo>
                  <a:pt x="103938" y="17862"/>
                </a:lnTo>
                <a:cubicBezTo>
                  <a:pt x="103938" y="17545"/>
                  <a:pt x="103906" y="16912"/>
                  <a:pt x="103875" y="16183"/>
                </a:cubicBezTo>
                <a:cubicBezTo>
                  <a:pt x="103811" y="14695"/>
                  <a:pt x="103685" y="11940"/>
                  <a:pt x="103906" y="11591"/>
                </a:cubicBezTo>
                <a:cubicBezTo>
                  <a:pt x="104223" y="11053"/>
                  <a:pt x="105711" y="7886"/>
                  <a:pt x="106091" y="7063"/>
                </a:cubicBezTo>
                <a:close/>
                <a:moveTo>
                  <a:pt x="87090" y="14821"/>
                </a:moveTo>
                <a:lnTo>
                  <a:pt x="88262" y="16848"/>
                </a:lnTo>
                <a:lnTo>
                  <a:pt x="83733" y="19413"/>
                </a:lnTo>
                <a:lnTo>
                  <a:pt x="82466" y="17418"/>
                </a:lnTo>
                <a:lnTo>
                  <a:pt x="87090" y="14821"/>
                </a:lnTo>
                <a:close/>
                <a:moveTo>
                  <a:pt x="4497" y="14726"/>
                </a:moveTo>
                <a:lnTo>
                  <a:pt x="6619" y="18115"/>
                </a:lnTo>
                <a:lnTo>
                  <a:pt x="2534" y="19540"/>
                </a:lnTo>
                <a:lnTo>
                  <a:pt x="887" y="16627"/>
                </a:lnTo>
                <a:lnTo>
                  <a:pt x="4497" y="14726"/>
                </a:lnTo>
                <a:close/>
                <a:moveTo>
                  <a:pt x="80281" y="14790"/>
                </a:moveTo>
                <a:lnTo>
                  <a:pt x="81833" y="17260"/>
                </a:lnTo>
                <a:lnTo>
                  <a:pt x="76259" y="19888"/>
                </a:lnTo>
                <a:lnTo>
                  <a:pt x="74929" y="17228"/>
                </a:lnTo>
                <a:lnTo>
                  <a:pt x="80281" y="14790"/>
                </a:lnTo>
                <a:close/>
                <a:moveTo>
                  <a:pt x="232736" y="5796"/>
                </a:moveTo>
                <a:cubicBezTo>
                  <a:pt x="237708" y="6144"/>
                  <a:pt x="241888" y="6429"/>
                  <a:pt x="243820" y="6587"/>
                </a:cubicBezTo>
                <a:cubicBezTo>
                  <a:pt x="243820" y="11021"/>
                  <a:pt x="243789" y="15930"/>
                  <a:pt x="243662" y="20078"/>
                </a:cubicBezTo>
                <a:lnTo>
                  <a:pt x="237993" y="19572"/>
                </a:lnTo>
                <a:cubicBezTo>
                  <a:pt x="237961" y="19540"/>
                  <a:pt x="237930" y="19508"/>
                  <a:pt x="237866" y="19508"/>
                </a:cubicBezTo>
                <a:cubicBezTo>
                  <a:pt x="237835" y="19508"/>
                  <a:pt x="237771" y="19508"/>
                  <a:pt x="237740" y="19540"/>
                </a:cubicBezTo>
                <a:lnTo>
                  <a:pt x="230804" y="18907"/>
                </a:lnTo>
                <a:lnTo>
                  <a:pt x="232736" y="5796"/>
                </a:lnTo>
                <a:close/>
                <a:moveTo>
                  <a:pt x="73061" y="15423"/>
                </a:moveTo>
                <a:lnTo>
                  <a:pt x="74264" y="17007"/>
                </a:lnTo>
                <a:lnTo>
                  <a:pt x="66790" y="20110"/>
                </a:lnTo>
                <a:lnTo>
                  <a:pt x="66062" y="18432"/>
                </a:lnTo>
                <a:lnTo>
                  <a:pt x="73061" y="15423"/>
                </a:lnTo>
                <a:close/>
                <a:moveTo>
                  <a:pt x="127468" y="475"/>
                </a:moveTo>
                <a:lnTo>
                  <a:pt x="149225" y="7791"/>
                </a:lnTo>
                <a:lnTo>
                  <a:pt x="151442" y="20205"/>
                </a:lnTo>
                <a:lnTo>
                  <a:pt x="137444" y="14220"/>
                </a:lnTo>
                <a:cubicBezTo>
                  <a:pt x="138267" y="12225"/>
                  <a:pt x="138806" y="10958"/>
                  <a:pt x="138837" y="10926"/>
                </a:cubicBezTo>
                <a:cubicBezTo>
                  <a:pt x="138869" y="10799"/>
                  <a:pt x="138806" y="10673"/>
                  <a:pt x="138711" y="10609"/>
                </a:cubicBezTo>
                <a:lnTo>
                  <a:pt x="125410" y="5004"/>
                </a:lnTo>
                <a:cubicBezTo>
                  <a:pt x="126138" y="3421"/>
                  <a:pt x="126835" y="1900"/>
                  <a:pt x="127468" y="475"/>
                </a:cubicBezTo>
                <a:close/>
                <a:moveTo>
                  <a:pt x="6904" y="18527"/>
                </a:moveTo>
                <a:lnTo>
                  <a:pt x="8234" y="20617"/>
                </a:lnTo>
                <a:cubicBezTo>
                  <a:pt x="6746" y="20458"/>
                  <a:pt x="4497" y="20205"/>
                  <a:pt x="2629" y="19983"/>
                </a:cubicBezTo>
                <a:lnTo>
                  <a:pt x="6904" y="18527"/>
                </a:lnTo>
                <a:close/>
                <a:moveTo>
                  <a:pt x="9501" y="17608"/>
                </a:moveTo>
                <a:lnTo>
                  <a:pt x="11084" y="21155"/>
                </a:lnTo>
                <a:lnTo>
                  <a:pt x="11084" y="21155"/>
                </a:lnTo>
                <a:lnTo>
                  <a:pt x="9722" y="20838"/>
                </a:lnTo>
                <a:cubicBezTo>
                  <a:pt x="9596" y="20807"/>
                  <a:pt x="9279" y="20743"/>
                  <a:pt x="8836" y="20680"/>
                </a:cubicBezTo>
                <a:lnTo>
                  <a:pt x="7347" y="18368"/>
                </a:lnTo>
                <a:lnTo>
                  <a:pt x="9501" y="17608"/>
                </a:lnTo>
                <a:close/>
                <a:moveTo>
                  <a:pt x="58081" y="14821"/>
                </a:moveTo>
                <a:lnTo>
                  <a:pt x="59601" y="18495"/>
                </a:lnTo>
                <a:lnTo>
                  <a:pt x="54059" y="21409"/>
                </a:lnTo>
                <a:lnTo>
                  <a:pt x="52349" y="17260"/>
                </a:lnTo>
                <a:lnTo>
                  <a:pt x="58081" y="14821"/>
                </a:lnTo>
                <a:close/>
                <a:moveTo>
                  <a:pt x="88515" y="17228"/>
                </a:moveTo>
                <a:lnTo>
                  <a:pt x="89465" y="18875"/>
                </a:lnTo>
                <a:lnTo>
                  <a:pt x="85000" y="21440"/>
                </a:lnTo>
                <a:lnTo>
                  <a:pt x="83955" y="19793"/>
                </a:lnTo>
                <a:lnTo>
                  <a:pt x="88515" y="17228"/>
                </a:lnTo>
                <a:close/>
                <a:moveTo>
                  <a:pt x="74486" y="17418"/>
                </a:moveTo>
                <a:lnTo>
                  <a:pt x="74992" y="18400"/>
                </a:lnTo>
                <a:lnTo>
                  <a:pt x="67455" y="21567"/>
                </a:lnTo>
                <a:lnTo>
                  <a:pt x="66980" y="20553"/>
                </a:lnTo>
                <a:lnTo>
                  <a:pt x="74486" y="17418"/>
                </a:lnTo>
                <a:close/>
                <a:moveTo>
                  <a:pt x="64225" y="16595"/>
                </a:moveTo>
                <a:lnTo>
                  <a:pt x="65935" y="20458"/>
                </a:lnTo>
                <a:lnTo>
                  <a:pt x="63212" y="21662"/>
                </a:lnTo>
                <a:lnTo>
                  <a:pt x="61596" y="17957"/>
                </a:lnTo>
                <a:lnTo>
                  <a:pt x="64225" y="16595"/>
                </a:lnTo>
                <a:close/>
                <a:moveTo>
                  <a:pt x="187164" y="15391"/>
                </a:moveTo>
                <a:lnTo>
                  <a:pt x="196032" y="16183"/>
                </a:lnTo>
                <a:lnTo>
                  <a:pt x="195588" y="22105"/>
                </a:lnTo>
                <a:lnTo>
                  <a:pt x="187006" y="17038"/>
                </a:lnTo>
                <a:lnTo>
                  <a:pt x="187164" y="15391"/>
                </a:lnTo>
                <a:close/>
                <a:moveTo>
                  <a:pt x="61185" y="18178"/>
                </a:moveTo>
                <a:lnTo>
                  <a:pt x="62768" y="21820"/>
                </a:lnTo>
                <a:lnTo>
                  <a:pt x="61660" y="22327"/>
                </a:lnTo>
                <a:lnTo>
                  <a:pt x="60203" y="18717"/>
                </a:lnTo>
                <a:lnTo>
                  <a:pt x="61185" y="18178"/>
                </a:lnTo>
                <a:close/>
                <a:moveTo>
                  <a:pt x="246005" y="16848"/>
                </a:moveTo>
                <a:lnTo>
                  <a:pt x="268744" y="17577"/>
                </a:lnTo>
                <a:lnTo>
                  <a:pt x="268649" y="22644"/>
                </a:lnTo>
                <a:lnTo>
                  <a:pt x="245942" y="20268"/>
                </a:lnTo>
                <a:cubicBezTo>
                  <a:pt x="245974" y="19192"/>
                  <a:pt x="246005" y="18020"/>
                  <a:pt x="246005" y="16848"/>
                </a:cubicBezTo>
                <a:close/>
                <a:moveTo>
                  <a:pt x="19223" y="14220"/>
                </a:moveTo>
                <a:cubicBezTo>
                  <a:pt x="19350" y="15170"/>
                  <a:pt x="19888" y="18685"/>
                  <a:pt x="20585" y="23277"/>
                </a:cubicBezTo>
                <a:lnTo>
                  <a:pt x="11591" y="21282"/>
                </a:lnTo>
                <a:lnTo>
                  <a:pt x="9912" y="17450"/>
                </a:lnTo>
                <a:lnTo>
                  <a:pt x="19223" y="14220"/>
                </a:lnTo>
                <a:close/>
                <a:moveTo>
                  <a:pt x="89687" y="19287"/>
                </a:moveTo>
                <a:lnTo>
                  <a:pt x="90732" y="21060"/>
                </a:lnTo>
                <a:lnTo>
                  <a:pt x="86267" y="23435"/>
                </a:lnTo>
                <a:lnTo>
                  <a:pt x="85253" y="21820"/>
                </a:lnTo>
                <a:lnTo>
                  <a:pt x="89687" y="19287"/>
                </a:lnTo>
                <a:close/>
                <a:moveTo>
                  <a:pt x="269219" y="17577"/>
                </a:moveTo>
                <a:lnTo>
                  <a:pt x="277168" y="17830"/>
                </a:lnTo>
                <a:lnTo>
                  <a:pt x="277009" y="23530"/>
                </a:lnTo>
                <a:lnTo>
                  <a:pt x="269092" y="22707"/>
                </a:lnTo>
                <a:lnTo>
                  <a:pt x="269219" y="17577"/>
                </a:lnTo>
                <a:close/>
                <a:moveTo>
                  <a:pt x="75214" y="18780"/>
                </a:moveTo>
                <a:lnTo>
                  <a:pt x="75847" y="20078"/>
                </a:lnTo>
                <a:lnTo>
                  <a:pt x="68342" y="23625"/>
                </a:lnTo>
                <a:lnTo>
                  <a:pt x="67614" y="21947"/>
                </a:lnTo>
                <a:lnTo>
                  <a:pt x="75214" y="18780"/>
                </a:lnTo>
                <a:close/>
                <a:moveTo>
                  <a:pt x="22960" y="12890"/>
                </a:moveTo>
                <a:lnTo>
                  <a:pt x="24195" y="24069"/>
                </a:lnTo>
                <a:lnTo>
                  <a:pt x="22992" y="23815"/>
                </a:lnTo>
                <a:cubicBezTo>
                  <a:pt x="22105" y="18052"/>
                  <a:pt x="21472" y="13745"/>
                  <a:pt x="21440" y="13650"/>
                </a:cubicBezTo>
                <a:cubicBezTo>
                  <a:pt x="21440" y="13555"/>
                  <a:pt x="21408" y="13491"/>
                  <a:pt x="21408" y="13428"/>
                </a:cubicBezTo>
                <a:lnTo>
                  <a:pt x="22960" y="12890"/>
                </a:lnTo>
                <a:close/>
                <a:moveTo>
                  <a:pt x="112394" y="9754"/>
                </a:moveTo>
                <a:lnTo>
                  <a:pt x="120691" y="13270"/>
                </a:lnTo>
                <a:cubicBezTo>
                  <a:pt x="119044" y="16975"/>
                  <a:pt x="117334" y="20775"/>
                  <a:pt x="115845" y="24195"/>
                </a:cubicBezTo>
                <a:lnTo>
                  <a:pt x="109702" y="21472"/>
                </a:lnTo>
                <a:lnTo>
                  <a:pt x="109353" y="19477"/>
                </a:lnTo>
                <a:lnTo>
                  <a:pt x="112394" y="9754"/>
                </a:lnTo>
                <a:close/>
                <a:moveTo>
                  <a:pt x="277643" y="17862"/>
                </a:moveTo>
                <a:lnTo>
                  <a:pt x="283502" y="18052"/>
                </a:lnTo>
                <a:lnTo>
                  <a:pt x="283502" y="24195"/>
                </a:lnTo>
                <a:lnTo>
                  <a:pt x="277453" y="23562"/>
                </a:lnTo>
                <a:lnTo>
                  <a:pt x="277643" y="17862"/>
                </a:lnTo>
                <a:close/>
                <a:moveTo>
                  <a:pt x="50291" y="13428"/>
                </a:moveTo>
                <a:lnTo>
                  <a:pt x="53679" y="21630"/>
                </a:lnTo>
                <a:lnTo>
                  <a:pt x="47852" y="24670"/>
                </a:lnTo>
                <a:lnTo>
                  <a:pt x="43767" y="15930"/>
                </a:lnTo>
                <a:lnTo>
                  <a:pt x="50291" y="13428"/>
                </a:lnTo>
                <a:close/>
                <a:moveTo>
                  <a:pt x="59791" y="18938"/>
                </a:moveTo>
                <a:lnTo>
                  <a:pt x="61248" y="22517"/>
                </a:lnTo>
                <a:lnTo>
                  <a:pt x="55548" y="24987"/>
                </a:lnTo>
                <a:lnTo>
                  <a:pt x="54249" y="21852"/>
                </a:lnTo>
                <a:lnTo>
                  <a:pt x="59791" y="18938"/>
                </a:lnTo>
                <a:close/>
                <a:moveTo>
                  <a:pt x="82055" y="17672"/>
                </a:moveTo>
                <a:lnTo>
                  <a:pt x="85031" y="22359"/>
                </a:lnTo>
                <a:lnTo>
                  <a:pt x="78919" y="25145"/>
                </a:lnTo>
                <a:lnTo>
                  <a:pt x="76449" y="20300"/>
                </a:lnTo>
                <a:lnTo>
                  <a:pt x="82055" y="17672"/>
                </a:lnTo>
                <a:close/>
                <a:moveTo>
                  <a:pt x="66125" y="20870"/>
                </a:moveTo>
                <a:lnTo>
                  <a:pt x="67518" y="24037"/>
                </a:lnTo>
                <a:lnTo>
                  <a:pt x="64795" y="25304"/>
                </a:lnTo>
                <a:lnTo>
                  <a:pt x="63370" y="22042"/>
                </a:lnTo>
                <a:lnTo>
                  <a:pt x="66125" y="20870"/>
                </a:lnTo>
                <a:close/>
                <a:moveTo>
                  <a:pt x="150238" y="8203"/>
                </a:moveTo>
                <a:lnTo>
                  <a:pt x="177569" y="20680"/>
                </a:lnTo>
                <a:lnTo>
                  <a:pt x="176555" y="22390"/>
                </a:lnTo>
                <a:lnTo>
                  <a:pt x="175035" y="25335"/>
                </a:lnTo>
                <a:lnTo>
                  <a:pt x="161639" y="20047"/>
                </a:lnTo>
                <a:cubicBezTo>
                  <a:pt x="161609" y="20039"/>
                  <a:pt x="161579" y="20035"/>
                  <a:pt x="161551" y="20035"/>
                </a:cubicBezTo>
                <a:cubicBezTo>
                  <a:pt x="161458" y="20035"/>
                  <a:pt x="161378" y="20077"/>
                  <a:pt x="161354" y="20173"/>
                </a:cubicBezTo>
                <a:lnTo>
                  <a:pt x="159295" y="24385"/>
                </a:lnTo>
                <a:lnTo>
                  <a:pt x="152423" y="20680"/>
                </a:lnTo>
                <a:cubicBezTo>
                  <a:pt x="152455" y="20617"/>
                  <a:pt x="152455" y="20585"/>
                  <a:pt x="152423" y="20522"/>
                </a:cubicBezTo>
                <a:lnTo>
                  <a:pt x="150238" y="8203"/>
                </a:lnTo>
                <a:close/>
                <a:moveTo>
                  <a:pt x="196507" y="16247"/>
                </a:moveTo>
                <a:lnTo>
                  <a:pt x="202555" y="16785"/>
                </a:lnTo>
                <a:lnTo>
                  <a:pt x="201732" y="25716"/>
                </a:lnTo>
                <a:lnTo>
                  <a:pt x="196032" y="22359"/>
                </a:lnTo>
                <a:lnTo>
                  <a:pt x="196507" y="16247"/>
                </a:lnTo>
                <a:close/>
                <a:moveTo>
                  <a:pt x="29009" y="10768"/>
                </a:moveTo>
                <a:lnTo>
                  <a:pt x="32968" y="20553"/>
                </a:lnTo>
                <a:lnTo>
                  <a:pt x="32302" y="25874"/>
                </a:lnTo>
                <a:lnTo>
                  <a:pt x="24670" y="24195"/>
                </a:lnTo>
                <a:lnTo>
                  <a:pt x="23403" y="12731"/>
                </a:lnTo>
                <a:lnTo>
                  <a:pt x="29009" y="10768"/>
                </a:lnTo>
                <a:close/>
                <a:moveTo>
                  <a:pt x="83765" y="4624"/>
                </a:moveTo>
                <a:lnTo>
                  <a:pt x="94659" y="15455"/>
                </a:lnTo>
                <a:lnTo>
                  <a:pt x="96686" y="24544"/>
                </a:lnTo>
                <a:lnTo>
                  <a:pt x="94057" y="25874"/>
                </a:lnTo>
                <a:lnTo>
                  <a:pt x="92949" y="23974"/>
                </a:lnTo>
                <a:lnTo>
                  <a:pt x="89940" y="18843"/>
                </a:lnTo>
                <a:lnTo>
                  <a:pt x="88768" y="16817"/>
                </a:lnTo>
                <a:lnTo>
                  <a:pt x="87343" y="14410"/>
                </a:lnTo>
                <a:cubicBezTo>
                  <a:pt x="87301" y="14325"/>
                  <a:pt x="87231" y="14283"/>
                  <a:pt x="87160" y="14283"/>
                </a:cubicBezTo>
                <a:cubicBezTo>
                  <a:pt x="87125" y="14283"/>
                  <a:pt x="87090" y="14294"/>
                  <a:pt x="87058" y="14315"/>
                </a:cubicBezTo>
                <a:lnTo>
                  <a:pt x="82213" y="17070"/>
                </a:lnTo>
                <a:lnTo>
                  <a:pt x="77494" y="9564"/>
                </a:lnTo>
                <a:lnTo>
                  <a:pt x="83765" y="4624"/>
                </a:lnTo>
                <a:close/>
                <a:moveTo>
                  <a:pt x="76037" y="20458"/>
                </a:moveTo>
                <a:lnTo>
                  <a:pt x="77051" y="22454"/>
                </a:lnTo>
                <a:lnTo>
                  <a:pt x="69355" y="25906"/>
                </a:lnTo>
                <a:lnTo>
                  <a:pt x="68532" y="24037"/>
                </a:lnTo>
                <a:lnTo>
                  <a:pt x="76037" y="20458"/>
                </a:lnTo>
                <a:close/>
                <a:moveTo>
                  <a:pt x="178329" y="21219"/>
                </a:moveTo>
                <a:cubicBezTo>
                  <a:pt x="179754" y="22675"/>
                  <a:pt x="181495" y="24480"/>
                  <a:pt x="182921" y="26032"/>
                </a:cubicBezTo>
                <a:lnTo>
                  <a:pt x="177569" y="22485"/>
                </a:lnTo>
                <a:lnTo>
                  <a:pt x="178329" y="21219"/>
                </a:lnTo>
                <a:close/>
                <a:moveTo>
                  <a:pt x="62990" y="22232"/>
                </a:moveTo>
                <a:lnTo>
                  <a:pt x="64415" y="25494"/>
                </a:lnTo>
                <a:lnTo>
                  <a:pt x="63212" y="26064"/>
                </a:lnTo>
                <a:lnTo>
                  <a:pt x="61850" y="22739"/>
                </a:lnTo>
                <a:lnTo>
                  <a:pt x="62990" y="22232"/>
                </a:lnTo>
                <a:close/>
                <a:moveTo>
                  <a:pt x="90954" y="21472"/>
                </a:moveTo>
                <a:lnTo>
                  <a:pt x="92442" y="24005"/>
                </a:lnTo>
                <a:lnTo>
                  <a:pt x="88198" y="26507"/>
                </a:lnTo>
                <a:lnTo>
                  <a:pt x="86488" y="23815"/>
                </a:lnTo>
                <a:lnTo>
                  <a:pt x="90954" y="21472"/>
                </a:lnTo>
                <a:close/>
                <a:moveTo>
                  <a:pt x="203474" y="16880"/>
                </a:moveTo>
                <a:lnTo>
                  <a:pt x="208161" y="17292"/>
                </a:lnTo>
                <a:lnTo>
                  <a:pt x="207971" y="26824"/>
                </a:lnTo>
                <a:lnTo>
                  <a:pt x="202587" y="26096"/>
                </a:lnTo>
                <a:lnTo>
                  <a:pt x="203474" y="16880"/>
                </a:lnTo>
                <a:close/>
                <a:moveTo>
                  <a:pt x="85285" y="22739"/>
                </a:moveTo>
                <a:lnTo>
                  <a:pt x="86520" y="24670"/>
                </a:lnTo>
                <a:lnTo>
                  <a:pt x="80091" y="27457"/>
                </a:lnTo>
                <a:lnTo>
                  <a:pt x="79109" y="25557"/>
                </a:lnTo>
                <a:lnTo>
                  <a:pt x="85285" y="22739"/>
                </a:lnTo>
                <a:close/>
                <a:moveTo>
                  <a:pt x="43292" y="16088"/>
                </a:moveTo>
                <a:lnTo>
                  <a:pt x="47409" y="24892"/>
                </a:lnTo>
                <a:lnTo>
                  <a:pt x="41993" y="27742"/>
                </a:lnTo>
                <a:lnTo>
                  <a:pt x="38035" y="18083"/>
                </a:lnTo>
                <a:lnTo>
                  <a:pt x="43292" y="16088"/>
                </a:lnTo>
                <a:close/>
                <a:moveTo>
                  <a:pt x="208604" y="17355"/>
                </a:moveTo>
                <a:lnTo>
                  <a:pt x="215318" y="17957"/>
                </a:lnTo>
                <a:lnTo>
                  <a:pt x="214938" y="27806"/>
                </a:lnTo>
                <a:lnTo>
                  <a:pt x="208414" y="26887"/>
                </a:lnTo>
                <a:lnTo>
                  <a:pt x="208604" y="17355"/>
                </a:lnTo>
                <a:close/>
                <a:moveTo>
                  <a:pt x="33443" y="9216"/>
                </a:moveTo>
                <a:lnTo>
                  <a:pt x="41043" y="27837"/>
                </a:lnTo>
                <a:lnTo>
                  <a:pt x="41043" y="27837"/>
                </a:lnTo>
                <a:lnTo>
                  <a:pt x="32714" y="25969"/>
                </a:lnTo>
                <a:lnTo>
                  <a:pt x="33379" y="20553"/>
                </a:lnTo>
                <a:cubicBezTo>
                  <a:pt x="33411" y="20522"/>
                  <a:pt x="33411" y="20490"/>
                  <a:pt x="33379" y="20458"/>
                </a:cubicBezTo>
                <a:lnTo>
                  <a:pt x="29421" y="10641"/>
                </a:lnTo>
                <a:lnTo>
                  <a:pt x="33443" y="9216"/>
                </a:lnTo>
                <a:close/>
                <a:moveTo>
                  <a:pt x="92664" y="24417"/>
                </a:moveTo>
                <a:lnTo>
                  <a:pt x="93645" y="26096"/>
                </a:lnTo>
                <a:lnTo>
                  <a:pt x="89307" y="28249"/>
                </a:lnTo>
                <a:lnTo>
                  <a:pt x="88452" y="26887"/>
                </a:lnTo>
                <a:lnTo>
                  <a:pt x="92664" y="24417"/>
                </a:lnTo>
                <a:close/>
                <a:moveTo>
                  <a:pt x="269092" y="23150"/>
                </a:moveTo>
                <a:lnTo>
                  <a:pt x="276978" y="23974"/>
                </a:lnTo>
                <a:lnTo>
                  <a:pt x="276851" y="28281"/>
                </a:lnTo>
                <a:lnTo>
                  <a:pt x="268997" y="28344"/>
                </a:lnTo>
                <a:lnTo>
                  <a:pt x="269092" y="23150"/>
                </a:lnTo>
                <a:close/>
                <a:moveTo>
                  <a:pt x="262885" y="22517"/>
                </a:moveTo>
                <a:lnTo>
                  <a:pt x="268649" y="23119"/>
                </a:lnTo>
                <a:lnTo>
                  <a:pt x="268522" y="28344"/>
                </a:lnTo>
                <a:lnTo>
                  <a:pt x="262885" y="28439"/>
                </a:lnTo>
                <a:lnTo>
                  <a:pt x="262885" y="22517"/>
                </a:lnTo>
                <a:close/>
                <a:moveTo>
                  <a:pt x="256805" y="21884"/>
                </a:moveTo>
                <a:lnTo>
                  <a:pt x="262410" y="22454"/>
                </a:lnTo>
                <a:lnTo>
                  <a:pt x="262410" y="28439"/>
                </a:lnTo>
                <a:lnTo>
                  <a:pt x="256678" y="28502"/>
                </a:lnTo>
                <a:lnTo>
                  <a:pt x="256678" y="28502"/>
                </a:lnTo>
                <a:lnTo>
                  <a:pt x="256805" y="21884"/>
                </a:lnTo>
                <a:close/>
                <a:moveTo>
                  <a:pt x="251009" y="21282"/>
                </a:moveTo>
                <a:lnTo>
                  <a:pt x="256361" y="21852"/>
                </a:lnTo>
                <a:lnTo>
                  <a:pt x="256203" y="28502"/>
                </a:lnTo>
                <a:lnTo>
                  <a:pt x="250724" y="28566"/>
                </a:lnTo>
                <a:cubicBezTo>
                  <a:pt x="250724" y="28534"/>
                  <a:pt x="250724" y="28534"/>
                  <a:pt x="250724" y="28534"/>
                </a:cubicBezTo>
                <a:lnTo>
                  <a:pt x="251009" y="21282"/>
                </a:lnTo>
                <a:close/>
                <a:moveTo>
                  <a:pt x="215761" y="17988"/>
                </a:moveTo>
                <a:lnTo>
                  <a:pt x="222064" y="18558"/>
                </a:lnTo>
                <a:lnTo>
                  <a:pt x="220575" y="28597"/>
                </a:lnTo>
                <a:lnTo>
                  <a:pt x="215413" y="27869"/>
                </a:lnTo>
                <a:lnTo>
                  <a:pt x="215761" y="17988"/>
                </a:lnTo>
                <a:close/>
                <a:moveTo>
                  <a:pt x="245942" y="20743"/>
                </a:moveTo>
                <a:lnTo>
                  <a:pt x="250597" y="21250"/>
                </a:lnTo>
                <a:lnTo>
                  <a:pt x="250281" y="28502"/>
                </a:lnTo>
                <a:cubicBezTo>
                  <a:pt x="250281" y="28534"/>
                  <a:pt x="250281" y="28534"/>
                  <a:pt x="250281" y="28566"/>
                </a:cubicBezTo>
                <a:lnTo>
                  <a:pt x="245467" y="28629"/>
                </a:lnTo>
                <a:cubicBezTo>
                  <a:pt x="245499" y="28376"/>
                  <a:pt x="245530" y="28154"/>
                  <a:pt x="245562" y="27932"/>
                </a:cubicBezTo>
                <a:cubicBezTo>
                  <a:pt x="245720" y="26222"/>
                  <a:pt x="245847" y="23689"/>
                  <a:pt x="245942" y="20743"/>
                </a:cubicBezTo>
                <a:close/>
                <a:moveTo>
                  <a:pt x="238056" y="20015"/>
                </a:moveTo>
                <a:lnTo>
                  <a:pt x="243630" y="20553"/>
                </a:lnTo>
                <a:cubicBezTo>
                  <a:pt x="243567" y="23499"/>
                  <a:pt x="243440" y="26032"/>
                  <a:pt x="243282" y="27711"/>
                </a:cubicBezTo>
                <a:cubicBezTo>
                  <a:pt x="243250" y="27996"/>
                  <a:pt x="243218" y="28312"/>
                  <a:pt x="243187" y="28661"/>
                </a:cubicBezTo>
                <a:lnTo>
                  <a:pt x="237550" y="28724"/>
                </a:lnTo>
                <a:lnTo>
                  <a:pt x="238056" y="20015"/>
                </a:lnTo>
                <a:close/>
                <a:moveTo>
                  <a:pt x="1583" y="20807"/>
                </a:moveTo>
                <a:lnTo>
                  <a:pt x="1583" y="20807"/>
                </a:lnTo>
                <a:cubicBezTo>
                  <a:pt x="5067" y="21187"/>
                  <a:pt x="9057" y="21630"/>
                  <a:pt x="9469" y="21725"/>
                </a:cubicBezTo>
                <a:lnTo>
                  <a:pt x="11401" y="22169"/>
                </a:lnTo>
                <a:lnTo>
                  <a:pt x="12383" y="27679"/>
                </a:lnTo>
                <a:lnTo>
                  <a:pt x="6556" y="28787"/>
                </a:lnTo>
                <a:cubicBezTo>
                  <a:pt x="6302" y="28122"/>
                  <a:pt x="6017" y="27521"/>
                  <a:pt x="5764" y="26982"/>
                </a:cubicBezTo>
                <a:cubicBezTo>
                  <a:pt x="5035" y="25462"/>
                  <a:pt x="3515" y="23309"/>
                  <a:pt x="1583" y="20807"/>
                </a:cubicBezTo>
                <a:close/>
                <a:moveTo>
                  <a:pt x="230709" y="19350"/>
                </a:moveTo>
                <a:lnTo>
                  <a:pt x="237613" y="19983"/>
                </a:lnTo>
                <a:lnTo>
                  <a:pt x="237106" y="28724"/>
                </a:lnTo>
                <a:lnTo>
                  <a:pt x="228017" y="28819"/>
                </a:lnTo>
                <a:lnTo>
                  <a:pt x="230709" y="19350"/>
                </a:lnTo>
                <a:close/>
                <a:moveTo>
                  <a:pt x="77273" y="22929"/>
                </a:moveTo>
                <a:lnTo>
                  <a:pt x="78476" y="25367"/>
                </a:lnTo>
                <a:lnTo>
                  <a:pt x="70654" y="28882"/>
                </a:lnTo>
                <a:lnTo>
                  <a:pt x="69514" y="26317"/>
                </a:lnTo>
                <a:lnTo>
                  <a:pt x="77273" y="22929"/>
                </a:lnTo>
                <a:close/>
                <a:moveTo>
                  <a:pt x="222950" y="18653"/>
                </a:moveTo>
                <a:lnTo>
                  <a:pt x="230234" y="19318"/>
                </a:lnTo>
                <a:lnTo>
                  <a:pt x="227542" y="28819"/>
                </a:lnTo>
                <a:lnTo>
                  <a:pt x="221462" y="28882"/>
                </a:lnTo>
                <a:lnTo>
                  <a:pt x="222950" y="18653"/>
                </a:lnTo>
                <a:close/>
                <a:moveTo>
                  <a:pt x="61406" y="22929"/>
                </a:moveTo>
                <a:lnTo>
                  <a:pt x="62768" y="26254"/>
                </a:lnTo>
                <a:lnTo>
                  <a:pt x="57131" y="28914"/>
                </a:lnTo>
                <a:lnTo>
                  <a:pt x="55674" y="25399"/>
                </a:lnTo>
                <a:lnTo>
                  <a:pt x="61406" y="22929"/>
                </a:lnTo>
                <a:close/>
                <a:moveTo>
                  <a:pt x="23151" y="24804"/>
                </a:moveTo>
                <a:lnTo>
                  <a:pt x="27774" y="25811"/>
                </a:lnTo>
                <a:lnTo>
                  <a:pt x="28154" y="28977"/>
                </a:lnTo>
                <a:lnTo>
                  <a:pt x="23752" y="28787"/>
                </a:lnTo>
                <a:cubicBezTo>
                  <a:pt x="23531" y="27397"/>
                  <a:pt x="23341" y="26100"/>
                  <a:pt x="23151" y="24804"/>
                </a:cubicBezTo>
                <a:close/>
                <a:moveTo>
                  <a:pt x="137285" y="14600"/>
                </a:moveTo>
                <a:lnTo>
                  <a:pt x="151473" y="20712"/>
                </a:lnTo>
                <a:lnTo>
                  <a:pt x="148623" y="28977"/>
                </a:lnTo>
                <a:lnTo>
                  <a:pt x="134024" y="22517"/>
                </a:lnTo>
                <a:cubicBezTo>
                  <a:pt x="135227" y="19572"/>
                  <a:pt x="136399" y="16753"/>
                  <a:pt x="137285" y="14600"/>
                </a:cubicBezTo>
                <a:close/>
                <a:moveTo>
                  <a:pt x="86742" y="25082"/>
                </a:moveTo>
                <a:lnTo>
                  <a:pt x="87407" y="26127"/>
                </a:lnTo>
                <a:lnTo>
                  <a:pt x="80915" y="29136"/>
                </a:lnTo>
                <a:lnTo>
                  <a:pt x="80281" y="27869"/>
                </a:lnTo>
                <a:lnTo>
                  <a:pt x="86742" y="25082"/>
                </a:lnTo>
                <a:close/>
                <a:moveTo>
                  <a:pt x="11908" y="22295"/>
                </a:moveTo>
                <a:lnTo>
                  <a:pt x="17481" y="23530"/>
                </a:lnTo>
                <a:lnTo>
                  <a:pt x="18241" y="28281"/>
                </a:lnTo>
                <a:lnTo>
                  <a:pt x="13111" y="29167"/>
                </a:lnTo>
                <a:lnTo>
                  <a:pt x="12889" y="27837"/>
                </a:lnTo>
                <a:lnTo>
                  <a:pt x="11908" y="22295"/>
                </a:lnTo>
                <a:close/>
                <a:moveTo>
                  <a:pt x="53806" y="22042"/>
                </a:moveTo>
                <a:lnTo>
                  <a:pt x="55738" y="26697"/>
                </a:lnTo>
                <a:lnTo>
                  <a:pt x="49974" y="29326"/>
                </a:lnTo>
                <a:lnTo>
                  <a:pt x="48010" y="25082"/>
                </a:lnTo>
                <a:lnTo>
                  <a:pt x="53806" y="22042"/>
                </a:lnTo>
                <a:close/>
                <a:moveTo>
                  <a:pt x="47599" y="25304"/>
                </a:moveTo>
                <a:lnTo>
                  <a:pt x="48517" y="27236"/>
                </a:lnTo>
                <a:lnTo>
                  <a:pt x="42785" y="29642"/>
                </a:lnTo>
                <a:lnTo>
                  <a:pt x="42215" y="28281"/>
                </a:lnTo>
                <a:lnTo>
                  <a:pt x="42152" y="28154"/>
                </a:lnTo>
                <a:lnTo>
                  <a:pt x="47599" y="25304"/>
                </a:lnTo>
                <a:close/>
                <a:moveTo>
                  <a:pt x="67709" y="24417"/>
                </a:moveTo>
                <a:lnTo>
                  <a:pt x="69514" y="28534"/>
                </a:lnTo>
                <a:lnTo>
                  <a:pt x="66727" y="29674"/>
                </a:lnTo>
                <a:lnTo>
                  <a:pt x="64985" y="25716"/>
                </a:lnTo>
                <a:lnTo>
                  <a:pt x="67709" y="24417"/>
                </a:lnTo>
                <a:close/>
                <a:moveTo>
                  <a:pt x="96527" y="25209"/>
                </a:moveTo>
                <a:lnTo>
                  <a:pt x="94532" y="30117"/>
                </a:lnTo>
                <a:lnTo>
                  <a:pt x="92790" y="27046"/>
                </a:lnTo>
                <a:lnTo>
                  <a:pt x="96527" y="25209"/>
                </a:lnTo>
                <a:close/>
                <a:moveTo>
                  <a:pt x="64573" y="25906"/>
                </a:moveTo>
                <a:lnTo>
                  <a:pt x="66283" y="29864"/>
                </a:lnTo>
                <a:lnTo>
                  <a:pt x="64985" y="30434"/>
                </a:lnTo>
                <a:lnTo>
                  <a:pt x="63370" y="26476"/>
                </a:lnTo>
                <a:lnTo>
                  <a:pt x="64573" y="25906"/>
                </a:lnTo>
                <a:close/>
                <a:moveTo>
                  <a:pt x="177125" y="23309"/>
                </a:moveTo>
                <a:lnTo>
                  <a:pt x="183364" y="27426"/>
                </a:lnTo>
                <a:lnTo>
                  <a:pt x="181717" y="30593"/>
                </a:lnTo>
                <a:lnTo>
                  <a:pt x="175257" y="27014"/>
                </a:lnTo>
                <a:lnTo>
                  <a:pt x="177125" y="23309"/>
                </a:lnTo>
                <a:close/>
                <a:moveTo>
                  <a:pt x="121546" y="13650"/>
                </a:moveTo>
                <a:lnTo>
                  <a:pt x="134847" y="19318"/>
                </a:lnTo>
                <a:cubicBezTo>
                  <a:pt x="133327" y="22992"/>
                  <a:pt x="131617" y="27172"/>
                  <a:pt x="130287" y="30624"/>
                </a:cubicBezTo>
                <a:lnTo>
                  <a:pt x="126360" y="28882"/>
                </a:lnTo>
                <a:lnTo>
                  <a:pt x="128735" y="24195"/>
                </a:lnTo>
                <a:cubicBezTo>
                  <a:pt x="128846" y="24040"/>
                  <a:pt x="128629" y="23868"/>
                  <a:pt x="128468" y="23868"/>
                </a:cubicBezTo>
                <a:cubicBezTo>
                  <a:pt x="128400" y="23868"/>
                  <a:pt x="128342" y="23899"/>
                  <a:pt x="128323" y="23974"/>
                </a:cubicBezTo>
                <a:lnTo>
                  <a:pt x="125980" y="28692"/>
                </a:lnTo>
                <a:lnTo>
                  <a:pt x="116669" y="24575"/>
                </a:lnTo>
                <a:cubicBezTo>
                  <a:pt x="118157" y="21219"/>
                  <a:pt x="119836" y="17450"/>
                  <a:pt x="121546" y="13650"/>
                </a:cubicBezTo>
                <a:close/>
                <a:moveTo>
                  <a:pt x="227416" y="29294"/>
                </a:moveTo>
                <a:lnTo>
                  <a:pt x="226941" y="30909"/>
                </a:lnTo>
                <a:lnTo>
                  <a:pt x="221145" y="30814"/>
                </a:lnTo>
                <a:lnTo>
                  <a:pt x="221399" y="29357"/>
                </a:lnTo>
                <a:lnTo>
                  <a:pt x="227416" y="29294"/>
                </a:lnTo>
                <a:close/>
                <a:moveTo>
                  <a:pt x="237075" y="29167"/>
                </a:moveTo>
                <a:lnTo>
                  <a:pt x="236948" y="31036"/>
                </a:lnTo>
                <a:lnTo>
                  <a:pt x="227416" y="30909"/>
                </a:lnTo>
                <a:lnTo>
                  <a:pt x="227891" y="29262"/>
                </a:lnTo>
                <a:lnTo>
                  <a:pt x="237075" y="29167"/>
                </a:lnTo>
                <a:close/>
                <a:moveTo>
                  <a:pt x="78698" y="25779"/>
                </a:moveTo>
                <a:lnTo>
                  <a:pt x="79648" y="27647"/>
                </a:lnTo>
                <a:lnTo>
                  <a:pt x="71635" y="31131"/>
                </a:lnTo>
                <a:lnTo>
                  <a:pt x="70844" y="29326"/>
                </a:lnTo>
                <a:lnTo>
                  <a:pt x="78698" y="25779"/>
                </a:lnTo>
                <a:close/>
                <a:moveTo>
                  <a:pt x="243123" y="29104"/>
                </a:moveTo>
                <a:lnTo>
                  <a:pt x="243123" y="29104"/>
                </a:lnTo>
                <a:cubicBezTo>
                  <a:pt x="243060" y="29706"/>
                  <a:pt x="242997" y="30402"/>
                  <a:pt x="242933" y="31131"/>
                </a:cubicBezTo>
                <a:lnTo>
                  <a:pt x="237423" y="31068"/>
                </a:lnTo>
                <a:lnTo>
                  <a:pt x="237518" y="29167"/>
                </a:lnTo>
                <a:lnTo>
                  <a:pt x="243123" y="29104"/>
                </a:lnTo>
                <a:close/>
                <a:moveTo>
                  <a:pt x="18305" y="28756"/>
                </a:moveTo>
                <a:lnTo>
                  <a:pt x="18590" y="30529"/>
                </a:lnTo>
                <a:lnTo>
                  <a:pt x="13523" y="31448"/>
                </a:lnTo>
                <a:lnTo>
                  <a:pt x="13206" y="29642"/>
                </a:lnTo>
                <a:lnTo>
                  <a:pt x="18305" y="28756"/>
                </a:lnTo>
                <a:close/>
                <a:moveTo>
                  <a:pt x="32619" y="26887"/>
                </a:moveTo>
                <a:lnTo>
                  <a:pt x="40125" y="28566"/>
                </a:lnTo>
                <a:lnTo>
                  <a:pt x="33316" y="31543"/>
                </a:lnTo>
                <a:lnTo>
                  <a:pt x="32366" y="28914"/>
                </a:lnTo>
                <a:lnTo>
                  <a:pt x="32619" y="26887"/>
                </a:lnTo>
                <a:close/>
                <a:moveTo>
                  <a:pt x="268522" y="28819"/>
                </a:moveTo>
                <a:lnTo>
                  <a:pt x="268459" y="31543"/>
                </a:lnTo>
                <a:lnTo>
                  <a:pt x="245245" y="31194"/>
                </a:lnTo>
                <a:lnTo>
                  <a:pt x="245435" y="29072"/>
                </a:lnTo>
                <a:lnTo>
                  <a:pt x="268522" y="28819"/>
                </a:lnTo>
                <a:close/>
                <a:moveTo>
                  <a:pt x="62926" y="26697"/>
                </a:moveTo>
                <a:lnTo>
                  <a:pt x="63972" y="29167"/>
                </a:lnTo>
                <a:lnTo>
                  <a:pt x="58271" y="31701"/>
                </a:lnTo>
                <a:lnTo>
                  <a:pt x="57289" y="29357"/>
                </a:lnTo>
                <a:lnTo>
                  <a:pt x="62926" y="26697"/>
                </a:lnTo>
                <a:close/>
                <a:moveTo>
                  <a:pt x="87660" y="26507"/>
                </a:moveTo>
                <a:lnTo>
                  <a:pt x="87913" y="26919"/>
                </a:lnTo>
                <a:lnTo>
                  <a:pt x="88863" y="28407"/>
                </a:lnTo>
                <a:lnTo>
                  <a:pt x="84905" y="30371"/>
                </a:lnTo>
                <a:lnTo>
                  <a:pt x="84810" y="30371"/>
                </a:lnTo>
                <a:cubicBezTo>
                  <a:pt x="84778" y="30402"/>
                  <a:pt x="84746" y="30434"/>
                  <a:pt x="84715" y="30466"/>
                </a:cubicBezTo>
                <a:lnTo>
                  <a:pt x="82213" y="31701"/>
                </a:lnTo>
                <a:lnTo>
                  <a:pt x="81136" y="29547"/>
                </a:lnTo>
                <a:lnTo>
                  <a:pt x="87660" y="26507"/>
                </a:lnTo>
                <a:close/>
                <a:moveTo>
                  <a:pt x="55896" y="27141"/>
                </a:moveTo>
                <a:lnTo>
                  <a:pt x="56719" y="29104"/>
                </a:lnTo>
                <a:lnTo>
                  <a:pt x="51114" y="31764"/>
                </a:lnTo>
                <a:lnTo>
                  <a:pt x="50164" y="29737"/>
                </a:lnTo>
                <a:lnTo>
                  <a:pt x="55896" y="27141"/>
                </a:lnTo>
                <a:close/>
                <a:moveTo>
                  <a:pt x="12509" y="28122"/>
                </a:moveTo>
                <a:lnTo>
                  <a:pt x="12731" y="29516"/>
                </a:lnTo>
                <a:lnTo>
                  <a:pt x="13079" y="31543"/>
                </a:lnTo>
                <a:lnTo>
                  <a:pt x="10799" y="31954"/>
                </a:lnTo>
                <a:lnTo>
                  <a:pt x="10007" y="28597"/>
                </a:lnTo>
                <a:lnTo>
                  <a:pt x="12509" y="28122"/>
                </a:lnTo>
                <a:close/>
                <a:moveTo>
                  <a:pt x="152297" y="21124"/>
                </a:moveTo>
                <a:lnTo>
                  <a:pt x="159105" y="24797"/>
                </a:lnTo>
                <a:lnTo>
                  <a:pt x="155559" y="32049"/>
                </a:lnTo>
                <a:lnTo>
                  <a:pt x="149478" y="29326"/>
                </a:lnTo>
                <a:lnTo>
                  <a:pt x="152297" y="21124"/>
                </a:lnTo>
                <a:close/>
                <a:moveTo>
                  <a:pt x="276851" y="28724"/>
                </a:moveTo>
                <a:lnTo>
                  <a:pt x="276724" y="32049"/>
                </a:lnTo>
                <a:lnTo>
                  <a:pt x="268934" y="31543"/>
                </a:lnTo>
                <a:lnTo>
                  <a:pt x="268997" y="28819"/>
                </a:lnTo>
                <a:lnTo>
                  <a:pt x="276851" y="28724"/>
                </a:lnTo>
                <a:close/>
                <a:moveTo>
                  <a:pt x="9532" y="28724"/>
                </a:moveTo>
                <a:lnTo>
                  <a:pt x="10324" y="32049"/>
                </a:lnTo>
                <a:lnTo>
                  <a:pt x="7917" y="32493"/>
                </a:lnTo>
                <a:cubicBezTo>
                  <a:pt x="7537" y="31321"/>
                  <a:pt x="7126" y="30212"/>
                  <a:pt x="6746" y="29262"/>
                </a:cubicBezTo>
                <a:lnTo>
                  <a:pt x="9532" y="28724"/>
                </a:lnTo>
                <a:close/>
                <a:moveTo>
                  <a:pt x="69672" y="28946"/>
                </a:moveTo>
                <a:lnTo>
                  <a:pt x="70780" y="31479"/>
                </a:lnTo>
                <a:lnTo>
                  <a:pt x="68025" y="32683"/>
                </a:lnTo>
                <a:lnTo>
                  <a:pt x="66885" y="30117"/>
                </a:lnTo>
                <a:lnTo>
                  <a:pt x="69672" y="28946"/>
                </a:lnTo>
                <a:close/>
                <a:moveTo>
                  <a:pt x="28249" y="25937"/>
                </a:moveTo>
                <a:lnTo>
                  <a:pt x="32144" y="26792"/>
                </a:lnTo>
                <a:lnTo>
                  <a:pt x="31891" y="28914"/>
                </a:lnTo>
                <a:cubicBezTo>
                  <a:pt x="31891" y="28946"/>
                  <a:pt x="31891" y="28977"/>
                  <a:pt x="31922" y="29009"/>
                </a:cubicBezTo>
                <a:lnTo>
                  <a:pt x="31891" y="29009"/>
                </a:lnTo>
                <a:lnTo>
                  <a:pt x="32873" y="31701"/>
                </a:lnTo>
                <a:lnTo>
                  <a:pt x="30244" y="32841"/>
                </a:lnTo>
                <a:lnTo>
                  <a:pt x="28629" y="29167"/>
                </a:lnTo>
                <a:lnTo>
                  <a:pt x="28249" y="25937"/>
                </a:lnTo>
                <a:close/>
                <a:moveTo>
                  <a:pt x="79869" y="28059"/>
                </a:moveTo>
                <a:lnTo>
                  <a:pt x="80598" y="29547"/>
                </a:lnTo>
                <a:lnTo>
                  <a:pt x="81801" y="31923"/>
                </a:lnTo>
                <a:lnTo>
                  <a:pt x="78919" y="33379"/>
                </a:lnTo>
                <a:lnTo>
                  <a:pt x="77209" y="29231"/>
                </a:lnTo>
                <a:lnTo>
                  <a:pt x="79869" y="28059"/>
                </a:lnTo>
                <a:close/>
                <a:moveTo>
                  <a:pt x="66473" y="30276"/>
                </a:moveTo>
                <a:lnTo>
                  <a:pt x="67614" y="32873"/>
                </a:lnTo>
                <a:lnTo>
                  <a:pt x="66220" y="33474"/>
                </a:lnTo>
                <a:lnTo>
                  <a:pt x="65143" y="30846"/>
                </a:lnTo>
                <a:lnTo>
                  <a:pt x="66473" y="30276"/>
                </a:lnTo>
                <a:close/>
                <a:moveTo>
                  <a:pt x="89117" y="28819"/>
                </a:moveTo>
                <a:lnTo>
                  <a:pt x="91555" y="32683"/>
                </a:lnTo>
                <a:lnTo>
                  <a:pt x="89560" y="33569"/>
                </a:lnTo>
                <a:lnTo>
                  <a:pt x="87438" y="29642"/>
                </a:lnTo>
                <a:lnTo>
                  <a:pt x="89117" y="28819"/>
                </a:lnTo>
                <a:close/>
                <a:moveTo>
                  <a:pt x="92379" y="27236"/>
                </a:moveTo>
                <a:lnTo>
                  <a:pt x="94311" y="30688"/>
                </a:lnTo>
                <a:lnTo>
                  <a:pt x="92949" y="34108"/>
                </a:lnTo>
                <a:lnTo>
                  <a:pt x="89529" y="28661"/>
                </a:lnTo>
                <a:lnTo>
                  <a:pt x="92379" y="27236"/>
                </a:lnTo>
                <a:close/>
                <a:moveTo>
                  <a:pt x="76798" y="29389"/>
                </a:moveTo>
                <a:lnTo>
                  <a:pt x="78539" y="33569"/>
                </a:lnTo>
                <a:lnTo>
                  <a:pt x="77874" y="33886"/>
                </a:lnTo>
                <a:lnTo>
                  <a:pt x="76354" y="34646"/>
                </a:lnTo>
                <a:lnTo>
                  <a:pt x="74486" y="30402"/>
                </a:lnTo>
                <a:lnTo>
                  <a:pt x="76798" y="29389"/>
                </a:lnTo>
                <a:close/>
                <a:moveTo>
                  <a:pt x="48707" y="27616"/>
                </a:moveTo>
                <a:lnTo>
                  <a:pt x="50702" y="31923"/>
                </a:lnTo>
                <a:lnTo>
                  <a:pt x="44875" y="34678"/>
                </a:lnTo>
                <a:cubicBezTo>
                  <a:pt x="44083" y="32809"/>
                  <a:pt x="43450" y="31194"/>
                  <a:pt x="42975" y="30054"/>
                </a:cubicBezTo>
                <a:lnTo>
                  <a:pt x="48707" y="27616"/>
                </a:lnTo>
                <a:close/>
                <a:moveTo>
                  <a:pt x="87027" y="29864"/>
                </a:moveTo>
                <a:lnTo>
                  <a:pt x="89148" y="33791"/>
                </a:lnTo>
                <a:lnTo>
                  <a:pt x="87058" y="34804"/>
                </a:lnTo>
                <a:lnTo>
                  <a:pt x="85222" y="30751"/>
                </a:lnTo>
                <a:lnTo>
                  <a:pt x="87027" y="29864"/>
                </a:lnTo>
                <a:close/>
                <a:moveTo>
                  <a:pt x="23815" y="29231"/>
                </a:moveTo>
                <a:lnTo>
                  <a:pt x="28249" y="29452"/>
                </a:lnTo>
                <a:lnTo>
                  <a:pt x="29832" y="32999"/>
                </a:lnTo>
                <a:lnTo>
                  <a:pt x="24765" y="35216"/>
                </a:lnTo>
                <a:cubicBezTo>
                  <a:pt x="24449" y="33221"/>
                  <a:pt x="24132" y="31194"/>
                  <a:pt x="23815" y="29231"/>
                </a:cubicBezTo>
                <a:close/>
                <a:moveTo>
                  <a:pt x="175035" y="27362"/>
                </a:moveTo>
                <a:lnTo>
                  <a:pt x="181527" y="30973"/>
                </a:lnTo>
                <a:lnTo>
                  <a:pt x="179310" y="35280"/>
                </a:lnTo>
                <a:lnTo>
                  <a:pt x="172850" y="31701"/>
                </a:lnTo>
                <a:lnTo>
                  <a:pt x="175035" y="27362"/>
                </a:lnTo>
                <a:close/>
                <a:moveTo>
                  <a:pt x="74074" y="30593"/>
                </a:moveTo>
                <a:lnTo>
                  <a:pt x="75942" y="34868"/>
                </a:lnTo>
                <a:lnTo>
                  <a:pt x="73757" y="35945"/>
                </a:lnTo>
                <a:lnTo>
                  <a:pt x="71825" y="31543"/>
                </a:lnTo>
                <a:lnTo>
                  <a:pt x="74074" y="30593"/>
                </a:lnTo>
                <a:close/>
                <a:moveTo>
                  <a:pt x="84810" y="30973"/>
                </a:moveTo>
                <a:lnTo>
                  <a:pt x="86615" y="34963"/>
                </a:lnTo>
                <a:lnTo>
                  <a:pt x="84366" y="36008"/>
                </a:lnTo>
                <a:lnTo>
                  <a:pt x="83480" y="34203"/>
                </a:lnTo>
                <a:lnTo>
                  <a:pt x="82435" y="32144"/>
                </a:lnTo>
                <a:lnTo>
                  <a:pt x="84810" y="30973"/>
                </a:lnTo>
                <a:close/>
                <a:moveTo>
                  <a:pt x="103906" y="18337"/>
                </a:moveTo>
                <a:lnTo>
                  <a:pt x="108942" y="19635"/>
                </a:lnTo>
                <a:lnTo>
                  <a:pt x="109290" y="21662"/>
                </a:lnTo>
                <a:cubicBezTo>
                  <a:pt x="109290" y="21725"/>
                  <a:pt x="109353" y="21789"/>
                  <a:pt x="109417" y="21820"/>
                </a:cubicBezTo>
                <a:lnTo>
                  <a:pt x="115655" y="24575"/>
                </a:lnTo>
                <a:cubicBezTo>
                  <a:pt x="113217" y="30117"/>
                  <a:pt x="111380" y="34551"/>
                  <a:pt x="111158" y="35501"/>
                </a:cubicBezTo>
                <a:cubicBezTo>
                  <a:pt x="111158" y="35596"/>
                  <a:pt x="111127" y="35723"/>
                  <a:pt x="111095" y="35850"/>
                </a:cubicBezTo>
                <a:lnTo>
                  <a:pt x="104540" y="35058"/>
                </a:lnTo>
                <a:lnTo>
                  <a:pt x="104413" y="35058"/>
                </a:lnTo>
                <a:lnTo>
                  <a:pt x="102703" y="36040"/>
                </a:lnTo>
                <a:lnTo>
                  <a:pt x="101974" y="31954"/>
                </a:lnTo>
                <a:cubicBezTo>
                  <a:pt x="102069" y="31099"/>
                  <a:pt x="103653" y="20268"/>
                  <a:pt x="103906" y="18337"/>
                </a:cubicBezTo>
                <a:close/>
                <a:moveTo>
                  <a:pt x="82023" y="32366"/>
                </a:moveTo>
                <a:lnTo>
                  <a:pt x="82941" y="34203"/>
                </a:lnTo>
                <a:lnTo>
                  <a:pt x="79046" y="36103"/>
                </a:lnTo>
                <a:lnTo>
                  <a:pt x="78254" y="34234"/>
                </a:lnTo>
                <a:lnTo>
                  <a:pt x="82023" y="32366"/>
                </a:lnTo>
                <a:close/>
                <a:moveTo>
                  <a:pt x="17956" y="23625"/>
                </a:moveTo>
                <a:lnTo>
                  <a:pt x="20743" y="24259"/>
                </a:lnTo>
                <a:cubicBezTo>
                  <a:pt x="21282" y="27806"/>
                  <a:pt x="21915" y="31954"/>
                  <a:pt x="22580" y="35976"/>
                </a:cubicBezTo>
                <a:lnTo>
                  <a:pt x="19952" y="36388"/>
                </a:lnTo>
                <a:lnTo>
                  <a:pt x="19065" y="30688"/>
                </a:lnTo>
                <a:lnTo>
                  <a:pt x="17956" y="23625"/>
                </a:lnTo>
                <a:close/>
                <a:moveTo>
                  <a:pt x="181971" y="15138"/>
                </a:moveTo>
                <a:lnTo>
                  <a:pt x="201542" y="26697"/>
                </a:lnTo>
                <a:lnTo>
                  <a:pt x="198660" y="36388"/>
                </a:lnTo>
                <a:lnTo>
                  <a:pt x="184536" y="27077"/>
                </a:lnTo>
                <a:cubicBezTo>
                  <a:pt x="182667" y="25019"/>
                  <a:pt x="179754" y="22010"/>
                  <a:pt x="178582" y="20807"/>
                </a:cubicBezTo>
                <a:lnTo>
                  <a:pt x="181971" y="15138"/>
                </a:lnTo>
                <a:close/>
                <a:moveTo>
                  <a:pt x="18653" y="30973"/>
                </a:moveTo>
                <a:lnTo>
                  <a:pt x="19508" y="36420"/>
                </a:lnTo>
                <a:lnTo>
                  <a:pt x="14536" y="37180"/>
                </a:lnTo>
                <a:lnTo>
                  <a:pt x="13618" y="31923"/>
                </a:lnTo>
                <a:lnTo>
                  <a:pt x="18653" y="30973"/>
                </a:lnTo>
                <a:close/>
                <a:moveTo>
                  <a:pt x="133865" y="22929"/>
                </a:moveTo>
                <a:lnTo>
                  <a:pt x="148465" y="29421"/>
                </a:lnTo>
                <a:lnTo>
                  <a:pt x="145709" y="37465"/>
                </a:lnTo>
                <a:lnTo>
                  <a:pt x="130698" y="30814"/>
                </a:lnTo>
                <a:cubicBezTo>
                  <a:pt x="131648" y="28439"/>
                  <a:pt x="132757" y="25652"/>
                  <a:pt x="133865" y="22929"/>
                </a:cubicBezTo>
                <a:close/>
                <a:moveTo>
                  <a:pt x="158567" y="33854"/>
                </a:moveTo>
                <a:lnTo>
                  <a:pt x="160277" y="34614"/>
                </a:lnTo>
                <a:lnTo>
                  <a:pt x="158947" y="37528"/>
                </a:lnTo>
                <a:lnTo>
                  <a:pt x="157079" y="36641"/>
                </a:lnTo>
                <a:lnTo>
                  <a:pt x="158567" y="33854"/>
                </a:lnTo>
                <a:close/>
                <a:moveTo>
                  <a:pt x="83163" y="34614"/>
                </a:moveTo>
                <a:lnTo>
                  <a:pt x="83955" y="36198"/>
                </a:lnTo>
                <a:lnTo>
                  <a:pt x="79806" y="37876"/>
                </a:lnTo>
                <a:lnTo>
                  <a:pt x="79204" y="36515"/>
                </a:lnTo>
                <a:lnTo>
                  <a:pt x="79236" y="36515"/>
                </a:lnTo>
                <a:lnTo>
                  <a:pt x="83163" y="34614"/>
                </a:lnTo>
                <a:close/>
                <a:moveTo>
                  <a:pt x="161671" y="20553"/>
                </a:moveTo>
                <a:lnTo>
                  <a:pt x="174845" y="25779"/>
                </a:lnTo>
                <a:lnTo>
                  <a:pt x="168701" y="37876"/>
                </a:lnTo>
                <a:lnTo>
                  <a:pt x="155970" y="32239"/>
                </a:lnTo>
                <a:lnTo>
                  <a:pt x="161671" y="20553"/>
                </a:lnTo>
                <a:close/>
                <a:moveTo>
                  <a:pt x="13174" y="32018"/>
                </a:moveTo>
                <a:lnTo>
                  <a:pt x="14093" y="37243"/>
                </a:lnTo>
                <a:lnTo>
                  <a:pt x="9627" y="37908"/>
                </a:lnTo>
                <a:cubicBezTo>
                  <a:pt x="9121" y="36135"/>
                  <a:pt x="8582" y="34456"/>
                  <a:pt x="8076" y="32936"/>
                </a:cubicBezTo>
                <a:lnTo>
                  <a:pt x="13174" y="32018"/>
                </a:lnTo>
                <a:close/>
                <a:moveTo>
                  <a:pt x="183744" y="27679"/>
                </a:moveTo>
                <a:lnTo>
                  <a:pt x="185327" y="28724"/>
                </a:lnTo>
                <a:cubicBezTo>
                  <a:pt x="185454" y="28851"/>
                  <a:pt x="185581" y="29009"/>
                  <a:pt x="185676" y="29199"/>
                </a:cubicBezTo>
                <a:cubicBezTo>
                  <a:pt x="185771" y="29452"/>
                  <a:pt x="186626" y="32303"/>
                  <a:pt x="187703" y="36071"/>
                </a:cubicBezTo>
                <a:lnTo>
                  <a:pt x="183617" y="38003"/>
                </a:lnTo>
                <a:lnTo>
                  <a:pt x="181052" y="32873"/>
                </a:lnTo>
                <a:lnTo>
                  <a:pt x="182034" y="31004"/>
                </a:lnTo>
                <a:lnTo>
                  <a:pt x="183744" y="27679"/>
                </a:lnTo>
                <a:close/>
                <a:moveTo>
                  <a:pt x="91809" y="33063"/>
                </a:moveTo>
                <a:lnTo>
                  <a:pt x="94532" y="37401"/>
                </a:lnTo>
                <a:lnTo>
                  <a:pt x="91999" y="38098"/>
                </a:lnTo>
                <a:lnTo>
                  <a:pt x="89782" y="34013"/>
                </a:lnTo>
                <a:lnTo>
                  <a:pt x="91809" y="33063"/>
                </a:lnTo>
                <a:close/>
                <a:moveTo>
                  <a:pt x="70970" y="31923"/>
                </a:moveTo>
                <a:lnTo>
                  <a:pt x="72902" y="36293"/>
                </a:lnTo>
                <a:lnTo>
                  <a:pt x="68120" y="38130"/>
                </a:lnTo>
                <a:lnTo>
                  <a:pt x="66378" y="33886"/>
                </a:lnTo>
                <a:lnTo>
                  <a:pt x="67994" y="33221"/>
                </a:lnTo>
                <a:lnTo>
                  <a:pt x="70970" y="31923"/>
                </a:lnTo>
                <a:close/>
                <a:moveTo>
                  <a:pt x="149320" y="29769"/>
                </a:moveTo>
                <a:lnTo>
                  <a:pt x="155368" y="32461"/>
                </a:lnTo>
                <a:lnTo>
                  <a:pt x="152360" y="38605"/>
                </a:lnTo>
                <a:lnTo>
                  <a:pt x="146564" y="37718"/>
                </a:lnTo>
                <a:lnTo>
                  <a:pt x="149320" y="29769"/>
                </a:lnTo>
                <a:close/>
                <a:moveTo>
                  <a:pt x="64130" y="29579"/>
                </a:moveTo>
                <a:lnTo>
                  <a:pt x="64637" y="30814"/>
                </a:lnTo>
                <a:lnTo>
                  <a:pt x="67012" y="36578"/>
                </a:lnTo>
                <a:lnTo>
                  <a:pt x="61153" y="38731"/>
                </a:lnTo>
                <a:lnTo>
                  <a:pt x="58429" y="32113"/>
                </a:lnTo>
                <a:lnTo>
                  <a:pt x="64130" y="29579"/>
                </a:lnTo>
                <a:close/>
                <a:moveTo>
                  <a:pt x="89370" y="34203"/>
                </a:moveTo>
                <a:lnTo>
                  <a:pt x="91524" y="38161"/>
                </a:lnTo>
                <a:lnTo>
                  <a:pt x="88895" y="38858"/>
                </a:lnTo>
                <a:lnTo>
                  <a:pt x="87248" y="35185"/>
                </a:lnTo>
                <a:lnTo>
                  <a:pt x="89370" y="34203"/>
                </a:lnTo>
                <a:close/>
                <a:moveTo>
                  <a:pt x="56878" y="29547"/>
                </a:moveTo>
                <a:lnTo>
                  <a:pt x="59918" y="36926"/>
                </a:lnTo>
                <a:lnTo>
                  <a:pt x="54503" y="39048"/>
                </a:lnTo>
                <a:lnTo>
                  <a:pt x="51304" y="32176"/>
                </a:lnTo>
                <a:lnTo>
                  <a:pt x="56878" y="29547"/>
                </a:lnTo>
                <a:close/>
                <a:moveTo>
                  <a:pt x="180799" y="33348"/>
                </a:moveTo>
                <a:lnTo>
                  <a:pt x="183237" y="38193"/>
                </a:lnTo>
                <a:lnTo>
                  <a:pt x="181242" y="39143"/>
                </a:lnTo>
                <a:lnTo>
                  <a:pt x="179659" y="35596"/>
                </a:lnTo>
                <a:lnTo>
                  <a:pt x="180799" y="33348"/>
                </a:lnTo>
                <a:close/>
                <a:moveTo>
                  <a:pt x="102925" y="21979"/>
                </a:moveTo>
                <a:cubicBezTo>
                  <a:pt x="102323" y="26064"/>
                  <a:pt x="101499" y="31828"/>
                  <a:pt x="101468" y="31923"/>
                </a:cubicBezTo>
                <a:cubicBezTo>
                  <a:pt x="101468" y="31954"/>
                  <a:pt x="101468" y="31986"/>
                  <a:pt x="101468" y="31986"/>
                </a:cubicBezTo>
                <a:lnTo>
                  <a:pt x="102259" y="36325"/>
                </a:lnTo>
                <a:lnTo>
                  <a:pt x="96781" y="39460"/>
                </a:lnTo>
                <a:lnTo>
                  <a:pt x="95039" y="37401"/>
                </a:lnTo>
                <a:lnTo>
                  <a:pt x="93265" y="34551"/>
                </a:lnTo>
                <a:lnTo>
                  <a:pt x="97161" y="24765"/>
                </a:lnTo>
                <a:lnTo>
                  <a:pt x="97161" y="24734"/>
                </a:lnTo>
                <a:lnTo>
                  <a:pt x="97161" y="24702"/>
                </a:lnTo>
                <a:lnTo>
                  <a:pt x="97161" y="24670"/>
                </a:lnTo>
                <a:lnTo>
                  <a:pt x="96622" y="22327"/>
                </a:lnTo>
                <a:lnTo>
                  <a:pt x="102925" y="21979"/>
                </a:lnTo>
                <a:close/>
                <a:moveTo>
                  <a:pt x="160689" y="34804"/>
                </a:moveTo>
                <a:lnTo>
                  <a:pt x="164679" y="36578"/>
                </a:lnTo>
                <a:lnTo>
                  <a:pt x="163222" y="39555"/>
                </a:lnTo>
                <a:lnTo>
                  <a:pt x="159359" y="37686"/>
                </a:lnTo>
                <a:lnTo>
                  <a:pt x="160689" y="34804"/>
                </a:lnTo>
                <a:close/>
                <a:moveTo>
                  <a:pt x="202429" y="26982"/>
                </a:moveTo>
                <a:lnTo>
                  <a:pt x="220448" y="29516"/>
                </a:lnTo>
                <a:lnTo>
                  <a:pt x="218770" y="39555"/>
                </a:lnTo>
                <a:lnTo>
                  <a:pt x="199610" y="36990"/>
                </a:lnTo>
                <a:lnTo>
                  <a:pt x="199452" y="36895"/>
                </a:lnTo>
                <a:lnTo>
                  <a:pt x="202429" y="26982"/>
                </a:lnTo>
                <a:close/>
                <a:moveTo>
                  <a:pt x="86837" y="35375"/>
                </a:moveTo>
                <a:lnTo>
                  <a:pt x="88483" y="38985"/>
                </a:lnTo>
                <a:lnTo>
                  <a:pt x="86172" y="39586"/>
                </a:lnTo>
                <a:lnTo>
                  <a:pt x="84588" y="36420"/>
                </a:lnTo>
                <a:lnTo>
                  <a:pt x="86837" y="35375"/>
                </a:lnTo>
                <a:close/>
                <a:moveTo>
                  <a:pt x="84145" y="36610"/>
                </a:moveTo>
                <a:lnTo>
                  <a:pt x="85665" y="39618"/>
                </a:lnTo>
                <a:lnTo>
                  <a:pt x="80598" y="39745"/>
                </a:lnTo>
                <a:cubicBezTo>
                  <a:pt x="80598" y="39713"/>
                  <a:pt x="80598" y="39681"/>
                  <a:pt x="80598" y="39681"/>
                </a:cubicBezTo>
                <a:lnTo>
                  <a:pt x="79996" y="38320"/>
                </a:lnTo>
                <a:lnTo>
                  <a:pt x="84145" y="36610"/>
                </a:lnTo>
                <a:close/>
                <a:moveTo>
                  <a:pt x="77811" y="34424"/>
                </a:moveTo>
                <a:lnTo>
                  <a:pt x="80059" y="39745"/>
                </a:lnTo>
                <a:lnTo>
                  <a:pt x="75277" y="39840"/>
                </a:lnTo>
                <a:cubicBezTo>
                  <a:pt x="75182" y="39428"/>
                  <a:pt x="75151" y="39175"/>
                  <a:pt x="75151" y="39143"/>
                </a:cubicBezTo>
                <a:cubicBezTo>
                  <a:pt x="75151" y="39111"/>
                  <a:pt x="75119" y="39080"/>
                  <a:pt x="75119" y="39048"/>
                </a:cubicBezTo>
                <a:lnTo>
                  <a:pt x="73916" y="36356"/>
                </a:lnTo>
                <a:lnTo>
                  <a:pt x="77811" y="34424"/>
                </a:lnTo>
                <a:close/>
                <a:moveTo>
                  <a:pt x="221050" y="31258"/>
                </a:moveTo>
                <a:lnTo>
                  <a:pt x="237170" y="31511"/>
                </a:lnTo>
                <a:lnTo>
                  <a:pt x="242870" y="31606"/>
                </a:lnTo>
                <a:cubicBezTo>
                  <a:pt x="242648" y="33854"/>
                  <a:pt x="242363" y="36673"/>
                  <a:pt x="242047" y="39840"/>
                </a:cubicBezTo>
                <a:lnTo>
                  <a:pt x="219657" y="39808"/>
                </a:lnTo>
                <a:lnTo>
                  <a:pt x="221050" y="31258"/>
                </a:lnTo>
                <a:close/>
                <a:moveTo>
                  <a:pt x="73092" y="36705"/>
                </a:moveTo>
                <a:lnTo>
                  <a:pt x="74264" y="39365"/>
                </a:lnTo>
                <a:lnTo>
                  <a:pt x="74327" y="39871"/>
                </a:lnTo>
                <a:lnTo>
                  <a:pt x="68880" y="39967"/>
                </a:lnTo>
                <a:lnTo>
                  <a:pt x="68310" y="38541"/>
                </a:lnTo>
                <a:lnTo>
                  <a:pt x="73092" y="36705"/>
                </a:lnTo>
                <a:close/>
                <a:moveTo>
                  <a:pt x="116511" y="24987"/>
                </a:moveTo>
                <a:lnTo>
                  <a:pt x="125758" y="29104"/>
                </a:lnTo>
                <a:lnTo>
                  <a:pt x="120247" y="40062"/>
                </a:lnTo>
                <a:lnTo>
                  <a:pt x="111982" y="36135"/>
                </a:lnTo>
                <a:cubicBezTo>
                  <a:pt x="112014" y="35976"/>
                  <a:pt x="112045" y="35818"/>
                  <a:pt x="112077" y="35723"/>
                </a:cubicBezTo>
                <a:cubicBezTo>
                  <a:pt x="112235" y="34836"/>
                  <a:pt x="114040" y="30561"/>
                  <a:pt x="116511" y="24987"/>
                </a:cubicBezTo>
                <a:close/>
                <a:moveTo>
                  <a:pt x="50892" y="32366"/>
                </a:moveTo>
                <a:lnTo>
                  <a:pt x="53267" y="37433"/>
                </a:lnTo>
                <a:lnTo>
                  <a:pt x="47155" y="40093"/>
                </a:lnTo>
                <a:cubicBezTo>
                  <a:pt x="46427" y="38383"/>
                  <a:pt x="45730" y="36673"/>
                  <a:pt x="45065" y="35121"/>
                </a:cubicBezTo>
                <a:lnTo>
                  <a:pt x="50892" y="32366"/>
                </a:lnTo>
                <a:close/>
                <a:moveTo>
                  <a:pt x="67170" y="37021"/>
                </a:moveTo>
                <a:lnTo>
                  <a:pt x="68405" y="39998"/>
                </a:lnTo>
                <a:lnTo>
                  <a:pt x="61945" y="40442"/>
                </a:lnTo>
                <a:lnTo>
                  <a:pt x="61723" y="40157"/>
                </a:lnTo>
                <a:lnTo>
                  <a:pt x="61311" y="39143"/>
                </a:lnTo>
                <a:lnTo>
                  <a:pt x="67170" y="37021"/>
                </a:lnTo>
                <a:close/>
                <a:moveTo>
                  <a:pt x="104888" y="35596"/>
                </a:moveTo>
                <a:lnTo>
                  <a:pt x="111000" y="36293"/>
                </a:lnTo>
                <a:cubicBezTo>
                  <a:pt x="110778" y="37180"/>
                  <a:pt x="110493" y="38478"/>
                  <a:pt x="110113" y="39967"/>
                </a:cubicBezTo>
                <a:lnTo>
                  <a:pt x="107200" y="40853"/>
                </a:lnTo>
                <a:lnTo>
                  <a:pt x="104888" y="35596"/>
                </a:lnTo>
                <a:close/>
                <a:moveTo>
                  <a:pt x="60076" y="37338"/>
                </a:moveTo>
                <a:lnTo>
                  <a:pt x="61311" y="40378"/>
                </a:lnTo>
                <a:cubicBezTo>
                  <a:pt x="61311" y="40378"/>
                  <a:pt x="61343" y="40410"/>
                  <a:pt x="61343" y="40410"/>
                </a:cubicBezTo>
                <a:lnTo>
                  <a:pt x="61375" y="40473"/>
                </a:lnTo>
                <a:lnTo>
                  <a:pt x="55358" y="40885"/>
                </a:lnTo>
                <a:lnTo>
                  <a:pt x="54693" y="39460"/>
                </a:lnTo>
                <a:lnTo>
                  <a:pt x="60076" y="37338"/>
                </a:lnTo>
                <a:close/>
                <a:moveTo>
                  <a:pt x="155812" y="32651"/>
                </a:moveTo>
                <a:lnTo>
                  <a:pt x="158155" y="33696"/>
                </a:lnTo>
                <a:lnTo>
                  <a:pt x="156572" y="36641"/>
                </a:lnTo>
                <a:cubicBezTo>
                  <a:pt x="156540" y="36673"/>
                  <a:pt x="156540" y="36736"/>
                  <a:pt x="156572" y="36800"/>
                </a:cubicBezTo>
                <a:cubicBezTo>
                  <a:pt x="156572" y="36863"/>
                  <a:pt x="156635" y="36926"/>
                  <a:pt x="156699" y="36958"/>
                </a:cubicBezTo>
                <a:lnTo>
                  <a:pt x="158789" y="37940"/>
                </a:lnTo>
                <a:lnTo>
                  <a:pt x="157332" y="41107"/>
                </a:lnTo>
                <a:lnTo>
                  <a:pt x="152803" y="38763"/>
                </a:lnTo>
                <a:lnTo>
                  <a:pt x="155812" y="32651"/>
                </a:lnTo>
                <a:close/>
                <a:moveTo>
                  <a:pt x="186183" y="29262"/>
                </a:moveTo>
                <a:lnTo>
                  <a:pt x="198185" y="37180"/>
                </a:lnTo>
                <a:lnTo>
                  <a:pt x="189698" y="41170"/>
                </a:lnTo>
                <a:cubicBezTo>
                  <a:pt x="188114" y="35691"/>
                  <a:pt x="186531" y="30402"/>
                  <a:pt x="186183" y="29262"/>
                </a:cubicBezTo>
                <a:close/>
                <a:moveTo>
                  <a:pt x="104445" y="35628"/>
                </a:moveTo>
                <a:lnTo>
                  <a:pt x="106756" y="40980"/>
                </a:lnTo>
                <a:lnTo>
                  <a:pt x="105743" y="41265"/>
                </a:lnTo>
                <a:lnTo>
                  <a:pt x="102861" y="36515"/>
                </a:lnTo>
                <a:lnTo>
                  <a:pt x="104445" y="35628"/>
                </a:lnTo>
                <a:close/>
                <a:moveTo>
                  <a:pt x="179405" y="36135"/>
                </a:moveTo>
                <a:lnTo>
                  <a:pt x="180862" y="39333"/>
                </a:lnTo>
                <a:lnTo>
                  <a:pt x="176713" y="41328"/>
                </a:lnTo>
                <a:lnTo>
                  <a:pt x="179405" y="36135"/>
                </a:lnTo>
                <a:close/>
                <a:moveTo>
                  <a:pt x="53426" y="37845"/>
                </a:moveTo>
                <a:lnTo>
                  <a:pt x="54883" y="40917"/>
                </a:lnTo>
                <a:lnTo>
                  <a:pt x="47694" y="41392"/>
                </a:lnTo>
                <a:cubicBezTo>
                  <a:pt x="47567" y="41107"/>
                  <a:pt x="47440" y="40790"/>
                  <a:pt x="47314" y="40505"/>
                </a:cubicBezTo>
                <a:lnTo>
                  <a:pt x="53426" y="37845"/>
                </a:lnTo>
                <a:close/>
                <a:moveTo>
                  <a:pt x="172660" y="32144"/>
                </a:moveTo>
                <a:lnTo>
                  <a:pt x="179120" y="35691"/>
                </a:lnTo>
                <a:lnTo>
                  <a:pt x="176112" y="41518"/>
                </a:lnTo>
                <a:lnTo>
                  <a:pt x="169556" y="38256"/>
                </a:lnTo>
                <a:lnTo>
                  <a:pt x="172660" y="32144"/>
                </a:lnTo>
                <a:close/>
                <a:moveTo>
                  <a:pt x="40885" y="28756"/>
                </a:moveTo>
                <a:lnTo>
                  <a:pt x="41455" y="28882"/>
                </a:lnTo>
                <a:cubicBezTo>
                  <a:pt x="41962" y="30117"/>
                  <a:pt x="44337" y="35818"/>
                  <a:pt x="46744" y="41455"/>
                </a:cubicBezTo>
                <a:lnTo>
                  <a:pt x="42817" y="41708"/>
                </a:lnTo>
                <a:lnTo>
                  <a:pt x="38225" y="29896"/>
                </a:lnTo>
                <a:lnTo>
                  <a:pt x="40885" y="28756"/>
                </a:lnTo>
                <a:close/>
                <a:moveTo>
                  <a:pt x="165091" y="36768"/>
                </a:moveTo>
                <a:lnTo>
                  <a:pt x="168543" y="38288"/>
                </a:lnTo>
                <a:lnTo>
                  <a:pt x="167909" y="41708"/>
                </a:lnTo>
                <a:lnTo>
                  <a:pt x="163666" y="39713"/>
                </a:lnTo>
                <a:lnTo>
                  <a:pt x="165091" y="36768"/>
                </a:lnTo>
                <a:close/>
                <a:moveTo>
                  <a:pt x="199515" y="37908"/>
                </a:moveTo>
                <a:lnTo>
                  <a:pt x="203791" y="38478"/>
                </a:lnTo>
                <a:lnTo>
                  <a:pt x="204994" y="42025"/>
                </a:lnTo>
                <a:lnTo>
                  <a:pt x="201162" y="41740"/>
                </a:lnTo>
                <a:lnTo>
                  <a:pt x="199515" y="37908"/>
                </a:lnTo>
                <a:close/>
                <a:moveTo>
                  <a:pt x="19572" y="36895"/>
                </a:moveTo>
                <a:lnTo>
                  <a:pt x="20268" y="41233"/>
                </a:lnTo>
                <a:lnTo>
                  <a:pt x="15423" y="42057"/>
                </a:lnTo>
                <a:lnTo>
                  <a:pt x="14631" y="37623"/>
                </a:lnTo>
                <a:lnTo>
                  <a:pt x="19572" y="36895"/>
                </a:lnTo>
                <a:close/>
                <a:moveTo>
                  <a:pt x="37813" y="30086"/>
                </a:moveTo>
                <a:lnTo>
                  <a:pt x="42342" y="41772"/>
                </a:lnTo>
                <a:lnTo>
                  <a:pt x="34456" y="42310"/>
                </a:lnTo>
                <a:lnTo>
                  <a:pt x="30466" y="33253"/>
                </a:lnTo>
                <a:lnTo>
                  <a:pt x="37813" y="30086"/>
                </a:lnTo>
                <a:close/>
                <a:moveTo>
                  <a:pt x="82910" y="40125"/>
                </a:moveTo>
                <a:lnTo>
                  <a:pt x="83005" y="42753"/>
                </a:lnTo>
                <a:lnTo>
                  <a:pt x="75784" y="42753"/>
                </a:lnTo>
                <a:cubicBezTo>
                  <a:pt x="75626" y="41740"/>
                  <a:pt x="75467" y="40917"/>
                  <a:pt x="75341" y="40283"/>
                </a:cubicBezTo>
                <a:lnTo>
                  <a:pt x="82910" y="40125"/>
                </a:lnTo>
                <a:close/>
                <a:moveTo>
                  <a:pt x="14188" y="37686"/>
                </a:moveTo>
                <a:lnTo>
                  <a:pt x="14980" y="42152"/>
                </a:lnTo>
                <a:lnTo>
                  <a:pt x="11053" y="42817"/>
                </a:lnTo>
                <a:cubicBezTo>
                  <a:pt x="10641" y="41297"/>
                  <a:pt x="10197" y="39808"/>
                  <a:pt x="9754" y="38351"/>
                </a:cubicBezTo>
                <a:lnTo>
                  <a:pt x="14188" y="37686"/>
                </a:lnTo>
                <a:close/>
                <a:moveTo>
                  <a:pt x="30022" y="33443"/>
                </a:moveTo>
                <a:lnTo>
                  <a:pt x="33949" y="42310"/>
                </a:lnTo>
                <a:lnTo>
                  <a:pt x="26000" y="42880"/>
                </a:lnTo>
                <a:cubicBezTo>
                  <a:pt x="25652" y="40600"/>
                  <a:pt x="25240" y="38161"/>
                  <a:pt x="24860" y="35691"/>
                </a:cubicBezTo>
                <a:lnTo>
                  <a:pt x="30022" y="33443"/>
                </a:lnTo>
                <a:close/>
                <a:moveTo>
                  <a:pt x="187861" y="36515"/>
                </a:moveTo>
                <a:cubicBezTo>
                  <a:pt x="188304" y="38035"/>
                  <a:pt x="188779" y="39713"/>
                  <a:pt x="189286" y="41392"/>
                </a:cubicBezTo>
                <a:lnTo>
                  <a:pt x="186087" y="42880"/>
                </a:lnTo>
                <a:lnTo>
                  <a:pt x="183839" y="38415"/>
                </a:lnTo>
                <a:lnTo>
                  <a:pt x="187861" y="36515"/>
                </a:lnTo>
                <a:close/>
                <a:moveTo>
                  <a:pt x="102449" y="36768"/>
                </a:moveTo>
                <a:lnTo>
                  <a:pt x="105331" y="41487"/>
                </a:lnTo>
                <a:lnTo>
                  <a:pt x="103115" y="42975"/>
                </a:lnTo>
                <a:lnTo>
                  <a:pt x="100043" y="38161"/>
                </a:lnTo>
                <a:lnTo>
                  <a:pt x="102449" y="36768"/>
                </a:lnTo>
                <a:close/>
                <a:moveTo>
                  <a:pt x="204297" y="38541"/>
                </a:moveTo>
                <a:lnTo>
                  <a:pt x="218548" y="40473"/>
                </a:lnTo>
                <a:lnTo>
                  <a:pt x="217757" y="42975"/>
                </a:lnTo>
                <a:lnTo>
                  <a:pt x="205469" y="42057"/>
                </a:lnTo>
                <a:lnTo>
                  <a:pt x="204297" y="38541"/>
                </a:lnTo>
                <a:close/>
                <a:moveTo>
                  <a:pt x="159169" y="38130"/>
                </a:moveTo>
                <a:lnTo>
                  <a:pt x="163032" y="39967"/>
                </a:lnTo>
                <a:lnTo>
                  <a:pt x="161449" y="43228"/>
                </a:lnTo>
                <a:lnTo>
                  <a:pt x="157712" y="41297"/>
                </a:lnTo>
                <a:lnTo>
                  <a:pt x="159169" y="38130"/>
                </a:lnTo>
                <a:close/>
                <a:moveTo>
                  <a:pt x="126170" y="29294"/>
                </a:moveTo>
                <a:lnTo>
                  <a:pt x="130128" y="31036"/>
                </a:lnTo>
                <a:cubicBezTo>
                  <a:pt x="128893" y="34139"/>
                  <a:pt x="128006" y="36546"/>
                  <a:pt x="127911" y="37211"/>
                </a:cubicBezTo>
                <a:cubicBezTo>
                  <a:pt x="127595" y="39143"/>
                  <a:pt x="127595" y="42437"/>
                  <a:pt x="127626" y="43577"/>
                </a:cubicBezTo>
                <a:lnTo>
                  <a:pt x="120659" y="40252"/>
                </a:lnTo>
                <a:lnTo>
                  <a:pt x="126170" y="29294"/>
                </a:lnTo>
                <a:close/>
                <a:moveTo>
                  <a:pt x="169430" y="38700"/>
                </a:moveTo>
                <a:lnTo>
                  <a:pt x="175700" y="41803"/>
                </a:lnTo>
                <a:lnTo>
                  <a:pt x="172185" y="43735"/>
                </a:lnTo>
                <a:lnTo>
                  <a:pt x="168765" y="42120"/>
                </a:lnTo>
                <a:lnTo>
                  <a:pt x="169430" y="38700"/>
                </a:lnTo>
                <a:close/>
                <a:moveTo>
                  <a:pt x="183396" y="38636"/>
                </a:moveTo>
                <a:lnTo>
                  <a:pt x="185676" y="43102"/>
                </a:lnTo>
                <a:lnTo>
                  <a:pt x="183459" y="44115"/>
                </a:lnTo>
                <a:lnTo>
                  <a:pt x="181432" y="39586"/>
                </a:lnTo>
                <a:lnTo>
                  <a:pt x="183396" y="38636"/>
                </a:lnTo>
                <a:close/>
                <a:moveTo>
                  <a:pt x="219562" y="40252"/>
                </a:moveTo>
                <a:lnTo>
                  <a:pt x="236758" y="40283"/>
                </a:lnTo>
                <a:lnTo>
                  <a:pt x="236473" y="44337"/>
                </a:lnTo>
                <a:lnTo>
                  <a:pt x="218675" y="43038"/>
                </a:lnTo>
                <a:lnTo>
                  <a:pt x="219562" y="40252"/>
                </a:lnTo>
                <a:close/>
                <a:moveTo>
                  <a:pt x="99663" y="38351"/>
                </a:moveTo>
                <a:lnTo>
                  <a:pt x="102766" y="43228"/>
                </a:lnTo>
                <a:lnTo>
                  <a:pt x="100961" y="44432"/>
                </a:lnTo>
                <a:lnTo>
                  <a:pt x="97097" y="39808"/>
                </a:lnTo>
                <a:lnTo>
                  <a:pt x="99663" y="38351"/>
                </a:lnTo>
                <a:close/>
                <a:moveTo>
                  <a:pt x="130540" y="31226"/>
                </a:moveTo>
                <a:lnTo>
                  <a:pt x="145551" y="37908"/>
                </a:lnTo>
                <a:lnTo>
                  <a:pt x="143271" y="44495"/>
                </a:lnTo>
                <a:lnTo>
                  <a:pt x="128070" y="43703"/>
                </a:lnTo>
                <a:cubicBezTo>
                  <a:pt x="128070" y="42785"/>
                  <a:pt x="128070" y="39238"/>
                  <a:pt x="128355" y="37275"/>
                </a:cubicBezTo>
                <a:cubicBezTo>
                  <a:pt x="128481" y="36641"/>
                  <a:pt x="129337" y="34298"/>
                  <a:pt x="130540" y="31226"/>
                </a:cubicBezTo>
                <a:close/>
                <a:moveTo>
                  <a:pt x="94786" y="37813"/>
                </a:moveTo>
                <a:lnTo>
                  <a:pt x="100613" y="44749"/>
                </a:lnTo>
                <a:lnTo>
                  <a:pt x="88578" y="45065"/>
                </a:lnTo>
                <a:lnTo>
                  <a:pt x="86393" y="39998"/>
                </a:lnTo>
                <a:lnTo>
                  <a:pt x="94786" y="37813"/>
                </a:lnTo>
                <a:close/>
                <a:moveTo>
                  <a:pt x="244485" y="40283"/>
                </a:moveTo>
                <a:lnTo>
                  <a:pt x="252022" y="40315"/>
                </a:lnTo>
                <a:lnTo>
                  <a:pt x="252909" y="43545"/>
                </a:lnTo>
                <a:lnTo>
                  <a:pt x="246195" y="45160"/>
                </a:lnTo>
                <a:lnTo>
                  <a:pt x="244485" y="40283"/>
                </a:lnTo>
                <a:close/>
                <a:moveTo>
                  <a:pt x="85918" y="40062"/>
                </a:moveTo>
                <a:lnTo>
                  <a:pt x="88040" y="45097"/>
                </a:lnTo>
                <a:lnTo>
                  <a:pt x="83575" y="45192"/>
                </a:lnTo>
                <a:lnTo>
                  <a:pt x="83385" y="40125"/>
                </a:lnTo>
                <a:lnTo>
                  <a:pt x="85918" y="40062"/>
                </a:lnTo>
                <a:close/>
                <a:moveTo>
                  <a:pt x="83036" y="43197"/>
                </a:moveTo>
                <a:lnTo>
                  <a:pt x="83100" y="45224"/>
                </a:lnTo>
                <a:lnTo>
                  <a:pt x="76259" y="45414"/>
                </a:lnTo>
                <a:cubicBezTo>
                  <a:pt x="76101" y="44622"/>
                  <a:pt x="75974" y="43893"/>
                  <a:pt x="75847" y="43197"/>
                </a:cubicBezTo>
                <a:close/>
                <a:moveTo>
                  <a:pt x="74422" y="40315"/>
                </a:moveTo>
                <a:cubicBezTo>
                  <a:pt x="74612" y="41392"/>
                  <a:pt x="74929" y="43197"/>
                  <a:pt x="75309" y="45445"/>
                </a:cubicBezTo>
                <a:cubicBezTo>
                  <a:pt x="72301" y="45509"/>
                  <a:pt x="69165" y="45604"/>
                  <a:pt x="66062" y="45699"/>
                </a:cubicBezTo>
                <a:lnTo>
                  <a:pt x="62293" y="40885"/>
                </a:lnTo>
                <a:lnTo>
                  <a:pt x="68754" y="40442"/>
                </a:lnTo>
                <a:lnTo>
                  <a:pt x="74422" y="40315"/>
                </a:lnTo>
                <a:close/>
                <a:moveTo>
                  <a:pt x="168670" y="42563"/>
                </a:moveTo>
                <a:lnTo>
                  <a:pt x="171678" y="44020"/>
                </a:lnTo>
                <a:lnTo>
                  <a:pt x="168004" y="45984"/>
                </a:lnTo>
                <a:lnTo>
                  <a:pt x="168670" y="42563"/>
                </a:lnTo>
                <a:close/>
                <a:moveTo>
                  <a:pt x="111855" y="36610"/>
                </a:moveTo>
                <a:lnTo>
                  <a:pt x="119962" y="40473"/>
                </a:lnTo>
                <a:lnTo>
                  <a:pt x="114705" y="46079"/>
                </a:lnTo>
                <a:lnTo>
                  <a:pt x="110525" y="42247"/>
                </a:lnTo>
                <a:cubicBezTo>
                  <a:pt x="111063" y="39903"/>
                  <a:pt x="111570" y="37876"/>
                  <a:pt x="111855" y="36610"/>
                </a:cubicBezTo>
                <a:close/>
                <a:moveTo>
                  <a:pt x="163444" y="40157"/>
                </a:moveTo>
                <a:lnTo>
                  <a:pt x="167814" y="42215"/>
                </a:lnTo>
                <a:lnTo>
                  <a:pt x="167054" y="46142"/>
                </a:lnTo>
                <a:lnTo>
                  <a:pt x="161829" y="43450"/>
                </a:lnTo>
                <a:lnTo>
                  <a:pt x="163444" y="40157"/>
                </a:lnTo>
                <a:close/>
                <a:moveTo>
                  <a:pt x="61755" y="40948"/>
                </a:moveTo>
                <a:lnTo>
                  <a:pt x="65492" y="45730"/>
                </a:lnTo>
                <a:cubicBezTo>
                  <a:pt x="59950" y="45889"/>
                  <a:pt x="54534" y="46079"/>
                  <a:pt x="49752" y="46237"/>
                </a:cubicBezTo>
                <a:cubicBezTo>
                  <a:pt x="49155" y="44853"/>
                  <a:pt x="48526" y="43375"/>
                  <a:pt x="47897" y="41866"/>
                </a:cubicBezTo>
                <a:lnTo>
                  <a:pt x="47897" y="41866"/>
                </a:lnTo>
                <a:lnTo>
                  <a:pt x="61755" y="40948"/>
                </a:lnTo>
                <a:close/>
                <a:moveTo>
                  <a:pt x="146438" y="38161"/>
                </a:moveTo>
                <a:lnTo>
                  <a:pt x="152423" y="39080"/>
                </a:lnTo>
                <a:lnTo>
                  <a:pt x="154260" y="40030"/>
                </a:lnTo>
                <a:lnTo>
                  <a:pt x="151283" y="46269"/>
                </a:lnTo>
                <a:lnTo>
                  <a:pt x="144791" y="42943"/>
                </a:lnTo>
                <a:lnTo>
                  <a:pt x="146438" y="38161"/>
                </a:lnTo>
                <a:close/>
                <a:moveTo>
                  <a:pt x="154672" y="40252"/>
                </a:moveTo>
                <a:lnTo>
                  <a:pt x="157300" y="41613"/>
                </a:lnTo>
                <a:lnTo>
                  <a:pt x="159074" y="42532"/>
                </a:lnTo>
                <a:lnTo>
                  <a:pt x="157269" y="46300"/>
                </a:lnTo>
                <a:lnTo>
                  <a:pt x="152708" y="44463"/>
                </a:lnTo>
                <a:lnTo>
                  <a:pt x="154672" y="40252"/>
                </a:lnTo>
                <a:close/>
                <a:moveTo>
                  <a:pt x="181020" y="39745"/>
                </a:moveTo>
                <a:lnTo>
                  <a:pt x="183047" y="44305"/>
                </a:lnTo>
                <a:lnTo>
                  <a:pt x="178360" y="46522"/>
                </a:lnTo>
                <a:lnTo>
                  <a:pt x="176492" y="41930"/>
                </a:lnTo>
                <a:lnTo>
                  <a:pt x="181020" y="39745"/>
                </a:lnTo>
                <a:close/>
                <a:moveTo>
                  <a:pt x="46934" y="41930"/>
                </a:moveTo>
                <a:cubicBezTo>
                  <a:pt x="47567" y="43387"/>
                  <a:pt x="48200" y="44875"/>
                  <a:pt x="48802" y="46269"/>
                </a:cubicBezTo>
                <a:cubicBezTo>
                  <a:pt x="43292" y="46459"/>
                  <a:pt x="38826" y="46649"/>
                  <a:pt x="36419" y="46775"/>
                </a:cubicBezTo>
                <a:lnTo>
                  <a:pt x="34678" y="42753"/>
                </a:lnTo>
                <a:lnTo>
                  <a:pt x="46934" y="41930"/>
                </a:lnTo>
                <a:close/>
                <a:moveTo>
                  <a:pt x="189413" y="41835"/>
                </a:moveTo>
                <a:lnTo>
                  <a:pt x="191186" y="47915"/>
                </a:lnTo>
                <a:lnTo>
                  <a:pt x="191186" y="47915"/>
                </a:lnTo>
                <a:lnTo>
                  <a:pt x="177759" y="47314"/>
                </a:lnTo>
                <a:lnTo>
                  <a:pt x="178170" y="47155"/>
                </a:lnTo>
                <a:cubicBezTo>
                  <a:pt x="178202" y="47187"/>
                  <a:pt x="178234" y="47219"/>
                  <a:pt x="178297" y="47219"/>
                </a:cubicBezTo>
                <a:cubicBezTo>
                  <a:pt x="178424" y="47219"/>
                  <a:pt x="178550" y="47092"/>
                  <a:pt x="178519" y="46965"/>
                </a:cubicBezTo>
                <a:lnTo>
                  <a:pt x="189413" y="41835"/>
                </a:lnTo>
                <a:close/>
                <a:moveTo>
                  <a:pt x="34171" y="42785"/>
                </a:moveTo>
                <a:lnTo>
                  <a:pt x="35944" y="46807"/>
                </a:lnTo>
                <a:lnTo>
                  <a:pt x="35596" y="46807"/>
                </a:lnTo>
                <a:cubicBezTo>
                  <a:pt x="33759" y="46965"/>
                  <a:pt x="30656" y="47440"/>
                  <a:pt x="26887" y="48105"/>
                </a:cubicBezTo>
                <a:cubicBezTo>
                  <a:pt x="26634" y="46680"/>
                  <a:pt x="26349" y="45065"/>
                  <a:pt x="26064" y="43323"/>
                </a:cubicBezTo>
                <a:lnTo>
                  <a:pt x="34171" y="42785"/>
                </a:lnTo>
                <a:close/>
                <a:moveTo>
                  <a:pt x="198248" y="37655"/>
                </a:moveTo>
                <a:lnTo>
                  <a:pt x="195113" y="48105"/>
                </a:lnTo>
                <a:lnTo>
                  <a:pt x="191661" y="47947"/>
                </a:lnTo>
                <a:cubicBezTo>
                  <a:pt x="191091" y="45984"/>
                  <a:pt x="190458" y="43798"/>
                  <a:pt x="189824" y="41613"/>
                </a:cubicBezTo>
                <a:lnTo>
                  <a:pt x="198248" y="37655"/>
                </a:lnTo>
                <a:close/>
                <a:moveTo>
                  <a:pt x="176080" y="42120"/>
                </a:moveTo>
                <a:lnTo>
                  <a:pt x="177949" y="46744"/>
                </a:lnTo>
                <a:lnTo>
                  <a:pt x="174497" y="48359"/>
                </a:lnTo>
                <a:lnTo>
                  <a:pt x="172470" y="44115"/>
                </a:lnTo>
                <a:lnTo>
                  <a:pt x="176080" y="42120"/>
                </a:lnTo>
                <a:close/>
                <a:moveTo>
                  <a:pt x="199072" y="38035"/>
                </a:moveTo>
                <a:lnTo>
                  <a:pt x="200814" y="42025"/>
                </a:lnTo>
                <a:cubicBezTo>
                  <a:pt x="200814" y="42057"/>
                  <a:pt x="200814" y="42057"/>
                  <a:pt x="200845" y="42088"/>
                </a:cubicBezTo>
                <a:cubicBezTo>
                  <a:pt x="202334" y="44020"/>
                  <a:pt x="203537" y="46205"/>
                  <a:pt x="204424" y="48485"/>
                </a:cubicBezTo>
                <a:lnTo>
                  <a:pt x="196063" y="48105"/>
                </a:lnTo>
                <a:lnTo>
                  <a:pt x="199072" y="38035"/>
                </a:lnTo>
                <a:close/>
                <a:moveTo>
                  <a:pt x="201510" y="42215"/>
                </a:moveTo>
                <a:lnTo>
                  <a:pt x="205152" y="42468"/>
                </a:lnTo>
                <a:lnTo>
                  <a:pt x="207211" y="48644"/>
                </a:lnTo>
                <a:lnTo>
                  <a:pt x="204931" y="48549"/>
                </a:lnTo>
                <a:cubicBezTo>
                  <a:pt x="204076" y="46300"/>
                  <a:pt x="202935" y="44147"/>
                  <a:pt x="201510" y="42215"/>
                </a:cubicBezTo>
                <a:close/>
                <a:moveTo>
                  <a:pt x="22612" y="36420"/>
                </a:moveTo>
                <a:cubicBezTo>
                  <a:pt x="23340" y="40885"/>
                  <a:pt x="24037" y="45224"/>
                  <a:pt x="24639" y="48517"/>
                </a:cubicBezTo>
                <a:cubicBezTo>
                  <a:pt x="23752" y="48675"/>
                  <a:pt x="22865" y="48865"/>
                  <a:pt x="21947" y="49024"/>
                </a:cubicBezTo>
                <a:lnTo>
                  <a:pt x="20015" y="36800"/>
                </a:lnTo>
                <a:lnTo>
                  <a:pt x="22612" y="36420"/>
                </a:lnTo>
                <a:close/>
                <a:moveTo>
                  <a:pt x="205627" y="42500"/>
                </a:moveTo>
                <a:lnTo>
                  <a:pt x="217598" y="43387"/>
                </a:lnTo>
                <a:lnTo>
                  <a:pt x="215825" y="49055"/>
                </a:lnTo>
                <a:lnTo>
                  <a:pt x="207686" y="48644"/>
                </a:lnTo>
                <a:lnTo>
                  <a:pt x="205627" y="42500"/>
                </a:lnTo>
                <a:close/>
                <a:moveTo>
                  <a:pt x="152487" y="44875"/>
                </a:moveTo>
                <a:lnTo>
                  <a:pt x="157047" y="46712"/>
                </a:lnTo>
                <a:lnTo>
                  <a:pt x="155717" y="49531"/>
                </a:lnTo>
                <a:lnTo>
                  <a:pt x="151157" y="47694"/>
                </a:lnTo>
                <a:lnTo>
                  <a:pt x="152487" y="44875"/>
                </a:lnTo>
                <a:close/>
                <a:moveTo>
                  <a:pt x="120406" y="40663"/>
                </a:moveTo>
                <a:lnTo>
                  <a:pt x="122338" y="41582"/>
                </a:lnTo>
                <a:lnTo>
                  <a:pt x="122433" y="49594"/>
                </a:lnTo>
                <a:lnTo>
                  <a:pt x="117144" y="44147"/>
                </a:lnTo>
                <a:lnTo>
                  <a:pt x="120406" y="40663"/>
                </a:lnTo>
                <a:close/>
                <a:moveTo>
                  <a:pt x="218548" y="43513"/>
                </a:moveTo>
                <a:lnTo>
                  <a:pt x="236441" y="44812"/>
                </a:lnTo>
                <a:lnTo>
                  <a:pt x="236093" y="49942"/>
                </a:lnTo>
                <a:lnTo>
                  <a:pt x="216775" y="49055"/>
                </a:lnTo>
                <a:lnTo>
                  <a:pt x="218548" y="43513"/>
                </a:lnTo>
                <a:close/>
                <a:moveTo>
                  <a:pt x="20332" y="41677"/>
                </a:moveTo>
                <a:lnTo>
                  <a:pt x="21535" y="49150"/>
                </a:lnTo>
                <a:cubicBezTo>
                  <a:pt x="20015" y="49436"/>
                  <a:pt x="18463" y="49752"/>
                  <a:pt x="16880" y="50069"/>
                </a:cubicBezTo>
                <a:lnTo>
                  <a:pt x="15518" y="42500"/>
                </a:lnTo>
                <a:lnTo>
                  <a:pt x="20332" y="41677"/>
                </a:lnTo>
                <a:close/>
                <a:moveTo>
                  <a:pt x="242015" y="40283"/>
                </a:moveTo>
                <a:cubicBezTo>
                  <a:pt x="241698" y="43323"/>
                  <a:pt x="241350" y="46680"/>
                  <a:pt x="241002" y="50164"/>
                </a:cubicBezTo>
                <a:lnTo>
                  <a:pt x="236568" y="49942"/>
                </a:lnTo>
                <a:lnTo>
                  <a:pt x="237233" y="40283"/>
                </a:lnTo>
                <a:close/>
                <a:moveTo>
                  <a:pt x="244105" y="42057"/>
                </a:moveTo>
                <a:lnTo>
                  <a:pt x="247082" y="50417"/>
                </a:lnTo>
                <a:lnTo>
                  <a:pt x="243282" y="50259"/>
                </a:lnTo>
                <a:cubicBezTo>
                  <a:pt x="243567" y="47409"/>
                  <a:pt x="243852" y="44622"/>
                  <a:pt x="244105" y="42057"/>
                </a:cubicBezTo>
                <a:close/>
                <a:moveTo>
                  <a:pt x="109987" y="40505"/>
                </a:moveTo>
                <a:cubicBezTo>
                  <a:pt x="109227" y="43640"/>
                  <a:pt x="108277" y="47567"/>
                  <a:pt x="107517" y="50639"/>
                </a:cubicBezTo>
                <a:lnTo>
                  <a:pt x="101468" y="45097"/>
                </a:lnTo>
                <a:cubicBezTo>
                  <a:pt x="101436" y="45065"/>
                  <a:pt x="101404" y="45034"/>
                  <a:pt x="101373" y="45002"/>
                </a:cubicBezTo>
                <a:lnTo>
                  <a:pt x="101214" y="44812"/>
                </a:lnTo>
                <a:lnTo>
                  <a:pt x="105743" y="41772"/>
                </a:lnTo>
                <a:lnTo>
                  <a:pt x="109987" y="40505"/>
                </a:lnTo>
                <a:close/>
                <a:moveTo>
                  <a:pt x="253068" y="43957"/>
                </a:moveTo>
                <a:lnTo>
                  <a:pt x="254936" y="50766"/>
                </a:lnTo>
                <a:lnTo>
                  <a:pt x="248096" y="50481"/>
                </a:lnTo>
                <a:lnTo>
                  <a:pt x="246354" y="45604"/>
                </a:lnTo>
                <a:lnTo>
                  <a:pt x="253068" y="43957"/>
                </a:lnTo>
                <a:close/>
                <a:moveTo>
                  <a:pt x="15043" y="42595"/>
                </a:moveTo>
                <a:lnTo>
                  <a:pt x="16405" y="50164"/>
                </a:lnTo>
                <a:lnTo>
                  <a:pt x="13238" y="50797"/>
                </a:lnTo>
                <a:cubicBezTo>
                  <a:pt x="12604" y="48390"/>
                  <a:pt x="11908" y="45825"/>
                  <a:pt x="11179" y="43260"/>
                </a:cubicBezTo>
                <a:lnTo>
                  <a:pt x="15043" y="42595"/>
                </a:lnTo>
                <a:close/>
                <a:moveTo>
                  <a:pt x="137602" y="44654"/>
                </a:moveTo>
                <a:lnTo>
                  <a:pt x="143208" y="44939"/>
                </a:lnTo>
                <a:lnTo>
                  <a:pt x="143841" y="50639"/>
                </a:lnTo>
                <a:lnTo>
                  <a:pt x="138172" y="50829"/>
                </a:lnTo>
                <a:lnTo>
                  <a:pt x="137602" y="44654"/>
                </a:lnTo>
                <a:close/>
                <a:moveTo>
                  <a:pt x="134340" y="44463"/>
                </a:moveTo>
                <a:lnTo>
                  <a:pt x="137159" y="44622"/>
                </a:lnTo>
                <a:lnTo>
                  <a:pt x="137697" y="50829"/>
                </a:lnTo>
                <a:lnTo>
                  <a:pt x="134562" y="50924"/>
                </a:lnTo>
                <a:lnTo>
                  <a:pt x="134340" y="44463"/>
                </a:lnTo>
                <a:close/>
                <a:moveTo>
                  <a:pt x="252529" y="40347"/>
                </a:moveTo>
                <a:lnTo>
                  <a:pt x="257945" y="40568"/>
                </a:lnTo>
                <a:lnTo>
                  <a:pt x="260383" y="51019"/>
                </a:lnTo>
                <a:lnTo>
                  <a:pt x="255443" y="50797"/>
                </a:lnTo>
                <a:lnTo>
                  <a:pt x="252529" y="40347"/>
                </a:lnTo>
                <a:close/>
                <a:moveTo>
                  <a:pt x="131205" y="44305"/>
                </a:moveTo>
                <a:lnTo>
                  <a:pt x="133865" y="44432"/>
                </a:lnTo>
                <a:lnTo>
                  <a:pt x="134087" y="50924"/>
                </a:lnTo>
                <a:lnTo>
                  <a:pt x="131458" y="51051"/>
                </a:lnTo>
                <a:lnTo>
                  <a:pt x="131205" y="44305"/>
                </a:lnTo>
                <a:close/>
                <a:moveTo>
                  <a:pt x="128101" y="44178"/>
                </a:moveTo>
                <a:lnTo>
                  <a:pt x="130762" y="44305"/>
                </a:lnTo>
                <a:lnTo>
                  <a:pt x="130983" y="51082"/>
                </a:lnTo>
                <a:lnTo>
                  <a:pt x="128481" y="51146"/>
                </a:lnTo>
                <a:lnTo>
                  <a:pt x="128101" y="44178"/>
                </a:lnTo>
                <a:close/>
                <a:moveTo>
                  <a:pt x="258420" y="40568"/>
                </a:moveTo>
                <a:lnTo>
                  <a:pt x="262948" y="40790"/>
                </a:lnTo>
                <a:lnTo>
                  <a:pt x="265514" y="51241"/>
                </a:lnTo>
                <a:lnTo>
                  <a:pt x="260858" y="51051"/>
                </a:lnTo>
                <a:lnTo>
                  <a:pt x="258420" y="40568"/>
                </a:lnTo>
                <a:close/>
                <a:moveTo>
                  <a:pt x="263423" y="40822"/>
                </a:moveTo>
                <a:lnTo>
                  <a:pt x="266749" y="40948"/>
                </a:lnTo>
                <a:lnTo>
                  <a:pt x="269757" y="51431"/>
                </a:lnTo>
                <a:lnTo>
                  <a:pt x="265989" y="51272"/>
                </a:lnTo>
                <a:lnTo>
                  <a:pt x="263423" y="40822"/>
                </a:lnTo>
                <a:close/>
                <a:moveTo>
                  <a:pt x="267255" y="40980"/>
                </a:moveTo>
                <a:lnTo>
                  <a:pt x="269662" y="41075"/>
                </a:lnTo>
                <a:lnTo>
                  <a:pt x="272861" y="51589"/>
                </a:lnTo>
                <a:lnTo>
                  <a:pt x="270232" y="51462"/>
                </a:lnTo>
                <a:lnTo>
                  <a:pt x="267255" y="40980"/>
                </a:lnTo>
                <a:close/>
                <a:moveTo>
                  <a:pt x="150903" y="48105"/>
                </a:moveTo>
                <a:lnTo>
                  <a:pt x="155527" y="49942"/>
                </a:lnTo>
                <a:lnTo>
                  <a:pt x="154608" y="51779"/>
                </a:lnTo>
                <a:lnTo>
                  <a:pt x="150016" y="49974"/>
                </a:lnTo>
                <a:lnTo>
                  <a:pt x="150903" y="48105"/>
                </a:lnTo>
                <a:close/>
                <a:moveTo>
                  <a:pt x="172090" y="44337"/>
                </a:moveTo>
                <a:lnTo>
                  <a:pt x="174085" y="48549"/>
                </a:lnTo>
                <a:lnTo>
                  <a:pt x="166864" y="51969"/>
                </a:lnTo>
                <a:lnTo>
                  <a:pt x="166864" y="51969"/>
                </a:lnTo>
                <a:lnTo>
                  <a:pt x="167909" y="46617"/>
                </a:lnTo>
                <a:lnTo>
                  <a:pt x="172090" y="44337"/>
                </a:lnTo>
                <a:close/>
                <a:moveTo>
                  <a:pt x="110367" y="42753"/>
                </a:moveTo>
                <a:lnTo>
                  <a:pt x="114389" y="46395"/>
                </a:lnTo>
                <a:lnTo>
                  <a:pt x="109100" y="52064"/>
                </a:lnTo>
                <a:lnTo>
                  <a:pt x="108277" y="51304"/>
                </a:lnTo>
                <a:cubicBezTo>
                  <a:pt x="108878" y="48802"/>
                  <a:pt x="109670" y="45635"/>
                  <a:pt x="110367" y="42753"/>
                </a:cubicBezTo>
                <a:close/>
                <a:moveTo>
                  <a:pt x="159422" y="42722"/>
                </a:moveTo>
                <a:lnTo>
                  <a:pt x="161417" y="43735"/>
                </a:lnTo>
                <a:lnTo>
                  <a:pt x="166896" y="46585"/>
                </a:lnTo>
                <a:lnTo>
                  <a:pt x="154672" y="52729"/>
                </a:lnTo>
                <a:lnTo>
                  <a:pt x="154672" y="52729"/>
                </a:lnTo>
                <a:lnTo>
                  <a:pt x="159422" y="42722"/>
                </a:lnTo>
                <a:close/>
                <a:moveTo>
                  <a:pt x="144633" y="43387"/>
                </a:moveTo>
                <a:lnTo>
                  <a:pt x="151093" y="46680"/>
                </a:lnTo>
                <a:lnTo>
                  <a:pt x="148085" y="53014"/>
                </a:lnTo>
                <a:lnTo>
                  <a:pt x="144791" y="50861"/>
                </a:lnTo>
                <a:lnTo>
                  <a:pt x="144158" y="44812"/>
                </a:lnTo>
                <a:lnTo>
                  <a:pt x="144633" y="43387"/>
                </a:lnTo>
                <a:close/>
                <a:moveTo>
                  <a:pt x="116827" y="44463"/>
                </a:moveTo>
                <a:lnTo>
                  <a:pt x="122433" y="50259"/>
                </a:lnTo>
                <a:lnTo>
                  <a:pt x="122464" y="53141"/>
                </a:lnTo>
                <a:lnTo>
                  <a:pt x="115054" y="46364"/>
                </a:lnTo>
                <a:lnTo>
                  <a:pt x="116827" y="44463"/>
                </a:lnTo>
                <a:close/>
                <a:moveTo>
                  <a:pt x="192358" y="50259"/>
                </a:moveTo>
                <a:lnTo>
                  <a:pt x="194448" y="50354"/>
                </a:lnTo>
                <a:lnTo>
                  <a:pt x="193403" y="53869"/>
                </a:lnTo>
                <a:cubicBezTo>
                  <a:pt x="193150" y="53046"/>
                  <a:pt x="192801" y="51779"/>
                  <a:pt x="192358" y="50259"/>
                </a:cubicBezTo>
                <a:close/>
                <a:moveTo>
                  <a:pt x="187829" y="50069"/>
                </a:moveTo>
                <a:lnTo>
                  <a:pt x="191851" y="50259"/>
                </a:lnTo>
                <a:cubicBezTo>
                  <a:pt x="192231" y="51526"/>
                  <a:pt x="192548" y="52634"/>
                  <a:pt x="192801" y="53457"/>
                </a:cubicBezTo>
                <a:lnTo>
                  <a:pt x="192801" y="53489"/>
                </a:lnTo>
                <a:lnTo>
                  <a:pt x="189349" y="54629"/>
                </a:lnTo>
                <a:lnTo>
                  <a:pt x="187829" y="50069"/>
                </a:lnTo>
                <a:close/>
                <a:moveTo>
                  <a:pt x="149858" y="50417"/>
                </a:moveTo>
                <a:lnTo>
                  <a:pt x="154450" y="52191"/>
                </a:lnTo>
                <a:lnTo>
                  <a:pt x="154038" y="53077"/>
                </a:lnTo>
                <a:lnTo>
                  <a:pt x="150745" y="54724"/>
                </a:lnTo>
                <a:lnTo>
                  <a:pt x="148496" y="53299"/>
                </a:lnTo>
                <a:lnTo>
                  <a:pt x="149858" y="50417"/>
                </a:lnTo>
                <a:close/>
                <a:moveTo>
                  <a:pt x="183396" y="49879"/>
                </a:moveTo>
                <a:lnTo>
                  <a:pt x="187354" y="50069"/>
                </a:lnTo>
                <a:lnTo>
                  <a:pt x="188906" y="54819"/>
                </a:lnTo>
                <a:lnTo>
                  <a:pt x="185327" y="55991"/>
                </a:lnTo>
                <a:lnTo>
                  <a:pt x="183396" y="49879"/>
                </a:lnTo>
                <a:close/>
                <a:moveTo>
                  <a:pt x="176935" y="49879"/>
                </a:moveTo>
                <a:lnTo>
                  <a:pt x="178487" y="54534"/>
                </a:lnTo>
                <a:lnTo>
                  <a:pt x="174022" y="56656"/>
                </a:lnTo>
                <a:lnTo>
                  <a:pt x="171710" y="52571"/>
                </a:lnTo>
                <a:cubicBezTo>
                  <a:pt x="174085" y="51399"/>
                  <a:pt x="175922" y="50417"/>
                  <a:pt x="176935" y="49879"/>
                </a:cubicBezTo>
                <a:close/>
                <a:moveTo>
                  <a:pt x="199230" y="50576"/>
                </a:moveTo>
                <a:lnTo>
                  <a:pt x="205247" y="50829"/>
                </a:lnTo>
                <a:cubicBezTo>
                  <a:pt x="205627" y="52222"/>
                  <a:pt x="205944" y="53679"/>
                  <a:pt x="206102" y="55104"/>
                </a:cubicBezTo>
                <a:cubicBezTo>
                  <a:pt x="206102" y="55326"/>
                  <a:pt x="206134" y="55548"/>
                  <a:pt x="206166" y="55738"/>
                </a:cubicBezTo>
                <a:lnTo>
                  <a:pt x="201289" y="57289"/>
                </a:lnTo>
                <a:lnTo>
                  <a:pt x="199230" y="50576"/>
                </a:lnTo>
                <a:close/>
                <a:moveTo>
                  <a:pt x="144886" y="51431"/>
                </a:moveTo>
                <a:lnTo>
                  <a:pt x="150238" y="54978"/>
                </a:lnTo>
                <a:lnTo>
                  <a:pt x="145488" y="57353"/>
                </a:lnTo>
                <a:lnTo>
                  <a:pt x="144886" y="51431"/>
                </a:lnTo>
                <a:close/>
                <a:moveTo>
                  <a:pt x="177790" y="49626"/>
                </a:moveTo>
                <a:lnTo>
                  <a:pt x="182889" y="49847"/>
                </a:lnTo>
                <a:lnTo>
                  <a:pt x="184884" y="56149"/>
                </a:lnTo>
                <a:lnTo>
                  <a:pt x="180545" y="57606"/>
                </a:lnTo>
                <a:lnTo>
                  <a:pt x="177790" y="49626"/>
                </a:lnTo>
                <a:close/>
                <a:moveTo>
                  <a:pt x="143873" y="51082"/>
                </a:moveTo>
                <a:lnTo>
                  <a:pt x="144569" y="57638"/>
                </a:lnTo>
                <a:lnTo>
                  <a:pt x="138837" y="58113"/>
                </a:lnTo>
                <a:lnTo>
                  <a:pt x="138204" y="51272"/>
                </a:lnTo>
                <a:lnTo>
                  <a:pt x="143873" y="51082"/>
                </a:lnTo>
                <a:close/>
                <a:moveTo>
                  <a:pt x="137729" y="51304"/>
                </a:moveTo>
                <a:lnTo>
                  <a:pt x="138394" y="58144"/>
                </a:lnTo>
                <a:lnTo>
                  <a:pt x="134847" y="58461"/>
                </a:lnTo>
                <a:lnTo>
                  <a:pt x="134562" y="51431"/>
                </a:lnTo>
                <a:lnTo>
                  <a:pt x="137729" y="51304"/>
                </a:lnTo>
                <a:close/>
                <a:moveTo>
                  <a:pt x="216395" y="51367"/>
                </a:moveTo>
                <a:lnTo>
                  <a:pt x="237170" y="52286"/>
                </a:lnTo>
                <a:lnTo>
                  <a:pt x="219340" y="58493"/>
                </a:lnTo>
                <a:lnTo>
                  <a:pt x="216395" y="51367"/>
                </a:lnTo>
                <a:close/>
                <a:moveTo>
                  <a:pt x="122813" y="41803"/>
                </a:moveTo>
                <a:lnTo>
                  <a:pt x="127658" y="44083"/>
                </a:lnTo>
                <a:lnTo>
                  <a:pt x="128481" y="58683"/>
                </a:lnTo>
                <a:lnTo>
                  <a:pt x="128481" y="58683"/>
                </a:lnTo>
                <a:lnTo>
                  <a:pt x="122939" y="53584"/>
                </a:lnTo>
                <a:lnTo>
                  <a:pt x="122908" y="50164"/>
                </a:lnTo>
                <a:lnTo>
                  <a:pt x="122813" y="41803"/>
                </a:lnTo>
                <a:close/>
                <a:moveTo>
                  <a:pt x="134119" y="51399"/>
                </a:moveTo>
                <a:lnTo>
                  <a:pt x="134372" y="58493"/>
                </a:lnTo>
                <a:lnTo>
                  <a:pt x="131712" y="58714"/>
                </a:lnTo>
                <a:lnTo>
                  <a:pt x="131458" y="51494"/>
                </a:lnTo>
                <a:lnTo>
                  <a:pt x="134119" y="51399"/>
                </a:lnTo>
                <a:close/>
                <a:moveTo>
                  <a:pt x="91112" y="47314"/>
                </a:moveTo>
                <a:lnTo>
                  <a:pt x="91397" y="58968"/>
                </a:lnTo>
                <a:lnTo>
                  <a:pt x="91397" y="58968"/>
                </a:lnTo>
                <a:lnTo>
                  <a:pt x="78634" y="58809"/>
                </a:lnTo>
                <a:cubicBezTo>
                  <a:pt x="77971" y="55116"/>
                  <a:pt x="77277" y="51138"/>
                  <a:pt x="76676" y="47725"/>
                </a:cubicBezTo>
                <a:lnTo>
                  <a:pt x="76676" y="47725"/>
                </a:lnTo>
                <a:cubicBezTo>
                  <a:pt x="82026" y="47567"/>
                  <a:pt x="87060" y="47440"/>
                  <a:pt x="91112" y="47314"/>
                </a:cubicBezTo>
                <a:close/>
                <a:moveTo>
                  <a:pt x="130983" y="51526"/>
                </a:moveTo>
                <a:lnTo>
                  <a:pt x="131268" y="58778"/>
                </a:lnTo>
                <a:lnTo>
                  <a:pt x="128956" y="58968"/>
                </a:lnTo>
                <a:lnTo>
                  <a:pt x="128513" y="51621"/>
                </a:lnTo>
                <a:lnTo>
                  <a:pt x="130983" y="51526"/>
                </a:lnTo>
                <a:close/>
                <a:moveTo>
                  <a:pt x="100296" y="47029"/>
                </a:moveTo>
                <a:lnTo>
                  <a:pt x="106883" y="53172"/>
                </a:lnTo>
                <a:lnTo>
                  <a:pt x="106313" y="55484"/>
                </a:lnTo>
                <a:cubicBezTo>
                  <a:pt x="106313" y="55516"/>
                  <a:pt x="106313" y="55548"/>
                  <a:pt x="106313" y="55579"/>
                </a:cubicBezTo>
                <a:lnTo>
                  <a:pt x="106060" y="59126"/>
                </a:lnTo>
                <a:lnTo>
                  <a:pt x="91872" y="58936"/>
                </a:lnTo>
                <a:lnTo>
                  <a:pt x="91587" y="47282"/>
                </a:lnTo>
                <a:lnTo>
                  <a:pt x="100296" y="47029"/>
                </a:lnTo>
                <a:close/>
                <a:moveTo>
                  <a:pt x="195398" y="50386"/>
                </a:moveTo>
                <a:lnTo>
                  <a:pt x="198755" y="50544"/>
                </a:lnTo>
                <a:lnTo>
                  <a:pt x="200845" y="57416"/>
                </a:lnTo>
                <a:lnTo>
                  <a:pt x="195303" y="59158"/>
                </a:lnTo>
                <a:lnTo>
                  <a:pt x="193973" y="55073"/>
                </a:lnTo>
                <a:lnTo>
                  <a:pt x="195398" y="50386"/>
                </a:lnTo>
                <a:close/>
                <a:moveTo>
                  <a:pt x="75721" y="47757"/>
                </a:moveTo>
                <a:cubicBezTo>
                  <a:pt x="76323" y="51146"/>
                  <a:pt x="77051" y="55136"/>
                  <a:pt x="77716" y="58841"/>
                </a:cubicBezTo>
                <a:lnTo>
                  <a:pt x="68120" y="59190"/>
                </a:lnTo>
                <a:lnTo>
                  <a:pt x="67012" y="48010"/>
                </a:lnTo>
                <a:lnTo>
                  <a:pt x="75721" y="47757"/>
                </a:lnTo>
                <a:close/>
                <a:moveTo>
                  <a:pt x="114737" y="46712"/>
                </a:moveTo>
                <a:lnTo>
                  <a:pt x="122338" y="53711"/>
                </a:lnTo>
                <a:lnTo>
                  <a:pt x="117017" y="59348"/>
                </a:lnTo>
                <a:lnTo>
                  <a:pt x="109448" y="52381"/>
                </a:lnTo>
                <a:lnTo>
                  <a:pt x="114737" y="46712"/>
                </a:lnTo>
                <a:close/>
                <a:moveTo>
                  <a:pt x="206229" y="56244"/>
                </a:moveTo>
                <a:cubicBezTo>
                  <a:pt x="206292" y="56909"/>
                  <a:pt x="206324" y="57543"/>
                  <a:pt x="206387" y="58176"/>
                </a:cubicBezTo>
                <a:lnTo>
                  <a:pt x="206419" y="58176"/>
                </a:lnTo>
                <a:lnTo>
                  <a:pt x="201985" y="59570"/>
                </a:lnTo>
                <a:lnTo>
                  <a:pt x="201447" y="57733"/>
                </a:lnTo>
                <a:lnTo>
                  <a:pt x="206229" y="56244"/>
                </a:lnTo>
                <a:close/>
                <a:moveTo>
                  <a:pt x="66537" y="47979"/>
                </a:moveTo>
                <a:lnTo>
                  <a:pt x="66537" y="48010"/>
                </a:lnTo>
                <a:lnTo>
                  <a:pt x="67677" y="59190"/>
                </a:lnTo>
                <a:lnTo>
                  <a:pt x="54851" y="59665"/>
                </a:lnTo>
                <a:cubicBezTo>
                  <a:pt x="54122" y="56624"/>
                  <a:pt x="53426" y="54218"/>
                  <a:pt x="52919" y="53267"/>
                </a:cubicBezTo>
                <a:cubicBezTo>
                  <a:pt x="52539" y="52507"/>
                  <a:pt x="51747" y="50734"/>
                  <a:pt x="50734" y="48485"/>
                </a:cubicBezTo>
                <a:cubicBezTo>
                  <a:pt x="55548" y="48327"/>
                  <a:pt x="61026" y="48137"/>
                  <a:pt x="66537" y="47979"/>
                </a:cubicBezTo>
                <a:close/>
                <a:moveTo>
                  <a:pt x="178677" y="54946"/>
                </a:moveTo>
                <a:lnTo>
                  <a:pt x="179690" y="57923"/>
                </a:lnTo>
                <a:lnTo>
                  <a:pt x="175890" y="59950"/>
                </a:lnTo>
                <a:lnTo>
                  <a:pt x="174243" y="57036"/>
                </a:lnTo>
                <a:lnTo>
                  <a:pt x="178677" y="54946"/>
                </a:lnTo>
                <a:close/>
                <a:moveTo>
                  <a:pt x="185042" y="56561"/>
                </a:moveTo>
                <a:lnTo>
                  <a:pt x="185771" y="58841"/>
                </a:lnTo>
                <a:lnTo>
                  <a:pt x="181369" y="60013"/>
                </a:lnTo>
                <a:lnTo>
                  <a:pt x="180672" y="58018"/>
                </a:lnTo>
                <a:lnTo>
                  <a:pt x="185042" y="56561"/>
                </a:lnTo>
                <a:close/>
                <a:moveTo>
                  <a:pt x="49752" y="48517"/>
                </a:moveTo>
                <a:cubicBezTo>
                  <a:pt x="50829" y="50956"/>
                  <a:pt x="51684" y="52856"/>
                  <a:pt x="52127" y="53711"/>
                </a:cubicBezTo>
                <a:cubicBezTo>
                  <a:pt x="52571" y="54534"/>
                  <a:pt x="53236" y="56846"/>
                  <a:pt x="53932" y="59728"/>
                </a:cubicBezTo>
                <a:lnTo>
                  <a:pt x="40948" y="60235"/>
                </a:lnTo>
                <a:lnTo>
                  <a:pt x="40726" y="56244"/>
                </a:lnTo>
                <a:cubicBezTo>
                  <a:pt x="40726" y="56213"/>
                  <a:pt x="40726" y="56181"/>
                  <a:pt x="40726" y="56149"/>
                </a:cubicBezTo>
                <a:lnTo>
                  <a:pt x="37433" y="48992"/>
                </a:lnTo>
                <a:cubicBezTo>
                  <a:pt x="40093" y="48865"/>
                  <a:pt x="44495" y="48675"/>
                  <a:pt x="49752" y="48517"/>
                </a:cubicBezTo>
                <a:close/>
                <a:moveTo>
                  <a:pt x="171298" y="52761"/>
                </a:moveTo>
                <a:lnTo>
                  <a:pt x="173610" y="56846"/>
                </a:lnTo>
                <a:lnTo>
                  <a:pt x="166294" y="60361"/>
                </a:lnTo>
                <a:lnTo>
                  <a:pt x="166073" y="55453"/>
                </a:lnTo>
                <a:cubicBezTo>
                  <a:pt x="166136" y="55389"/>
                  <a:pt x="166199" y="55326"/>
                  <a:pt x="166231" y="55263"/>
                </a:cubicBezTo>
                <a:cubicBezTo>
                  <a:pt x="168068" y="54376"/>
                  <a:pt x="169778" y="53521"/>
                  <a:pt x="171298" y="52761"/>
                </a:cubicBezTo>
                <a:close/>
                <a:moveTo>
                  <a:pt x="189033" y="55231"/>
                </a:moveTo>
                <a:lnTo>
                  <a:pt x="190394" y="59316"/>
                </a:lnTo>
                <a:lnTo>
                  <a:pt x="186721" y="60361"/>
                </a:lnTo>
                <a:lnTo>
                  <a:pt x="185454" y="56434"/>
                </a:lnTo>
                <a:lnTo>
                  <a:pt x="189033" y="55231"/>
                </a:lnTo>
                <a:close/>
                <a:moveTo>
                  <a:pt x="192928" y="53901"/>
                </a:moveTo>
                <a:cubicBezTo>
                  <a:pt x="193023" y="54218"/>
                  <a:pt x="193086" y="54471"/>
                  <a:pt x="193150" y="54693"/>
                </a:cubicBezTo>
                <a:lnTo>
                  <a:pt x="193055" y="54978"/>
                </a:lnTo>
                <a:cubicBezTo>
                  <a:pt x="193023" y="55041"/>
                  <a:pt x="193023" y="55136"/>
                  <a:pt x="193055" y="55231"/>
                </a:cubicBezTo>
                <a:lnTo>
                  <a:pt x="194448" y="59443"/>
                </a:lnTo>
                <a:lnTo>
                  <a:pt x="191250" y="60425"/>
                </a:lnTo>
                <a:lnTo>
                  <a:pt x="189476" y="55041"/>
                </a:lnTo>
                <a:lnTo>
                  <a:pt x="192928" y="53901"/>
                </a:lnTo>
                <a:close/>
                <a:moveTo>
                  <a:pt x="256076" y="53109"/>
                </a:moveTo>
                <a:lnTo>
                  <a:pt x="277231" y="54059"/>
                </a:lnTo>
                <a:cubicBezTo>
                  <a:pt x="271151" y="56181"/>
                  <a:pt x="264722" y="58398"/>
                  <a:pt x="258166" y="60646"/>
                </a:cubicBezTo>
                <a:lnTo>
                  <a:pt x="256076" y="53109"/>
                </a:lnTo>
                <a:close/>
                <a:moveTo>
                  <a:pt x="215951" y="51557"/>
                </a:moveTo>
                <a:lnTo>
                  <a:pt x="218897" y="58651"/>
                </a:lnTo>
                <a:lnTo>
                  <a:pt x="213070" y="60678"/>
                </a:lnTo>
                <a:lnTo>
                  <a:pt x="215951" y="51557"/>
                </a:lnTo>
                <a:close/>
                <a:moveTo>
                  <a:pt x="122686" y="53996"/>
                </a:moveTo>
                <a:lnTo>
                  <a:pt x="124143" y="55326"/>
                </a:lnTo>
                <a:lnTo>
                  <a:pt x="118632" y="60868"/>
                </a:lnTo>
                <a:lnTo>
                  <a:pt x="117302" y="59633"/>
                </a:lnTo>
                <a:lnTo>
                  <a:pt x="122686" y="53996"/>
                </a:lnTo>
                <a:close/>
                <a:moveTo>
                  <a:pt x="208478" y="50987"/>
                </a:moveTo>
                <a:lnTo>
                  <a:pt x="215096" y="51304"/>
                </a:lnTo>
                <a:lnTo>
                  <a:pt x="211961" y="61058"/>
                </a:lnTo>
                <a:lnTo>
                  <a:pt x="211866" y="61090"/>
                </a:lnTo>
                <a:lnTo>
                  <a:pt x="208478" y="50987"/>
                </a:lnTo>
                <a:close/>
                <a:moveTo>
                  <a:pt x="166864" y="47124"/>
                </a:moveTo>
                <a:lnTo>
                  <a:pt x="165724" y="52951"/>
                </a:lnTo>
                <a:cubicBezTo>
                  <a:pt x="159675" y="55864"/>
                  <a:pt x="152107" y="59253"/>
                  <a:pt x="145868" y="61248"/>
                </a:cubicBezTo>
                <a:lnTo>
                  <a:pt x="145519" y="57859"/>
                </a:lnTo>
                <a:lnTo>
                  <a:pt x="166864" y="47124"/>
                </a:lnTo>
                <a:close/>
                <a:moveTo>
                  <a:pt x="36926" y="49024"/>
                </a:moveTo>
                <a:lnTo>
                  <a:pt x="40283" y="56308"/>
                </a:lnTo>
                <a:lnTo>
                  <a:pt x="40473" y="60266"/>
                </a:lnTo>
                <a:lnTo>
                  <a:pt x="36419" y="60425"/>
                </a:lnTo>
                <a:lnTo>
                  <a:pt x="36388" y="60425"/>
                </a:lnTo>
                <a:lnTo>
                  <a:pt x="32366" y="61375"/>
                </a:lnTo>
                <a:cubicBezTo>
                  <a:pt x="30307" y="59095"/>
                  <a:pt x="28787" y="56371"/>
                  <a:pt x="27932" y="53426"/>
                </a:cubicBezTo>
                <a:cubicBezTo>
                  <a:pt x="27774" y="52856"/>
                  <a:pt x="27552" y="51779"/>
                  <a:pt x="27299" y="50354"/>
                </a:cubicBezTo>
                <a:cubicBezTo>
                  <a:pt x="31004" y="49689"/>
                  <a:pt x="34013" y="49245"/>
                  <a:pt x="35754" y="49119"/>
                </a:cubicBezTo>
                <a:cubicBezTo>
                  <a:pt x="36071" y="49087"/>
                  <a:pt x="36451" y="49055"/>
                  <a:pt x="36926" y="49024"/>
                </a:cubicBezTo>
                <a:close/>
                <a:moveTo>
                  <a:pt x="107643" y="53869"/>
                </a:moveTo>
                <a:lnTo>
                  <a:pt x="114357" y="60013"/>
                </a:lnTo>
                <a:lnTo>
                  <a:pt x="112900" y="61850"/>
                </a:lnTo>
                <a:lnTo>
                  <a:pt x="110778" y="59728"/>
                </a:lnTo>
                <a:cubicBezTo>
                  <a:pt x="110747" y="59696"/>
                  <a:pt x="110683" y="59665"/>
                  <a:pt x="110652" y="59665"/>
                </a:cubicBezTo>
                <a:lnTo>
                  <a:pt x="106946" y="59190"/>
                </a:lnTo>
                <a:lnTo>
                  <a:pt x="107200" y="55674"/>
                </a:lnTo>
                <a:cubicBezTo>
                  <a:pt x="107232" y="55516"/>
                  <a:pt x="107422" y="54851"/>
                  <a:pt x="107643" y="53869"/>
                </a:cubicBezTo>
                <a:close/>
                <a:moveTo>
                  <a:pt x="248919" y="52792"/>
                </a:moveTo>
                <a:lnTo>
                  <a:pt x="255601" y="53109"/>
                </a:lnTo>
                <a:lnTo>
                  <a:pt x="257723" y="60773"/>
                </a:lnTo>
                <a:lnTo>
                  <a:pt x="252371" y="62610"/>
                </a:lnTo>
                <a:lnTo>
                  <a:pt x="251642" y="60488"/>
                </a:lnTo>
                <a:lnTo>
                  <a:pt x="248919" y="52792"/>
                </a:lnTo>
                <a:close/>
                <a:moveTo>
                  <a:pt x="124459" y="55611"/>
                </a:moveTo>
                <a:lnTo>
                  <a:pt x="128101" y="58936"/>
                </a:lnTo>
                <a:cubicBezTo>
                  <a:pt x="127975" y="58928"/>
                  <a:pt x="127836" y="58923"/>
                  <a:pt x="127689" y="58923"/>
                </a:cubicBezTo>
                <a:cubicBezTo>
                  <a:pt x="126659" y="58923"/>
                  <a:pt x="125231" y="59166"/>
                  <a:pt x="124871" y="60330"/>
                </a:cubicBezTo>
                <a:cubicBezTo>
                  <a:pt x="124650" y="61121"/>
                  <a:pt x="124459" y="61945"/>
                  <a:pt x="124333" y="62768"/>
                </a:cubicBezTo>
                <a:cubicBezTo>
                  <a:pt x="122718" y="62515"/>
                  <a:pt x="121103" y="62166"/>
                  <a:pt x="119551" y="61723"/>
                </a:cubicBezTo>
                <a:lnTo>
                  <a:pt x="118981" y="61185"/>
                </a:lnTo>
                <a:lnTo>
                  <a:pt x="124459" y="55611"/>
                </a:lnTo>
                <a:close/>
                <a:moveTo>
                  <a:pt x="205691" y="50892"/>
                </a:moveTo>
                <a:lnTo>
                  <a:pt x="208002" y="50987"/>
                </a:lnTo>
                <a:lnTo>
                  <a:pt x="211454" y="61248"/>
                </a:lnTo>
                <a:lnTo>
                  <a:pt x="207084" y="62768"/>
                </a:lnTo>
                <a:cubicBezTo>
                  <a:pt x="207052" y="60615"/>
                  <a:pt x="206862" y="58176"/>
                  <a:pt x="206546" y="55073"/>
                </a:cubicBezTo>
                <a:cubicBezTo>
                  <a:pt x="206387" y="53647"/>
                  <a:pt x="206102" y="52254"/>
                  <a:pt x="205691" y="50892"/>
                </a:cubicBezTo>
                <a:close/>
                <a:moveTo>
                  <a:pt x="144664" y="58113"/>
                </a:moveTo>
                <a:lnTo>
                  <a:pt x="144981" y="61533"/>
                </a:lnTo>
                <a:cubicBezTo>
                  <a:pt x="143429" y="62040"/>
                  <a:pt x="141814" y="62420"/>
                  <a:pt x="140199" y="62705"/>
                </a:cubicBezTo>
                <a:cubicBezTo>
                  <a:pt x="139787" y="62800"/>
                  <a:pt x="139407" y="62831"/>
                  <a:pt x="138996" y="62895"/>
                </a:cubicBezTo>
                <a:lnTo>
                  <a:pt x="138901" y="58588"/>
                </a:lnTo>
                <a:lnTo>
                  <a:pt x="144664" y="58113"/>
                </a:lnTo>
                <a:close/>
                <a:moveTo>
                  <a:pt x="127702" y="59355"/>
                </a:moveTo>
                <a:cubicBezTo>
                  <a:pt x="128053" y="59355"/>
                  <a:pt x="128358" y="59384"/>
                  <a:pt x="128545" y="59411"/>
                </a:cubicBezTo>
                <a:lnTo>
                  <a:pt x="128766" y="63243"/>
                </a:lnTo>
                <a:cubicBezTo>
                  <a:pt x="127310" y="63148"/>
                  <a:pt x="125980" y="63021"/>
                  <a:pt x="124808" y="62831"/>
                </a:cubicBezTo>
                <a:cubicBezTo>
                  <a:pt x="124903" y="62040"/>
                  <a:pt x="125093" y="61248"/>
                  <a:pt x="125315" y="60456"/>
                </a:cubicBezTo>
                <a:cubicBezTo>
                  <a:pt x="125610" y="59546"/>
                  <a:pt x="126806" y="59355"/>
                  <a:pt x="127702" y="59355"/>
                </a:cubicBezTo>
                <a:close/>
                <a:moveTo>
                  <a:pt x="238373" y="52317"/>
                </a:moveTo>
                <a:lnTo>
                  <a:pt x="240748" y="52444"/>
                </a:lnTo>
                <a:cubicBezTo>
                  <a:pt x="240527" y="54756"/>
                  <a:pt x="240305" y="57131"/>
                  <a:pt x="240052" y="59506"/>
                </a:cubicBezTo>
                <a:lnTo>
                  <a:pt x="228429" y="63338"/>
                </a:lnTo>
                <a:lnTo>
                  <a:pt x="226212" y="56561"/>
                </a:lnTo>
                <a:lnTo>
                  <a:pt x="238373" y="52317"/>
                </a:lnTo>
                <a:close/>
                <a:moveTo>
                  <a:pt x="138394" y="58619"/>
                </a:moveTo>
                <a:lnTo>
                  <a:pt x="138489" y="62926"/>
                </a:lnTo>
                <a:cubicBezTo>
                  <a:pt x="136353" y="63213"/>
                  <a:pt x="134201" y="63361"/>
                  <a:pt x="132045" y="63361"/>
                </a:cubicBezTo>
                <a:cubicBezTo>
                  <a:pt x="131101" y="63361"/>
                  <a:pt x="130155" y="63333"/>
                  <a:pt x="129210" y="63275"/>
                </a:cubicBezTo>
                <a:lnTo>
                  <a:pt x="128988" y="59411"/>
                </a:lnTo>
                <a:lnTo>
                  <a:pt x="138394" y="58619"/>
                </a:lnTo>
                <a:close/>
                <a:moveTo>
                  <a:pt x="190553" y="59728"/>
                </a:moveTo>
                <a:lnTo>
                  <a:pt x="191376" y="62198"/>
                </a:lnTo>
                <a:lnTo>
                  <a:pt x="187703" y="63433"/>
                </a:lnTo>
                <a:lnTo>
                  <a:pt x="186848" y="60805"/>
                </a:lnTo>
                <a:lnTo>
                  <a:pt x="190553" y="59728"/>
                </a:lnTo>
                <a:close/>
                <a:moveTo>
                  <a:pt x="165598" y="55579"/>
                </a:moveTo>
                <a:lnTo>
                  <a:pt x="165819" y="60551"/>
                </a:lnTo>
                <a:lnTo>
                  <a:pt x="155590" y="63813"/>
                </a:lnTo>
                <a:lnTo>
                  <a:pt x="154608" y="60456"/>
                </a:lnTo>
                <a:cubicBezTo>
                  <a:pt x="158377" y="58936"/>
                  <a:pt x="162177" y="57194"/>
                  <a:pt x="165598" y="55579"/>
                </a:cubicBezTo>
                <a:close/>
                <a:moveTo>
                  <a:pt x="206419" y="58651"/>
                </a:moveTo>
                <a:cubicBezTo>
                  <a:pt x="206577" y="60235"/>
                  <a:pt x="206641" y="61596"/>
                  <a:pt x="206641" y="62895"/>
                </a:cubicBezTo>
                <a:lnTo>
                  <a:pt x="203347" y="64035"/>
                </a:lnTo>
                <a:lnTo>
                  <a:pt x="202112" y="59981"/>
                </a:lnTo>
                <a:lnTo>
                  <a:pt x="206419" y="58651"/>
                </a:lnTo>
                <a:close/>
                <a:moveTo>
                  <a:pt x="106915" y="59633"/>
                </a:moveTo>
                <a:lnTo>
                  <a:pt x="110525" y="60108"/>
                </a:lnTo>
                <a:lnTo>
                  <a:pt x="112615" y="62230"/>
                </a:lnTo>
                <a:lnTo>
                  <a:pt x="110968" y="64542"/>
                </a:lnTo>
                <a:lnTo>
                  <a:pt x="106598" y="64162"/>
                </a:lnTo>
                <a:lnTo>
                  <a:pt x="106915" y="59633"/>
                </a:lnTo>
                <a:close/>
                <a:moveTo>
                  <a:pt x="173832" y="57258"/>
                </a:moveTo>
                <a:lnTo>
                  <a:pt x="175478" y="60171"/>
                </a:lnTo>
                <a:lnTo>
                  <a:pt x="166484" y="64922"/>
                </a:lnTo>
                <a:lnTo>
                  <a:pt x="166326" y="60868"/>
                </a:lnTo>
                <a:lnTo>
                  <a:pt x="173832" y="57258"/>
                </a:lnTo>
                <a:close/>
                <a:moveTo>
                  <a:pt x="185897" y="59253"/>
                </a:moveTo>
                <a:lnTo>
                  <a:pt x="187259" y="63560"/>
                </a:lnTo>
                <a:lnTo>
                  <a:pt x="183047" y="64953"/>
                </a:lnTo>
                <a:lnTo>
                  <a:pt x="181527" y="60456"/>
                </a:lnTo>
                <a:lnTo>
                  <a:pt x="185897" y="59253"/>
                </a:lnTo>
                <a:close/>
                <a:moveTo>
                  <a:pt x="225801" y="56719"/>
                </a:moveTo>
                <a:lnTo>
                  <a:pt x="227986" y="63465"/>
                </a:lnTo>
                <a:lnTo>
                  <a:pt x="222222" y="65397"/>
                </a:lnTo>
                <a:lnTo>
                  <a:pt x="219530" y="58905"/>
                </a:lnTo>
                <a:lnTo>
                  <a:pt x="225801" y="56719"/>
                </a:lnTo>
                <a:close/>
                <a:moveTo>
                  <a:pt x="201004" y="57859"/>
                </a:moveTo>
                <a:lnTo>
                  <a:pt x="201605" y="59918"/>
                </a:lnTo>
                <a:lnTo>
                  <a:pt x="202935" y="64225"/>
                </a:lnTo>
                <a:lnTo>
                  <a:pt x="197552" y="66062"/>
                </a:lnTo>
                <a:lnTo>
                  <a:pt x="195462" y="59601"/>
                </a:lnTo>
                <a:lnTo>
                  <a:pt x="201004" y="57859"/>
                </a:lnTo>
                <a:close/>
                <a:moveTo>
                  <a:pt x="154165" y="60646"/>
                </a:moveTo>
                <a:lnTo>
                  <a:pt x="155559" y="65270"/>
                </a:lnTo>
                <a:lnTo>
                  <a:pt x="152170" y="66188"/>
                </a:lnTo>
                <a:lnTo>
                  <a:pt x="150713" y="61976"/>
                </a:lnTo>
                <a:cubicBezTo>
                  <a:pt x="151853" y="61565"/>
                  <a:pt x="153025" y="61121"/>
                  <a:pt x="154165" y="60646"/>
                </a:cubicBezTo>
                <a:close/>
                <a:moveTo>
                  <a:pt x="243060" y="52539"/>
                </a:moveTo>
                <a:lnTo>
                  <a:pt x="247906" y="52761"/>
                </a:lnTo>
                <a:lnTo>
                  <a:pt x="250756" y="60805"/>
                </a:lnTo>
                <a:lnTo>
                  <a:pt x="251484" y="62926"/>
                </a:lnTo>
                <a:lnTo>
                  <a:pt x="241667" y="66283"/>
                </a:lnTo>
                <a:cubicBezTo>
                  <a:pt x="242110" y="61818"/>
                  <a:pt x="242585" y="57099"/>
                  <a:pt x="243060" y="52539"/>
                </a:cubicBezTo>
                <a:close/>
                <a:moveTo>
                  <a:pt x="175605" y="60615"/>
                </a:moveTo>
                <a:lnTo>
                  <a:pt x="176048" y="64700"/>
                </a:lnTo>
                <a:lnTo>
                  <a:pt x="171076" y="66537"/>
                </a:lnTo>
                <a:lnTo>
                  <a:pt x="170063" y="63528"/>
                </a:lnTo>
                <a:lnTo>
                  <a:pt x="175605" y="60615"/>
                </a:lnTo>
                <a:close/>
                <a:moveTo>
                  <a:pt x="114674" y="60330"/>
                </a:moveTo>
                <a:lnTo>
                  <a:pt x="117081" y="62546"/>
                </a:lnTo>
                <a:lnTo>
                  <a:pt x="116226" y="66568"/>
                </a:lnTo>
                <a:lnTo>
                  <a:pt x="111412" y="64700"/>
                </a:lnTo>
                <a:lnTo>
                  <a:pt x="113090" y="62293"/>
                </a:lnTo>
                <a:lnTo>
                  <a:pt x="114674" y="60330"/>
                </a:lnTo>
                <a:close/>
                <a:moveTo>
                  <a:pt x="219087" y="59063"/>
                </a:moveTo>
                <a:lnTo>
                  <a:pt x="221779" y="65523"/>
                </a:lnTo>
                <a:lnTo>
                  <a:pt x="217915" y="66790"/>
                </a:lnTo>
                <a:lnTo>
                  <a:pt x="215666" y="60266"/>
                </a:lnTo>
                <a:lnTo>
                  <a:pt x="219087" y="59063"/>
                </a:lnTo>
                <a:close/>
                <a:moveTo>
                  <a:pt x="40473" y="60710"/>
                </a:moveTo>
                <a:lnTo>
                  <a:pt x="40758" y="66853"/>
                </a:lnTo>
                <a:cubicBezTo>
                  <a:pt x="39016" y="66062"/>
                  <a:pt x="37465" y="65333"/>
                  <a:pt x="36388" y="64732"/>
                </a:cubicBezTo>
                <a:cubicBezTo>
                  <a:pt x="35026" y="63940"/>
                  <a:pt x="33791" y="62926"/>
                  <a:pt x="32714" y="61755"/>
                </a:cubicBezTo>
                <a:lnTo>
                  <a:pt x="36451" y="60868"/>
                </a:lnTo>
                <a:lnTo>
                  <a:pt x="40473" y="60710"/>
                </a:lnTo>
                <a:close/>
                <a:moveTo>
                  <a:pt x="179849" y="58366"/>
                </a:moveTo>
                <a:lnTo>
                  <a:pt x="182192" y="65238"/>
                </a:lnTo>
                <a:lnTo>
                  <a:pt x="176777" y="67043"/>
                </a:lnTo>
                <a:lnTo>
                  <a:pt x="176017" y="60361"/>
                </a:lnTo>
                <a:lnTo>
                  <a:pt x="179849" y="58366"/>
                </a:lnTo>
                <a:close/>
                <a:moveTo>
                  <a:pt x="263328" y="61280"/>
                </a:moveTo>
                <a:lnTo>
                  <a:pt x="264880" y="65777"/>
                </a:lnTo>
                <a:lnTo>
                  <a:pt x="260066" y="67392"/>
                </a:lnTo>
                <a:lnTo>
                  <a:pt x="258800" y="62831"/>
                </a:lnTo>
                <a:lnTo>
                  <a:pt x="263328" y="61280"/>
                </a:lnTo>
                <a:close/>
                <a:moveTo>
                  <a:pt x="194575" y="59886"/>
                </a:moveTo>
                <a:lnTo>
                  <a:pt x="196697" y="66378"/>
                </a:lnTo>
                <a:lnTo>
                  <a:pt x="193561" y="67487"/>
                </a:lnTo>
                <a:lnTo>
                  <a:pt x="191408" y="60900"/>
                </a:lnTo>
                <a:lnTo>
                  <a:pt x="194575" y="59886"/>
                </a:lnTo>
                <a:close/>
                <a:moveTo>
                  <a:pt x="150270" y="62135"/>
                </a:moveTo>
                <a:lnTo>
                  <a:pt x="151727" y="66283"/>
                </a:lnTo>
                <a:lnTo>
                  <a:pt x="146311" y="67772"/>
                </a:lnTo>
                <a:lnTo>
                  <a:pt x="146311" y="67772"/>
                </a:lnTo>
                <a:lnTo>
                  <a:pt x="146374" y="67297"/>
                </a:lnTo>
                <a:cubicBezTo>
                  <a:pt x="146501" y="66030"/>
                  <a:pt x="146438" y="64763"/>
                  <a:pt x="146184" y="63528"/>
                </a:cubicBezTo>
                <a:cubicBezTo>
                  <a:pt x="147515" y="63148"/>
                  <a:pt x="148876" y="62641"/>
                  <a:pt x="150270" y="62135"/>
                </a:cubicBezTo>
                <a:close/>
                <a:moveTo>
                  <a:pt x="165819" y="61026"/>
                </a:moveTo>
                <a:lnTo>
                  <a:pt x="166009" y="65112"/>
                </a:lnTo>
                <a:lnTo>
                  <a:pt x="156794" y="67803"/>
                </a:lnTo>
                <a:lnTo>
                  <a:pt x="155717" y="64225"/>
                </a:lnTo>
                <a:lnTo>
                  <a:pt x="165819" y="61026"/>
                </a:lnTo>
                <a:close/>
                <a:moveTo>
                  <a:pt x="166041" y="65587"/>
                </a:moveTo>
                <a:lnTo>
                  <a:pt x="166168" y="68595"/>
                </a:lnTo>
                <a:lnTo>
                  <a:pt x="162272" y="68469"/>
                </a:lnTo>
                <a:lnTo>
                  <a:pt x="162557" y="66695"/>
                </a:lnTo>
                <a:cubicBezTo>
                  <a:pt x="162557" y="66663"/>
                  <a:pt x="162557" y="66632"/>
                  <a:pt x="162557" y="66600"/>
                </a:cubicBezTo>
                <a:lnTo>
                  <a:pt x="166041" y="65587"/>
                </a:lnTo>
                <a:close/>
                <a:moveTo>
                  <a:pt x="176080" y="65175"/>
                </a:moveTo>
                <a:lnTo>
                  <a:pt x="176302" y="67202"/>
                </a:lnTo>
                <a:lnTo>
                  <a:pt x="171805" y="68690"/>
                </a:lnTo>
                <a:lnTo>
                  <a:pt x="171235" y="66980"/>
                </a:lnTo>
                <a:lnTo>
                  <a:pt x="176080" y="65175"/>
                </a:lnTo>
                <a:close/>
                <a:moveTo>
                  <a:pt x="272069" y="58271"/>
                </a:moveTo>
                <a:cubicBezTo>
                  <a:pt x="272734" y="60076"/>
                  <a:pt x="274444" y="64542"/>
                  <a:pt x="275521" y="67550"/>
                </a:cubicBezTo>
                <a:lnTo>
                  <a:pt x="272386" y="68690"/>
                </a:lnTo>
                <a:lnTo>
                  <a:pt x="271562" y="67012"/>
                </a:lnTo>
                <a:lnTo>
                  <a:pt x="268997" y="59348"/>
                </a:lnTo>
                <a:lnTo>
                  <a:pt x="272069" y="58271"/>
                </a:lnTo>
                <a:close/>
                <a:moveTo>
                  <a:pt x="117461" y="62895"/>
                </a:moveTo>
                <a:lnTo>
                  <a:pt x="118157" y="63528"/>
                </a:lnTo>
                <a:cubicBezTo>
                  <a:pt x="118284" y="63655"/>
                  <a:pt x="118411" y="63718"/>
                  <a:pt x="118569" y="63782"/>
                </a:cubicBezTo>
                <a:cubicBezTo>
                  <a:pt x="119867" y="64193"/>
                  <a:pt x="121198" y="64542"/>
                  <a:pt x="122559" y="64795"/>
                </a:cubicBezTo>
                <a:lnTo>
                  <a:pt x="121673" y="68722"/>
                </a:lnTo>
                <a:lnTo>
                  <a:pt x="116669" y="66727"/>
                </a:lnTo>
                <a:lnTo>
                  <a:pt x="117461" y="62895"/>
                </a:lnTo>
                <a:close/>
                <a:moveTo>
                  <a:pt x="155685" y="65682"/>
                </a:moveTo>
                <a:lnTo>
                  <a:pt x="156350" y="67930"/>
                </a:lnTo>
                <a:lnTo>
                  <a:pt x="153120" y="68880"/>
                </a:lnTo>
                <a:lnTo>
                  <a:pt x="152328" y="66600"/>
                </a:lnTo>
                <a:lnTo>
                  <a:pt x="155685" y="65682"/>
                </a:lnTo>
                <a:close/>
                <a:moveTo>
                  <a:pt x="191503" y="62641"/>
                </a:moveTo>
                <a:lnTo>
                  <a:pt x="193150" y="67613"/>
                </a:lnTo>
                <a:lnTo>
                  <a:pt x="189444" y="68912"/>
                </a:lnTo>
                <a:lnTo>
                  <a:pt x="187829" y="63845"/>
                </a:lnTo>
                <a:lnTo>
                  <a:pt x="191503" y="62641"/>
                </a:lnTo>
                <a:close/>
                <a:moveTo>
                  <a:pt x="228112" y="63940"/>
                </a:moveTo>
                <a:lnTo>
                  <a:pt x="229189" y="67297"/>
                </a:lnTo>
                <a:lnTo>
                  <a:pt x="223774" y="69134"/>
                </a:lnTo>
                <a:lnTo>
                  <a:pt x="222380" y="65808"/>
                </a:lnTo>
                <a:lnTo>
                  <a:pt x="228112" y="63940"/>
                </a:lnTo>
                <a:close/>
                <a:moveTo>
                  <a:pt x="280113" y="55516"/>
                </a:moveTo>
                <a:cubicBezTo>
                  <a:pt x="281063" y="58651"/>
                  <a:pt x="283375" y="65967"/>
                  <a:pt x="283945" y="67740"/>
                </a:cubicBezTo>
                <a:lnTo>
                  <a:pt x="281760" y="69672"/>
                </a:lnTo>
                <a:lnTo>
                  <a:pt x="279606" y="66948"/>
                </a:lnTo>
                <a:lnTo>
                  <a:pt x="275648" y="57068"/>
                </a:lnTo>
                <a:lnTo>
                  <a:pt x="280113" y="55516"/>
                </a:lnTo>
                <a:close/>
                <a:moveTo>
                  <a:pt x="240020" y="59981"/>
                </a:moveTo>
                <a:lnTo>
                  <a:pt x="240020" y="59981"/>
                </a:lnTo>
                <a:cubicBezTo>
                  <a:pt x="239798" y="62388"/>
                  <a:pt x="239545" y="64795"/>
                  <a:pt x="239292" y="67107"/>
                </a:cubicBezTo>
                <a:lnTo>
                  <a:pt x="230583" y="70084"/>
                </a:lnTo>
                <a:lnTo>
                  <a:pt x="229727" y="67360"/>
                </a:lnTo>
                <a:lnTo>
                  <a:pt x="228556" y="63782"/>
                </a:lnTo>
                <a:lnTo>
                  <a:pt x="240020" y="59981"/>
                </a:lnTo>
                <a:close/>
                <a:moveTo>
                  <a:pt x="258356" y="62990"/>
                </a:moveTo>
                <a:lnTo>
                  <a:pt x="259623" y="67582"/>
                </a:lnTo>
                <a:lnTo>
                  <a:pt x="255063" y="70369"/>
                </a:lnTo>
                <a:lnTo>
                  <a:pt x="253131" y="64795"/>
                </a:lnTo>
                <a:lnTo>
                  <a:pt x="258356" y="62990"/>
                </a:lnTo>
                <a:close/>
                <a:moveTo>
                  <a:pt x="169651" y="63750"/>
                </a:moveTo>
                <a:lnTo>
                  <a:pt x="171393" y="68817"/>
                </a:lnTo>
                <a:lnTo>
                  <a:pt x="166674" y="70400"/>
                </a:lnTo>
                <a:lnTo>
                  <a:pt x="166484" y="65428"/>
                </a:lnTo>
                <a:lnTo>
                  <a:pt x="169651" y="63750"/>
                </a:lnTo>
                <a:close/>
                <a:moveTo>
                  <a:pt x="187386" y="64003"/>
                </a:moveTo>
                <a:lnTo>
                  <a:pt x="189001" y="69070"/>
                </a:lnTo>
                <a:lnTo>
                  <a:pt x="184916" y="70464"/>
                </a:lnTo>
                <a:lnTo>
                  <a:pt x="183174" y="65397"/>
                </a:lnTo>
                <a:lnTo>
                  <a:pt x="187386" y="64003"/>
                </a:lnTo>
                <a:close/>
                <a:moveTo>
                  <a:pt x="268554" y="59475"/>
                </a:moveTo>
                <a:lnTo>
                  <a:pt x="271151" y="67170"/>
                </a:lnTo>
                <a:lnTo>
                  <a:pt x="271942" y="68849"/>
                </a:lnTo>
                <a:lnTo>
                  <a:pt x="267097" y="70622"/>
                </a:lnTo>
                <a:lnTo>
                  <a:pt x="265387" y="65840"/>
                </a:lnTo>
                <a:lnTo>
                  <a:pt x="263772" y="61153"/>
                </a:lnTo>
                <a:lnTo>
                  <a:pt x="268554" y="59475"/>
                </a:lnTo>
                <a:close/>
                <a:moveTo>
                  <a:pt x="151885" y="66727"/>
                </a:moveTo>
                <a:lnTo>
                  <a:pt x="152677" y="69007"/>
                </a:lnTo>
                <a:lnTo>
                  <a:pt x="151727" y="69260"/>
                </a:lnTo>
                <a:lnTo>
                  <a:pt x="145773" y="71002"/>
                </a:lnTo>
                <a:cubicBezTo>
                  <a:pt x="145963" y="69830"/>
                  <a:pt x="146121" y="68912"/>
                  <a:pt x="146216" y="68278"/>
                </a:cubicBezTo>
                <a:lnTo>
                  <a:pt x="151885" y="66727"/>
                </a:lnTo>
                <a:close/>
                <a:moveTo>
                  <a:pt x="78729" y="59221"/>
                </a:moveTo>
                <a:lnTo>
                  <a:pt x="91429" y="59380"/>
                </a:lnTo>
                <a:lnTo>
                  <a:pt x="91745" y="71287"/>
                </a:lnTo>
                <a:lnTo>
                  <a:pt x="80915" y="71160"/>
                </a:lnTo>
                <a:cubicBezTo>
                  <a:pt x="80851" y="70780"/>
                  <a:pt x="80820" y="70527"/>
                  <a:pt x="80788" y="70432"/>
                </a:cubicBezTo>
                <a:cubicBezTo>
                  <a:pt x="80629" y="69894"/>
                  <a:pt x="79743" y="65017"/>
                  <a:pt x="78729" y="59253"/>
                </a:cubicBezTo>
                <a:lnTo>
                  <a:pt x="78729" y="59221"/>
                </a:lnTo>
                <a:close/>
                <a:moveTo>
                  <a:pt x="275679" y="67962"/>
                </a:moveTo>
                <a:cubicBezTo>
                  <a:pt x="275996" y="68754"/>
                  <a:pt x="276218" y="69450"/>
                  <a:pt x="276344" y="69894"/>
                </a:cubicBezTo>
                <a:lnTo>
                  <a:pt x="273684" y="71382"/>
                </a:lnTo>
                <a:lnTo>
                  <a:pt x="272576" y="69102"/>
                </a:lnTo>
                <a:lnTo>
                  <a:pt x="275679" y="67962"/>
                </a:lnTo>
                <a:close/>
                <a:moveTo>
                  <a:pt x="91872" y="59411"/>
                </a:moveTo>
                <a:lnTo>
                  <a:pt x="105996" y="59601"/>
                </a:lnTo>
                <a:lnTo>
                  <a:pt x="105141" y="71477"/>
                </a:lnTo>
                <a:lnTo>
                  <a:pt x="92157" y="71319"/>
                </a:lnTo>
                <a:lnTo>
                  <a:pt x="91872" y="59411"/>
                </a:lnTo>
                <a:close/>
                <a:moveTo>
                  <a:pt x="106535" y="64605"/>
                </a:moveTo>
                <a:lnTo>
                  <a:pt x="110810" y="64985"/>
                </a:lnTo>
                <a:lnTo>
                  <a:pt x="110398" y="71540"/>
                </a:lnTo>
                <a:lnTo>
                  <a:pt x="106028" y="71509"/>
                </a:lnTo>
                <a:lnTo>
                  <a:pt x="106535" y="64605"/>
                </a:lnTo>
                <a:close/>
                <a:moveTo>
                  <a:pt x="111285" y="65112"/>
                </a:moveTo>
                <a:lnTo>
                  <a:pt x="116131" y="67012"/>
                </a:lnTo>
                <a:lnTo>
                  <a:pt x="115149" y="71604"/>
                </a:lnTo>
                <a:lnTo>
                  <a:pt x="110842" y="71540"/>
                </a:lnTo>
                <a:lnTo>
                  <a:pt x="111285" y="65112"/>
                </a:lnTo>
                <a:close/>
                <a:moveTo>
                  <a:pt x="116574" y="67170"/>
                </a:moveTo>
                <a:lnTo>
                  <a:pt x="121578" y="69165"/>
                </a:lnTo>
                <a:lnTo>
                  <a:pt x="121198" y="71667"/>
                </a:lnTo>
                <a:lnTo>
                  <a:pt x="115624" y="71604"/>
                </a:lnTo>
                <a:lnTo>
                  <a:pt x="116574" y="67170"/>
                </a:lnTo>
                <a:close/>
                <a:moveTo>
                  <a:pt x="162082" y="66727"/>
                </a:moveTo>
                <a:lnTo>
                  <a:pt x="161322" y="71699"/>
                </a:lnTo>
                <a:lnTo>
                  <a:pt x="156509" y="71255"/>
                </a:lnTo>
                <a:lnTo>
                  <a:pt x="156857" y="68247"/>
                </a:lnTo>
                <a:lnTo>
                  <a:pt x="162082" y="66727"/>
                </a:lnTo>
                <a:close/>
                <a:moveTo>
                  <a:pt x="206641" y="63370"/>
                </a:moveTo>
                <a:cubicBezTo>
                  <a:pt x="206641" y="66188"/>
                  <a:pt x="206292" y="68975"/>
                  <a:pt x="205691" y="71699"/>
                </a:cubicBezTo>
                <a:lnTo>
                  <a:pt x="203474" y="64478"/>
                </a:lnTo>
                <a:lnTo>
                  <a:pt x="206641" y="63370"/>
                </a:lnTo>
                <a:close/>
                <a:moveTo>
                  <a:pt x="215223" y="60393"/>
                </a:moveTo>
                <a:lnTo>
                  <a:pt x="217567" y="67138"/>
                </a:lnTo>
                <a:cubicBezTo>
                  <a:pt x="217567" y="67233"/>
                  <a:pt x="217662" y="67297"/>
                  <a:pt x="217757" y="67297"/>
                </a:cubicBezTo>
                <a:lnTo>
                  <a:pt x="217820" y="67297"/>
                </a:lnTo>
                <a:lnTo>
                  <a:pt x="221937" y="65967"/>
                </a:lnTo>
                <a:lnTo>
                  <a:pt x="223330" y="69292"/>
                </a:lnTo>
                <a:lnTo>
                  <a:pt x="215508" y="71889"/>
                </a:lnTo>
                <a:lnTo>
                  <a:pt x="212404" y="62705"/>
                </a:lnTo>
                <a:lnTo>
                  <a:pt x="212880" y="61216"/>
                </a:lnTo>
                <a:lnTo>
                  <a:pt x="215223" y="60393"/>
                </a:lnTo>
                <a:close/>
                <a:moveTo>
                  <a:pt x="229316" y="67740"/>
                </a:moveTo>
                <a:lnTo>
                  <a:pt x="230107" y="70242"/>
                </a:lnTo>
                <a:lnTo>
                  <a:pt x="224945" y="72015"/>
                </a:lnTo>
                <a:lnTo>
                  <a:pt x="223932" y="69577"/>
                </a:lnTo>
                <a:lnTo>
                  <a:pt x="229316" y="67740"/>
                </a:lnTo>
                <a:close/>
                <a:moveTo>
                  <a:pt x="265038" y="66220"/>
                </a:moveTo>
                <a:lnTo>
                  <a:pt x="266654" y="70812"/>
                </a:lnTo>
                <a:lnTo>
                  <a:pt x="263170" y="72079"/>
                </a:lnTo>
                <a:lnTo>
                  <a:pt x="260256" y="67803"/>
                </a:lnTo>
                <a:lnTo>
                  <a:pt x="265038" y="66220"/>
                </a:lnTo>
                <a:close/>
                <a:moveTo>
                  <a:pt x="162209" y="68912"/>
                </a:moveTo>
                <a:lnTo>
                  <a:pt x="166168" y="69070"/>
                </a:lnTo>
                <a:lnTo>
                  <a:pt x="166294" y="72142"/>
                </a:lnTo>
                <a:lnTo>
                  <a:pt x="161734" y="71730"/>
                </a:lnTo>
                <a:lnTo>
                  <a:pt x="162209" y="68912"/>
                </a:lnTo>
                <a:close/>
                <a:moveTo>
                  <a:pt x="203062" y="64637"/>
                </a:moveTo>
                <a:lnTo>
                  <a:pt x="204709" y="70084"/>
                </a:lnTo>
                <a:lnTo>
                  <a:pt x="199642" y="72395"/>
                </a:lnTo>
                <a:lnTo>
                  <a:pt x="197710" y="66505"/>
                </a:lnTo>
                <a:lnTo>
                  <a:pt x="203062" y="64637"/>
                </a:lnTo>
                <a:close/>
                <a:moveTo>
                  <a:pt x="275204" y="57194"/>
                </a:moveTo>
                <a:lnTo>
                  <a:pt x="279163" y="67170"/>
                </a:lnTo>
                <a:cubicBezTo>
                  <a:pt x="279163" y="67170"/>
                  <a:pt x="279163" y="67202"/>
                  <a:pt x="279195" y="67233"/>
                </a:cubicBezTo>
                <a:lnTo>
                  <a:pt x="281380" y="69957"/>
                </a:lnTo>
                <a:lnTo>
                  <a:pt x="278466" y="72522"/>
                </a:lnTo>
                <a:cubicBezTo>
                  <a:pt x="277548" y="71224"/>
                  <a:pt x="276946" y="70305"/>
                  <a:pt x="276851" y="69925"/>
                </a:cubicBezTo>
                <a:cubicBezTo>
                  <a:pt x="276313" y="68120"/>
                  <a:pt x="273462" y="60615"/>
                  <a:pt x="272481" y="58144"/>
                </a:cubicBezTo>
                <a:lnTo>
                  <a:pt x="275204" y="57194"/>
                </a:lnTo>
                <a:close/>
                <a:moveTo>
                  <a:pt x="123003" y="64890"/>
                </a:moveTo>
                <a:cubicBezTo>
                  <a:pt x="126011" y="65428"/>
                  <a:pt x="129052" y="65682"/>
                  <a:pt x="132092" y="65682"/>
                </a:cubicBezTo>
                <a:lnTo>
                  <a:pt x="131173" y="72807"/>
                </a:lnTo>
                <a:lnTo>
                  <a:pt x="121673" y="71730"/>
                </a:lnTo>
                <a:lnTo>
                  <a:pt x="122053" y="69070"/>
                </a:lnTo>
                <a:lnTo>
                  <a:pt x="123003" y="64890"/>
                </a:lnTo>
                <a:close/>
                <a:moveTo>
                  <a:pt x="252244" y="65112"/>
                </a:moveTo>
                <a:lnTo>
                  <a:pt x="254208" y="70780"/>
                </a:lnTo>
                <a:lnTo>
                  <a:pt x="247430" y="72997"/>
                </a:lnTo>
                <a:lnTo>
                  <a:pt x="246639" y="67012"/>
                </a:lnTo>
                <a:lnTo>
                  <a:pt x="252244" y="65112"/>
                </a:lnTo>
                <a:close/>
                <a:moveTo>
                  <a:pt x="182319" y="65682"/>
                </a:moveTo>
                <a:lnTo>
                  <a:pt x="184061" y="70780"/>
                </a:lnTo>
                <a:lnTo>
                  <a:pt x="177442" y="73092"/>
                </a:lnTo>
                <a:lnTo>
                  <a:pt x="176808" y="67518"/>
                </a:lnTo>
                <a:lnTo>
                  <a:pt x="182319" y="65682"/>
                </a:lnTo>
                <a:close/>
                <a:moveTo>
                  <a:pt x="77811" y="59221"/>
                </a:moveTo>
                <a:cubicBezTo>
                  <a:pt x="78856" y="65080"/>
                  <a:pt x="79774" y="70084"/>
                  <a:pt x="79901" y="70654"/>
                </a:cubicBezTo>
                <a:cubicBezTo>
                  <a:pt x="79933" y="70812"/>
                  <a:pt x="80028" y="71319"/>
                  <a:pt x="80154" y="72142"/>
                </a:cubicBezTo>
                <a:lnTo>
                  <a:pt x="69545" y="73251"/>
                </a:lnTo>
                <a:lnTo>
                  <a:pt x="68184" y="59601"/>
                </a:lnTo>
                <a:lnTo>
                  <a:pt x="77811" y="59221"/>
                </a:lnTo>
                <a:close/>
                <a:moveTo>
                  <a:pt x="139756" y="65080"/>
                </a:moveTo>
                <a:cubicBezTo>
                  <a:pt x="139882" y="66093"/>
                  <a:pt x="140072" y="67360"/>
                  <a:pt x="140167" y="67740"/>
                </a:cubicBezTo>
                <a:cubicBezTo>
                  <a:pt x="140231" y="68120"/>
                  <a:pt x="139566" y="71509"/>
                  <a:pt x="139059" y="73662"/>
                </a:cubicBezTo>
                <a:lnTo>
                  <a:pt x="137412" y="73504"/>
                </a:lnTo>
                <a:lnTo>
                  <a:pt x="131680" y="72839"/>
                </a:lnTo>
                <a:lnTo>
                  <a:pt x="132567" y="65682"/>
                </a:lnTo>
                <a:cubicBezTo>
                  <a:pt x="134942" y="65650"/>
                  <a:pt x="137349" y="65428"/>
                  <a:pt x="139724" y="65080"/>
                </a:cubicBezTo>
                <a:close/>
                <a:moveTo>
                  <a:pt x="145329" y="63813"/>
                </a:moveTo>
                <a:cubicBezTo>
                  <a:pt x="145551" y="64922"/>
                  <a:pt x="145583" y="66030"/>
                  <a:pt x="145488" y="67138"/>
                </a:cubicBezTo>
                <a:cubicBezTo>
                  <a:pt x="145424" y="67550"/>
                  <a:pt x="144949" y="70242"/>
                  <a:pt x="144253" y="74264"/>
                </a:cubicBezTo>
                <a:lnTo>
                  <a:pt x="139471" y="73726"/>
                </a:lnTo>
                <a:cubicBezTo>
                  <a:pt x="139787" y="72395"/>
                  <a:pt x="140706" y="68247"/>
                  <a:pt x="140579" y="67645"/>
                </a:cubicBezTo>
                <a:cubicBezTo>
                  <a:pt x="140516" y="67297"/>
                  <a:pt x="140326" y="66030"/>
                  <a:pt x="140167" y="65017"/>
                </a:cubicBezTo>
                <a:lnTo>
                  <a:pt x="140547" y="64953"/>
                </a:lnTo>
                <a:cubicBezTo>
                  <a:pt x="142162" y="64668"/>
                  <a:pt x="143746" y="64288"/>
                  <a:pt x="145329" y="63813"/>
                </a:cubicBezTo>
                <a:close/>
                <a:moveTo>
                  <a:pt x="239007" y="69640"/>
                </a:moveTo>
                <a:lnTo>
                  <a:pt x="239007" y="69640"/>
                </a:lnTo>
                <a:cubicBezTo>
                  <a:pt x="238911" y="70464"/>
                  <a:pt x="238816" y="71287"/>
                  <a:pt x="238753" y="72110"/>
                </a:cubicBezTo>
                <a:lnTo>
                  <a:pt x="231976" y="74327"/>
                </a:lnTo>
                <a:lnTo>
                  <a:pt x="231311" y="72269"/>
                </a:lnTo>
                <a:lnTo>
                  <a:pt x="239007" y="69640"/>
                </a:lnTo>
                <a:close/>
                <a:moveTo>
                  <a:pt x="176397" y="67645"/>
                </a:moveTo>
                <a:lnTo>
                  <a:pt x="176967" y="73251"/>
                </a:lnTo>
                <a:lnTo>
                  <a:pt x="173768" y="74391"/>
                </a:lnTo>
                <a:lnTo>
                  <a:pt x="171963" y="69134"/>
                </a:lnTo>
                <a:lnTo>
                  <a:pt x="176397" y="67645"/>
                </a:lnTo>
                <a:close/>
                <a:moveTo>
                  <a:pt x="67740" y="59633"/>
                </a:moveTo>
                <a:lnTo>
                  <a:pt x="69102" y="73346"/>
                </a:lnTo>
                <a:lnTo>
                  <a:pt x="58081" y="74486"/>
                </a:lnTo>
                <a:cubicBezTo>
                  <a:pt x="57258" y="70305"/>
                  <a:pt x="56054" y="64637"/>
                  <a:pt x="54978" y="60140"/>
                </a:cubicBezTo>
                <a:lnTo>
                  <a:pt x="67740" y="59633"/>
                </a:lnTo>
                <a:close/>
                <a:moveTo>
                  <a:pt x="259813" y="67993"/>
                </a:moveTo>
                <a:lnTo>
                  <a:pt x="262727" y="72237"/>
                </a:lnTo>
                <a:lnTo>
                  <a:pt x="256488" y="74517"/>
                </a:lnTo>
                <a:lnTo>
                  <a:pt x="255189" y="70812"/>
                </a:lnTo>
                <a:lnTo>
                  <a:pt x="259813" y="67993"/>
                </a:lnTo>
                <a:close/>
                <a:moveTo>
                  <a:pt x="276503" y="70337"/>
                </a:moveTo>
                <a:cubicBezTo>
                  <a:pt x="277009" y="71192"/>
                  <a:pt x="277548" y="72015"/>
                  <a:pt x="278118" y="72807"/>
                </a:cubicBezTo>
                <a:lnTo>
                  <a:pt x="276154" y="74549"/>
                </a:lnTo>
                <a:lnTo>
                  <a:pt x="273969" y="71762"/>
                </a:lnTo>
                <a:lnTo>
                  <a:pt x="276503" y="70337"/>
                </a:lnTo>
                <a:close/>
                <a:moveTo>
                  <a:pt x="223489" y="69704"/>
                </a:moveTo>
                <a:lnTo>
                  <a:pt x="224502" y="72142"/>
                </a:lnTo>
                <a:lnTo>
                  <a:pt x="216490" y="74834"/>
                </a:lnTo>
                <a:lnTo>
                  <a:pt x="215666" y="72332"/>
                </a:lnTo>
                <a:lnTo>
                  <a:pt x="223489" y="69704"/>
                </a:lnTo>
                <a:close/>
                <a:moveTo>
                  <a:pt x="151537" y="69799"/>
                </a:moveTo>
                <a:lnTo>
                  <a:pt x="150903" y="75024"/>
                </a:lnTo>
                <a:lnTo>
                  <a:pt x="145171" y="74391"/>
                </a:lnTo>
                <a:cubicBezTo>
                  <a:pt x="145361" y="73314"/>
                  <a:pt x="145519" y="72364"/>
                  <a:pt x="145678" y="71509"/>
                </a:cubicBezTo>
                <a:lnTo>
                  <a:pt x="151537" y="69799"/>
                </a:lnTo>
                <a:close/>
                <a:moveTo>
                  <a:pt x="246195" y="67170"/>
                </a:moveTo>
                <a:lnTo>
                  <a:pt x="246987" y="73124"/>
                </a:lnTo>
                <a:lnTo>
                  <a:pt x="240717" y="75182"/>
                </a:lnTo>
                <a:cubicBezTo>
                  <a:pt x="240938" y="73187"/>
                  <a:pt x="241160" y="71034"/>
                  <a:pt x="241382" y="68817"/>
                </a:cubicBezTo>
                <a:lnTo>
                  <a:pt x="246195" y="67170"/>
                </a:lnTo>
                <a:close/>
                <a:moveTo>
                  <a:pt x="156350" y="68405"/>
                </a:moveTo>
                <a:lnTo>
                  <a:pt x="155559" y="75562"/>
                </a:lnTo>
                <a:lnTo>
                  <a:pt x="151378" y="75087"/>
                </a:lnTo>
                <a:lnTo>
                  <a:pt x="152012" y="69672"/>
                </a:lnTo>
                <a:lnTo>
                  <a:pt x="156350" y="68405"/>
                </a:lnTo>
                <a:close/>
                <a:moveTo>
                  <a:pt x="106028" y="71952"/>
                </a:moveTo>
                <a:lnTo>
                  <a:pt x="110367" y="72015"/>
                </a:lnTo>
                <a:lnTo>
                  <a:pt x="110113" y="75816"/>
                </a:lnTo>
                <a:lnTo>
                  <a:pt x="105806" y="75087"/>
                </a:lnTo>
                <a:lnTo>
                  <a:pt x="106028" y="71952"/>
                </a:lnTo>
                <a:close/>
                <a:moveTo>
                  <a:pt x="272132" y="69260"/>
                </a:moveTo>
                <a:lnTo>
                  <a:pt x="273304" y="71604"/>
                </a:lnTo>
                <a:lnTo>
                  <a:pt x="265735" y="75847"/>
                </a:lnTo>
                <a:lnTo>
                  <a:pt x="263423" y="72459"/>
                </a:lnTo>
                <a:lnTo>
                  <a:pt x="272132" y="69260"/>
                </a:lnTo>
                <a:close/>
                <a:moveTo>
                  <a:pt x="156445" y="71730"/>
                </a:moveTo>
                <a:lnTo>
                  <a:pt x="161227" y="72142"/>
                </a:lnTo>
                <a:lnTo>
                  <a:pt x="160626" y="76132"/>
                </a:lnTo>
                <a:lnTo>
                  <a:pt x="156002" y="75594"/>
                </a:lnTo>
                <a:lnTo>
                  <a:pt x="156445" y="71730"/>
                </a:lnTo>
                <a:close/>
                <a:moveTo>
                  <a:pt x="230836" y="72395"/>
                </a:moveTo>
                <a:lnTo>
                  <a:pt x="231533" y="74486"/>
                </a:lnTo>
                <a:lnTo>
                  <a:pt x="226434" y="76196"/>
                </a:lnTo>
                <a:lnTo>
                  <a:pt x="225801" y="74169"/>
                </a:lnTo>
                <a:lnTo>
                  <a:pt x="230836" y="72395"/>
                </a:lnTo>
                <a:close/>
                <a:moveTo>
                  <a:pt x="110810" y="72015"/>
                </a:moveTo>
                <a:lnTo>
                  <a:pt x="115054" y="72047"/>
                </a:lnTo>
                <a:lnTo>
                  <a:pt x="114135" y="76481"/>
                </a:lnTo>
                <a:lnTo>
                  <a:pt x="110557" y="75879"/>
                </a:lnTo>
                <a:lnTo>
                  <a:pt x="110810" y="72015"/>
                </a:lnTo>
                <a:close/>
                <a:moveTo>
                  <a:pt x="161702" y="72174"/>
                </a:moveTo>
                <a:lnTo>
                  <a:pt x="166326" y="72585"/>
                </a:lnTo>
                <a:lnTo>
                  <a:pt x="166516" y="76766"/>
                </a:lnTo>
                <a:lnTo>
                  <a:pt x="161069" y="76164"/>
                </a:lnTo>
                <a:lnTo>
                  <a:pt x="161702" y="72174"/>
                </a:lnTo>
                <a:close/>
                <a:moveTo>
                  <a:pt x="171551" y="69292"/>
                </a:moveTo>
                <a:lnTo>
                  <a:pt x="173325" y="74517"/>
                </a:lnTo>
                <a:lnTo>
                  <a:pt x="171425" y="75182"/>
                </a:lnTo>
                <a:lnTo>
                  <a:pt x="166959" y="76766"/>
                </a:lnTo>
                <a:lnTo>
                  <a:pt x="166706" y="70875"/>
                </a:lnTo>
                <a:lnTo>
                  <a:pt x="171551" y="69292"/>
                </a:lnTo>
                <a:close/>
                <a:moveTo>
                  <a:pt x="180165" y="72617"/>
                </a:moveTo>
                <a:lnTo>
                  <a:pt x="181432" y="76544"/>
                </a:lnTo>
                <a:lnTo>
                  <a:pt x="178835" y="77367"/>
                </a:lnTo>
                <a:lnTo>
                  <a:pt x="177537" y="73536"/>
                </a:lnTo>
                <a:lnTo>
                  <a:pt x="180165" y="72617"/>
                </a:lnTo>
                <a:close/>
                <a:moveTo>
                  <a:pt x="115529" y="72047"/>
                </a:moveTo>
                <a:lnTo>
                  <a:pt x="121134" y="72142"/>
                </a:lnTo>
                <a:lnTo>
                  <a:pt x="120343" y="77526"/>
                </a:lnTo>
                <a:lnTo>
                  <a:pt x="117524" y="77051"/>
                </a:lnTo>
                <a:lnTo>
                  <a:pt x="114579" y="76544"/>
                </a:lnTo>
                <a:lnTo>
                  <a:pt x="115529" y="72047"/>
                </a:lnTo>
                <a:close/>
                <a:moveTo>
                  <a:pt x="254366" y="71224"/>
                </a:moveTo>
                <a:lnTo>
                  <a:pt x="255633" y="74834"/>
                </a:lnTo>
                <a:lnTo>
                  <a:pt x="248032" y="77589"/>
                </a:lnTo>
                <a:lnTo>
                  <a:pt x="247494" y="73441"/>
                </a:lnTo>
                <a:lnTo>
                  <a:pt x="254366" y="71224"/>
                </a:lnTo>
                <a:close/>
                <a:moveTo>
                  <a:pt x="54059" y="60171"/>
                </a:moveTo>
                <a:cubicBezTo>
                  <a:pt x="55421" y="65808"/>
                  <a:pt x="57004" y="73536"/>
                  <a:pt x="57796" y="77621"/>
                </a:cubicBezTo>
                <a:cubicBezTo>
                  <a:pt x="55136" y="74802"/>
                  <a:pt x="53236" y="72839"/>
                  <a:pt x="52919" y="72522"/>
                </a:cubicBezTo>
                <a:cubicBezTo>
                  <a:pt x="52191" y="71794"/>
                  <a:pt x="49910" y="70749"/>
                  <a:pt x="44875" y="68595"/>
                </a:cubicBezTo>
                <a:cubicBezTo>
                  <a:pt x="43672" y="68088"/>
                  <a:pt x="42437" y="67550"/>
                  <a:pt x="41265" y="67012"/>
                </a:cubicBezTo>
                <a:lnTo>
                  <a:pt x="40980" y="60678"/>
                </a:lnTo>
                <a:lnTo>
                  <a:pt x="54059" y="60171"/>
                </a:lnTo>
                <a:close/>
                <a:moveTo>
                  <a:pt x="238690" y="72585"/>
                </a:moveTo>
                <a:lnTo>
                  <a:pt x="238690" y="72585"/>
                </a:lnTo>
                <a:cubicBezTo>
                  <a:pt x="238563" y="73757"/>
                  <a:pt x="238436" y="74897"/>
                  <a:pt x="238341" y="75974"/>
                </a:cubicBezTo>
                <a:lnTo>
                  <a:pt x="233084" y="77684"/>
                </a:lnTo>
                <a:lnTo>
                  <a:pt x="232103" y="74771"/>
                </a:lnTo>
                <a:lnTo>
                  <a:pt x="238690" y="72585"/>
                </a:lnTo>
                <a:close/>
                <a:moveTo>
                  <a:pt x="212183" y="63433"/>
                </a:moveTo>
                <a:lnTo>
                  <a:pt x="216078" y="74992"/>
                </a:lnTo>
                <a:lnTo>
                  <a:pt x="207591" y="77842"/>
                </a:lnTo>
                <a:lnTo>
                  <a:pt x="212183" y="63433"/>
                </a:lnTo>
                <a:close/>
                <a:moveTo>
                  <a:pt x="278688" y="73536"/>
                </a:moveTo>
                <a:cubicBezTo>
                  <a:pt x="279321" y="74454"/>
                  <a:pt x="280050" y="75436"/>
                  <a:pt x="280873" y="76512"/>
                </a:cubicBezTo>
                <a:lnTo>
                  <a:pt x="278910" y="78096"/>
                </a:lnTo>
                <a:lnTo>
                  <a:pt x="276693" y="75277"/>
                </a:lnTo>
                <a:lnTo>
                  <a:pt x="278688" y="73536"/>
                </a:lnTo>
                <a:close/>
                <a:moveTo>
                  <a:pt x="184219" y="71224"/>
                </a:moveTo>
                <a:lnTo>
                  <a:pt x="186183" y="76987"/>
                </a:lnTo>
                <a:lnTo>
                  <a:pt x="182446" y="78128"/>
                </a:lnTo>
                <a:lnTo>
                  <a:pt x="180577" y="72490"/>
                </a:lnTo>
                <a:lnTo>
                  <a:pt x="184219" y="71224"/>
                </a:lnTo>
                <a:close/>
                <a:moveTo>
                  <a:pt x="145108" y="74834"/>
                </a:moveTo>
                <a:lnTo>
                  <a:pt x="155527" y="76006"/>
                </a:lnTo>
                <a:lnTo>
                  <a:pt x="155210" y="78571"/>
                </a:lnTo>
                <a:lnTo>
                  <a:pt x="144759" y="76892"/>
                </a:lnTo>
                <a:cubicBezTo>
                  <a:pt x="144854" y="76164"/>
                  <a:pt x="144981" y="75499"/>
                  <a:pt x="145108" y="74834"/>
                </a:cubicBezTo>
                <a:close/>
                <a:moveTo>
                  <a:pt x="225325" y="74264"/>
                </a:moveTo>
                <a:lnTo>
                  <a:pt x="225991" y="76291"/>
                </a:lnTo>
                <a:lnTo>
                  <a:pt x="217883" y="78983"/>
                </a:lnTo>
                <a:lnTo>
                  <a:pt x="217250" y="77019"/>
                </a:lnTo>
                <a:lnTo>
                  <a:pt x="225325" y="74264"/>
                </a:lnTo>
                <a:close/>
                <a:moveTo>
                  <a:pt x="211581" y="61660"/>
                </a:moveTo>
                <a:lnTo>
                  <a:pt x="211676" y="61976"/>
                </a:lnTo>
                <a:lnTo>
                  <a:pt x="206514" y="78254"/>
                </a:lnTo>
                <a:lnTo>
                  <a:pt x="204107" y="79046"/>
                </a:lnTo>
                <a:cubicBezTo>
                  <a:pt x="205089" y="75784"/>
                  <a:pt x="205786" y="73314"/>
                  <a:pt x="206039" y="72269"/>
                </a:cubicBezTo>
                <a:cubicBezTo>
                  <a:pt x="206736" y="69292"/>
                  <a:pt x="207116" y="66283"/>
                  <a:pt x="207116" y="63211"/>
                </a:cubicBezTo>
                <a:lnTo>
                  <a:pt x="211581" y="61660"/>
                </a:lnTo>
                <a:close/>
                <a:moveTo>
                  <a:pt x="231691" y="74929"/>
                </a:moveTo>
                <a:lnTo>
                  <a:pt x="232641" y="77874"/>
                </a:lnTo>
                <a:lnTo>
                  <a:pt x="227511" y="79553"/>
                </a:lnTo>
                <a:lnTo>
                  <a:pt x="226592" y="76639"/>
                </a:lnTo>
                <a:lnTo>
                  <a:pt x="231691" y="74929"/>
                </a:lnTo>
                <a:close/>
                <a:moveTo>
                  <a:pt x="131585" y="73314"/>
                </a:moveTo>
                <a:lnTo>
                  <a:pt x="137095" y="73916"/>
                </a:lnTo>
                <a:lnTo>
                  <a:pt x="136209" y="79711"/>
                </a:lnTo>
                <a:lnTo>
                  <a:pt x="130857" y="78856"/>
                </a:lnTo>
                <a:lnTo>
                  <a:pt x="131585" y="73314"/>
                </a:lnTo>
                <a:close/>
                <a:moveTo>
                  <a:pt x="204836" y="70527"/>
                </a:moveTo>
                <a:lnTo>
                  <a:pt x="205469" y="72585"/>
                </a:lnTo>
                <a:cubicBezTo>
                  <a:pt x="205152" y="73852"/>
                  <a:pt x="204487" y="76196"/>
                  <a:pt x="203537" y="79236"/>
                </a:cubicBezTo>
                <a:lnTo>
                  <a:pt x="202017" y="79743"/>
                </a:lnTo>
                <a:lnTo>
                  <a:pt x="199769" y="72839"/>
                </a:lnTo>
                <a:lnTo>
                  <a:pt x="204836" y="70527"/>
                </a:lnTo>
                <a:close/>
                <a:moveTo>
                  <a:pt x="114484" y="77019"/>
                </a:moveTo>
                <a:lnTo>
                  <a:pt x="117239" y="77462"/>
                </a:lnTo>
                <a:lnTo>
                  <a:pt x="116891" y="79838"/>
                </a:lnTo>
                <a:lnTo>
                  <a:pt x="113945" y="79521"/>
                </a:lnTo>
                <a:lnTo>
                  <a:pt x="114484" y="77019"/>
                </a:lnTo>
                <a:close/>
                <a:moveTo>
                  <a:pt x="262980" y="72617"/>
                </a:moveTo>
                <a:lnTo>
                  <a:pt x="265355" y="76101"/>
                </a:lnTo>
                <a:lnTo>
                  <a:pt x="260827" y="78666"/>
                </a:lnTo>
                <a:lnTo>
                  <a:pt x="258420" y="80028"/>
                </a:lnTo>
                <a:lnTo>
                  <a:pt x="256646" y="74961"/>
                </a:lnTo>
                <a:lnTo>
                  <a:pt x="262980" y="72617"/>
                </a:lnTo>
                <a:close/>
                <a:moveTo>
                  <a:pt x="117682" y="77557"/>
                </a:moveTo>
                <a:lnTo>
                  <a:pt x="120279" y="77969"/>
                </a:lnTo>
                <a:lnTo>
                  <a:pt x="119962" y="80218"/>
                </a:lnTo>
                <a:lnTo>
                  <a:pt x="117334" y="79901"/>
                </a:lnTo>
                <a:lnTo>
                  <a:pt x="117682" y="77557"/>
                </a:lnTo>
                <a:close/>
                <a:moveTo>
                  <a:pt x="247050" y="73599"/>
                </a:moveTo>
                <a:lnTo>
                  <a:pt x="247589" y="77747"/>
                </a:lnTo>
                <a:lnTo>
                  <a:pt x="240178" y="80503"/>
                </a:lnTo>
                <a:cubicBezTo>
                  <a:pt x="240337" y="79014"/>
                  <a:pt x="240527" y="77399"/>
                  <a:pt x="240685" y="75689"/>
                </a:cubicBezTo>
                <a:lnTo>
                  <a:pt x="247050" y="73599"/>
                </a:lnTo>
                <a:close/>
                <a:moveTo>
                  <a:pt x="281158" y="76892"/>
                </a:moveTo>
                <a:cubicBezTo>
                  <a:pt x="281633" y="77494"/>
                  <a:pt x="282140" y="78159"/>
                  <a:pt x="282678" y="78824"/>
                </a:cubicBezTo>
                <a:lnTo>
                  <a:pt x="280778" y="80534"/>
                </a:lnTo>
                <a:lnTo>
                  <a:pt x="279195" y="78476"/>
                </a:lnTo>
                <a:lnTo>
                  <a:pt x="281158" y="76892"/>
                </a:lnTo>
                <a:close/>
                <a:moveTo>
                  <a:pt x="273557" y="72015"/>
                </a:moveTo>
                <a:lnTo>
                  <a:pt x="275774" y="74866"/>
                </a:lnTo>
                <a:lnTo>
                  <a:pt x="269060" y="80756"/>
                </a:lnTo>
                <a:lnTo>
                  <a:pt x="265989" y="76259"/>
                </a:lnTo>
                <a:lnTo>
                  <a:pt x="273557" y="72015"/>
                </a:lnTo>
                <a:close/>
                <a:moveTo>
                  <a:pt x="137570" y="73947"/>
                </a:moveTo>
                <a:lnTo>
                  <a:pt x="144221" y="74707"/>
                </a:lnTo>
                <a:cubicBezTo>
                  <a:pt x="143904" y="76544"/>
                  <a:pt x="143556" y="78603"/>
                  <a:pt x="143176" y="80851"/>
                </a:cubicBezTo>
                <a:lnTo>
                  <a:pt x="136652" y="79774"/>
                </a:lnTo>
                <a:lnTo>
                  <a:pt x="137570" y="73947"/>
                </a:lnTo>
                <a:close/>
                <a:moveTo>
                  <a:pt x="196823" y="66790"/>
                </a:moveTo>
                <a:lnTo>
                  <a:pt x="201162" y="80028"/>
                </a:lnTo>
                <a:lnTo>
                  <a:pt x="198058" y="81073"/>
                </a:lnTo>
                <a:lnTo>
                  <a:pt x="193688" y="67898"/>
                </a:lnTo>
                <a:lnTo>
                  <a:pt x="196823" y="66790"/>
                </a:lnTo>
                <a:close/>
                <a:moveTo>
                  <a:pt x="186341" y="77399"/>
                </a:moveTo>
                <a:lnTo>
                  <a:pt x="187228" y="80028"/>
                </a:lnTo>
                <a:lnTo>
                  <a:pt x="183459" y="81263"/>
                </a:lnTo>
                <a:lnTo>
                  <a:pt x="182572" y="78571"/>
                </a:lnTo>
                <a:lnTo>
                  <a:pt x="186341" y="77399"/>
                </a:lnTo>
                <a:close/>
                <a:moveTo>
                  <a:pt x="101658" y="71889"/>
                </a:moveTo>
                <a:lnTo>
                  <a:pt x="105141" y="71952"/>
                </a:lnTo>
                <a:lnTo>
                  <a:pt x="104413" y="81769"/>
                </a:lnTo>
                <a:lnTo>
                  <a:pt x="100803" y="81928"/>
                </a:lnTo>
                <a:lnTo>
                  <a:pt x="100803" y="81928"/>
                </a:lnTo>
                <a:lnTo>
                  <a:pt x="101658" y="71889"/>
                </a:lnTo>
                <a:close/>
                <a:moveTo>
                  <a:pt x="105775" y="75562"/>
                </a:moveTo>
                <a:lnTo>
                  <a:pt x="110082" y="76259"/>
                </a:lnTo>
                <a:lnTo>
                  <a:pt x="109702" y="82244"/>
                </a:lnTo>
                <a:cubicBezTo>
                  <a:pt x="108372" y="82054"/>
                  <a:pt x="107137" y="81896"/>
                  <a:pt x="105933" y="81706"/>
                </a:cubicBezTo>
                <a:lnTo>
                  <a:pt x="105300" y="81706"/>
                </a:lnTo>
                <a:lnTo>
                  <a:pt x="105775" y="75562"/>
                </a:lnTo>
                <a:close/>
                <a:moveTo>
                  <a:pt x="92220" y="71730"/>
                </a:moveTo>
                <a:lnTo>
                  <a:pt x="101214" y="71857"/>
                </a:lnTo>
                <a:lnTo>
                  <a:pt x="100328" y="81928"/>
                </a:lnTo>
                <a:lnTo>
                  <a:pt x="92474" y="82308"/>
                </a:lnTo>
                <a:lnTo>
                  <a:pt x="92220" y="71730"/>
                </a:lnTo>
                <a:close/>
                <a:moveTo>
                  <a:pt x="226117" y="76766"/>
                </a:moveTo>
                <a:lnTo>
                  <a:pt x="227036" y="79679"/>
                </a:lnTo>
                <a:lnTo>
                  <a:pt x="219023" y="82308"/>
                </a:lnTo>
                <a:lnTo>
                  <a:pt x="218042" y="79394"/>
                </a:lnTo>
                <a:lnTo>
                  <a:pt x="226117" y="76766"/>
                </a:lnTo>
                <a:close/>
                <a:moveTo>
                  <a:pt x="80186" y="72617"/>
                </a:moveTo>
                <a:cubicBezTo>
                  <a:pt x="80503" y="74707"/>
                  <a:pt x="80978" y="78286"/>
                  <a:pt x="81516" y="82371"/>
                </a:cubicBezTo>
                <a:lnTo>
                  <a:pt x="60140" y="80091"/>
                </a:lnTo>
                <a:lnTo>
                  <a:pt x="58968" y="78856"/>
                </a:lnTo>
                <a:cubicBezTo>
                  <a:pt x="58778" y="77906"/>
                  <a:pt x="58524" y="76544"/>
                  <a:pt x="58176" y="74961"/>
                </a:cubicBezTo>
                <a:lnTo>
                  <a:pt x="69260" y="73789"/>
                </a:lnTo>
                <a:lnTo>
                  <a:pt x="69324" y="73789"/>
                </a:lnTo>
                <a:cubicBezTo>
                  <a:pt x="69355" y="73757"/>
                  <a:pt x="69387" y="73757"/>
                  <a:pt x="69419" y="73757"/>
                </a:cubicBezTo>
                <a:lnTo>
                  <a:pt x="80186" y="72617"/>
                </a:lnTo>
                <a:close/>
                <a:moveTo>
                  <a:pt x="86837" y="71730"/>
                </a:moveTo>
                <a:lnTo>
                  <a:pt x="91714" y="71794"/>
                </a:lnTo>
                <a:lnTo>
                  <a:pt x="91999" y="82339"/>
                </a:lnTo>
                <a:lnTo>
                  <a:pt x="88420" y="82498"/>
                </a:lnTo>
                <a:lnTo>
                  <a:pt x="86837" y="71730"/>
                </a:lnTo>
                <a:close/>
                <a:moveTo>
                  <a:pt x="193276" y="68057"/>
                </a:moveTo>
                <a:lnTo>
                  <a:pt x="197615" y="81231"/>
                </a:lnTo>
                <a:lnTo>
                  <a:pt x="193751" y="82498"/>
                </a:lnTo>
                <a:lnTo>
                  <a:pt x="189571" y="69355"/>
                </a:lnTo>
                <a:lnTo>
                  <a:pt x="193276" y="68057"/>
                </a:lnTo>
                <a:close/>
                <a:moveTo>
                  <a:pt x="238310" y="76481"/>
                </a:moveTo>
                <a:lnTo>
                  <a:pt x="238310" y="76481"/>
                </a:lnTo>
                <a:cubicBezTo>
                  <a:pt x="238120" y="78223"/>
                  <a:pt x="237961" y="79869"/>
                  <a:pt x="237803" y="81358"/>
                </a:cubicBezTo>
                <a:lnTo>
                  <a:pt x="234668" y="82498"/>
                </a:lnTo>
                <a:lnTo>
                  <a:pt x="233243" y="78128"/>
                </a:lnTo>
                <a:lnTo>
                  <a:pt x="238310" y="76481"/>
                </a:lnTo>
                <a:close/>
                <a:moveTo>
                  <a:pt x="80978" y="71604"/>
                </a:moveTo>
                <a:lnTo>
                  <a:pt x="86425" y="71667"/>
                </a:lnTo>
                <a:lnTo>
                  <a:pt x="88008" y="82466"/>
                </a:lnTo>
                <a:lnTo>
                  <a:pt x="84113" y="82624"/>
                </a:lnTo>
                <a:lnTo>
                  <a:pt x="82466" y="82466"/>
                </a:lnTo>
                <a:cubicBezTo>
                  <a:pt x="81865" y="77779"/>
                  <a:pt x="81295" y="73599"/>
                  <a:pt x="80978" y="71604"/>
                </a:cubicBezTo>
                <a:close/>
                <a:moveTo>
                  <a:pt x="110557" y="76322"/>
                </a:moveTo>
                <a:lnTo>
                  <a:pt x="114040" y="76924"/>
                </a:lnTo>
                <a:lnTo>
                  <a:pt x="112805" y="82688"/>
                </a:lnTo>
                <a:lnTo>
                  <a:pt x="110145" y="82308"/>
                </a:lnTo>
                <a:lnTo>
                  <a:pt x="110557" y="76322"/>
                </a:lnTo>
                <a:close/>
                <a:moveTo>
                  <a:pt x="144664" y="77336"/>
                </a:moveTo>
                <a:lnTo>
                  <a:pt x="155178" y="79014"/>
                </a:lnTo>
                <a:lnTo>
                  <a:pt x="154735" y="82815"/>
                </a:lnTo>
                <a:lnTo>
                  <a:pt x="144031" y="81009"/>
                </a:lnTo>
                <a:cubicBezTo>
                  <a:pt x="144253" y="79743"/>
                  <a:pt x="144474" y="78508"/>
                  <a:pt x="144664" y="77336"/>
                </a:cubicBezTo>
                <a:close/>
                <a:moveTo>
                  <a:pt x="113850" y="79964"/>
                </a:moveTo>
                <a:lnTo>
                  <a:pt x="116827" y="80313"/>
                </a:lnTo>
                <a:lnTo>
                  <a:pt x="116384" y="83195"/>
                </a:lnTo>
                <a:lnTo>
                  <a:pt x="113249" y="82751"/>
                </a:lnTo>
                <a:lnTo>
                  <a:pt x="113850" y="79964"/>
                </a:lnTo>
                <a:close/>
                <a:moveTo>
                  <a:pt x="155970" y="76069"/>
                </a:moveTo>
                <a:lnTo>
                  <a:pt x="160562" y="76576"/>
                </a:lnTo>
                <a:lnTo>
                  <a:pt x="159454" y="83575"/>
                </a:lnTo>
                <a:lnTo>
                  <a:pt x="155210" y="82878"/>
                </a:lnTo>
                <a:lnTo>
                  <a:pt x="155970" y="76069"/>
                </a:lnTo>
                <a:close/>
                <a:moveTo>
                  <a:pt x="117271" y="80376"/>
                </a:moveTo>
                <a:lnTo>
                  <a:pt x="119867" y="80693"/>
                </a:lnTo>
                <a:lnTo>
                  <a:pt x="119456" y="83638"/>
                </a:lnTo>
                <a:lnTo>
                  <a:pt x="116859" y="83258"/>
                </a:lnTo>
                <a:lnTo>
                  <a:pt x="117271" y="80376"/>
                </a:lnTo>
                <a:close/>
                <a:moveTo>
                  <a:pt x="255823" y="75277"/>
                </a:moveTo>
                <a:lnTo>
                  <a:pt x="257565" y="80439"/>
                </a:lnTo>
                <a:lnTo>
                  <a:pt x="249742" y="83733"/>
                </a:lnTo>
                <a:lnTo>
                  <a:pt x="248159" y="78064"/>
                </a:lnTo>
                <a:lnTo>
                  <a:pt x="255823" y="75277"/>
                </a:lnTo>
                <a:close/>
                <a:moveTo>
                  <a:pt x="265609" y="76481"/>
                </a:moveTo>
                <a:lnTo>
                  <a:pt x="268712" y="81041"/>
                </a:lnTo>
                <a:lnTo>
                  <a:pt x="268174" y="81516"/>
                </a:lnTo>
                <a:lnTo>
                  <a:pt x="263360" y="83828"/>
                </a:lnTo>
                <a:lnTo>
                  <a:pt x="261175" y="78983"/>
                </a:lnTo>
                <a:lnTo>
                  <a:pt x="265609" y="76481"/>
                </a:lnTo>
                <a:close/>
                <a:moveTo>
                  <a:pt x="189128" y="69482"/>
                </a:moveTo>
                <a:lnTo>
                  <a:pt x="193308" y="82656"/>
                </a:lnTo>
                <a:lnTo>
                  <a:pt x="189539" y="83923"/>
                </a:lnTo>
                <a:lnTo>
                  <a:pt x="185106" y="70907"/>
                </a:lnTo>
                <a:lnTo>
                  <a:pt x="189128" y="69482"/>
                </a:lnTo>
                <a:close/>
                <a:moveTo>
                  <a:pt x="161006" y="76639"/>
                </a:moveTo>
                <a:lnTo>
                  <a:pt x="162874" y="76829"/>
                </a:lnTo>
                <a:lnTo>
                  <a:pt x="162874" y="84145"/>
                </a:lnTo>
                <a:lnTo>
                  <a:pt x="162811" y="84145"/>
                </a:lnTo>
                <a:lnTo>
                  <a:pt x="159897" y="83670"/>
                </a:lnTo>
                <a:lnTo>
                  <a:pt x="161006" y="76639"/>
                </a:lnTo>
                <a:close/>
                <a:moveTo>
                  <a:pt x="276344" y="75562"/>
                </a:moveTo>
                <a:lnTo>
                  <a:pt x="278530" y="78381"/>
                </a:lnTo>
                <a:lnTo>
                  <a:pt x="271404" y="84176"/>
                </a:lnTo>
                <a:lnTo>
                  <a:pt x="269567" y="81516"/>
                </a:lnTo>
                <a:lnTo>
                  <a:pt x="276344" y="75562"/>
                </a:lnTo>
                <a:close/>
                <a:moveTo>
                  <a:pt x="136557" y="80281"/>
                </a:moveTo>
                <a:lnTo>
                  <a:pt x="143049" y="81358"/>
                </a:lnTo>
                <a:cubicBezTo>
                  <a:pt x="142891" y="82276"/>
                  <a:pt x="142733" y="83258"/>
                  <a:pt x="142543" y="84240"/>
                </a:cubicBezTo>
                <a:lnTo>
                  <a:pt x="136050" y="83480"/>
                </a:lnTo>
                <a:lnTo>
                  <a:pt x="136557" y="80281"/>
                </a:lnTo>
                <a:close/>
                <a:moveTo>
                  <a:pt x="163317" y="76892"/>
                </a:moveTo>
                <a:lnTo>
                  <a:pt x="166484" y="77241"/>
                </a:lnTo>
                <a:lnTo>
                  <a:pt x="165566" y="84271"/>
                </a:lnTo>
                <a:cubicBezTo>
                  <a:pt x="165154" y="84271"/>
                  <a:pt x="164109" y="84271"/>
                  <a:pt x="163317" y="84208"/>
                </a:cubicBezTo>
                <a:lnTo>
                  <a:pt x="163317" y="76892"/>
                </a:lnTo>
                <a:close/>
                <a:moveTo>
                  <a:pt x="232768" y="78286"/>
                </a:moveTo>
                <a:lnTo>
                  <a:pt x="234224" y="82688"/>
                </a:lnTo>
                <a:lnTo>
                  <a:pt x="229094" y="84556"/>
                </a:lnTo>
                <a:lnTo>
                  <a:pt x="227637" y="79996"/>
                </a:lnTo>
                <a:lnTo>
                  <a:pt x="232768" y="78286"/>
                </a:lnTo>
                <a:close/>
                <a:moveTo>
                  <a:pt x="121609" y="72174"/>
                </a:moveTo>
                <a:lnTo>
                  <a:pt x="131110" y="73251"/>
                </a:lnTo>
                <a:lnTo>
                  <a:pt x="129590" y="85063"/>
                </a:lnTo>
                <a:lnTo>
                  <a:pt x="119899" y="83701"/>
                </a:lnTo>
                <a:lnTo>
                  <a:pt x="120374" y="80503"/>
                </a:lnTo>
                <a:lnTo>
                  <a:pt x="121609" y="72174"/>
                </a:lnTo>
                <a:close/>
                <a:moveTo>
                  <a:pt x="216775" y="77209"/>
                </a:moveTo>
                <a:lnTo>
                  <a:pt x="217503" y="79363"/>
                </a:lnTo>
                <a:lnTo>
                  <a:pt x="218548" y="82466"/>
                </a:lnTo>
                <a:lnTo>
                  <a:pt x="209839" y="85316"/>
                </a:lnTo>
                <a:lnTo>
                  <a:pt x="207971" y="80186"/>
                </a:lnTo>
                <a:lnTo>
                  <a:pt x="216775" y="77209"/>
                </a:lnTo>
                <a:close/>
                <a:moveTo>
                  <a:pt x="260795" y="79204"/>
                </a:moveTo>
                <a:lnTo>
                  <a:pt x="262948" y="84018"/>
                </a:lnTo>
                <a:lnTo>
                  <a:pt x="260225" y="85348"/>
                </a:lnTo>
                <a:lnTo>
                  <a:pt x="258546" y="80471"/>
                </a:lnTo>
                <a:lnTo>
                  <a:pt x="260795" y="79204"/>
                </a:lnTo>
                <a:close/>
                <a:moveTo>
                  <a:pt x="149383" y="82403"/>
                </a:moveTo>
                <a:lnTo>
                  <a:pt x="154672" y="83290"/>
                </a:lnTo>
                <a:lnTo>
                  <a:pt x="154450" y="85443"/>
                </a:lnTo>
                <a:lnTo>
                  <a:pt x="149130" y="84651"/>
                </a:lnTo>
                <a:lnTo>
                  <a:pt x="149383" y="82403"/>
                </a:lnTo>
                <a:close/>
                <a:moveTo>
                  <a:pt x="187386" y="80471"/>
                </a:moveTo>
                <a:lnTo>
                  <a:pt x="188653" y="84208"/>
                </a:lnTo>
                <a:lnTo>
                  <a:pt x="184852" y="85475"/>
                </a:lnTo>
                <a:lnTo>
                  <a:pt x="183617" y="81706"/>
                </a:lnTo>
                <a:lnTo>
                  <a:pt x="187386" y="80471"/>
                </a:lnTo>
                <a:close/>
                <a:moveTo>
                  <a:pt x="130793" y="79299"/>
                </a:moveTo>
                <a:lnTo>
                  <a:pt x="136114" y="80186"/>
                </a:lnTo>
                <a:lnTo>
                  <a:pt x="135227" y="85855"/>
                </a:lnTo>
                <a:lnTo>
                  <a:pt x="130033" y="85126"/>
                </a:lnTo>
                <a:lnTo>
                  <a:pt x="130793" y="79299"/>
                </a:lnTo>
                <a:close/>
                <a:moveTo>
                  <a:pt x="205627" y="80978"/>
                </a:moveTo>
                <a:lnTo>
                  <a:pt x="204044" y="85950"/>
                </a:lnTo>
                <a:lnTo>
                  <a:pt x="202967" y="82656"/>
                </a:lnTo>
                <a:lnTo>
                  <a:pt x="203252" y="81769"/>
                </a:lnTo>
                <a:lnTo>
                  <a:pt x="205627" y="80978"/>
                </a:lnTo>
                <a:close/>
                <a:moveTo>
                  <a:pt x="181559" y="76987"/>
                </a:moveTo>
                <a:lnTo>
                  <a:pt x="184377" y="85633"/>
                </a:lnTo>
                <a:lnTo>
                  <a:pt x="181939" y="86425"/>
                </a:lnTo>
                <a:lnTo>
                  <a:pt x="178994" y="77811"/>
                </a:lnTo>
                <a:lnTo>
                  <a:pt x="181559" y="76987"/>
                </a:lnTo>
                <a:close/>
                <a:moveTo>
                  <a:pt x="135987" y="83955"/>
                </a:moveTo>
                <a:lnTo>
                  <a:pt x="142479" y="84715"/>
                </a:lnTo>
                <a:cubicBezTo>
                  <a:pt x="142353" y="85411"/>
                  <a:pt x="142226" y="86108"/>
                  <a:pt x="142099" y="86805"/>
                </a:cubicBezTo>
                <a:lnTo>
                  <a:pt x="135670" y="85918"/>
                </a:lnTo>
                <a:lnTo>
                  <a:pt x="135987" y="83955"/>
                </a:lnTo>
                <a:close/>
                <a:moveTo>
                  <a:pt x="207559" y="80313"/>
                </a:moveTo>
                <a:lnTo>
                  <a:pt x="209396" y="85475"/>
                </a:lnTo>
                <a:lnTo>
                  <a:pt x="204677" y="86995"/>
                </a:lnTo>
                <a:lnTo>
                  <a:pt x="206736" y="80598"/>
                </a:lnTo>
                <a:lnTo>
                  <a:pt x="207559" y="80313"/>
                </a:lnTo>
                <a:close/>
                <a:moveTo>
                  <a:pt x="278815" y="78761"/>
                </a:moveTo>
                <a:lnTo>
                  <a:pt x="280430" y="80851"/>
                </a:lnTo>
                <a:lnTo>
                  <a:pt x="273399" y="87121"/>
                </a:lnTo>
                <a:lnTo>
                  <a:pt x="271657" y="84556"/>
                </a:lnTo>
                <a:lnTo>
                  <a:pt x="278815" y="78761"/>
                </a:lnTo>
                <a:close/>
                <a:moveTo>
                  <a:pt x="227194" y="80123"/>
                </a:moveTo>
                <a:lnTo>
                  <a:pt x="228651" y="84715"/>
                </a:lnTo>
                <a:lnTo>
                  <a:pt x="220797" y="87597"/>
                </a:lnTo>
                <a:lnTo>
                  <a:pt x="219150" y="82751"/>
                </a:lnTo>
                <a:lnTo>
                  <a:pt x="227194" y="80123"/>
                </a:lnTo>
                <a:close/>
                <a:moveTo>
                  <a:pt x="143968" y="81484"/>
                </a:moveTo>
                <a:lnTo>
                  <a:pt x="148940" y="82308"/>
                </a:lnTo>
                <a:lnTo>
                  <a:pt x="148655" y="84778"/>
                </a:lnTo>
                <a:lnTo>
                  <a:pt x="148686" y="84778"/>
                </a:lnTo>
                <a:lnTo>
                  <a:pt x="148338" y="87660"/>
                </a:lnTo>
                <a:lnTo>
                  <a:pt x="143049" y="86931"/>
                </a:lnTo>
                <a:cubicBezTo>
                  <a:pt x="143366" y="85031"/>
                  <a:pt x="143683" y="83226"/>
                  <a:pt x="143968" y="81484"/>
                </a:cubicBezTo>
                <a:close/>
                <a:moveTo>
                  <a:pt x="237740" y="81896"/>
                </a:moveTo>
                <a:lnTo>
                  <a:pt x="237740" y="81896"/>
                </a:lnTo>
                <a:cubicBezTo>
                  <a:pt x="237518" y="83891"/>
                  <a:pt x="237360" y="85760"/>
                  <a:pt x="237233" y="87502"/>
                </a:cubicBezTo>
                <a:lnTo>
                  <a:pt x="237265" y="87502"/>
                </a:lnTo>
                <a:lnTo>
                  <a:pt x="236410" y="87787"/>
                </a:lnTo>
                <a:lnTo>
                  <a:pt x="234826" y="82941"/>
                </a:lnTo>
                <a:lnTo>
                  <a:pt x="237740" y="81896"/>
                </a:lnTo>
                <a:close/>
                <a:moveTo>
                  <a:pt x="247716" y="78223"/>
                </a:moveTo>
                <a:lnTo>
                  <a:pt x="249331" y="83891"/>
                </a:lnTo>
                <a:lnTo>
                  <a:pt x="239513" y="88040"/>
                </a:lnTo>
                <a:cubicBezTo>
                  <a:pt x="239640" y="86171"/>
                  <a:pt x="239798" y="84176"/>
                  <a:pt x="240020" y="82023"/>
                </a:cubicBezTo>
                <a:cubicBezTo>
                  <a:pt x="240052" y="81706"/>
                  <a:pt x="240115" y="81358"/>
                  <a:pt x="240147" y="81009"/>
                </a:cubicBezTo>
                <a:lnTo>
                  <a:pt x="247716" y="78223"/>
                </a:lnTo>
                <a:close/>
                <a:moveTo>
                  <a:pt x="177093" y="73694"/>
                </a:moveTo>
                <a:lnTo>
                  <a:pt x="178487" y="77716"/>
                </a:lnTo>
                <a:lnTo>
                  <a:pt x="181527" y="86551"/>
                </a:lnTo>
                <a:cubicBezTo>
                  <a:pt x="179469" y="87216"/>
                  <a:pt x="177632" y="87818"/>
                  <a:pt x="176048" y="88293"/>
                </a:cubicBezTo>
                <a:lnTo>
                  <a:pt x="171773" y="75562"/>
                </a:lnTo>
                <a:lnTo>
                  <a:pt x="177093" y="73694"/>
                </a:lnTo>
                <a:close/>
                <a:moveTo>
                  <a:pt x="149098" y="85095"/>
                </a:moveTo>
                <a:lnTo>
                  <a:pt x="154387" y="85886"/>
                </a:lnTo>
                <a:lnTo>
                  <a:pt x="154102" y="88452"/>
                </a:lnTo>
                <a:lnTo>
                  <a:pt x="148781" y="87723"/>
                </a:lnTo>
                <a:lnTo>
                  <a:pt x="149098" y="85095"/>
                </a:lnTo>
                <a:close/>
                <a:moveTo>
                  <a:pt x="104255" y="84050"/>
                </a:moveTo>
                <a:lnTo>
                  <a:pt x="103970" y="88008"/>
                </a:lnTo>
                <a:lnTo>
                  <a:pt x="92632" y="88642"/>
                </a:lnTo>
                <a:lnTo>
                  <a:pt x="92537" y="84556"/>
                </a:lnTo>
                <a:lnTo>
                  <a:pt x="104255" y="84050"/>
                </a:lnTo>
                <a:close/>
                <a:moveTo>
                  <a:pt x="201859" y="82213"/>
                </a:moveTo>
                <a:lnTo>
                  <a:pt x="202270" y="83416"/>
                </a:lnTo>
                <a:cubicBezTo>
                  <a:pt x="201732" y="85095"/>
                  <a:pt x="201162" y="86900"/>
                  <a:pt x="200592" y="88737"/>
                </a:cubicBezTo>
                <a:lnTo>
                  <a:pt x="198755" y="83258"/>
                </a:lnTo>
                <a:lnTo>
                  <a:pt x="201859" y="82213"/>
                </a:lnTo>
                <a:close/>
                <a:moveTo>
                  <a:pt x="92062" y="84620"/>
                </a:moveTo>
                <a:lnTo>
                  <a:pt x="92157" y="88705"/>
                </a:lnTo>
                <a:lnTo>
                  <a:pt x="89402" y="88863"/>
                </a:lnTo>
                <a:lnTo>
                  <a:pt x="88768" y="84746"/>
                </a:lnTo>
                <a:lnTo>
                  <a:pt x="92062" y="84620"/>
                </a:lnTo>
                <a:close/>
                <a:moveTo>
                  <a:pt x="155147" y="83353"/>
                </a:moveTo>
                <a:lnTo>
                  <a:pt x="159390" y="84050"/>
                </a:lnTo>
                <a:lnTo>
                  <a:pt x="158630" y="89022"/>
                </a:lnTo>
                <a:lnTo>
                  <a:pt x="154577" y="88483"/>
                </a:lnTo>
                <a:lnTo>
                  <a:pt x="154862" y="85728"/>
                </a:lnTo>
                <a:lnTo>
                  <a:pt x="155147" y="83353"/>
                </a:lnTo>
                <a:close/>
                <a:moveTo>
                  <a:pt x="159834" y="84113"/>
                </a:moveTo>
                <a:lnTo>
                  <a:pt x="162747" y="84588"/>
                </a:lnTo>
                <a:lnTo>
                  <a:pt x="162874" y="84588"/>
                </a:lnTo>
                <a:lnTo>
                  <a:pt x="162874" y="89592"/>
                </a:lnTo>
                <a:lnTo>
                  <a:pt x="159074" y="89085"/>
                </a:lnTo>
                <a:lnTo>
                  <a:pt x="159834" y="84113"/>
                </a:lnTo>
                <a:close/>
                <a:moveTo>
                  <a:pt x="257723" y="80851"/>
                </a:moveTo>
                <a:lnTo>
                  <a:pt x="259401" y="85728"/>
                </a:lnTo>
                <a:lnTo>
                  <a:pt x="251421" y="89592"/>
                </a:lnTo>
                <a:lnTo>
                  <a:pt x="249869" y="84176"/>
                </a:lnTo>
                <a:lnTo>
                  <a:pt x="257723" y="80851"/>
                </a:lnTo>
                <a:close/>
                <a:moveTo>
                  <a:pt x="234383" y="83131"/>
                </a:moveTo>
                <a:lnTo>
                  <a:pt x="235966" y="87945"/>
                </a:lnTo>
                <a:lnTo>
                  <a:pt x="230741" y="89750"/>
                </a:lnTo>
                <a:lnTo>
                  <a:pt x="229221" y="85000"/>
                </a:lnTo>
                <a:lnTo>
                  <a:pt x="234383" y="83131"/>
                </a:lnTo>
                <a:close/>
                <a:moveTo>
                  <a:pt x="163317" y="84683"/>
                </a:moveTo>
                <a:cubicBezTo>
                  <a:pt x="164077" y="84746"/>
                  <a:pt x="165059" y="84746"/>
                  <a:pt x="165503" y="84746"/>
                </a:cubicBezTo>
                <a:lnTo>
                  <a:pt x="164869" y="89813"/>
                </a:lnTo>
                <a:cubicBezTo>
                  <a:pt x="164394" y="89750"/>
                  <a:pt x="163856" y="89687"/>
                  <a:pt x="163317" y="89623"/>
                </a:cubicBezTo>
                <a:lnTo>
                  <a:pt x="163317" y="84683"/>
                </a:lnTo>
                <a:close/>
                <a:moveTo>
                  <a:pt x="189508" y="86330"/>
                </a:moveTo>
                <a:lnTo>
                  <a:pt x="190363" y="88863"/>
                </a:lnTo>
                <a:lnTo>
                  <a:pt x="186373" y="90162"/>
                </a:lnTo>
                <a:lnTo>
                  <a:pt x="185549" y="87628"/>
                </a:lnTo>
                <a:lnTo>
                  <a:pt x="189508" y="86330"/>
                </a:lnTo>
                <a:close/>
                <a:moveTo>
                  <a:pt x="171330" y="75689"/>
                </a:moveTo>
                <a:lnTo>
                  <a:pt x="175605" y="88452"/>
                </a:lnTo>
                <a:cubicBezTo>
                  <a:pt x="172026" y="89560"/>
                  <a:pt x="169778" y="90225"/>
                  <a:pt x="169240" y="90288"/>
                </a:cubicBezTo>
                <a:cubicBezTo>
                  <a:pt x="168796" y="90288"/>
                  <a:pt x="167403" y="90130"/>
                  <a:pt x="165313" y="89877"/>
                </a:cubicBezTo>
                <a:lnTo>
                  <a:pt x="166959" y="77209"/>
                </a:lnTo>
                <a:lnTo>
                  <a:pt x="171330" y="75689"/>
                </a:lnTo>
                <a:close/>
                <a:moveTo>
                  <a:pt x="105743" y="83986"/>
                </a:moveTo>
                <a:cubicBezTo>
                  <a:pt x="106756" y="84145"/>
                  <a:pt x="112014" y="84905"/>
                  <a:pt x="119076" y="85886"/>
                </a:cubicBezTo>
                <a:lnTo>
                  <a:pt x="118284" y="90320"/>
                </a:lnTo>
                <a:lnTo>
                  <a:pt x="104856" y="88072"/>
                </a:lnTo>
                <a:lnTo>
                  <a:pt x="105141" y="84018"/>
                </a:lnTo>
                <a:lnTo>
                  <a:pt x="105743" y="83986"/>
                </a:lnTo>
                <a:close/>
                <a:moveTo>
                  <a:pt x="228777" y="85158"/>
                </a:moveTo>
                <a:lnTo>
                  <a:pt x="229474" y="87311"/>
                </a:lnTo>
                <a:lnTo>
                  <a:pt x="221779" y="90320"/>
                </a:lnTo>
                <a:cubicBezTo>
                  <a:pt x="221747" y="90320"/>
                  <a:pt x="221715" y="90352"/>
                  <a:pt x="221715" y="90352"/>
                </a:cubicBezTo>
                <a:lnTo>
                  <a:pt x="220923" y="88008"/>
                </a:lnTo>
                <a:lnTo>
                  <a:pt x="228777" y="85158"/>
                </a:lnTo>
                <a:close/>
                <a:moveTo>
                  <a:pt x="269219" y="81801"/>
                </a:moveTo>
                <a:lnTo>
                  <a:pt x="273019" y="87375"/>
                </a:lnTo>
                <a:lnTo>
                  <a:pt x="266400" y="90573"/>
                </a:lnTo>
                <a:lnTo>
                  <a:pt x="263740" y="84683"/>
                </a:lnTo>
                <a:lnTo>
                  <a:pt x="268649" y="82308"/>
                </a:lnTo>
                <a:cubicBezTo>
                  <a:pt x="268680" y="82276"/>
                  <a:pt x="268712" y="82244"/>
                  <a:pt x="268744" y="82213"/>
                </a:cubicBezTo>
                <a:lnTo>
                  <a:pt x="269219" y="81801"/>
                </a:lnTo>
                <a:close/>
                <a:moveTo>
                  <a:pt x="218738" y="82878"/>
                </a:moveTo>
                <a:lnTo>
                  <a:pt x="220385" y="87755"/>
                </a:lnTo>
                <a:lnTo>
                  <a:pt x="211866" y="90858"/>
                </a:lnTo>
                <a:lnTo>
                  <a:pt x="210029" y="85760"/>
                </a:lnTo>
                <a:lnTo>
                  <a:pt x="218738" y="82878"/>
                </a:lnTo>
                <a:close/>
                <a:moveTo>
                  <a:pt x="119519" y="85950"/>
                </a:moveTo>
                <a:lnTo>
                  <a:pt x="125251" y="86741"/>
                </a:lnTo>
                <a:lnTo>
                  <a:pt x="124301" y="91302"/>
                </a:lnTo>
                <a:lnTo>
                  <a:pt x="118759" y="90383"/>
                </a:lnTo>
                <a:lnTo>
                  <a:pt x="119519" y="85950"/>
                </a:lnTo>
                <a:close/>
                <a:moveTo>
                  <a:pt x="185106" y="87787"/>
                </a:moveTo>
                <a:lnTo>
                  <a:pt x="185929" y="90288"/>
                </a:lnTo>
                <a:lnTo>
                  <a:pt x="182034" y="91587"/>
                </a:lnTo>
                <a:lnTo>
                  <a:pt x="182224" y="88705"/>
                </a:lnTo>
                <a:lnTo>
                  <a:pt x="185106" y="87787"/>
                </a:lnTo>
                <a:close/>
                <a:moveTo>
                  <a:pt x="125726" y="86836"/>
                </a:moveTo>
                <a:lnTo>
                  <a:pt x="129305" y="87343"/>
                </a:lnTo>
                <a:lnTo>
                  <a:pt x="128671" y="92062"/>
                </a:lnTo>
                <a:lnTo>
                  <a:pt x="124745" y="91397"/>
                </a:lnTo>
                <a:lnTo>
                  <a:pt x="125726" y="86836"/>
                </a:lnTo>
                <a:close/>
                <a:moveTo>
                  <a:pt x="263328" y="84873"/>
                </a:moveTo>
                <a:lnTo>
                  <a:pt x="265989" y="90763"/>
                </a:lnTo>
                <a:lnTo>
                  <a:pt x="262663" y="92379"/>
                </a:lnTo>
                <a:lnTo>
                  <a:pt x="260510" y="86203"/>
                </a:lnTo>
                <a:lnTo>
                  <a:pt x="263328" y="84873"/>
                </a:lnTo>
                <a:close/>
                <a:moveTo>
                  <a:pt x="229632" y="87755"/>
                </a:moveTo>
                <a:lnTo>
                  <a:pt x="230298" y="89908"/>
                </a:lnTo>
                <a:lnTo>
                  <a:pt x="222475" y="92600"/>
                </a:lnTo>
                <a:lnTo>
                  <a:pt x="221842" y="90763"/>
                </a:lnTo>
                <a:lnTo>
                  <a:pt x="221937" y="90763"/>
                </a:lnTo>
                <a:lnTo>
                  <a:pt x="229632" y="87755"/>
                </a:lnTo>
                <a:close/>
                <a:moveTo>
                  <a:pt x="202492" y="84176"/>
                </a:moveTo>
                <a:lnTo>
                  <a:pt x="203569" y="87438"/>
                </a:lnTo>
                <a:lnTo>
                  <a:pt x="201890" y="92727"/>
                </a:lnTo>
                <a:lnTo>
                  <a:pt x="200814" y="89497"/>
                </a:lnTo>
                <a:cubicBezTo>
                  <a:pt x="201415" y="87628"/>
                  <a:pt x="201985" y="85855"/>
                  <a:pt x="202492" y="84176"/>
                </a:cubicBezTo>
                <a:close/>
                <a:moveTo>
                  <a:pt x="209586" y="85886"/>
                </a:moveTo>
                <a:lnTo>
                  <a:pt x="211423" y="91017"/>
                </a:lnTo>
                <a:lnTo>
                  <a:pt x="206451" y="92854"/>
                </a:lnTo>
                <a:cubicBezTo>
                  <a:pt x="205501" y="90130"/>
                  <a:pt x="204867" y="88262"/>
                  <a:pt x="204582" y="87533"/>
                </a:cubicBezTo>
                <a:lnTo>
                  <a:pt x="209586" y="85886"/>
                </a:lnTo>
                <a:close/>
                <a:moveTo>
                  <a:pt x="129748" y="87407"/>
                </a:moveTo>
                <a:lnTo>
                  <a:pt x="134879" y="88135"/>
                </a:lnTo>
                <a:lnTo>
                  <a:pt x="134119" y="92949"/>
                </a:lnTo>
                <a:lnTo>
                  <a:pt x="129147" y="92125"/>
                </a:lnTo>
                <a:lnTo>
                  <a:pt x="129748" y="87407"/>
                </a:lnTo>
                <a:close/>
                <a:moveTo>
                  <a:pt x="103906" y="88483"/>
                </a:moveTo>
                <a:lnTo>
                  <a:pt x="103558" y="93012"/>
                </a:lnTo>
                <a:lnTo>
                  <a:pt x="92727" y="93202"/>
                </a:lnTo>
                <a:lnTo>
                  <a:pt x="92600" y="89117"/>
                </a:lnTo>
                <a:lnTo>
                  <a:pt x="103906" y="88483"/>
                </a:lnTo>
                <a:close/>
                <a:moveTo>
                  <a:pt x="92157" y="89180"/>
                </a:moveTo>
                <a:lnTo>
                  <a:pt x="92284" y="93234"/>
                </a:lnTo>
                <a:lnTo>
                  <a:pt x="90035" y="93265"/>
                </a:lnTo>
                <a:lnTo>
                  <a:pt x="89465" y="89307"/>
                </a:lnTo>
                <a:lnTo>
                  <a:pt x="92157" y="89180"/>
                </a:lnTo>
                <a:close/>
                <a:moveTo>
                  <a:pt x="181749" y="88863"/>
                </a:moveTo>
                <a:lnTo>
                  <a:pt x="181590" y="91745"/>
                </a:lnTo>
                <a:lnTo>
                  <a:pt x="175478" y="93740"/>
                </a:lnTo>
                <a:lnTo>
                  <a:pt x="175478" y="93740"/>
                </a:lnTo>
                <a:lnTo>
                  <a:pt x="176080" y="90668"/>
                </a:lnTo>
                <a:cubicBezTo>
                  <a:pt x="177727" y="90162"/>
                  <a:pt x="179659" y="89560"/>
                  <a:pt x="181749" y="88863"/>
                </a:cubicBezTo>
                <a:close/>
                <a:moveTo>
                  <a:pt x="194005" y="84841"/>
                </a:moveTo>
                <a:lnTo>
                  <a:pt x="196412" y="92727"/>
                </a:lnTo>
                <a:lnTo>
                  <a:pt x="192548" y="93867"/>
                </a:lnTo>
                <a:lnTo>
                  <a:pt x="190870" y="88927"/>
                </a:lnTo>
                <a:lnTo>
                  <a:pt x="189919" y="86203"/>
                </a:lnTo>
                <a:lnTo>
                  <a:pt x="194005" y="84841"/>
                </a:lnTo>
                <a:close/>
                <a:moveTo>
                  <a:pt x="135322" y="88167"/>
                </a:moveTo>
                <a:lnTo>
                  <a:pt x="141719" y="89053"/>
                </a:lnTo>
                <a:cubicBezTo>
                  <a:pt x="141434" y="90700"/>
                  <a:pt x="141149" y="92379"/>
                  <a:pt x="140864" y="94057"/>
                </a:cubicBezTo>
                <a:lnTo>
                  <a:pt x="134562" y="93012"/>
                </a:lnTo>
                <a:lnTo>
                  <a:pt x="135322" y="88167"/>
                </a:lnTo>
                <a:close/>
                <a:moveTo>
                  <a:pt x="25050" y="50797"/>
                </a:moveTo>
                <a:cubicBezTo>
                  <a:pt x="25335" y="52286"/>
                  <a:pt x="25557" y="53426"/>
                  <a:pt x="25715" y="54027"/>
                </a:cubicBezTo>
                <a:cubicBezTo>
                  <a:pt x="27077" y="59000"/>
                  <a:pt x="31099" y="64352"/>
                  <a:pt x="35279" y="66727"/>
                </a:cubicBezTo>
                <a:cubicBezTo>
                  <a:pt x="37275" y="67835"/>
                  <a:pt x="40663" y="69292"/>
                  <a:pt x="43957" y="70717"/>
                </a:cubicBezTo>
                <a:cubicBezTo>
                  <a:pt x="46807" y="71952"/>
                  <a:pt x="50734" y="73599"/>
                  <a:pt x="51272" y="74137"/>
                </a:cubicBezTo>
                <a:cubicBezTo>
                  <a:pt x="51684" y="74517"/>
                  <a:pt x="54598" y="77589"/>
                  <a:pt x="58398" y="81611"/>
                </a:cubicBezTo>
                <a:lnTo>
                  <a:pt x="57448" y="94184"/>
                </a:lnTo>
                <a:lnTo>
                  <a:pt x="52602" y="83955"/>
                </a:lnTo>
                <a:cubicBezTo>
                  <a:pt x="52507" y="83733"/>
                  <a:pt x="52317" y="83543"/>
                  <a:pt x="52096" y="83448"/>
                </a:cubicBezTo>
                <a:cubicBezTo>
                  <a:pt x="36008" y="75024"/>
                  <a:pt x="18241" y="65143"/>
                  <a:pt x="17006" y="63401"/>
                </a:cubicBezTo>
                <a:cubicBezTo>
                  <a:pt x="16468" y="62546"/>
                  <a:pt x="15201" y="57923"/>
                  <a:pt x="13871" y="53046"/>
                </a:cubicBezTo>
                <a:cubicBezTo>
                  <a:pt x="17766" y="52254"/>
                  <a:pt x="21630" y="51462"/>
                  <a:pt x="25050" y="50797"/>
                </a:cubicBezTo>
                <a:close/>
                <a:moveTo>
                  <a:pt x="104825" y="88547"/>
                </a:moveTo>
                <a:lnTo>
                  <a:pt x="118221" y="90763"/>
                </a:lnTo>
                <a:lnTo>
                  <a:pt x="117461" y="95102"/>
                </a:lnTo>
                <a:lnTo>
                  <a:pt x="104508" y="93075"/>
                </a:lnTo>
                <a:lnTo>
                  <a:pt x="104825" y="88547"/>
                </a:lnTo>
                <a:close/>
                <a:moveTo>
                  <a:pt x="190489" y="89307"/>
                </a:moveTo>
                <a:lnTo>
                  <a:pt x="192073" y="93994"/>
                </a:lnTo>
                <a:lnTo>
                  <a:pt x="188019" y="95229"/>
                </a:lnTo>
                <a:lnTo>
                  <a:pt x="186531" y="90605"/>
                </a:lnTo>
                <a:lnTo>
                  <a:pt x="190489" y="89307"/>
                </a:lnTo>
                <a:close/>
                <a:moveTo>
                  <a:pt x="186056" y="90732"/>
                </a:moveTo>
                <a:lnTo>
                  <a:pt x="187544" y="95260"/>
                </a:lnTo>
                <a:lnTo>
                  <a:pt x="181844" y="95039"/>
                </a:lnTo>
                <a:lnTo>
                  <a:pt x="182002" y="92062"/>
                </a:lnTo>
                <a:lnTo>
                  <a:pt x="186056" y="90732"/>
                </a:lnTo>
                <a:close/>
                <a:moveTo>
                  <a:pt x="249457" y="84335"/>
                </a:moveTo>
                <a:lnTo>
                  <a:pt x="251009" y="89782"/>
                </a:lnTo>
                <a:lnTo>
                  <a:pt x="239323" y="95419"/>
                </a:lnTo>
                <a:cubicBezTo>
                  <a:pt x="239292" y="93455"/>
                  <a:pt x="239323" y="91143"/>
                  <a:pt x="239482" y="88547"/>
                </a:cubicBezTo>
                <a:lnTo>
                  <a:pt x="239513" y="88547"/>
                </a:lnTo>
                <a:lnTo>
                  <a:pt x="249457" y="84335"/>
                </a:lnTo>
                <a:close/>
                <a:moveTo>
                  <a:pt x="220512" y="88198"/>
                </a:moveTo>
                <a:lnTo>
                  <a:pt x="222064" y="92727"/>
                </a:lnTo>
                <a:lnTo>
                  <a:pt x="213576" y="95672"/>
                </a:lnTo>
                <a:lnTo>
                  <a:pt x="212024" y="91302"/>
                </a:lnTo>
                <a:lnTo>
                  <a:pt x="220512" y="88198"/>
                </a:lnTo>
                <a:close/>
                <a:moveTo>
                  <a:pt x="118664" y="90827"/>
                </a:moveTo>
                <a:lnTo>
                  <a:pt x="123129" y="91587"/>
                </a:lnTo>
                <a:lnTo>
                  <a:pt x="122496" y="95894"/>
                </a:lnTo>
                <a:lnTo>
                  <a:pt x="117904" y="95165"/>
                </a:lnTo>
                <a:lnTo>
                  <a:pt x="118664" y="90827"/>
                </a:lnTo>
                <a:close/>
                <a:moveTo>
                  <a:pt x="230456" y="90320"/>
                </a:moveTo>
                <a:lnTo>
                  <a:pt x="231406" y="93392"/>
                </a:lnTo>
                <a:lnTo>
                  <a:pt x="223584" y="95894"/>
                </a:lnTo>
                <a:lnTo>
                  <a:pt x="222634" y="93012"/>
                </a:lnTo>
                <a:lnTo>
                  <a:pt x="230456" y="90320"/>
                </a:lnTo>
                <a:close/>
                <a:moveTo>
                  <a:pt x="198312" y="83416"/>
                </a:moveTo>
                <a:lnTo>
                  <a:pt x="200339" y="89497"/>
                </a:lnTo>
                <a:cubicBezTo>
                  <a:pt x="199610" y="91808"/>
                  <a:pt x="198850" y="94184"/>
                  <a:pt x="198090" y="96559"/>
                </a:cubicBezTo>
                <a:lnTo>
                  <a:pt x="194416" y="84715"/>
                </a:lnTo>
                <a:lnTo>
                  <a:pt x="198312" y="83416"/>
                </a:lnTo>
                <a:close/>
                <a:moveTo>
                  <a:pt x="259686" y="86615"/>
                </a:moveTo>
                <a:lnTo>
                  <a:pt x="261840" y="92790"/>
                </a:lnTo>
                <a:lnTo>
                  <a:pt x="253859" y="96654"/>
                </a:lnTo>
                <a:lnTo>
                  <a:pt x="251706" y="90478"/>
                </a:lnTo>
                <a:lnTo>
                  <a:pt x="259686" y="86615"/>
                </a:lnTo>
                <a:close/>
                <a:moveTo>
                  <a:pt x="123604" y="91650"/>
                </a:moveTo>
                <a:lnTo>
                  <a:pt x="128608" y="92505"/>
                </a:lnTo>
                <a:lnTo>
                  <a:pt x="128101" y="96780"/>
                </a:lnTo>
                <a:lnTo>
                  <a:pt x="122939" y="95989"/>
                </a:lnTo>
                <a:lnTo>
                  <a:pt x="123604" y="91650"/>
                </a:lnTo>
                <a:close/>
                <a:moveTo>
                  <a:pt x="175605" y="90827"/>
                </a:moveTo>
                <a:lnTo>
                  <a:pt x="174972" y="93899"/>
                </a:lnTo>
                <a:lnTo>
                  <a:pt x="170000" y="95514"/>
                </a:lnTo>
                <a:cubicBezTo>
                  <a:pt x="169905" y="95545"/>
                  <a:pt x="169841" y="95640"/>
                  <a:pt x="169841" y="95735"/>
                </a:cubicBezTo>
                <a:lnTo>
                  <a:pt x="169841" y="96875"/>
                </a:lnTo>
                <a:lnTo>
                  <a:pt x="164521" y="96210"/>
                </a:lnTo>
                <a:lnTo>
                  <a:pt x="165028" y="92157"/>
                </a:lnTo>
                <a:cubicBezTo>
                  <a:pt x="167276" y="92410"/>
                  <a:pt x="168765" y="92569"/>
                  <a:pt x="169240" y="92569"/>
                </a:cubicBezTo>
                <a:cubicBezTo>
                  <a:pt x="169715" y="92569"/>
                  <a:pt x="172026" y="91935"/>
                  <a:pt x="175605" y="90827"/>
                </a:cubicBezTo>
                <a:close/>
                <a:moveTo>
                  <a:pt x="129083" y="92600"/>
                </a:moveTo>
                <a:lnTo>
                  <a:pt x="131712" y="93012"/>
                </a:lnTo>
                <a:lnTo>
                  <a:pt x="131047" y="97256"/>
                </a:lnTo>
                <a:lnTo>
                  <a:pt x="128513" y="96875"/>
                </a:lnTo>
                <a:lnTo>
                  <a:pt x="129083" y="92600"/>
                </a:lnTo>
                <a:close/>
                <a:moveTo>
                  <a:pt x="174877" y="94405"/>
                </a:moveTo>
                <a:lnTo>
                  <a:pt x="174243" y="97414"/>
                </a:lnTo>
                <a:lnTo>
                  <a:pt x="170285" y="96939"/>
                </a:lnTo>
                <a:lnTo>
                  <a:pt x="170285" y="95894"/>
                </a:lnTo>
                <a:lnTo>
                  <a:pt x="174877" y="94405"/>
                </a:lnTo>
                <a:close/>
                <a:moveTo>
                  <a:pt x="211581" y="91460"/>
                </a:moveTo>
                <a:lnTo>
                  <a:pt x="213165" y="95799"/>
                </a:lnTo>
                <a:lnTo>
                  <a:pt x="208066" y="97572"/>
                </a:lnTo>
                <a:cubicBezTo>
                  <a:pt x="207496" y="95989"/>
                  <a:pt x="207021" y="94564"/>
                  <a:pt x="206577" y="93297"/>
                </a:cubicBezTo>
                <a:lnTo>
                  <a:pt x="211581" y="91460"/>
                </a:lnTo>
                <a:close/>
                <a:moveTo>
                  <a:pt x="132187" y="93075"/>
                </a:moveTo>
                <a:lnTo>
                  <a:pt x="134055" y="93392"/>
                </a:lnTo>
                <a:lnTo>
                  <a:pt x="133390" y="97604"/>
                </a:lnTo>
                <a:lnTo>
                  <a:pt x="131490" y="97319"/>
                </a:lnTo>
                <a:lnTo>
                  <a:pt x="132187" y="93075"/>
                </a:lnTo>
                <a:close/>
                <a:moveTo>
                  <a:pt x="88357" y="84746"/>
                </a:moveTo>
                <a:lnTo>
                  <a:pt x="89624" y="93487"/>
                </a:lnTo>
                <a:cubicBezTo>
                  <a:pt x="89655" y="93614"/>
                  <a:pt x="89750" y="93677"/>
                  <a:pt x="89877" y="93677"/>
                </a:cubicBezTo>
                <a:lnTo>
                  <a:pt x="92315" y="93645"/>
                </a:lnTo>
                <a:lnTo>
                  <a:pt x="92410" y="97636"/>
                </a:lnTo>
                <a:lnTo>
                  <a:pt x="84461" y="97446"/>
                </a:lnTo>
                <a:cubicBezTo>
                  <a:pt x="83986" y="93930"/>
                  <a:pt x="83353" y="89275"/>
                  <a:pt x="82783" y="84810"/>
                </a:cubicBezTo>
                <a:lnTo>
                  <a:pt x="82783" y="84810"/>
                </a:lnTo>
                <a:lnTo>
                  <a:pt x="83955" y="84936"/>
                </a:lnTo>
                <a:lnTo>
                  <a:pt x="84113" y="84936"/>
                </a:lnTo>
                <a:lnTo>
                  <a:pt x="88357" y="84746"/>
                </a:lnTo>
                <a:close/>
                <a:moveTo>
                  <a:pt x="103526" y="93455"/>
                </a:moveTo>
                <a:lnTo>
                  <a:pt x="103241" y="97382"/>
                </a:lnTo>
                <a:lnTo>
                  <a:pt x="92822" y="97667"/>
                </a:lnTo>
                <a:lnTo>
                  <a:pt x="92727" y="93645"/>
                </a:lnTo>
                <a:lnTo>
                  <a:pt x="103526" y="93455"/>
                </a:lnTo>
                <a:close/>
                <a:moveTo>
                  <a:pt x="142638" y="89180"/>
                </a:moveTo>
                <a:lnTo>
                  <a:pt x="145614" y="89560"/>
                </a:lnTo>
                <a:lnTo>
                  <a:pt x="144221" y="97731"/>
                </a:lnTo>
                <a:lnTo>
                  <a:pt x="141244" y="97351"/>
                </a:lnTo>
                <a:cubicBezTo>
                  <a:pt x="141719" y="94595"/>
                  <a:pt x="142194" y="91840"/>
                  <a:pt x="142638" y="89180"/>
                </a:cubicBezTo>
                <a:close/>
                <a:moveTo>
                  <a:pt x="237201" y="88008"/>
                </a:moveTo>
                <a:cubicBezTo>
                  <a:pt x="237011" y="91270"/>
                  <a:pt x="236980" y="94089"/>
                  <a:pt x="237043" y="96400"/>
                </a:cubicBezTo>
                <a:lnTo>
                  <a:pt x="233274" y="97731"/>
                </a:lnTo>
                <a:lnTo>
                  <a:pt x="231913" y="93455"/>
                </a:lnTo>
                <a:lnTo>
                  <a:pt x="230868" y="90193"/>
                </a:lnTo>
                <a:lnTo>
                  <a:pt x="237201" y="88008"/>
                </a:lnTo>
                <a:close/>
                <a:moveTo>
                  <a:pt x="146058" y="89655"/>
                </a:moveTo>
                <a:lnTo>
                  <a:pt x="148053" y="89908"/>
                </a:lnTo>
                <a:lnTo>
                  <a:pt x="146723" y="98142"/>
                </a:lnTo>
                <a:lnTo>
                  <a:pt x="144696" y="97857"/>
                </a:lnTo>
                <a:lnTo>
                  <a:pt x="146058" y="89655"/>
                </a:lnTo>
                <a:close/>
                <a:moveTo>
                  <a:pt x="181559" y="92220"/>
                </a:moveTo>
                <a:lnTo>
                  <a:pt x="181147" y="98301"/>
                </a:lnTo>
                <a:lnTo>
                  <a:pt x="174687" y="97509"/>
                </a:lnTo>
                <a:lnTo>
                  <a:pt x="175352" y="94247"/>
                </a:lnTo>
                <a:lnTo>
                  <a:pt x="181559" y="92220"/>
                </a:lnTo>
                <a:close/>
                <a:moveTo>
                  <a:pt x="148496" y="89972"/>
                </a:moveTo>
                <a:lnTo>
                  <a:pt x="150238" y="90225"/>
                </a:lnTo>
                <a:lnTo>
                  <a:pt x="148908" y="98396"/>
                </a:lnTo>
                <a:lnTo>
                  <a:pt x="147198" y="98174"/>
                </a:lnTo>
                <a:lnTo>
                  <a:pt x="148496" y="89972"/>
                </a:lnTo>
                <a:close/>
                <a:moveTo>
                  <a:pt x="273272" y="87755"/>
                </a:moveTo>
                <a:lnTo>
                  <a:pt x="276946" y="92822"/>
                </a:lnTo>
                <a:lnTo>
                  <a:pt x="266052" y="98396"/>
                </a:lnTo>
                <a:lnTo>
                  <a:pt x="263582" y="95039"/>
                </a:lnTo>
                <a:lnTo>
                  <a:pt x="262822" y="92822"/>
                </a:lnTo>
                <a:lnTo>
                  <a:pt x="273272" y="87755"/>
                </a:lnTo>
                <a:close/>
                <a:moveTo>
                  <a:pt x="134499" y="93455"/>
                </a:moveTo>
                <a:lnTo>
                  <a:pt x="140801" y="94532"/>
                </a:lnTo>
                <a:cubicBezTo>
                  <a:pt x="140547" y="95894"/>
                  <a:pt x="140326" y="97287"/>
                  <a:pt x="140072" y="98681"/>
                </a:cubicBezTo>
                <a:lnTo>
                  <a:pt x="133834" y="97699"/>
                </a:lnTo>
                <a:lnTo>
                  <a:pt x="134499" y="93455"/>
                </a:lnTo>
                <a:close/>
                <a:moveTo>
                  <a:pt x="104476" y="93519"/>
                </a:moveTo>
                <a:lnTo>
                  <a:pt x="117397" y="95577"/>
                </a:lnTo>
                <a:lnTo>
                  <a:pt x="116827" y="98744"/>
                </a:lnTo>
                <a:lnTo>
                  <a:pt x="108150" y="97256"/>
                </a:lnTo>
                <a:lnTo>
                  <a:pt x="108118" y="97256"/>
                </a:lnTo>
                <a:lnTo>
                  <a:pt x="104191" y="97351"/>
                </a:lnTo>
                <a:lnTo>
                  <a:pt x="104476" y="93519"/>
                </a:lnTo>
                <a:close/>
                <a:moveTo>
                  <a:pt x="150681" y="90288"/>
                </a:moveTo>
                <a:lnTo>
                  <a:pt x="153817" y="90700"/>
                </a:lnTo>
                <a:lnTo>
                  <a:pt x="152487" y="98934"/>
                </a:lnTo>
                <a:lnTo>
                  <a:pt x="149351" y="98491"/>
                </a:lnTo>
                <a:lnTo>
                  <a:pt x="150681" y="90288"/>
                </a:lnTo>
                <a:close/>
                <a:moveTo>
                  <a:pt x="261967" y="93234"/>
                </a:moveTo>
                <a:lnTo>
                  <a:pt x="262663" y="95229"/>
                </a:lnTo>
                <a:lnTo>
                  <a:pt x="254683" y="99029"/>
                </a:lnTo>
                <a:lnTo>
                  <a:pt x="253986" y="97097"/>
                </a:lnTo>
                <a:lnTo>
                  <a:pt x="261967" y="93234"/>
                </a:lnTo>
                <a:close/>
                <a:moveTo>
                  <a:pt x="154292" y="90763"/>
                </a:moveTo>
                <a:cubicBezTo>
                  <a:pt x="155654" y="90953"/>
                  <a:pt x="156952" y="91112"/>
                  <a:pt x="158187" y="91270"/>
                </a:cubicBezTo>
                <a:lnTo>
                  <a:pt x="156857" y="99536"/>
                </a:lnTo>
                <a:lnTo>
                  <a:pt x="152962" y="98966"/>
                </a:lnTo>
                <a:lnTo>
                  <a:pt x="154292" y="90763"/>
                </a:lnTo>
                <a:close/>
                <a:moveTo>
                  <a:pt x="158630" y="91365"/>
                </a:moveTo>
                <a:cubicBezTo>
                  <a:pt x="159770" y="91492"/>
                  <a:pt x="160816" y="91650"/>
                  <a:pt x="161829" y="91745"/>
                </a:cubicBezTo>
                <a:lnTo>
                  <a:pt x="160626" y="100074"/>
                </a:lnTo>
                <a:lnTo>
                  <a:pt x="157300" y="99599"/>
                </a:lnTo>
                <a:lnTo>
                  <a:pt x="158630" y="91365"/>
                </a:lnTo>
                <a:close/>
                <a:moveTo>
                  <a:pt x="277231" y="93202"/>
                </a:moveTo>
                <a:lnTo>
                  <a:pt x="279511" y="96432"/>
                </a:lnTo>
                <a:lnTo>
                  <a:pt x="274381" y="100074"/>
                </a:lnTo>
                <a:lnTo>
                  <a:pt x="271594" y="96084"/>
                </a:lnTo>
                <a:lnTo>
                  <a:pt x="277231" y="93202"/>
                </a:lnTo>
                <a:close/>
                <a:moveTo>
                  <a:pt x="251262" y="90637"/>
                </a:moveTo>
                <a:lnTo>
                  <a:pt x="252688" y="94754"/>
                </a:lnTo>
                <a:lnTo>
                  <a:pt x="239545" y="100359"/>
                </a:lnTo>
                <a:cubicBezTo>
                  <a:pt x="239450" y="99282"/>
                  <a:pt x="239387" y="97952"/>
                  <a:pt x="239355" y="96432"/>
                </a:cubicBezTo>
                <a:lnTo>
                  <a:pt x="251262" y="90637"/>
                </a:lnTo>
                <a:close/>
                <a:moveTo>
                  <a:pt x="162272" y="91840"/>
                </a:moveTo>
                <a:lnTo>
                  <a:pt x="164553" y="92093"/>
                </a:lnTo>
                <a:lnTo>
                  <a:pt x="163476" y="100486"/>
                </a:lnTo>
                <a:lnTo>
                  <a:pt x="161101" y="100137"/>
                </a:lnTo>
                <a:lnTo>
                  <a:pt x="162272" y="91840"/>
                </a:lnTo>
                <a:close/>
                <a:moveTo>
                  <a:pt x="117809" y="95640"/>
                </a:moveTo>
                <a:lnTo>
                  <a:pt x="128006" y="97256"/>
                </a:lnTo>
                <a:lnTo>
                  <a:pt x="127595" y="100549"/>
                </a:lnTo>
                <a:lnTo>
                  <a:pt x="117271" y="98807"/>
                </a:lnTo>
                <a:lnTo>
                  <a:pt x="117809" y="95640"/>
                </a:lnTo>
                <a:close/>
                <a:moveTo>
                  <a:pt x="231564" y="93835"/>
                </a:moveTo>
                <a:lnTo>
                  <a:pt x="232831" y="97889"/>
                </a:lnTo>
                <a:lnTo>
                  <a:pt x="225167" y="100612"/>
                </a:lnTo>
                <a:lnTo>
                  <a:pt x="224249" y="97857"/>
                </a:lnTo>
                <a:lnTo>
                  <a:pt x="223742" y="96337"/>
                </a:lnTo>
                <a:lnTo>
                  <a:pt x="231564" y="93835"/>
                </a:lnTo>
                <a:close/>
                <a:moveTo>
                  <a:pt x="200592" y="90225"/>
                </a:moveTo>
                <a:lnTo>
                  <a:pt x="201669" y="93487"/>
                </a:lnTo>
                <a:lnTo>
                  <a:pt x="199357" y="100676"/>
                </a:lnTo>
                <a:lnTo>
                  <a:pt x="198343" y="97351"/>
                </a:lnTo>
                <a:cubicBezTo>
                  <a:pt x="199103" y="94944"/>
                  <a:pt x="199864" y="92537"/>
                  <a:pt x="200592" y="90225"/>
                </a:cubicBezTo>
                <a:close/>
                <a:moveTo>
                  <a:pt x="222190" y="93170"/>
                </a:moveTo>
                <a:lnTo>
                  <a:pt x="223742" y="97794"/>
                </a:lnTo>
                <a:lnTo>
                  <a:pt x="215413" y="100739"/>
                </a:lnTo>
                <a:lnTo>
                  <a:pt x="213735" y="96084"/>
                </a:lnTo>
                <a:lnTo>
                  <a:pt x="222190" y="93170"/>
                </a:lnTo>
                <a:close/>
                <a:moveTo>
                  <a:pt x="164426" y="96685"/>
                </a:moveTo>
                <a:lnTo>
                  <a:pt x="169810" y="97351"/>
                </a:lnTo>
                <a:lnTo>
                  <a:pt x="169113" y="101246"/>
                </a:lnTo>
                <a:lnTo>
                  <a:pt x="163919" y="100549"/>
                </a:lnTo>
                <a:lnTo>
                  <a:pt x="164426" y="96685"/>
                </a:lnTo>
                <a:close/>
                <a:moveTo>
                  <a:pt x="128481" y="97319"/>
                </a:moveTo>
                <a:lnTo>
                  <a:pt x="133295" y="98079"/>
                </a:lnTo>
                <a:lnTo>
                  <a:pt x="132788" y="101436"/>
                </a:lnTo>
                <a:lnTo>
                  <a:pt x="128038" y="100612"/>
                </a:lnTo>
                <a:lnTo>
                  <a:pt x="128481" y="97319"/>
                </a:lnTo>
                <a:close/>
                <a:moveTo>
                  <a:pt x="170253" y="97414"/>
                </a:moveTo>
                <a:lnTo>
                  <a:pt x="174148" y="97889"/>
                </a:lnTo>
                <a:lnTo>
                  <a:pt x="173357" y="101848"/>
                </a:lnTo>
                <a:lnTo>
                  <a:pt x="169556" y="101309"/>
                </a:lnTo>
                <a:lnTo>
                  <a:pt x="170253" y="97414"/>
                </a:lnTo>
                <a:close/>
                <a:moveTo>
                  <a:pt x="62610" y="82624"/>
                </a:moveTo>
                <a:lnTo>
                  <a:pt x="81865" y="84683"/>
                </a:lnTo>
                <a:cubicBezTo>
                  <a:pt x="82623" y="90592"/>
                  <a:pt x="83476" y="97194"/>
                  <a:pt x="84109" y="102163"/>
                </a:cubicBezTo>
                <a:lnTo>
                  <a:pt x="84109" y="102163"/>
                </a:lnTo>
                <a:cubicBezTo>
                  <a:pt x="82732" y="102100"/>
                  <a:pt x="81638" y="102038"/>
                  <a:pt x="81073" y="102038"/>
                </a:cubicBezTo>
                <a:cubicBezTo>
                  <a:pt x="79141" y="100011"/>
                  <a:pt x="69989" y="90383"/>
                  <a:pt x="62610" y="82624"/>
                </a:cubicBezTo>
                <a:close/>
                <a:moveTo>
                  <a:pt x="108087" y="97731"/>
                </a:moveTo>
                <a:lnTo>
                  <a:pt x="116732" y="99187"/>
                </a:lnTo>
                <a:lnTo>
                  <a:pt x="116131" y="102544"/>
                </a:lnTo>
                <a:lnTo>
                  <a:pt x="112964" y="102069"/>
                </a:lnTo>
                <a:lnTo>
                  <a:pt x="112900" y="102069"/>
                </a:lnTo>
                <a:lnTo>
                  <a:pt x="110082" y="102354"/>
                </a:lnTo>
                <a:lnTo>
                  <a:pt x="104603" y="97826"/>
                </a:lnTo>
                <a:lnTo>
                  <a:pt x="108087" y="97731"/>
                </a:lnTo>
                <a:close/>
                <a:moveTo>
                  <a:pt x="133770" y="98142"/>
                </a:moveTo>
                <a:lnTo>
                  <a:pt x="140009" y="99124"/>
                </a:lnTo>
                <a:cubicBezTo>
                  <a:pt x="139787" y="100264"/>
                  <a:pt x="139597" y="101404"/>
                  <a:pt x="139407" y="102544"/>
                </a:cubicBezTo>
                <a:lnTo>
                  <a:pt x="133232" y="101499"/>
                </a:lnTo>
                <a:lnTo>
                  <a:pt x="133770" y="98142"/>
                </a:lnTo>
                <a:close/>
                <a:moveTo>
                  <a:pt x="262885" y="95640"/>
                </a:moveTo>
                <a:lnTo>
                  <a:pt x="265197" y="98776"/>
                </a:lnTo>
                <a:lnTo>
                  <a:pt x="255949" y="102734"/>
                </a:lnTo>
                <a:lnTo>
                  <a:pt x="254809" y="99472"/>
                </a:lnTo>
                <a:lnTo>
                  <a:pt x="262885" y="95640"/>
                </a:lnTo>
                <a:close/>
                <a:moveTo>
                  <a:pt x="174623" y="97952"/>
                </a:moveTo>
                <a:lnTo>
                  <a:pt x="181147" y="98744"/>
                </a:lnTo>
                <a:lnTo>
                  <a:pt x="180862" y="102893"/>
                </a:lnTo>
                <a:lnTo>
                  <a:pt x="173800" y="101911"/>
                </a:lnTo>
                <a:lnTo>
                  <a:pt x="174623" y="97952"/>
                </a:lnTo>
                <a:close/>
                <a:moveTo>
                  <a:pt x="271182" y="96274"/>
                </a:moveTo>
                <a:lnTo>
                  <a:pt x="274001" y="100359"/>
                </a:lnTo>
                <a:lnTo>
                  <a:pt x="269694" y="103399"/>
                </a:lnTo>
                <a:lnTo>
                  <a:pt x="266305" y="98776"/>
                </a:lnTo>
                <a:lnTo>
                  <a:pt x="271182" y="96274"/>
                </a:lnTo>
                <a:close/>
                <a:moveTo>
                  <a:pt x="252846" y="95197"/>
                </a:moveTo>
                <a:lnTo>
                  <a:pt x="253416" y="96844"/>
                </a:lnTo>
                <a:lnTo>
                  <a:pt x="239862" y="103431"/>
                </a:lnTo>
                <a:cubicBezTo>
                  <a:pt x="239798" y="102861"/>
                  <a:pt x="239672" y="102006"/>
                  <a:pt x="239577" y="100834"/>
                </a:cubicBezTo>
                <a:lnTo>
                  <a:pt x="252846" y="95197"/>
                </a:lnTo>
                <a:close/>
                <a:moveTo>
                  <a:pt x="196570" y="93139"/>
                </a:moveTo>
                <a:lnTo>
                  <a:pt x="197837" y="97351"/>
                </a:lnTo>
                <a:cubicBezTo>
                  <a:pt x="197172" y="99441"/>
                  <a:pt x="196507" y="101531"/>
                  <a:pt x="195842" y="103589"/>
                </a:cubicBezTo>
                <a:lnTo>
                  <a:pt x="195683" y="103083"/>
                </a:lnTo>
                <a:lnTo>
                  <a:pt x="192675" y="94310"/>
                </a:lnTo>
                <a:lnTo>
                  <a:pt x="196570" y="93139"/>
                </a:lnTo>
                <a:close/>
                <a:moveTo>
                  <a:pt x="181812" y="95482"/>
                </a:moveTo>
                <a:lnTo>
                  <a:pt x="186563" y="95672"/>
                </a:lnTo>
                <a:lnTo>
                  <a:pt x="186024" y="103621"/>
                </a:lnTo>
                <a:lnTo>
                  <a:pt x="181337" y="102956"/>
                </a:lnTo>
                <a:lnTo>
                  <a:pt x="181812" y="95482"/>
                </a:lnTo>
                <a:close/>
                <a:moveTo>
                  <a:pt x="223869" y="98237"/>
                </a:moveTo>
                <a:lnTo>
                  <a:pt x="224724" y="100771"/>
                </a:lnTo>
                <a:lnTo>
                  <a:pt x="216458" y="103684"/>
                </a:lnTo>
                <a:lnTo>
                  <a:pt x="215571" y="101182"/>
                </a:lnTo>
                <a:lnTo>
                  <a:pt x="223869" y="98237"/>
                </a:lnTo>
                <a:close/>
                <a:moveTo>
                  <a:pt x="103210" y="97857"/>
                </a:moveTo>
                <a:lnTo>
                  <a:pt x="103115" y="103748"/>
                </a:lnTo>
                <a:cubicBezTo>
                  <a:pt x="98998" y="103019"/>
                  <a:pt x="90352" y="102481"/>
                  <a:pt x="85031" y="102228"/>
                </a:cubicBezTo>
                <a:lnTo>
                  <a:pt x="84493" y="97921"/>
                </a:lnTo>
                <a:lnTo>
                  <a:pt x="92600" y="98111"/>
                </a:lnTo>
                <a:lnTo>
                  <a:pt x="103210" y="97857"/>
                </a:lnTo>
                <a:close/>
                <a:moveTo>
                  <a:pt x="117207" y="99251"/>
                </a:moveTo>
                <a:lnTo>
                  <a:pt x="127531" y="100992"/>
                </a:lnTo>
                <a:lnTo>
                  <a:pt x="127120" y="104191"/>
                </a:lnTo>
                <a:lnTo>
                  <a:pt x="116606" y="102608"/>
                </a:lnTo>
                <a:lnTo>
                  <a:pt x="117207" y="99251"/>
                </a:lnTo>
                <a:close/>
                <a:moveTo>
                  <a:pt x="187038" y="95672"/>
                </a:moveTo>
                <a:lnTo>
                  <a:pt x="187703" y="95704"/>
                </a:lnTo>
                <a:lnTo>
                  <a:pt x="190489" y="104254"/>
                </a:lnTo>
                <a:lnTo>
                  <a:pt x="186499" y="103684"/>
                </a:lnTo>
                <a:lnTo>
                  <a:pt x="187038" y="95672"/>
                </a:lnTo>
                <a:close/>
                <a:moveTo>
                  <a:pt x="192231" y="94437"/>
                </a:moveTo>
                <a:lnTo>
                  <a:pt x="195145" y="102988"/>
                </a:lnTo>
                <a:lnTo>
                  <a:pt x="190996" y="104254"/>
                </a:lnTo>
                <a:lnTo>
                  <a:pt x="188178" y="95640"/>
                </a:lnTo>
                <a:lnTo>
                  <a:pt x="192231" y="94437"/>
                </a:lnTo>
                <a:close/>
                <a:moveTo>
                  <a:pt x="279796" y="96780"/>
                </a:moveTo>
                <a:lnTo>
                  <a:pt x="282583" y="100676"/>
                </a:lnTo>
                <a:cubicBezTo>
                  <a:pt x="280968" y="101911"/>
                  <a:pt x="279226" y="103178"/>
                  <a:pt x="277421" y="104508"/>
                </a:cubicBezTo>
                <a:lnTo>
                  <a:pt x="274603" y="100454"/>
                </a:lnTo>
                <a:lnTo>
                  <a:pt x="279796" y="96780"/>
                </a:lnTo>
                <a:close/>
                <a:moveTo>
                  <a:pt x="127975" y="101087"/>
                </a:moveTo>
                <a:lnTo>
                  <a:pt x="132725" y="101879"/>
                </a:lnTo>
                <a:lnTo>
                  <a:pt x="132250" y="104951"/>
                </a:lnTo>
                <a:lnTo>
                  <a:pt x="127595" y="104254"/>
                </a:lnTo>
                <a:lnTo>
                  <a:pt x="127975" y="101087"/>
                </a:lnTo>
                <a:close/>
                <a:moveTo>
                  <a:pt x="213291" y="96274"/>
                </a:moveTo>
                <a:lnTo>
                  <a:pt x="216046" y="103843"/>
                </a:lnTo>
                <a:lnTo>
                  <a:pt x="210884" y="105648"/>
                </a:lnTo>
                <a:cubicBezTo>
                  <a:pt x="209907" y="102872"/>
                  <a:pt x="209023" y="100317"/>
                  <a:pt x="208234" y="98012"/>
                </a:cubicBezTo>
                <a:lnTo>
                  <a:pt x="208234" y="98012"/>
                </a:lnTo>
                <a:lnTo>
                  <a:pt x="213291" y="96274"/>
                </a:lnTo>
                <a:close/>
                <a:moveTo>
                  <a:pt x="237075" y="97351"/>
                </a:moveTo>
                <a:cubicBezTo>
                  <a:pt x="237138" y="98934"/>
                  <a:pt x="237233" y="100232"/>
                  <a:pt x="237328" y="101309"/>
                </a:cubicBezTo>
                <a:lnTo>
                  <a:pt x="226909" y="105743"/>
                </a:lnTo>
                <a:lnTo>
                  <a:pt x="226624" y="104888"/>
                </a:lnTo>
                <a:lnTo>
                  <a:pt x="225484" y="101467"/>
                </a:lnTo>
                <a:lnTo>
                  <a:pt x="237075" y="97351"/>
                </a:lnTo>
                <a:close/>
                <a:moveTo>
                  <a:pt x="253574" y="97287"/>
                </a:moveTo>
                <a:lnTo>
                  <a:pt x="254239" y="99219"/>
                </a:lnTo>
                <a:lnTo>
                  <a:pt x="240527" y="105743"/>
                </a:lnTo>
                <a:lnTo>
                  <a:pt x="239988" y="104128"/>
                </a:lnTo>
                <a:cubicBezTo>
                  <a:pt x="239988" y="104096"/>
                  <a:pt x="239988" y="104001"/>
                  <a:pt x="239925" y="103906"/>
                </a:cubicBezTo>
                <a:lnTo>
                  <a:pt x="253574" y="97287"/>
                </a:lnTo>
                <a:close/>
                <a:moveTo>
                  <a:pt x="133168" y="101943"/>
                </a:moveTo>
                <a:lnTo>
                  <a:pt x="139344" y="102988"/>
                </a:lnTo>
                <a:cubicBezTo>
                  <a:pt x="139154" y="104001"/>
                  <a:pt x="138996" y="104951"/>
                  <a:pt x="138806" y="105933"/>
                </a:cubicBezTo>
                <a:lnTo>
                  <a:pt x="132693" y="105014"/>
                </a:lnTo>
                <a:lnTo>
                  <a:pt x="133168" y="101943"/>
                </a:lnTo>
                <a:close/>
                <a:moveTo>
                  <a:pt x="173737" y="102354"/>
                </a:moveTo>
                <a:lnTo>
                  <a:pt x="180862" y="103368"/>
                </a:lnTo>
                <a:lnTo>
                  <a:pt x="180672" y="106123"/>
                </a:lnTo>
                <a:lnTo>
                  <a:pt x="173135" y="105236"/>
                </a:lnTo>
                <a:lnTo>
                  <a:pt x="173737" y="102354"/>
                </a:lnTo>
                <a:close/>
                <a:moveTo>
                  <a:pt x="141149" y="97794"/>
                </a:moveTo>
                <a:lnTo>
                  <a:pt x="144158" y="98206"/>
                </a:lnTo>
                <a:lnTo>
                  <a:pt x="142764" y="106503"/>
                </a:lnTo>
                <a:lnTo>
                  <a:pt x="139724" y="106059"/>
                </a:lnTo>
                <a:cubicBezTo>
                  <a:pt x="140199" y="103431"/>
                  <a:pt x="140674" y="100612"/>
                  <a:pt x="141149" y="97794"/>
                </a:cubicBezTo>
                <a:close/>
                <a:moveTo>
                  <a:pt x="181305" y="103399"/>
                </a:moveTo>
                <a:lnTo>
                  <a:pt x="185992" y="104064"/>
                </a:lnTo>
                <a:lnTo>
                  <a:pt x="185834" y="106693"/>
                </a:lnTo>
                <a:lnTo>
                  <a:pt x="181115" y="106186"/>
                </a:lnTo>
                <a:lnTo>
                  <a:pt x="181305" y="103399"/>
                </a:lnTo>
                <a:close/>
                <a:moveTo>
                  <a:pt x="112932" y="102513"/>
                </a:moveTo>
                <a:lnTo>
                  <a:pt x="116067" y="102988"/>
                </a:lnTo>
                <a:lnTo>
                  <a:pt x="115434" y="106756"/>
                </a:lnTo>
                <a:lnTo>
                  <a:pt x="110588" y="102766"/>
                </a:lnTo>
                <a:lnTo>
                  <a:pt x="112932" y="102513"/>
                </a:lnTo>
                <a:close/>
                <a:moveTo>
                  <a:pt x="144601" y="98269"/>
                </a:moveTo>
                <a:lnTo>
                  <a:pt x="146660" y="98554"/>
                </a:lnTo>
                <a:lnTo>
                  <a:pt x="145298" y="106915"/>
                </a:lnTo>
                <a:lnTo>
                  <a:pt x="143208" y="106598"/>
                </a:lnTo>
                <a:lnTo>
                  <a:pt x="144601" y="98269"/>
                </a:lnTo>
                <a:close/>
                <a:moveTo>
                  <a:pt x="204107" y="88895"/>
                </a:moveTo>
                <a:cubicBezTo>
                  <a:pt x="204994" y="91523"/>
                  <a:pt x="207211" y="97826"/>
                  <a:pt x="209998" y="105933"/>
                </a:cubicBezTo>
                <a:lnTo>
                  <a:pt x="206641" y="107136"/>
                </a:lnTo>
                <a:lnTo>
                  <a:pt x="202397" y="94215"/>
                </a:lnTo>
                <a:lnTo>
                  <a:pt x="204107" y="88895"/>
                </a:lnTo>
                <a:close/>
                <a:moveTo>
                  <a:pt x="147103" y="98617"/>
                </a:moveTo>
                <a:lnTo>
                  <a:pt x="148845" y="98871"/>
                </a:lnTo>
                <a:lnTo>
                  <a:pt x="147483" y="107263"/>
                </a:lnTo>
                <a:lnTo>
                  <a:pt x="145741" y="107010"/>
                </a:lnTo>
                <a:lnTo>
                  <a:pt x="147103" y="98617"/>
                </a:lnTo>
                <a:close/>
                <a:moveTo>
                  <a:pt x="186468" y="104159"/>
                </a:moveTo>
                <a:lnTo>
                  <a:pt x="190648" y="104729"/>
                </a:lnTo>
                <a:lnTo>
                  <a:pt x="191535" y="107390"/>
                </a:lnTo>
                <a:lnTo>
                  <a:pt x="191535" y="107390"/>
                </a:lnTo>
                <a:lnTo>
                  <a:pt x="186278" y="106756"/>
                </a:lnTo>
                <a:lnTo>
                  <a:pt x="186468" y="104159"/>
                </a:lnTo>
                <a:close/>
                <a:moveTo>
                  <a:pt x="198090" y="98079"/>
                </a:moveTo>
                <a:lnTo>
                  <a:pt x="199135" y="101436"/>
                </a:lnTo>
                <a:lnTo>
                  <a:pt x="197203" y="107516"/>
                </a:lnTo>
                <a:lnTo>
                  <a:pt x="196095" y="104286"/>
                </a:lnTo>
                <a:cubicBezTo>
                  <a:pt x="196728" y="102259"/>
                  <a:pt x="197425" y="100169"/>
                  <a:pt x="198090" y="98079"/>
                </a:cubicBezTo>
                <a:close/>
                <a:moveTo>
                  <a:pt x="274254" y="100707"/>
                </a:moveTo>
                <a:lnTo>
                  <a:pt x="277041" y="104761"/>
                </a:lnTo>
                <a:cubicBezTo>
                  <a:pt x="275679" y="105743"/>
                  <a:pt x="274286" y="106756"/>
                  <a:pt x="272892" y="107738"/>
                </a:cubicBezTo>
                <a:lnTo>
                  <a:pt x="269979" y="103748"/>
                </a:lnTo>
                <a:lnTo>
                  <a:pt x="274254" y="100707"/>
                </a:lnTo>
                <a:close/>
                <a:moveTo>
                  <a:pt x="149288" y="98934"/>
                </a:moveTo>
                <a:lnTo>
                  <a:pt x="152392" y="99346"/>
                </a:lnTo>
                <a:lnTo>
                  <a:pt x="151062" y="107801"/>
                </a:lnTo>
                <a:lnTo>
                  <a:pt x="147958" y="107326"/>
                </a:lnTo>
                <a:lnTo>
                  <a:pt x="149288" y="98934"/>
                </a:lnTo>
                <a:close/>
                <a:moveTo>
                  <a:pt x="152835" y="99409"/>
                </a:moveTo>
                <a:lnTo>
                  <a:pt x="156762" y="99979"/>
                </a:lnTo>
                <a:lnTo>
                  <a:pt x="155432" y="108435"/>
                </a:lnTo>
                <a:lnTo>
                  <a:pt x="151473" y="107833"/>
                </a:lnTo>
                <a:lnTo>
                  <a:pt x="152835" y="99409"/>
                </a:lnTo>
                <a:close/>
                <a:moveTo>
                  <a:pt x="237360" y="101784"/>
                </a:moveTo>
                <a:cubicBezTo>
                  <a:pt x="237518" y="103114"/>
                  <a:pt x="237645" y="104001"/>
                  <a:pt x="237708" y="104381"/>
                </a:cubicBezTo>
                <a:lnTo>
                  <a:pt x="227827" y="108466"/>
                </a:lnTo>
                <a:lnTo>
                  <a:pt x="227036" y="106154"/>
                </a:lnTo>
                <a:lnTo>
                  <a:pt x="237360" y="101784"/>
                </a:lnTo>
                <a:close/>
                <a:moveTo>
                  <a:pt x="254398" y="99662"/>
                </a:moveTo>
                <a:lnTo>
                  <a:pt x="255538" y="102893"/>
                </a:lnTo>
                <a:lnTo>
                  <a:pt x="241603" y="108815"/>
                </a:lnTo>
                <a:lnTo>
                  <a:pt x="240685" y="106186"/>
                </a:lnTo>
                <a:lnTo>
                  <a:pt x="254398" y="99662"/>
                </a:lnTo>
                <a:close/>
                <a:moveTo>
                  <a:pt x="157237" y="100042"/>
                </a:moveTo>
                <a:lnTo>
                  <a:pt x="160594" y="100517"/>
                </a:lnTo>
                <a:lnTo>
                  <a:pt x="159359" y="109036"/>
                </a:lnTo>
                <a:lnTo>
                  <a:pt x="155907" y="108530"/>
                </a:lnTo>
                <a:lnTo>
                  <a:pt x="157237" y="100042"/>
                </a:lnTo>
                <a:close/>
                <a:moveTo>
                  <a:pt x="127500" y="104729"/>
                </a:moveTo>
                <a:lnTo>
                  <a:pt x="133295" y="105584"/>
                </a:lnTo>
                <a:lnTo>
                  <a:pt x="132693" y="109068"/>
                </a:lnTo>
                <a:lnTo>
                  <a:pt x="127088" y="107991"/>
                </a:lnTo>
                <a:lnTo>
                  <a:pt x="127500" y="104729"/>
                </a:lnTo>
                <a:close/>
                <a:moveTo>
                  <a:pt x="161037" y="100581"/>
                </a:moveTo>
                <a:lnTo>
                  <a:pt x="163444" y="100897"/>
                </a:lnTo>
                <a:lnTo>
                  <a:pt x="162304" y="109480"/>
                </a:lnTo>
                <a:lnTo>
                  <a:pt x="159802" y="109100"/>
                </a:lnTo>
                <a:lnTo>
                  <a:pt x="161037" y="100581"/>
                </a:lnTo>
                <a:close/>
                <a:moveTo>
                  <a:pt x="225009" y="101594"/>
                </a:moveTo>
                <a:lnTo>
                  <a:pt x="226086" y="104793"/>
                </a:lnTo>
                <a:lnTo>
                  <a:pt x="212278" y="109543"/>
                </a:lnTo>
                <a:cubicBezTo>
                  <a:pt x="212246" y="109543"/>
                  <a:pt x="212246" y="109543"/>
                  <a:pt x="212214" y="109575"/>
                </a:cubicBezTo>
                <a:lnTo>
                  <a:pt x="212214" y="109543"/>
                </a:lnTo>
                <a:cubicBezTo>
                  <a:pt x="211866" y="108530"/>
                  <a:pt x="211518" y="107485"/>
                  <a:pt x="211169" y="106503"/>
                </a:cubicBezTo>
                <a:lnTo>
                  <a:pt x="225009" y="101594"/>
                </a:lnTo>
                <a:close/>
                <a:moveTo>
                  <a:pt x="255664" y="103336"/>
                </a:moveTo>
                <a:lnTo>
                  <a:pt x="257058" y="107326"/>
                </a:lnTo>
                <a:lnTo>
                  <a:pt x="251136" y="109796"/>
                </a:lnTo>
                <a:lnTo>
                  <a:pt x="249806" y="105964"/>
                </a:lnTo>
                <a:cubicBezTo>
                  <a:pt x="249774" y="105933"/>
                  <a:pt x="249742" y="105901"/>
                  <a:pt x="249711" y="105869"/>
                </a:cubicBezTo>
                <a:lnTo>
                  <a:pt x="255664" y="103336"/>
                </a:lnTo>
                <a:close/>
                <a:moveTo>
                  <a:pt x="133770" y="105648"/>
                </a:moveTo>
                <a:lnTo>
                  <a:pt x="138742" y="106408"/>
                </a:lnTo>
                <a:cubicBezTo>
                  <a:pt x="138521" y="107675"/>
                  <a:pt x="138331" y="108910"/>
                  <a:pt x="138109" y="110113"/>
                </a:cubicBezTo>
                <a:lnTo>
                  <a:pt x="133137" y="109131"/>
                </a:lnTo>
                <a:lnTo>
                  <a:pt x="133770" y="105648"/>
                </a:lnTo>
                <a:close/>
                <a:moveTo>
                  <a:pt x="202144" y="94975"/>
                </a:moveTo>
                <a:lnTo>
                  <a:pt x="206197" y="107295"/>
                </a:lnTo>
                <a:lnTo>
                  <a:pt x="198090" y="110145"/>
                </a:lnTo>
                <a:lnTo>
                  <a:pt x="197678" y="108973"/>
                </a:lnTo>
                <a:lnTo>
                  <a:pt x="202144" y="94975"/>
                </a:lnTo>
                <a:close/>
                <a:moveTo>
                  <a:pt x="163856" y="100992"/>
                </a:moveTo>
                <a:lnTo>
                  <a:pt x="169018" y="101721"/>
                </a:lnTo>
                <a:lnTo>
                  <a:pt x="167466" y="110176"/>
                </a:lnTo>
                <a:lnTo>
                  <a:pt x="162747" y="109575"/>
                </a:lnTo>
                <a:lnTo>
                  <a:pt x="163856" y="100992"/>
                </a:lnTo>
                <a:close/>
                <a:moveTo>
                  <a:pt x="197457" y="109701"/>
                </a:moveTo>
                <a:lnTo>
                  <a:pt x="197647" y="110303"/>
                </a:lnTo>
                <a:lnTo>
                  <a:pt x="197203" y="110461"/>
                </a:lnTo>
                <a:lnTo>
                  <a:pt x="197457" y="109701"/>
                </a:lnTo>
                <a:close/>
                <a:moveTo>
                  <a:pt x="237803" y="104856"/>
                </a:moveTo>
                <a:lnTo>
                  <a:pt x="238436" y="106693"/>
                </a:lnTo>
                <a:lnTo>
                  <a:pt x="228524" y="110651"/>
                </a:lnTo>
                <a:lnTo>
                  <a:pt x="227954" y="108910"/>
                </a:lnTo>
                <a:lnTo>
                  <a:pt x="237803" y="104856"/>
                </a:lnTo>
                <a:close/>
                <a:moveTo>
                  <a:pt x="169461" y="101753"/>
                </a:moveTo>
                <a:lnTo>
                  <a:pt x="173262" y="102291"/>
                </a:lnTo>
                <a:lnTo>
                  <a:pt x="171551" y="110715"/>
                </a:lnTo>
                <a:lnTo>
                  <a:pt x="167941" y="110240"/>
                </a:lnTo>
                <a:lnTo>
                  <a:pt x="169461" y="101753"/>
                </a:lnTo>
                <a:close/>
                <a:moveTo>
                  <a:pt x="116511" y="103051"/>
                </a:moveTo>
                <a:lnTo>
                  <a:pt x="127056" y="104634"/>
                </a:lnTo>
                <a:lnTo>
                  <a:pt x="126201" y="111348"/>
                </a:lnTo>
                <a:lnTo>
                  <a:pt x="117714" y="108656"/>
                </a:lnTo>
                <a:lnTo>
                  <a:pt x="115814" y="107073"/>
                </a:lnTo>
                <a:lnTo>
                  <a:pt x="116511" y="103051"/>
                </a:lnTo>
                <a:close/>
                <a:moveTo>
                  <a:pt x="60551" y="83828"/>
                </a:moveTo>
                <a:cubicBezTo>
                  <a:pt x="68785" y="92505"/>
                  <a:pt x="79521" y="103779"/>
                  <a:pt x="79711" y="103969"/>
                </a:cubicBezTo>
                <a:cubicBezTo>
                  <a:pt x="79901" y="104191"/>
                  <a:pt x="80186" y="104318"/>
                  <a:pt x="80503" y="104318"/>
                </a:cubicBezTo>
                <a:cubicBezTo>
                  <a:pt x="80534" y="104318"/>
                  <a:pt x="81991" y="104381"/>
                  <a:pt x="84145" y="104476"/>
                </a:cubicBezTo>
                <a:lnTo>
                  <a:pt x="83385" y="111380"/>
                </a:lnTo>
                <a:cubicBezTo>
                  <a:pt x="77051" y="109701"/>
                  <a:pt x="70559" y="108561"/>
                  <a:pt x="64035" y="107991"/>
                </a:cubicBezTo>
                <a:lnTo>
                  <a:pt x="59443" y="98332"/>
                </a:lnTo>
                <a:lnTo>
                  <a:pt x="60551" y="83828"/>
                </a:lnTo>
                <a:close/>
                <a:moveTo>
                  <a:pt x="195303" y="103399"/>
                </a:moveTo>
                <a:lnTo>
                  <a:pt x="195588" y="104286"/>
                </a:lnTo>
                <a:cubicBezTo>
                  <a:pt x="194796" y="106788"/>
                  <a:pt x="194005" y="109163"/>
                  <a:pt x="193308" y="111380"/>
                </a:cubicBezTo>
                <a:lnTo>
                  <a:pt x="191123" y="104698"/>
                </a:lnTo>
                <a:lnTo>
                  <a:pt x="195303" y="103399"/>
                </a:lnTo>
                <a:close/>
                <a:moveTo>
                  <a:pt x="195842" y="105014"/>
                </a:moveTo>
                <a:lnTo>
                  <a:pt x="196950" y="108276"/>
                </a:lnTo>
                <a:lnTo>
                  <a:pt x="196127" y="110841"/>
                </a:lnTo>
                <a:lnTo>
                  <a:pt x="193688" y="111697"/>
                </a:lnTo>
                <a:cubicBezTo>
                  <a:pt x="194353" y="109638"/>
                  <a:pt x="195082" y="107358"/>
                  <a:pt x="195842" y="105014"/>
                </a:cubicBezTo>
                <a:close/>
                <a:moveTo>
                  <a:pt x="173040" y="105711"/>
                </a:moveTo>
                <a:lnTo>
                  <a:pt x="180640" y="106566"/>
                </a:lnTo>
                <a:lnTo>
                  <a:pt x="180324" y="111855"/>
                </a:lnTo>
                <a:lnTo>
                  <a:pt x="172026" y="110778"/>
                </a:lnTo>
                <a:lnTo>
                  <a:pt x="173040" y="105711"/>
                </a:lnTo>
                <a:close/>
                <a:moveTo>
                  <a:pt x="181115" y="106630"/>
                </a:moveTo>
                <a:lnTo>
                  <a:pt x="185802" y="107168"/>
                </a:lnTo>
                <a:lnTo>
                  <a:pt x="185422" y="112520"/>
                </a:lnTo>
                <a:lnTo>
                  <a:pt x="180767" y="111918"/>
                </a:lnTo>
                <a:lnTo>
                  <a:pt x="181115" y="106630"/>
                </a:lnTo>
                <a:close/>
                <a:moveTo>
                  <a:pt x="186246" y="107231"/>
                </a:moveTo>
                <a:lnTo>
                  <a:pt x="191693" y="107865"/>
                </a:lnTo>
                <a:lnTo>
                  <a:pt x="193023" y="111950"/>
                </a:lnTo>
                <a:lnTo>
                  <a:pt x="189761" y="113090"/>
                </a:lnTo>
                <a:lnTo>
                  <a:pt x="185897" y="112583"/>
                </a:lnTo>
                <a:lnTo>
                  <a:pt x="186246" y="107231"/>
                </a:lnTo>
                <a:close/>
                <a:moveTo>
                  <a:pt x="249331" y="106028"/>
                </a:moveTo>
                <a:cubicBezTo>
                  <a:pt x="249331" y="106059"/>
                  <a:pt x="249331" y="106091"/>
                  <a:pt x="249331" y="106123"/>
                </a:cubicBezTo>
                <a:lnTo>
                  <a:pt x="250692" y="109955"/>
                </a:lnTo>
                <a:lnTo>
                  <a:pt x="243060" y="113122"/>
                </a:lnTo>
                <a:lnTo>
                  <a:pt x="241730" y="109258"/>
                </a:lnTo>
                <a:lnTo>
                  <a:pt x="249331" y="106028"/>
                </a:lnTo>
                <a:close/>
                <a:moveTo>
                  <a:pt x="277548" y="105489"/>
                </a:moveTo>
                <a:lnTo>
                  <a:pt x="280810" y="110176"/>
                </a:lnTo>
                <a:lnTo>
                  <a:pt x="276756" y="113533"/>
                </a:lnTo>
                <a:lnTo>
                  <a:pt x="273399" y="108498"/>
                </a:lnTo>
                <a:cubicBezTo>
                  <a:pt x="274793" y="107485"/>
                  <a:pt x="276154" y="106503"/>
                  <a:pt x="277548" y="105489"/>
                </a:cubicBezTo>
                <a:close/>
                <a:moveTo>
                  <a:pt x="162716" y="110018"/>
                </a:moveTo>
                <a:lnTo>
                  <a:pt x="171456" y="111158"/>
                </a:lnTo>
                <a:lnTo>
                  <a:pt x="170918" y="113882"/>
                </a:lnTo>
                <a:lnTo>
                  <a:pt x="162399" y="112425"/>
                </a:lnTo>
                <a:lnTo>
                  <a:pt x="162716" y="110018"/>
                </a:lnTo>
                <a:close/>
                <a:moveTo>
                  <a:pt x="127025" y="108435"/>
                </a:moveTo>
                <a:lnTo>
                  <a:pt x="132630" y="109511"/>
                </a:lnTo>
                <a:lnTo>
                  <a:pt x="131838" y="113913"/>
                </a:lnTo>
                <a:cubicBezTo>
                  <a:pt x="129780" y="112963"/>
                  <a:pt x="127848" y="112077"/>
                  <a:pt x="126645" y="111475"/>
                </a:cubicBezTo>
                <a:lnTo>
                  <a:pt x="127025" y="108435"/>
                </a:lnTo>
                <a:close/>
                <a:moveTo>
                  <a:pt x="238563" y="107105"/>
                </a:moveTo>
                <a:lnTo>
                  <a:pt x="239482" y="109733"/>
                </a:lnTo>
                <a:lnTo>
                  <a:pt x="229632" y="113913"/>
                </a:lnTo>
                <a:lnTo>
                  <a:pt x="228682" y="111063"/>
                </a:lnTo>
                <a:lnTo>
                  <a:pt x="238563" y="107105"/>
                </a:lnTo>
                <a:close/>
                <a:moveTo>
                  <a:pt x="226244" y="105236"/>
                </a:moveTo>
                <a:lnTo>
                  <a:pt x="227384" y="108625"/>
                </a:lnTo>
                <a:lnTo>
                  <a:pt x="213830" y="114198"/>
                </a:lnTo>
                <a:cubicBezTo>
                  <a:pt x="213323" y="112773"/>
                  <a:pt x="212848" y="111348"/>
                  <a:pt x="212373" y="109986"/>
                </a:cubicBezTo>
                <a:lnTo>
                  <a:pt x="212404" y="109986"/>
                </a:lnTo>
                <a:lnTo>
                  <a:pt x="226244" y="105236"/>
                </a:lnTo>
                <a:close/>
                <a:moveTo>
                  <a:pt x="171900" y="111190"/>
                </a:moveTo>
                <a:lnTo>
                  <a:pt x="180260" y="112298"/>
                </a:lnTo>
                <a:lnTo>
                  <a:pt x="180070" y="115402"/>
                </a:lnTo>
                <a:lnTo>
                  <a:pt x="171361" y="113945"/>
                </a:lnTo>
                <a:lnTo>
                  <a:pt x="171900" y="111190"/>
                </a:lnTo>
                <a:close/>
                <a:moveTo>
                  <a:pt x="210283" y="106820"/>
                </a:moveTo>
                <a:lnTo>
                  <a:pt x="211834" y="111222"/>
                </a:lnTo>
                <a:lnTo>
                  <a:pt x="199832" y="115402"/>
                </a:lnTo>
                <a:lnTo>
                  <a:pt x="198375" y="111031"/>
                </a:lnTo>
                <a:lnTo>
                  <a:pt x="210283" y="106820"/>
                </a:lnTo>
                <a:close/>
                <a:moveTo>
                  <a:pt x="133073" y="109575"/>
                </a:moveTo>
                <a:lnTo>
                  <a:pt x="138046" y="110525"/>
                </a:lnTo>
                <a:cubicBezTo>
                  <a:pt x="137697" y="112552"/>
                  <a:pt x="137380" y="114452"/>
                  <a:pt x="137095" y="116162"/>
                </a:cubicBezTo>
                <a:cubicBezTo>
                  <a:pt x="135544" y="115560"/>
                  <a:pt x="133897" y="114832"/>
                  <a:pt x="132282" y="114103"/>
                </a:cubicBezTo>
                <a:lnTo>
                  <a:pt x="132282" y="114072"/>
                </a:lnTo>
                <a:lnTo>
                  <a:pt x="133073" y="109575"/>
                </a:lnTo>
                <a:close/>
                <a:moveTo>
                  <a:pt x="227511" y="109068"/>
                </a:moveTo>
                <a:lnTo>
                  <a:pt x="228112" y="110778"/>
                </a:lnTo>
                <a:lnTo>
                  <a:pt x="214526" y="116194"/>
                </a:lnTo>
                <a:cubicBezTo>
                  <a:pt x="214336" y="115687"/>
                  <a:pt x="214146" y="115148"/>
                  <a:pt x="213988" y="114642"/>
                </a:cubicBezTo>
                <a:lnTo>
                  <a:pt x="227511" y="109068"/>
                </a:lnTo>
                <a:close/>
                <a:moveTo>
                  <a:pt x="265450" y="99156"/>
                </a:moveTo>
                <a:lnTo>
                  <a:pt x="272132" y="108276"/>
                </a:lnTo>
                <a:cubicBezTo>
                  <a:pt x="267730" y="111380"/>
                  <a:pt x="263518" y="114293"/>
                  <a:pt x="260636" y="116194"/>
                </a:cubicBezTo>
                <a:lnTo>
                  <a:pt x="257628" y="107580"/>
                </a:lnTo>
                <a:lnTo>
                  <a:pt x="257691" y="107580"/>
                </a:lnTo>
                <a:cubicBezTo>
                  <a:pt x="257786" y="107548"/>
                  <a:pt x="257850" y="107390"/>
                  <a:pt x="257818" y="107295"/>
                </a:cubicBezTo>
                <a:cubicBezTo>
                  <a:pt x="257772" y="107202"/>
                  <a:pt x="257691" y="107143"/>
                  <a:pt x="257602" y="107143"/>
                </a:cubicBezTo>
                <a:cubicBezTo>
                  <a:pt x="257569" y="107143"/>
                  <a:pt x="257535" y="107151"/>
                  <a:pt x="257501" y="107168"/>
                </a:cubicBezTo>
                <a:lnTo>
                  <a:pt x="256108" y="103178"/>
                </a:lnTo>
                <a:lnTo>
                  <a:pt x="265450" y="99156"/>
                </a:lnTo>
                <a:close/>
                <a:moveTo>
                  <a:pt x="155812" y="108973"/>
                </a:moveTo>
                <a:lnTo>
                  <a:pt x="159264" y="109480"/>
                </a:lnTo>
                <a:lnTo>
                  <a:pt x="158250" y="116605"/>
                </a:lnTo>
                <a:lnTo>
                  <a:pt x="154735" y="115718"/>
                </a:lnTo>
                <a:lnTo>
                  <a:pt x="155812" y="108973"/>
                </a:lnTo>
                <a:close/>
                <a:moveTo>
                  <a:pt x="162304" y="112868"/>
                </a:moveTo>
                <a:lnTo>
                  <a:pt x="170855" y="114325"/>
                </a:lnTo>
                <a:lnTo>
                  <a:pt x="170316" y="116890"/>
                </a:lnTo>
                <a:lnTo>
                  <a:pt x="162051" y="115243"/>
                </a:lnTo>
                <a:lnTo>
                  <a:pt x="162304" y="112868"/>
                </a:lnTo>
                <a:close/>
                <a:moveTo>
                  <a:pt x="159707" y="109543"/>
                </a:moveTo>
                <a:lnTo>
                  <a:pt x="162241" y="109955"/>
                </a:lnTo>
                <a:lnTo>
                  <a:pt x="161259" y="117397"/>
                </a:lnTo>
                <a:lnTo>
                  <a:pt x="158725" y="116732"/>
                </a:lnTo>
                <a:lnTo>
                  <a:pt x="159707" y="109543"/>
                </a:lnTo>
                <a:close/>
                <a:moveTo>
                  <a:pt x="139661" y="106503"/>
                </a:moveTo>
                <a:lnTo>
                  <a:pt x="142701" y="106946"/>
                </a:lnTo>
                <a:lnTo>
                  <a:pt x="140896" y="117650"/>
                </a:lnTo>
                <a:cubicBezTo>
                  <a:pt x="140167" y="117397"/>
                  <a:pt x="139122" y="117017"/>
                  <a:pt x="137951" y="116510"/>
                </a:cubicBezTo>
                <a:cubicBezTo>
                  <a:pt x="138426" y="113692"/>
                  <a:pt x="139027" y="110240"/>
                  <a:pt x="139661" y="106535"/>
                </a:cubicBezTo>
                <a:lnTo>
                  <a:pt x="139661" y="106503"/>
                </a:lnTo>
                <a:close/>
                <a:moveTo>
                  <a:pt x="281063" y="110556"/>
                </a:moveTo>
                <a:lnTo>
                  <a:pt x="283723" y="114388"/>
                </a:lnTo>
                <a:lnTo>
                  <a:pt x="279575" y="117840"/>
                </a:lnTo>
                <a:lnTo>
                  <a:pt x="277009" y="113913"/>
                </a:lnTo>
                <a:lnTo>
                  <a:pt x="281063" y="110556"/>
                </a:lnTo>
                <a:close/>
                <a:moveTo>
                  <a:pt x="239640" y="110176"/>
                </a:moveTo>
                <a:lnTo>
                  <a:pt x="240938" y="114008"/>
                </a:lnTo>
                <a:lnTo>
                  <a:pt x="231058" y="118125"/>
                </a:lnTo>
                <a:lnTo>
                  <a:pt x="229791" y="114357"/>
                </a:lnTo>
                <a:lnTo>
                  <a:pt x="239640" y="110176"/>
                </a:lnTo>
                <a:close/>
                <a:moveTo>
                  <a:pt x="143144" y="107010"/>
                </a:moveTo>
                <a:lnTo>
                  <a:pt x="145266" y="107326"/>
                </a:lnTo>
                <a:lnTo>
                  <a:pt x="143524" y="118189"/>
                </a:lnTo>
                <a:cubicBezTo>
                  <a:pt x="142701" y="118062"/>
                  <a:pt x="142131" y="117967"/>
                  <a:pt x="141909" y="117935"/>
                </a:cubicBezTo>
                <a:cubicBezTo>
                  <a:pt x="141719" y="117904"/>
                  <a:pt x="141529" y="117872"/>
                  <a:pt x="141339" y="117809"/>
                </a:cubicBezTo>
                <a:lnTo>
                  <a:pt x="143144" y="107010"/>
                </a:lnTo>
                <a:close/>
                <a:moveTo>
                  <a:pt x="145709" y="107421"/>
                </a:moveTo>
                <a:lnTo>
                  <a:pt x="147451" y="107675"/>
                </a:lnTo>
                <a:lnTo>
                  <a:pt x="145709" y="118600"/>
                </a:lnTo>
                <a:lnTo>
                  <a:pt x="143999" y="118252"/>
                </a:lnTo>
                <a:lnTo>
                  <a:pt x="145709" y="107421"/>
                </a:lnTo>
                <a:close/>
                <a:moveTo>
                  <a:pt x="171266" y="114388"/>
                </a:moveTo>
                <a:lnTo>
                  <a:pt x="180039" y="115877"/>
                </a:lnTo>
                <a:lnTo>
                  <a:pt x="179849" y="118759"/>
                </a:lnTo>
                <a:lnTo>
                  <a:pt x="170760" y="116954"/>
                </a:lnTo>
                <a:lnTo>
                  <a:pt x="171266" y="114388"/>
                </a:lnTo>
                <a:close/>
                <a:moveTo>
                  <a:pt x="147895" y="107738"/>
                </a:moveTo>
                <a:lnTo>
                  <a:pt x="150998" y="108213"/>
                </a:lnTo>
                <a:lnTo>
                  <a:pt x="149193" y="119297"/>
                </a:lnTo>
                <a:lnTo>
                  <a:pt x="146121" y="118727"/>
                </a:lnTo>
                <a:lnTo>
                  <a:pt x="147895" y="107738"/>
                </a:lnTo>
                <a:close/>
                <a:moveTo>
                  <a:pt x="211993" y="111665"/>
                </a:moveTo>
                <a:cubicBezTo>
                  <a:pt x="212309" y="112615"/>
                  <a:pt x="212658" y="113565"/>
                  <a:pt x="212975" y="114547"/>
                </a:cubicBezTo>
                <a:lnTo>
                  <a:pt x="201162" y="119424"/>
                </a:lnTo>
                <a:lnTo>
                  <a:pt x="199990" y="115845"/>
                </a:lnTo>
                <a:lnTo>
                  <a:pt x="211993" y="111665"/>
                </a:lnTo>
                <a:close/>
                <a:moveTo>
                  <a:pt x="257216" y="107770"/>
                </a:moveTo>
                <a:lnTo>
                  <a:pt x="260225" y="116479"/>
                </a:lnTo>
                <a:cubicBezTo>
                  <a:pt x="259148" y="117239"/>
                  <a:pt x="258040" y="117904"/>
                  <a:pt x="256900" y="118537"/>
                </a:cubicBezTo>
                <a:cubicBezTo>
                  <a:pt x="256836" y="118537"/>
                  <a:pt x="255949" y="118885"/>
                  <a:pt x="254461" y="119455"/>
                </a:cubicBezTo>
                <a:lnTo>
                  <a:pt x="251262" y="110240"/>
                </a:lnTo>
                <a:lnTo>
                  <a:pt x="257216" y="107770"/>
                </a:lnTo>
                <a:close/>
                <a:moveTo>
                  <a:pt x="228239" y="111222"/>
                </a:moveTo>
                <a:lnTo>
                  <a:pt x="229221" y="114103"/>
                </a:lnTo>
                <a:lnTo>
                  <a:pt x="221303" y="117460"/>
                </a:lnTo>
                <a:lnTo>
                  <a:pt x="215698" y="119709"/>
                </a:lnTo>
                <a:cubicBezTo>
                  <a:pt x="215381" y="118664"/>
                  <a:pt x="215033" y="117650"/>
                  <a:pt x="214685" y="116637"/>
                </a:cubicBezTo>
                <a:lnTo>
                  <a:pt x="214653" y="116637"/>
                </a:lnTo>
                <a:lnTo>
                  <a:pt x="228239" y="111222"/>
                </a:lnTo>
                <a:close/>
                <a:moveTo>
                  <a:pt x="151473" y="108276"/>
                </a:moveTo>
                <a:lnTo>
                  <a:pt x="155432" y="108878"/>
                </a:lnTo>
                <a:lnTo>
                  <a:pt x="153627" y="120184"/>
                </a:lnTo>
                <a:cubicBezTo>
                  <a:pt x="152233" y="119899"/>
                  <a:pt x="150903" y="119645"/>
                  <a:pt x="149668" y="119392"/>
                </a:cubicBezTo>
                <a:lnTo>
                  <a:pt x="151473" y="108276"/>
                </a:lnTo>
                <a:close/>
                <a:moveTo>
                  <a:pt x="213133" y="114990"/>
                </a:moveTo>
                <a:cubicBezTo>
                  <a:pt x="213323" y="115497"/>
                  <a:pt x="213481" y="116004"/>
                  <a:pt x="213671" y="116542"/>
                </a:cubicBezTo>
                <a:lnTo>
                  <a:pt x="201795" y="121292"/>
                </a:lnTo>
                <a:lnTo>
                  <a:pt x="201320" y="119867"/>
                </a:lnTo>
                <a:lnTo>
                  <a:pt x="213133" y="114990"/>
                </a:lnTo>
                <a:close/>
                <a:moveTo>
                  <a:pt x="180735" y="112393"/>
                </a:moveTo>
                <a:lnTo>
                  <a:pt x="189286" y="113502"/>
                </a:lnTo>
                <a:lnTo>
                  <a:pt x="180165" y="121387"/>
                </a:lnTo>
                <a:lnTo>
                  <a:pt x="180735" y="112393"/>
                </a:lnTo>
                <a:close/>
                <a:moveTo>
                  <a:pt x="229347" y="114547"/>
                </a:moveTo>
                <a:lnTo>
                  <a:pt x="230614" y="118315"/>
                </a:lnTo>
                <a:lnTo>
                  <a:pt x="222919" y="121514"/>
                </a:lnTo>
                <a:lnTo>
                  <a:pt x="221684" y="117809"/>
                </a:lnTo>
                <a:lnTo>
                  <a:pt x="229347" y="114547"/>
                </a:lnTo>
                <a:close/>
                <a:moveTo>
                  <a:pt x="154703" y="116130"/>
                </a:moveTo>
                <a:lnTo>
                  <a:pt x="161259" y="117809"/>
                </a:lnTo>
                <a:lnTo>
                  <a:pt x="160752" y="121704"/>
                </a:lnTo>
                <a:cubicBezTo>
                  <a:pt x="158504" y="121229"/>
                  <a:pt x="156224" y="120754"/>
                  <a:pt x="154038" y="120279"/>
                </a:cubicBezTo>
                <a:lnTo>
                  <a:pt x="154703" y="116130"/>
                </a:lnTo>
                <a:close/>
                <a:moveTo>
                  <a:pt x="250851" y="110398"/>
                </a:moveTo>
                <a:lnTo>
                  <a:pt x="254049" y="119582"/>
                </a:lnTo>
                <a:lnTo>
                  <a:pt x="246290" y="122496"/>
                </a:lnTo>
                <a:lnTo>
                  <a:pt x="243218" y="113565"/>
                </a:lnTo>
                <a:lnTo>
                  <a:pt x="250851" y="110398"/>
                </a:lnTo>
                <a:close/>
                <a:moveTo>
                  <a:pt x="197932" y="111158"/>
                </a:moveTo>
                <a:lnTo>
                  <a:pt x="200750" y="119582"/>
                </a:lnTo>
                <a:lnTo>
                  <a:pt x="193340" y="122622"/>
                </a:lnTo>
                <a:lnTo>
                  <a:pt x="196855" y="111570"/>
                </a:lnTo>
                <a:lnTo>
                  <a:pt x="197932" y="111158"/>
                </a:lnTo>
                <a:close/>
                <a:moveTo>
                  <a:pt x="85063" y="104508"/>
                </a:moveTo>
                <a:cubicBezTo>
                  <a:pt x="90542" y="104793"/>
                  <a:pt x="99409" y="105331"/>
                  <a:pt x="103083" y="106091"/>
                </a:cubicBezTo>
                <a:lnTo>
                  <a:pt x="102766" y="122939"/>
                </a:lnTo>
                <a:lnTo>
                  <a:pt x="94691" y="115022"/>
                </a:lnTo>
                <a:cubicBezTo>
                  <a:pt x="94564" y="114895"/>
                  <a:pt x="94437" y="114800"/>
                  <a:pt x="94311" y="114768"/>
                </a:cubicBezTo>
                <a:cubicBezTo>
                  <a:pt x="94216" y="114737"/>
                  <a:pt x="90289" y="113217"/>
                  <a:pt x="84271" y="111602"/>
                </a:cubicBezTo>
                <a:lnTo>
                  <a:pt x="85063" y="104508"/>
                </a:lnTo>
                <a:close/>
                <a:moveTo>
                  <a:pt x="104160" y="98617"/>
                </a:moveTo>
                <a:lnTo>
                  <a:pt x="117239" y="109416"/>
                </a:lnTo>
                <a:cubicBezTo>
                  <a:pt x="117271" y="109448"/>
                  <a:pt x="117334" y="109480"/>
                  <a:pt x="117366" y="109480"/>
                </a:cubicBezTo>
                <a:lnTo>
                  <a:pt x="126265" y="112298"/>
                </a:lnTo>
                <a:cubicBezTo>
                  <a:pt x="126835" y="112552"/>
                  <a:pt x="132503" y="115243"/>
                  <a:pt x="136937" y="117080"/>
                </a:cubicBezTo>
                <a:cubicBezTo>
                  <a:pt x="136430" y="119867"/>
                  <a:pt x="136082" y="122052"/>
                  <a:pt x="135860" y="123351"/>
                </a:cubicBezTo>
                <a:cubicBezTo>
                  <a:pt x="134974" y="122907"/>
                  <a:pt x="134182" y="122274"/>
                  <a:pt x="133549" y="121514"/>
                </a:cubicBezTo>
                <a:cubicBezTo>
                  <a:pt x="129083" y="115687"/>
                  <a:pt x="124966" y="114388"/>
                  <a:pt x="120976" y="113122"/>
                </a:cubicBezTo>
                <a:cubicBezTo>
                  <a:pt x="120026" y="112805"/>
                  <a:pt x="119012" y="112488"/>
                  <a:pt x="118031" y="112140"/>
                </a:cubicBezTo>
                <a:cubicBezTo>
                  <a:pt x="115782" y="111253"/>
                  <a:pt x="113724" y="109701"/>
                  <a:pt x="111729" y="108213"/>
                </a:cubicBezTo>
                <a:cubicBezTo>
                  <a:pt x="109417" y="106471"/>
                  <a:pt x="107041" y="104666"/>
                  <a:pt x="104318" y="103969"/>
                </a:cubicBezTo>
                <a:lnTo>
                  <a:pt x="104065" y="103906"/>
                </a:lnTo>
                <a:lnTo>
                  <a:pt x="104160" y="98617"/>
                </a:lnTo>
                <a:close/>
                <a:moveTo>
                  <a:pt x="162019" y="115655"/>
                </a:moveTo>
                <a:lnTo>
                  <a:pt x="170253" y="117302"/>
                </a:lnTo>
                <a:lnTo>
                  <a:pt x="169018" y="123446"/>
                </a:lnTo>
                <a:lnTo>
                  <a:pt x="161227" y="121799"/>
                </a:lnTo>
                <a:lnTo>
                  <a:pt x="162019" y="115655"/>
                </a:lnTo>
                <a:close/>
                <a:moveTo>
                  <a:pt x="221240" y="117999"/>
                </a:moveTo>
                <a:lnTo>
                  <a:pt x="222507" y="121704"/>
                </a:lnTo>
                <a:lnTo>
                  <a:pt x="217187" y="123921"/>
                </a:lnTo>
                <a:cubicBezTo>
                  <a:pt x="216743" y="122654"/>
                  <a:pt x="216300" y="121387"/>
                  <a:pt x="215888" y="120152"/>
                </a:cubicBezTo>
                <a:lnTo>
                  <a:pt x="221240" y="117999"/>
                </a:lnTo>
                <a:close/>
                <a:moveTo>
                  <a:pt x="195778" y="111950"/>
                </a:moveTo>
                <a:lnTo>
                  <a:pt x="192200" y="123097"/>
                </a:lnTo>
                <a:lnTo>
                  <a:pt x="189634" y="124174"/>
                </a:lnTo>
                <a:lnTo>
                  <a:pt x="189888" y="123287"/>
                </a:lnTo>
                <a:cubicBezTo>
                  <a:pt x="189951" y="123129"/>
                  <a:pt x="191376" y="118854"/>
                  <a:pt x="193340" y="112805"/>
                </a:cubicBezTo>
                <a:lnTo>
                  <a:pt x="195778" y="111950"/>
                </a:lnTo>
                <a:close/>
                <a:moveTo>
                  <a:pt x="272639" y="109005"/>
                </a:moveTo>
                <a:lnTo>
                  <a:pt x="276028" y="114135"/>
                </a:lnTo>
                <a:lnTo>
                  <a:pt x="263297" y="124712"/>
                </a:lnTo>
                <a:lnTo>
                  <a:pt x="260922" y="117112"/>
                </a:lnTo>
                <a:cubicBezTo>
                  <a:pt x="263867" y="115148"/>
                  <a:pt x="268174" y="112172"/>
                  <a:pt x="272639" y="109005"/>
                </a:cubicBezTo>
                <a:close/>
                <a:moveTo>
                  <a:pt x="213798" y="116954"/>
                </a:moveTo>
                <a:cubicBezTo>
                  <a:pt x="214146" y="117967"/>
                  <a:pt x="214495" y="119012"/>
                  <a:pt x="214875" y="120057"/>
                </a:cubicBezTo>
                <a:lnTo>
                  <a:pt x="202935" y="124839"/>
                </a:lnTo>
                <a:lnTo>
                  <a:pt x="201922" y="121704"/>
                </a:lnTo>
                <a:lnTo>
                  <a:pt x="213798" y="116954"/>
                </a:lnTo>
                <a:close/>
                <a:moveTo>
                  <a:pt x="200877" y="120025"/>
                </a:moveTo>
                <a:lnTo>
                  <a:pt x="201352" y="121451"/>
                </a:lnTo>
                <a:lnTo>
                  <a:pt x="192611" y="124934"/>
                </a:lnTo>
                <a:lnTo>
                  <a:pt x="193150" y="123192"/>
                </a:lnTo>
                <a:lnTo>
                  <a:pt x="200877" y="120025"/>
                </a:lnTo>
                <a:close/>
                <a:moveTo>
                  <a:pt x="170728" y="117397"/>
                </a:moveTo>
                <a:lnTo>
                  <a:pt x="179880" y="119202"/>
                </a:lnTo>
                <a:lnTo>
                  <a:pt x="179722" y="121767"/>
                </a:lnTo>
                <a:lnTo>
                  <a:pt x="175985" y="124997"/>
                </a:lnTo>
                <a:lnTo>
                  <a:pt x="169398" y="123572"/>
                </a:lnTo>
                <a:lnTo>
                  <a:pt x="170728" y="117397"/>
                </a:lnTo>
                <a:close/>
                <a:moveTo>
                  <a:pt x="192041" y="123667"/>
                </a:moveTo>
                <a:lnTo>
                  <a:pt x="191503" y="125378"/>
                </a:lnTo>
                <a:lnTo>
                  <a:pt x="188938" y="126391"/>
                </a:lnTo>
                <a:lnTo>
                  <a:pt x="189444" y="124744"/>
                </a:lnTo>
                <a:lnTo>
                  <a:pt x="192041" y="123667"/>
                </a:lnTo>
                <a:close/>
                <a:moveTo>
                  <a:pt x="241097" y="114452"/>
                </a:moveTo>
                <a:lnTo>
                  <a:pt x="244137" y="123351"/>
                </a:lnTo>
                <a:lnTo>
                  <a:pt x="234098" y="127151"/>
                </a:lnTo>
                <a:lnTo>
                  <a:pt x="231216" y="118569"/>
                </a:lnTo>
                <a:lnTo>
                  <a:pt x="241097" y="114452"/>
                </a:lnTo>
                <a:close/>
                <a:moveTo>
                  <a:pt x="260510" y="117365"/>
                </a:moveTo>
                <a:lnTo>
                  <a:pt x="262885" y="124966"/>
                </a:lnTo>
                <a:lnTo>
                  <a:pt x="257216" y="127309"/>
                </a:lnTo>
                <a:lnTo>
                  <a:pt x="254778" y="120310"/>
                </a:lnTo>
                <a:cubicBezTo>
                  <a:pt x="256234" y="119740"/>
                  <a:pt x="257121" y="119424"/>
                  <a:pt x="257185" y="119392"/>
                </a:cubicBezTo>
                <a:cubicBezTo>
                  <a:pt x="258325" y="118790"/>
                  <a:pt x="259465" y="118125"/>
                  <a:pt x="260510" y="117365"/>
                </a:cubicBezTo>
                <a:close/>
                <a:moveTo>
                  <a:pt x="192833" y="112963"/>
                </a:moveTo>
                <a:cubicBezTo>
                  <a:pt x="190933" y="118822"/>
                  <a:pt x="189571" y="122971"/>
                  <a:pt x="189539" y="123097"/>
                </a:cubicBezTo>
                <a:lnTo>
                  <a:pt x="189128" y="124332"/>
                </a:lnTo>
                <a:lnTo>
                  <a:pt x="179722" y="128228"/>
                </a:lnTo>
                <a:cubicBezTo>
                  <a:pt x="178899" y="127183"/>
                  <a:pt x="177949" y="126233"/>
                  <a:pt x="176935" y="125409"/>
                </a:cubicBezTo>
                <a:lnTo>
                  <a:pt x="179944" y="122812"/>
                </a:lnTo>
                <a:cubicBezTo>
                  <a:pt x="180039" y="122781"/>
                  <a:pt x="180102" y="122717"/>
                  <a:pt x="180134" y="122622"/>
                </a:cubicBezTo>
                <a:lnTo>
                  <a:pt x="190204" y="113882"/>
                </a:lnTo>
                <a:lnTo>
                  <a:pt x="192833" y="112963"/>
                </a:lnTo>
                <a:close/>
                <a:moveTo>
                  <a:pt x="215096" y="120437"/>
                </a:moveTo>
                <a:cubicBezTo>
                  <a:pt x="215508" y="121672"/>
                  <a:pt x="215951" y="122939"/>
                  <a:pt x="216395" y="124206"/>
                </a:cubicBezTo>
                <a:lnTo>
                  <a:pt x="204456" y="129178"/>
                </a:lnTo>
                <a:lnTo>
                  <a:pt x="203157" y="125219"/>
                </a:lnTo>
                <a:lnTo>
                  <a:pt x="215096" y="120437"/>
                </a:lnTo>
                <a:close/>
                <a:moveTo>
                  <a:pt x="276281" y="114515"/>
                </a:moveTo>
                <a:lnTo>
                  <a:pt x="278878" y="118410"/>
                </a:lnTo>
                <a:lnTo>
                  <a:pt x="265007" y="129399"/>
                </a:lnTo>
                <a:lnTo>
                  <a:pt x="263423" y="125187"/>
                </a:lnTo>
                <a:lnTo>
                  <a:pt x="276281" y="114515"/>
                </a:lnTo>
                <a:close/>
                <a:moveTo>
                  <a:pt x="201510" y="121894"/>
                </a:moveTo>
                <a:lnTo>
                  <a:pt x="202524" y="124997"/>
                </a:lnTo>
                <a:lnTo>
                  <a:pt x="191123" y="129589"/>
                </a:lnTo>
                <a:lnTo>
                  <a:pt x="192421" y="125504"/>
                </a:lnTo>
                <a:lnTo>
                  <a:pt x="201510" y="121894"/>
                </a:lnTo>
                <a:close/>
                <a:moveTo>
                  <a:pt x="188969" y="124902"/>
                </a:moveTo>
                <a:lnTo>
                  <a:pt x="188368" y="126644"/>
                </a:lnTo>
                <a:lnTo>
                  <a:pt x="180799" y="129653"/>
                </a:lnTo>
                <a:cubicBezTo>
                  <a:pt x="180514" y="129304"/>
                  <a:pt x="180260" y="128956"/>
                  <a:pt x="179975" y="128639"/>
                </a:cubicBezTo>
                <a:lnTo>
                  <a:pt x="188969" y="124902"/>
                </a:lnTo>
                <a:close/>
                <a:moveTo>
                  <a:pt x="137760" y="117492"/>
                </a:moveTo>
                <a:cubicBezTo>
                  <a:pt x="139629" y="118252"/>
                  <a:pt x="141149" y="118790"/>
                  <a:pt x="141814" y="118854"/>
                </a:cubicBezTo>
                <a:cubicBezTo>
                  <a:pt x="142923" y="118949"/>
                  <a:pt x="152075" y="120849"/>
                  <a:pt x="160594" y="122654"/>
                </a:cubicBezTo>
                <a:lnTo>
                  <a:pt x="159675" y="129938"/>
                </a:lnTo>
                <a:cubicBezTo>
                  <a:pt x="155337" y="128608"/>
                  <a:pt x="151188" y="127689"/>
                  <a:pt x="147388" y="126834"/>
                </a:cubicBezTo>
                <a:cubicBezTo>
                  <a:pt x="143049" y="125884"/>
                  <a:pt x="139312" y="125061"/>
                  <a:pt x="136684" y="123826"/>
                </a:cubicBezTo>
                <a:cubicBezTo>
                  <a:pt x="136874" y="122622"/>
                  <a:pt x="137285" y="120374"/>
                  <a:pt x="137760" y="117492"/>
                </a:cubicBezTo>
                <a:close/>
                <a:moveTo>
                  <a:pt x="230773" y="118759"/>
                </a:moveTo>
                <a:lnTo>
                  <a:pt x="233654" y="127309"/>
                </a:lnTo>
                <a:lnTo>
                  <a:pt x="225896" y="130286"/>
                </a:lnTo>
                <a:lnTo>
                  <a:pt x="223077" y="121989"/>
                </a:lnTo>
                <a:lnTo>
                  <a:pt x="230773" y="118759"/>
                </a:lnTo>
                <a:close/>
                <a:moveTo>
                  <a:pt x="254334" y="120469"/>
                </a:moveTo>
                <a:lnTo>
                  <a:pt x="256773" y="127468"/>
                </a:lnTo>
                <a:lnTo>
                  <a:pt x="249077" y="130603"/>
                </a:lnTo>
                <a:lnTo>
                  <a:pt x="246607" y="123382"/>
                </a:lnTo>
                <a:lnTo>
                  <a:pt x="254334" y="120469"/>
                </a:lnTo>
                <a:close/>
                <a:moveTo>
                  <a:pt x="191313" y="125948"/>
                </a:moveTo>
                <a:lnTo>
                  <a:pt x="190014" y="130064"/>
                </a:lnTo>
                <a:lnTo>
                  <a:pt x="187418" y="131078"/>
                </a:lnTo>
                <a:lnTo>
                  <a:pt x="188748" y="126961"/>
                </a:lnTo>
                <a:lnTo>
                  <a:pt x="191313" y="125948"/>
                </a:lnTo>
                <a:close/>
                <a:moveTo>
                  <a:pt x="263043" y="125409"/>
                </a:moveTo>
                <a:lnTo>
                  <a:pt x="264627" y="129684"/>
                </a:lnTo>
                <a:lnTo>
                  <a:pt x="264500" y="129811"/>
                </a:lnTo>
                <a:lnTo>
                  <a:pt x="258863" y="132091"/>
                </a:lnTo>
                <a:lnTo>
                  <a:pt x="257375" y="127721"/>
                </a:lnTo>
                <a:lnTo>
                  <a:pt x="263043" y="125409"/>
                </a:lnTo>
                <a:close/>
                <a:moveTo>
                  <a:pt x="222697" y="122084"/>
                </a:moveTo>
                <a:lnTo>
                  <a:pt x="225515" y="130413"/>
                </a:lnTo>
                <a:lnTo>
                  <a:pt x="220195" y="132440"/>
                </a:lnTo>
                <a:cubicBezTo>
                  <a:pt x="219213" y="129748"/>
                  <a:pt x="218263" y="127024"/>
                  <a:pt x="217345" y="124332"/>
                </a:cubicBezTo>
                <a:lnTo>
                  <a:pt x="217377" y="124301"/>
                </a:lnTo>
                <a:lnTo>
                  <a:pt x="222697" y="122084"/>
                </a:lnTo>
                <a:close/>
                <a:moveTo>
                  <a:pt x="188241" y="127151"/>
                </a:moveTo>
                <a:lnTo>
                  <a:pt x="186943" y="131268"/>
                </a:lnTo>
                <a:lnTo>
                  <a:pt x="183269" y="132725"/>
                </a:lnTo>
                <a:cubicBezTo>
                  <a:pt x="182541" y="131743"/>
                  <a:pt x="181844" y="130825"/>
                  <a:pt x="181179" y="129969"/>
                </a:cubicBezTo>
                <a:lnTo>
                  <a:pt x="188241" y="127151"/>
                </a:lnTo>
                <a:close/>
                <a:moveTo>
                  <a:pt x="279100" y="118790"/>
                </a:moveTo>
                <a:lnTo>
                  <a:pt x="281918" y="123034"/>
                </a:lnTo>
                <a:lnTo>
                  <a:pt x="266242" y="132788"/>
                </a:lnTo>
                <a:lnTo>
                  <a:pt x="265165" y="129843"/>
                </a:lnTo>
                <a:lnTo>
                  <a:pt x="279100" y="118790"/>
                </a:lnTo>
                <a:close/>
                <a:moveTo>
                  <a:pt x="256931" y="127911"/>
                </a:moveTo>
                <a:lnTo>
                  <a:pt x="258451" y="132250"/>
                </a:lnTo>
                <a:lnTo>
                  <a:pt x="250724" y="135385"/>
                </a:lnTo>
                <a:lnTo>
                  <a:pt x="249236" y="131046"/>
                </a:lnTo>
                <a:lnTo>
                  <a:pt x="256931" y="127911"/>
                </a:lnTo>
                <a:close/>
                <a:moveTo>
                  <a:pt x="244454" y="124206"/>
                </a:moveTo>
                <a:lnTo>
                  <a:pt x="246955" y="131458"/>
                </a:lnTo>
                <a:lnTo>
                  <a:pt x="236885" y="135480"/>
                </a:lnTo>
                <a:lnTo>
                  <a:pt x="234383" y="128038"/>
                </a:lnTo>
                <a:lnTo>
                  <a:pt x="244454" y="124206"/>
                </a:lnTo>
                <a:close/>
                <a:moveTo>
                  <a:pt x="202682" y="125441"/>
                </a:moveTo>
                <a:lnTo>
                  <a:pt x="203981" y="129399"/>
                </a:lnTo>
                <a:lnTo>
                  <a:pt x="189223" y="135543"/>
                </a:lnTo>
                <a:lnTo>
                  <a:pt x="190996" y="130128"/>
                </a:lnTo>
                <a:lnTo>
                  <a:pt x="202682" y="125441"/>
                </a:lnTo>
                <a:close/>
                <a:moveTo>
                  <a:pt x="186753" y="131838"/>
                </a:moveTo>
                <a:lnTo>
                  <a:pt x="185486" y="135828"/>
                </a:lnTo>
                <a:cubicBezTo>
                  <a:pt x="184821" y="134878"/>
                  <a:pt x="184187" y="133960"/>
                  <a:pt x="183554" y="133105"/>
                </a:cubicBezTo>
                <a:lnTo>
                  <a:pt x="186753" y="131838"/>
                </a:lnTo>
                <a:close/>
                <a:moveTo>
                  <a:pt x="103970" y="106313"/>
                </a:moveTo>
                <a:cubicBezTo>
                  <a:pt x="106155" y="106946"/>
                  <a:pt x="108182" y="108466"/>
                  <a:pt x="110303" y="110081"/>
                </a:cubicBezTo>
                <a:cubicBezTo>
                  <a:pt x="112457" y="111697"/>
                  <a:pt x="114610" y="113343"/>
                  <a:pt x="117207" y="114293"/>
                </a:cubicBezTo>
                <a:cubicBezTo>
                  <a:pt x="118252" y="114705"/>
                  <a:pt x="119266" y="115022"/>
                  <a:pt x="120247" y="115338"/>
                </a:cubicBezTo>
                <a:cubicBezTo>
                  <a:pt x="124238" y="116605"/>
                  <a:pt x="127690" y="117714"/>
                  <a:pt x="131712" y="122939"/>
                </a:cubicBezTo>
                <a:cubicBezTo>
                  <a:pt x="132535" y="123984"/>
                  <a:pt x="133580" y="124807"/>
                  <a:pt x="134752" y="125409"/>
                </a:cubicBezTo>
                <a:lnTo>
                  <a:pt x="133739" y="130001"/>
                </a:lnTo>
                <a:lnTo>
                  <a:pt x="114959" y="127246"/>
                </a:lnTo>
                <a:cubicBezTo>
                  <a:pt x="114895" y="127246"/>
                  <a:pt x="114832" y="127246"/>
                  <a:pt x="114769" y="127278"/>
                </a:cubicBezTo>
                <a:cubicBezTo>
                  <a:pt x="114737" y="127341"/>
                  <a:pt x="114705" y="127373"/>
                  <a:pt x="114674" y="127436"/>
                </a:cubicBezTo>
                <a:lnTo>
                  <a:pt x="113502" y="136177"/>
                </a:lnTo>
                <a:lnTo>
                  <a:pt x="107485" y="135575"/>
                </a:lnTo>
                <a:lnTo>
                  <a:pt x="104286" y="124617"/>
                </a:lnTo>
                <a:cubicBezTo>
                  <a:pt x="104223" y="124427"/>
                  <a:pt x="104128" y="124269"/>
                  <a:pt x="103970" y="124111"/>
                </a:cubicBezTo>
                <a:lnTo>
                  <a:pt x="103653" y="123794"/>
                </a:lnTo>
                <a:lnTo>
                  <a:pt x="103970" y="106313"/>
                </a:lnTo>
                <a:close/>
                <a:moveTo>
                  <a:pt x="216521" y="124649"/>
                </a:moveTo>
                <a:cubicBezTo>
                  <a:pt x="217472" y="127341"/>
                  <a:pt x="218422" y="130064"/>
                  <a:pt x="219340" y="132756"/>
                </a:cubicBezTo>
                <a:cubicBezTo>
                  <a:pt x="215065" y="134403"/>
                  <a:pt x="210916" y="136018"/>
                  <a:pt x="207211" y="137475"/>
                </a:cubicBezTo>
                <a:lnTo>
                  <a:pt x="204614" y="129621"/>
                </a:lnTo>
                <a:lnTo>
                  <a:pt x="216521" y="124649"/>
                </a:lnTo>
                <a:close/>
                <a:moveTo>
                  <a:pt x="115085" y="127721"/>
                </a:moveTo>
                <a:lnTo>
                  <a:pt x="133644" y="130445"/>
                </a:lnTo>
                <a:lnTo>
                  <a:pt x="131997" y="138077"/>
                </a:lnTo>
                <a:lnTo>
                  <a:pt x="113945" y="136240"/>
                </a:lnTo>
                <a:lnTo>
                  <a:pt x="115085" y="127721"/>
                </a:lnTo>
                <a:close/>
                <a:moveTo>
                  <a:pt x="264785" y="130128"/>
                </a:moveTo>
                <a:lnTo>
                  <a:pt x="267002" y="136145"/>
                </a:lnTo>
                <a:cubicBezTo>
                  <a:pt x="267002" y="136145"/>
                  <a:pt x="267034" y="136177"/>
                  <a:pt x="267034" y="136177"/>
                </a:cubicBezTo>
                <a:lnTo>
                  <a:pt x="261112" y="138520"/>
                </a:lnTo>
                <a:lnTo>
                  <a:pt x="259021" y="132503"/>
                </a:lnTo>
                <a:lnTo>
                  <a:pt x="264690" y="130191"/>
                </a:lnTo>
                <a:lnTo>
                  <a:pt x="264753" y="130160"/>
                </a:lnTo>
                <a:lnTo>
                  <a:pt x="264785" y="130128"/>
                </a:lnTo>
                <a:close/>
                <a:moveTo>
                  <a:pt x="189856" y="130603"/>
                </a:moveTo>
                <a:lnTo>
                  <a:pt x="187291" y="138552"/>
                </a:lnTo>
                <a:cubicBezTo>
                  <a:pt x="186784" y="137792"/>
                  <a:pt x="186278" y="137032"/>
                  <a:pt x="185771" y="136303"/>
                </a:cubicBezTo>
                <a:lnTo>
                  <a:pt x="187323" y="131616"/>
                </a:lnTo>
                <a:lnTo>
                  <a:pt x="189856" y="130603"/>
                </a:lnTo>
                <a:close/>
                <a:moveTo>
                  <a:pt x="234003" y="128133"/>
                </a:moveTo>
                <a:lnTo>
                  <a:pt x="236505" y="135607"/>
                </a:lnTo>
                <a:lnTo>
                  <a:pt x="228777" y="138678"/>
                </a:lnTo>
                <a:lnTo>
                  <a:pt x="226212" y="131110"/>
                </a:lnTo>
                <a:cubicBezTo>
                  <a:pt x="228841" y="130096"/>
                  <a:pt x="231469" y="129114"/>
                  <a:pt x="234003" y="128133"/>
                </a:cubicBezTo>
                <a:close/>
                <a:moveTo>
                  <a:pt x="247082" y="131901"/>
                </a:moveTo>
                <a:lnTo>
                  <a:pt x="248602" y="136272"/>
                </a:lnTo>
                <a:lnTo>
                  <a:pt x="238531" y="140325"/>
                </a:lnTo>
                <a:lnTo>
                  <a:pt x="237043" y="135923"/>
                </a:lnTo>
                <a:lnTo>
                  <a:pt x="247082" y="131901"/>
                </a:lnTo>
                <a:close/>
                <a:moveTo>
                  <a:pt x="225801" y="131268"/>
                </a:moveTo>
                <a:lnTo>
                  <a:pt x="228302" y="138900"/>
                </a:lnTo>
                <a:lnTo>
                  <a:pt x="223109" y="140990"/>
                </a:lnTo>
                <a:cubicBezTo>
                  <a:pt x="222222" y="138457"/>
                  <a:pt x="221335" y="135923"/>
                  <a:pt x="220448" y="133326"/>
                </a:cubicBezTo>
                <a:lnTo>
                  <a:pt x="225801" y="131268"/>
                </a:lnTo>
                <a:close/>
                <a:moveTo>
                  <a:pt x="258578" y="132661"/>
                </a:moveTo>
                <a:lnTo>
                  <a:pt x="260668" y="138678"/>
                </a:lnTo>
                <a:lnTo>
                  <a:pt x="252878" y="141719"/>
                </a:lnTo>
                <a:lnTo>
                  <a:pt x="250851" y="135828"/>
                </a:lnTo>
                <a:lnTo>
                  <a:pt x="258578" y="132661"/>
                </a:lnTo>
                <a:close/>
                <a:moveTo>
                  <a:pt x="280715" y="131300"/>
                </a:moveTo>
                <a:lnTo>
                  <a:pt x="284230" y="140610"/>
                </a:lnTo>
                <a:lnTo>
                  <a:pt x="280493" y="141909"/>
                </a:lnTo>
                <a:lnTo>
                  <a:pt x="277389" y="132598"/>
                </a:lnTo>
                <a:lnTo>
                  <a:pt x="280715" y="131300"/>
                </a:lnTo>
                <a:close/>
                <a:moveTo>
                  <a:pt x="161069" y="122749"/>
                </a:moveTo>
                <a:cubicBezTo>
                  <a:pt x="168448" y="124301"/>
                  <a:pt x="175320" y="125789"/>
                  <a:pt x="175985" y="125916"/>
                </a:cubicBezTo>
                <a:cubicBezTo>
                  <a:pt x="177315" y="126549"/>
                  <a:pt x="181020" y="131110"/>
                  <a:pt x="185074" y="136968"/>
                </a:cubicBezTo>
                <a:lnTo>
                  <a:pt x="183016" y="143460"/>
                </a:lnTo>
                <a:cubicBezTo>
                  <a:pt x="181369" y="141845"/>
                  <a:pt x="179659" y="140357"/>
                  <a:pt x="177822" y="138995"/>
                </a:cubicBezTo>
                <a:cubicBezTo>
                  <a:pt x="172026" y="134656"/>
                  <a:pt x="165946" y="131965"/>
                  <a:pt x="160119" y="130096"/>
                </a:cubicBezTo>
                <a:lnTo>
                  <a:pt x="161069" y="122749"/>
                </a:lnTo>
                <a:close/>
                <a:moveTo>
                  <a:pt x="236663" y="136050"/>
                </a:moveTo>
                <a:lnTo>
                  <a:pt x="238088" y="140484"/>
                </a:lnTo>
                <a:lnTo>
                  <a:pt x="230393" y="143650"/>
                </a:lnTo>
                <a:lnTo>
                  <a:pt x="228872" y="139185"/>
                </a:lnTo>
                <a:lnTo>
                  <a:pt x="236663" y="136050"/>
                </a:lnTo>
                <a:close/>
                <a:moveTo>
                  <a:pt x="204107" y="129843"/>
                </a:moveTo>
                <a:lnTo>
                  <a:pt x="206736" y="137665"/>
                </a:lnTo>
                <a:cubicBezTo>
                  <a:pt x="203664" y="138868"/>
                  <a:pt x="200940" y="139977"/>
                  <a:pt x="198723" y="140832"/>
                </a:cubicBezTo>
                <a:lnTo>
                  <a:pt x="198628" y="140832"/>
                </a:lnTo>
                <a:cubicBezTo>
                  <a:pt x="198565" y="140864"/>
                  <a:pt x="198502" y="140895"/>
                  <a:pt x="198502" y="140959"/>
                </a:cubicBezTo>
                <a:cubicBezTo>
                  <a:pt x="195905" y="142004"/>
                  <a:pt x="194036" y="142795"/>
                  <a:pt x="193276" y="143175"/>
                </a:cubicBezTo>
                <a:cubicBezTo>
                  <a:pt x="192516" y="143555"/>
                  <a:pt x="191756" y="144030"/>
                  <a:pt x="191028" y="144474"/>
                </a:cubicBezTo>
                <a:cubicBezTo>
                  <a:pt x="190046" y="142795"/>
                  <a:pt x="189001" y="141149"/>
                  <a:pt x="187956" y="139565"/>
                </a:cubicBezTo>
                <a:lnTo>
                  <a:pt x="187924" y="139565"/>
                </a:lnTo>
                <a:lnTo>
                  <a:pt x="189033" y="136113"/>
                </a:lnTo>
                <a:lnTo>
                  <a:pt x="204107" y="129843"/>
                </a:lnTo>
                <a:close/>
                <a:moveTo>
                  <a:pt x="185391" y="137443"/>
                </a:moveTo>
                <a:cubicBezTo>
                  <a:pt x="185897" y="138172"/>
                  <a:pt x="186404" y="138932"/>
                  <a:pt x="186911" y="139724"/>
                </a:cubicBezTo>
                <a:lnTo>
                  <a:pt x="185042" y="145582"/>
                </a:lnTo>
                <a:cubicBezTo>
                  <a:pt x="184504" y="144981"/>
                  <a:pt x="183966" y="144379"/>
                  <a:pt x="183364" y="143809"/>
                </a:cubicBezTo>
                <a:lnTo>
                  <a:pt x="185391" y="137443"/>
                </a:lnTo>
                <a:close/>
                <a:moveTo>
                  <a:pt x="228461" y="139343"/>
                </a:moveTo>
                <a:lnTo>
                  <a:pt x="229949" y="143809"/>
                </a:lnTo>
                <a:lnTo>
                  <a:pt x="224755" y="145899"/>
                </a:lnTo>
                <a:lnTo>
                  <a:pt x="223235" y="141434"/>
                </a:lnTo>
                <a:lnTo>
                  <a:pt x="228461" y="139343"/>
                </a:lnTo>
                <a:close/>
                <a:moveTo>
                  <a:pt x="276946" y="132756"/>
                </a:moveTo>
                <a:lnTo>
                  <a:pt x="280050" y="142035"/>
                </a:lnTo>
                <a:lnTo>
                  <a:pt x="264215" y="147387"/>
                </a:lnTo>
                <a:lnTo>
                  <a:pt x="261238" y="138900"/>
                </a:lnTo>
                <a:lnTo>
                  <a:pt x="276946" y="132756"/>
                </a:lnTo>
                <a:close/>
                <a:moveTo>
                  <a:pt x="187576" y="140705"/>
                </a:moveTo>
                <a:cubicBezTo>
                  <a:pt x="188494" y="142099"/>
                  <a:pt x="189381" y="143524"/>
                  <a:pt x="190268" y="144949"/>
                </a:cubicBezTo>
                <a:cubicBezTo>
                  <a:pt x="189064" y="145741"/>
                  <a:pt x="187924" y="146627"/>
                  <a:pt x="186848" y="147577"/>
                </a:cubicBezTo>
                <a:cubicBezTo>
                  <a:pt x="186499" y="147197"/>
                  <a:pt x="186119" y="146754"/>
                  <a:pt x="185771" y="146374"/>
                </a:cubicBezTo>
                <a:lnTo>
                  <a:pt x="187576" y="140705"/>
                </a:lnTo>
                <a:close/>
                <a:moveTo>
                  <a:pt x="238278" y="140895"/>
                </a:moveTo>
                <a:lnTo>
                  <a:pt x="239672" y="145012"/>
                </a:lnTo>
                <a:lnTo>
                  <a:pt x="231913" y="147926"/>
                </a:lnTo>
                <a:lnTo>
                  <a:pt x="230583" y="144030"/>
                </a:lnTo>
                <a:lnTo>
                  <a:pt x="238278" y="140895"/>
                </a:lnTo>
                <a:close/>
                <a:moveTo>
                  <a:pt x="260827" y="139090"/>
                </a:moveTo>
                <a:lnTo>
                  <a:pt x="263772" y="147577"/>
                </a:lnTo>
                <a:lnTo>
                  <a:pt x="260700" y="148622"/>
                </a:lnTo>
                <a:lnTo>
                  <a:pt x="257881" y="140262"/>
                </a:lnTo>
                <a:lnTo>
                  <a:pt x="260827" y="139090"/>
                </a:lnTo>
                <a:close/>
                <a:moveTo>
                  <a:pt x="248792" y="136652"/>
                </a:moveTo>
                <a:lnTo>
                  <a:pt x="251547" y="144696"/>
                </a:lnTo>
                <a:lnTo>
                  <a:pt x="241413" y="148717"/>
                </a:lnTo>
                <a:lnTo>
                  <a:pt x="238721" y="140737"/>
                </a:lnTo>
                <a:lnTo>
                  <a:pt x="248792" y="136652"/>
                </a:lnTo>
                <a:close/>
                <a:moveTo>
                  <a:pt x="136874" y="126391"/>
                </a:moveTo>
                <a:cubicBezTo>
                  <a:pt x="139597" y="127468"/>
                  <a:pt x="143018" y="128228"/>
                  <a:pt x="146913" y="129083"/>
                </a:cubicBezTo>
                <a:cubicBezTo>
                  <a:pt x="150681" y="129906"/>
                  <a:pt x="154830" y="130825"/>
                  <a:pt x="159137" y="132186"/>
                </a:cubicBezTo>
                <a:lnTo>
                  <a:pt x="155622" y="149129"/>
                </a:lnTo>
                <a:lnTo>
                  <a:pt x="132725" y="145519"/>
                </a:lnTo>
                <a:lnTo>
                  <a:pt x="133929" y="140009"/>
                </a:lnTo>
                <a:lnTo>
                  <a:pt x="141434" y="141275"/>
                </a:lnTo>
                <a:lnTo>
                  <a:pt x="141497" y="141275"/>
                </a:lnTo>
                <a:cubicBezTo>
                  <a:pt x="141507" y="141276"/>
                  <a:pt x="141516" y="141277"/>
                  <a:pt x="141524" y="141277"/>
                </a:cubicBezTo>
                <a:cubicBezTo>
                  <a:pt x="141784" y="141277"/>
                  <a:pt x="141805" y="140831"/>
                  <a:pt x="141529" y="140800"/>
                </a:cubicBezTo>
                <a:lnTo>
                  <a:pt x="134024" y="139565"/>
                </a:lnTo>
                <a:lnTo>
                  <a:pt x="136874" y="126391"/>
                </a:lnTo>
                <a:close/>
                <a:moveTo>
                  <a:pt x="207021" y="138520"/>
                </a:moveTo>
                <a:lnTo>
                  <a:pt x="209554" y="146057"/>
                </a:lnTo>
                <a:lnTo>
                  <a:pt x="201384" y="149319"/>
                </a:lnTo>
                <a:lnTo>
                  <a:pt x="199103" y="141687"/>
                </a:lnTo>
                <a:cubicBezTo>
                  <a:pt x="201320" y="140769"/>
                  <a:pt x="204012" y="139692"/>
                  <a:pt x="207021" y="138520"/>
                </a:cubicBezTo>
                <a:close/>
                <a:moveTo>
                  <a:pt x="184947" y="148939"/>
                </a:moveTo>
                <a:lnTo>
                  <a:pt x="185201" y="149224"/>
                </a:lnTo>
                <a:cubicBezTo>
                  <a:pt x="185016" y="149440"/>
                  <a:pt x="184861" y="149626"/>
                  <a:pt x="184677" y="149840"/>
                </a:cubicBezTo>
                <a:lnTo>
                  <a:pt x="184677" y="149840"/>
                </a:lnTo>
                <a:lnTo>
                  <a:pt x="184947" y="148939"/>
                </a:lnTo>
                <a:close/>
                <a:moveTo>
                  <a:pt x="257501" y="140389"/>
                </a:moveTo>
                <a:lnTo>
                  <a:pt x="260320" y="148717"/>
                </a:lnTo>
                <a:lnTo>
                  <a:pt x="255886" y="150238"/>
                </a:lnTo>
                <a:lnTo>
                  <a:pt x="253099" y="142130"/>
                </a:lnTo>
                <a:lnTo>
                  <a:pt x="257501" y="140389"/>
                </a:lnTo>
                <a:close/>
                <a:moveTo>
                  <a:pt x="219593" y="133675"/>
                </a:moveTo>
                <a:cubicBezTo>
                  <a:pt x="221050" y="137950"/>
                  <a:pt x="222507" y="142194"/>
                  <a:pt x="223932" y="146247"/>
                </a:cubicBezTo>
                <a:lnTo>
                  <a:pt x="211708" y="151219"/>
                </a:lnTo>
                <a:lnTo>
                  <a:pt x="207464" y="138393"/>
                </a:lnTo>
                <a:cubicBezTo>
                  <a:pt x="211138" y="136937"/>
                  <a:pt x="215286" y="135322"/>
                  <a:pt x="219593" y="133675"/>
                </a:cubicBezTo>
                <a:close/>
                <a:moveTo>
                  <a:pt x="198660" y="141877"/>
                </a:moveTo>
                <a:lnTo>
                  <a:pt x="200940" y="149446"/>
                </a:lnTo>
                <a:cubicBezTo>
                  <a:pt x="200940" y="149478"/>
                  <a:pt x="200972" y="149478"/>
                  <a:pt x="200972" y="149478"/>
                </a:cubicBezTo>
                <a:lnTo>
                  <a:pt x="195145" y="151789"/>
                </a:lnTo>
                <a:cubicBezTo>
                  <a:pt x="194068" y="149699"/>
                  <a:pt x="192833" y="147482"/>
                  <a:pt x="191503" y="145266"/>
                </a:cubicBezTo>
                <a:cubicBezTo>
                  <a:pt x="192200" y="144822"/>
                  <a:pt x="192928" y="144411"/>
                  <a:pt x="193688" y="143999"/>
                </a:cubicBezTo>
                <a:cubicBezTo>
                  <a:pt x="194448" y="143619"/>
                  <a:pt x="196190" y="142890"/>
                  <a:pt x="198660" y="141877"/>
                </a:cubicBezTo>
                <a:close/>
                <a:moveTo>
                  <a:pt x="239830" y="145424"/>
                </a:moveTo>
                <a:lnTo>
                  <a:pt x="240970" y="148876"/>
                </a:lnTo>
                <a:lnTo>
                  <a:pt x="233274" y="151948"/>
                </a:lnTo>
                <a:lnTo>
                  <a:pt x="232008" y="148401"/>
                </a:lnTo>
                <a:lnTo>
                  <a:pt x="239830" y="145424"/>
                </a:lnTo>
                <a:close/>
                <a:moveTo>
                  <a:pt x="269219" y="146659"/>
                </a:moveTo>
                <a:lnTo>
                  <a:pt x="270454" y="150491"/>
                </a:lnTo>
                <a:lnTo>
                  <a:pt x="265767" y="152169"/>
                </a:lnTo>
                <a:lnTo>
                  <a:pt x="264563" y="148242"/>
                </a:lnTo>
                <a:lnTo>
                  <a:pt x="269219" y="146659"/>
                </a:lnTo>
                <a:close/>
                <a:moveTo>
                  <a:pt x="107612" y="136050"/>
                </a:moveTo>
                <a:lnTo>
                  <a:pt x="131902" y="138520"/>
                </a:lnTo>
                <a:lnTo>
                  <a:pt x="128766" y="152929"/>
                </a:lnTo>
                <a:lnTo>
                  <a:pt x="111507" y="149509"/>
                </a:lnTo>
                <a:lnTo>
                  <a:pt x="107612" y="136050"/>
                </a:lnTo>
                <a:close/>
                <a:moveTo>
                  <a:pt x="251706" y="145107"/>
                </a:moveTo>
                <a:lnTo>
                  <a:pt x="253796" y="151251"/>
                </a:lnTo>
                <a:lnTo>
                  <a:pt x="248824" y="153214"/>
                </a:lnTo>
                <a:cubicBezTo>
                  <a:pt x="248824" y="153183"/>
                  <a:pt x="248824" y="153183"/>
                  <a:pt x="248824" y="153183"/>
                </a:cubicBezTo>
                <a:lnTo>
                  <a:pt x="246639" y="147134"/>
                </a:lnTo>
                <a:lnTo>
                  <a:pt x="251706" y="145107"/>
                </a:lnTo>
                <a:close/>
                <a:moveTo>
                  <a:pt x="230107" y="144252"/>
                </a:moveTo>
                <a:lnTo>
                  <a:pt x="232768" y="152169"/>
                </a:lnTo>
                <a:lnTo>
                  <a:pt x="227637" y="154196"/>
                </a:lnTo>
                <a:lnTo>
                  <a:pt x="224914" y="146342"/>
                </a:lnTo>
                <a:lnTo>
                  <a:pt x="230107" y="144252"/>
                </a:lnTo>
                <a:close/>
                <a:moveTo>
                  <a:pt x="246132" y="147356"/>
                </a:moveTo>
                <a:lnTo>
                  <a:pt x="248317" y="153373"/>
                </a:lnTo>
                <a:lnTo>
                  <a:pt x="248349" y="153404"/>
                </a:lnTo>
                <a:lnTo>
                  <a:pt x="243535" y="155305"/>
                </a:lnTo>
                <a:lnTo>
                  <a:pt x="241508" y="149193"/>
                </a:lnTo>
                <a:lnTo>
                  <a:pt x="246132" y="147356"/>
                </a:lnTo>
                <a:close/>
                <a:moveTo>
                  <a:pt x="273177" y="145361"/>
                </a:moveTo>
                <a:lnTo>
                  <a:pt x="276281" y="154260"/>
                </a:lnTo>
                <a:lnTo>
                  <a:pt x="272576" y="155653"/>
                </a:lnTo>
                <a:lnTo>
                  <a:pt x="269599" y="146564"/>
                </a:lnTo>
                <a:lnTo>
                  <a:pt x="273177" y="145361"/>
                </a:lnTo>
                <a:close/>
                <a:moveTo>
                  <a:pt x="260541" y="149636"/>
                </a:moveTo>
                <a:lnTo>
                  <a:pt x="262315" y="154830"/>
                </a:lnTo>
                <a:lnTo>
                  <a:pt x="256456" y="156825"/>
                </a:lnTo>
                <a:lnTo>
                  <a:pt x="256044" y="151188"/>
                </a:lnTo>
                <a:lnTo>
                  <a:pt x="260541" y="149636"/>
                </a:lnTo>
                <a:close/>
                <a:moveTo>
                  <a:pt x="276408" y="154671"/>
                </a:moveTo>
                <a:lnTo>
                  <a:pt x="276819" y="155780"/>
                </a:lnTo>
                <a:lnTo>
                  <a:pt x="273082" y="157205"/>
                </a:lnTo>
                <a:lnTo>
                  <a:pt x="272702" y="156096"/>
                </a:lnTo>
                <a:lnTo>
                  <a:pt x="276408" y="154671"/>
                </a:lnTo>
                <a:close/>
                <a:moveTo>
                  <a:pt x="270549" y="150966"/>
                </a:moveTo>
                <a:lnTo>
                  <a:pt x="272132" y="155811"/>
                </a:lnTo>
                <a:lnTo>
                  <a:pt x="267445" y="157616"/>
                </a:lnTo>
                <a:lnTo>
                  <a:pt x="265862" y="152644"/>
                </a:lnTo>
                <a:lnTo>
                  <a:pt x="270549" y="150966"/>
                </a:lnTo>
                <a:close/>
                <a:moveTo>
                  <a:pt x="132630" y="145962"/>
                </a:moveTo>
                <a:lnTo>
                  <a:pt x="155527" y="149573"/>
                </a:lnTo>
                <a:lnTo>
                  <a:pt x="153975" y="157046"/>
                </a:lnTo>
                <a:lnTo>
                  <a:pt x="153785" y="157870"/>
                </a:lnTo>
                <a:lnTo>
                  <a:pt x="131047" y="153373"/>
                </a:lnTo>
                <a:lnTo>
                  <a:pt x="132630" y="145962"/>
                </a:lnTo>
                <a:close/>
                <a:moveTo>
                  <a:pt x="241065" y="149351"/>
                </a:moveTo>
                <a:lnTo>
                  <a:pt x="243123" y="155463"/>
                </a:lnTo>
                <a:lnTo>
                  <a:pt x="235396" y="158503"/>
                </a:lnTo>
                <a:lnTo>
                  <a:pt x="233338" y="152423"/>
                </a:lnTo>
                <a:lnTo>
                  <a:pt x="241065" y="149351"/>
                </a:lnTo>
                <a:close/>
                <a:moveTo>
                  <a:pt x="264120" y="148401"/>
                </a:moveTo>
                <a:lnTo>
                  <a:pt x="267065" y="157743"/>
                </a:lnTo>
                <a:lnTo>
                  <a:pt x="264215" y="158852"/>
                </a:lnTo>
                <a:lnTo>
                  <a:pt x="261048" y="149446"/>
                </a:lnTo>
                <a:lnTo>
                  <a:pt x="264120" y="148401"/>
                </a:lnTo>
                <a:close/>
                <a:moveTo>
                  <a:pt x="272291" y="156255"/>
                </a:moveTo>
                <a:lnTo>
                  <a:pt x="272639" y="157363"/>
                </a:lnTo>
                <a:lnTo>
                  <a:pt x="267920" y="159168"/>
                </a:lnTo>
                <a:lnTo>
                  <a:pt x="267572" y="158060"/>
                </a:lnTo>
                <a:lnTo>
                  <a:pt x="272291" y="156255"/>
                </a:lnTo>
                <a:close/>
                <a:moveTo>
                  <a:pt x="232926" y="152613"/>
                </a:moveTo>
                <a:lnTo>
                  <a:pt x="234985" y="158662"/>
                </a:lnTo>
                <a:lnTo>
                  <a:pt x="229854" y="160688"/>
                </a:lnTo>
                <a:cubicBezTo>
                  <a:pt x="229189" y="158788"/>
                  <a:pt x="228524" y="156761"/>
                  <a:pt x="227796" y="154640"/>
                </a:cubicBezTo>
                <a:lnTo>
                  <a:pt x="232926" y="152613"/>
                </a:lnTo>
                <a:close/>
                <a:moveTo>
                  <a:pt x="63180" y="0"/>
                </a:moveTo>
                <a:lnTo>
                  <a:pt x="64542" y="2724"/>
                </a:lnTo>
                <a:lnTo>
                  <a:pt x="60108" y="4909"/>
                </a:lnTo>
                <a:lnTo>
                  <a:pt x="57954" y="32"/>
                </a:lnTo>
                <a:lnTo>
                  <a:pt x="56941" y="32"/>
                </a:lnTo>
                <a:lnTo>
                  <a:pt x="57131" y="444"/>
                </a:lnTo>
                <a:lnTo>
                  <a:pt x="49847" y="3009"/>
                </a:lnTo>
                <a:lnTo>
                  <a:pt x="48675" y="32"/>
                </a:lnTo>
                <a:lnTo>
                  <a:pt x="48200" y="32"/>
                </a:lnTo>
                <a:lnTo>
                  <a:pt x="43007" y="1805"/>
                </a:lnTo>
                <a:lnTo>
                  <a:pt x="42215" y="32"/>
                </a:lnTo>
                <a:lnTo>
                  <a:pt x="41740" y="32"/>
                </a:lnTo>
                <a:lnTo>
                  <a:pt x="43988" y="5067"/>
                </a:lnTo>
                <a:lnTo>
                  <a:pt x="39428" y="6651"/>
                </a:lnTo>
                <a:lnTo>
                  <a:pt x="36356" y="32"/>
                </a:lnTo>
                <a:lnTo>
                  <a:pt x="35849" y="32"/>
                </a:lnTo>
                <a:lnTo>
                  <a:pt x="37180" y="2851"/>
                </a:lnTo>
                <a:lnTo>
                  <a:pt x="32619" y="4814"/>
                </a:lnTo>
                <a:lnTo>
                  <a:pt x="30656" y="32"/>
                </a:lnTo>
                <a:lnTo>
                  <a:pt x="29674" y="32"/>
                </a:lnTo>
                <a:lnTo>
                  <a:pt x="33253" y="8804"/>
                </a:lnTo>
                <a:lnTo>
                  <a:pt x="21503" y="12921"/>
                </a:lnTo>
                <a:lnTo>
                  <a:pt x="26792" y="32"/>
                </a:lnTo>
                <a:lnTo>
                  <a:pt x="26285" y="32"/>
                </a:lnTo>
                <a:lnTo>
                  <a:pt x="22327" y="9691"/>
                </a:lnTo>
                <a:lnTo>
                  <a:pt x="17576" y="32"/>
                </a:lnTo>
                <a:lnTo>
                  <a:pt x="17070" y="32"/>
                </a:lnTo>
                <a:lnTo>
                  <a:pt x="22073" y="10261"/>
                </a:lnTo>
                <a:lnTo>
                  <a:pt x="21060" y="12763"/>
                </a:lnTo>
                <a:lnTo>
                  <a:pt x="14631" y="32"/>
                </a:lnTo>
                <a:lnTo>
                  <a:pt x="12066" y="32"/>
                </a:lnTo>
                <a:lnTo>
                  <a:pt x="15011" y="5891"/>
                </a:lnTo>
                <a:lnTo>
                  <a:pt x="5922" y="8583"/>
                </a:lnTo>
                <a:lnTo>
                  <a:pt x="2280" y="412"/>
                </a:lnTo>
                <a:lnTo>
                  <a:pt x="2122" y="32"/>
                </a:lnTo>
                <a:lnTo>
                  <a:pt x="1615" y="32"/>
                </a:lnTo>
                <a:lnTo>
                  <a:pt x="1774" y="380"/>
                </a:lnTo>
                <a:lnTo>
                  <a:pt x="32" y="1235"/>
                </a:lnTo>
                <a:lnTo>
                  <a:pt x="32" y="1742"/>
                </a:lnTo>
                <a:lnTo>
                  <a:pt x="1964" y="824"/>
                </a:lnTo>
                <a:lnTo>
                  <a:pt x="3642" y="4592"/>
                </a:lnTo>
                <a:lnTo>
                  <a:pt x="95" y="6936"/>
                </a:lnTo>
                <a:lnTo>
                  <a:pt x="32" y="6809"/>
                </a:lnTo>
                <a:lnTo>
                  <a:pt x="32" y="7664"/>
                </a:lnTo>
                <a:lnTo>
                  <a:pt x="2059" y="10894"/>
                </a:lnTo>
                <a:lnTo>
                  <a:pt x="32" y="12130"/>
                </a:lnTo>
                <a:lnTo>
                  <a:pt x="32" y="12668"/>
                </a:lnTo>
                <a:lnTo>
                  <a:pt x="2312" y="11274"/>
                </a:lnTo>
                <a:lnTo>
                  <a:pt x="4244" y="14346"/>
                </a:lnTo>
                <a:lnTo>
                  <a:pt x="697" y="16215"/>
                </a:lnTo>
                <a:lnTo>
                  <a:pt x="63" y="15075"/>
                </a:lnTo>
                <a:lnTo>
                  <a:pt x="63" y="15993"/>
                </a:lnTo>
                <a:lnTo>
                  <a:pt x="253" y="16437"/>
                </a:lnTo>
                <a:lnTo>
                  <a:pt x="32" y="16532"/>
                </a:lnTo>
                <a:lnTo>
                  <a:pt x="32" y="17070"/>
                </a:lnTo>
                <a:lnTo>
                  <a:pt x="475" y="16817"/>
                </a:lnTo>
                <a:lnTo>
                  <a:pt x="2059" y="19698"/>
                </a:lnTo>
                <a:lnTo>
                  <a:pt x="1552" y="19888"/>
                </a:lnTo>
                <a:lnTo>
                  <a:pt x="792" y="19793"/>
                </a:lnTo>
                <a:lnTo>
                  <a:pt x="0" y="18812"/>
                </a:lnTo>
                <a:lnTo>
                  <a:pt x="0" y="22517"/>
                </a:lnTo>
                <a:lnTo>
                  <a:pt x="32" y="22549"/>
                </a:lnTo>
                <a:lnTo>
                  <a:pt x="0" y="22580"/>
                </a:lnTo>
                <a:lnTo>
                  <a:pt x="0" y="23182"/>
                </a:lnTo>
                <a:lnTo>
                  <a:pt x="317" y="22929"/>
                </a:lnTo>
                <a:cubicBezTo>
                  <a:pt x="1583" y="24512"/>
                  <a:pt x="2692" y="26222"/>
                  <a:pt x="3674" y="27996"/>
                </a:cubicBezTo>
                <a:cubicBezTo>
                  <a:pt x="4307" y="29326"/>
                  <a:pt x="4845" y="30656"/>
                  <a:pt x="5320" y="32049"/>
                </a:cubicBezTo>
                <a:lnTo>
                  <a:pt x="3864" y="32049"/>
                </a:lnTo>
                <a:lnTo>
                  <a:pt x="2312" y="27457"/>
                </a:lnTo>
                <a:cubicBezTo>
                  <a:pt x="2280" y="27426"/>
                  <a:pt x="2280" y="27394"/>
                  <a:pt x="2280" y="27362"/>
                </a:cubicBezTo>
                <a:lnTo>
                  <a:pt x="32" y="24449"/>
                </a:lnTo>
                <a:lnTo>
                  <a:pt x="32" y="25209"/>
                </a:lnTo>
                <a:lnTo>
                  <a:pt x="1869" y="27616"/>
                </a:lnTo>
                <a:lnTo>
                  <a:pt x="3452" y="32334"/>
                </a:lnTo>
                <a:cubicBezTo>
                  <a:pt x="3484" y="32429"/>
                  <a:pt x="3579" y="32493"/>
                  <a:pt x="3674" y="32493"/>
                </a:cubicBezTo>
                <a:lnTo>
                  <a:pt x="5479" y="32493"/>
                </a:lnTo>
                <a:cubicBezTo>
                  <a:pt x="5669" y="33031"/>
                  <a:pt x="5859" y="33601"/>
                  <a:pt x="6049" y="34171"/>
                </a:cubicBezTo>
                <a:lnTo>
                  <a:pt x="32" y="34836"/>
                </a:lnTo>
                <a:lnTo>
                  <a:pt x="32" y="35280"/>
                </a:lnTo>
                <a:lnTo>
                  <a:pt x="6207" y="34614"/>
                </a:lnTo>
                <a:cubicBezTo>
                  <a:pt x="6587" y="35755"/>
                  <a:pt x="6967" y="36990"/>
                  <a:pt x="7347" y="38256"/>
                </a:cubicBezTo>
                <a:lnTo>
                  <a:pt x="32" y="39333"/>
                </a:lnTo>
                <a:lnTo>
                  <a:pt x="32" y="39808"/>
                </a:lnTo>
                <a:lnTo>
                  <a:pt x="7474" y="38700"/>
                </a:lnTo>
                <a:cubicBezTo>
                  <a:pt x="8677" y="42722"/>
                  <a:pt x="9912" y="47219"/>
                  <a:pt x="11021" y="51272"/>
                </a:cubicBezTo>
                <a:cubicBezTo>
                  <a:pt x="7189" y="52064"/>
                  <a:pt x="3389" y="52887"/>
                  <a:pt x="32" y="53647"/>
                </a:cubicBezTo>
                <a:lnTo>
                  <a:pt x="32" y="55991"/>
                </a:lnTo>
                <a:cubicBezTo>
                  <a:pt x="3547" y="55231"/>
                  <a:pt x="7569" y="54376"/>
                  <a:pt x="11623" y="53521"/>
                </a:cubicBezTo>
                <a:cubicBezTo>
                  <a:pt x="13333" y="59823"/>
                  <a:pt x="14378" y="63465"/>
                  <a:pt x="15011" y="64605"/>
                </a:cubicBezTo>
                <a:cubicBezTo>
                  <a:pt x="16626" y="67328"/>
                  <a:pt x="42278" y="80914"/>
                  <a:pt x="50702" y="85316"/>
                </a:cubicBezTo>
                <a:lnTo>
                  <a:pt x="61406" y="107865"/>
                </a:lnTo>
                <a:lnTo>
                  <a:pt x="60171" y="107801"/>
                </a:lnTo>
                <a:cubicBezTo>
                  <a:pt x="60138" y="107796"/>
                  <a:pt x="60104" y="107793"/>
                  <a:pt x="60070" y="107793"/>
                </a:cubicBezTo>
                <a:cubicBezTo>
                  <a:pt x="59914" y="107793"/>
                  <a:pt x="59758" y="107850"/>
                  <a:pt x="59601" y="107928"/>
                </a:cubicBezTo>
                <a:cubicBezTo>
                  <a:pt x="47757" y="114230"/>
                  <a:pt x="29611" y="123762"/>
                  <a:pt x="28217" y="124237"/>
                </a:cubicBezTo>
                <a:cubicBezTo>
                  <a:pt x="28164" y="124251"/>
                  <a:pt x="28099" y="124257"/>
                  <a:pt x="28023" y="124257"/>
                </a:cubicBezTo>
                <a:cubicBezTo>
                  <a:pt x="26825" y="124257"/>
                  <a:pt x="22853" y="122650"/>
                  <a:pt x="19160" y="120595"/>
                </a:cubicBezTo>
                <a:cubicBezTo>
                  <a:pt x="18981" y="120496"/>
                  <a:pt x="18793" y="120450"/>
                  <a:pt x="18610" y="120450"/>
                </a:cubicBezTo>
                <a:cubicBezTo>
                  <a:pt x="17979" y="120450"/>
                  <a:pt x="17401" y="120985"/>
                  <a:pt x="17450" y="121672"/>
                </a:cubicBezTo>
                <a:lnTo>
                  <a:pt x="32" y="130825"/>
                </a:lnTo>
                <a:lnTo>
                  <a:pt x="32" y="131870"/>
                </a:lnTo>
                <a:lnTo>
                  <a:pt x="17893" y="122496"/>
                </a:lnTo>
                <a:cubicBezTo>
                  <a:pt x="17956" y="122527"/>
                  <a:pt x="18020" y="122559"/>
                  <a:pt x="18051" y="122591"/>
                </a:cubicBezTo>
                <a:cubicBezTo>
                  <a:pt x="20320" y="123838"/>
                  <a:pt x="25456" y="126507"/>
                  <a:pt x="28120" y="126507"/>
                </a:cubicBezTo>
                <a:cubicBezTo>
                  <a:pt x="28432" y="126507"/>
                  <a:pt x="28710" y="126471"/>
                  <a:pt x="28946" y="126391"/>
                </a:cubicBezTo>
                <a:cubicBezTo>
                  <a:pt x="30941" y="125726"/>
                  <a:pt x="56339" y="112267"/>
                  <a:pt x="60425" y="110081"/>
                </a:cubicBezTo>
                <a:cubicBezTo>
                  <a:pt x="76513" y="110778"/>
                  <a:pt x="91334" y="116130"/>
                  <a:pt x="93265" y="116827"/>
                </a:cubicBezTo>
                <a:lnTo>
                  <a:pt x="102164" y="125568"/>
                </a:lnTo>
                <a:lnTo>
                  <a:pt x="109258" y="149984"/>
                </a:lnTo>
                <a:lnTo>
                  <a:pt x="107485" y="158471"/>
                </a:lnTo>
                <a:lnTo>
                  <a:pt x="109828" y="158471"/>
                </a:lnTo>
                <a:lnTo>
                  <a:pt x="110145" y="156888"/>
                </a:lnTo>
                <a:lnTo>
                  <a:pt x="116099" y="158408"/>
                </a:lnTo>
                <a:lnTo>
                  <a:pt x="117872" y="158408"/>
                </a:lnTo>
                <a:lnTo>
                  <a:pt x="110240" y="156445"/>
                </a:lnTo>
                <a:lnTo>
                  <a:pt x="111507" y="150459"/>
                </a:lnTo>
                <a:lnTo>
                  <a:pt x="128576" y="153848"/>
                </a:lnTo>
                <a:lnTo>
                  <a:pt x="127563" y="158503"/>
                </a:lnTo>
                <a:cubicBezTo>
                  <a:pt x="128355" y="158535"/>
                  <a:pt x="129115" y="158566"/>
                  <a:pt x="129907" y="158598"/>
                </a:cubicBezTo>
                <a:lnTo>
                  <a:pt x="130857" y="154260"/>
                </a:lnTo>
                <a:lnTo>
                  <a:pt x="153563" y="158757"/>
                </a:lnTo>
                <a:lnTo>
                  <a:pt x="153215" y="160245"/>
                </a:lnTo>
                <a:lnTo>
                  <a:pt x="154133" y="160277"/>
                </a:lnTo>
                <a:lnTo>
                  <a:pt x="154482" y="158915"/>
                </a:lnTo>
                <a:lnTo>
                  <a:pt x="158440" y="159517"/>
                </a:lnTo>
                <a:lnTo>
                  <a:pt x="158345" y="160530"/>
                </a:lnTo>
                <a:lnTo>
                  <a:pt x="158820" y="160530"/>
                </a:lnTo>
                <a:lnTo>
                  <a:pt x="158884" y="159580"/>
                </a:lnTo>
                <a:lnTo>
                  <a:pt x="167244" y="160878"/>
                </a:lnTo>
                <a:cubicBezTo>
                  <a:pt x="169430" y="160973"/>
                  <a:pt x="171615" y="161037"/>
                  <a:pt x="173832" y="161100"/>
                </a:cubicBezTo>
                <a:lnTo>
                  <a:pt x="174655" y="161100"/>
                </a:lnTo>
                <a:lnTo>
                  <a:pt x="154703" y="158028"/>
                </a:lnTo>
                <a:lnTo>
                  <a:pt x="154893" y="157236"/>
                </a:lnTo>
                <a:lnTo>
                  <a:pt x="160024" y="132440"/>
                </a:lnTo>
                <a:cubicBezTo>
                  <a:pt x="165471" y="134245"/>
                  <a:pt x="171108" y="136810"/>
                  <a:pt x="176460" y="140800"/>
                </a:cubicBezTo>
                <a:cubicBezTo>
                  <a:pt x="178519" y="142352"/>
                  <a:pt x="180450" y="144062"/>
                  <a:pt x="182224" y="145899"/>
                </a:cubicBezTo>
                <a:lnTo>
                  <a:pt x="177379" y="161163"/>
                </a:lnTo>
                <a:lnTo>
                  <a:pt x="177854" y="161163"/>
                </a:lnTo>
                <a:lnTo>
                  <a:pt x="182604" y="146247"/>
                </a:lnTo>
                <a:cubicBezTo>
                  <a:pt x="183174" y="146849"/>
                  <a:pt x="183744" y="147451"/>
                  <a:pt x="184282" y="148084"/>
                </a:cubicBezTo>
                <a:lnTo>
                  <a:pt x="182541" y="153594"/>
                </a:lnTo>
                <a:lnTo>
                  <a:pt x="180102" y="161195"/>
                </a:lnTo>
                <a:lnTo>
                  <a:pt x="181052" y="161195"/>
                </a:lnTo>
                <a:lnTo>
                  <a:pt x="183396" y="153848"/>
                </a:lnTo>
                <a:cubicBezTo>
                  <a:pt x="183934" y="152359"/>
                  <a:pt x="184757" y="151029"/>
                  <a:pt x="185834" y="149889"/>
                </a:cubicBezTo>
                <a:cubicBezTo>
                  <a:pt x="188558" y="153309"/>
                  <a:pt x="190996" y="156951"/>
                  <a:pt x="193055" y="160815"/>
                </a:cubicBezTo>
                <a:cubicBezTo>
                  <a:pt x="193878" y="160720"/>
                  <a:pt x="194701" y="160657"/>
                  <a:pt x="195525" y="160593"/>
                </a:cubicBezTo>
                <a:cubicBezTo>
                  <a:pt x="193245" y="156223"/>
                  <a:pt x="190553" y="152074"/>
                  <a:pt x="187449" y="148242"/>
                </a:cubicBezTo>
                <a:cubicBezTo>
                  <a:pt x="188494" y="147324"/>
                  <a:pt x="189603" y="146469"/>
                  <a:pt x="190775" y="145709"/>
                </a:cubicBezTo>
                <a:cubicBezTo>
                  <a:pt x="193276" y="149921"/>
                  <a:pt x="195557" y="154165"/>
                  <a:pt x="196982" y="157806"/>
                </a:cubicBezTo>
                <a:cubicBezTo>
                  <a:pt x="197330" y="158693"/>
                  <a:pt x="197678" y="159580"/>
                  <a:pt x="197995" y="160435"/>
                </a:cubicBezTo>
                <a:lnTo>
                  <a:pt x="198977" y="160403"/>
                </a:lnTo>
                <a:cubicBezTo>
                  <a:pt x="198597" y="159453"/>
                  <a:pt x="198217" y="158471"/>
                  <a:pt x="197805" y="157458"/>
                </a:cubicBezTo>
                <a:cubicBezTo>
                  <a:pt x="197172" y="155811"/>
                  <a:pt x="196348" y="154038"/>
                  <a:pt x="195398" y="152169"/>
                </a:cubicBezTo>
                <a:lnTo>
                  <a:pt x="209713" y="146469"/>
                </a:lnTo>
                <a:lnTo>
                  <a:pt x="211359" y="151568"/>
                </a:lnTo>
                <a:lnTo>
                  <a:pt x="214431" y="160752"/>
                </a:lnTo>
                <a:lnTo>
                  <a:pt x="214906" y="160752"/>
                </a:lnTo>
                <a:lnTo>
                  <a:pt x="211866" y="151631"/>
                </a:lnTo>
                <a:lnTo>
                  <a:pt x="224090" y="146659"/>
                </a:lnTo>
                <a:cubicBezTo>
                  <a:pt x="225864" y="151821"/>
                  <a:pt x="227511" y="156666"/>
                  <a:pt x="228936" y="160847"/>
                </a:cubicBezTo>
                <a:lnTo>
                  <a:pt x="230583" y="160847"/>
                </a:lnTo>
                <a:lnTo>
                  <a:pt x="235111" y="159105"/>
                </a:lnTo>
                <a:lnTo>
                  <a:pt x="235713" y="160815"/>
                </a:lnTo>
                <a:lnTo>
                  <a:pt x="236188" y="160815"/>
                </a:lnTo>
                <a:lnTo>
                  <a:pt x="235555" y="158947"/>
                </a:lnTo>
                <a:lnTo>
                  <a:pt x="237518" y="158155"/>
                </a:lnTo>
                <a:lnTo>
                  <a:pt x="238436" y="160752"/>
                </a:lnTo>
                <a:lnTo>
                  <a:pt x="238911" y="160720"/>
                </a:lnTo>
                <a:lnTo>
                  <a:pt x="237961" y="157965"/>
                </a:lnTo>
                <a:lnTo>
                  <a:pt x="241287" y="156666"/>
                </a:lnTo>
                <a:lnTo>
                  <a:pt x="242395" y="160435"/>
                </a:lnTo>
                <a:lnTo>
                  <a:pt x="242870" y="160372"/>
                </a:lnTo>
                <a:lnTo>
                  <a:pt x="241698" y="156508"/>
                </a:lnTo>
                <a:lnTo>
                  <a:pt x="243282" y="155906"/>
                </a:lnTo>
                <a:lnTo>
                  <a:pt x="244644" y="160213"/>
                </a:lnTo>
                <a:lnTo>
                  <a:pt x="245119" y="160150"/>
                </a:lnTo>
                <a:lnTo>
                  <a:pt x="243694" y="155716"/>
                </a:lnTo>
                <a:lnTo>
                  <a:pt x="253764" y="151758"/>
                </a:lnTo>
                <a:lnTo>
                  <a:pt x="254176" y="157648"/>
                </a:lnTo>
                <a:lnTo>
                  <a:pt x="247335" y="160023"/>
                </a:lnTo>
                <a:cubicBezTo>
                  <a:pt x="247874" y="159992"/>
                  <a:pt x="248444" y="159960"/>
                  <a:pt x="248982" y="159928"/>
                </a:cubicBezTo>
                <a:lnTo>
                  <a:pt x="254208" y="158123"/>
                </a:lnTo>
                <a:lnTo>
                  <a:pt x="254303" y="159770"/>
                </a:lnTo>
                <a:lnTo>
                  <a:pt x="256615" y="159738"/>
                </a:lnTo>
                <a:lnTo>
                  <a:pt x="256456" y="157331"/>
                </a:lnTo>
                <a:lnTo>
                  <a:pt x="262442" y="155241"/>
                </a:lnTo>
                <a:lnTo>
                  <a:pt x="263740" y="159042"/>
                </a:lnTo>
                <a:lnTo>
                  <a:pt x="262062" y="159675"/>
                </a:lnTo>
                <a:lnTo>
                  <a:pt x="263423" y="159675"/>
                </a:lnTo>
                <a:lnTo>
                  <a:pt x="263867" y="159485"/>
                </a:lnTo>
                <a:lnTo>
                  <a:pt x="263930" y="159643"/>
                </a:lnTo>
                <a:lnTo>
                  <a:pt x="264405" y="159643"/>
                </a:lnTo>
                <a:lnTo>
                  <a:pt x="264310" y="159327"/>
                </a:lnTo>
                <a:lnTo>
                  <a:pt x="267129" y="158250"/>
                </a:lnTo>
                <a:lnTo>
                  <a:pt x="267477" y="159358"/>
                </a:lnTo>
                <a:lnTo>
                  <a:pt x="266875" y="159580"/>
                </a:lnTo>
                <a:lnTo>
                  <a:pt x="266875" y="159580"/>
                </a:lnTo>
                <a:lnTo>
                  <a:pt x="268300" y="159517"/>
                </a:lnTo>
                <a:lnTo>
                  <a:pt x="272766" y="157838"/>
                </a:lnTo>
                <a:lnTo>
                  <a:pt x="273272" y="159295"/>
                </a:lnTo>
                <a:lnTo>
                  <a:pt x="273747" y="159295"/>
                </a:lnTo>
                <a:lnTo>
                  <a:pt x="273209" y="157648"/>
                </a:lnTo>
                <a:lnTo>
                  <a:pt x="276946" y="156223"/>
                </a:lnTo>
                <a:lnTo>
                  <a:pt x="277928" y="159168"/>
                </a:lnTo>
                <a:lnTo>
                  <a:pt x="278403" y="159168"/>
                </a:lnTo>
                <a:lnTo>
                  <a:pt x="277326" y="155843"/>
                </a:lnTo>
                <a:lnTo>
                  <a:pt x="273589" y="145202"/>
                </a:lnTo>
                <a:lnTo>
                  <a:pt x="280335" y="142922"/>
                </a:lnTo>
                <a:lnTo>
                  <a:pt x="285180" y="157521"/>
                </a:lnTo>
                <a:lnTo>
                  <a:pt x="285180" y="156065"/>
                </a:lnTo>
                <a:lnTo>
                  <a:pt x="284800" y="154830"/>
                </a:lnTo>
                <a:lnTo>
                  <a:pt x="284832" y="154830"/>
                </a:lnTo>
                <a:lnTo>
                  <a:pt x="285180" y="154671"/>
                </a:lnTo>
                <a:lnTo>
                  <a:pt x="285180" y="154196"/>
                </a:lnTo>
                <a:lnTo>
                  <a:pt x="284673" y="154418"/>
                </a:lnTo>
                <a:lnTo>
                  <a:pt x="283565" y="151093"/>
                </a:lnTo>
                <a:lnTo>
                  <a:pt x="285212" y="150111"/>
                </a:lnTo>
                <a:lnTo>
                  <a:pt x="285212" y="149573"/>
                </a:lnTo>
                <a:lnTo>
                  <a:pt x="283407" y="150649"/>
                </a:lnTo>
                <a:lnTo>
                  <a:pt x="280778" y="142764"/>
                </a:lnTo>
                <a:lnTo>
                  <a:pt x="284578" y="141497"/>
                </a:lnTo>
                <a:lnTo>
                  <a:pt x="285212" y="143175"/>
                </a:lnTo>
                <a:lnTo>
                  <a:pt x="285212" y="141877"/>
                </a:lnTo>
                <a:lnTo>
                  <a:pt x="284990" y="141339"/>
                </a:lnTo>
                <a:lnTo>
                  <a:pt x="285212" y="141275"/>
                </a:lnTo>
                <a:lnTo>
                  <a:pt x="285212" y="140294"/>
                </a:lnTo>
                <a:lnTo>
                  <a:pt x="284673" y="140484"/>
                </a:lnTo>
                <a:lnTo>
                  <a:pt x="281158" y="131141"/>
                </a:lnTo>
                <a:lnTo>
                  <a:pt x="285212" y="129558"/>
                </a:lnTo>
                <a:lnTo>
                  <a:pt x="285212" y="129051"/>
                </a:lnTo>
                <a:lnTo>
                  <a:pt x="267445" y="136018"/>
                </a:lnTo>
                <a:cubicBezTo>
                  <a:pt x="267445" y="135987"/>
                  <a:pt x="267445" y="135987"/>
                  <a:pt x="267445" y="135955"/>
                </a:cubicBezTo>
                <a:lnTo>
                  <a:pt x="266400" y="133200"/>
                </a:lnTo>
                <a:lnTo>
                  <a:pt x="282171" y="123414"/>
                </a:lnTo>
                <a:lnTo>
                  <a:pt x="285180" y="127943"/>
                </a:lnTo>
                <a:lnTo>
                  <a:pt x="285180" y="125758"/>
                </a:lnTo>
                <a:lnTo>
                  <a:pt x="284958" y="125948"/>
                </a:lnTo>
                <a:lnTo>
                  <a:pt x="282900" y="122844"/>
                </a:lnTo>
                <a:lnTo>
                  <a:pt x="285180" y="120849"/>
                </a:lnTo>
                <a:lnTo>
                  <a:pt x="285180" y="120247"/>
                </a:lnTo>
                <a:lnTo>
                  <a:pt x="282646" y="122464"/>
                </a:lnTo>
                <a:lnTo>
                  <a:pt x="279828" y="118189"/>
                </a:lnTo>
                <a:lnTo>
                  <a:pt x="283977" y="114768"/>
                </a:lnTo>
                <a:lnTo>
                  <a:pt x="285180" y="116510"/>
                </a:lnTo>
                <a:lnTo>
                  <a:pt x="285180" y="115718"/>
                </a:lnTo>
                <a:lnTo>
                  <a:pt x="284325" y="114483"/>
                </a:lnTo>
                <a:lnTo>
                  <a:pt x="285180" y="113755"/>
                </a:lnTo>
                <a:lnTo>
                  <a:pt x="285180" y="113185"/>
                </a:lnTo>
                <a:lnTo>
                  <a:pt x="284072" y="114072"/>
                </a:lnTo>
                <a:lnTo>
                  <a:pt x="281411" y="110240"/>
                </a:lnTo>
                <a:lnTo>
                  <a:pt x="285180" y="107136"/>
                </a:lnTo>
                <a:lnTo>
                  <a:pt x="285180" y="106535"/>
                </a:lnTo>
                <a:lnTo>
                  <a:pt x="281126" y="109891"/>
                </a:lnTo>
                <a:lnTo>
                  <a:pt x="277928" y="105236"/>
                </a:lnTo>
                <a:cubicBezTo>
                  <a:pt x="279733" y="103906"/>
                  <a:pt x="281475" y="102608"/>
                  <a:pt x="283122" y="101404"/>
                </a:cubicBezTo>
                <a:lnTo>
                  <a:pt x="285180" y="104254"/>
                </a:lnTo>
                <a:lnTo>
                  <a:pt x="285180" y="103463"/>
                </a:lnTo>
                <a:lnTo>
                  <a:pt x="283470" y="101119"/>
                </a:lnTo>
                <a:cubicBezTo>
                  <a:pt x="284072" y="100676"/>
                  <a:pt x="284642" y="100264"/>
                  <a:pt x="285180" y="99852"/>
                </a:cubicBezTo>
                <a:lnTo>
                  <a:pt x="285180" y="98681"/>
                </a:lnTo>
                <a:cubicBezTo>
                  <a:pt x="284483" y="99251"/>
                  <a:pt x="283723" y="99789"/>
                  <a:pt x="282963" y="100391"/>
                </a:cubicBezTo>
                <a:lnTo>
                  <a:pt x="280145" y="96495"/>
                </a:lnTo>
                <a:lnTo>
                  <a:pt x="285180" y="92949"/>
                </a:lnTo>
                <a:lnTo>
                  <a:pt x="285180" y="92379"/>
                </a:lnTo>
                <a:lnTo>
                  <a:pt x="279891" y="96147"/>
                </a:lnTo>
                <a:lnTo>
                  <a:pt x="277611" y="92980"/>
                </a:lnTo>
                <a:lnTo>
                  <a:pt x="277643" y="92980"/>
                </a:lnTo>
                <a:lnTo>
                  <a:pt x="285180" y="87502"/>
                </a:lnTo>
                <a:lnTo>
                  <a:pt x="285180" y="86931"/>
                </a:lnTo>
                <a:lnTo>
                  <a:pt x="277389" y="92600"/>
                </a:lnTo>
                <a:lnTo>
                  <a:pt x="277326" y="92600"/>
                </a:lnTo>
                <a:lnTo>
                  <a:pt x="273652" y="87470"/>
                </a:lnTo>
                <a:lnTo>
                  <a:pt x="282932" y="79204"/>
                </a:lnTo>
                <a:cubicBezTo>
                  <a:pt x="283660" y="80123"/>
                  <a:pt x="284420" y="81073"/>
                  <a:pt x="285180" y="82023"/>
                </a:cubicBezTo>
                <a:lnTo>
                  <a:pt x="285180" y="81294"/>
                </a:lnTo>
                <a:cubicBezTo>
                  <a:pt x="284515" y="80471"/>
                  <a:pt x="283882" y="79679"/>
                  <a:pt x="283280" y="78888"/>
                </a:cubicBezTo>
                <a:lnTo>
                  <a:pt x="285180" y="77177"/>
                </a:lnTo>
                <a:lnTo>
                  <a:pt x="285180" y="76576"/>
                </a:lnTo>
                <a:lnTo>
                  <a:pt x="282995" y="78508"/>
                </a:lnTo>
                <a:cubicBezTo>
                  <a:pt x="282425" y="77779"/>
                  <a:pt x="281886" y="77082"/>
                  <a:pt x="281348" y="76386"/>
                </a:cubicBezTo>
                <a:cubicBezTo>
                  <a:pt x="280493" y="75246"/>
                  <a:pt x="279670" y="74201"/>
                  <a:pt x="279005" y="73251"/>
                </a:cubicBezTo>
                <a:lnTo>
                  <a:pt x="281981" y="70685"/>
                </a:lnTo>
                <a:lnTo>
                  <a:pt x="285180" y="74676"/>
                </a:lnTo>
                <a:lnTo>
                  <a:pt x="285180" y="73947"/>
                </a:lnTo>
                <a:lnTo>
                  <a:pt x="282330" y="70400"/>
                </a:lnTo>
                <a:lnTo>
                  <a:pt x="285180" y="67898"/>
                </a:lnTo>
                <a:lnTo>
                  <a:pt x="285180" y="66663"/>
                </a:lnTo>
                <a:lnTo>
                  <a:pt x="284325" y="67423"/>
                </a:lnTo>
                <a:cubicBezTo>
                  <a:pt x="283375" y="64447"/>
                  <a:pt x="281380" y="58144"/>
                  <a:pt x="280525" y="55358"/>
                </a:cubicBezTo>
                <a:lnTo>
                  <a:pt x="283407" y="54376"/>
                </a:lnTo>
                <a:lnTo>
                  <a:pt x="285180" y="54598"/>
                </a:lnTo>
                <a:lnTo>
                  <a:pt x="285180" y="52286"/>
                </a:lnTo>
                <a:lnTo>
                  <a:pt x="283407" y="52064"/>
                </a:lnTo>
                <a:lnTo>
                  <a:pt x="283343" y="52064"/>
                </a:lnTo>
                <a:lnTo>
                  <a:pt x="273336" y="51621"/>
                </a:lnTo>
                <a:lnTo>
                  <a:pt x="271562" y="45762"/>
                </a:lnTo>
                <a:lnTo>
                  <a:pt x="285180" y="47250"/>
                </a:lnTo>
                <a:lnTo>
                  <a:pt x="285180" y="46775"/>
                </a:lnTo>
                <a:lnTo>
                  <a:pt x="271404" y="45255"/>
                </a:lnTo>
                <a:lnTo>
                  <a:pt x="270137" y="41138"/>
                </a:lnTo>
                <a:lnTo>
                  <a:pt x="285180" y="41803"/>
                </a:lnTo>
                <a:lnTo>
                  <a:pt x="285180" y="41328"/>
                </a:lnTo>
                <a:lnTo>
                  <a:pt x="252244" y="39840"/>
                </a:lnTo>
                <a:lnTo>
                  <a:pt x="244390" y="39840"/>
                </a:lnTo>
                <a:cubicBezTo>
                  <a:pt x="244707" y="36673"/>
                  <a:pt x="244992" y="33918"/>
                  <a:pt x="245214" y="31638"/>
                </a:cubicBezTo>
                <a:lnTo>
                  <a:pt x="268680" y="32018"/>
                </a:lnTo>
                <a:lnTo>
                  <a:pt x="276946" y="32524"/>
                </a:lnTo>
                <a:lnTo>
                  <a:pt x="285148" y="33063"/>
                </a:lnTo>
                <a:lnTo>
                  <a:pt x="285148" y="32588"/>
                </a:lnTo>
                <a:lnTo>
                  <a:pt x="277168" y="32081"/>
                </a:lnTo>
                <a:lnTo>
                  <a:pt x="277263" y="28724"/>
                </a:lnTo>
                <a:lnTo>
                  <a:pt x="285148" y="28629"/>
                </a:lnTo>
                <a:lnTo>
                  <a:pt x="285148" y="28186"/>
                </a:lnTo>
                <a:lnTo>
                  <a:pt x="277326" y="28249"/>
                </a:lnTo>
                <a:lnTo>
                  <a:pt x="277453" y="24037"/>
                </a:lnTo>
                <a:lnTo>
                  <a:pt x="285212" y="24829"/>
                </a:lnTo>
                <a:lnTo>
                  <a:pt x="285212" y="24385"/>
                </a:lnTo>
                <a:lnTo>
                  <a:pt x="283977" y="24259"/>
                </a:lnTo>
                <a:lnTo>
                  <a:pt x="283977" y="15106"/>
                </a:lnTo>
                <a:lnTo>
                  <a:pt x="285212" y="15201"/>
                </a:lnTo>
                <a:lnTo>
                  <a:pt x="285212" y="14726"/>
                </a:lnTo>
                <a:lnTo>
                  <a:pt x="268237" y="13460"/>
                </a:lnTo>
                <a:lnTo>
                  <a:pt x="268807" y="5099"/>
                </a:lnTo>
                <a:lnTo>
                  <a:pt x="268807" y="32"/>
                </a:lnTo>
                <a:lnTo>
                  <a:pt x="268332" y="32"/>
                </a:lnTo>
                <a:lnTo>
                  <a:pt x="268332" y="4814"/>
                </a:lnTo>
                <a:lnTo>
                  <a:pt x="260415" y="4022"/>
                </a:lnTo>
                <a:lnTo>
                  <a:pt x="260541" y="32"/>
                </a:lnTo>
                <a:lnTo>
                  <a:pt x="260098" y="32"/>
                </a:lnTo>
                <a:lnTo>
                  <a:pt x="259971" y="3991"/>
                </a:lnTo>
                <a:lnTo>
                  <a:pt x="255158" y="3484"/>
                </a:lnTo>
                <a:lnTo>
                  <a:pt x="255221" y="32"/>
                </a:lnTo>
                <a:lnTo>
                  <a:pt x="254746" y="32"/>
                </a:lnTo>
                <a:lnTo>
                  <a:pt x="254714" y="3421"/>
                </a:lnTo>
                <a:lnTo>
                  <a:pt x="246132" y="2566"/>
                </a:lnTo>
                <a:lnTo>
                  <a:pt x="246132" y="32"/>
                </a:lnTo>
                <a:lnTo>
                  <a:pt x="243820" y="32"/>
                </a:lnTo>
                <a:lnTo>
                  <a:pt x="243820" y="2312"/>
                </a:lnTo>
                <a:lnTo>
                  <a:pt x="233401" y="1267"/>
                </a:lnTo>
                <a:lnTo>
                  <a:pt x="233591" y="32"/>
                </a:lnTo>
                <a:lnTo>
                  <a:pt x="233148" y="32"/>
                </a:lnTo>
                <a:lnTo>
                  <a:pt x="232926" y="1457"/>
                </a:lnTo>
                <a:lnTo>
                  <a:pt x="232419" y="4846"/>
                </a:lnTo>
                <a:lnTo>
                  <a:pt x="225072" y="4339"/>
                </a:lnTo>
                <a:lnTo>
                  <a:pt x="225705" y="32"/>
                </a:lnTo>
                <a:lnTo>
                  <a:pt x="224787" y="32"/>
                </a:lnTo>
                <a:lnTo>
                  <a:pt x="224154" y="4307"/>
                </a:lnTo>
                <a:cubicBezTo>
                  <a:pt x="216585" y="3801"/>
                  <a:pt x="209143" y="3294"/>
                  <a:pt x="205976" y="3136"/>
                </a:cubicBezTo>
                <a:cubicBezTo>
                  <a:pt x="205627" y="3104"/>
                  <a:pt x="205216" y="3072"/>
                  <a:pt x="204804" y="3041"/>
                </a:cubicBezTo>
                <a:lnTo>
                  <a:pt x="205089" y="32"/>
                </a:lnTo>
                <a:lnTo>
                  <a:pt x="204139" y="32"/>
                </a:lnTo>
                <a:lnTo>
                  <a:pt x="203886" y="2946"/>
                </a:lnTo>
                <a:cubicBezTo>
                  <a:pt x="199674" y="2439"/>
                  <a:pt x="192611" y="1235"/>
                  <a:pt x="185961" y="32"/>
                </a:cubicBezTo>
                <a:lnTo>
                  <a:pt x="180925" y="32"/>
                </a:lnTo>
                <a:cubicBezTo>
                  <a:pt x="183174" y="444"/>
                  <a:pt x="185581" y="887"/>
                  <a:pt x="188019" y="1330"/>
                </a:cubicBezTo>
                <a:lnTo>
                  <a:pt x="187608" y="5637"/>
                </a:lnTo>
                <a:lnTo>
                  <a:pt x="175447" y="4751"/>
                </a:lnTo>
                <a:lnTo>
                  <a:pt x="176840" y="32"/>
                </a:lnTo>
                <a:lnTo>
                  <a:pt x="176333" y="32"/>
                </a:lnTo>
                <a:lnTo>
                  <a:pt x="175003" y="4592"/>
                </a:lnTo>
                <a:lnTo>
                  <a:pt x="167941" y="32"/>
                </a:lnTo>
                <a:lnTo>
                  <a:pt x="167086" y="32"/>
                </a:lnTo>
                <a:lnTo>
                  <a:pt x="174877" y="5036"/>
                </a:lnTo>
                <a:lnTo>
                  <a:pt x="173673" y="9184"/>
                </a:lnTo>
                <a:lnTo>
                  <a:pt x="162779" y="2756"/>
                </a:lnTo>
                <a:lnTo>
                  <a:pt x="162716" y="2724"/>
                </a:lnTo>
                <a:lnTo>
                  <a:pt x="156477" y="32"/>
                </a:lnTo>
                <a:lnTo>
                  <a:pt x="154165" y="32"/>
                </a:lnTo>
                <a:lnTo>
                  <a:pt x="162336" y="3579"/>
                </a:lnTo>
                <a:lnTo>
                  <a:pt x="181179" y="14695"/>
                </a:lnTo>
                <a:lnTo>
                  <a:pt x="177822" y="20300"/>
                </a:lnTo>
                <a:lnTo>
                  <a:pt x="150143" y="7664"/>
                </a:lnTo>
                <a:lnTo>
                  <a:pt x="148781" y="32"/>
                </a:lnTo>
                <a:lnTo>
                  <a:pt x="147831" y="32"/>
                </a:lnTo>
                <a:lnTo>
                  <a:pt x="149130" y="7284"/>
                </a:lnTo>
                <a:lnTo>
                  <a:pt x="127690" y="64"/>
                </a:lnTo>
                <a:lnTo>
                  <a:pt x="127690" y="32"/>
                </a:lnTo>
                <a:lnTo>
                  <a:pt x="126170" y="32"/>
                </a:lnTo>
                <a:lnTo>
                  <a:pt x="126613" y="159"/>
                </a:lnTo>
                <a:cubicBezTo>
                  <a:pt x="125220" y="3231"/>
                  <a:pt x="123098" y="7918"/>
                  <a:pt x="120881" y="12858"/>
                </a:cubicBezTo>
                <a:cubicBezTo>
                  <a:pt x="109417" y="7981"/>
                  <a:pt x="95166" y="1869"/>
                  <a:pt x="94437" y="1552"/>
                </a:cubicBezTo>
                <a:cubicBezTo>
                  <a:pt x="93772" y="1140"/>
                  <a:pt x="93202" y="634"/>
                  <a:pt x="92695" y="32"/>
                </a:cubicBezTo>
                <a:lnTo>
                  <a:pt x="92062" y="32"/>
                </a:lnTo>
                <a:cubicBezTo>
                  <a:pt x="92854" y="887"/>
                  <a:pt x="93709" y="1742"/>
                  <a:pt x="94247" y="1964"/>
                </a:cubicBezTo>
                <a:cubicBezTo>
                  <a:pt x="94659" y="2154"/>
                  <a:pt x="99473" y="4212"/>
                  <a:pt x="105648" y="6873"/>
                </a:cubicBezTo>
                <a:cubicBezTo>
                  <a:pt x="105268" y="7728"/>
                  <a:pt x="103780" y="10863"/>
                  <a:pt x="103495" y="11369"/>
                </a:cubicBezTo>
                <a:cubicBezTo>
                  <a:pt x="103241" y="11750"/>
                  <a:pt x="103273" y="13238"/>
                  <a:pt x="103400" y="16215"/>
                </a:cubicBezTo>
                <a:cubicBezTo>
                  <a:pt x="103431" y="17070"/>
                  <a:pt x="103495" y="17798"/>
                  <a:pt x="103463" y="18020"/>
                </a:cubicBezTo>
                <a:cubicBezTo>
                  <a:pt x="103431" y="18242"/>
                  <a:pt x="103241" y="19667"/>
                  <a:pt x="102988" y="21535"/>
                </a:cubicBezTo>
                <a:lnTo>
                  <a:pt x="96559" y="21852"/>
                </a:lnTo>
                <a:lnTo>
                  <a:pt x="95102" y="15296"/>
                </a:lnTo>
                <a:cubicBezTo>
                  <a:pt x="95071" y="15233"/>
                  <a:pt x="95039" y="15201"/>
                  <a:pt x="95039" y="15170"/>
                </a:cubicBezTo>
                <a:lnTo>
                  <a:pt x="79806" y="32"/>
                </a:lnTo>
                <a:lnTo>
                  <a:pt x="79141" y="32"/>
                </a:lnTo>
                <a:lnTo>
                  <a:pt x="83448" y="4276"/>
                </a:lnTo>
                <a:lnTo>
                  <a:pt x="77241" y="9184"/>
                </a:lnTo>
                <a:lnTo>
                  <a:pt x="76639" y="8234"/>
                </a:lnTo>
                <a:lnTo>
                  <a:pt x="70084" y="32"/>
                </a:lnTo>
                <a:lnTo>
                  <a:pt x="69514" y="32"/>
                </a:lnTo>
                <a:lnTo>
                  <a:pt x="71445" y="2439"/>
                </a:lnTo>
                <a:lnTo>
                  <a:pt x="67075" y="6778"/>
                </a:lnTo>
                <a:lnTo>
                  <a:pt x="65048" y="2724"/>
                </a:lnTo>
                <a:lnTo>
                  <a:pt x="63687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25490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7"/>
          <p:cNvSpPr txBox="1"/>
          <p:nvPr>
            <p:ph type="ctrTitle"/>
          </p:nvPr>
        </p:nvSpPr>
        <p:spPr>
          <a:xfrm>
            <a:off x="6179778" y="1853950"/>
            <a:ext cx="1736700" cy="4035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1" name="Google Shape;101;p17"/>
          <p:cNvSpPr txBox="1"/>
          <p:nvPr>
            <p:ph idx="1" type="subTitle"/>
          </p:nvPr>
        </p:nvSpPr>
        <p:spPr>
          <a:xfrm>
            <a:off x="6179778" y="2257525"/>
            <a:ext cx="1736700" cy="8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02" name="Google Shape;102;p17"/>
          <p:cNvSpPr txBox="1"/>
          <p:nvPr>
            <p:ph idx="2" type="ctrTitle"/>
          </p:nvPr>
        </p:nvSpPr>
        <p:spPr>
          <a:xfrm>
            <a:off x="1227522" y="1853950"/>
            <a:ext cx="1736700" cy="4035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3" name="Google Shape;103;p17"/>
          <p:cNvSpPr txBox="1"/>
          <p:nvPr>
            <p:ph idx="3" type="subTitle"/>
          </p:nvPr>
        </p:nvSpPr>
        <p:spPr>
          <a:xfrm>
            <a:off x="1227522" y="2257525"/>
            <a:ext cx="1736700" cy="8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04" name="Google Shape;104;p17"/>
          <p:cNvSpPr txBox="1"/>
          <p:nvPr>
            <p:ph idx="4" type="ctrTitle"/>
          </p:nvPr>
        </p:nvSpPr>
        <p:spPr>
          <a:xfrm>
            <a:off x="3703650" y="1853950"/>
            <a:ext cx="1736700" cy="4035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5" name="Google Shape;105;p17"/>
          <p:cNvSpPr txBox="1"/>
          <p:nvPr>
            <p:ph idx="5" type="subTitle"/>
          </p:nvPr>
        </p:nvSpPr>
        <p:spPr>
          <a:xfrm>
            <a:off x="3703650" y="2257525"/>
            <a:ext cx="1736700" cy="8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06" name="Google Shape;106;p17"/>
          <p:cNvSpPr txBox="1"/>
          <p:nvPr>
            <p:ph idx="6" type="ctrTitle"/>
          </p:nvPr>
        </p:nvSpPr>
        <p:spPr>
          <a:xfrm>
            <a:off x="5045070" y="390425"/>
            <a:ext cx="3481200" cy="4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01">
  <p:cSld name="CUSTOM_14">
    <p:bg>
      <p:bgPr>
        <a:solidFill>
          <a:schemeClr val="lt1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/>
          <p:nvPr/>
        </p:nvSpPr>
        <p:spPr>
          <a:xfrm flipH="1">
            <a:off x="-35175" y="0"/>
            <a:ext cx="9210209" cy="5205422"/>
          </a:xfrm>
          <a:custGeom>
            <a:rect b="b" l="l" r="r" t="t"/>
            <a:pathLst>
              <a:path extrusionOk="0" h="161196" w="285212">
                <a:moveTo>
                  <a:pt x="48327" y="475"/>
                </a:moveTo>
                <a:lnTo>
                  <a:pt x="49372" y="3167"/>
                </a:lnTo>
                <a:lnTo>
                  <a:pt x="44400" y="4909"/>
                </a:lnTo>
                <a:lnTo>
                  <a:pt x="43197" y="2249"/>
                </a:lnTo>
                <a:lnTo>
                  <a:pt x="48327" y="475"/>
                </a:lnTo>
                <a:close/>
                <a:moveTo>
                  <a:pt x="233338" y="1742"/>
                </a:moveTo>
                <a:lnTo>
                  <a:pt x="243820" y="2787"/>
                </a:lnTo>
                <a:lnTo>
                  <a:pt x="243820" y="5669"/>
                </a:lnTo>
                <a:lnTo>
                  <a:pt x="232863" y="4909"/>
                </a:lnTo>
                <a:lnTo>
                  <a:pt x="233338" y="1742"/>
                </a:lnTo>
                <a:close/>
                <a:moveTo>
                  <a:pt x="188463" y="1425"/>
                </a:moveTo>
                <a:cubicBezTo>
                  <a:pt x="191440" y="1932"/>
                  <a:pt x="194385" y="2471"/>
                  <a:pt x="197108" y="2882"/>
                </a:cubicBezTo>
                <a:lnTo>
                  <a:pt x="196823" y="6397"/>
                </a:lnTo>
                <a:lnTo>
                  <a:pt x="188051" y="5701"/>
                </a:lnTo>
                <a:lnTo>
                  <a:pt x="188463" y="1425"/>
                </a:lnTo>
                <a:close/>
                <a:moveTo>
                  <a:pt x="204709" y="3927"/>
                </a:moveTo>
                <a:cubicBezTo>
                  <a:pt x="205152" y="3959"/>
                  <a:pt x="205564" y="3991"/>
                  <a:pt x="205912" y="3991"/>
                </a:cubicBezTo>
                <a:lnTo>
                  <a:pt x="208541" y="4149"/>
                </a:lnTo>
                <a:lnTo>
                  <a:pt x="208351" y="7284"/>
                </a:lnTo>
                <a:lnTo>
                  <a:pt x="204392" y="7094"/>
                </a:lnTo>
                <a:lnTo>
                  <a:pt x="204709" y="3927"/>
                </a:lnTo>
                <a:close/>
                <a:moveTo>
                  <a:pt x="37370" y="3294"/>
                </a:moveTo>
                <a:lnTo>
                  <a:pt x="38985" y="6809"/>
                </a:lnTo>
                <a:lnTo>
                  <a:pt x="34139" y="8488"/>
                </a:lnTo>
                <a:lnTo>
                  <a:pt x="32778" y="5226"/>
                </a:lnTo>
                <a:lnTo>
                  <a:pt x="37370" y="3294"/>
                </a:lnTo>
                <a:close/>
                <a:moveTo>
                  <a:pt x="64763" y="3136"/>
                </a:moveTo>
                <a:lnTo>
                  <a:pt x="66727" y="7031"/>
                </a:lnTo>
                <a:lnTo>
                  <a:pt x="61755" y="8614"/>
                </a:lnTo>
                <a:lnTo>
                  <a:pt x="60298" y="5352"/>
                </a:lnTo>
                <a:lnTo>
                  <a:pt x="64763" y="3136"/>
                </a:lnTo>
                <a:close/>
                <a:moveTo>
                  <a:pt x="52982" y="2376"/>
                </a:moveTo>
                <a:lnTo>
                  <a:pt x="54693" y="6619"/>
                </a:lnTo>
                <a:lnTo>
                  <a:pt x="48929" y="8804"/>
                </a:lnTo>
                <a:lnTo>
                  <a:pt x="47124" y="4434"/>
                </a:lnTo>
                <a:lnTo>
                  <a:pt x="52982" y="2376"/>
                </a:lnTo>
                <a:close/>
                <a:moveTo>
                  <a:pt x="197552" y="2977"/>
                </a:moveTo>
                <a:cubicBezTo>
                  <a:pt x="199927" y="3357"/>
                  <a:pt x="202080" y="3642"/>
                  <a:pt x="203791" y="3832"/>
                </a:cubicBezTo>
                <a:lnTo>
                  <a:pt x="203315" y="8899"/>
                </a:lnTo>
                <a:lnTo>
                  <a:pt x="197108" y="8456"/>
                </a:lnTo>
                <a:lnTo>
                  <a:pt x="197267" y="6683"/>
                </a:lnTo>
                <a:lnTo>
                  <a:pt x="197552" y="2977"/>
                </a:lnTo>
                <a:close/>
                <a:moveTo>
                  <a:pt x="188019" y="6144"/>
                </a:moveTo>
                <a:lnTo>
                  <a:pt x="196792" y="6873"/>
                </a:lnTo>
                <a:lnTo>
                  <a:pt x="196633" y="8646"/>
                </a:lnTo>
                <a:lnTo>
                  <a:pt x="196538" y="9881"/>
                </a:lnTo>
                <a:lnTo>
                  <a:pt x="192675" y="9501"/>
                </a:lnTo>
                <a:cubicBezTo>
                  <a:pt x="192640" y="9449"/>
                  <a:pt x="192586" y="9425"/>
                  <a:pt x="192528" y="9425"/>
                </a:cubicBezTo>
                <a:cubicBezTo>
                  <a:pt x="192481" y="9425"/>
                  <a:pt x="192432" y="9441"/>
                  <a:pt x="192390" y="9469"/>
                </a:cubicBezTo>
                <a:lnTo>
                  <a:pt x="187766" y="8963"/>
                </a:lnTo>
                <a:lnTo>
                  <a:pt x="188019" y="6144"/>
                </a:lnTo>
                <a:close/>
                <a:moveTo>
                  <a:pt x="57321" y="887"/>
                </a:moveTo>
                <a:lnTo>
                  <a:pt x="60868" y="8931"/>
                </a:lnTo>
                <a:lnTo>
                  <a:pt x="56783" y="10483"/>
                </a:lnTo>
                <a:lnTo>
                  <a:pt x="53426" y="2249"/>
                </a:lnTo>
                <a:lnTo>
                  <a:pt x="57321" y="887"/>
                </a:lnTo>
                <a:close/>
                <a:moveTo>
                  <a:pt x="3832" y="5004"/>
                </a:moveTo>
                <a:lnTo>
                  <a:pt x="5510" y="8773"/>
                </a:lnTo>
                <a:lnTo>
                  <a:pt x="2439" y="10641"/>
                </a:lnTo>
                <a:lnTo>
                  <a:pt x="348" y="7316"/>
                </a:lnTo>
                <a:lnTo>
                  <a:pt x="3832" y="5004"/>
                </a:lnTo>
                <a:close/>
                <a:moveTo>
                  <a:pt x="46680" y="4624"/>
                </a:moveTo>
                <a:lnTo>
                  <a:pt x="48454" y="8963"/>
                </a:lnTo>
                <a:lnTo>
                  <a:pt x="41677" y="11496"/>
                </a:lnTo>
                <a:lnTo>
                  <a:pt x="39618" y="7094"/>
                </a:lnTo>
                <a:lnTo>
                  <a:pt x="46680" y="4624"/>
                </a:lnTo>
                <a:close/>
                <a:moveTo>
                  <a:pt x="71730" y="2819"/>
                </a:moveTo>
                <a:lnTo>
                  <a:pt x="76259" y="8488"/>
                </a:lnTo>
                <a:lnTo>
                  <a:pt x="76861" y="9438"/>
                </a:lnTo>
                <a:lnTo>
                  <a:pt x="71255" y="12351"/>
                </a:lnTo>
                <a:lnTo>
                  <a:pt x="67328" y="7189"/>
                </a:lnTo>
                <a:lnTo>
                  <a:pt x="71730" y="2819"/>
                </a:lnTo>
                <a:close/>
                <a:moveTo>
                  <a:pt x="246100" y="3041"/>
                </a:moveTo>
                <a:lnTo>
                  <a:pt x="251262" y="3547"/>
                </a:lnTo>
                <a:lnTo>
                  <a:pt x="251262" y="12731"/>
                </a:lnTo>
                <a:lnTo>
                  <a:pt x="246069" y="12510"/>
                </a:lnTo>
                <a:cubicBezTo>
                  <a:pt x="246100" y="9216"/>
                  <a:pt x="246100" y="5922"/>
                  <a:pt x="246100" y="3041"/>
                </a:cubicBezTo>
                <a:close/>
                <a:moveTo>
                  <a:pt x="54883" y="7031"/>
                </a:moveTo>
                <a:lnTo>
                  <a:pt x="56371" y="10641"/>
                </a:lnTo>
                <a:lnTo>
                  <a:pt x="50576" y="12858"/>
                </a:lnTo>
                <a:lnTo>
                  <a:pt x="49087" y="9216"/>
                </a:lnTo>
                <a:lnTo>
                  <a:pt x="54883" y="7031"/>
                </a:lnTo>
                <a:close/>
                <a:moveTo>
                  <a:pt x="251737" y="3611"/>
                </a:moveTo>
                <a:lnTo>
                  <a:pt x="254683" y="3896"/>
                </a:lnTo>
                <a:lnTo>
                  <a:pt x="254556" y="12858"/>
                </a:lnTo>
                <a:lnTo>
                  <a:pt x="251737" y="12731"/>
                </a:lnTo>
                <a:lnTo>
                  <a:pt x="251737" y="3611"/>
                </a:lnTo>
                <a:close/>
                <a:moveTo>
                  <a:pt x="255126" y="3927"/>
                </a:moveTo>
                <a:lnTo>
                  <a:pt x="259940" y="4434"/>
                </a:lnTo>
                <a:lnTo>
                  <a:pt x="259655" y="13080"/>
                </a:lnTo>
                <a:lnTo>
                  <a:pt x="254999" y="12890"/>
                </a:lnTo>
                <a:lnTo>
                  <a:pt x="255126" y="3927"/>
                </a:lnTo>
                <a:close/>
                <a:moveTo>
                  <a:pt x="260415" y="4466"/>
                </a:moveTo>
                <a:lnTo>
                  <a:pt x="268332" y="5257"/>
                </a:lnTo>
                <a:lnTo>
                  <a:pt x="267794" y="13428"/>
                </a:lnTo>
                <a:lnTo>
                  <a:pt x="260130" y="13080"/>
                </a:lnTo>
                <a:lnTo>
                  <a:pt x="260415" y="4466"/>
                </a:lnTo>
                <a:close/>
                <a:moveTo>
                  <a:pt x="135069" y="9564"/>
                </a:moveTo>
                <a:lnTo>
                  <a:pt x="138299" y="10926"/>
                </a:lnTo>
                <a:cubicBezTo>
                  <a:pt x="138109" y="11401"/>
                  <a:pt x="137634" y="12510"/>
                  <a:pt x="137000" y="13998"/>
                </a:cubicBezTo>
                <a:lnTo>
                  <a:pt x="133707" y="12605"/>
                </a:lnTo>
                <a:lnTo>
                  <a:pt x="135069" y="9564"/>
                </a:lnTo>
                <a:close/>
                <a:moveTo>
                  <a:pt x="5700" y="9184"/>
                </a:moveTo>
                <a:lnTo>
                  <a:pt x="7284" y="12763"/>
                </a:lnTo>
                <a:lnTo>
                  <a:pt x="4655" y="14125"/>
                </a:lnTo>
                <a:lnTo>
                  <a:pt x="2692" y="11053"/>
                </a:lnTo>
                <a:lnTo>
                  <a:pt x="5700" y="9184"/>
                </a:lnTo>
                <a:close/>
                <a:moveTo>
                  <a:pt x="175320" y="5194"/>
                </a:moveTo>
                <a:lnTo>
                  <a:pt x="187576" y="6112"/>
                </a:lnTo>
                <a:lnTo>
                  <a:pt x="186753" y="14885"/>
                </a:lnTo>
                <a:lnTo>
                  <a:pt x="182762" y="14505"/>
                </a:lnTo>
                <a:lnTo>
                  <a:pt x="174053" y="9406"/>
                </a:lnTo>
                <a:lnTo>
                  <a:pt x="175320" y="5194"/>
                </a:lnTo>
                <a:close/>
                <a:moveTo>
                  <a:pt x="48644" y="9374"/>
                </a:moveTo>
                <a:lnTo>
                  <a:pt x="50132" y="13016"/>
                </a:lnTo>
                <a:lnTo>
                  <a:pt x="43545" y="15518"/>
                </a:lnTo>
                <a:lnTo>
                  <a:pt x="41867" y="11908"/>
                </a:lnTo>
                <a:lnTo>
                  <a:pt x="48644" y="9374"/>
                </a:lnTo>
                <a:close/>
                <a:moveTo>
                  <a:pt x="66948" y="7474"/>
                </a:moveTo>
                <a:lnTo>
                  <a:pt x="70875" y="12573"/>
                </a:lnTo>
                <a:lnTo>
                  <a:pt x="64858" y="15740"/>
                </a:lnTo>
                <a:lnTo>
                  <a:pt x="61913" y="9058"/>
                </a:lnTo>
                <a:lnTo>
                  <a:pt x="66948" y="7474"/>
                </a:lnTo>
                <a:close/>
                <a:moveTo>
                  <a:pt x="187703" y="9406"/>
                </a:moveTo>
                <a:lnTo>
                  <a:pt x="192295" y="9881"/>
                </a:lnTo>
                <a:lnTo>
                  <a:pt x="192136" y="12700"/>
                </a:lnTo>
                <a:cubicBezTo>
                  <a:pt x="192136" y="12826"/>
                  <a:pt x="192231" y="12921"/>
                  <a:pt x="192358" y="12921"/>
                </a:cubicBezTo>
                <a:cubicBezTo>
                  <a:pt x="192485" y="12921"/>
                  <a:pt x="192580" y="12826"/>
                  <a:pt x="192580" y="12731"/>
                </a:cubicBezTo>
                <a:lnTo>
                  <a:pt x="192738" y="9944"/>
                </a:lnTo>
                <a:lnTo>
                  <a:pt x="196507" y="10356"/>
                </a:lnTo>
                <a:lnTo>
                  <a:pt x="196063" y="15740"/>
                </a:lnTo>
                <a:lnTo>
                  <a:pt x="187196" y="14948"/>
                </a:lnTo>
                <a:lnTo>
                  <a:pt x="187703" y="9406"/>
                </a:lnTo>
                <a:close/>
                <a:moveTo>
                  <a:pt x="197077" y="8899"/>
                </a:moveTo>
                <a:lnTo>
                  <a:pt x="203252" y="9374"/>
                </a:lnTo>
                <a:lnTo>
                  <a:pt x="202587" y="16342"/>
                </a:lnTo>
                <a:lnTo>
                  <a:pt x="196538" y="15803"/>
                </a:lnTo>
                <a:lnTo>
                  <a:pt x="197077" y="8899"/>
                </a:lnTo>
                <a:close/>
                <a:moveTo>
                  <a:pt x="183649" y="15075"/>
                </a:moveTo>
                <a:lnTo>
                  <a:pt x="186689" y="15360"/>
                </a:lnTo>
                <a:lnTo>
                  <a:pt x="186563" y="16785"/>
                </a:lnTo>
                <a:lnTo>
                  <a:pt x="183649" y="15075"/>
                </a:lnTo>
                <a:close/>
                <a:moveTo>
                  <a:pt x="204361" y="7569"/>
                </a:moveTo>
                <a:lnTo>
                  <a:pt x="208319" y="7759"/>
                </a:lnTo>
                <a:lnTo>
                  <a:pt x="208161" y="16817"/>
                </a:lnTo>
                <a:lnTo>
                  <a:pt x="203505" y="16405"/>
                </a:lnTo>
                <a:lnTo>
                  <a:pt x="204361" y="7569"/>
                </a:lnTo>
                <a:close/>
                <a:moveTo>
                  <a:pt x="56529" y="11053"/>
                </a:moveTo>
                <a:lnTo>
                  <a:pt x="57923" y="14378"/>
                </a:lnTo>
                <a:lnTo>
                  <a:pt x="52191" y="16848"/>
                </a:lnTo>
                <a:lnTo>
                  <a:pt x="50734" y="13270"/>
                </a:lnTo>
                <a:lnTo>
                  <a:pt x="56529" y="11053"/>
                </a:lnTo>
                <a:close/>
                <a:moveTo>
                  <a:pt x="77083" y="9818"/>
                </a:moveTo>
                <a:lnTo>
                  <a:pt x="79996" y="14410"/>
                </a:lnTo>
                <a:lnTo>
                  <a:pt x="74676" y="16848"/>
                </a:lnTo>
                <a:lnTo>
                  <a:pt x="71540" y="12731"/>
                </a:lnTo>
                <a:lnTo>
                  <a:pt x="77083" y="9818"/>
                </a:lnTo>
                <a:close/>
                <a:moveTo>
                  <a:pt x="15265" y="6302"/>
                </a:moveTo>
                <a:lnTo>
                  <a:pt x="19033" y="13776"/>
                </a:lnTo>
                <a:lnTo>
                  <a:pt x="9722" y="17038"/>
                </a:lnTo>
                <a:lnTo>
                  <a:pt x="6144" y="8994"/>
                </a:lnTo>
                <a:lnTo>
                  <a:pt x="15265" y="6302"/>
                </a:lnTo>
                <a:close/>
                <a:moveTo>
                  <a:pt x="125251" y="5416"/>
                </a:moveTo>
                <a:lnTo>
                  <a:pt x="134657" y="9406"/>
                </a:lnTo>
                <a:lnTo>
                  <a:pt x="133200" y="12636"/>
                </a:lnTo>
                <a:lnTo>
                  <a:pt x="131110" y="17228"/>
                </a:lnTo>
                <a:lnTo>
                  <a:pt x="121704" y="13238"/>
                </a:lnTo>
                <a:cubicBezTo>
                  <a:pt x="122908" y="10578"/>
                  <a:pt x="124111" y="7918"/>
                  <a:pt x="125251" y="5416"/>
                </a:cubicBezTo>
                <a:close/>
                <a:moveTo>
                  <a:pt x="61058" y="9343"/>
                </a:moveTo>
                <a:lnTo>
                  <a:pt x="64035" y="16151"/>
                </a:lnTo>
                <a:lnTo>
                  <a:pt x="61406" y="17545"/>
                </a:lnTo>
                <a:lnTo>
                  <a:pt x="58271" y="10388"/>
                </a:lnTo>
                <a:lnTo>
                  <a:pt x="61058" y="9343"/>
                </a:lnTo>
                <a:close/>
                <a:moveTo>
                  <a:pt x="246069" y="12953"/>
                </a:moveTo>
                <a:lnTo>
                  <a:pt x="259876" y="13555"/>
                </a:lnTo>
                <a:lnTo>
                  <a:pt x="267984" y="13903"/>
                </a:lnTo>
                <a:lnTo>
                  <a:pt x="283502" y="15075"/>
                </a:lnTo>
                <a:cubicBezTo>
                  <a:pt x="283502" y="15106"/>
                  <a:pt x="283502" y="15106"/>
                  <a:pt x="283502" y="15138"/>
                </a:cubicBezTo>
                <a:lnTo>
                  <a:pt x="283502" y="17608"/>
                </a:lnTo>
                <a:lnTo>
                  <a:pt x="269187" y="17133"/>
                </a:lnTo>
                <a:cubicBezTo>
                  <a:pt x="269155" y="17070"/>
                  <a:pt x="269060" y="17007"/>
                  <a:pt x="268997" y="17007"/>
                </a:cubicBezTo>
                <a:cubicBezTo>
                  <a:pt x="268902" y="17007"/>
                  <a:pt x="268839" y="17070"/>
                  <a:pt x="268807" y="17133"/>
                </a:cubicBezTo>
                <a:lnTo>
                  <a:pt x="246037" y="16373"/>
                </a:lnTo>
                <a:cubicBezTo>
                  <a:pt x="246069" y="15265"/>
                  <a:pt x="246069" y="14125"/>
                  <a:pt x="246069" y="12953"/>
                </a:cubicBezTo>
                <a:close/>
                <a:moveTo>
                  <a:pt x="39206" y="7221"/>
                </a:moveTo>
                <a:lnTo>
                  <a:pt x="43102" y="15708"/>
                </a:lnTo>
                <a:lnTo>
                  <a:pt x="37876" y="17672"/>
                </a:lnTo>
                <a:lnTo>
                  <a:pt x="34298" y="8931"/>
                </a:lnTo>
                <a:lnTo>
                  <a:pt x="39206" y="7221"/>
                </a:lnTo>
                <a:close/>
                <a:moveTo>
                  <a:pt x="7506" y="13206"/>
                </a:moveTo>
                <a:lnTo>
                  <a:pt x="9279" y="17197"/>
                </a:lnTo>
                <a:lnTo>
                  <a:pt x="7094" y="17957"/>
                </a:lnTo>
                <a:lnTo>
                  <a:pt x="4909" y="14536"/>
                </a:lnTo>
                <a:lnTo>
                  <a:pt x="7506" y="13206"/>
                </a:lnTo>
                <a:close/>
                <a:moveTo>
                  <a:pt x="71160" y="12953"/>
                </a:moveTo>
                <a:lnTo>
                  <a:pt x="72776" y="15043"/>
                </a:lnTo>
                <a:lnTo>
                  <a:pt x="65872" y="17988"/>
                </a:lnTo>
                <a:lnTo>
                  <a:pt x="65048" y="16151"/>
                </a:lnTo>
                <a:lnTo>
                  <a:pt x="71160" y="12953"/>
                </a:lnTo>
                <a:close/>
                <a:moveTo>
                  <a:pt x="208984" y="4212"/>
                </a:moveTo>
                <a:cubicBezTo>
                  <a:pt x="212753" y="4434"/>
                  <a:pt x="218358" y="4814"/>
                  <a:pt x="223995" y="5194"/>
                </a:cubicBezTo>
                <a:lnTo>
                  <a:pt x="222127" y="18115"/>
                </a:lnTo>
                <a:lnTo>
                  <a:pt x="208604" y="16880"/>
                </a:lnTo>
                <a:lnTo>
                  <a:pt x="208794" y="7538"/>
                </a:lnTo>
                <a:lnTo>
                  <a:pt x="208984" y="4212"/>
                </a:lnTo>
                <a:close/>
                <a:moveTo>
                  <a:pt x="57859" y="10546"/>
                </a:moveTo>
                <a:lnTo>
                  <a:pt x="60995" y="17767"/>
                </a:lnTo>
                <a:lnTo>
                  <a:pt x="60013" y="18273"/>
                </a:lnTo>
                <a:lnTo>
                  <a:pt x="56973" y="10894"/>
                </a:lnTo>
                <a:lnTo>
                  <a:pt x="57859" y="10546"/>
                </a:lnTo>
                <a:close/>
                <a:moveTo>
                  <a:pt x="224914" y="5257"/>
                </a:moveTo>
                <a:lnTo>
                  <a:pt x="232293" y="5764"/>
                </a:lnTo>
                <a:lnTo>
                  <a:pt x="230329" y="18843"/>
                </a:lnTo>
                <a:lnTo>
                  <a:pt x="223045" y="18178"/>
                </a:lnTo>
                <a:lnTo>
                  <a:pt x="224914" y="5257"/>
                </a:lnTo>
                <a:close/>
                <a:moveTo>
                  <a:pt x="133549" y="13016"/>
                </a:moveTo>
                <a:lnTo>
                  <a:pt x="136842" y="14441"/>
                </a:lnTo>
                <a:cubicBezTo>
                  <a:pt x="136304" y="15708"/>
                  <a:pt x="135670" y="17260"/>
                  <a:pt x="135005" y="18907"/>
                </a:cubicBezTo>
                <a:lnTo>
                  <a:pt x="131522" y="17418"/>
                </a:lnTo>
                <a:lnTo>
                  <a:pt x="133549" y="13016"/>
                </a:lnTo>
                <a:close/>
                <a:moveTo>
                  <a:pt x="106091" y="7063"/>
                </a:moveTo>
                <a:lnTo>
                  <a:pt x="111982" y="9564"/>
                </a:lnTo>
                <a:lnTo>
                  <a:pt x="108973" y="19192"/>
                </a:lnTo>
                <a:lnTo>
                  <a:pt x="103938" y="17862"/>
                </a:lnTo>
                <a:cubicBezTo>
                  <a:pt x="103938" y="17545"/>
                  <a:pt x="103906" y="16912"/>
                  <a:pt x="103875" y="16183"/>
                </a:cubicBezTo>
                <a:cubicBezTo>
                  <a:pt x="103811" y="14695"/>
                  <a:pt x="103685" y="11940"/>
                  <a:pt x="103906" y="11591"/>
                </a:cubicBezTo>
                <a:cubicBezTo>
                  <a:pt x="104223" y="11053"/>
                  <a:pt x="105711" y="7886"/>
                  <a:pt x="106091" y="7063"/>
                </a:cubicBezTo>
                <a:close/>
                <a:moveTo>
                  <a:pt x="87090" y="14821"/>
                </a:moveTo>
                <a:lnTo>
                  <a:pt x="88262" y="16848"/>
                </a:lnTo>
                <a:lnTo>
                  <a:pt x="83733" y="19413"/>
                </a:lnTo>
                <a:lnTo>
                  <a:pt x="82466" y="17418"/>
                </a:lnTo>
                <a:lnTo>
                  <a:pt x="87090" y="14821"/>
                </a:lnTo>
                <a:close/>
                <a:moveTo>
                  <a:pt x="4497" y="14726"/>
                </a:moveTo>
                <a:lnTo>
                  <a:pt x="6619" y="18115"/>
                </a:lnTo>
                <a:lnTo>
                  <a:pt x="2534" y="19540"/>
                </a:lnTo>
                <a:lnTo>
                  <a:pt x="887" y="16627"/>
                </a:lnTo>
                <a:lnTo>
                  <a:pt x="4497" y="14726"/>
                </a:lnTo>
                <a:close/>
                <a:moveTo>
                  <a:pt x="80281" y="14790"/>
                </a:moveTo>
                <a:lnTo>
                  <a:pt x="81833" y="17260"/>
                </a:lnTo>
                <a:lnTo>
                  <a:pt x="76259" y="19888"/>
                </a:lnTo>
                <a:lnTo>
                  <a:pt x="74929" y="17228"/>
                </a:lnTo>
                <a:lnTo>
                  <a:pt x="80281" y="14790"/>
                </a:lnTo>
                <a:close/>
                <a:moveTo>
                  <a:pt x="232736" y="5796"/>
                </a:moveTo>
                <a:cubicBezTo>
                  <a:pt x="237708" y="6144"/>
                  <a:pt x="241888" y="6429"/>
                  <a:pt x="243820" y="6587"/>
                </a:cubicBezTo>
                <a:cubicBezTo>
                  <a:pt x="243820" y="11021"/>
                  <a:pt x="243789" y="15930"/>
                  <a:pt x="243662" y="20078"/>
                </a:cubicBezTo>
                <a:lnTo>
                  <a:pt x="237993" y="19572"/>
                </a:lnTo>
                <a:cubicBezTo>
                  <a:pt x="237961" y="19540"/>
                  <a:pt x="237930" y="19508"/>
                  <a:pt x="237866" y="19508"/>
                </a:cubicBezTo>
                <a:cubicBezTo>
                  <a:pt x="237835" y="19508"/>
                  <a:pt x="237771" y="19508"/>
                  <a:pt x="237740" y="19540"/>
                </a:cubicBezTo>
                <a:lnTo>
                  <a:pt x="230804" y="18907"/>
                </a:lnTo>
                <a:lnTo>
                  <a:pt x="232736" y="5796"/>
                </a:lnTo>
                <a:close/>
                <a:moveTo>
                  <a:pt x="73061" y="15423"/>
                </a:moveTo>
                <a:lnTo>
                  <a:pt x="74264" y="17007"/>
                </a:lnTo>
                <a:lnTo>
                  <a:pt x="66790" y="20110"/>
                </a:lnTo>
                <a:lnTo>
                  <a:pt x="66062" y="18432"/>
                </a:lnTo>
                <a:lnTo>
                  <a:pt x="73061" y="15423"/>
                </a:lnTo>
                <a:close/>
                <a:moveTo>
                  <a:pt x="127468" y="475"/>
                </a:moveTo>
                <a:lnTo>
                  <a:pt x="149225" y="7791"/>
                </a:lnTo>
                <a:lnTo>
                  <a:pt x="151442" y="20205"/>
                </a:lnTo>
                <a:lnTo>
                  <a:pt x="137444" y="14220"/>
                </a:lnTo>
                <a:cubicBezTo>
                  <a:pt x="138267" y="12225"/>
                  <a:pt x="138806" y="10958"/>
                  <a:pt x="138837" y="10926"/>
                </a:cubicBezTo>
                <a:cubicBezTo>
                  <a:pt x="138869" y="10799"/>
                  <a:pt x="138806" y="10673"/>
                  <a:pt x="138711" y="10609"/>
                </a:cubicBezTo>
                <a:lnTo>
                  <a:pt x="125410" y="5004"/>
                </a:lnTo>
                <a:cubicBezTo>
                  <a:pt x="126138" y="3421"/>
                  <a:pt x="126835" y="1900"/>
                  <a:pt x="127468" y="475"/>
                </a:cubicBezTo>
                <a:close/>
                <a:moveTo>
                  <a:pt x="6904" y="18527"/>
                </a:moveTo>
                <a:lnTo>
                  <a:pt x="8234" y="20617"/>
                </a:lnTo>
                <a:cubicBezTo>
                  <a:pt x="6746" y="20458"/>
                  <a:pt x="4497" y="20205"/>
                  <a:pt x="2629" y="19983"/>
                </a:cubicBezTo>
                <a:lnTo>
                  <a:pt x="6904" y="18527"/>
                </a:lnTo>
                <a:close/>
                <a:moveTo>
                  <a:pt x="9501" y="17608"/>
                </a:moveTo>
                <a:lnTo>
                  <a:pt x="11084" y="21155"/>
                </a:lnTo>
                <a:lnTo>
                  <a:pt x="11084" y="21155"/>
                </a:lnTo>
                <a:lnTo>
                  <a:pt x="9722" y="20838"/>
                </a:lnTo>
                <a:cubicBezTo>
                  <a:pt x="9596" y="20807"/>
                  <a:pt x="9279" y="20743"/>
                  <a:pt x="8836" y="20680"/>
                </a:cubicBezTo>
                <a:lnTo>
                  <a:pt x="7347" y="18368"/>
                </a:lnTo>
                <a:lnTo>
                  <a:pt x="9501" y="17608"/>
                </a:lnTo>
                <a:close/>
                <a:moveTo>
                  <a:pt x="58081" y="14821"/>
                </a:moveTo>
                <a:lnTo>
                  <a:pt x="59601" y="18495"/>
                </a:lnTo>
                <a:lnTo>
                  <a:pt x="54059" y="21409"/>
                </a:lnTo>
                <a:lnTo>
                  <a:pt x="52349" y="17260"/>
                </a:lnTo>
                <a:lnTo>
                  <a:pt x="58081" y="14821"/>
                </a:lnTo>
                <a:close/>
                <a:moveTo>
                  <a:pt x="88515" y="17228"/>
                </a:moveTo>
                <a:lnTo>
                  <a:pt x="89465" y="18875"/>
                </a:lnTo>
                <a:lnTo>
                  <a:pt x="85000" y="21440"/>
                </a:lnTo>
                <a:lnTo>
                  <a:pt x="83955" y="19793"/>
                </a:lnTo>
                <a:lnTo>
                  <a:pt x="88515" y="17228"/>
                </a:lnTo>
                <a:close/>
                <a:moveTo>
                  <a:pt x="74486" y="17418"/>
                </a:moveTo>
                <a:lnTo>
                  <a:pt x="74992" y="18400"/>
                </a:lnTo>
                <a:lnTo>
                  <a:pt x="67455" y="21567"/>
                </a:lnTo>
                <a:lnTo>
                  <a:pt x="66980" y="20553"/>
                </a:lnTo>
                <a:lnTo>
                  <a:pt x="74486" y="17418"/>
                </a:lnTo>
                <a:close/>
                <a:moveTo>
                  <a:pt x="64225" y="16595"/>
                </a:moveTo>
                <a:lnTo>
                  <a:pt x="65935" y="20458"/>
                </a:lnTo>
                <a:lnTo>
                  <a:pt x="63212" y="21662"/>
                </a:lnTo>
                <a:lnTo>
                  <a:pt x="61596" y="17957"/>
                </a:lnTo>
                <a:lnTo>
                  <a:pt x="64225" y="16595"/>
                </a:lnTo>
                <a:close/>
                <a:moveTo>
                  <a:pt x="187164" y="15391"/>
                </a:moveTo>
                <a:lnTo>
                  <a:pt x="196032" y="16183"/>
                </a:lnTo>
                <a:lnTo>
                  <a:pt x="195588" y="22105"/>
                </a:lnTo>
                <a:lnTo>
                  <a:pt x="187006" y="17038"/>
                </a:lnTo>
                <a:lnTo>
                  <a:pt x="187164" y="15391"/>
                </a:lnTo>
                <a:close/>
                <a:moveTo>
                  <a:pt x="61185" y="18178"/>
                </a:moveTo>
                <a:lnTo>
                  <a:pt x="62768" y="21820"/>
                </a:lnTo>
                <a:lnTo>
                  <a:pt x="61660" y="22327"/>
                </a:lnTo>
                <a:lnTo>
                  <a:pt x="60203" y="18717"/>
                </a:lnTo>
                <a:lnTo>
                  <a:pt x="61185" y="18178"/>
                </a:lnTo>
                <a:close/>
                <a:moveTo>
                  <a:pt x="246005" y="16848"/>
                </a:moveTo>
                <a:lnTo>
                  <a:pt x="268744" y="17577"/>
                </a:lnTo>
                <a:lnTo>
                  <a:pt x="268649" y="22644"/>
                </a:lnTo>
                <a:lnTo>
                  <a:pt x="245942" y="20268"/>
                </a:lnTo>
                <a:cubicBezTo>
                  <a:pt x="245974" y="19192"/>
                  <a:pt x="246005" y="18020"/>
                  <a:pt x="246005" y="16848"/>
                </a:cubicBezTo>
                <a:close/>
                <a:moveTo>
                  <a:pt x="19223" y="14220"/>
                </a:moveTo>
                <a:cubicBezTo>
                  <a:pt x="19350" y="15170"/>
                  <a:pt x="19888" y="18685"/>
                  <a:pt x="20585" y="23277"/>
                </a:cubicBezTo>
                <a:lnTo>
                  <a:pt x="11591" y="21282"/>
                </a:lnTo>
                <a:lnTo>
                  <a:pt x="9912" y="17450"/>
                </a:lnTo>
                <a:lnTo>
                  <a:pt x="19223" y="14220"/>
                </a:lnTo>
                <a:close/>
                <a:moveTo>
                  <a:pt x="89687" y="19287"/>
                </a:moveTo>
                <a:lnTo>
                  <a:pt x="90732" y="21060"/>
                </a:lnTo>
                <a:lnTo>
                  <a:pt x="86267" y="23435"/>
                </a:lnTo>
                <a:lnTo>
                  <a:pt x="85253" y="21820"/>
                </a:lnTo>
                <a:lnTo>
                  <a:pt x="89687" y="19287"/>
                </a:lnTo>
                <a:close/>
                <a:moveTo>
                  <a:pt x="269219" y="17577"/>
                </a:moveTo>
                <a:lnTo>
                  <a:pt x="277168" y="17830"/>
                </a:lnTo>
                <a:lnTo>
                  <a:pt x="277009" y="23530"/>
                </a:lnTo>
                <a:lnTo>
                  <a:pt x="269092" y="22707"/>
                </a:lnTo>
                <a:lnTo>
                  <a:pt x="269219" y="17577"/>
                </a:lnTo>
                <a:close/>
                <a:moveTo>
                  <a:pt x="75214" y="18780"/>
                </a:moveTo>
                <a:lnTo>
                  <a:pt x="75847" y="20078"/>
                </a:lnTo>
                <a:lnTo>
                  <a:pt x="68342" y="23625"/>
                </a:lnTo>
                <a:lnTo>
                  <a:pt x="67614" y="21947"/>
                </a:lnTo>
                <a:lnTo>
                  <a:pt x="75214" y="18780"/>
                </a:lnTo>
                <a:close/>
                <a:moveTo>
                  <a:pt x="22960" y="12890"/>
                </a:moveTo>
                <a:lnTo>
                  <a:pt x="24195" y="24069"/>
                </a:lnTo>
                <a:lnTo>
                  <a:pt x="22992" y="23815"/>
                </a:lnTo>
                <a:cubicBezTo>
                  <a:pt x="22105" y="18052"/>
                  <a:pt x="21472" y="13745"/>
                  <a:pt x="21440" y="13650"/>
                </a:cubicBezTo>
                <a:cubicBezTo>
                  <a:pt x="21440" y="13555"/>
                  <a:pt x="21408" y="13491"/>
                  <a:pt x="21408" y="13428"/>
                </a:cubicBezTo>
                <a:lnTo>
                  <a:pt x="22960" y="12890"/>
                </a:lnTo>
                <a:close/>
                <a:moveTo>
                  <a:pt x="112394" y="9754"/>
                </a:moveTo>
                <a:lnTo>
                  <a:pt x="120691" y="13270"/>
                </a:lnTo>
                <a:cubicBezTo>
                  <a:pt x="119044" y="16975"/>
                  <a:pt x="117334" y="20775"/>
                  <a:pt x="115845" y="24195"/>
                </a:cubicBezTo>
                <a:lnTo>
                  <a:pt x="109702" y="21472"/>
                </a:lnTo>
                <a:lnTo>
                  <a:pt x="109353" y="19477"/>
                </a:lnTo>
                <a:lnTo>
                  <a:pt x="112394" y="9754"/>
                </a:lnTo>
                <a:close/>
                <a:moveTo>
                  <a:pt x="277643" y="17862"/>
                </a:moveTo>
                <a:lnTo>
                  <a:pt x="283502" y="18052"/>
                </a:lnTo>
                <a:lnTo>
                  <a:pt x="283502" y="24195"/>
                </a:lnTo>
                <a:lnTo>
                  <a:pt x="277453" y="23562"/>
                </a:lnTo>
                <a:lnTo>
                  <a:pt x="277643" y="17862"/>
                </a:lnTo>
                <a:close/>
                <a:moveTo>
                  <a:pt x="50291" y="13428"/>
                </a:moveTo>
                <a:lnTo>
                  <a:pt x="53679" y="21630"/>
                </a:lnTo>
                <a:lnTo>
                  <a:pt x="47852" y="24670"/>
                </a:lnTo>
                <a:lnTo>
                  <a:pt x="43767" y="15930"/>
                </a:lnTo>
                <a:lnTo>
                  <a:pt x="50291" y="13428"/>
                </a:lnTo>
                <a:close/>
                <a:moveTo>
                  <a:pt x="59791" y="18938"/>
                </a:moveTo>
                <a:lnTo>
                  <a:pt x="61248" y="22517"/>
                </a:lnTo>
                <a:lnTo>
                  <a:pt x="55548" y="24987"/>
                </a:lnTo>
                <a:lnTo>
                  <a:pt x="54249" y="21852"/>
                </a:lnTo>
                <a:lnTo>
                  <a:pt x="59791" y="18938"/>
                </a:lnTo>
                <a:close/>
                <a:moveTo>
                  <a:pt x="82055" y="17672"/>
                </a:moveTo>
                <a:lnTo>
                  <a:pt x="85031" y="22359"/>
                </a:lnTo>
                <a:lnTo>
                  <a:pt x="78919" y="25145"/>
                </a:lnTo>
                <a:lnTo>
                  <a:pt x="76449" y="20300"/>
                </a:lnTo>
                <a:lnTo>
                  <a:pt x="82055" y="17672"/>
                </a:lnTo>
                <a:close/>
                <a:moveTo>
                  <a:pt x="66125" y="20870"/>
                </a:moveTo>
                <a:lnTo>
                  <a:pt x="67518" y="24037"/>
                </a:lnTo>
                <a:lnTo>
                  <a:pt x="64795" y="25304"/>
                </a:lnTo>
                <a:lnTo>
                  <a:pt x="63370" y="22042"/>
                </a:lnTo>
                <a:lnTo>
                  <a:pt x="66125" y="20870"/>
                </a:lnTo>
                <a:close/>
                <a:moveTo>
                  <a:pt x="150238" y="8203"/>
                </a:moveTo>
                <a:lnTo>
                  <a:pt x="177569" y="20680"/>
                </a:lnTo>
                <a:lnTo>
                  <a:pt x="176555" y="22390"/>
                </a:lnTo>
                <a:lnTo>
                  <a:pt x="175035" y="25335"/>
                </a:lnTo>
                <a:lnTo>
                  <a:pt x="161639" y="20047"/>
                </a:lnTo>
                <a:cubicBezTo>
                  <a:pt x="161609" y="20039"/>
                  <a:pt x="161579" y="20035"/>
                  <a:pt x="161551" y="20035"/>
                </a:cubicBezTo>
                <a:cubicBezTo>
                  <a:pt x="161458" y="20035"/>
                  <a:pt x="161378" y="20077"/>
                  <a:pt x="161354" y="20173"/>
                </a:cubicBezTo>
                <a:lnTo>
                  <a:pt x="159295" y="24385"/>
                </a:lnTo>
                <a:lnTo>
                  <a:pt x="152423" y="20680"/>
                </a:lnTo>
                <a:cubicBezTo>
                  <a:pt x="152455" y="20617"/>
                  <a:pt x="152455" y="20585"/>
                  <a:pt x="152423" y="20522"/>
                </a:cubicBezTo>
                <a:lnTo>
                  <a:pt x="150238" y="8203"/>
                </a:lnTo>
                <a:close/>
                <a:moveTo>
                  <a:pt x="196507" y="16247"/>
                </a:moveTo>
                <a:lnTo>
                  <a:pt x="202555" y="16785"/>
                </a:lnTo>
                <a:lnTo>
                  <a:pt x="201732" y="25716"/>
                </a:lnTo>
                <a:lnTo>
                  <a:pt x="196032" y="22359"/>
                </a:lnTo>
                <a:lnTo>
                  <a:pt x="196507" y="16247"/>
                </a:lnTo>
                <a:close/>
                <a:moveTo>
                  <a:pt x="29009" y="10768"/>
                </a:moveTo>
                <a:lnTo>
                  <a:pt x="32968" y="20553"/>
                </a:lnTo>
                <a:lnTo>
                  <a:pt x="32302" y="25874"/>
                </a:lnTo>
                <a:lnTo>
                  <a:pt x="24670" y="24195"/>
                </a:lnTo>
                <a:lnTo>
                  <a:pt x="23403" y="12731"/>
                </a:lnTo>
                <a:lnTo>
                  <a:pt x="29009" y="10768"/>
                </a:lnTo>
                <a:close/>
                <a:moveTo>
                  <a:pt x="83765" y="4624"/>
                </a:moveTo>
                <a:lnTo>
                  <a:pt x="94659" y="15455"/>
                </a:lnTo>
                <a:lnTo>
                  <a:pt x="96686" y="24544"/>
                </a:lnTo>
                <a:lnTo>
                  <a:pt x="94057" y="25874"/>
                </a:lnTo>
                <a:lnTo>
                  <a:pt x="92949" y="23974"/>
                </a:lnTo>
                <a:lnTo>
                  <a:pt x="89940" y="18843"/>
                </a:lnTo>
                <a:lnTo>
                  <a:pt x="88768" y="16817"/>
                </a:lnTo>
                <a:lnTo>
                  <a:pt x="87343" y="14410"/>
                </a:lnTo>
                <a:cubicBezTo>
                  <a:pt x="87301" y="14325"/>
                  <a:pt x="87231" y="14283"/>
                  <a:pt x="87160" y="14283"/>
                </a:cubicBezTo>
                <a:cubicBezTo>
                  <a:pt x="87125" y="14283"/>
                  <a:pt x="87090" y="14294"/>
                  <a:pt x="87058" y="14315"/>
                </a:cubicBezTo>
                <a:lnTo>
                  <a:pt x="82213" y="17070"/>
                </a:lnTo>
                <a:lnTo>
                  <a:pt x="77494" y="9564"/>
                </a:lnTo>
                <a:lnTo>
                  <a:pt x="83765" y="4624"/>
                </a:lnTo>
                <a:close/>
                <a:moveTo>
                  <a:pt x="76037" y="20458"/>
                </a:moveTo>
                <a:lnTo>
                  <a:pt x="77051" y="22454"/>
                </a:lnTo>
                <a:lnTo>
                  <a:pt x="69355" y="25906"/>
                </a:lnTo>
                <a:lnTo>
                  <a:pt x="68532" y="24037"/>
                </a:lnTo>
                <a:lnTo>
                  <a:pt x="76037" y="20458"/>
                </a:lnTo>
                <a:close/>
                <a:moveTo>
                  <a:pt x="178329" y="21219"/>
                </a:moveTo>
                <a:cubicBezTo>
                  <a:pt x="179754" y="22675"/>
                  <a:pt x="181495" y="24480"/>
                  <a:pt x="182921" y="26032"/>
                </a:cubicBezTo>
                <a:lnTo>
                  <a:pt x="177569" y="22485"/>
                </a:lnTo>
                <a:lnTo>
                  <a:pt x="178329" y="21219"/>
                </a:lnTo>
                <a:close/>
                <a:moveTo>
                  <a:pt x="62990" y="22232"/>
                </a:moveTo>
                <a:lnTo>
                  <a:pt x="64415" y="25494"/>
                </a:lnTo>
                <a:lnTo>
                  <a:pt x="63212" y="26064"/>
                </a:lnTo>
                <a:lnTo>
                  <a:pt x="61850" y="22739"/>
                </a:lnTo>
                <a:lnTo>
                  <a:pt x="62990" y="22232"/>
                </a:lnTo>
                <a:close/>
                <a:moveTo>
                  <a:pt x="90954" y="21472"/>
                </a:moveTo>
                <a:lnTo>
                  <a:pt x="92442" y="24005"/>
                </a:lnTo>
                <a:lnTo>
                  <a:pt x="88198" y="26507"/>
                </a:lnTo>
                <a:lnTo>
                  <a:pt x="86488" y="23815"/>
                </a:lnTo>
                <a:lnTo>
                  <a:pt x="90954" y="21472"/>
                </a:lnTo>
                <a:close/>
                <a:moveTo>
                  <a:pt x="203474" y="16880"/>
                </a:moveTo>
                <a:lnTo>
                  <a:pt x="208161" y="17292"/>
                </a:lnTo>
                <a:lnTo>
                  <a:pt x="207971" y="26824"/>
                </a:lnTo>
                <a:lnTo>
                  <a:pt x="202587" y="26096"/>
                </a:lnTo>
                <a:lnTo>
                  <a:pt x="203474" y="16880"/>
                </a:lnTo>
                <a:close/>
                <a:moveTo>
                  <a:pt x="85285" y="22739"/>
                </a:moveTo>
                <a:lnTo>
                  <a:pt x="86520" y="24670"/>
                </a:lnTo>
                <a:lnTo>
                  <a:pt x="80091" y="27457"/>
                </a:lnTo>
                <a:lnTo>
                  <a:pt x="79109" y="25557"/>
                </a:lnTo>
                <a:lnTo>
                  <a:pt x="85285" y="22739"/>
                </a:lnTo>
                <a:close/>
                <a:moveTo>
                  <a:pt x="43292" y="16088"/>
                </a:moveTo>
                <a:lnTo>
                  <a:pt x="47409" y="24892"/>
                </a:lnTo>
                <a:lnTo>
                  <a:pt x="41993" y="27742"/>
                </a:lnTo>
                <a:lnTo>
                  <a:pt x="38035" y="18083"/>
                </a:lnTo>
                <a:lnTo>
                  <a:pt x="43292" y="16088"/>
                </a:lnTo>
                <a:close/>
                <a:moveTo>
                  <a:pt x="208604" y="17355"/>
                </a:moveTo>
                <a:lnTo>
                  <a:pt x="215318" y="17957"/>
                </a:lnTo>
                <a:lnTo>
                  <a:pt x="214938" y="27806"/>
                </a:lnTo>
                <a:lnTo>
                  <a:pt x="208414" y="26887"/>
                </a:lnTo>
                <a:lnTo>
                  <a:pt x="208604" y="17355"/>
                </a:lnTo>
                <a:close/>
                <a:moveTo>
                  <a:pt x="33443" y="9216"/>
                </a:moveTo>
                <a:lnTo>
                  <a:pt x="41043" y="27837"/>
                </a:lnTo>
                <a:lnTo>
                  <a:pt x="41043" y="27837"/>
                </a:lnTo>
                <a:lnTo>
                  <a:pt x="32714" y="25969"/>
                </a:lnTo>
                <a:lnTo>
                  <a:pt x="33379" y="20553"/>
                </a:lnTo>
                <a:cubicBezTo>
                  <a:pt x="33411" y="20522"/>
                  <a:pt x="33411" y="20490"/>
                  <a:pt x="33379" y="20458"/>
                </a:cubicBezTo>
                <a:lnTo>
                  <a:pt x="29421" y="10641"/>
                </a:lnTo>
                <a:lnTo>
                  <a:pt x="33443" y="9216"/>
                </a:lnTo>
                <a:close/>
                <a:moveTo>
                  <a:pt x="92664" y="24417"/>
                </a:moveTo>
                <a:lnTo>
                  <a:pt x="93645" y="26096"/>
                </a:lnTo>
                <a:lnTo>
                  <a:pt x="89307" y="28249"/>
                </a:lnTo>
                <a:lnTo>
                  <a:pt x="88452" y="26887"/>
                </a:lnTo>
                <a:lnTo>
                  <a:pt x="92664" y="24417"/>
                </a:lnTo>
                <a:close/>
                <a:moveTo>
                  <a:pt x="269092" y="23150"/>
                </a:moveTo>
                <a:lnTo>
                  <a:pt x="276978" y="23974"/>
                </a:lnTo>
                <a:lnTo>
                  <a:pt x="276851" y="28281"/>
                </a:lnTo>
                <a:lnTo>
                  <a:pt x="268997" y="28344"/>
                </a:lnTo>
                <a:lnTo>
                  <a:pt x="269092" y="23150"/>
                </a:lnTo>
                <a:close/>
                <a:moveTo>
                  <a:pt x="262885" y="22517"/>
                </a:moveTo>
                <a:lnTo>
                  <a:pt x="268649" y="23119"/>
                </a:lnTo>
                <a:lnTo>
                  <a:pt x="268522" y="28344"/>
                </a:lnTo>
                <a:lnTo>
                  <a:pt x="262885" y="28439"/>
                </a:lnTo>
                <a:lnTo>
                  <a:pt x="262885" y="22517"/>
                </a:lnTo>
                <a:close/>
                <a:moveTo>
                  <a:pt x="256805" y="21884"/>
                </a:moveTo>
                <a:lnTo>
                  <a:pt x="262410" y="22454"/>
                </a:lnTo>
                <a:lnTo>
                  <a:pt x="262410" y="28439"/>
                </a:lnTo>
                <a:lnTo>
                  <a:pt x="256678" y="28502"/>
                </a:lnTo>
                <a:lnTo>
                  <a:pt x="256678" y="28502"/>
                </a:lnTo>
                <a:lnTo>
                  <a:pt x="256805" y="21884"/>
                </a:lnTo>
                <a:close/>
                <a:moveTo>
                  <a:pt x="251009" y="21282"/>
                </a:moveTo>
                <a:lnTo>
                  <a:pt x="256361" y="21852"/>
                </a:lnTo>
                <a:lnTo>
                  <a:pt x="256203" y="28502"/>
                </a:lnTo>
                <a:lnTo>
                  <a:pt x="250724" y="28566"/>
                </a:lnTo>
                <a:cubicBezTo>
                  <a:pt x="250724" y="28534"/>
                  <a:pt x="250724" y="28534"/>
                  <a:pt x="250724" y="28534"/>
                </a:cubicBezTo>
                <a:lnTo>
                  <a:pt x="251009" y="21282"/>
                </a:lnTo>
                <a:close/>
                <a:moveTo>
                  <a:pt x="215761" y="17988"/>
                </a:moveTo>
                <a:lnTo>
                  <a:pt x="222064" y="18558"/>
                </a:lnTo>
                <a:lnTo>
                  <a:pt x="220575" y="28597"/>
                </a:lnTo>
                <a:lnTo>
                  <a:pt x="215413" y="27869"/>
                </a:lnTo>
                <a:lnTo>
                  <a:pt x="215761" y="17988"/>
                </a:lnTo>
                <a:close/>
                <a:moveTo>
                  <a:pt x="245942" y="20743"/>
                </a:moveTo>
                <a:lnTo>
                  <a:pt x="250597" y="21250"/>
                </a:lnTo>
                <a:lnTo>
                  <a:pt x="250281" y="28502"/>
                </a:lnTo>
                <a:cubicBezTo>
                  <a:pt x="250281" y="28534"/>
                  <a:pt x="250281" y="28534"/>
                  <a:pt x="250281" y="28566"/>
                </a:cubicBezTo>
                <a:lnTo>
                  <a:pt x="245467" y="28629"/>
                </a:lnTo>
                <a:cubicBezTo>
                  <a:pt x="245499" y="28376"/>
                  <a:pt x="245530" y="28154"/>
                  <a:pt x="245562" y="27932"/>
                </a:cubicBezTo>
                <a:cubicBezTo>
                  <a:pt x="245720" y="26222"/>
                  <a:pt x="245847" y="23689"/>
                  <a:pt x="245942" y="20743"/>
                </a:cubicBezTo>
                <a:close/>
                <a:moveTo>
                  <a:pt x="238056" y="20015"/>
                </a:moveTo>
                <a:lnTo>
                  <a:pt x="243630" y="20553"/>
                </a:lnTo>
                <a:cubicBezTo>
                  <a:pt x="243567" y="23499"/>
                  <a:pt x="243440" y="26032"/>
                  <a:pt x="243282" y="27711"/>
                </a:cubicBezTo>
                <a:cubicBezTo>
                  <a:pt x="243250" y="27996"/>
                  <a:pt x="243218" y="28312"/>
                  <a:pt x="243187" y="28661"/>
                </a:cubicBezTo>
                <a:lnTo>
                  <a:pt x="237550" y="28724"/>
                </a:lnTo>
                <a:lnTo>
                  <a:pt x="238056" y="20015"/>
                </a:lnTo>
                <a:close/>
                <a:moveTo>
                  <a:pt x="1583" y="20807"/>
                </a:moveTo>
                <a:lnTo>
                  <a:pt x="1583" y="20807"/>
                </a:lnTo>
                <a:cubicBezTo>
                  <a:pt x="5067" y="21187"/>
                  <a:pt x="9057" y="21630"/>
                  <a:pt x="9469" y="21725"/>
                </a:cubicBezTo>
                <a:lnTo>
                  <a:pt x="11401" y="22169"/>
                </a:lnTo>
                <a:lnTo>
                  <a:pt x="12383" y="27679"/>
                </a:lnTo>
                <a:lnTo>
                  <a:pt x="6556" y="28787"/>
                </a:lnTo>
                <a:cubicBezTo>
                  <a:pt x="6302" y="28122"/>
                  <a:pt x="6017" y="27521"/>
                  <a:pt x="5764" y="26982"/>
                </a:cubicBezTo>
                <a:cubicBezTo>
                  <a:pt x="5035" y="25462"/>
                  <a:pt x="3515" y="23309"/>
                  <a:pt x="1583" y="20807"/>
                </a:cubicBezTo>
                <a:close/>
                <a:moveTo>
                  <a:pt x="230709" y="19350"/>
                </a:moveTo>
                <a:lnTo>
                  <a:pt x="237613" y="19983"/>
                </a:lnTo>
                <a:lnTo>
                  <a:pt x="237106" y="28724"/>
                </a:lnTo>
                <a:lnTo>
                  <a:pt x="228017" y="28819"/>
                </a:lnTo>
                <a:lnTo>
                  <a:pt x="230709" y="19350"/>
                </a:lnTo>
                <a:close/>
                <a:moveTo>
                  <a:pt x="77273" y="22929"/>
                </a:moveTo>
                <a:lnTo>
                  <a:pt x="78476" y="25367"/>
                </a:lnTo>
                <a:lnTo>
                  <a:pt x="70654" y="28882"/>
                </a:lnTo>
                <a:lnTo>
                  <a:pt x="69514" y="26317"/>
                </a:lnTo>
                <a:lnTo>
                  <a:pt x="77273" y="22929"/>
                </a:lnTo>
                <a:close/>
                <a:moveTo>
                  <a:pt x="222950" y="18653"/>
                </a:moveTo>
                <a:lnTo>
                  <a:pt x="230234" y="19318"/>
                </a:lnTo>
                <a:lnTo>
                  <a:pt x="227542" y="28819"/>
                </a:lnTo>
                <a:lnTo>
                  <a:pt x="221462" y="28882"/>
                </a:lnTo>
                <a:lnTo>
                  <a:pt x="222950" y="18653"/>
                </a:lnTo>
                <a:close/>
                <a:moveTo>
                  <a:pt x="61406" y="22929"/>
                </a:moveTo>
                <a:lnTo>
                  <a:pt x="62768" y="26254"/>
                </a:lnTo>
                <a:lnTo>
                  <a:pt x="57131" y="28914"/>
                </a:lnTo>
                <a:lnTo>
                  <a:pt x="55674" y="25399"/>
                </a:lnTo>
                <a:lnTo>
                  <a:pt x="61406" y="22929"/>
                </a:lnTo>
                <a:close/>
                <a:moveTo>
                  <a:pt x="23151" y="24804"/>
                </a:moveTo>
                <a:lnTo>
                  <a:pt x="27774" y="25811"/>
                </a:lnTo>
                <a:lnTo>
                  <a:pt x="28154" y="28977"/>
                </a:lnTo>
                <a:lnTo>
                  <a:pt x="23752" y="28787"/>
                </a:lnTo>
                <a:cubicBezTo>
                  <a:pt x="23531" y="27397"/>
                  <a:pt x="23341" y="26100"/>
                  <a:pt x="23151" y="24804"/>
                </a:cubicBezTo>
                <a:close/>
                <a:moveTo>
                  <a:pt x="137285" y="14600"/>
                </a:moveTo>
                <a:lnTo>
                  <a:pt x="151473" y="20712"/>
                </a:lnTo>
                <a:lnTo>
                  <a:pt x="148623" y="28977"/>
                </a:lnTo>
                <a:lnTo>
                  <a:pt x="134024" y="22517"/>
                </a:lnTo>
                <a:cubicBezTo>
                  <a:pt x="135227" y="19572"/>
                  <a:pt x="136399" y="16753"/>
                  <a:pt x="137285" y="14600"/>
                </a:cubicBezTo>
                <a:close/>
                <a:moveTo>
                  <a:pt x="86742" y="25082"/>
                </a:moveTo>
                <a:lnTo>
                  <a:pt x="87407" y="26127"/>
                </a:lnTo>
                <a:lnTo>
                  <a:pt x="80915" y="29136"/>
                </a:lnTo>
                <a:lnTo>
                  <a:pt x="80281" y="27869"/>
                </a:lnTo>
                <a:lnTo>
                  <a:pt x="86742" y="25082"/>
                </a:lnTo>
                <a:close/>
                <a:moveTo>
                  <a:pt x="11908" y="22295"/>
                </a:moveTo>
                <a:lnTo>
                  <a:pt x="17481" y="23530"/>
                </a:lnTo>
                <a:lnTo>
                  <a:pt x="18241" y="28281"/>
                </a:lnTo>
                <a:lnTo>
                  <a:pt x="13111" y="29167"/>
                </a:lnTo>
                <a:lnTo>
                  <a:pt x="12889" y="27837"/>
                </a:lnTo>
                <a:lnTo>
                  <a:pt x="11908" y="22295"/>
                </a:lnTo>
                <a:close/>
                <a:moveTo>
                  <a:pt x="53806" y="22042"/>
                </a:moveTo>
                <a:lnTo>
                  <a:pt x="55738" y="26697"/>
                </a:lnTo>
                <a:lnTo>
                  <a:pt x="49974" y="29326"/>
                </a:lnTo>
                <a:lnTo>
                  <a:pt x="48010" y="25082"/>
                </a:lnTo>
                <a:lnTo>
                  <a:pt x="53806" y="22042"/>
                </a:lnTo>
                <a:close/>
                <a:moveTo>
                  <a:pt x="47599" y="25304"/>
                </a:moveTo>
                <a:lnTo>
                  <a:pt x="48517" y="27236"/>
                </a:lnTo>
                <a:lnTo>
                  <a:pt x="42785" y="29642"/>
                </a:lnTo>
                <a:lnTo>
                  <a:pt x="42215" y="28281"/>
                </a:lnTo>
                <a:lnTo>
                  <a:pt x="42152" y="28154"/>
                </a:lnTo>
                <a:lnTo>
                  <a:pt x="47599" y="25304"/>
                </a:lnTo>
                <a:close/>
                <a:moveTo>
                  <a:pt x="67709" y="24417"/>
                </a:moveTo>
                <a:lnTo>
                  <a:pt x="69514" y="28534"/>
                </a:lnTo>
                <a:lnTo>
                  <a:pt x="66727" y="29674"/>
                </a:lnTo>
                <a:lnTo>
                  <a:pt x="64985" y="25716"/>
                </a:lnTo>
                <a:lnTo>
                  <a:pt x="67709" y="24417"/>
                </a:lnTo>
                <a:close/>
                <a:moveTo>
                  <a:pt x="96527" y="25209"/>
                </a:moveTo>
                <a:lnTo>
                  <a:pt x="94532" y="30117"/>
                </a:lnTo>
                <a:lnTo>
                  <a:pt x="92790" y="27046"/>
                </a:lnTo>
                <a:lnTo>
                  <a:pt x="96527" y="25209"/>
                </a:lnTo>
                <a:close/>
                <a:moveTo>
                  <a:pt x="64573" y="25906"/>
                </a:moveTo>
                <a:lnTo>
                  <a:pt x="66283" y="29864"/>
                </a:lnTo>
                <a:lnTo>
                  <a:pt x="64985" y="30434"/>
                </a:lnTo>
                <a:lnTo>
                  <a:pt x="63370" y="26476"/>
                </a:lnTo>
                <a:lnTo>
                  <a:pt x="64573" y="25906"/>
                </a:lnTo>
                <a:close/>
                <a:moveTo>
                  <a:pt x="177125" y="23309"/>
                </a:moveTo>
                <a:lnTo>
                  <a:pt x="183364" y="27426"/>
                </a:lnTo>
                <a:lnTo>
                  <a:pt x="181717" y="30593"/>
                </a:lnTo>
                <a:lnTo>
                  <a:pt x="175257" y="27014"/>
                </a:lnTo>
                <a:lnTo>
                  <a:pt x="177125" y="23309"/>
                </a:lnTo>
                <a:close/>
                <a:moveTo>
                  <a:pt x="121546" y="13650"/>
                </a:moveTo>
                <a:lnTo>
                  <a:pt x="134847" y="19318"/>
                </a:lnTo>
                <a:cubicBezTo>
                  <a:pt x="133327" y="22992"/>
                  <a:pt x="131617" y="27172"/>
                  <a:pt x="130287" y="30624"/>
                </a:cubicBezTo>
                <a:lnTo>
                  <a:pt x="126360" y="28882"/>
                </a:lnTo>
                <a:lnTo>
                  <a:pt x="128735" y="24195"/>
                </a:lnTo>
                <a:cubicBezTo>
                  <a:pt x="128846" y="24040"/>
                  <a:pt x="128629" y="23868"/>
                  <a:pt x="128468" y="23868"/>
                </a:cubicBezTo>
                <a:cubicBezTo>
                  <a:pt x="128400" y="23868"/>
                  <a:pt x="128342" y="23899"/>
                  <a:pt x="128323" y="23974"/>
                </a:cubicBezTo>
                <a:lnTo>
                  <a:pt x="125980" y="28692"/>
                </a:lnTo>
                <a:lnTo>
                  <a:pt x="116669" y="24575"/>
                </a:lnTo>
                <a:cubicBezTo>
                  <a:pt x="118157" y="21219"/>
                  <a:pt x="119836" y="17450"/>
                  <a:pt x="121546" y="13650"/>
                </a:cubicBezTo>
                <a:close/>
                <a:moveTo>
                  <a:pt x="227416" y="29294"/>
                </a:moveTo>
                <a:lnTo>
                  <a:pt x="226941" y="30909"/>
                </a:lnTo>
                <a:lnTo>
                  <a:pt x="221145" y="30814"/>
                </a:lnTo>
                <a:lnTo>
                  <a:pt x="221399" y="29357"/>
                </a:lnTo>
                <a:lnTo>
                  <a:pt x="227416" y="29294"/>
                </a:lnTo>
                <a:close/>
                <a:moveTo>
                  <a:pt x="237075" y="29167"/>
                </a:moveTo>
                <a:lnTo>
                  <a:pt x="236948" y="31036"/>
                </a:lnTo>
                <a:lnTo>
                  <a:pt x="227416" y="30909"/>
                </a:lnTo>
                <a:lnTo>
                  <a:pt x="227891" y="29262"/>
                </a:lnTo>
                <a:lnTo>
                  <a:pt x="237075" y="29167"/>
                </a:lnTo>
                <a:close/>
                <a:moveTo>
                  <a:pt x="78698" y="25779"/>
                </a:moveTo>
                <a:lnTo>
                  <a:pt x="79648" y="27647"/>
                </a:lnTo>
                <a:lnTo>
                  <a:pt x="71635" y="31131"/>
                </a:lnTo>
                <a:lnTo>
                  <a:pt x="70844" y="29326"/>
                </a:lnTo>
                <a:lnTo>
                  <a:pt x="78698" y="25779"/>
                </a:lnTo>
                <a:close/>
                <a:moveTo>
                  <a:pt x="243123" y="29104"/>
                </a:moveTo>
                <a:lnTo>
                  <a:pt x="243123" y="29104"/>
                </a:lnTo>
                <a:cubicBezTo>
                  <a:pt x="243060" y="29706"/>
                  <a:pt x="242997" y="30402"/>
                  <a:pt x="242933" y="31131"/>
                </a:cubicBezTo>
                <a:lnTo>
                  <a:pt x="237423" y="31068"/>
                </a:lnTo>
                <a:lnTo>
                  <a:pt x="237518" y="29167"/>
                </a:lnTo>
                <a:lnTo>
                  <a:pt x="243123" y="29104"/>
                </a:lnTo>
                <a:close/>
                <a:moveTo>
                  <a:pt x="18305" y="28756"/>
                </a:moveTo>
                <a:lnTo>
                  <a:pt x="18590" y="30529"/>
                </a:lnTo>
                <a:lnTo>
                  <a:pt x="13523" y="31448"/>
                </a:lnTo>
                <a:lnTo>
                  <a:pt x="13206" y="29642"/>
                </a:lnTo>
                <a:lnTo>
                  <a:pt x="18305" y="28756"/>
                </a:lnTo>
                <a:close/>
                <a:moveTo>
                  <a:pt x="32619" y="26887"/>
                </a:moveTo>
                <a:lnTo>
                  <a:pt x="40125" y="28566"/>
                </a:lnTo>
                <a:lnTo>
                  <a:pt x="33316" y="31543"/>
                </a:lnTo>
                <a:lnTo>
                  <a:pt x="32366" y="28914"/>
                </a:lnTo>
                <a:lnTo>
                  <a:pt x="32619" y="26887"/>
                </a:lnTo>
                <a:close/>
                <a:moveTo>
                  <a:pt x="268522" y="28819"/>
                </a:moveTo>
                <a:lnTo>
                  <a:pt x="268459" y="31543"/>
                </a:lnTo>
                <a:lnTo>
                  <a:pt x="245245" y="31194"/>
                </a:lnTo>
                <a:lnTo>
                  <a:pt x="245435" y="29072"/>
                </a:lnTo>
                <a:lnTo>
                  <a:pt x="268522" y="28819"/>
                </a:lnTo>
                <a:close/>
                <a:moveTo>
                  <a:pt x="62926" y="26697"/>
                </a:moveTo>
                <a:lnTo>
                  <a:pt x="63972" y="29167"/>
                </a:lnTo>
                <a:lnTo>
                  <a:pt x="58271" y="31701"/>
                </a:lnTo>
                <a:lnTo>
                  <a:pt x="57289" y="29357"/>
                </a:lnTo>
                <a:lnTo>
                  <a:pt x="62926" y="26697"/>
                </a:lnTo>
                <a:close/>
                <a:moveTo>
                  <a:pt x="87660" y="26507"/>
                </a:moveTo>
                <a:lnTo>
                  <a:pt x="87913" y="26919"/>
                </a:lnTo>
                <a:lnTo>
                  <a:pt x="88863" y="28407"/>
                </a:lnTo>
                <a:lnTo>
                  <a:pt x="84905" y="30371"/>
                </a:lnTo>
                <a:lnTo>
                  <a:pt x="84810" y="30371"/>
                </a:lnTo>
                <a:cubicBezTo>
                  <a:pt x="84778" y="30402"/>
                  <a:pt x="84746" y="30434"/>
                  <a:pt x="84715" y="30466"/>
                </a:cubicBezTo>
                <a:lnTo>
                  <a:pt x="82213" y="31701"/>
                </a:lnTo>
                <a:lnTo>
                  <a:pt x="81136" y="29547"/>
                </a:lnTo>
                <a:lnTo>
                  <a:pt x="87660" y="26507"/>
                </a:lnTo>
                <a:close/>
                <a:moveTo>
                  <a:pt x="55896" y="27141"/>
                </a:moveTo>
                <a:lnTo>
                  <a:pt x="56719" y="29104"/>
                </a:lnTo>
                <a:lnTo>
                  <a:pt x="51114" y="31764"/>
                </a:lnTo>
                <a:lnTo>
                  <a:pt x="50164" y="29737"/>
                </a:lnTo>
                <a:lnTo>
                  <a:pt x="55896" y="27141"/>
                </a:lnTo>
                <a:close/>
                <a:moveTo>
                  <a:pt x="12509" y="28122"/>
                </a:moveTo>
                <a:lnTo>
                  <a:pt x="12731" y="29516"/>
                </a:lnTo>
                <a:lnTo>
                  <a:pt x="13079" y="31543"/>
                </a:lnTo>
                <a:lnTo>
                  <a:pt x="10799" y="31954"/>
                </a:lnTo>
                <a:lnTo>
                  <a:pt x="10007" y="28597"/>
                </a:lnTo>
                <a:lnTo>
                  <a:pt x="12509" y="28122"/>
                </a:lnTo>
                <a:close/>
                <a:moveTo>
                  <a:pt x="152297" y="21124"/>
                </a:moveTo>
                <a:lnTo>
                  <a:pt x="159105" y="24797"/>
                </a:lnTo>
                <a:lnTo>
                  <a:pt x="155559" y="32049"/>
                </a:lnTo>
                <a:lnTo>
                  <a:pt x="149478" y="29326"/>
                </a:lnTo>
                <a:lnTo>
                  <a:pt x="152297" y="21124"/>
                </a:lnTo>
                <a:close/>
                <a:moveTo>
                  <a:pt x="276851" y="28724"/>
                </a:moveTo>
                <a:lnTo>
                  <a:pt x="276724" y="32049"/>
                </a:lnTo>
                <a:lnTo>
                  <a:pt x="268934" y="31543"/>
                </a:lnTo>
                <a:lnTo>
                  <a:pt x="268997" y="28819"/>
                </a:lnTo>
                <a:lnTo>
                  <a:pt x="276851" y="28724"/>
                </a:lnTo>
                <a:close/>
                <a:moveTo>
                  <a:pt x="9532" y="28724"/>
                </a:moveTo>
                <a:lnTo>
                  <a:pt x="10324" y="32049"/>
                </a:lnTo>
                <a:lnTo>
                  <a:pt x="7917" y="32493"/>
                </a:lnTo>
                <a:cubicBezTo>
                  <a:pt x="7537" y="31321"/>
                  <a:pt x="7126" y="30212"/>
                  <a:pt x="6746" y="29262"/>
                </a:cubicBezTo>
                <a:lnTo>
                  <a:pt x="9532" y="28724"/>
                </a:lnTo>
                <a:close/>
                <a:moveTo>
                  <a:pt x="69672" y="28946"/>
                </a:moveTo>
                <a:lnTo>
                  <a:pt x="70780" y="31479"/>
                </a:lnTo>
                <a:lnTo>
                  <a:pt x="68025" y="32683"/>
                </a:lnTo>
                <a:lnTo>
                  <a:pt x="66885" y="30117"/>
                </a:lnTo>
                <a:lnTo>
                  <a:pt x="69672" y="28946"/>
                </a:lnTo>
                <a:close/>
                <a:moveTo>
                  <a:pt x="28249" y="25937"/>
                </a:moveTo>
                <a:lnTo>
                  <a:pt x="32144" y="26792"/>
                </a:lnTo>
                <a:lnTo>
                  <a:pt x="31891" y="28914"/>
                </a:lnTo>
                <a:cubicBezTo>
                  <a:pt x="31891" y="28946"/>
                  <a:pt x="31891" y="28977"/>
                  <a:pt x="31922" y="29009"/>
                </a:cubicBezTo>
                <a:lnTo>
                  <a:pt x="31891" y="29009"/>
                </a:lnTo>
                <a:lnTo>
                  <a:pt x="32873" y="31701"/>
                </a:lnTo>
                <a:lnTo>
                  <a:pt x="30244" y="32841"/>
                </a:lnTo>
                <a:lnTo>
                  <a:pt x="28629" y="29167"/>
                </a:lnTo>
                <a:lnTo>
                  <a:pt x="28249" y="25937"/>
                </a:lnTo>
                <a:close/>
                <a:moveTo>
                  <a:pt x="79869" y="28059"/>
                </a:moveTo>
                <a:lnTo>
                  <a:pt x="80598" y="29547"/>
                </a:lnTo>
                <a:lnTo>
                  <a:pt x="81801" y="31923"/>
                </a:lnTo>
                <a:lnTo>
                  <a:pt x="78919" y="33379"/>
                </a:lnTo>
                <a:lnTo>
                  <a:pt x="77209" y="29231"/>
                </a:lnTo>
                <a:lnTo>
                  <a:pt x="79869" y="28059"/>
                </a:lnTo>
                <a:close/>
                <a:moveTo>
                  <a:pt x="66473" y="30276"/>
                </a:moveTo>
                <a:lnTo>
                  <a:pt x="67614" y="32873"/>
                </a:lnTo>
                <a:lnTo>
                  <a:pt x="66220" y="33474"/>
                </a:lnTo>
                <a:lnTo>
                  <a:pt x="65143" y="30846"/>
                </a:lnTo>
                <a:lnTo>
                  <a:pt x="66473" y="30276"/>
                </a:lnTo>
                <a:close/>
                <a:moveTo>
                  <a:pt x="89117" y="28819"/>
                </a:moveTo>
                <a:lnTo>
                  <a:pt x="91555" y="32683"/>
                </a:lnTo>
                <a:lnTo>
                  <a:pt x="89560" y="33569"/>
                </a:lnTo>
                <a:lnTo>
                  <a:pt x="87438" y="29642"/>
                </a:lnTo>
                <a:lnTo>
                  <a:pt x="89117" y="28819"/>
                </a:lnTo>
                <a:close/>
                <a:moveTo>
                  <a:pt x="92379" y="27236"/>
                </a:moveTo>
                <a:lnTo>
                  <a:pt x="94311" y="30688"/>
                </a:lnTo>
                <a:lnTo>
                  <a:pt x="92949" y="34108"/>
                </a:lnTo>
                <a:lnTo>
                  <a:pt x="89529" y="28661"/>
                </a:lnTo>
                <a:lnTo>
                  <a:pt x="92379" y="27236"/>
                </a:lnTo>
                <a:close/>
                <a:moveTo>
                  <a:pt x="76798" y="29389"/>
                </a:moveTo>
                <a:lnTo>
                  <a:pt x="78539" y="33569"/>
                </a:lnTo>
                <a:lnTo>
                  <a:pt x="77874" y="33886"/>
                </a:lnTo>
                <a:lnTo>
                  <a:pt x="76354" y="34646"/>
                </a:lnTo>
                <a:lnTo>
                  <a:pt x="74486" y="30402"/>
                </a:lnTo>
                <a:lnTo>
                  <a:pt x="76798" y="29389"/>
                </a:lnTo>
                <a:close/>
                <a:moveTo>
                  <a:pt x="48707" y="27616"/>
                </a:moveTo>
                <a:lnTo>
                  <a:pt x="50702" y="31923"/>
                </a:lnTo>
                <a:lnTo>
                  <a:pt x="44875" y="34678"/>
                </a:lnTo>
                <a:cubicBezTo>
                  <a:pt x="44083" y="32809"/>
                  <a:pt x="43450" y="31194"/>
                  <a:pt x="42975" y="30054"/>
                </a:cubicBezTo>
                <a:lnTo>
                  <a:pt x="48707" y="27616"/>
                </a:lnTo>
                <a:close/>
                <a:moveTo>
                  <a:pt x="87027" y="29864"/>
                </a:moveTo>
                <a:lnTo>
                  <a:pt x="89148" y="33791"/>
                </a:lnTo>
                <a:lnTo>
                  <a:pt x="87058" y="34804"/>
                </a:lnTo>
                <a:lnTo>
                  <a:pt x="85222" y="30751"/>
                </a:lnTo>
                <a:lnTo>
                  <a:pt x="87027" y="29864"/>
                </a:lnTo>
                <a:close/>
                <a:moveTo>
                  <a:pt x="23815" y="29231"/>
                </a:moveTo>
                <a:lnTo>
                  <a:pt x="28249" y="29452"/>
                </a:lnTo>
                <a:lnTo>
                  <a:pt x="29832" y="32999"/>
                </a:lnTo>
                <a:lnTo>
                  <a:pt x="24765" y="35216"/>
                </a:lnTo>
                <a:cubicBezTo>
                  <a:pt x="24449" y="33221"/>
                  <a:pt x="24132" y="31194"/>
                  <a:pt x="23815" y="29231"/>
                </a:cubicBezTo>
                <a:close/>
                <a:moveTo>
                  <a:pt x="175035" y="27362"/>
                </a:moveTo>
                <a:lnTo>
                  <a:pt x="181527" y="30973"/>
                </a:lnTo>
                <a:lnTo>
                  <a:pt x="179310" y="35280"/>
                </a:lnTo>
                <a:lnTo>
                  <a:pt x="172850" y="31701"/>
                </a:lnTo>
                <a:lnTo>
                  <a:pt x="175035" y="27362"/>
                </a:lnTo>
                <a:close/>
                <a:moveTo>
                  <a:pt x="74074" y="30593"/>
                </a:moveTo>
                <a:lnTo>
                  <a:pt x="75942" y="34868"/>
                </a:lnTo>
                <a:lnTo>
                  <a:pt x="73757" y="35945"/>
                </a:lnTo>
                <a:lnTo>
                  <a:pt x="71825" y="31543"/>
                </a:lnTo>
                <a:lnTo>
                  <a:pt x="74074" y="30593"/>
                </a:lnTo>
                <a:close/>
                <a:moveTo>
                  <a:pt x="84810" y="30973"/>
                </a:moveTo>
                <a:lnTo>
                  <a:pt x="86615" y="34963"/>
                </a:lnTo>
                <a:lnTo>
                  <a:pt x="84366" y="36008"/>
                </a:lnTo>
                <a:lnTo>
                  <a:pt x="83480" y="34203"/>
                </a:lnTo>
                <a:lnTo>
                  <a:pt x="82435" y="32144"/>
                </a:lnTo>
                <a:lnTo>
                  <a:pt x="84810" y="30973"/>
                </a:lnTo>
                <a:close/>
                <a:moveTo>
                  <a:pt x="103906" y="18337"/>
                </a:moveTo>
                <a:lnTo>
                  <a:pt x="108942" y="19635"/>
                </a:lnTo>
                <a:lnTo>
                  <a:pt x="109290" y="21662"/>
                </a:lnTo>
                <a:cubicBezTo>
                  <a:pt x="109290" y="21725"/>
                  <a:pt x="109353" y="21789"/>
                  <a:pt x="109417" y="21820"/>
                </a:cubicBezTo>
                <a:lnTo>
                  <a:pt x="115655" y="24575"/>
                </a:lnTo>
                <a:cubicBezTo>
                  <a:pt x="113217" y="30117"/>
                  <a:pt x="111380" y="34551"/>
                  <a:pt x="111158" y="35501"/>
                </a:cubicBezTo>
                <a:cubicBezTo>
                  <a:pt x="111158" y="35596"/>
                  <a:pt x="111127" y="35723"/>
                  <a:pt x="111095" y="35850"/>
                </a:cubicBezTo>
                <a:lnTo>
                  <a:pt x="104540" y="35058"/>
                </a:lnTo>
                <a:lnTo>
                  <a:pt x="104413" y="35058"/>
                </a:lnTo>
                <a:lnTo>
                  <a:pt x="102703" y="36040"/>
                </a:lnTo>
                <a:lnTo>
                  <a:pt x="101974" y="31954"/>
                </a:lnTo>
                <a:cubicBezTo>
                  <a:pt x="102069" y="31099"/>
                  <a:pt x="103653" y="20268"/>
                  <a:pt x="103906" y="18337"/>
                </a:cubicBezTo>
                <a:close/>
                <a:moveTo>
                  <a:pt x="82023" y="32366"/>
                </a:moveTo>
                <a:lnTo>
                  <a:pt x="82941" y="34203"/>
                </a:lnTo>
                <a:lnTo>
                  <a:pt x="79046" y="36103"/>
                </a:lnTo>
                <a:lnTo>
                  <a:pt x="78254" y="34234"/>
                </a:lnTo>
                <a:lnTo>
                  <a:pt x="82023" y="32366"/>
                </a:lnTo>
                <a:close/>
                <a:moveTo>
                  <a:pt x="17956" y="23625"/>
                </a:moveTo>
                <a:lnTo>
                  <a:pt x="20743" y="24259"/>
                </a:lnTo>
                <a:cubicBezTo>
                  <a:pt x="21282" y="27806"/>
                  <a:pt x="21915" y="31954"/>
                  <a:pt x="22580" y="35976"/>
                </a:cubicBezTo>
                <a:lnTo>
                  <a:pt x="19952" y="36388"/>
                </a:lnTo>
                <a:lnTo>
                  <a:pt x="19065" y="30688"/>
                </a:lnTo>
                <a:lnTo>
                  <a:pt x="17956" y="23625"/>
                </a:lnTo>
                <a:close/>
                <a:moveTo>
                  <a:pt x="181971" y="15138"/>
                </a:moveTo>
                <a:lnTo>
                  <a:pt x="201542" y="26697"/>
                </a:lnTo>
                <a:lnTo>
                  <a:pt x="198660" y="36388"/>
                </a:lnTo>
                <a:lnTo>
                  <a:pt x="184536" y="27077"/>
                </a:lnTo>
                <a:cubicBezTo>
                  <a:pt x="182667" y="25019"/>
                  <a:pt x="179754" y="22010"/>
                  <a:pt x="178582" y="20807"/>
                </a:cubicBezTo>
                <a:lnTo>
                  <a:pt x="181971" y="15138"/>
                </a:lnTo>
                <a:close/>
                <a:moveTo>
                  <a:pt x="18653" y="30973"/>
                </a:moveTo>
                <a:lnTo>
                  <a:pt x="19508" y="36420"/>
                </a:lnTo>
                <a:lnTo>
                  <a:pt x="14536" y="37180"/>
                </a:lnTo>
                <a:lnTo>
                  <a:pt x="13618" y="31923"/>
                </a:lnTo>
                <a:lnTo>
                  <a:pt x="18653" y="30973"/>
                </a:lnTo>
                <a:close/>
                <a:moveTo>
                  <a:pt x="133865" y="22929"/>
                </a:moveTo>
                <a:lnTo>
                  <a:pt x="148465" y="29421"/>
                </a:lnTo>
                <a:lnTo>
                  <a:pt x="145709" y="37465"/>
                </a:lnTo>
                <a:lnTo>
                  <a:pt x="130698" y="30814"/>
                </a:lnTo>
                <a:cubicBezTo>
                  <a:pt x="131648" y="28439"/>
                  <a:pt x="132757" y="25652"/>
                  <a:pt x="133865" y="22929"/>
                </a:cubicBezTo>
                <a:close/>
                <a:moveTo>
                  <a:pt x="158567" y="33854"/>
                </a:moveTo>
                <a:lnTo>
                  <a:pt x="160277" y="34614"/>
                </a:lnTo>
                <a:lnTo>
                  <a:pt x="158947" y="37528"/>
                </a:lnTo>
                <a:lnTo>
                  <a:pt x="157079" y="36641"/>
                </a:lnTo>
                <a:lnTo>
                  <a:pt x="158567" y="33854"/>
                </a:lnTo>
                <a:close/>
                <a:moveTo>
                  <a:pt x="83163" y="34614"/>
                </a:moveTo>
                <a:lnTo>
                  <a:pt x="83955" y="36198"/>
                </a:lnTo>
                <a:lnTo>
                  <a:pt x="79806" y="37876"/>
                </a:lnTo>
                <a:lnTo>
                  <a:pt x="79204" y="36515"/>
                </a:lnTo>
                <a:lnTo>
                  <a:pt x="79236" y="36515"/>
                </a:lnTo>
                <a:lnTo>
                  <a:pt x="83163" y="34614"/>
                </a:lnTo>
                <a:close/>
                <a:moveTo>
                  <a:pt x="161671" y="20553"/>
                </a:moveTo>
                <a:lnTo>
                  <a:pt x="174845" y="25779"/>
                </a:lnTo>
                <a:lnTo>
                  <a:pt x="168701" y="37876"/>
                </a:lnTo>
                <a:lnTo>
                  <a:pt x="155970" y="32239"/>
                </a:lnTo>
                <a:lnTo>
                  <a:pt x="161671" y="20553"/>
                </a:lnTo>
                <a:close/>
                <a:moveTo>
                  <a:pt x="13174" y="32018"/>
                </a:moveTo>
                <a:lnTo>
                  <a:pt x="14093" y="37243"/>
                </a:lnTo>
                <a:lnTo>
                  <a:pt x="9627" y="37908"/>
                </a:lnTo>
                <a:cubicBezTo>
                  <a:pt x="9121" y="36135"/>
                  <a:pt x="8582" y="34456"/>
                  <a:pt x="8076" y="32936"/>
                </a:cubicBezTo>
                <a:lnTo>
                  <a:pt x="13174" y="32018"/>
                </a:lnTo>
                <a:close/>
                <a:moveTo>
                  <a:pt x="183744" y="27679"/>
                </a:moveTo>
                <a:lnTo>
                  <a:pt x="185327" y="28724"/>
                </a:lnTo>
                <a:cubicBezTo>
                  <a:pt x="185454" y="28851"/>
                  <a:pt x="185581" y="29009"/>
                  <a:pt x="185676" y="29199"/>
                </a:cubicBezTo>
                <a:cubicBezTo>
                  <a:pt x="185771" y="29452"/>
                  <a:pt x="186626" y="32303"/>
                  <a:pt x="187703" y="36071"/>
                </a:cubicBezTo>
                <a:lnTo>
                  <a:pt x="183617" y="38003"/>
                </a:lnTo>
                <a:lnTo>
                  <a:pt x="181052" y="32873"/>
                </a:lnTo>
                <a:lnTo>
                  <a:pt x="182034" y="31004"/>
                </a:lnTo>
                <a:lnTo>
                  <a:pt x="183744" y="27679"/>
                </a:lnTo>
                <a:close/>
                <a:moveTo>
                  <a:pt x="91809" y="33063"/>
                </a:moveTo>
                <a:lnTo>
                  <a:pt x="94532" y="37401"/>
                </a:lnTo>
                <a:lnTo>
                  <a:pt x="91999" y="38098"/>
                </a:lnTo>
                <a:lnTo>
                  <a:pt x="89782" y="34013"/>
                </a:lnTo>
                <a:lnTo>
                  <a:pt x="91809" y="33063"/>
                </a:lnTo>
                <a:close/>
                <a:moveTo>
                  <a:pt x="70970" y="31923"/>
                </a:moveTo>
                <a:lnTo>
                  <a:pt x="72902" y="36293"/>
                </a:lnTo>
                <a:lnTo>
                  <a:pt x="68120" y="38130"/>
                </a:lnTo>
                <a:lnTo>
                  <a:pt x="66378" y="33886"/>
                </a:lnTo>
                <a:lnTo>
                  <a:pt x="67994" y="33221"/>
                </a:lnTo>
                <a:lnTo>
                  <a:pt x="70970" y="31923"/>
                </a:lnTo>
                <a:close/>
                <a:moveTo>
                  <a:pt x="149320" y="29769"/>
                </a:moveTo>
                <a:lnTo>
                  <a:pt x="155368" y="32461"/>
                </a:lnTo>
                <a:lnTo>
                  <a:pt x="152360" y="38605"/>
                </a:lnTo>
                <a:lnTo>
                  <a:pt x="146564" y="37718"/>
                </a:lnTo>
                <a:lnTo>
                  <a:pt x="149320" y="29769"/>
                </a:lnTo>
                <a:close/>
                <a:moveTo>
                  <a:pt x="64130" y="29579"/>
                </a:moveTo>
                <a:lnTo>
                  <a:pt x="64637" y="30814"/>
                </a:lnTo>
                <a:lnTo>
                  <a:pt x="67012" y="36578"/>
                </a:lnTo>
                <a:lnTo>
                  <a:pt x="61153" y="38731"/>
                </a:lnTo>
                <a:lnTo>
                  <a:pt x="58429" y="32113"/>
                </a:lnTo>
                <a:lnTo>
                  <a:pt x="64130" y="29579"/>
                </a:lnTo>
                <a:close/>
                <a:moveTo>
                  <a:pt x="89370" y="34203"/>
                </a:moveTo>
                <a:lnTo>
                  <a:pt x="91524" y="38161"/>
                </a:lnTo>
                <a:lnTo>
                  <a:pt x="88895" y="38858"/>
                </a:lnTo>
                <a:lnTo>
                  <a:pt x="87248" y="35185"/>
                </a:lnTo>
                <a:lnTo>
                  <a:pt x="89370" y="34203"/>
                </a:lnTo>
                <a:close/>
                <a:moveTo>
                  <a:pt x="56878" y="29547"/>
                </a:moveTo>
                <a:lnTo>
                  <a:pt x="59918" y="36926"/>
                </a:lnTo>
                <a:lnTo>
                  <a:pt x="54503" y="39048"/>
                </a:lnTo>
                <a:lnTo>
                  <a:pt x="51304" y="32176"/>
                </a:lnTo>
                <a:lnTo>
                  <a:pt x="56878" y="29547"/>
                </a:lnTo>
                <a:close/>
                <a:moveTo>
                  <a:pt x="180799" y="33348"/>
                </a:moveTo>
                <a:lnTo>
                  <a:pt x="183237" y="38193"/>
                </a:lnTo>
                <a:lnTo>
                  <a:pt x="181242" y="39143"/>
                </a:lnTo>
                <a:lnTo>
                  <a:pt x="179659" y="35596"/>
                </a:lnTo>
                <a:lnTo>
                  <a:pt x="180799" y="33348"/>
                </a:lnTo>
                <a:close/>
                <a:moveTo>
                  <a:pt x="102925" y="21979"/>
                </a:moveTo>
                <a:cubicBezTo>
                  <a:pt x="102323" y="26064"/>
                  <a:pt x="101499" y="31828"/>
                  <a:pt x="101468" y="31923"/>
                </a:cubicBezTo>
                <a:cubicBezTo>
                  <a:pt x="101468" y="31954"/>
                  <a:pt x="101468" y="31986"/>
                  <a:pt x="101468" y="31986"/>
                </a:cubicBezTo>
                <a:lnTo>
                  <a:pt x="102259" y="36325"/>
                </a:lnTo>
                <a:lnTo>
                  <a:pt x="96781" y="39460"/>
                </a:lnTo>
                <a:lnTo>
                  <a:pt x="95039" y="37401"/>
                </a:lnTo>
                <a:lnTo>
                  <a:pt x="93265" y="34551"/>
                </a:lnTo>
                <a:lnTo>
                  <a:pt x="97161" y="24765"/>
                </a:lnTo>
                <a:lnTo>
                  <a:pt x="97161" y="24734"/>
                </a:lnTo>
                <a:lnTo>
                  <a:pt x="97161" y="24702"/>
                </a:lnTo>
                <a:lnTo>
                  <a:pt x="97161" y="24670"/>
                </a:lnTo>
                <a:lnTo>
                  <a:pt x="96622" y="22327"/>
                </a:lnTo>
                <a:lnTo>
                  <a:pt x="102925" y="21979"/>
                </a:lnTo>
                <a:close/>
                <a:moveTo>
                  <a:pt x="160689" y="34804"/>
                </a:moveTo>
                <a:lnTo>
                  <a:pt x="164679" y="36578"/>
                </a:lnTo>
                <a:lnTo>
                  <a:pt x="163222" y="39555"/>
                </a:lnTo>
                <a:lnTo>
                  <a:pt x="159359" y="37686"/>
                </a:lnTo>
                <a:lnTo>
                  <a:pt x="160689" y="34804"/>
                </a:lnTo>
                <a:close/>
                <a:moveTo>
                  <a:pt x="202429" y="26982"/>
                </a:moveTo>
                <a:lnTo>
                  <a:pt x="220448" y="29516"/>
                </a:lnTo>
                <a:lnTo>
                  <a:pt x="218770" y="39555"/>
                </a:lnTo>
                <a:lnTo>
                  <a:pt x="199610" y="36990"/>
                </a:lnTo>
                <a:lnTo>
                  <a:pt x="199452" y="36895"/>
                </a:lnTo>
                <a:lnTo>
                  <a:pt x="202429" y="26982"/>
                </a:lnTo>
                <a:close/>
                <a:moveTo>
                  <a:pt x="86837" y="35375"/>
                </a:moveTo>
                <a:lnTo>
                  <a:pt x="88483" y="38985"/>
                </a:lnTo>
                <a:lnTo>
                  <a:pt x="86172" y="39586"/>
                </a:lnTo>
                <a:lnTo>
                  <a:pt x="84588" y="36420"/>
                </a:lnTo>
                <a:lnTo>
                  <a:pt x="86837" y="35375"/>
                </a:lnTo>
                <a:close/>
                <a:moveTo>
                  <a:pt x="84145" y="36610"/>
                </a:moveTo>
                <a:lnTo>
                  <a:pt x="85665" y="39618"/>
                </a:lnTo>
                <a:lnTo>
                  <a:pt x="80598" y="39745"/>
                </a:lnTo>
                <a:cubicBezTo>
                  <a:pt x="80598" y="39713"/>
                  <a:pt x="80598" y="39681"/>
                  <a:pt x="80598" y="39681"/>
                </a:cubicBezTo>
                <a:lnTo>
                  <a:pt x="79996" y="38320"/>
                </a:lnTo>
                <a:lnTo>
                  <a:pt x="84145" y="36610"/>
                </a:lnTo>
                <a:close/>
                <a:moveTo>
                  <a:pt x="77811" y="34424"/>
                </a:moveTo>
                <a:lnTo>
                  <a:pt x="80059" y="39745"/>
                </a:lnTo>
                <a:lnTo>
                  <a:pt x="75277" y="39840"/>
                </a:lnTo>
                <a:cubicBezTo>
                  <a:pt x="75182" y="39428"/>
                  <a:pt x="75151" y="39175"/>
                  <a:pt x="75151" y="39143"/>
                </a:cubicBezTo>
                <a:cubicBezTo>
                  <a:pt x="75151" y="39111"/>
                  <a:pt x="75119" y="39080"/>
                  <a:pt x="75119" y="39048"/>
                </a:cubicBezTo>
                <a:lnTo>
                  <a:pt x="73916" y="36356"/>
                </a:lnTo>
                <a:lnTo>
                  <a:pt x="77811" y="34424"/>
                </a:lnTo>
                <a:close/>
                <a:moveTo>
                  <a:pt x="221050" y="31258"/>
                </a:moveTo>
                <a:lnTo>
                  <a:pt x="237170" y="31511"/>
                </a:lnTo>
                <a:lnTo>
                  <a:pt x="242870" y="31606"/>
                </a:lnTo>
                <a:cubicBezTo>
                  <a:pt x="242648" y="33854"/>
                  <a:pt x="242363" y="36673"/>
                  <a:pt x="242047" y="39840"/>
                </a:cubicBezTo>
                <a:lnTo>
                  <a:pt x="219657" y="39808"/>
                </a:lnTo>
                <a:lnTo>
                  <a:pt x="221050" y="31258"/>
                </a:lnTo>
                <a:close/>
                <a:moveTo>
                  <a:pt x="73092" y="36705"/>
                </a:moveTo>
                <a:lnTo>
                  <a:pt x="74264" y="39365"/>
                </a:lnTo>
                <a:lnTo>
                  <a:pt x="74327" y="39871"/>
                </a:lnTo>
                <a:lnTo>
                  <a:pt x="68880" y="39967"/>
                </a:lnTo>
                <a:lnTo>
                  <a:pt x="68310" y="38541"/>
                </a:lnTo>
                <a:lnTo>
                  <a:pt x="73092" y="36705"/>
                </a:lnTo>
                <a:close/>
                <a:moveTo>
                  <a:pt x="116511" y="24987"/>
                </a:moveTo>
                <a:lnTo>
                  <a:pt x="125758" y="29104"/>
                </a:lnTo>
                <a:lnTo>
                  <a:pt x="120247" y="40062"/>
                </a:lnTo>
                <a:lnTo>
                  <a:pt x="111982" y="36135"/>
                </a:lnTo>
                <a:cubicBezTo>
                  <a:pt x="112014" y="35976"/>
                  <a:pt x="112045" y="35818"/>
                  <a:pt x="112077" y="35723"/>
                </a:cubicBezTo>
                <a:cubicBezTo>
                  <a:pt x="112235" y="34836"/>
                  <a:pt x="114040" y="30561"/>
                  <a:pt x="116511" y="24987"/>
                </a:cubicBezTo>
                <a:close/>
                <a:moveTo>
                  <a:pt x="50892" y="32366"/>
                </a:moveTo>
                <a:lnTo>
                  <a:pt x="53267" y="37433"/>
                </a:lnTo>
                <a:lnTo>
                  <a:pt x="47155" y="40093"/>
                </a:lnTo>
                <a:cubicBezTo>
                  <a:pt x="46427" y="38383"/>
                  <a:pt x="45730" y="36673"/>
                  <a:pt x="45065" y="35121"/>
                </a:cubicBezTo>
                <a:lnTo>
                  <a:pt x="50892" y="32366"/>
                </a:lnTo>
                <a:close/>
                <a:moveTo>
                  <a:pt x="67170" y="37021"/>
                </a:moveTo>
                <a:lnTo>
                  <a:pt x="68405" y="39998"/>
                </a:lnTo>
                <a:lnTo>
                  <a:pt x="61945" y="40442"/>
                </a:lnTo>
                <a:lnTo>
                  <a:pt x="61723" y="40157"/>
                </a:lnTo>
                <a:lnTo>
                  <a:pt x="61311" y="39143"/>
                </a:lnTo>
                <a:lnTo>
                  <a:pt x="67170" y="37021"/>
                </a:lnTo>
                <a:close/>
                <a:moveTo>
                  <a:pt x="104888" y="35596"/>
                </a:moveTo>
                <a:lnTo>
                  <a:pt x="111000" y="36293"/>
                </a:lnTo>
                <a:cubicBezTo>
                  <a:pt x="110778" y="37180"/>
                  <a:pt x="110493" y="38478"/>
                  <a:pt x="110113" y="39967"/>
                </a:cubicBezTo>
                <a:lnTo>
                  <a:pt x="107200" y="40853"/>
                </a:lnTo>
                <a:lnTo>
                  <a:pt x="104888" y="35596"/>
                </a:lnTo>
                <a:close/>
                <a:moveTo>
                  <a:pt x="60076" y="37338"/>
                </a:moveTo>
                <a:lnTo>
                  <a:pt x="61311" y="40378"/>
                </a:lnTo>
                <a:cubicBezTo>
                  <a:pt x="61311" y="40378"/>
                  <a:pt x="61343" y="40410"/>
                  <a:pt x="61343" y="40410"/>
                </a:cubicBezTo>
                <a:lnTo>
                  <a:pt x="61375" y="40473"/>
                </a:lnTo>
                <a:lnTo>
                  <a:pt x="55358" y="40885"/>
                </a:lnTo>
                <a:lnTo>
                  <a:pt x="54693" y="39460"/>
                </a:lnTo>
                <a:lnTo>
                  <a:pt x="60076" y="37338"/>
                </a:lnTo>
                <a:close/>
                <a:moveTo>
                  <a:pt x="155812" y="32651"/>
                </a:moveTo>
                <a:lnTo>
                  <a:pt x="158155" y="33696"/>
                </a:lnTo>
                <a:lnTo>
                  <a:pt x="156572" y="36641"/>
                </a:lnTo>
                <a:cubicBezTo>
                  <a:pt x="156540" y="36673"/>
                  <a:pt x="156540" y="36736"/>
                  <a:pt x="156572" y="36800"/>
                </a:cubicBezTo>
                <a:cubicBezTo>
                  <a:pt x="156572" y="36863"/>
                  <a:pt x="156635" y="36926"/>
                  <a:pt x="156699" y="36958"/>
                </a:cubicBezTo>
                <a:lnTo>
                  <a:pt x="158789" y="37940"/>
                </a:lnTo>
                <a:lnTo>
                  <a:pt x="157332" y="41107"/>
                </a:lnTo>
                <a:lnTo>
                  <a:pt x="152803" y="38763"/>
                </a:lnTo>
                <a:lnTo>
                  <a:pt x="155812" y="32651"/>
                </a:lnTo>
                <a:close/>
                <a:moveTo>
                  <a:pt x="186183" y="29262"/>
                </a:moveTo>
                <a:lnTo>
                  <a:pt x="198185" y="37180"/>
                </a:lnTo>
                <a:lnTo>
                  <a:pt x="189698" y="41170"/>
                </a:lnTo>
                <a:cubicBezTo>
                  <a:pt x="188114" y="35691"/>
                  <a:pt x="186531" y="30402"/>
                  <a:pt x="186183" y="29262"/>
                </a:cubicBezTo>
                <a:close/>
                <a:moveTo>
                  <a:pt x="104445" y="35628"/>
                </a:moveTo>
                <a:lnTo>
                  <a:pt x="106756" y="40980"/>
                </a:lnTo>
                <a:lnTo>
                  <a:pt x="105743" y="41265"/>
                </a:lnTo>
                <a:lnTo>
                  <a:pt x="102861" y="36515"/>
                </a:lnTo>
                <a:lnTo>
                  <a:pt x="104445" y="35628"/>
                </a:lnTo>
                <a:close/>
                <a:moveTo>
                  <a:pt x="179405" y="36135"/>
                </a:moveTo>
                <a:lnTo>
                  <a:pt x="180862" y="39333"/>
                </a:lnTo>
                <a:lnTo>
                  <a:pt x="176713" y="41328"/>
                </a:lnTo>
                <a:lnTo>
                  <a:pt x="179405" y="36135"/>
                </a:lnTo>
                <a:close/>
                <a:moveTo>
                  <a:pt x="53426" y="37845"/>
                </a:moveTo>
                <a:lnTo>
                  <a:pt x="54883" y="40917"/>
                </a:lnTo>
                <a:lnTo>
                  <a:pt x="47694" y="41392"/>
                </a:lnTo>
                <a:cubicBezTo>
                  <a:pt x="47567" y="41107"/>
                  <a:pt x="47440" y="40790"/>
                  <a:pt x="47314" y="40505"/>
                </a:cubicBezTo>
                <a:lnTo>
                  <a:pt x="53426" y="37845"/>
                </a:lnTo>
                <a:close/>
                <a:moveTo>
                  <a:pt x="172660" y="32144"/>
                </a:moveTo>
                <a:lnTo>
                  <a:pt x="179120" y="35691"/>
                </a:lnTo>
                <a:lnTo>
                  <a:pt x="176112" y="41518"/>
                </a:lnTo>
                <a:lnTo>
                  <a:pt x="169556" y="38256"/>
                </a:lnTo>
                <a:lnTo>
                  <a:pt x="172660" y="32144"/>
                </a:lnTo>
                <a:close/>
                <a:moveTo>
                  <a:pt x="40885" y="28756"/>
                </a:moveTo>
                <a:lnTo>
                  <a:pt x="41455" y="28882"/>
                </a:lnTo>
                <a:cubicBezTo>
                  <a:pt x="41962" y="30117"/>
                  <a:pt x="44337" y="35818"/>
                  <a:pt x="46744" y="41455"/>
                </a:cubicBezTo>
                <a:lnTo>
                  <a:pt x="42817" y="41708"/>
                </a:lnTo>
                <a:lnTo>
                  <a:pt x="38225" y="29896"/>
                </a:lnTo>
                <a:lnTo>
                  <a:pt x="40885" y="28756"/>
                </a:lnTo>
                <a:close/>
                <a:moveTo>
                  <a:pt x="165091" y="36768"/>
                </a:moveTo>
                <a:lnTo>
                  <a:pt x="168543" y="38288"/>
                </a:lnTo>
                <a:lnTo>
                  <a:pt x="167909" y="41708"/>
                </a:lnTo>
                <a:lnTo>
                  <a:pt x="163666" y="39713"/>
                </a:lnTo>
                <a:lnTo>
                  <a:pt x="165091" y="36768"/>
                </a:lnTo>
                <a:close/>
                <a:moveTo>
                  <a:pt x="199515" y="37908"/>
                </a:moveTo>
                <a:lnTo>
                  <a:pt x="203791" y="38478"/>
                </a:lnTo>
                <a:lnTo>
                  <a:pt x="204994" y="42025"/>
                </a:lnTo>
                <a:lnTo>
                  <a:pt x="201162" y="41740"/>
                </a:lnTo>
                <a:lnTo>
                  <a:pt x="199515" y="37908"/>
                </a:lnTo>
                <a:close/>
                <a:moveTo>
                  <a:pt x="19572" y="36895"/>
                </a:moveTo>
                <a:lnTo>
                  <a:pt x="20268" y="41233"/>
                </a:lnTo>
                <a:lnTo>
                  <a:pt x="15423" y="42057"/>
                </a:lnTo>
                <a:lnTo>
                  <a:pt x="14631" y="37623"/>
                </a:lnTo>
                <a:lnTo>
                  <a:pt x="19572" y="36895"/>
                </a:lnTo>
                <a:close/>
                <a:moveTo>
                  <a:pt x="37813" y="30086"/>
                </a:moveTo>
                <a:lnTo>
                  <a:pt x="42342" y="41772"/>
                </a:lnTo>
                <a:lnTo>
                  <a:pt x="34456" y="42310"/>
                </a:lnTo>
                <a:lnTo>
                  <a:pt x="30466" y="33253"/>
                </a:lnTo>
                <a:lnTo>
                  <a:pt x="37813" y="30086"/>
                </a:lnTo>
                <a:close/>
                <a:moveTo>
                  <a:pt x="82910" y="40125"/>
                </a:moveTo>
                <a:lnTo>
                  <a:pt x="83005" y="42753"/>
                </a:lnTo>
                <a:lnTo>
                  <a:pt x="75784" y="42753"/>
                </a:lnTo>
                <a:cubicBezTo>
                  <a:pt x="75626" y="41740"/>
                  <a:pt x="75467" y="40917"/>
                  <a:pt x="75341" y="40283"/>
                </a:cubicBezTo>
                <a:lnTo>
                  <a:pt x="82910" y="40125"/>
                </a:lnTo>
                <a:close/>
                <a:moveTo>
                  <a:pt x="14188" y="37686"/>
                </a:moveTo>
                <a:lnTo>
                  <a:pt x="14980" y="42152"/>
                </a:lnTo>
                <a:lnTo>
                  <a:pt x="11053" y="42817"/>
                </a:lnTo>
                <a:cubicBezTo>
                  <a:pt x="10641" y="41297"/>
                  <a:pt x="10197" y="39808"/>
                  <a:pt x="9754" y="38351"/>
                </a:cubicBezTo>
                <a:lnTo>
                  <a:pt x="14188" y="37686"/>
                </a:lnTo>
                <a:close/>
                <a:moveTo>
                  <a:pt x="30022" y="33443"/>
                </a:moveTo>
                <a:lnTo>
                  <a:pt x="33949" y="42310"/>
                </a:lnTo>
                <a:lnTo>
                  <a:pt x="26000" y="42880"/>
                </a:lnTo>
                <a:cubicBezTo>
                  <a:pt x="25652" y="40600"/>
                  <a:pt x="25240" y="38161"/>
                  <a:pt x="24860" y="35691"/>
                </a:cubicBezTo>
                <a:lnTo>
                  <a:pt x="30022" y="33443"/>
                </a:lnTo>
                <a:close/>
                <a:moveTo>
                  <a:pt x="187861" y="36515"/>
                </a:moveTo>
                <a:cubicBezTo>
                  <a:pt x="188304" y="38035"/>
                  <a:pt x="188779" y="39713"/>
                  <a:pt x="189286" y="41392"/>
                </a:cubicBezTo>
                <a:lnTo>
                  <a:pt x="186087" y="42880"/>
                </a:lnTo>
                <a:lnTo>
                  <a:pt x="183839" y="38415"/>
                </a:lnTo>
                <a:lnTo>
                  <a:pt x="187861" y="36515"/>
                </a:lnTo>
                <a:close/>
                <a:moveTo>
                  <a:pt x="102449" y="36768"/>
                </a:moveTo>
                <a:lnTo>
                  <a:pt x="105331" y="41487"/>
                </a:lnTo>
                <a:lnTo>
                  <a:pt x="103115" y="42975"/>
                </a:lnTo>
                <a:lnTo>
                  <a:pt x="100043" y="38161"/>
                </a:lnTo>
                <a:lnTo>
                  <a:pt x="102449" y="36768"/>
                </a:lnTo>
                <a:close/>
                <a:moveTo>
                  <a:pt x="204297" y="38541"/>
                </a:moveTo>
                <a:lnTo>
                  <a:pt x="218548" y="40473"/>
                </a:lnTo>
                <a:lnTo>
                  <a:pt x="217757" y="42975"/>
                </a:lnTo>
                <a:lnTo>
                  <a:pt x="205469" y="42057"/>
                </a:lnTo>
                <a:lnTo>
                  <a:pt x="204297" y="38541"/>
                </a:lnTo>
                <a:close/>
                <a:moveTo>
                  <a:pt x="159169" y="38130"/>
                </a:moveTo>
                <a:lnTo>
                  <a:pt x="163032" y="39967"/>
                </a:lnTo>
                <a:lnTo>
                  <a:pt x="161449" y="43228"/>
                </a:lnTo>
                <a:lnTo>
                  <a:pt x="157712" y="41297"/>
                </a:lnTo>
                <a:lnTo>
                  <a:pt x="159169" y="38130"/>
                </a:lnTo>
                <a:close/>
                <a:moveTo>
                  <a:pt x="126170" y="29294"/>
                </a:moveTo>
                <a:lnTo>
                  <a:pt x="130128" y="31036"/>
                </a:lnTo>
                <a:cubicBezTo>
                  <a:pt x="128893" y="34139"/>
                  <a:pt x="128006" y="36546"/>
                  <a:pt x="127911" y="37211"/>
                </a:cubicBezTo>
                <a:cubicBezTo>
                  <a:pt x="127595" y="39143"/>
                  <a:pt x="127595" y="42437"/>
                  <a:pt x="127626" y="43577"/>
                </a:cubicBezTo>
                <a:lnTo>
                  <a:pt x="120659" y="40252"/>
                </a:lnTo>
                <a:lnTo>
                  <a:pt x="126170" y="29294"/>
                </a:lnTo>
                <a:close/>
                <a:moveTo>
                  <a:pt x="169430" y="38700"/>
                </a:moveTo>
                <a:lnTo>
                  <a:pt x="175700" y="41803"/>
                </a:lnTo>
                <a:lnTo>
                  <a:pt x="172185" y="43735"/>
                </a:lnTo>
                <a:lnTo>
                  <a:pt x="168765" y="42120"/>
                </a:lnTo>
                <a:lnTo>
                  <a:pt x="169430" y="38700"/>
                </a:lnTo>
                <a:close/>
                <a:moveTo>
                  <a:pt x="183396" y="38636"/>
                </a:moveTo>
                <a:lnTo>
                  <a:pt x="185676" y="43102"/>
                </a:lnTo>
                <a:lnTo>
                  <a:pt x="183459" y="44115"/>
                </a:lnTo>
                <a:lnTo>
                  <a:pt x="181432" y="39586"/>
                </a:lnTo>
                <a:lnTo>
                  <a:pt x="183396" y="38636"/>
                </a:lnTo>
                <a:close/>
                <a:moveTo>
                  <a:pt x="219562" y="40252"/>
                </a:moveTo>
                <a:lnTo>
                  <a:pt x="236758" y="40283"/>
                </a:lnTo>
                <a:lnTo>
                  <a:pt x="236473" y="44337"/>
                </a:lnTo>
                <a:lnTo>
                  <a:pt x="218675" y="43038"/>
                </a:lnTo>
                <a:lnTo>
                  <a:pt x="219562" y="40252"/>
                </a:lnTo>
                <a:close/>
                <a:moveTo>
                  <a:pt x="99663" y="38351"/>
                </a:moveTo>
                <a:lnTo>
                  <a:pt x="102766" y="43228"/>
                </a:lnTo>
                <a:lnTo>
                  <a:pt x="100961" y="44432"/>
                </a:lnTo>
                <a:lnTo>
                  <a:pt x="97097" y="39808"/>
                </a:lnTo>
                <a:lnTo>
                  <a:pt x="99663" y="38351"/>
                </a:lnTo>
                <a:close/>
                <a:moveTo>
                  <a:pt x="130540" y="31226"/>
                </a:moveTo>
                <a:lnTo>
                  <a:pt x="145551" y="37908"/>
                </a:lnTo>
                <a:lnTo>
                  <a:pt x="143271" y="44495"/>
                </a:lnTo>
                <a:lnTo>
                  <a:pt x="128070" y="43703"/>
                </a:lnTo>
                <a:cubicBezTo>
                  <a:pt x="128070" y="42785"/>
                  <a:pt x="128070" y="39238"/>
                  <a:pt x="128355" y="37275"/>
                </a:cubicBezTo>
                <a:cubicBezTo>
                  <a:pt x="128481" y="36641"/>
                  <a:pt x="129337" y="34298"/>
                  <a:pt x="130540" y="31226"/>
                </a:cubicBezTo>
                <a:close/>
                <a:moveTo>
                  <a:pt x="94786" y="37813"/>
                </a:moveTo>
                <a:lnTo>
                  <a:pt x="100613" y="44749"/>
                </a:lnTo>
                <a:lnTo>
                  <a:pt x="88578" y="45065"/>
                </a:lnTo>
                <a:lnTo>
                  <a:pt x="86393" y="39998"/>
                </a:lnTo>
                <a:lnTo>
                  <a:pt x="94786" y="37813"/>
                </a:lnTo>
                <a:close/>
                <a:moveTo>
                  <a:pt x="244485" y="40283"/>
                </a:moveTo>
                <a:lnTo>
                  <a:pt x="252022" y="40315"/>
                </a:lnTo>
                <a:lnTo>
                  <a:pt x="252909" y="43545"/>
                </a:lnTo>
                <a:lnTo>
                  <a:pt x="246195" y="45160"/>
                </a:lnTo>
                <a:lnTo>
                  <a:pt x="244485" y="40283"/>
                </a:lnTo>
                <a:close/>
                <a:moveTo>
                  <a:pt x="85918" y="40062"/>
                </a:moveTo>
                <a:lnTo>
                  <a:pt x="88040" y="45097"/>
                </a:lnTo>
                <a:lnTo>
                  <a:pt x="83575" y="45192"/>
                </a:lnTo>
                <a:lnTo>
                  <a:pt x="83385" y="40125"/>
                </a:lnTo>
                <a:lnTo>
                  <a:pt x="85918" y="40062"/>
                </a:lnTo>
                <a:close/>
                <a:moveTo>
                  <a:pt x="83036" y="43197"/>
                </a:moveTo>
                <a:lnTo>
                  <a:pt x="83100" y="45224"/>
                </a:lnTo>
                <a:lnTo>
                  <a:pt x="76259" y="45414"/>
                </a:lnTo>
                <a:cubicBezTo>
                  <a:pt x="76101" y="44622"/>
                  <a:pt x="75974" y="43893"/>
                  <a:pt x="75847" y="43197"/>
                </a:cubicBezTo>
                <a:close/>
                <a:moveTo>
                  <a:pt x="74422" y="40315"/>
                </a:moveTo>
                <a:cubicBezTo>
                  <a:pt x="74612" y="41392"/>
                  <a:pt x="74929" y="43197"/>
                  <a:pt x="75309" y="45445"/>
                </a:cubicBezTo>
                <a:cubicBezTo>
                  <a:pt x="72301" y="45509"/>
                  <a:pt x="69165" y="45604"/>
                  <a:pt x="66062" y="45699"/>
                </a:cubicBezTo>
                <a:lnTo>
                  <a:pt x="62293" y="40885"/>
                </a:lnTo>
                <a:lnTo>
                  <a:pt x="68754" y="40442"/>
                </a:lnTo>
                <a:lnTo>
                  <a:pt x="74422" y="40315"/>
                </a:lnTo>
                <a:close/>
                <a:moveTo>
                  <a:pt x="168670" y="42563"/>
                </a:moveTo>
                <a:lnTo>
                  <a:pt x="171678" y="44020"/>
                </a:lnTo>
                <a:lnTo>
                  <a:pt x="168004" y="45984"/>
                </a:lnTo>
                <a:lnTo>
                  <a:pt x="168670" y="42563"/>
                </a:lnTo>
                <a:close/>
                <a:moveTo>
                  <a:pt x="111855" y="36610"/>
                </a:moveTo>
                <a:lnTo>
                  <a:pt x="119962" y="40473"/>
                </a:lnTo>
                <a:lnTo>
                  <a:pt x="114705" y="46079"/>
                </a:lnTo>
                <a:lnTo>
                  <a:pt x="110525" y="42247"/>
                </a:lnTo>
                <a:cubicBezTo>
                  <a:pt x="111063" y="39903"/>
                  <a:pt x="111570" y="37876"/>
                  <a:pt x="111855" y="36610"/>
                </a:cubicBezTo>
                <a:close/>
                <a:moveTo>
                  <a:pt x="163444" y="40157"/>
                </a:moveTo>
                <a:lnTo>
                  <a:pt x="167814" y="42215"/>
                </a:lnTo>
                <a:lnTo>
                  <a:pt x="167054" y="46142"/>
                </a:lnTo>
                <a:lnTo>
                  <a:pt x="161829" y="43450"/>
                </a:lnTo>
                <a:lnTo>
                  <a:pt x="163444" y="40157"/>
                </a:lnTo>
                <a:close/>
                <a:moveTo>
                  <a:pt x="61755" y="40948"/>
                </a:moveTo>
                <a:lnTo>
                  <a:pt x="65492" y="45730"/>
                </a:lnTo>
                <a:cubicBezTo>
                  <a:pt x="59950" y="45889"/>
                  <a:pt x="54534" y="46079"/>
                  <a:pt x="49752" y="46237"/>
                </a:cubicBezTo>
                <a:cubicBezTo>
                  <a:pt x="49155" y="44853"/>
                  <a:pt x="48526" y="43375"/>
                  <a:pt x="47897" y="41866"/>
                </a:cubicBezTo>
                <a:lnTo>
                  <a:pt x="47897" y="41866"/>
                </a:lnTo>
                <a:lnTo>
                  <a:pt x="61755" y="40948"/>
                </a:lnTo>
                <a:close/>
                <a:moveTo>
                  <a:pt x="146438" y="38161"/>
                </a:moveTo>
                <a:lnTo>
                  <a:pt x="152423" y="39080"/>
                </a:lnTo>
                <a:lnTo>
                  <a:pt x="154260" y="40030"/>
                </a:lnTo>
                <a:lnTo>
                  <a:pt x="151283" y="46269"/>
                </a:lnTo>
                <a:lnTo>
                  <a:pt x="144791" y="42943"/>
                </a:lnTo>
                <a:lnTo>
                  <a:pt x="146438" y="38161"/>
                </a:lnTo>
                <a:close/>
                <a:moveTo>
                  <a:pt x="154672" y="40252"/>
                </a:moveTo>
                <a:lnTo>
                  <a:pt x="157300" y="41613"/>
                </a:lnTo>
                <a:lnTo>
                  <a:pt x="159074" y="42532"/>
                </a:lnTo>
                <a:lnTo>
                  <a:pt x="157269" y="46300"/>
                </a:lnTo>
                <a:lnTo>
                  <a:pt x="152708" y="44463"/>
                </a:lnTo>
                <a:lnTo>
                  <a:pt x="154672" y="40252"/>
                </a:lnTo>
                <a:close/>
                <a:moveTo>
                  <a:pt x="181020" y="39745"/>
                </a:moveTo>
                <a:lnTo>
                  <a:pt x="183047" y="44305"/>
                </a:lnTo>
                <a:lnTo>
                  <a:pt x="178360" y="46522"/>
                </a:lnTo>
                <a:lnTo>
                  <a:pt x="176492" y="41930"/>
                </a:lnTo>
                <a:lnTo>
                  <a:pt x="181020" y="39745"/>
                </a:lnTo>
                <a:close/>
                <a:moveTo>
                  <a:pt x="46934" y="41930"/>
                </a:moveTo>
                <a:cubicBezTo>
                  <a:pt x="47567" y="43387"/>
                  <a:pt x="48200" y="44875"/>
                  <a:pt x="48802" y="46269"/>
                </a:cubicBezTo>
                <a:cubicBezTo>
                  <a:pt x="43292" y="46459"/>
                  <a:pt x="38826" y="46649"/>
                  <a:pt x="36419" y="46775"/>
                </a:cubicBezTo>
                <a:lnTo>
                  <a:pt x="34678" y="42753"/>
                </a:lnTo>
                <a:lnTo>
                  <a:pt x="46934" y="41930"/>
                </a:lnTo>
                <a:close/>
                <a:moveTo>
                  <a:pt x="189413" y="41835"/>
                </a:moveTo>
                <a:lnTo>
                  <a:pt x="191186" y="47915"/>
                </a:lnTo>
                <a:lnTo>
                  <a:pt x="191186" y="47915"/>
                </a:lnTo>
                <a:lnTo>
                  <a:pt x="177759" y="47314"/>
                </a:lnTo>
                <a:lnTo>
                  <a:pt x="178170" y="47155"/>
                </a:lnTo>
                <a:cubicBezTo>
                  <a:pt x="178202" y="47187"/>
                  <a:pt x="178234" y="47219"/>
                  <a:pt x="178297" y="47219"/>
                </a:cubicBezTo>
                <a:cubicBezTo>
                  <a:pt x="178424" y="47219"/>
                  <a:pt x="178550" y="47092"/>
                  <a:pt x="178519" y="46965"/>
                </a:cubicBezTo>
                <a:lnTo>
                  <a:pt x="189413" y="41835"/>
                </a:lnTo>
                <a:close/>
                <a:moveTo>
                  <a:pt x="34171" y="42785"/>
                </a:moveTo>
                <a:lnTo>
                  <a:pt x="35944" y="46807"/>
                </a:lnTo>
                <a:lnTo>
                  <a:pt x="35596" y="46807"/>
                </a:lnTo>
                <a:cubicBezTo>
                  <a:pt x="33759" y="46965"/>
                  <a:pt x="30656" y="47440"/>
                  <a:pt x="26887" y="48105"/>
                </a:cubicBezTo>
                <a:cubicBezTo>
                  <a:pt x="26634" y="46680"/>
                  <a:pt x="26349" y="45065"/>
                  <a:pt x="26064" y="43323"/>
                </a:cubicBezTo>
                <a:lnTo>
                  <a:pt x="34171" y="42785"/>
                </a:lnTo>
                <a:close/>
                <a:moveTo>
                  <a:pt x="198248" y="37655"/>
                </a:moveTo>
                <a:lnTo>
                  <a:pt x="195113" y="48105"/>
                </a:lnTo>
                <a:lnTo>
                  <a:pt x="191661" y="47947"/>
                </a:lnTo>
                <a:cubicBezTo>
                  <a:pt x="191091" y="45984"/>
                  <a:pt x="190458" y="43798"/>
                  <a:pt x="189824" y="41613"/>
                </a:cubicBezTo>
                <a:lnTo>
                  <a:pt x="198248" y="37655"/>
                </a:lnTo>
                <a:close/>
                <a:moveTo>
                  <a:pt x="176080" y="42120"/>
                </a:moveTo>
                <a:lnTo>
                  <a:pt x="177949" y="46744"/>
                </a:lnTo>
                <a:lnTo>
                  <a:pt x="174497" y="48359"/>
                </a:lnTo>
                <a:lnTo>
                  <a:pt x="172470" y="44115"/>
                </a:lnTo>
                <a:lnTo>
                  <a:pt x="176080" y="42120"/>
                </a:lnTo>
                <a:close/>
                <a:moveTo>
                  <a:pt x="199072" y="38035"/>
                </a:moveTo>
                <a:lnTo>
                  <a:pt x="200814" y="42025"/>
                </a:lnTo>
                <a:cubicBezTo>
                  <a:pt x="200814" y="42057"/>
                  <a:pt x="200814" y="42057"/>
                  <a:pt x="200845" y="42088"/>
                </a:cubicBezTo>
                <a:cubicBezTo>
                  <a:pt x="202334" y="44020"/>
                  <a:pt x="203537" y="46205"/>
                  <a:pt x="204424" y="48485"/>
                </a:cubicBezTo>
                <a:lnTo>
                  <a:pt x="196063" y="48105"/>
                </a:lnTo>
                <a:lnTo>
                  <a:pt x="199072" y="38035"/>
                </a:lnTo>
                <a:close/>
                <a:moveTo>
                  <a:pt x="201510" y="42215"/>
                </a:moveTo>
                <a:lnTo>
                  <a:pt x="205152" y="42468"/>
                </a:lnTo>
                <a:lnTo>
                  <a:pt x="207211" y="48644"/>
                </a:lnTo>
                <a:lnTo>
                  <a:pt x="204931" y="48549"/>
                </a:lnTo>
                <a:cubicBezTo>
                  <a:pt x="204076" y="46300"/>
                  <a:pt x="202935" y="44147"/>
                  <a:pt x="201510" y="42215"/>
                </a:cubicBezTo>
                <a:close/>
                <a:moveTo>
                  <a:pt x="22612" y="36420"/>
                </a:moveTo>
                <a:cubicBezTo>
                  <a:pt x="23340" y="40885"/>
                  <a:pt x="24037" y="45224"/>
                  <a:pt x="24639" y="48517"/>
                </a:cubicBezTo>
                <a:cubicBezTo>
                  <a:pt x="23752" y="48675"/>
                  <a:pt x="22865" y="48865"/>
                  <a:pt x="21947" y="49024"/>
                </a:cubicBezTo>
                <a:lnTo>
                  <a:pt x="20015" y="36800"/>
                </a:lnTo>
                <a:lnTo>
                  <a:pt x="22612" y="36420"/>
                </a:lnTo>
                <a:close/>
                <a:moveTo>
                  <a:pt x="205627" y="42500"/>
                </a:moveTo>
                <a:lnTo>
                  <a:pt x="217598" y="43387"/>
                </a:lnTo>
                <a:lnTo>
                  <a:pt x="215825" y="49055"/>
                </a:lnTo>
                <a:lnTo>
                  <a:pt x="207686" y="48644"/>
                </a:lnTo>
                <a:lnTo>
                  <a:pt x="205627" y="42500"/>
                </a:lnTo>
                <a:close/>
                <a:moveTo>
                  <a:pt x="152487" y="44875"/>
                </a:moveTo>
                <a:lnTo>
                  <a:pt x="157047" y="46712"/>
                </a:lnTo>
                <a:lnTo>
                  <a:pt x="155717" y="49531"/>
                </a:lnTo>
                <a:lnTo>
                  <a:pt x="151157" y="47694"/>
                </a:lnTo>
                <a:lnTo>
                  <a:pt x="152487" y="44875"/>
                </a:lnTo>
                <a:close/>
                <a:moveTo>
                  <a:pt x="120406" y="40663"/>
                </a:moveTo>
                <a:lnTo>
                  <a:pt x="122338" y="41582"/>
                </a:lnTo>
                <a:lnTo>
                  <a:pt x="122433" y="49594"/>
                </a:lnTo>
                <a:lnTo>
                  <a:pt x="117144" y="44147"/>
                </a:lnTo>
                <a:lnTo>
                  <a:pt x="120406" y="40663"/>
                </a:lnTo>
                <a:close/>
                <a:moveTo>
                  <a:pt x="218548" y="43513"/>
                </a:moveTo>
                <a:lnTo>
                  <a:pt x="236441" y="44812"/>
                </a:lnTo>
                <a:lnTo>
                  <a:pt x="236093" y="49942"/>
                </a:lnTo>
                <a:lnTo>
                  <a:pt x="216775" y="49055"/>
                </a:lnTo>
                <a:lnTo>
                  <a:pt x="218548" y="43513"/>
                </a:lnTo>
                <a:close/>
                <a:moveTo>
                  <a:pt x="20332" y="41677"/>
                </a:moveTo>
                <a:lnTo>
                  <a:pt x="21535" y="49150"/>
                </a:lnTo>
                <a:cubicBezTo>
                  <a:pt x="20015" y="49436"/>
                  <a:pt x="18463" y="49752"/>
                  <a:pt x="16880" y="50069"/>
                </a:cubicBezTo>
                <a:lnTo>
                  <a:pt x="15518" y="42500"/>
                </a:lnTo>
                <a:lnTo>
                  <a:pt x="20332" y="41677"/>
                </a:lnTo>
                <a:close/>
                <a:moveTo>
                  <a:pt x="242015" y="40283"/>
                </a:moveTo>
                <a:cubicBezTo>
                  <a:pt x="241698" y="43323"/>
                  <a:pt x="241350" y="46680"/>
                  <a:pt x="241002" y="50164"/>
                </a:cubicBezTo>
                <a:lnTo>
                  <a:pt x="236568" y="49942"/>
                </a:lnTo>
                <a:lnTo>
                  <a:pt x="237233" y="40283"/>
                </a:lnTo>
                <a:close/>
                <a:moveTo>
                  <a:pt x="244105" y="42057"/>
                </a:moveTo>
                <a:lnTo>
                  <a:pt x="247082" y="50417"/>
                </a:lnTo>
                <a:lnTo>
                  <a:pt x="243282" y="50259"/>
                </a:lnTo>
                <a:cubicBezTo>
                  <a:pt x="243567" y="47409"/>
                  <a:pt x="243852" y="44622"/>
                  <a:pt x="244105" y="42057"/>
                </a:cubicBezTo>
                <a:close/>
                <a:moveTo>
                  <a:pt x="109987" y="40505"/>
                </a:moveTo>
                <a:cubicBezTo>
                  <a:pt x="109227" y="43640"/>
                  <a:pt x="108277" y="47567"/>
                  <a:pt x="107517" y="50639"/>
                </a:cubicBezTo>
                <a:lnTo>
                  <a:pt x="101468" y="45097"/>
                </a:lnTo>
                <a:cubicBezTo>
                  <a:pt x="101436" y="45065"/>
                  <a:pt x="101404" y="45034"/>
                  <a:pt x="101373" y="45002"/>
                </a:cubicBezTo>
                <a:lnTo>
                  <a:pt x="101214" y="44812"/>
                </a:lnTo>
                <a:lnTo>
                  <a:pt x="105743" y="41772"/>
                </a:lnTo>
                <a:lnTo>
                  <a:pt x="109987" y="40505"/>
                </a:lnTo>
                <a:close/>
                <a:moveTo>
                  <a:pt x="253068" y="43957"/>
                </a:moveTo>
                <a:lnTo>
                  <a:pt x="254936" y="50766"/>
                </a:lnTo>
                <a:lnTo>
                  <a:pt x="248096" y="50481"/>
                </a:lnTo>
                <a:lnTo>
                  <a:pt x="246354" y="45604"/>
                </a:lnTo>
                <a:lnTo>
                  <a:pt x="253068" y="43957"/>
                </a:lnTo>
                <a:close/>
                <a:moveTo>
                  <a:pt x="15043" y="42595"/>
                </a:moveTo>
                <a:lnTo>
                  <a:pt x="16405" y="50164"/>
                </a:lnTo>
                <a:lnTo>
                  <a:pt x="13238" y="50797"/>
                </a:lnTo>
                <a:cubicBezTo>
                  <a:pt x="12604" y="48390"/>
                  <a:pt x="11908" y="45825"/>
                  <a:pt x="11179" y="43260"/>
                </a:cubicBezTo>
                <a:lnTo>
                  <a:pt x="15043" y="42595"/>
                </a:lnTo>
                <a:close/>
                <a:moveTo>
                  <a:pt x="137602" y="44654"/>
                </a:moveTo>
                <a:lnTo>
                  <a:pt x="143208" y="44939"/>
                </a:lnTo>
                <a:lnTo>
                  <a:pt x="143841" y="50639"/>
                </a:lnTo>
                <a:lnTo>
                  <a:pt x="138172" y="50829"/>
                </a:lnTo>
                <a:lnTo>
                  <a:pt x="137602" y="44654"/>
                </a:lnTo>
                <a:close/>
                <a:moveTo>
                  <a:pt x="134340" y="44463"/>
                </a:moveTo>
                <a:lnTo>
                  <a:pt x="137159" y="44622"/>
                </a:lnTo>
                <a:lnTo>
                  <a:pt x="137697" y="50829"/>
                </a:lnTo>
                <a:lnTo>
                  <a:pt x="134562" y="50924"/>
                </a:lnTo>
                <a:lnTo>
                  <a:pt x="134340" y="44463"/>
                </a:lnTo>
                <a:close/>
                <a:moveTo>
                  <a:pt x="252529" y="40347"/>
                </a:moveTo>
                <a:lnTo>
                  <a:pt x="257945" y="40568"/>
                </a:lnTo>
                <a:lnTo>
                  <a:pt x="260383" y="51019"/>
                </a:lnTo>
                <a:lnTo>
                  <a:pt x="255443" y="50797"/>
                </a:lnTo>
                <a:lnTo>
                  <a:pt x="252529" y="40347"/>
                </a:lnTo>
                <a:close/>
                <a:moveTo>
                  <a:pt x="131205" y="44305"/>
                </a:moveTo>
                <a:lnTo>
                  <a:pt x="133865" y="44432"/>
                </a:lnTo>
                <a:lnTo>
                  <a:pt x="134087" y="50924"/>
                </a:lnTo>
                <a:lnTo>
                  <a:pt x="131458" y="51051"/>
                </a:lnTo>
                <a:lnTo>
                  <a:pt x="131205" y="44305"/>
                </a:lnTo>
                <a:close/>
                <a:moveTo>
                  <a:pt x="128101" y="44178"/>
                </a:moveTo>
                <a:lnTo>
                  <a:pt x="130762" y="44305"/>
                </a:lnTo>
                <a:lnTo>
                  <a:pt x="130983" y="51082"/>
                </a:lnTo>
                <a:lnTo>
                  <a:pt x="128481" y="51146"/>
                </a:lnTo>
                <a:lnTo>
                  <a:pt x="128101" y="44178"/>
                </a:lnTo>
                <a:close/>
                <a:moveTo>
                  <a:pt x="258420" y="40568"/>
                </a:moveTo>
                <a:lnTo>
                  <a:pt x="262948" y="40790"/>
                </a:lnTo>
                <a:lnTo>
                  <a:pt x="265514" y="51241"/>
                </a:lnTo>
                <a:lnTo>
                  <a:pt x="260858" y="51051"/>
                </a:lnTo>
                <a:lnTo>
                  <a:pt x="258420" y="40568"/>
                </a:lnTo>
                <a:close/>
                <a:moveTo>
                  <a:pt x="263423" y="40822"/>
                </a:moveTo>
                <a:lnTo>
                  <a:pt x="266749" y="40948"/>
                </a:lnTo>
                <a:lnTo>
                  <a:pt x="269757" y="51431"/>
                </a:lnTo>
                <a:lnTo>
                  <a:pt x="265989" y="51272"/>
                </a:lnTo>
                <a:lnTo>
                  <a:pt x="263423" y="40822"/>
                </a:lnTo>
                <a:close/>
                <a:moveTo>
                  <a:pt x="267255" y="40980"/>
                </a:moveTo>
                <a:lnTo>
                  <a:pt x="269662" y="41075"/>
                </a:lnTo>
                <a:lnTo>
                  <a:pt x="272861" y="51589"/>
                </a:lnTo>
                <a:lnTo>
                  <a:pt x="270232" y="51462"/>
                </a:lnTo>
                <a:lnTo>
                  <a:pt x="267255" y="40980"/>
                </a:lnTo>
                <a:close/>
                <a:moveTo>
                  <a:pt x="150903" y="48105"/>
                </a:moveTo>
                <a:lnTo>
                  <a:pt x="155527" y="49942"/>
                </a:lnTo>
                <a:lnTo>
                  <a:pt x="154608" y="51779"/>
                </a:lnTo>
                <a:lnTo>
                  <a:pt x="150016" y="49974"/>
                </a:lnTo>
                <a:lnTo>
                  <a:pt x="150903" y="48105"/>
                </a:lnTo>
                <a:close/>
                <a:moveTo>
                  <a:pt x="172090" y="44337"/>
                </a:moveTo>
                <a:lnTo>
                  <a:pt x="174085" y="48549"/>
                </a:lnTo>
                <a:lnTo>
                  <a:pt x="166864" y="51969"/>
                </a:lnTo>
                <a:lnTo>
                  <a:pt x="166864" y="51969"/>
                </a:lnTo>
                <a:lnTo>
                  <a:pt x="167909" y="46617"/>
                </a:lnTo>
                <a:lnTo>
                  <a:pt x="172090" y="44337"/>
                </a:lnTo>
                <a:close/>
                <a:moveTo>
                  <a:pt x="110367" y="42753"/>
                </a:moveTo>
                <a:lnTo>
                  <a:pt x="114389" y="46395"/>
                </a:lnTo>
                <a:lnTo>
                  <a:pt x="109100" y="52064"/>
                </a:lnTo>
                <a:lnTo>
                  <a:pt x="108277" y="51304"/>
                </a:lnTo>
                <a:cubicBezTo>
                  <a:pt x="108878" y="48802"/>
                  <a:pt x="109670" y="45635"/>
                  <a:pt x="110367" y="42753"/>
                </a:cubicBezTo>
                <a:close/>
                <a:moveTo>
                  <a:pt x="159422" y="42722"/>
                </a:moveTo>
                <a:lnTo>
                  <a:pt x="161417" y="43735"/>
                </a:lnTo>
                <a:lnTo>
                  <a:pt x="166896" y="46585"/>
                </a:lnTo>
                <a:lnTo>
                  <a:pt x="154672" y="52729"/>
                </a:lnTo>
                <a:lnTo>
                  <a:pt x="154672" y="52729"/>
                </a:lnTo>
                <a:lnTo>
                  <a:pt x="159422" y="42722"/>
                </a:lnTo>
                <a:close/>
                <a:moveTo>
                  <a:pt x="144633" y="43387"/>
                </a:moveTo>
                <a:lnTo>
                  <a:pt x="151093" y="46680"/>
                </a:lnTo>
                <a:lnTo>
                  <a:pt x="148085" y="53014"/>
                </a:lnTo>
                <a:lnTo>
                  <a:pt x="144791" y="50861"/>
                </a:lnTo>
                <a:lnTo>
                  <a:pt x="144158" y="44812"/>
                </a:lnTo>
                <a:lnTo>
                  <a:pt x="144633" y="43387"/>
                </a:lnTo>
                <a:close/>
                <a:moveTo>
                  <a:pt x="116827" y="44463"/>
                </a:moveTo>
                <a:lnTo>
                  <a:pt x="122433" y="50259"/>
                </a:lnTo>
                <a:lnTo>
                  <a:pt x="122464" y="53141"/>
                </a:lnTo>
                <a:lnTo>
                  <a:pt x="115054" y="46364"/>
                </a:lnTo>
                <a:lnTo>
                  <a:pt x="116827" y="44463"/>
                </a:lnTo>
                <a:close/>
                <a:moveTo>
                  <a:pt x="192358" y="50259"/>
                </a:moveTo>
                <a:lnTo>
                  <a:pt x="194448" y="50354"/>
                </a:lnTo>
                <a:lnTo>
                  <a:pt x="193403" y="53869"/>
                </a:lnTo>
                <a:cubicBezTo>
                  <a:pt x="193150" y="53046"/>
                  <a:pt x="192801" y="51779"/>
                  <a:pt x="192358" y="50259"/>
                </a:cubicBezTo>
                <a:close/>
                <a:moveTo>
                  <a:pt x="187829" y="50069"/>
                </a:moveTo>
                <a:lnTo>
                  <a:pt x="191851" y="50259"/>
                </a:lnTo>
                <a:cubicBezTo>
                  <a:pt x="192231" y="51526"/>
                  <a:pt x="192548" y="52634"/>
                  <a:pt x="192801" y="53457"/>
                </a:cubicBezTo>
                <a:lnTo>
                  <a:pt x="192801" y="53489"/>
                </a:lnTo>
                <a:lnTo>
                  <a:pt x="189349" y="54629"/>
                </a:lnTo>
                <a:lnTo>
                  <a:pt x="187829" y="50069"/>
                </a:lnTo>
                <a:close/>
                <a:moveTo>
                  <a:pt x="149858" y="50417"/>
                </a:moveTo>
                <a:lnTo>
                  <a:pt x="154450" y="52191"/>
                </a:lnTo>
                <a:lnTo>
                  <a:pt x="154038" y="53077"/>
                </a:lnTo>
                <a:lnTo>
                  <a:pt x="150745" y="54724"/>
                </a:lnTo>
                <a:lnTo>
                  <a:pt x="148496" y="53299"/>
                </a:lnTo>
                <a:lnTo>
                  <a:pt x="149858" y="50417"/>
                </a:lnTo>
                <a:close/>
                <a:moveTo>
                  <a:pt x="183396" y="49879"/>
                </a:moveTo>
                <a:lnTo>
                  <a:pt x="187354" y="50069"/>
                </a:lnTo>
                <a:lnTo>
                  <a:pt x="188906" y="54819"/>
                </a:lnTo>
                <a:lnTo>
                  <a:pt x="185327" y="55991"/>
                </a:lnTo>
                <a:lnTo>
                  <a:pt x="183396" y="49879"/>
                </a:lnTo>
                <a:close/>
                <a:moveTo>
                  <a:pt x="176935" y="49879"/>
                </a:moveTo>
                <a:lnTo>
                  <a:pt x="178487" y="54534"/>
                </a:lnTo>
                <a:lnTo>
                  <a:pt x="174022" y="56656"/>
                </a:lnTo>
                <a:lnTo>
                  <a:pt x="171710" y="52571"/>
                </a:lnTo>
                <a:cubicBezTo>
                  <a:pt x="174085" y="51399"/>
                  <a:pt x="175922" y="50417"/>
                  <a:pt x="176935" y="49879"/>
                </a:cubicBezTo>
                <a:close/>
                <a:moveTo>
                  <a:pt x="199230" y="50576"/>
                </a:moveTo>
                <a:lnTo>
                  <a:pt x="205247" y="50829"/>
                </a:lnTo>
                <a:cubicBezTo>
                  <a:pt x="205627" y="52222"/>
                  <a:pt x="205944" y="53679"/>
                  <a:pt x="206102" y="55104"/>
                </a:cubicBezTo>
                <a:cubicBezTo>
                  <a:pt x="206102" y="55326"/>
                  <a:pt x="206134" y="55548"/>
                  <a:pt x="206166" y="55738"/>
                </a:cubicBezTo>
                <a:lnTo>
                  <a:pt x="201289" y="57289"/>
                </a:lnTo>
                <a:lnTo>
                  <a:pt x="199230" y="50576"/>
                </a:lnTo>
                <a:close/>
                <a:moveTo>
                  <a:pt x="144886" y="51431"/>
                </a:moveTo>
                <a:lnTo>
                  <a:pt x="150238" y="54978"/>
                </a:lnTo>
                <a:lnTo>
                  <a:pt x="145488" y="57353"/>
                </a:lnTo>
                <a:lnTo>
                  <a:pt x="144886" y="51431"/>
                </a:lnTo>
                <a:close/>
                <a:moveTo>
                  <a:pt x="177790" y="49626"/>
                </a:moveTo>
                <a:lnTo>
                  <a:pt x="182889" y="49847"/>
                </a:lnTo>
                <a:lnTo>
                  <a:pt x="184884" y="56149"/>
                </a:lnTo>
                <a:lnTo>
                  <a:pt x="180545" y="57606"/>
                </a:lnTo>
                <a:lnTo>
                  <a:pt x="177790" y="49626"/>
                </a:lnTo>
                <a:close/>
                <a:moveTo>
                  <a:pt x="143873" y="51082"/>
                </a:moveTo>
                <a:lnTo>
                  <a:pt x="144569" y="57638"/>
                </a:lnTo>
                <a:lnTo>
                  <a:pt x="138837" y="58113"/>
                </a:lnTo>
                <a:lnTo>
                  <a:pt x="138204" y="51272"/>
                </a:lnTo>
                <a:lnTo>
                  <a:pt x="143873" y="51082"/>
                </a:lnTo>
                <a:close/>
                <a:moveTo>
                  <a:pt x="137729" y="51304"/>
                </a:moveTo>
                <a:lnTo>
                  <a:pt x="138394" y="58144"/>
                </a:lnTo>
                <a:lnTo>
                  <a:pt x="134847" y="58461"/>
                </a:lnTo>
                <a:lnTo>
                  <a:pt x="134562" y="51431"/>
                </a:lnTo>
                <a:lnTo>
                  <a:pt x="137729" y="51304"/>
                </a:lnTo>
                <a:close/>
                <a:moveTo>
                  <a:pt x="216395" y="51367"/>
                </a:moveTo>
                <a:lnTo>
                  <a:pt x="237170" y="52286"/>
                </a:lnTo>
                <a:lnTo>
                  <a:pt x="219340" y="58493"/>
                </a:lnTo>
                <a:lnTo>
                  <a:pt x="216395" y="51367"/>
                </a:lnTo>
                <a:close/>
                <a:moveTo>
                  <a:pt x="122813" y="41803"/>
                </a:moveTo>
                <a:lnTo>
                  <a:pt x="127658" y="44083"/>
                </a:lnTo>
                <a:lnTo>
                  <a:pt x="128481" y="58683"/>
                </a:lnTo>
                <a:lnTo>
                  <a:pt x="128481" y="58683"/>
                </a:lnTo>
                <a:lnTo>
                  <a:pt x="122939" y="53584"/>
                </a:lnTo>
                <a:lnTo>
                  <a:pt x="122908" y="50164"/>
                </a:lnTo>
                <a:lnTo>
                  <a:pt x="122813" y="41803"/>
                </a:lnTo>
                <a:close/>
                <a:moveTo>
                  <a:pt x="134119" y="51399"/>
                </a:moveTo>
                <a:lnTo>
                  <a:pt x="134372" y="58493"/>
                </a:lnTo>
                <a:lnTo>
                  <a:pt x="131712" y="58714"/>
                </a:lnTo>
                <a:lnTo>
                  <a:pt x="131458" y="51494"/>
                </a:lnTo>
                <a:lnTo>
                  <a:pt x="134119" y="51399"/>
                </a:lnTo>
                <a:close/>
                <a:moveTo>
                  <a:pt x="91112" y="47314"/>
                </a:moveTo>
                <a:lnTo>
                  <a:pt x="91397" y="58968"/>
                </a:lnTo>
                <a:lnTo>
                  <a:pt x="91397" y="58968"/>
                </a:lnTo>
                <a:lnTo>
                  <a:pt x="78634" y="58809"/>
                </a:lnTo>
                <a:cubicBezTo>
                  <a:pt x="77971" y="55116"/>
                  <a:pt x="77277" y="51138"/>
                  <a:pt x="76676" y="47725"/>
                </a:cubicBezTo>
                <a:lnTo>
                  <a:pt x="76676" y="47725"/>
                </a:lnTo>
                <a:cubicBezTo>
                  <a:pt x="82026" y="47567"/>
                  <a:pt x="87060" y="47440"/>
                  <a:pt x="91112" y="47314"/>
                </a:cubicBezTo>
                <a:close/>
                <a:moveTo>
                  <a:pt x="130983" y="51526"/>
                </a:moveTo>
                <a:lnTo>
                  <a:pt x="131268" y="58778"/>
                </a:lnTo>
                <a:lnTo>
                  <a:pt x="128956" y="58968"/>
                </a:lnTo>
                <a:lnTo>
                  <a:pt x="128513" y="51621"/>
                </a:lnTo>
                <a:lnTo>
                  <a:pt x="130983" y="51526"/>
                </a:lnTo>
                <a:close/>
                <a:moveTo>
                  <a:pt x="100296" y="47029"/>
                </a:moveTo>
                <a:lnTo>
                  <a:pt x="106883" y="53172"/>
                </a:lnTo>
                <a:lnTo>
                  <a:pt x="106313" y="55484"/>
                </a:lnTo>
                <a:cubicBezTo>
                  <a:pt x="106313" y="55516"/>
                  <a:pt x="106313" y="55548"/>
                  <a:pt x="106313" y="55579"/>
                </a:cubicBezTo>
                <a:lnTo>
                  <a:pt x="106060" y="59126"/>
                </a:lnTo>
                <a:lnTo>
                  <a:pt x="91872" y="58936"/>
                </a:lnTo>
                <a:lnTo>
                  <a:pt x="91587" y="47282"/>
                </a:lnTo>
                <a:lnTo>
                  <a:pt x="100296" y="47029"/>
                </a:lnTo>
                <a:close/>
                <a:moveTo>
                  <a:pt x="195398" y="50386"/>
                </a:moveTo>
                <a:lnTo>
                  <a:pt x="198755" y="50544"/>
                </a:lnTo>
                <a:lnTo>
                  <a:pt x="200845" y="57416"/>
                </a:lnTo>
                <a:lnTo>
                  <a:pt x="195303" y="59158"/>
                </a:lnTo>
                <a:lnTo>
                  <a:pt x="193973" y="55073"/>
                </a:lnTo>
                <a:lnTo>
                  <a:pt x="195398" y="50386"/>
                </a:lnTo>
                <a:close/>
                <a:moveTo>
                  <a:pt x="75721" y="47757"/>
                </a:moveTo>
                <a:cubicBezTo>
                  <a:pt x="76323" y="51146"/>
                  <a:pt x="77051" y="55136"/>
                  <a:pt x="77716" y="58841"/>
                </a:cubicBezTo>
                <a:lnTo>
                  <a:pt x="68120" y="59190"/>
                </a:lnTo>
                <a:lnTo>
                  <a:pt x="67012" y="48010"/>
                </a:lnTo>
                <a:lnTo>
                  <a:pt x="75721" y="47757"/>
                </a:lnTo>
                <a:close/>
                <a:moveTo>
                  <a:pt x="114737" y="46712"/>
                </a:moveTo>
                <a:lnTo>
                  <a:pt x="122338" y="53711"/>
                </a:lnTo>
                <a:lnTo>
                  <a:pt x="117017" y="59348"/>
                </a:lnTo>
                <a:lnTo>
                  <a:pt x="109448" y="52381"/>
                </a:lnTo>
                <a:lnTo>
                  <a:pt x="114737" y="46712"/>
                </a:lnTo>
                <a:close/>
                <a:moveTo>
                  <a:pt x="206229" y="56244"/>
                </a:moveTo>
                <a:cubicBezTo>
                  <a:pt x="206292" y="56909"/>
                  <a:pt x="206324" y="57543"/>
                  <a:pt x="206387" y="58176"/>
                </a:cubicBezTo>
                <a:lnTo>
                  <a:pt x="206419" y="58176"/>
                </a:lnTo>
                <a:lnTo>
                  <a:pt x="201985" y="59570"/>
                </a:lnTo>
                <a:lnTo>
                  <a:pt x="201447" y="57733"/>
                </a:lnTo>
                <a:lnTo>
                  <a:pt x="206229" y="56244"/>
                </a:lnTo>
                <a:close/>
                <a:moveTo>
                  <a:pt x="66537" y="47979"/>
                </a:moveTo>
                <a:lnTo>
                  <a:pt x="66537" y="48010"/>
                </a:lnTo>
                <a:lnTo>
                  <a:pt x="67677" y="59190"/>
                </a:lnTo>
                <a:lnTo>
                  <a:pt x="54851" y="59665"/>
                </a:lnTo>
                <a:cubicBezTo>
                  <a:pt x="54122" y="56624"/>
                  <a:pt x="53426" y="54218"/>
                  <a:pt x="52919" y="53267"/>
                </a:cubicBezTo>
                <a:cubicBezTo>
                  <a:pt x="52539" y="52507"/>
                  <a:pt x="51747" y="50734"/>
                  <a:pt x="50734" y="48485"/>
                </a:cubicBezTo>
                <a:cubicBezTo>
                  <a:pt x="55548" y="48327"/>
                  <a:pt x="61026" y="48137"/>
                  <a:pt x="66537" y="47979"/>
                </a:cubicBezTo>
                <a:close/>
                <a:moveTo>
                  <a:pt x="178677" y="54946"/>
                </a:moveTo>
                <a:lnTo>
                  <a:pt x="179690" y="57923"/>
                </a:lnTo>
                <a:lnTo>
                  <a:pt x="175890" y="59950"/>
                </a:lnTo>
                <a:lnTo>
                  <a:pt x="174243" y="57036"/>
                </a:lnTo>
                <a:lnTo>
                  <a:pt x="178677" y="54946"/>
                </a:lnTo>
                <a:close/>
                <a:moveTo>
                  <a:pt x="185042" y="56561"/>
                </a:moveTo>
                <a:lnTo>
                  <a:pt x="185771" y="58841"/>
                </a:lnTo>
                <a:lnTo>
                  <a:pt x="181369" y="60013"/>
                </a:lnTo>
                <a:lnTo>
                  <a:pt x="180672" y="58018"/>
                </a:lnTo>
                <a:lnTo>
                  <a:pt x="185042" y="56561"/>
                </a:lnTo>
                <a:close/>
                <a:moveTo>
                  <a:pt x="49752" y="48517"/>
                </a:moveTo>
                <a:cubicBezTo>
                  <a:pt x="50829" y="50956"/>
                  <a:pt x="51684" y="52856"/>
                  <a:pt x="52127" y="53711"/>
                </a:cubicBezTo>
                <a:cubicBezTo>
                  <a:pt x="52571" y="54534"/>
                  <a:pt x="53236" y="56846"/>
                  <a:pt x="53932" y="59728"/>
                </a:cubicBezTo>
                <a:lnTo>
                  <a:pt x="40948" y="60235"/>
                </a:lnTo>
                <a:lnTo>
                  <a:pt x="40726" y="56244"/>
                </a:lnTo>
                <a:cubicBezTo>
                  <a:pt x="40726" y="56213"/>
                  <a:pt x="40726" y="56181"/>
                  <a:pt x="40726" y="56149"/>
                </a:cubicBezTo>
                <a:lnTo>
                  <a:pt x="37433" y="48992"/>
                </a:lnTo>
                <a:cubicBezTo>
                  <a:pt x="40093" y="48865"/>
                  <a:pt x="44495" y="48675"/>
                  <a:pt x="49752" y="48517"/>
                </a:cubicBezTo>
                <a:close/>
                <a:moveTo>
                  <a:pt x="171298" y="52761"/>
                </a:moveTo>
                <a:lnTo>
                  <a:pt x="173610" y="56846"/>
                </a:lnTo>
                <a:lnTo>
                  <a:pt x="166294" y="60361"/>
                </a:lnTo>
                <a:lnTo>
                  <a:pt x="166073" y="55453"/>
                </a:lnTo>
                <a:cubicBezTo>
                  <a:pt x="166136" y="55389"/>
                  <a:pt x="166199" y="55326"/>
                  <a:pt x="166231" y="55263"/>
                </a:cubicBezTo>
                <a:cubicBezTo>
                  <a:pt x="168068" y="54376"/>
                  <a:pt x="169778" y="53521"/>
                  <a:pt x="171298" y="52761"/>
                </a:cubicBezTo>
                <a:close/>
                <a:moveTo>
                  <a:pt x="189033" y="55231"/>
                </a:moveTo>
                <a:lnTo>
                  <a:pt x="190394" y="59316"/>
                </a:lnTo>
                <a:lnTo>
                  <a:pt x="186721" y="60361"/>
                </a:lnTo>
                <a:lnTo>
                  <a:pt x="185454" y="56434"/>
                </a:lnTo>
                <a:lnTo>
                  <a:pt x="189033" y="55231"/>
                </a:lnTo>
                <a:close/>
                <a:moveTo>
                  <a:pt x="192928" y="53901"/>
                </a:moveTo>
                <a:cubicBezTo>
                  <a:pt x="193023" y="54218"/>
                  <a:pt x="193086" y="54471"/>
                  <a:pt x="193150" y="54693"/>
                </a:cubicBezTo>
                <a:lnTo>
                  <a:pt x="193055" y="54978"/>
                </a:lnTo>
                <a:cubicBezTo>
                  <a:pt x="193023" y="55041"/>
                  <a:pt x="193023" y="55136"/>
                  <a:pt x="193055" y="55231"/>
                </a:cubicBezTo>
                <a:lnTo>
                  <a:pt x="194448" y="59443"/>
                </a:lnTo>
                <a:lnTo>
                  <a:pt x="191250" y="60425"/>
                </a:lnTo>
                <a:lnTo>
                  <a:pt x="189476" y="55041"/>
                </a:lnTo>
                <a:lnTo>
                  <a:pt x="192928" y="53901"/>
                </a:lnTo>
                <a:close/>
                <a:moveTo>
                  <a:pt x="256076" y="53109"/>
                </a:moveTo>
                <a:lnTo>
                  <a:pt x="277231" y="54059"/>
                </a:lnTo>
                <a:cubicBezTo>
                  <a:pt x="271151" y="56181"/>
                  <a:pt x="264722" y="58398"/>
                  <a:pt x="258166" y="60646"/>
                </a:cubicBezTo>
                <a:lnTo>
                  <a:pt x="256076" y="53109"/>
                </a:lnTo>
                <a:close/>
                <a:moveTo>
                  <a:pt x="215951" y="51557"/>
                </a:moveTo>
                <a:lnTo>
                  <a:pt x="218897" y="58651"/>
                </a:lnTo>
                <a:lnTo>
                  <a:pt x="213070" y="60678"/>
                </a:lnTo>
                <a:lnTo>
                  <a:pt x="215951" y="51557"/>
                </a:lnTo>
                <a:close/>
                <a:moveTo>
                  <a:pt x="122686" y="53996"/>
                </a:moveTo>
                <a:lnTo>
                  <a:pt x="124143" y="55326"/>
                </a:lnTo>
                <a:lnTo>
                  <a:pt x="118632" y="60868"/>
                </a:lnTo>
                <a:lnTo>
                  <a:pt x="117302" y="59633"/>
                </a:lnTo>
                <a:lnTo>
                  <a:pt x="122686" y="53996"/>
                </a:lnTo>
                <a:close/>
                <a:moveTo>
                  <a:pt x="208478" y="50987"/>
                </a:moveTo>
                <a:lnTo>
                  <a:pt x="215096" y="51304"/>
                </a:lnTo>
                <a:lnTo>
                  <a:pt x="211961" y="61058"/>
                </a:lnTo>
                <a:lnTo>
                  <a:pt x="211866" y="61090"/>
                </a:lnTo>
                <a:lnTo>
                  <a:pt x="208478" y="50987"/>
                </a:lnTo>
                <a:close/>
                <a:moveTo>
                  <a:pt x="166864" y="47124"/>
                </a:moveTo>
                <a:lnTo>
                  <a:pt x="165724" y="52951"/>
                </a:lnTo>
                <a:cubicBezTo>
                  <a:pt x="159675" y="55864"/>
                  <a:pt x="152107" y="59253"/>
                  <a:pt x="145868" y="61248"/>
                </a:cubicBezTo>
                <a:lnTo>
                  <a:pt x="145519" y="57859"/>
                </a:lnTo>
                <a:lnTo>
                  <a:pt x="166864" y="47124"/>
                </a:lnTo>
                <a:close/>
                <a:moveTo>
                  <a:pt x="36926" y="49024"/>
                </a:moveTo>
                <a:lnTo>
                  <a:pt x="40283" y="56308"/>
                </a:lnTo>
                <a:lnTo>
                  <a:pt x="40473" y="60266"/>
                </a:lnTo>
                <a:lnTo>
                  <a:pt x="36419" y="60425"/>
                </a:lnTo>
                <a:lnTo>
                  <a:pt x="36388" y="60425"/>
                </a:lnTo>
                <a:lnTo>
                  <a:pt x="32366" y="61375"/>
                </a:lnTo>
                <a:cubicBezTo>
                  <a:pt x="30307" y="59095"/>
                  <a:pt x="28787" y="56371"/>
                  <a:pt x="27932" y="53426"/>
                </a:cubicBezTo>
                <a:cubicBezTo>
                  <a:pt x="27774" y="52856"/>
                  <a:pt x="27552" y="51779"/>
                  <a:pt x="27299" y="50354"/>
                </a:cubicBezTo>
                <a:cubicBezTo>
                  <a:pt x="31004" y="49689"/>
                  <a:pt x="34013" y="49245"/>
                  <a:pt x="35754" y="49119"/>
                </a:cubicBezTo>
                <a:cubicBezTo>
                  <a:pt x="36071" y="49087"/>
                  <a:pt x="36451" y="49055"/>
                  <a:pt x="36926" y="49024"/>
                </a:cubicBezTo>
                <a:close/>
                <a:moveTo>
                  <a:pt x="107643" y="53869"/>
                </a:moveTo>
                <a:lnTo>
                  <a:pt x="114357" y="60013"/>
                </a:lnTo>
                <a:lnTo>
                  <a:pt x="112900" y="61850"/>
                </a:lnTo>
                <a:lnTo>
                  <a:pt x="110778" y="59728"/>
                </a:lnTo>
                <a:cubicBezTo>
                  <a:pt x="110747" y="59696"/>
                  <a:pt x="110683" y="59665"/>
                  <a:pt x="110652" y="59665"/>
                </a:cubicBezTo>
                <a:lnTo>
                  <a:pt x="106946" y="59190"/>
                </a:lnTo>
                <a:lnTo>
                  <a:pt x="107200" y="55674"/>
                </a:lnTo>
                <a:cubicBezTo>
                  <a:pt x="107232" y="55516"/>
                  <a:pt x="107422" y="54851"/>
                  <a:pt x="107643" y="53869"/>
                </a:cubicBezTo>
                <a:close/>
                <a:moveTo>
                  <a:pt x="248919" y="52792"/>
                </a:moveTo>
                <a:lnTo>
                  <a:pt x="255601" y="53109"/>
                </a:lnTo>
                <a:lnTo>
                  <a:pt x="257723" y="60773"/>
                </a:lnTo>
                <a:lnTo>
                  <a:pt x="252371" y="62610"/>
                </a:lnTo>
                <a:lnTo>
                  <a:pt x="251642" y="60488"/>
                </a:lnTo>
                <a:lnTo>
                  <a:pt x="248919" y="52792"/>
                </a:lnTo>
                <a:close/>
                <a:moveTo>
                  <a:pt x="124459" y="55611"/>
                </a:moveTo>
                <a:lnTo>
                  <a:pt x="128101" y="58936"/>
                </a:lnTo>
                <a:cubicBezTo>
                  <a:pt x="127975" y="58928"/>
                  <a:pt x="127836" y="58923"/>
                  <a:pt x="127689" y="58923"/>
                </a:cubicBezTo>
                <a:cubicBezTo>
                  <a:pt x="126659" y="58923"/>
                  <a:pt x="125231" y="59166"/>
                  <a:pt x="124871" y="60330"/>
                </a:cubicBezTo>
                <a:cubicBezTo>
                  <a:pt x="124650" y="61121"/>
                  <a:pt x="124459" y="61945"/>
                  <a:pt x="124333" y="62768"/>
                </a:cubicBezTo>
                <a:cubicBezTo>
                  <a:pt x="122718" y="62515"/>
                  <a:pt x="121103" y="62166"/>
                  <a:pt x="119551" y="61723"/>
                </a:cubicBezTo>
                <a:lnTo>
                  <a:pt x="118981" y="61185"/>
                </a:lnTo>
                <a:lnTo>
                  <a:pt x="124459" y="55611"/>
                </a:lnTo>
                <a:close/>
                <a:moveTo>
                  <a:pt x="205691" y="50892"/>
                </a:moveTo>
                <a:lnTo>
                  <a:pt x="208002" y="50987"/>
                </a:lnTo>
                <a:lnTo>
                  <a:pt x="211454" y="61248"/>
                </a:lnTo>
                <a:lnTo>
                  <a:pt x="207084" y="62768"/>
                </a:lnTo>
                <a:cubicBezTo>
                  <a:pt x="207052" y="60615"/>
                  <a:pt x="206862" y="58176"/>
                  <a:pt x="206546" y="55073"/>
                </a:cubicBezTo>
                <a:cubicBezTo>
                  <a:pt x="206387" y="53647"/>
                  <a:pt x="206102" y="52254"/>
                  <a:pt x="205691" y="50892"/>
                </a:cubicBezTo>
                <a:close/>
                <a:moveTo>
                  <a:pt x="144664" y="58113"/>
                </a:moveTo>
                <a:lnTo>
                  <a:pt x="144981" y="61533"/>
                </a:lnTo>
                <a:cubicBezTo>
                  <a:pt x="143429" y="62040"/>
                  <a:pt x="141814" y="62420"/>
                  <a:pt x="140199" y="62705"/>
                </a:cubicBezTo>
                <a:cubicBezTo>
                  <a:pt x="139787" y="62800"/>
                  <a:pt x="139407" y="62831"/>
                  <a:pt x="138996" y="62895"/>
                </a:cubicBezTo>
                <a:lnTo>
                  <a:pt x="138901" y="58588"/>
                </a:lnTo>
                <a:lnTo>
                  <a:pt x="144664" y="58113"/>
                </a:lnTo>
                <a:close/>
                <a:moveTo>
                  <a:pt x="127702" y="59355"/>
                </a:moveTo>
                <a:cubicBezTo>
                  <a:pt x="128053" y="59355"/>
                  <a:pt x="128358" y="59384"/>
                  <a:pt x="128545" y="59411"/>
                </a:cubicBezTo>
                <a:lnTo>
                  <a:pt x="128766" y="63243"/>
                </a:lnTo>
                <a:cubicBezTo>
                  <a:pt x="127310" y="63148"/>
                  <a:pt x="125980" y="63021"/>
                  <a:pt x="124808" y="62831"/>
                </a:cubicBezTo>
                <a:cubicBezTo>
                  <a:pt x="124903" y="62040"/>
                  <a:pt x="125093" y="61248"/>
                  <a:pt x="125315" y="60456"/>
                </a:cubicBezTo>
                <a:cubicBezTo>
                  <a:pt x="125610" y="59546"/>
                  <a:pt x="126806" y="59355"/>
                  <a:pt x="127702" y="59355"/>
                </a:cubicBezTo>
                <a:close/>
                <a:moveTo>
                  <a:pt x="238373" y="52317"/>
                </a:moveTo>
                <a:lnTo>
                  <a:pt x="240748" y="52444"/>
                </a:lnTo>
                <a:cubicBezTo>
                  <a:pt x="240527" y="54756"/>
                  <a:pt x="240305" y="57131"/>
                  <a:pt x="240052" y="59506"/>
                </a:cubicBezTo>
                <a:lnTo>
                  <a:pt x="228429" y="63338"/>
                </a:lnTo>
                <a:lnTo>
                  <a:pt x="226212" y="56561"/>
                </a:lnTo>
                <a:lnTo>
                  <a:pt x="238373" y="52317"/>
                </a:lnTo>
                <a:close/>
                <a:moveTo>
                  <a:pt x="138394" y="58619"/>
                </a:moveTo>
                <a:lnTo>
                  <a:pt x="138489" y="62926"/>
                </a:lnTo>
                <a:cubicBezTo>
                  <a:pt x="136353" y="63213"/>
                  <a:pt x="134201" y="63361"/>
                  <a:pt x="132045" y="63361"/>
                </a:cubicBezTo>
                <a:cubicBezTo>
                  <a:pt x="131101" y="63361"/>
                  <a:pt x="130155" y="63333"/>
                  <a:pt x="129210" y="63275"/>
                </a:cubicBezTo>
                <a:lnTo>
                  <a:pt x="128988" y="59411"/>
                </a:lnTo>
                <a:lnTo>
                  <a:pt x="138394" y="58619"/>
                </a:lnTo>
                <a:close/>
                <a:moveTo>
                  <a:pt x="190553" y="59728"/>
                </a:moveTo>
                <a:lnTo>
                  <a:pt x="191376" y="62198"/>
                </a:lnTo>
                <a:lnTo>
                  <a:pt x="187703" y="63433"/>
                </a:lnTo>
                <a:lnTo>
                  <a:pt x="186848" y="60805"/>
                </a:lnTo>
                <a:lnTo>
                  <a:pt x="190553" y="59728"/>
                </a:lnTo>
                <a:close/>
                <a:moveTo>
                  <a:pt x="165598" y="55579"/>
                </a:moveTo>
                <a:lnTo>
                  <a:pt x="165819" y="60551"/>
                </a:lnTo>
                <a:lnTo>
                  <a:pt x="155590" y="63813"/>
                </a:lnTo>
                <a:lnTo>
                  <a:pt x="154608" y="60456"/>
                </a:lnTo>
                <a:cubicBezTo>
                  <a:pt x="158377" y="58936"/>
                  <a:pt x="162177" y="57194"/>
                  <a:pt x="165598" y="55579"/>
                </a:cubicBezTo>
                <a:close/>
                <a:moveTo>
                  <a:pt x="206419" y="58651"/>
                </a:moveTo>
                <a:cubicBezTo>
                  <a:pt x="206577" y="60235"/>
                  <a:pt x="206641" y="61596"/>
                  <a:pt x="206641" y="62895"/>
                </a:cubicBezTo>
                <a:lnTo>
                  <a:pt x="203347" y="64035"/>
                </a:lnTo>
                <a:lnTo>
                  <a:pt x="202112" y="59981"/>
                </a:lnTo>
                <a:lnTo>
                  <a:pt x="206419" y="58651"/>
                </a:lnTo>
                <a:close/>
                <a:moveTo>
                  <a:pt x="106915" y="59633"/>
                </a:moveTo>
                <a:lnTo>
                  <a:pt x="110525" y="60108"/>
                </a:lnTo>
                <a:lnTo>
                  <a:pt x="112615" y="62230"/>
                </a:lnTo>
                <a:lnTo>
                  <a:pt x="110968" y="64542"/>
                </a:lnTo>
                <a:lnTo>
                  <a:pt x="106598" y="64162"/>
                </a:lnTo>
                <a:lnTo>
                  <a:pt x="106915" y="59633"/>
                </a:lnTo>
                <a:close/>
                <a:moveTo>
                  <a:pt x="173832" y="57258"/>
                </a:moveTo>
                <a:lnTo>
                  <a:pt x="175478" y="60171"/>
                </a:lnTo>
                <a:lnTo>
                  <a:pt x="166484" y="64922"/>
                </a:lnTo>
                <a:lnTo>
                  <a:pt x="166326" y="60868"/>
                </a:lnTo>
                <a:lnTo>
                  <a:pt x="173832" y="57258"/>
                </a:lnTo>
                <a:close/>
                <a:moveTo>
                  <a:pt x="185897" y="59253"/>
                </a:moveTo>
                <a:lnTo>
                  <a:pt x="187259" y="63560"/>
                </a:lnTo>
                <a:lnTo>
                  <a:pt x="183047" y="64953"/>
                </a:lnTo>
                <a:lnTo>
                  <a:pt x="181527" y="60456"/>
                </a:lnTo>
                <a:lnTo>
                  <a:pt x="185897" y="59253"/>
                </a:lnTo>
                <a:close/>
                <a:moveTo>
                  <a:pt x="225801" y="56719"/>
                </a:moveTo>
                <a:lnTo>
                  <a:pt x="227986" y="63465"/>
                </a:lnTo>
                <a:lnTo>
                  <a:pt x="222222" y="65397"/>
                </a:lnTo>
                <a:lnTo>
                  <a:pt x="219530" y="58905"/>
                </a:lnTo>
                <a:lnTo>
                  <a:pt x="225801" y="56719"/>
                </a:lnTo>
                <a:close/>
                <a:moveTo>
                  <a:pt x="201004" y="57859"/>
                </a:moveTo>
                <a:lnTo>
                  <a:pt x="201605" y="59918"/>
                </a:lnTo>
                <a:lnTo>
                  <a:pt x="202935" y="64225"/>
                </a:lnTo>
                <a:lnTo>
                  <a:pt x="197552" y="66062"/>
                </a:lnTo>
                <a:lnTo>
                  <a:pt x="195462" y="59601"/>
                </a:lnTo>
                <a:lnTo>
                  <a:pt x="201004" y="57859"/>
                </a:lnTo>
                <a:close/>
                <a:moveTo>
                  <a:pt x="154165" y="60646"/>
                </a:moveTo>
                <a:lnTo>
                  <a:pt x="155559" y="65270"/>
                </a:lnTo>
                <a:lnTo>
                  <a:pt x="152170" y="66188"/>
                </a:lnTo>
                <a:lnTo>
                  <a:pt x="150713" y="61976"/>
                </a:lnTo>
                <a:cubicBezTo>
                  <a:pt x="151853" y="61565"/>
                  <a:pt x="153025" y="61121"/>
                  <a:pt x="154165" y="60646"/>
                </a:cubicBezTo>
                <a:close/>
                <a:moveTo>
                  <a:pt x="243060" y="52539"/>
                </a:moveTo>
                <a:lnTo>
                  <a:pt x="247906" y="52761"/>
                </a:lnTo>
                <a:lnTo>
                  <a:pt x="250756" y="60805"/>
                </a:lnTo>
                <a:lnTo>
                  <a:pt x="251484" y="62926"/>
                </a:lnTo>
                <a:lnTo>
                  <a:pt x="241667" y="66283"/>
                </a:lnTo>
                <a:cubicBezTo>
                  <a:pt x="242110" y="61818"/>
                  <a:pt x="242585" y="57099"/>
                  <a:pt x="243060" y="52539"/>
                </a:cubicBezTo>
                <a:close/>
                <a:moveTo>
                  <a:pt x="175605" y="60615"/>
                </a:moveTo>
                <a:lnTo>
                  <a:pt x="176048" y="64700"/>
                </a:lnTo>
                <a:lnTo>
                  <a:pt x="171076" y="66537"/>
                </a:lnTo>
                <a:lnTo>
                  <a:pt x="170063" y="63528"/>
                </a:lnTo>
                <a:lnTo>
                  <a:pt x="175605" y="60615"/>
                </a:lnTo>
                <a:close/>
                <a:moveTo>
                  <a:pt x="114674" y="60330"/>
                </a:moveTo>
                <a:lnTo>
                  <a:pt x="117081" y="62546"/>
                </a:lnTo>
                <a:lnTo>
                  <a:pt x="116226" y="66568"/>
                </a:lnTo>
                <a:lnTo>
                  <a:pt x="111412" y="64700"/>
                </a:lnTo>
                <a:lnTo>
                  <a:pt x="113090" y="62293"/>
                </a:lnTo>
                <a:lnTo>
                  <a:pt x="114674" y="60330"/>
                </a:lnTo>
                <a:close/>
                <a:moveTo>
                  <a:pt x="219087" y="59063"/>
                </a:moveTo>
                <a:lnTo>
                  <a:pt x="221779" y="65523"/>
                </a:lnTo>
                <a:lnTo>
                  <a:pt x="217915" y="66790"/>
                </a:lnTo>
                <a:lnTo>
                  <a:pt x="215666" y="60266"/>
                </a:lnTo>
                <a:lnTo>
                  <a:pt x="219087" y="59063"/>
                </a:lnTo>
                <a:close/>
                <a:moveTo>
                  <a:pt x="40473" y="60710"/>
                </a:moveTo>
                <a:lnTo>
                  <a:pt x="40758" y="66853"/>
                </a:lnTo>
                <a:cubicBezTo>
                  <a:pt x="39016" y="66062"/>
                  <a:pt x="37465" y="65333"/>
                  <a:pt x="36388" y="64732"/>
                </a:cubicBezTo>
                <a:cubicBezTo>
                  <a:pt x="35026" y="63940"/>
                  <a:pt x="33791" y="62926"/>
                  <a:pt x="32714" y="61755"/>
                </a:cubicBezTo>
                <a:lnTo>
                  <a:pt x="36451" y="60868"/>
                </a:lnTo>
                <a:lnTo>
                  <a:pt x="40473" y="60710"/>
                </a:lnTo>
                <a:close/>
                <a:moveTo>
                  <a:pt x="179849" y="58366"/>
                </a:moveTo>
                <a:lnTo>
                  <a:pt x="182192" y="65238"/>
                </a:lnTo>
                <a:lnTo>
                  <a:pt x="176777" y="67043"/>
                </a:lnTo>
                <a:lnTo>
                  <a:pt x="176017" y="60361"/>
                </a:lnTo>
                <a:lnTo>
                  <a:pt x="179849" y="58366"/>
                </a:lnTo>
                <a:close/>
                <a:moveTo>
                  <a:pt x="263328" y="61280"/>
                </a:moveTo>
                <a:lnTo>
                  <a:pt x="264880" y="65777"/>
                </a:lnTo>
                <a:lnTo>
                  <a:pt x="260066" y="67392"/>
                </a:lnTo>
                <a:lnTo>
                  <a:pt x="258800" y="62831"/>
                </a:lnTo>
                <a:lnTo>
                  <a:pt x="263328" y="61280"/>
                </a:lnTo>
                <a:close/>
                <a:moveTo>
                  <a:pt x="194575" y="59886"/>
                </a:moveTo>
                <a:lnTo>
                  <a:pt x="196697" y="66378"/>
                </a:lnTo>
                <a:lnTo>
                  <a:pt x="193561" y="67487"/>
                </a:lnTo>
                <a:lnTo>
                  <a:pt x="191408" y="60900"/>
                </a:lnTo>
                <a:lnTo>
                  <a:pt x="194575" y="59886"/>
                </a:lnTo>
                <a:close/>
                <a:moveTo>
                  <a:pt x="150270" y="62135"/>
                </a:moveTo>
                <a:lnTo>
                  <a:pt x="151727" y="66283"/>
                </a:lnTo>
                <a:lnTo>
                  <a:pt x="146311" y="67772"/>
                </a:lnTo>
                <a:lnTo>
                  <a:pt x="146311" y="67772"/>
                </a:lnTo>
                <a:lnTo>
                  <a:pt x="146374" y="67297"/>
                </a:lnTo>
                <a:cubicBezTo>
                  <a:pt x="146501" y="66030"/>
                  <a:pt x="146438" y="64763"/>
                  <a:pt x="146184" y="63528"/>
                </a:cubicBezTo>
                <a:cubicBezTo>
                  <a:pt x="147515" y="63148"/>
                  <a:pt x="148876" y="62641"/>
                  <a:pt x="150270" y="62135"/>
                </a:cubicBezTo>
                <a:close/>
                <a:moveTo>
                  <a:pt x="165819" y="61026"/>
                </a:moveTo>
                <a:lnTo>
                  <a:pt x="166009" y="65112"/>
                </a:lnTo>
                <a:lnTo>
                  <a:pt x="156794" y="67803"/>
                </a:lnTo>
                <a:lnTo>
                  <a:pt x="155717" y="64225"/>
                </a:lnTo>
                <a:lnTo>
                  <a:pt x="165819" y="61026"/>
                </a:lnTo>
                <a:close/>
                <a:moveTo>
                  <a:pt x="166041" y="65587"/>
                </a:moveTo>
                <a:lnTo>
                  <a:pt x="166168" y="68595"/>
                </a:lnTo>
                <a:lnTo>
                  <a:pt x="162272" y="68469"/>
                </a:lnTo>
                <a:lnTo>
                  <a:pt x="162557" y="66695"/>
                </a:lnTo>
                <a:cubicBezTo>
                  <a:pt x="162557" y="66663"/>
                  <a:pt x="162557" y="66632"/>
                  <a:pt x="162557" y="66600"/>
                </a:cubicBezTo>
                <a:lnTo>
                  <a:pt x="166041" y="65587"/>
                </a:lnTo>
                <a:close/>
                <a:moveTo>
                  <a:pt x="176080" y="65175"/>
                </a:moveTo>
                <a:lnTo>
                  <a:pt x="176302" y="67202"/>
                </a:lnTo>
                <a:lnTo>
                  <a:pt x="171805" y="68690"/>
                </a:lnTo>
                <a:lnTo>
                  <a:pt x="171235" y="66980"/>
                </a:lnTo>
                <a:lnTo>
                  <a:pt x="176080" y="65175"/>
                </a:lnTo>
                <a:close/>
                <a:moveTo>
                  <a:pt x="272069" y="58271"/>
                </a:moveTo>
                <a:cubicBezTo>
                  <a:pt x="272734" y="60076"/>
                  <a:pt x="274444" y="64542"/>
                  <a:pt x="275521" y="67550"/>
                </a:cubicBezTo>
                <a:lnTo>
                  <a:pt x="272386" y="68690"/>
                </a:lnTo>
                <a:lnTo>
                  <a:pt x="271562" y="67012"/>
                </a:lnTo>
                <a:lnTo>
                  <a:pt x="268997" y="59348"/>
                </a:lnTo>
                <a:lnTo>
                  <a:pt x="272069" y="58271"/>
                </a:lnTo>
                <a:close/>
                <a:moveTo>
                  <a:pt x="117461" y="62895"/>
                </a:moveTo>
                <a:lnTo>
                  <a:pt x="118157" y="63528"/>
                </a:lnTo>
                <a:cubicBezTo>
                  <a:pt x="118284" y="63655"/>
                  <a:pt x="118411" y="63718"/>
                  <a:pt x="118569" y="63782"/>
                </a:cubicBezTo>
                <a:cubicBezTo>
                  <a:pt x="119867" y="64193"/>
                  <a:pt x="121198" y="64542"/>
                  <a:pt x="122559" y="64795"/>
                </a:cubicBezTo>
                <a:lnTo>
                  <a:pt x="121673" y="68722"/>
                </a:lnTo>
                <a:lnTo>
                  <a:pt x="116669" y="66727"/>
                </a:lnTo>
                <a:lnTo>
                  <a:pt x="117461" y="62895"/>
                </a:lnTo>
                <a:close/>
                <a:moveTo>
                  <a:pt x="155685" y="65682"/>
                </a:moveTo>
                <a:lnTo>
                  <a:pt x="156350" y="67930"/>
                </a:lnTo>
                <a:lnTo>
                  <a:pt x="153120" y="68880"/>
                </a:lnTo>
                <a:lnTo>
                  <a:pt x="152328" y="66600"/>
                </a:lnTo>
                <a:lnTo>
                  <a:pt x="155685" y="65682"/>
                </a:lnTo>
                <a:close/>
                <a:moveTo>
                  <a:pt x="191503" y="62641"/>
                </a:moveTo>
                <a:lnTo>
                  <a:pt x="193150" y="67613"/>
                </a:lnTo>
                <a:lnTo>
                  <a:pt x="189444" y="68912"/>
                </a:lnTo>
                <a:lnTo>
                  <a:pt x="187829" y="63845"/>
                </a:lnTo>
                <a:lnTo>
                  <a:pt x="191503" y="62641"/>
                </a:lnTo>
                <a:close/>
                <a:moveTo>
                  <a:pt x="228112" y="63940"/>
                </a:moveTo>
                <a:lnTo>
                  <a:pt x="229189" y="67297"/>
                </a:lnTo>
                <a:lnTo>
                  <a:pt x="223774" y="69134"/>
                </a:lnTo>
                <a:lnTo>
                  <a:pt x="222380" y="65808"/>
                </a:lnTo>
                <a:lnTo>
                  <a:pt x="228112" y="63940"/>
                </a:lnTo>
                <a:close/>
                <a:moveTo>
                  <a:pt x="280113" y="55516"/>
                </a:moveTo>
                <a:cubicBezTo>
                  <a:pt x="281063" y="58651"/>
                  <a:pt x="283375" y="65967"/>
                  <a:pt x="283945" y="67740"/>
                </a:cubicBezTo>
                <a:lnTo>
                  <a:pt x="281760" y="69672"/>
                </a:lnTo>
                <a:lnTo>
                  <a:pt x="279606" y="66948"/>
                </a:lnTo>
                <a:lnTo>
                  <a:pt x="275648" y="57068"/>
                </a:lnTo>
                <a:lnTo>
                  <a:pt x="280113" y="55516"/>
                </a:lnTo>
                <a:close/>
                <a:moveTo>
                  <a:pt x="240020" y="59981"/>
                </a:moveTo>
                <a:lnTo>
                  <a:pt x="240020" y="59981"/>
                </a:lnTo>
                <a:cubicBezTo>
                  <a:pt x="239798" y="62388"/>
                  <a:pt x="239545" y="64795"/>
                  <a:pt x="239292" y="67107"/>
                </a:cubicBezTo>
                <a:lnTo>
                  <a:pt x="230583" y="70084"/>
                </a:lnTo>
                <a:lnTo>
                  <a:pt x="229727" y="67360"/>
                </a:lnTo>
                <a:lnTo>
                  <a:pt x="228556" y="63782"/>
                </a:lnTo>
                <a:lnTo>
                  <a:pt x="240020" y="59981"/>
                </a:lnTo>
                <a:close/>
                <a:moveTo>
                  <a:pt x="258356" y="62990"/>
                </a:moveTo>
                <a:lnTo>
                  <a:pt x="259623" y="67582"/>
                </a:lnTo>
                <a:lnTo>
                  <a:pt x="255063" y="70369"/>
                </a:lnTo>
                <a:lnTo>
                  <a:pt x="253131" y="64795"/>
                </a:lnTo>
                <a:lnTo>
                  <a:pt x="258356" y="62990"/>
                </a:lnTo>
                <a:close/>
                <a:moveTo>
                  <a:pt x="169651" y="63750"/>
                </a:moveTo>
                <a:lnTo>
                  <a:pt x="171393" y="68817"/>
                </a:lnTo>
                <a:lnTo>
                  <a:pt x="166674" y="70400"/>
                </a:lnTo>
                <a:lnTo>
                  <a:pt x="166484" y="65428"/>
                </a:lnTo>
                <a:lnTo>
                  <a:pt x="169651" y="63750"/>
                </a:lnTo>
                <a:close/>
                <a:moveTo>
                  <a:pt x="187386" y="64003"/>
                </a:moveTo>
                <a:lnTo>
                  <a:pt x="189001" y="69070"/>
                </a:lnTo>
                <a:lnTo>
                  <a:pt x="184916" y="70464"/>
                </a:lnTo>
                <a:lnTo>
                  <a:pt x="183174" y="65397"/>
                </a:lnTo>
                <a:lnTo>
                  <a:pt x="187386" y="64003"/>
                </a:lnTo>
                <a:close/>
                <a:moveTo>
                  <a:pt x="268554" y="59475"/>
                </a:moveTo>
                <a:lnTo>
                  <a:pt x="271151" y="67170"/>
                </a:lnTo>
                <a:lnTo>
                  <a:pt x="271942" y="68849"/>
                </a:lnTo>
                <a:lnTo>
                  <a:pt x="267097" y="70622"/>
                </a:lnTo>
                <a:lnTo>
                  <a:pt x="265387" y="65840"/>
                </a:lnTo>
                <a:lnTo>
                  <a:pt x="263772" y="61153"/>
                </a:lnTo>
                <a:lnTo>
                  <a:pt x="268554" y="59475"/>
                </a:lnTo>
                <a:close/>
                <a:moveTo>
                  <a:pt x="151885" y="66727"/>
                </a:moveTo>
                <a:lnTo>
                  <a:pt x="152677" y="69007"/>
                </a:lnTo>
                <a:lnTo>
                  <a:pt x="151727" y="69260"/>
                </a:lnTo>
                <a:lnTo>
                  <a:pt x="145773" y="71002"/>
                </a:lnTo>
                <a:cubicBezTo>
                  <a:pt x="145963" y="69830"/>
                  <a:pt x="146121" y="68912"/>
                  <a:pt x="146216" y="68278"/>
                </a:cubicBezTo>
                <a:lnTo>
                  <a:pt x="151885" y="66727"/>
                </a:lnTo>
                <a:close/>
                <a:moveTo>
                  <a:pt x="78729" y="59221"/>
                </a:moveTo>
                <a:lnTo>
                  <a:pt x="91429" y="59380"/>
                </a:lnTo>
                <a:lnTo>
                  <a:pt x="91745" y="71287"/>
                </a:lnTo>
                <a:lnTo>
                  <a:pt x="80915" y="71160"/>
                </a:lnTo>
                <a:cubicBezTo>
                  <a:pt x="80851" y="70780"/>
                  <a:pt x="80820" y="70527"/>
                  <a:pt x="80788" y="70432"/>
                </a:cubicBezTo>
                <a:cubicBezTo>
                  <a:pt x="80629" y="69894"/>
                  <a:pt x="79743" y="65017"/>
                  <a:pt x="78729" y="59253"/>
                </a:cubicBezTo>
                <a:lnTo>
                  <a:pt x="78729" y="59221"/>
                </a:lnTo>
                <a:close/>
                <a:moveTo>
                  <a:pt x="275679" y="67962"/>
                </a:moveTo>
                <a:cubicBezTo>
                  <a:pt x="275996" y="68754"/>
                  <a:pt x="276218" y="69450"/>
                  <a:pt x="276344" y="69894"/>
                </a:cubicBezTo>
                <a:lnTo>
                  <a:pt x="273684" y="71382"/>
                </a:lnTo>
                <a:lnTo>
                  <a:pt x="272576" y="69102"/>
                </a:lnTo>
                <a:lnTo>
                  <a:pt x="275679" y="67962"/>
                </a:lnTo>
                <a:close/>
                <a:moveTo>
                  <a:pt x="91872" y="59411"/>
                </a:moveTo>
                <a:lnTo>
                  <a:pt x="105996" y="59601"/>
                </a:lnTo>
                <a:lnTo>
                  <a:pt x="105141" y="71477"/>
                </a:lnTo>
                <a:lnTo>
                  <a:pt x="92157" y="71319"/>
                </a:lnTo>
                <a:lnTo>
                  <a:pt x="91872" y="59411"/>
                </a:lnTo>
                <a:close/>
                <a:moveTo>
                  <a:pt x="106535" y="64605"/>
                </a:moveTo>
                <a:lnTo>
                  <a:pt x="110810" y="64985"/>
                </a:lnTo>
                <a:lnTo>
                  <a:pt x="110398" y="71540"/>
                </a:lnTo>
                <a:lnTo>
                  <a:pt x="106028" y="71509"/>
                </a:lnTo>
                <a:lnTo>
                  <a:pt x="106535" y="64605"/>
                </a:lnTo>
                <a:close/>
                <a:moveTo>
                  <a:pt x="111285" y="65112"/>
                </a:moveTo>
                <a:lnTo>
                  <a:pt x="116131" y="67012"/>
                </a:lnTo>
                <a:lnTo>
                  <a:pt x="115149" y="71604"/>
                </a:lnTo>
                <a:lnTo>
                  <a:pt x="110842" y="71540"/>
                </a:lnTo>
                <a:lnTo>
                  <a:pt x="111285" y="65112"/>
                </a:lnTo>
                <a:close/>
                <a:moveTo>
                  <a:pt x="116574" y="67170"/>
                </a:moveTo>
                <a:lnTo>
                  <a:pt x="121578" y="69165"/>
                </a:lnTo>
                <a:lnTo>
                  <a:pt x="121198" y="71667"/>
                </a:lnTo>
                <a:lnTo>
                  <a:pt x="115624" y="71604"/>
                </a:lnTo>
                <a:lnTo>
                  <a:pt x="116574" y="67170"/>
                </a:lnTo>
                <a:close/>
                <a:moveTo>
                  <a:pt x="162082" y="66727"/>
                </a:moveTo>
                <a:lnTo>
                  <a:pt x="161322" y="71699"/>
                </a:lnTo>
                <a:lnTo>
                  <a:pt x="156509" y="71255"/>
                </a:lnTo>
                <a:lnTo>
                  <a:pt x="156857" y="68247"/>
                </a:lnTo>
                <a:lnTo>
                  <a:pt x="162082" y="66727"/>
                </a:lnTo>
                <a:close/>
                <a:moveTo>
                  <a:pt x="206641" y="63370"/>
                </a:moveTo>
                <a:cubicBezTo>
                  <a:pt x="206641" y="66188"/>
                  <a:pt x="206292" y="68975"/>
                  <a:pt x="205691" y="71699"/>
                </a:cubicBezTo>
                <a:lnTo>
                  <a:pt x="203474" y="64478"/>
                </a:lnTo>
                <a:lnTo>
                  <a:pt x="206641" y="63370"/>
                </a:lnTo>
                <a:close/>
                <a:moveTo>
                  <a:pt x="215223" y="60393"/>
                </a:moveTo>
                <a:lnTo>
                  <a:pt x="217567" y="67138"/>
                </a:lnTo>
                <a:cubicBezTo>
                  <a:pt x="217567" y="67233"/>
                  <a:pt x="217662" y="67297"/>
                  <a:pt x="217757" y="67297"/>
                </a:cubicBezTo>
                <a:lnTo>
                  <a:pt x="217820" y="67297"/>
                </a:lnTo>
                <a:lnTo>
                  <a:pt x="221937" y="65967"/>
                </a:lnTo>
                <a:lnTo>
                  <a:pt x="223330" y="69292"/>
                </a:lnTo>
                <a:lnTo>
                  <a:pt x="215508" y="71889"/>
                </a:lnTo>
                <a:lnTo>
                  <a:pt x="212404" y="62705"/>
                </a:lnTo>
                <a:lnTo>
                  <a:pt x="212880" y="61216"/>
                </a:lnTo>
                <a:lnTo>
                  <a:pt x="215223" y="60393"/>
                </a:lnTo>
                <a:close/>
                <a:moveTo>
                  <a:pt x="229316" y="67740"/>
                </a:moveTo>
                <a:lnTo>
                  <a:pt x="230107" y="70242"/>
                </a:lnTo>
                <a:lnTo>
                  <a:pt x="224945" y="72015"/>
                </a:lnTo>
                <a:lnTo>
                  <a:pt x="223932" y="69577"/>
                </a:lnTo>
                <a:lnTo>
                  <a:pt x="229316" y="67740"/>
                </a:lnTo>
                <a:close/>
                <a:moveTo>
                  <a:pt x="265038" y="66220"/>
                </a:moveTo>
                <a:lnTo>
                  <a:pt x="266654" y="70812"/>
                </a:lnTo>
                <a:lnTo>
                  <a:pt x="263170" y="72079"/>
                </a:lnTo>
                <a:lnTo>
                  <a:pt x="260256" y="67803"/>
                </a:lnTo>
                <a:lnTo>
                  <a:pt x="265038" y="66220"/>
                </a:lnTo>
                <a:close/>
                <a:moveTo>
                  <a:pt x="162209" y="68912"/>
                </a:moveTo>
                <a:lnTo>
                  <a:pt x="166168" y="69070"/>
                </a:lnTo>
                <a:lnTo>
                  <a:pt x="166294" y="72142"/>
                </a:lnTo>
                <a:lnTo>
                  <a:pt x="161734" y="71730"/>
                </a:lnTo>
                <a:lnTo>
                  <a:pt x="162209" y="68912"/>
                </a:lnTo>
                <a:close/>
                <a:moveTo>
                  <a:pt x="203062" y="64637"/>
                </a:moveTo>
                <a:lnTo>
                  <a:pt x="204709" y="70084"/>
                </a:lnTo>
                <a:lnTo>
                  <a:pt x="199642" y="72395"/>
                </a:lnTo>
                <a:lnTo>
                  <a:pt x="197710" y="66505"/>
                </a:lnTo>
                <a:lnTo>
                  <a:pt x="203062" y="64637"/>
                </a:lnTo>
                <a:close/>
                <a:moveTo>
                  <a:pt x="275204" y="57194"/>
                </a:moveTo>
                <a:lnTo>
                  <a:pt x="279163" y="67170"/>
                </a:lnTo>
                <a:cubicBezTo>
                  <a:pt x="279163" y="67170"/>
                  <a:pt x="279163" y="67202"/>
                  <a:pt x="279195" y="67233"/>
                </a:cubicBezTo>
                <a:lnTo>
                  <a:pt x="281380" y="69957"/>
                </a:lnTo>
                <a:lnTo>
                  <a:pt x="278466" y="72522"/>
                </a:lnTo>
                <a:cubicBezTo>
                  <a:pt x="277548" y="71224"/>
                  <a:pt x="276946" y="70305"/>
                  <a:pt x="276851" y="69925"/>
                </a:cubicBezTo>
                <a:cubicBezTo>
                  <a:pt x="276313" y="68120"/>
                  <a:pt x="273462" y="60615"/>
                  <a:pt x="272481" y="58144"/>
                </a:cubicBezTo>
                <a:lnTo>
                  <a:pt x="275204" y="57194"/>
                </a:lnTo>
                <a:close/>
                <a:moveTo>
                  <a:pt x="123003" y="64890"/>
                </a:moveTo>
                <a:cubicBezTo>
                  <a:pt x="126011" y="65428"/>
                  <a:pt x="129052" y="65682"/>
                  <a:pt x="132092" y="65682"/>
                </a:cubicBezTo>
                <a:lnTo>
                  <a:pt x="131173" y="72807"/>
                </a:lnTo>
                <a:lnTo>
                  <a:pt x="121673" y="71730"/>
                </a:lnTo>
                <a:lnTo>
                  <a:pt x="122053" y="69070"/>
                </a:lnTo>
                <a:lnTo>
                  <a:pt x="123003" y="64890"/>
                </a:lnTo>
                <a:close/>
                <a:moveTo>
                  <a:pt x="252244" y="65112"/>
                </a:moveTo>
                <a:lnTo>
                  <a:pt x="254208" y="70780"/>
                </a:lnTo>
                <a:lnTo>
                  <a:pt x="247430" y="72997"/>
                </a:lnTo>
                <a:lnTo>
                  <a:pt x="246639" y="67012"/>
                </a:lnTo>
                <a:lnTo>
                  <a:pt x="252244" y="65112"/>
                </a:lnTo>
                <a:close/>
                <a:moveTo>
                  <a:pt x="182319" y="65682"/>
                </a:moveTo>
                <a:lnTo>
                  <a:pt x="184061" y="70780"/>
                </a:lnTo>
                <a:lnTo>
                  <a:pt x="177442" y="73092"/>
                </a:lnTo>
                <a:lnTo>
                  <a:pt x="176808" y="67518"/>
                </a:lnTo>
                <a:lnTo>
                  <a:pt x="182319" y="65682"/>
                </a:lnTo>
                <a:close/>
                <a:moveTo>
                  <a:pt x="77811" y="59221"/>
                </a:moveTo>
                <a:cubicBezTo>
                  <a:pt x="78856" y="65080"/>
                  <a:pt x="79774" y="70084"/>
                  <a:pt x="79901" y="70654"/>
                </a:cubicBezTo>
                <a:cubicBezTo>
                  <a:pt x="79933" y="70812"/>
                  <a:pt x="80028" y="71319"/>
                  <a:pt x="80154" y="72142"/>
                </a:cubicBezTo>
                <a:lnTo>
                  <a:pt x="69545" y="73251"/>
                </a:lnTo>
                <a:lnTo>
                  <a:pt x="68184" y="59601"/>
                </a:lnTo>
                <a:lnTo>
                  <a:pt x="77811" y="59221"/>
                </a:lnTo>
                <a:close/>
                <a:moveTo>
                  <a:pt x="139756" y="65080"/>
                </a:moveTo>
                <a:cubicBezTo>
                  <a:pt x="139882" y="66093"/>
                  <a:pt x="140072" y="67360"/>
                  <a:pt x="140167" y="67740"/>
                </a:cubicBezTo>
                <a:cubicBezTo>
                  <a:pt x="140231" y="68120"/>
                  <a:pt x="139566" y="71509"/>
                  <a:pt x="139059" y="73662"/>
                </a:cubicBezTo>
                <a:lnTo>
                  <a:pt x="137412" y="73504"/>
                </a:lnTo>
                <a:lnTo>
                  <a:pt x="131680" y="72839"/>
                </a:lnTo>
                <a:lnTo>
                  <a:pt x="132567" y="65682"/>
                </a:lnTo>
                <a:cubicBezTo>
                  <a:pt x="134942" y="65650"/>
                  <a:pt x="137349" y="65428"/>
                  <a:pt x="139724" y="65080"/>
                </a:cubicBezTo>
                <a:close/>
                <a:moveTo>
                  <a:pt x="145329" y="63813"/>
                </a:moveTo>
                <a:cubicBezTo>
                  <a:pt x="145551" y="64922"/>
                  <a:pt x="145583" y="66030"/>
                  <a:pt x="145488" y="67138"/>
                </a:cubicBezTo>
                <a:cubicBezTo>
                  <a:pt x="145424" y="67550"/>
                  <a:pt x="144949" y="70242"/>
                  <a:pt x="144253" y="74264"/>
                </a:cubicBezTo>
                <a:lnTo>
                  <a:pt x="139471" y="73726"/>
                </a:lnTo>
                <a:cubicBezTo>
                  <a:pt x="139787" y="72395"/>
                  <a:pt x="140706" y="68247"/>
                  <a:pt x="140579" y="67645"/>
                </a:cubicBezTo>
                <a:cubicBezTo>
                  <a:pt x="140516" y="67297"/>
                  <a:pt x="140326" y="66030"/>
                  <a:pt x="140167" y="65017"/>
                </a:cubicBezTo>
                <a:lnTo>
                  <a:pt x="140547" y="64953"/>
                </a:lnTo>
                <a:cubicBezTo>
                  <a:pt x="142162" y="64668"/>
                  <a:pt x="143746" y="64288"/>
                  <a:pt x="145329" y="63813"/>
                </a:cubicBezTo>
                <a:close/>
                <a:moveTo>
                  <a:pt x="239007" y="69640"/>
                </a:moveTo>
                <a:lnTo>
                  <a:pt x="239007" y="69640"/>
                </a:lnTo>
                <a:cubicBezTo>
                  <a:pt x="238911" y="70464"/>
                  <a:pt x="238816" y="71287"/>
                  <a:pt x="238753" y="72110"/>
                </a:cubicBezTo>
                <a:lnTo>
                  <a:pt x="231976" y="74327"/>
                </a:lnTo>
                <a:lnTo>
                  <a:pt x="231311" y="72269"/>
                </a:lnTo>
                <a:lnTo>
                  <a:pt x="239007" y="69640"/>
                </a:lnTo>
                <a:close/>
                <a:moveTo>
                  <a:pt x="176397" y="67645"/>
                </a:moveTo>
                <a:lnTo>
                  <a:pt x="176967" y="73251"/>
                </a:lnTo>
                <a:lnTo>
                  <a:pt x="173768" y="74391"/>
                </a:lnTo>
                <a:lnTo>
                  <a:pt x="171963" y="69134"/>
                </a:lnTo>
                <a:lnTo>
                  <a:pt x="176397" y="67645"/>
                </a:lnTo>
                <a:close/>
                <a:moveTo>
                  <a:pt x="67740" y="59633"/>
                </a:moveTo>
                <a:lnTo>
                  <a:pt x="69102" y="73346"/>
                </a:lnTo>
                <a:lnTo>
                  <a:pt x="58081" y="74486"/>
                </a:lnTo>
                <a:cubicBezTo>
                  <a:pt x="57258" y="70305"/>
                  <a:pt x="56054" y="64637"/>
                  <a:pt x="54978" y="60140"/>
                </a:cubicBezTo>
                <a:lnTo>
                  <a:pt x="67740" y="59633"/>
                </a:lnTo>
                <a:close/>
                <a:moveTo>
                  <a:pt x="259813" y="67993"/>
                </a:moveTo>
                <a:lnTo>
                  <a:pt x="262727" y="72237"/>
                </a:lnTo>
                <a:lnTo>
                  <a:pt x="256488" y="74517"/>
                </a:lnTo>
                <a:lnTo>
                  <a:pt x="255189" y="70812"/>
                </a:lnTo>
                <a:lnTo>
                  <a:pt x="259813" y="67993"/>
                </a:lnTo>
                <a:close/>
                <a:moveTo>
                  <a:pt x="276503" y="70337"/>
                </a:moveTo>
                <a:cubicBezTo>
                  <a:pt x="277009" y="71192"/>
                  <a:pt x="277548" y="72015"/>
                  <a:pt x="278118" y="72807"/>
                </a:cubicBezTo>
                <a:lnTo>
                  <a:pt x="276154" y="74549"/>
                </a:lnTo>
                <a:lnTo>
                  <a:pt x="273969" y="71762"/>
                </a:lnTo>
                <a:lnTo>
                  <a:pt x="276503" y="70337"/>
                </a:lnTo>
                <a:close/>
                <a:moveTo>
                  <a:pt x="223489" y="69704"/>
                </a:moveTo>
                <a:lnTo>
                  <a:pt x="224502" y="72142"/>
                </a:lnTo>
                <a:lnTo>
                  <a:pt x="216490" y="74834"/>
                </a:lnTo>
                <a:lnTo>
                  <a:pt x="215666" y="72332"/>
                </a:lnTo>
                <a:lnTo>
                  <a:pt x="223489" y="69704"/>
                </a:lnTo>
                <a:close/>
                <a:moveTo>
                  <a:pt x="151537" y="69799"/>
                </a:moveTo>
                <a:lnTo>
                  <a:pt x="150903" y="75024"/>
                </a:lnTo>
                <a:lnTo>
                  <a:pt x="145171" y="74391"/>
                </a:lnTo>
                <a:cubicBezTo>
                  <a:pt x="145361" y="73314"/>
                  <a:pt x="145519" y="72364"/>
                  <a:pt x="145678" y="71509"/>
                </a:cubicBezTo>
                <a:lnTo>
                  <a:pt x="151537" y="69799"/>
                </a:lnTo>
                <a:close/>
                <a:moveTo>
                  <a:pt x="246195" y="67170"/>
                </a:moveTo>
                <a:lnTo>
                  <a:pt x="246987" y="73124"/>
                </a:lnTo>
                <a:lnTo>
                  <a:pt x="240717" y="75182"/>
                </a:lnTo>
                <a:cubicBezTo>
                  <a:pt x="240938" y="73187"/>
                  <a:pt x="241160" y="71034"/>
                  <a:pt x="241382" y="68817"/>
                </a:cubicBezTo>
                <a:lnTo>
                  <a:pt x="246195" y="67170"/>
                </a:lnTo>
                <a:close/>
                <a:moveTo>
                  <a:pt x="156350" y="68405"/>
                </a:moveTo>
                <a:lnTo>
                  <a:pt x="155559" y="75562"/>
                </a:lnTo>
                <a:lnTo>
                  <a:pt x="151378" y="75087"/>
                </a:lnTo>
                <a:lnTo>
                  <a:pt x="152012" y="69672"/>
                </a:lnTo>
                <a:lnTo>
                  <a:pt x="156350" y="68405"/>
                </a:lnTo>
                <a:close/>
                <a:moveTo>
                  <a:pt x="106028" y="71952"/>
                </a:moveTo>
                <a:lnTo>
                  <a:pt x="110367" y="72015"/>
                </a:lnTo>
                <a:lnTo>
                  <a:pt x="110113" y="75816"/>
                </a:lnTo>
                <a:lnTo>
                  <a:pt x="105806" y="75087"/>
                </a:lnTo>
                <a:lnTo>
                  <a:pt x="106028" y="71952"/>
                </a:lnTo>
                <a:close/>
                <a:moveTo>
                  <a:pt x="272132" y="69260"/>
                </a:moveTo>
                <a:lnTo>
                  <a:pt x="273304" y="71604"/>
                </a:lnTo>
                <a:lnTo>
                  <a:pt x="265735" y="75847"/>
                </a:lnTo>
                <a:lnTo>
                  <a:pt x="263423" y="72459"/>
                </a:lnTo>
                <a:lnTo>
                  <a:pt x="272132" y="69260"/>
                </a:lnTo>
                <a:close/>
                <a:moveTo>
                  <a:pt x="156445" y="71730"/>
                </a:moveTo>
                <a:lnTo>
                  <a:pt x="161227" y="72142"/>
                </a:lnTo>
                <a:lnTo>
                  <a:pt x="160626" y="76132"/>
                </a:lnTo>
                <a:lnTo>
                  <a:pt x="156002" y="75594"/>
                </a:lnTo>
                <a:lnTo>
                  <a:pt x="156445" y="71730"/>
                </a:lnTo>
                <a:close/>
                <a:moveTo>
                  <a:pt x="230836" y="72395"/>
                </a:moveTo>
                <a:lnTo>
                  <a:pt x="231533" y="74486"/>
                </a:lnTo>
                <a:lnTo>
                  <a:pt x="226434" y="76196"/>
                </a:lnTo>
                <a:lnTo>
                  <a:pt x="225801" y="74169"/>
                </a:lnTo>
                <a:lnTo>
                  <a:pt x="230836" y="72395"/>
                </a:lnTo>
                <a:close/>
                <a:moveTo>
                  <a:pt x="110810" y="72015"/>
                </a:moveTo>
                <a:lnTo>
                  <a:pt x="115054" y="72047"/>
                </a:lnTo>
                <a:lnTo>
                  <a:pt x="114135" y="76481"/>
                </a:lnTo>
                <a:lnTo>
                  <a:pt x="110557" y="75879"/>
                </a:lnTo>
                <a:lnTo>
                  <a:pt x="110810" y="72015"/>
                </a:lnTo>
                <a:close/>
                <a:moveTo>
                  <a:pt x="161702" y="72174"/>
                </a:moveTo>
                <a:lnTo>
                  <a:pt x="166326" y="72585"/>
                </a:lnTo>
                <a:lnTo>
                  <a:pt x="166516" y="76766"/>
                </a:lnTo>
                <a:lnTo>
                  <a:pt x="161069" y="76164"/>
                </a:lnTo>
                <a:lnTo>
                  <a:pt x="161702" y="72174"/>
                </a:lnTo>
                <a:close/>
                <a:moveTo>
                  <a:pt x="171551" y="69292"/>
                </a:moveTo>
                <a:lnTo>
                  <a:pt x="173325" y="74517"/>
                </a:lnTo>
                <a:lnTo>
                  <a:pt x="171425" y="75182"/>
                </a:lnTo>
                <a:lnTo>
                  <a:pt x="166959" y="76766"/>
                </a:lnTo>
                <a:lnTo>
                  <a:pt x="166706" y="70875"/>
                </a:lnTo>
                <a:lnTo>
                  <a:pt x="171551" y="69292"/>
                </a:lnTo>
                <a:close/>
                <a:moveTo>
                  <a:pt x="180165" y="72617"/>
                </a:moveTo>
                <a:lnTo>
                  <a:pt x="181432" y="76544"/>
                </a:lnTo>
                <a:lnTo>
                  <a:pt x="178835" y="77367"/>
                </a:lnTo>
                <a:lnTo>
                  <a:pt x="177537" y="73536"/>
                </a:lnTo>
                <a:lnTo>
                  <a:pt x="180165" y="72617"/>
                </a:lnTo>
                <a:close/>
                <a:moveTo>
                  <a:pt x="115529" y="72047"/>
                </a:moveTo>
                <a:lnTo>
                  <a:pt x="121134" y="72142"/>
                </a:lnTo>
                <a:lnTo>
                  <a:pt x="120343" y="77526"/>
                </a:lnTo>
                <a:lnTo>
                  <a:pt x="117524" y="77051"/>
                </a:lnTo>
                <a:lnTo>
                  <a:pt x="114579" y="76544"/>
                </a:lnTo>
                <a:lnTo>
                  <a:pt x="115529" y="72047"/>
                </a:lnTo>
                <a:close/>
                <a:moveTo>
                  <a:pt x="254366" y="71224"/>
                </a:moveTo>
                <a:lnTo>
                  <a:pt x="255633" y="74834"/>
                </a:lnTo>
                <a:lnTo>
                  <a:pt x="248032" y="77589"/>
                </a:lnTo>
                <a:lnTo>
                  <a:pt x="247494" y="73441"/>
                </a:lnTo>
                <a:lnTo>
                  <a:pt x="254366" y="71224"/>
                </a:lnTo>
                <a:close/>
                <a:moveTo>
                  <a:pt x="54059" y="60171"/>
                </a:moveTo>
                <a:cubicBezTo>
                  <a:pt x="55421" y="65808"/>
                  <a:pt x="57004" y="73536"/>
                  <a:pt x="57796" y="77621"/>
                </a:cubicBezTo>
                <a:cubicBezTo>
                  <a:pt x="55136" y="74802"/>
                  <a:pt x="53236" y="72839"/>
                  <a:pt x="52919" y="72522"/>
                </a:cubicBezTo>
                <a:cubicBezTo>
                  <a:pt x="52191" y="71794"/>
                  <a:pt x="49910" y="70749"/>
                  <a:pt x="44875" y="68595"/>
                </a:cubicBezTo>
                <a:cubicBezTo>
                  <a:pt x="43672" y="68088"/>
                  <a:pt x="42437" y="67550"/>
                  <a:pt x="41265" y="67012"/>
                </a:cubicBezTo>
                <a:lnTo>
                  <a:pt x="40980" y="60678"/>
                </a:lnTo>
                <a:lnTo>
                  <a:pt x="54059" y="60171"/>
                </a:lnTo>
                <a:close/>
                <a:moveTo>
                  <a:pt x="238690" y="72585"/>
                </a:moveTo>
                <a:lnTo>
                  <a:pt x="238690" y="72585"/>
                </a:lnTo>
                <a:cubicBezTo>
                  <a:pt x="238563" y="73757"/>
                  <a:pt x="238436" y="74897"/>
                  <a:pt x="238341" y="75974"/>
                </a:cubicBezTo>
                <a:lnTo>
                  <a:pt x="233084" y="77684"/>
                </a:lnTo>
                <a:lnTo>
                  <a:pt x="232103" y="74771"/>
                </a:lnTo>
                <a:lnTo>
                  <a:pt x="238690" y="72585"/>
                </a:lnTo>
                <a:close/>
                <a:moveTo>
                  <a:pt x="212183" y="63433"/>
                </a:moveTo>
                <a:lnTo>
                  <a:pt x="216078" y="74992"/>
                </a:lnTo>
                <a:lnTo>
                  <a:pt x="207591" y="77842"/>
                </a:lnTo>
                <a:lnTo>
                  <a:pt x="212183" y="63433"/>
                </a:lnTo>
                <a:close/>
                <a:moveTo>
                  <a:pt x="278688" y="73536"/>
                </a:moveTo>
                <a:cubicBezTo>
                  <a:pt x="279321" y="74454"/>
                  <a:pt x="280050" y="75436"/>
                  <a:pt x="280873" y="76512"/>
                </a:cubicBezTo>
                <a:lnTo>
                  <a:pt x="278910" y="78096"/>
                </a:lnTo>
                <a:lnTo>
                  <a:pt x="276693" y="75277"/>
                </a:lnTo>
                <a:lnTo>
                  <a:pt x="278688" y="73536"/>
                </a:lnTo>
                <a:close/>
                <a:moveTo>
                  <a:pt x="184219" y="71224"/>
                </a:moveTo>
                <a:lnTo>
                  <a:pt x="186183" y="76987"/>
                </a:lnTo>
                <a:lnTo>
                  <a:pt x="182446" y="78128"/>
                </a:lnTo>
                <a:lnTo>
                  <a:pt x="180577" y="72490"/>
                </a:lnTo>
                <a:lnTo>
                  <a:pt x="184219" y="71224"/>
                </a:lnTo>
                <a:close/>
                <a:moveTo>
                  <a:pt x="145108" y="74834"/>
                </a:moveTo>
                <a:lnTo>
                  <a:pt x="155527" y="76006"/>
                </a:lnTo>
                <a:lnTo>
                  <a:pt x="155210" y="78571"/>
                </a:lnTo>
                <a:lnTo>
                  <a:pt x="144759" y="76892"/>
                </a:lnTo>
                <a:cubicBezTo>
                  <a:pt x="144854" y="76164"/>
                  <a:pt x="144981" y="75499"/>
                  <a:pt x="145108" y="74834"/>
                </a:cubicBezTo>
                <a:close/>
                <a:moveTo>
                  <a:pt x="225325" y="74264"/>
                </a:moveTo>
                <a:lnTo>
                  <a:pt x="225991" y="76291"/>
                </a:lnTo>
                <a:lnTo>
                  <a:pt x="217883" y="78983"/>
                </a:lnTo>
                <a:lnTo>
                  <a:pt x="217250" y="77019"/>
                </a:lnTo>
                <a:lnTo>
                  <a:pt x="225325" y="74264"/>
                </a:lnTo>
                <a:close/>
                <a:moveTo>
                  <a:pt x="211581" y="61660"/>
                </a:moveTo>
                <a:lnTo>
                  <a:pt x="211676" y="61976"/>
                </a:lnTo>
                <a:lnTo>
                  <a:pt x="206514" y="78254"/>
                </a:lnTo>
                <a:lnTo>
                  <a:pt x="204107" y="79046"/>
                </a:lnTo>
                <a:cubicBezTo>
                  <a:pt x="205089" y="75784"/>
                  <a:pt x="205786" y="73314"/>
                  <a:pt x="206039" y="72269"/>
                </a:cubicBezTo>
                <a:cubicBezTo>
                  <a:pt x="206736" y="69292"/>
                  <a:pt x="207116" y="66283"/>
                  <a:pt x="207116" y="63211"/>
                </a:cubicBezTo>
                <a:lnTo>
                  <a:pt x="211581" y="61660"/>
                </a:lnTo>
                <a:close/>
                <a:moveTo>
                  <a:pt x="231691" y="74929"/>
                </a:moveTo>
                <a:lnTo>
                  <a:pt x="232641" y="77874"/>
                </a:lnTo>
                <a:lnTo>
                  <a:pt x="227511" y="79553"/>
                </a:lnTo>
                <a:lnTo>
                  <a:pt x="226592" y="76639"/>
                </a:lnTo>
                <a:lnTo>
                  <a:pt x="231691" y="74929"/>
                </a:lnTo>
                <a:close/>
                <a:moveTo>
                  <a:pt x="131585" y="73314"/>
                </a:moveTo>
                <a:lnTo>
                  <a:pt x="137095" y="73916"/>
                </a:lnTo>
                <a:lnTo>
                  <a:pt x="136209" y="79711"/>
                </a:lnTo>
                <a:lnTo>
                  <a:pt x="130857" y="78856"/>
                </a:lnTo>
                <a:lnTo>
                  <a:pt x="131585" y="73314"/>
                </a:lnTo>
                <a:close/>
                <a:moveTo>
                  <a:pt x="204836" y="70527"/>
                </a:moveTo>
                <a:lnTo>
                  <a:pt x="205469" y="72585"/>
                </a:lnTo>
                <a:cubicBezTo>
                  <a:pt x="205152" y="73852"/>
                  <a:pt x="204487" y="76196"/>
                  <a:pt x="203537" y="79236"/>
                </a:cubicBezTo>
                <a:lnTo>
                  <a:pt x="202017" y="79743"/>
                </a:lnTo>
                <a:lnTo>
                  <a:pt x="199769" y="72839"/>
                </a:lnTo>
                <a:lnTo>
                  <a:pt x="204836" y="70527"/>
                </a:lnTo>
                <a:close/>
                <a:moveTo>
                  <a:pt x="114484" y="77019"/>
                </a:moveTo>
                <a:lnTo>
                  <a:pt x="117239" y="77462"/>
                </a:lnTo>
                <a:lnTo>
                  <a:pt x="116891" y="79838"/>
                </a:lnTo>
                <a:lnTo>
                  <a:pt x="113945" y="79521"/>
                </a:lnTo>
                <a:lnTo>
                  <a:pt x="114484" y="77019"/>
                </a:lnTo>
                <a:close/>
                <a:moveTo>
                  <a:pt x="262980" y="72617"/>
                </a:moveTo>
                <a:lnTo>
                  <a:pt x="265355" y="76101"/>
                </a:lnTo>
                <a:lnTo>
                  <a:pt x="260827" y="78666"/>
                </a:lnTo>
                <a:lnTo>
                  <a:pt x="258420" y="80028"/>
                </a:lnTo>
                <a:lnTo>
                  <a:pt x="256646" y="74961"/>
                </a:lnTo>
                <a:lnTo>
                  <a:pt x="262980" y="72617"/>
                </a:lnTo>
                <a:close/>
                <a:moveTo>
                  <a:pt x="117682" y="77557"/>
                </a:moveTo>
                <a:lnTo>
                  <a:pt x="120279" y="77969"/>
                </a:lnTo>
                <a:lnTo>
                  <a:pt x="119962" y="80218"/>
                </a:lnTo>
                <a:lnTo>
                  <a:pt x="117334" y="79901"/>
                </a:lnTo>
                <a:lnTo>
                  <a:pt x="117682" y="77557"/>
                </a:lnTo>
                <a:close/>
                <a:moveTo>
                  <a:pt x="247050" y="73599"/>
                </a:moveTo>
                <a:lnTo>
                  <a:pt x="247589" y="77747"/>
                </a:lnTo>
                <a:lnTo>
                  <a:pt x="240178" y="80503"/>
                </a:lnTo>
                <a:cubicBezTo>
                  <a:pt x="240337" y="79014"/>
                  <a:pt x="240527" y="77399"/>
                  <a:pt x="240685" y="75689"/>
                </a:cubicBezTo>
                <a:lnTo>
                  <a:pt x="247050" y="73599"/>
                </a:lnTo>
                <a:close/>
                <a:moveTo>
                  <a:pt x="281158" y="76892"/>
                </a:moveTo>
                <a:cubicBezTo>
                  <a:pt x="281633" y="77494"/>
                  <a:pt x="282140" y="78159"/>
                  <a:pt x="282678" y="78824"/>
                </a:cubicBezTo>
                <a:lnTo>
                  <a:pt x="280778" y="80534"/>
                </a:lnTo>
                <a:lnTo>
                  <a:pt x="279195" y="78476"/>
                </a:lnTo>
                <a:lnTo>
                  <a:pt x="281158" y="76892"/>
                </a:lnTo>
                <a:close/>
                <a:moveTo>
                  <a:pt x="273557" y="72015"/>
                </a:moveTo>
                <a:lnTo>
                  <a:pt x="275774" y="74866"/>
                </a:lnTo>
                <a:lnTo>
                  <a:pt x="269060" y="80756"/>
                </a:lnTo>
                <a:lnTo>
                  <a:pt x="265989" y="76259"/>
                </a:lnTo>
                <a:lnTo>
                  <a:pt x="273557" y="72015"/>
                </a:lnTo>
                <a:close/>
                <a:moveTo>
                  <a:pt x="137570" y="73947"/>
                </a:moveTo>
                <a:lnTo>
                  <a:pt x="144221" y="74707"/>
                </a:lnTo>
                <a:cubicBezTo>
                  <a:pt x="143904" y="76544"/>
                  <a:pt x="143556" y="78603"/>
                  <a:pt x="143176" y="80851"/>
                </a:cubicBezTo>
                <a:lnTo>
                  <a:pt x="136652" y="79774"/>
                </a:lnTo>
                <a:lnTo>
                  <a:pt x="137570" y="73947"/>
                </a:lnTo>
                <a:close/>
                <a:moveTo>
                  <a:pt x="196823" y="66790"/>
                </a:moveTo>
                <a:lnTo>
                  <a:pt x="201162" y="80028"/>
                </a:lnTo>
                <a:lnTo>
                  <a:pt x="198058" y="81073"/>
                </a:lnTo>
                <a:lnTo>
                  <a:pt x="193688" y="67898"/>
                </a:lnTo>
                <a:lnTo>
                  <a:pt x="196823" y="66790"/>
                </a:lnTo>
                <a:close/>
                <a:moveTo>
                  <a:pt x="186341" y="77399"/>
                </a:moveTo>
                <a:lnTo>
                  <a:pt x="187228" y="80028"/>
                </a:lnTo>
                <a:lnTo>
                  <a:pt x="183459" y="81263"/>
                </a:lnTo>
                <a:lnTo>
                  <a:pt x="182572" y="78571"/>
                </a:lnTo>
                <a:lnTo>
                  <a:pt x="186341" y="77399"/>
                </a:lnTo>
                <a:close/>
                <a:moveTo>
                  <a:pt x="101658" y="71889"/>
                </a:moveTo>
                <a:lnTo>
                  <a:pt x="105141" y="71952"/>
                </a:lnTo>
                <a:lnTo>
                  <a:pt x="104413" y="81769"/>
                </a:lnTo>
                <a:lnTo>
                  <a:pt x="100803" y="81928"/>
                </a:lnTo>
                <a:lnTo>
                  <a:pt x="100803" y="81928"/>
                </a:lnTo>
                <a:lnTo>
                  <a:pt x="101658" y="71889"/>
                </a:lnTo>
                <a:close/>
                <a:moveTo>
                  <a:pt x="105775" y="75562"/>
                </a:moveTo>
                <a:lnTo>
                  <a:pt x="110082" y="76259"/>
                </a:lnTo>
                <a:lnTo>
                  <a:pt x="109702" y="82244"/>
                </a:lnTo>
                <a:cubicBezTo>
                  <a:pt x="108372" y="82054"/>
                  <a:pt x="107137" y="81896"/>
                  <a:pt x="105933" y="81706"/>
                </a:cubicBezTo>
                <a:lnTo>
                  <a:pt x="105300" y="81706"/>
                </a:lnTo>
                <a:lnTo>
                  <a:pt x="105775" y="75562"/>
                </a:lnTo>
                <a:close/>
                <a:moveTo>
                  <a:pt x="92220" y="71730"/>
                </a:moveTo>
                <a:lnTo>
                  <a:pt x="101214" y="71857"/>
                </a:lnTo>
                <a:lnTo>
                  <a:pt x="100328" y="81928"/>
                </a:lnTo>
                <a:lnTo>
                  <a:pt x="92474" y="82308"/>
                </a:lnTo>
                <a:lnTo>
                  <a:pt x="92220" y="71730"/>
                </a:lnTo>
                <a:close/>
                <a:moveTo>
                  <a:pt x="226117" y="76766"/>
                </a:moveTo>
                <a:lnTo>
                  <a:pt x="227036" y="79679"/>
                </a:lnTo>
                <a:lnTo>
                  <a:pt x="219023" y="82308"/>
                </a:lnTo>
                <a:lnTo>
                  <a:pt x="218042" y="79394"/>
                </a:lnTo>
                <a:lnTo>
                  <a:pt x="226117" y="76766"/>
                </a:lnTo>
                <a:close/>
                <a:moveTo>
                  <a:pt x="80186" y="72617"/>
                </a:moveTo>
                <a:cubicBezTo>
                  <a:pt x="80503" y="74707"/>
                  <a:pt x="80978" y="78286"/>
                  <a:pt x="81516" y="82371"/>
                </a:cubicBezTo>
                <a:lnTo>
                  <a:pt x="60140" y="80091"/>
                </a:lnTo>
                <a:lnTo>
                  <a:pt x="58968" y="78856"/>
                </a:lnTo>
                <a:cubicBezTo>
                  <a:pt x="58778" y="77906"/>
                  <a:pt x="58524" y="76544"/>
                  <a:pt x="58176" y="74961"/>
                </a:cubicBezTo>
                <a:lnTo>
                  <a:pt x="69260" y="73789"/>
                </a:lnTo>
                <a:lnTo>
                  <a:pt x="69324" y="73789"/>
                </a:lnTo>
                <a:cubicBezTo>
                  <a:pt x="69355" y="73757"/>
                  <a:pt x="69387" y="73757"/>
                  <a:pt x="69419" y="73757"/>
                </a:cubicBezTo>
                <a:lnTo>
                  <a:pt x="80186" y="72617"/>
                </a:lnTo>
                <a:close/>
                <a:moveTo>
                  <a:pt x="86837" y="71730"/>
                </a:moveTo>
                <a:lnTo>
                  <a:pt x="91714" y="71794"/>
                </a:lnTo>
                <a:lnTo>
                  <a:pt x="91999" y="82339"/>
                </a:lnTo>
                <a:lnTo>
                  <a:pt x="88420" y="82498"/>
                </a:lnTo>
                <a:lnTo>
                  <a:pt x="86837" y="71730"/>
                </a:lnTo>
                <a:close/>
                <a:moveTo>
                  <a:pt x="193276" y="68057"/>
                </a:moveTo>
                <a:lnTo>
                  <a:pt x="197615" y="81231"/>
                </a:lnTo>
                <a:lnTo>
                  <a:pt x="193751" y="82498"/>
                </a:lnTo>
                <a:lnTo>
                  <a:pt x="189571" y="69355"/>
                </a:lnTo>
                <a:lnTo>
                  <a:pt x="193276" y="68057"/>
                </a:lnTo>
                <a:close/>
                <a:moveTo>
                  <a:pt x="238310" y="76481"/>
                </a:moveTo>
                <a:lnTo>
                  <a:pt x="238310" y="76481"/>
                </a:lnTo>
                <a:cubicBezTo>
                  <a:pt x="238120" y="78223"/>
                  <a:pt x="237961" y="79869"/>
                  <a:pt x="237803" y="81358"/>
                </a:cubicBezTo>
                <a:lnTo>
                  <a:pt x="234668" y="82498"/>
                </a:lnTo>
                <a:lnTo>
                  <a:pt x="233243" y="78128"/>
                </a:lnTo>
                <a:lnTo>
                  <a:pt x="238310" y="76481"/>
                </a:lnTo>
                <a:close/>
                <a:moveTo>
                  <a:pt x="80978" y="71604"/>
                </a:moveTo>
                <a:lnTo>
                  <a:pt x="86425" y="71667"/>
                </a:lnTo>
                <a:lnTo>
                  <a:pt x="88008" y="82466"/>
                </a:lnTo>
                <a:lnTo>
                  <a:pt x="84113" y="82624"/>
                </a:lnTo>
                <a:lnTo>
                  <a:pt x="82466" y="82466"/>
                </a:lnTo>
                <a:cubicBezTo>
                  <a:pt x="81865" y="77779"/>
                  <a:pt x="81295" y="73599"/>
                  <a:pt x="80978" y="71604"/>
                </a:cubicBezTo>
                <a:close/>
                <a:moveTo>
                  <a:pt x="110557" y="76322"/>
                </a:moveTo>
                <a:lnTo>
                  <a:pt x="114040" y="76924"/>
                </a:lnTo>
                <a:lnTo>
                  <a:pt x="112805" y="82688"/>
                </a:lnTo>
                <a:lnTo>
                  <a:pt x="110145" y="82308"/>
                </a:lnTo>
                <a:lnTo>
                  <a:pt x="110557" y="76322"/>
                </a:lnTo>
                <a:close/>
                <a:moveTo>
                  <a:pt x="144664" y="77336"/>
                </a:moveTo>
                <a:lnTo>
                  <a:pt x="155178" y="79014"/>
                </a:lnTo>
                <a:lnTo>
                  <a:pt x="154735" y="82815"/>
                </a:lnTo>
                <a:lnTo>
                  <a:pt x="144031" y="81009"/>
                </a:lnTo>
                <a:cubicBezTo>
                  <a:pt x="144253" y="79743"/>
                  <a:pt x="144474" y="78508"/>
                  <a:pt x="144664" y="77336"/>
                </a:cubicBezTo>
                <a:close/>
                <a:moveTo>
                  <a:pt x="113850" y="79964"/>
                </a:moveTo>
                <a:lnTo>
                  <a:pt x="116827" y="80313"/>
                </a:lnTo>
                <a:lnTo>
                  <a:pt x="116384" y="83195"/>
                </a:lnTo>
                <a:lnTo>
                  <a:pt x="113249" y="82751"/>
                </a:lnTo>
                <a:lnTo>
                  <a:pt x="113850" y="79964"/>
                </a:lnTo>
                <a:close/>
                <a:moveTo>
                  <a:pt x="155970" y="76069"/>
                </a:moveTo>
                <a:lnTo>
                  <a:pt x="160562" y="76576"/>
                </a:lnTo>
                <a:lnTo>
                  <a:pt x="159454" y="83575"/>
                </a:lnTo>
                <a:lnTo>
                  <a:pt x="155210" y="82878"/>
                </a:lnTo>
                <a:lnTo>
                  <a:pt x="155970" y="76069"/>
                </a:lnTo>
                <a:close/>
                <a:moveTo>
                  <a:pt x="117271" y="80376"/>
                </a:moveTo>
                <a:lnTo>
                  <a:pt x="119867" y="80693"/>
                </a:lnTo>
                <a:lnTo>
                  <a:pt x="119456" y="83638"/>
                </a:lnTo>
                <a:lnTo>
                  <a:pt x="116859" y="83258"/>
                </a:lnTo>
                <a:lnTo>
                  <a:pt x="117271" y="80376"/>
                </a:lnTo>
                <a:close/>
                <a:moveTo>
                  <a:pt x="255823" y="75277"/>
                </a:moveTo>
                <a:lnTo>
                  <a:pt x="257565" y="80439"/>
                </a:lnTo>
                <a:lnTo>
                  <a:pt x="249742" y="83733"/>
                </a:lnTo>
                <a:lnTo>
                  <a:pt x="248159" y="78064"/>
                </a:lnTo>
                <a:lnTo>
                  <a:pt x="255823" y="75277"/>
                </a:lnTo>
                <a:close/>
                <a:moveTo>
                  <a:pt x="265609" y="76481"/>
                </a:moveTo>
                <a:lnTo>
                  <a:pt x="268712" y="81041"/>
                </a:lnTo>
                <a:lnTo>
                  <a:pt x="268174" y="81516"/>
                </a:lnTo>
                <a:lnTo>
                  <a:pt x="263360" y="83828"/>
                </a:lnTo>
                <a:lnTo>
                  <a:pt x="261175" y="78983"/>
                </a:lnTo>
                <a:lnTo>
                  <a:pt x="265609" y="76481"/>
                </a:lnTo>
                <a:close/>
                <a:moveTo>
                  <a:pt x="189128" y="69482"/>
                </a:moveTo>
                <a:lnTo>
                  <a:pt x="193308" y="82656"/>
                </a:lnTo>
                <a:lnTo>
                  <a:pt x="189539" y="83923"/>
                </a:lnTo>
                <a:lnTo>
                  <a:pt x="185106" y="70907"/>
                </a:lnTo>
                <a:lnTo>
                  <a:pt x="189128" y="69482"/>
                </a:lnTo>
                <a:close/>
                <a:moveTo>
                  <a:pt x="161006" y="76639"/>
                </a:moveTo>
                <a:lnTo>
                  <a:pt x="162874" y="76829"/>
                </a:lnTo>
                <a:lnTo>
                  <a:pt x="162874" y="84145"/>
                </a:lnTo>
                <a:lnTo>
                  <a:pt x="162811" y="84145"/>
                </a:lnTo>
                <a:lnTo>
                  <a:pt x="159897" y="83670"/>
                </a:lnTo>
                <a:lnTo>
                  <a:pt x="161006" y="76639"/>
                </a:lnTo>
                <a:close/>
                <a:moveTo>
                  <a:pt x="276344" y="75562"/>
                </a:moveTo>
                <a:lnTo>
                  <a:pt x="278530" y="78381"/>
                </a:lnTo>
                <a:lnTo>
                  <a:pt x="271404" y="84176"/>
                </a:lnTo>
                <a:lnTo>
                  <a:pt x="269567" y="81516"/>
                </a:lnTo>
                <a:lnTo>
                  <a:pt x="276344" y="75562"/>
                </a:lnTo>
                <a:close/>
                <a:moveTo>
                  <a:pt x="136557" y="80281"/>
                </a:moveTo>
                <a:lnTo>
                  <a:pt x="143049" y="81358"/>
                </a:lnTo>
                <a:cubicBezTo>
                  <a:pt x="142891" y="82276"/>
                  <a:pt x="142733" y="83258"/>
                  <a:pt x="142543" y="84240"/>
                </a:cubicBezTo>
                <a:lnTo>
                  <a:pt x="136050" y="83480"/>
                </a:lnTo>
                <a:lnTo>
                  <a:pt x="136557" y="80281"/>
                </a:lnTo>
                <a:close/>
                <a:moveTo>
                  <a:pt x="163317" y="76892"/>
                </a:moveTo>
                <a:lnTo>
                  <a:pt x="166484" y="77241"/>
                </a:lnTo>
                <a:lnTo>
                  <a:pt x="165566" y="84271"/>
                </a:lnTo>
                <a:cubicBezTo>
                  <a:pt x="165154" y="84271"/>
                  <a:pt x="164109" y="84271"/>
                  <a:pt x="163317" y="84208"/>
                </a:cubicBezTo>
                <a:lnTo>
                  <a:pt x="163317" y="76892"/>
                </a:lnTo>
                <a:close/>
                <a:moveTo>
                  <a:pt x="232768" y="78286"/>
                </a:moveTo>
                <a:lnTo>
                  <a:pt x="234224" y="82688"/>
                </a:lnTo>
                <a:lnTo>
                  <a:pt x="229094" y="84556"/>
                </a:lnTo>
                <a:lnTo>
                  <a:pt x="227637" y="79996"/>
                </a:lnTo>
                <a:lnTo>
                  <a:pt x="232768" y="78286"/>
                </a:lnTo>
                <a:close/>
                <a:moveTo>
                  <a:pt x="121609" y="72174"/>
                </a:moveTo>
                <a:lnTo>
                  <a:pt x="131110" y="73251"/>
                </a:lnTo>
                <a:lnTo>
                  <a:pt x="129590" y="85063"/>
                </a:lnTo>
                <a:lnTo>
                  <a:pt x="119899" y="83701"/>
                </a:lnTo>
                <a:lnTo>
                  <a:pt x="120374" y="80503"/>
                </a:lnTo>
                <a:lnTo>
                  <a:pt x="121609" y="72174"/>
                </a:lnTo>
                <a:close/>
                <a:moveTo>
                  <a:pt x="216775" y="77209"/>
                </a:moveTo>
                <a:lnTo>
                  <a:pt x="217503" y="79363"/>
                </a:lnTo>
                <a:lnTo>
                  <a:pt x="218548" y="82466"/>
                </a:lnTo>
                <a:lnTo>
                  <a:pt x="209839" y="85316"/>
                </a:lnTo>
                <a:lnTo>
                  <a:pt x="207971" y="80186"/>
                </a:lnTo>
                <a:lnTo>
                  <a:pt x="216775" y="77209"/>
                </a:lnTo>
                <a:close/>
                <a:moveTo>
                  <a:pt x="260795" y="79204"/>
                </a:moveTo>
                <a:lnTo>
                  <a:pt x="262948" y="84018"/>
                </a:lnTo>
                <a:lnTo>
                  <a:pt x="260225" y="85348"/>
                </a:lnTo>
                <a:lnTo>
                  <a:pt x="258546" y="80471"/>
                </a:lnTo>
                <a:lnTo>
                  <a:pt x="260795" y="79204"/>
                </a:lnTo>
                <a:close/>
                <a:moveTo>
                  <a:pt x="149383" y="82403"/>
                </a:moveTo>
                <a:lnTo>
                  <a:pt x="154672" y="83290"/>
                </a:lnTo>
                <a:lnTo>
                  <a:pt x="154450" y="85443"/>
                </a:lnTo>
                <a:lnTo>
                  <a:pt x="149130" y="84651"/>
                </a:lnTo>
                <a:lnTo>
                  <a:pt x="149383" y="82403"/>
                </a:lnTo>
                <a:close/>
                <a:moveTo>
                  <a:pt x="187386" y="80471"/>
                </a:moveTo>
                <a:lnTo>
                  <a:pt x="188653" y="84208"/>
                </a:lnTo>
                <a:lnTo>
                  <a:pt x="184852" y="85475"/>
                </a:lnTo>
                <a:lnTo>
                  <a:pt x="183617" y="81706"/>
                </a:lnTo>
                <a:lnTo>
                  <a:pt x="187386" y="80471"/>
                </a:lnTo>
                <a:close/>
                <a:moveTo>
                  <a:pt x="130793" y="79299"/>
                </a:moveTo>
                <a:lnTo>
                  <a:pt x="136114" y="80186"/>
                </a:lnTo>
                <a:lnTo>
                  <a:pt x="135227" y="85855"/>
                </a:lnTo>
                <a:lnTo>
                  <a:pt x="130033" y="85126"/>
                </a:lnTo>
                <a:lnTo>
                  <a:pt x="130793" y="79299"/>
                </a:lnTo>
                <a:close/>
                <a:moveTo>
                  <a:pt x="205627" y="80978"/>
                </a:moveTo>
                <a:lnTo>
                  <a:pt x="204044" y="85950"/>
                </a:lnTo>
                <a:lnTo>
                  <a:pt x="202967" y="82656"/>
                </a:lnTo>
                <a:lnTo>
                  <a:pt x="203252" y="81769"/>
                </a:lnTo>
                <a:lnTo>
                  <a:pt x="205627" y="80978"/>
                </a:lnTo>
                <a:close/>
                <a:moveTo>
                  <a:pt x="181559" y="76987"/>
                </a:moveTo>
                <a:lnTo>
                  <a:pt x="184377" y="85633"/>
                </a:lnTo>
                <a:lnTo>
                  <a:pt x="181939" y="86425"/>
                </a:lnTo>
                <a:lnTo>
                  <a:pt x="178994" y="77811"/>
                </a:lnTo>
                <a:lnTo>
                  <a:pt x="181559" y="76987"/>
                </a:lnTo>
                <a:close/>
                <a:moveTo>
                  <a:pt x="135987" y="83955"/>
                </a:moveTo>
                <a:lnTo>
                  <a:pt x="142479" y="84715"/>
                </a:lnTo>
                <a:cubicBezTo>
                  <a:pt x="142353" y="85411"/>
                  <a:pt x="142226" y="86108"/>
                  <a:pt x="142099" y="86805"/>
                </a:cubicBezTo>
                <a:lnTo>
                  <a:pt x="135670" y="85918"/>
                </a:lnTo>
                <a:lnTo>
                  <a:pt x="135987" y="83955"/>
                </a:lnTo>
                <a:close/>
                <a:moveTo>
                  <a:pt x="207559" y="80313"/>
                </a:moveTo>
                <a:lnTo>
                  <a:pt x="209396" y="85475"/>
                </a:lnTo>
                <a:lnTo>
                  <a:pt x="204677" y="86995"/>
                </a:lnTo>
                <a:lnTo>
                  <a:pt x="206736" y="80598"/>
                </a:lnTo>
                <a:lnTo>
                  <a:pt x="207559" y="80313"/>
                </a:lnTo>
                <a:close/>
                <a:moveTo>
                  <a:pt x="278815" y="78761"/>
                </a:moveTo>
                <a:lnTo>
                  <a:pt x="280430" y="80851"/>
                </a:lnTo>
                <a:lnTo>
                  <a:pt x="273399" y="87121"/>
                </a:lnTo>
                <a:lnTo>
                  <a:pt x="271657" y="84556"/>
                </a:lnTo>
                <a:lnTo>
                  <a:pt x="278815" y="78761"/>
                </a:lnTo>
                <a:close/>
                <a:moveTo>
                  <a:pt x="227194" y="80123"/>
                </a:moveTo>
                <a:lnTo>
                  <a:pt x="228651" y="84715"/>
                </a:lnTo>
                <a:lnTo>
                  <a:pt x="220797" y="87597"/>
                </a:lnTo>
                <a:lnTo>
                  <a:pt x="219150" y="82751"/>
                </a:lnTo>
                <a:lnTo>
                  <a:pt x="227194" y="80123"/>
                </a:lnTo>
                <a:close/>
                <a:moveTo>
                  <a:pt x="143968" y="81484"/>
                </a:moveTo>
                <a:lnTo>
                  <a:pt x="148940" y="82308"/>
                </a:lnTo>
                <a:lnTo>
                  <a:pt x="148655" y="84778"/>
                </a:lnTo>
                <a:lnTo>
                  <a:pt x="148686" y="84778"/>
                </a:lnTo>
                <a:lnTo>
                  <a:pt x="148338" y="87660"/>
                </a:lnTo>
                <a:lnTo>
                  <a:pt x="143049" y="86931"/>
                </a:lnTo>
                <a:cubicBezTo>
                  <a:pt x="143366" y="85031"/>
                  <a:pt x="143683" y="83226"/>
                  <a:pt x="143968" y="81484"/>
                </a:cubicBezTo>
                <a:close/>
                <a:moveTo>
                  <a:pt x="237740" y="81896"/>
                </a:moveTo>
                <a:lnTo>
                  <a:pt x="237740" y="81896"/>
                </a:lnTo>
                <a:cubicBezTo>
                  <a:pt x="237518" y="83891"/>
                  <a:pt x="237360" y="85760"/>
                  <a:pt x="237233" y="87502"/>
                </a:cubicBezTo>
                <a:lnTo>
                  <a:pt x="237265" y="87502"/>
                </a:lnTo>
                <a:lnTo>
                  <a:pt x="236410" y="87787"/>
                </a:lnTo>
                <a:lnTo>
                  <a:pt x="234826" y="82941"/>
                </a:lnTo>
                <a:lnTo>
                  <a:pt x="237740" y="81896"/>
                </a:lnTo>
                <a:close/>
                <a:moveTo>
                  <a:pt x="247716" y="78223"/>
                </a:moveTo>
                <a:lnTo>
                  <a:pt x="249331" y="83891"/>
                </a:lnTo>
                <a:lnTo>
                  <a:pt x="239513" y="88040"/>
                </a:lnTo>
                <a:cubicBezTo>
                  <a:pt x="239640" y="86171"/>
                  <a:pt x="239798" y="84176"/>
                  <a:pt x="240020" y="82023"/>
                </a:cubicBezTo>
                <a:cubicBezTo>
                  <a:pt x="240052" y="81706"/>
                  <a:pt x="240115" y="81358"/>
                  <a:pt x="240147" y="81009"/>
                </a:cubicBezTo>
                <a:lnTo>
                  <a:pt x="247716" y="78223"/>
                </a:lnTo>
                <a:close/>
                <a:moveTo>
                  <a:pt x="177093" y="73694"/>
                </a:moveTo>
                <a:lnTo>
                  <a:pt x="178487" y="77716"/>
                </a:lnTo>
                <a:lnTo>
                  <a:pt x="181527" y="86551"/>
                </a:lnTo>
                <a:cubicBezTo>
                  <a:pt x="179469" y="87216"/>
                  <a:pt x="177632" y="87818"/>
                  <a:pt x="176048" y="88293"/>
                </a:cubicBezTo>
                <a:lnTo>
                  <a:pt x="171773" y="75562"/>
                </a:lnTo>
                <a:lnTo>
                  <a:pt x="177093" y="73694"/>
                </a:lnTo>
                <a:close/>
                <a:moveTo>
                  <a:pt x="149098" y="85095"/>
                </a:moveTo>
                <a:lnTo>
                  <a:pt x="154387" y="85886"/>
                </a:lnTo>
                <a:lnTo>
                  <a:pt x="154102" y="88452"/>
                </a:lnTo>
                <a:lnTo>
                  <a:pt x="148781" y="87723"/>
                </a:lnTo>
                <a:lnTo>
                  <a:pt x="149098" y="85095"/>
                </a:lnTo>
                <a:close/>
                <a:moveTo>
                  <a:pt x="104255" y="84050"/>
                </a:moveTo>
                <a:lnTo>
                  <a:pt x="103970" y="88008"/>
                </a:lnTo>
                <a:lnTo>
                  <a:pt x="92632" y="88642"/>
                </a:lnTo>
                <a:lnTo>
                  <a:pt x="92537" y="84556"/>
                </a:lnTo>
                <a:lnTo>
                  <a:pt x="104255" y="84050"/>
                </a:lnTo>
                <a:close/>
                <a:moveTo>
                  <a:pt x="201859" y="82213"/>
                </a:moveTo>
                <a:lnTo>
                  <a:pt x="202270" y="83416"/>
                </a:lnTo>
                <a:cubicBezTo>
                  <a:pt x="201732" y="85095"/>
                  <a:pt x="201162" y="86900"/>
                  <a:pt x="200592" y="88737"/>
                </a:cubicBezTo>
                <a:lnTo>
                  <a:pt x="198755" y="83258"/>
                </a:lnTo>
                <a:lnTo>
                  <a:pt x="201859" y="82213"/>
                </a:lnTo>
                <a:close/>
                <a:moveTo>
                  <a:pt x="92062" y="84620"/>
                </a:moveTo>
                <a:lnTo>
                  <a:pt x="92157" y="88705"/>
                </a:lnTo>
                <a:lnTo>
                  <a:pt x="89402" y="88863"/>
                </a:lnTo>
                <a:lnTo>
                  <a:pt x="88768" y="84746"/>
                </a:lnTo>
                <a:lnTo>
                  <a:pt x="92062" y="84620"/>
                </a:lnTo>
                <a:close/>
                <a:moveTo>
                  <a:pt x="155147" y="83353"/>
                </a:moveTo>
                <a:lnTo>
                  <a:pt x="159390" y="84050"/>
                </a:lnTo>
                <a:lnTo>
                  <a:pt x="158630" y="89022"/>
                </a:lnTo>
                <a:lnTo>
                  <a:pt x="154577" y="88483"/>
                </a:lnTo>
                <a:lnTo>
                  <a:pt x="154862" y="85728"/>
                </a:lnTo>
                <a:lnTo>
                  <a:pt x="155147" y="83353"/>
                </a:lnTo>
                <a:close/>
                <a:moveTo>
                  <a:pt x="159834" y="84113"/>
                </a:moveTo>
                <a:lnTo>
                  <a:pt x="162747" y="84588"/>
                </a:lnTo>
                <a:lnTo>
                  <a:pt x="162874" y="84588"/>
                </a:lnTo>
                <a:lnTo>
                  <a:pt x="162874" y="89592"/>
                </a:lnTo>
                <a:lnTo>
                  <a:pt x="159074" y="89085"/>
                </a:lnTo>
                <a:lnTo>
                  <a:pt x="159834" y="84113"/>
                </a:lnTo>
                <a:close/>
                <a:moveTo>
                  <a:pt x="257723" y="80851"/>
                </a:moveTo>
                <a:lnTo>
                  <a:pt x="259401" y="85728"/>
                </a:lnTo>
                <a:lnTo>
                  <a:pt x="251421" y="89592"/>
                </a:lnTo>
                <a:lnTo>
                  <a:pt x="249869" y="84176"/>
                </a:lnTo>
                <a:lnTo>
                  <a:pt x="257723" y="80851"/>
                </a:lnTo>
                <a:close/>
                <a:moveTo>
                  <a:pt x="234383" y="83131"/>
                </a:moveTo>
                <a:lnTo>
                  <a:pt x="235966" y="87945"/>
                </a:lnTo>
                <a:lnTo>
                  <a:pt x="230741" y="89750"/>
                </a:lnTo>
                <a:lnTo>
                  <a:pt x="229221" y="85000"/>
                </a:lnTo>
                <a:lnTo>
                  <a:pt x="234383" y="83131"/>
                </a:lnTo>
                <a:close/>
                <a:moveTo>
                  <a:pt x="163317" y="84683"/>
                </a:moveTo>
                <a:cubicBezTo>
                  <a:pt x="164077" y="84746"/>
                  <a:pt x="165059" y="84746"/>
                  <a:pt x="165503" y="84746"/>
                </a:cubicBezTo>
                <a:lnTo>
                  <a:pt x="164869" y="89813"/>
                </a:lnTo>
                <a:cubicBezTo>
                  <a:pt x="164394" y="89750"/>
                  <a:pt x="163856" y="89687"/>
                  <a:pt x="163317" y="89623"/>
                </a:cubicBezTo>
                <a:lnTo>
                  <a:pt x="163317" y="84683"/>
                </a:lnTo>
                <a:close/>
                <a:moveTo>
                  <a:pt x="189508" y="86330"/>
                </a:moveTo>
                <a:lnTo>
                  <a:pt x="190363" y="88863"/>
                </a:lnTo>
                <a:lnTo>
                  <a:pt x="186373" y="90162"/>
                </a:lnTo>
                <a:lnTo>
                  <a:pt x="185549" y="87628"/>
                </a:lnTo>
                <a:lnTo>
                  <a:pt x="189508" y="86330"/>
                </a:lnTo>
                <a:close/>
                <a:moveTo>
                  <a:pt x="171330" y="75689"/>
                </a:moveTo>
                <a:lnTo>
                  <a:pt x="175605" y="88452"/>
                </a:lnTo>
                <a:cubicBezTo>
                  <a:pt x="172026" y="89560"/>
                  <a:pt x="169778" y="90225"/>
                  <a:pt x="169240" y="90288"/>
                </a:cubicBezTo>
                <a:cubicBezTo>
                  <a:pt x="168796" y="90288"/>
                  <a:pt x="167403" y="90130"/>
                  <a:pt x="165313" y="89877"/>
                </a:cubicBezTo>
                <a:lnTo>
                  <a:pt x="166959" y="77209"/>
                </a:lnTo>
                <a:lnTo>
                  <a:pt x="171330" y="75689"/>
                </a:lnTo>
                <a:close/>
                <a:moveTo>
                  <a:pt x="105743" y="83986"/>
                </a:moveTo>
                <a:cubicBezTo>
                  <a:pt x="106756" y="84145"/>
                  <a:pt x="112014" y="84905"/>
                  <a:pt x="119076" y="85886"/>
                </a:cubicBezTo>
                <a:lnTo>
                  <a:pt x="118284" y="90320"/>
                </a:lnTo>
                <a:lnTo>
                  <a:pt x="104856" y="88072"/>
                </a:lnTo>
                <a:lnTo>
                  <a:pt x="105141" y="84018"/>
                </a:lnTo>
                <a:lnTo>
                  <a:pt x="105743" y="83986"/>
                </a:lnTo>
                <a:close/>
                <a:moveTo>
                  <a:pt x="228777" y="85158"/>
                </a:moveTo>
                <a:lnTo>
                  <a:pt x="229474" y="87311"/>
                </a:lnTo>
                <a:lnTo>
                  <a:pt x="221779" y="90320"/>
                </a:lnTo>
                <a:cubicBezTo>
                  <a:pt x="221747" y="90320"/>
                  <a:pt x="221715" y="90352"/>
                  <a:pt x="221715" y="90352"/>
                </a:cubicBezTo>
                <a:lnTo>
                  <a:pt x="220923" y="88008"/>
                </a:lnTo>
                <a:lnTo>
                  <a:pt x="228777" y="85158"/>
                </a:lnTo>
                <a:close/>
                <a:moveTo>
                  <a:pt x="269219" y="81801"/>
                </a:moveTo>
                <a:lnTo>
                  <a:pt x="273019" y="87375"/>
                </a:lnTo>
                <a:lnTo>
                  <a:pt x="266400" y="90573"/>
                </a:lnTo>
                <a:lnTo>
                  <a:pt x="263740" y="84683"/>
                </a:lnTo>
                <a:lnTo>
                  <a:pt x="268649" y="82308"/>
                </a:lnTo>
                <a:cubicBezTo>
                  <a:pt x="268680" y="82276"/>
                  <a:pt x="268712" y="82244"/>
                  <a:pt x="268744" y="82213"/>
                </a:cubicBezTo>
                <a:lnTo>
                  <a:pt x="269219" y="81801"/>
                </a:lnTo>
                <a:close/>
                <a:moveTo>
                  <a:pt x="218738" y="82878"/>
                </a:moveTo>
                <a:lnTo>
                  <a:pt x="220385" y="87755"/>
                </a:lnTo>
                <a:lnTo>
                  <a:pt x="211866" y="90858"/>
                </a:lnTo>
                <a:lnTo>
                  <a:pt x="210029" y="85760"/>
                </a:lnTo>
                <a:lnTo>
                  <a:pt x="218738" y="82878"/>
                </a:lnTo>
                <a:close/>
                <a:moveTo>
                  <a:pt x="119519" y="85950"/>
                </a:moveTo>
                <a:lnTo>
                  <a:pt x="125251" y="86741"/>
                </a:lnTo>
                <a:lnTo>
                  <a:pt x="124301" y="91302"/>
                </a:lnTo>
                <a:lnTo>
                  <a:pt x="118759" y="90383"/>
                </a:lnTo>
                <a:lnTo>
                  <a:pt x="119519" y="85950"/>
                </a:lnTo>
                <a:close/>
                <a:moveTo>
                  <a:pt x="185106" y="87787"/>
                </a:moveTo>
                <a:lnTo>
                  <a:pt x="185929" y="90288"/>
                </a:lnTo>
                <a:lnTo>
                  <a:pt x="182034" y="91587"/>
                </a:lnTo>
                <a:lnTo>
                  <a:pt x="182224" y="88705"/>
                </a:lnTo>
                <a:lnTo>
                  <a:pt x="185106" y="87787"/>
                </a:lnTo>
                <a:close/>
                <a:moveTo>
                  <a:pt x="125726" y="86836"/>
                </a:moveTo>
                <a:lnTo>
                  <a:pt x="129305" y="87343"/>
                </a:lnTo>
                <a:lnTo>
                  <a:pt x="128671" y="92062"/>
                </a:lnTo>
                <a:lnTo>
                  <a:pt x="124745" y="91397"/>
                </a:lnTo>
                <a:lnTo>
                  <a:pt x="125726" y="86836"/>
                </a:lnTo>
                <a:close/>
                <a:moveTo>
                  <a:pt x="263328" y="84873"/>
                </a:moveTo>
                <a:lnTo>
                  <a:pt x="265989" y="90763"/>
                </a:lnTo>
                <a:lnTo>
                  <a:pt x="262663" y="92379"/>
                </a:lnTo>
                <a:lnTo>
                  <a:pt x="260510" y="86203"/>
                </a:lnTo>
                <a:lnTo>
                  <a:pt x="263328" y="84873"/>
                </a:lnTo>
                <a:close/>
                <a:moveTo>
                  <a:pt x="229632" y="87755"/>
                </a:moveTo>
                <a:lnTo>
                  <a:pt x="230298" y="89908"/>
                </a:lnTo>
                <a:lnTo>
                  <a:pt x="222475" y="92600"/>
                </a:lnTo>
                <a:lnTo>
                  <a:pt x="221842" y="90763"/>
                </a:lnTo>
                <a:lnTo>
                  <a:pt x="221937" y="90763"/>
                </a:lnTo>
                <a:lnTo>
                  <a:pt x="229632" y="87755"/>
                </a:lnTo>
                <a:close/>
                <a:moveTo>
                  <a:pt x="202492" y="84176"/>
                </a:moveTo>
                <a:lnTo>
                  <a:pt x="203569" y="87438"/>
                </a:lnTo>
                <a:lnTo>
                  <a:pt x="201890" y="92727"/>
                </a:lnTo>
                <a:lnTo>
                  <a:pt x="200814" y="89497"/>
                </a:lnTo>
                <a:cubicBezTo>
                  <a:pt x="201415" y="87628"/>
                  <a:pt x="201985" y="85855"/>
                  <a:pt x="202492" y="84176"/>
                </a:cubicBezTo>
                <a:close/>
                <a:moveTo>
                  <a:pt x="209586" y="85886"/>
                </a:moveTo>
                <a:lnTo>
                  <a:pt x="211423" y="91017"/>
                </a:lnTo>
                <a:lnTo>
                  <a:pt x="206451" y="92854"/>
                </a:lnTo>
                <a:cubicBezTo>
                  <a:pt x="205501" y="90130"/>
                  <a:pt x="204867" y="88262"/>
                  <a:pt x="204582" y="87533"/>
                </a:cubicBezTo>
                <a:lnTo>
                  <a:pt x="209586" y="85886"/>
                </a:lnTo>
                <a:close/>
                <a:moveTo>
                  <a:pt x="129748" y="87407"/>
                </a:moveTo>
                <a:lnTo>
                  <a:pt x="134879" y="88135"/>
                </a:lnTo>
                <a:lnTo>
                  <a:pt x="134119" y="92949"/>
                </a:lnTo>
                <a:lnTo>
                  <a:pt x="129147" y="92125"/>
                </a:lnTo>
                <a:lnTo>
                  <a:pt x="129748" y="87407"/>
                </a:lnTo>
                <a:close/>
                <a:moveTo>
                  <a:pt x="103906" y="88483"/>
                </a:moveTo>
                <a:lnTo>
                  <a:pt x="103558" y="93012"/>
                </a:lnTo>
                <a:lnTo>
                  <a:pt x="92727" y="93202"/>
                </a:lnTo>
                <a:lnTo>
                  <a:pt x="92600" y="89117"/>
                </a:lnTo>
                <a:lnTo>
                  <a:pt x="103906" y="88483"/>
                </a:lnTo>
                <a:close/>
                <a:moveTo>
                  <a:pt x="92157" y="89180"/>
                </a:moveTo>
                <a:lnTo>
                  <a:pt x="92284" y="93234"/>
                </a:lnTo>
                <a:lnTo>
                  <a:pt x="90035" y="93265"/>
                </a:lnTo>
                <a:lnTo>
                  <a:pt x="89465" y="89307"/>
                </a:lnTo>
                <a:lnTo>
                  <a:pt x="92157" y="89180"/>
                </a:lnTo>
                <a:close/>
                <a:moveTo>
                  <a:pt x="181749" y="88863"/>
                </a:moveTo>
                <a:lnTo>
                  <a:pt x="181590" y="91745"/>
                </a:lnTo>
                <a:lnTo>
                  <a:pt x="175478" y="93740"/>
                </a:lnTo>
                <a:lnTo>
                  <a:pt x="175478" y="93740"/>
                </a:lnTo>
                <a:lnTo>
                  <a:pt x="176080" y="90668"/>
                </a:lnTo>
                <a:cubicBezTo>
                  <a:pt x="177727" y="90162"/>
                  <a:pt x="179659" y="89560"/>
                  <a:pt x="181749" y="88863"/>
                </a:cubicBezTo>
                <a:close/>
                <a:moveTo>
                  <a:pt x="194005" y="84841"/>
                </a:moveTo>
                <a:lnTo>
                  <a:pt x="196412" y="92727"/>
                </a:lnTo>
                <a:lnTo>
                  <a:pt x="192548" y="93867"/>
                </a:lnTo>
                <a:lnTo>
                  <a:pt x="190870" y="88927"/>
                </a:lnTo>
                <a:lnTo>
                  <a:pt x="189919" y="86203"/>
                </a:lnTo>
                <a:lnTo>
                  <a:pt x="194005" y="84841"/>
                </a:lnTo>
                <a:close/>
                <a:moveTo>
                  <a:pt x="135322" y="88167"/>
                </a:moveTo>
                <a:lnTo>
                  <a:pt x="141719" y="89053"/>
                </a:lnTo>
                <a:cubicBezTo>
                  <a:pt x="141434" y="90700"/>
                  <a:pt x="141149" y="92379"/>
                  <a:pt x="140864" y="94057"/>
                </a:cubicBezTo>
                <a:lnTo>
                  <a:pt x="134562" y="93012"/>
                </a:lnTo>
                <a:lnTo>
                  <a:pt x="135322" y="88167"/>
                </a:lnTo>
                <a:close/>
                <a:moveTo>
                  <a:pt x="25050" y="50797"/>
                </a:moveTo>
                <a:cubicBezTo>
                  <a:pt x="25335" y="52286"/>
                  <a:pt x="25557" y="53426"/>
                  <a:pt x="25715" y="54027"/>
                </a:cubicBezTo>
                <a:cubicBezTo>
                  <a:pt x="27077" y="59000"/>
                  <a:pt x="31099" y="64352"/>
                  <a:pt x="35279" y="66727"/>
                </a:cubicBezTo>
                <a:cubicBezTo>
                  <a:pt x="37275" y="67835"/>
                  <a:pt x="40663" y="69292"/>
                  <a:pt x="43957" y="70717"/>
                </a:cubicBezTo>
                <a:cubicBezTo>
                  <a:pt x="46807" y="71952"/>
                  <a:pt x="50734" y="73599"/>
                  <a:pt x="51272" y="74137"/>
                </a:cubicBezTo>
                <a:cubicBezTo>
                  <a:pt x="51684" y="74517"/>
                  <a:pt x="54598" y="77589"/>
                  <a:pt x="58398" y="81611"/>
                </a:cubicBezTo>
                <a:lnTo>
                  <a:pt x="57448" y="94184"/>
                </a:lnTo>
                <a:lnTo>
                  <a:pt x="52602" y="83955"/>
                </a:lnTo>
                <a:cubicBezTo>
                  <a:pt x="52507" y="83733"/>
                  <a:pt x="52317" y="83543"/>
                  <a:pt x="52096" y="83448"/>
                </a:cubicBezTo>
                <a:cubicBezTo>
                  <a:pt x="36008" y="75024"/>
                  <a:pt x="18241" y="65143"/>
                  <a:pt x="17006" y="63401"/>
                </a:cubicBezTo>
                <a:cubicBezTo>
                  <a:pt x="16468" y="62546"/>
                  <a:pt x="15201" y="57923"/>
                  <a:pt x="13871" y="53046"/>
                </a:cubicBezTo>
                <a:cubicBezTo>
                  <a:pt x="17766" y="52254"/>
                  <a:pt x="21630" y="51462"/>
                  <a:pt x="25050" y="50797"/>
                </a:cubicBezTo>
                <a:close/>
                <a:moveTo>
                  <a:pt x="104825" y="88547"/>
                </a:moveTo>
                <a:lnTo>
                  <a:pt x="118221" y="90763"/>
                </a:lnTo>
                <a:lnTo>
                  <a:pt x="117461" y="95102"/>
                </a:lnTo>
                <a:lnTo>
                  <a:pt x="104508" y="93075"/>
                </a:lnTo>
                <a:lnTo>
                  <a:pt x="104825" y="88547"/>
                </a:lnTo>
                <a:close/>
                <a:moveTo>
                  <a:pt x="190489" y="89307"/>
                </a:moveTo>
                <a:lnTo>
                  <a:pt x="192073" y="93994"/>
                </a:lnTo>
                <a:lnTo>
                  <a:pt x="188019" y="95229"/>
                </a:lnTo>
                <a:lnTo>
                  <a:pt x="186531" y="90605"/>
                </a:lnTo>
                <a:lnTo>
                  <a:pt x="190489" y="89307"/>
                </a:lnTo>
                <a:close/>
                <a:moveTo>
                  <a:pt x="186056" y="90732"/>
                </a:moveTo>
                <a:lnTo>
                  <a:pt x="187544" y="95260"/>
                </a:lnTo>
                <a:lnTo>
                  <a:pt x="181844" y="95039"/>
                </a:lnTo>
                <a:lnTo>
                  <a:pt x="182002" y="92062"/>
                </a:lnTo>
                <a:lnTo>
                  <a:pt x="186056" y="90732"/>
                </a:lnTo>
                <a:close/>
                <a:moveTo>
                  <a:pt x="249457" y="84335"/>
                </a:moveTo>
                <a:lnTo>
                  <a:pt x="251009" y="89782"/>
                </a:lnTo>
                <a:lnTo>
                  <a:pt x="239323" y="95419"/>
                </a:lnTo>
                <a:cubicBezTo>
                  <a:pt x="239292" y="93455"/>
                  <a:pt x="239323" y="91143"/>
                  <a:pt x="239482" y="88547"/>
                </a:cubicBezTo>
                <a:lnTo>
                  <a:pt x="239513" y="88547"/>
                </a:lnTo>
                <a:lnTo>
                  <a:pt x="249457" y="84335"/>
                </a:lnTo>
                <a:close/>
                <a:moveTo>
                  <a:pt x="220512" y="88198"/>
                </a:moveTo>
                <a:lnTo>
                  <a:pt x="222064" y="92727"/>
                </a:lnTo>
                <a:lnTo>
                  <a:pt x="213576" y="95672"/>
                </a:lnTo>
                <a:lnTo>
                  <a:pt x="212024" y="91302"/>
                </a:lnTo>
                <a:lnTo>
                  <a:pt x="220512" y="88198"/>
                </a:lnTo>
                <a:close/>
                <a:moveTo>
                  <a:pt x="118664" y="90827"/>
                </a:moveTo>
                <a:lnTo>
                  <a:pt x="123129" y="91587"/>
                </a:lnTo>
                <a:lnTo>
                  <a:pt x="122496" y="95894"/>
                </a:lnTo>
                <a:lnTo>
                  <a:pt x="117904" y="95165"/>
                </a:lnTo>
                <a:lnTo>
                  <a:pt x="118664" y="90827"/>
                </a:lnTo>
                <a:close/>
                <a:moveTo>
                  <a:pt x="230456" y="90320"/>
                </a:moveTo>
                <a:lnTo>
                  <a:pt x="231406" y="93392"/>
                </a:lnTo>
                <a:lnTo>
                  <a:pt x="223584" y="95894"/>
                </a:lnTo>
                <a:lnTo>
                  <a:pt x="222634" y="93012"/>
                </a:lnTo>
                <a:lnTo>
                  <a:pt x="230456" y="90320"/>
                </a:lnTo>
                <a:close/>
                <a:moveTo>
                  <a:pt x="198312" y="83416"/>
                </a:moveTo>
                <a:lnTo>
                  <a:pt x="200339" y="89497"/>
                </a:lnTo>
                <a:cubicBezTo>
                  <a:pt x="199610" y="91808"/>
                  <a:pt x="198850" y="94184"/>
                  <a:pt x="198090" y="96559"/>
                </a:cubicBezTo>
                <a:lnTo>
                  <a:pt x="194416" y="84715"/>
                </a:lnTo>
                <a:lnTo>
                  <a:pt x="198312" y="83416"/>
                </a:lnTo>
                <a:close/>
                <a:moveTo>
                  <a:pt x="259686" y="86615"/>
                </a:moveTo>
                <a:lnTo>
                  <a:pt x="261840" y="92790"/>
                </a:lnTo>
                <a:lnTo>
                  <a:pt x="253859" y="96654"/>
                </a:lnTo>
                <a:lnTo>
                  <a:pt x="251706" y="90478"/>
                </a:lnTo>
                <a:lnTo>
                  <a:pt x="259686" y="86615"/>
                </a:lnTo>
                <a:close/>
                <a:moveTo>
                  <a:pt x="123604" y="91650"/>
                </a:moveTo>
                <a:lnTo>
                  <a:pt x="128608" y="92505"/>
                </a:lnTo>
                <a:lnTo>
                  <a:pt x="128101" y="96780"/>
                </a:lnTo>
                <a:lnTo>
                  <a:pt x="122939" y="95989"/>
                </a:lnTo>
                <a:lnTo>
                  <a:pt x="123604" y="91650"/>
                </a:lnTo>
                <a:close/>
                <a:moveTo>
                  <a:pt x="175605" y="90827"/>
                </a:moveTo>
                <a:lnTo>
                  <a:pt x="174972" y="93899"/>
                </a:lnTo>
                <a:lnTo>
                  <a:pt x="170000" y="95514"/>
                </a:lnTo>
                <a:cubicBezTo>
                  <a:pt x="169905" y="95545"/>
                  <a:pt x="169841" y="95640"/>
                  <a:pt x="169841" y="95735"/>
                </a:cubicBezTo>
                <a:lnTo>
                  <a:pt x="169841" y="96875"/>
                </a:lnTo>
                <a:lnTo>
                  <a:pt x="164521" y="96210"/>
                </a:lnTo>
                <a:lnTo>
                  <a:pt x="165028" y="92157"/>
                </a:lnTo>
                <a:cubicBezTo>
                  <a:pt x="167276" y="92410"/>
                  <a:pt x="168765" y="92569"/>
                  <a:pt x="169240" y="92569"/>
                </a:cubicBezTo>
                <a:cubicBezTo>
                  <a:pt x="169715" y="92569"/>
                  <a:pt x="172026" y="91935"/>
                  <a:pt x="175605" y="90827"/>
                </a:cubicBezTo>
                <a:close/>
                <a:moveTo>
                  <a:pt x="129083" y="92600"/>
                </a:moveTo>
                <a:lnTo>
                  <a:pt x="131712" y="93012"/>
                </a:lnTo>
                <a:lnTo>
                  <a:pt x="131047" y="97256"/>
                </a:lnTo>
                <a:lnTo>
                  <a:pt x="128513" y="96875"/>
                </a:lnTo>
                <a:lnTo>
                  <a:pt x="129083" y="92600"/>
                </a:lnTo>
                <a:close/>
                <a:moveTo>
                  <a:pt x="174877" y="94405"/>
                </a:moveTo>
                <a:lnTo>
                  <a:pt x="174243" y="97414"/>
                </a:lnTo>
                <a:lnTo>
                  <a:pt x="170285" y="96939"/>
                </a:lnTo>
                <a:lnTo>
                  <a:pt x="170285" y="95894"/>
                </a:lnTo>
                <a:lnTo>
                  <a:pt x="174877" y="94405"/>
                </a:lnTo>
                <a:close/>
                <a:moveTo>
                  <a:pt x="211581" y="91460"/>
                </a:moveTo>
                <a:lnTo>
                  <a:pt x="213165" y="95799"/>
                </a:lnTo>
                <a:lnTo>
                  <a:pt x="208066" y="97572"/>
                </a:lnTo>
                <a:cubicBezTo>
                  <a:pt x="207496" y="95989"/>
                  <a:pt x="207021" y="94564"/>
                  <a:pt x="206577" y="93297"/>
                </a:cubicBezTo>
                <a:lnTo>
                  <a:pt x="211581" y="91460"/>
                </a:lnTo>
                <a:close/>
                <a:moveTo>
                  <a:pt x="132187" y="93075"/>
                </a:moveTo>
                <a:lnTo>
                  <a:pt x="134055" y="93392"/>
                </a:lnTo>
                <a:lnTo>
                  <a:pt x="133390" y="97604"/>
                </a:lnTo>
                <a:lnTo>
                  <a:pt x="131490" y="97319"/>
                </a:lnTo>
                <a:lnTo>
                  <a:pt x="132187" y="93075"/>
                </a:lnTo>
                <a:close/>
                <a:moveTo>
                  <a:pt x="88357" y="84746"/>
                </a:moveTo>
                <a:lnTo>
                  <a:pt x="89624" y="93487"/>
                </a:lnTo>
                <a:cubicBezTo>
                  <a:pt x="89655" y="93614"/>
                  <a:pt x="89750" y="93677"/>
                  <a:pt x="89877" y="93677"/>
                </a:cubicBezTo>
                <a:lnTo>
                  <a:pt x="92315" y="93645"/>
                </a:lnTo>
                <a:lnTo>
                  <a:pt x="92410" y="97636"/>
                </a:lnTo>
                <a:lnTo>
                  <a:pt x="84461" y="97446"/>
                </a:lnTo>
                <a:cubicBezTo>
                  <a:pt x="83986" y="93930"/>
                  <a:pt x="83353" y="89275"/>
                  <a:pt x="82783" y="84810"/>
                </a:cubicBezTo>
                <a:lnTo>
                  <a:pt x="82783" y="84810"/>
                </a:lnTo>
                <a:lnTo>
                  <a:pt x="83955" y="84936"/>
                </a:lnTo>
                <a:lnTo>
                  <a:pt x="84113" y="84936"/>
                </a:lnTo>
                <a:lnTo>
                  <a:pt x="88357" y="84746"/>
                </a:lnTo>
                <a:close/>
                <a:moveTo>
                  <a:pt x="103526" y="93455"/>
                </a:moveTo>
                <a:lnTo>
                  <a:pt x="103241" y="97382"/>
                </a:lnTo>
                <a:lnTo>
                  <a:pt x="92822" y="97667"/>
                </a:lnTo>
                <a:lnTo>
                  <a:pt x="92727" y="93645"/>
                </a:lnTo>
                <a:lnTo>
                  <a:pt x="103526" y="93455"/>
                </a:lnTo>
                <a:close/>
                <a:moveTo>
                  <a:pt x="142638" y="89180"/>
                </a:moveTo>
                <a:lnTo>
                  <a:pt x="145614" y="89560"/>
                </a:lnTo>
                <a:lnTo>
                  <a:pt x="144221" y="97731"/>
                </a:lnTo>
                <a:lnTo>
                  <a:pt x="141244" y="97351"/>
                </a:lnTo>
                <a:cubicBezTo>
                  <a:pt x="141719" y="94595"/>
                  <a:pt x="142194" y="91840"/>
                  <a:pt x="142638" y="89180"/>
                </a:cubicBezTo>
                <a:close/>
                <a:moveTo>
                  <a:pt x="237201" y="88008"/>
                </a:moveTo>
                <a:cubicBezTo>
                  <a:pt x="237011" y="91270"/>
                  <a:pt x="236980" y="94089"/>
                  <a:pt x="237043" y="96400"/>
                </a:cubicBezTo>
                <a:lnTo>
                  <a:pt x="233274" y="97731"/>
                </a:lnTo>
                <a:lnTo>
                  <a:pt x="231913" y="93455"/>
                </a:lnTo>
                <a:lnTo>
                  <a:pt x="230868" y="90193"/>
                </a:lnTo>
                <a:lnTo>
                  <a:pt x="237201" y="88008"/>
                </a:lnTo>
                <a:close/>
                <a:moveTo>
                  <a:pt x="146058" y="89655"/>
                </a:moveTo>
                <a:lnTo>
                  <a:pt x="148053" y="89908"/>
                </a:lnTo>
                <a:lnTo>
                  <a:pt x="146723" y="98142"/>
                </a:lnTo>
                <a:lnTo>
                  <a:pt x="144696" y="97857"/>
                </a:lnTo>
                <a:lnTo>
                  <a:pt x="146058" y="89655"/>
                </a:lnTo>
                <a:close/>
                <a:moveTo>
                  <a:pt x="181559" y="92220"/>
                </a:moveTo>
                <a:lnTo>
                  <a:pt x="181147" y="98301"/>
                </a:lnTo>
                <a:lnTo>
                  <a:pt x="174687" y="97509"/>
                </a:lnTo>
                <a:lnTo>
                  <a:pt x="175352" y="94247"/>
                </a:lnTo>
                <a:lnTo>
                  <a:pt x="181559" y="92220"/>
                </a:lnTo>
                <a:close/>
                <a:moveTo>
                  <a:pt x="148496" y="89972"/>
                </a:moveTo>
                <a:lnTo>
                  <a:pt x="150238" y="90225"/>
                </a:lnTo>
                <a:lnTo>
                  <a:pt x="148908" y="98396"/>
                </a:lnTo>
                <a:lnTo>
                  <a:pt x="147198" y="98174"/>
                </a:lnTo>
                <a:lnTo>
                  <a:pt x="148496" y="89972"/>
                </a:lnTo>
                <a:close/>
                <a:moveTo>
                  <a:pt x="273272" y="87755"/>
                </a:moveTo>
                <a:lnTo>
                  <a:pt x="276946" y="92822"/>
                </a:lnTo>
                <a:lnTo>
                  <a:pt x="266052" y="98396"/>
                </a:lnTo>
                <a:lnTo>
                  <a:pt x="263582" y="95039"/>
                </a:lnTo>
                <a:lnTo>
                  <a:pt x="262822" y="92822"/>
                </a:lnTo>
                <a:lnTo>
                  <a:pt x="273272" y="87755"/>
                </a:lnTo>
                <a:close/>
                <a:moveTo>
                  <a:pt x="134499" y="93455"/>
                </a:moveTo>
                <a:lnTo>
                  <a:pt x="140801" y="94532"/>
                </a:lnTo>
                <a:cubicBezTo>
                  <a:pt x="140547" y="95894"/>
                  <a:pt x="140326" y="97287"/>
                  <a:pt x="140072" y="98681"/>
                </a:cubicBezTo>
                <a:lnTo>
                  <a:pt x="133834" y="97699"/>
                </a:lnTo>
                <a:lnTo>
                  <a:pt x="134499" y="93455"/>
                </a:lnTo>
                <a:close/>
                <a:moveTo>
                  <a:pt x="104476" y="93519"/>
                </a:moveTo>
                <a:lnTo>
                  <a:pt x="117397" y="95577"/>
                </a:lnTo>
                <a:lnTo>
                  <a:pt x="116827" y="98744"/>
                </a:lnTo>
                <a:lnTo>
                  <a:pt x="108150" y="97256"/>
                </a:lnTo>
                <a:lnTo>
                  <a:pt x="108118" y="97256"/>
                </a:lnTo>
                <a:lnTo>
                  <a:pt x="104191" y="97351"/>
                </a:lnTo>
                <a:lnTo>
                  <a:pt x="104476" y="93519"/>
                </a:lnTo>
                <a:close/>
                <a:moveTo>
                  <a:pt x="150681" y="90288"/>
                </a:moveTo>
                <a:lnTo>
                  <a:pt x="153817" y="90700"/>
                </a:lnTo>
                <a:lnTo>
                  <a:pt x="152487" y="98934"/>
                </a:lnTo>
                <a:lnTo>
                  <a:pt x="149351" y="98491"/>
                </a:lnTo>
                <a:lnTo>
                  <a:pt x="150681" y="90288"/>
                </a:lnTo>
                <a:close/>
                <a:moveTo>
                  <a:pt x="261967" y="93234"/>
                </a:moveTo>
                <a:lnTo>
                  <a:pt x="262663" y="95229"/>
                </a:lnTo>
                <a:lnTo>
                  <a:pt x="254683" y="99029"/>
                </a:lnTo>
                <a:lnTo>
                  <a:pt x="253986" y="97097"/>
                </a:lnTo>
                <a:lnTo>
                  <a:pt x="261967" y="93234"/>
                </a:lnTo>
                <a:close/>
                <a:moveTo>
                  <a:pt x="154292" y="90763"/>
                </a:moveTo>
                <a:cubicBezTo>
                  <a:pt x="155654" y="90953"/>
                  <a:pt x="156952" y="91112"/>
                  <a:pt x="158187" y="91270"/>
                </a:cubicBezTo>
                <a:lnTo>
                  <a:pt x="156857" y="99536"/>
                </a:lnTo>
                <a:lnTo>
                  <a:pt x="152962" y="98966"/>
                </a:lnTo>
                <a:lnTo>
                  <a:pt x="154292" y="90763"/>
                </a:lnTo>
                <a:close/>
                <a:moveTo>
                  <a:pt x="158630" y="91365"/>
                </a:moveTo>
                <a:cubicBezTo>
                  <a:pt x="159770" y="91492"/>
                  <a:pt x="160816" y="91650"/>
                  <a:pt x="161829" y="91745"/>
                </a:cubicBezTo>
                <a:lnTo>
                  <a:pt x="160626" y="100074"/>
                </a:lnTo>
                <a:lnTo>
                  <a:pt x="157300" y="99599"/>
                </a:lnTo>
                <a:lnTo>
                  <a:pt x="158630" y="91365"/>
                </a:lnTo>
                <a:close/>
                <a:moveTo>
                  <a:pt x="277231" y="93202"/>
                </a:moveTo>
                <a:lnTo>
                  <a:pt x="279511" y="96432"/>
                </a:lnTo>
                <a:lnTo>
                  <a:pt x="274381" y="100074"/>
                </a:lnTo>
                <a:lnTo>
                  <a:pt x="271594" y="96084"/>
                </a:lnTo>
                <a:lnTo>
                  <a:pt x="277231" y="93202"/>
                </a:lnTo>
                <a:close/>
                <a:moveTo>
                  <a:pt x="251262" y="90637"/>
                </a:moveTo>
                <a:lnTo>
                  <a:pt x="252688" y="94754"/>
                </a:lnTo>
                <a:lnTo>
                  <a:pt x="239545" y="100359"/>
                </a:lnTo>
                <a:cubicBezTo>
                  <a:pt x="239450" y="99282"/>
                  <a:pt x="239387" y="97952"/>
                  <a:pt x="239355" y="96432"/>
                </a:cubicBezTo>
                <a:lnTo>
                  <a:pt x="251262" y="90637"/>
                </a:lnTo>
                <a:close/>
                <a:moveTo>
                  <a:pt x="162272" y="91840"/>
                </a:moveTo>
                <a:lnTo>
                  <a:pt x="164553" y="92093"/>
                </a:lnTo>
                <a:lnTo>
                  <a:pt x="163476" y="100486"/>
                </a:lnTo>
                <a:lnTo>
                  <a:pt x="161101" y="100137"/>
                </a:lnTo>
                <a:lnTo>
                  <a:pt x="162272" y="91840"/>
                </a:lnTo>
                <a:close/>
                <a:moveTo>
                  <a:pt x="117809" y="95640"/>
                </a:moveTo>
                <a:lnTo>
                  <a:pt x="128006" y="97256"/>
                </a:lnTo>
                <a:lnTo>
                  <a:pt x="127595" y="100549"/>
                </a:lnTo>
                <a:lnTo>
                  <a:pt x="117271" y="98807"/>
                </a:lnTo>
                <a:lnTo>
                  <a:pt x="117809" y="95640"/>
                </a:lnTo>
                <a:close/>
                <a:moveTo>
                  <a:pt x="231564" y="93835"/>
                </a:moveTo>
                <a:lnTo>
                  <a:pt x="232831" y="97889"/>
                </a:lnTo>
                <a:lnTo>
                  <a:pt x="225167" y="100612"/>
                </a:lnTo>
                <a:lnTo>
                  <a:pt x="224249" y="97857"/>
                </a:lnTo>
                <a:lnTo>
                  <a:pt x="223742" y="96337"/>
                </a:lnTo>
                <a:lnTo>
                  <a:pt x="231564" y="93835"/>
                </a:lnTo>
                <a:close/>
                <a:moveTo>
                  <a:pt x="200592" y="90225"/>
                </a:moveTo>
                <a:lnTo>
                  <a:pt x="201669" y="93487"/>
                </a:lnTo>
                <a:lnTo>
                  <a:pt x="199357" y="100676"/>
                </a:lnTo>
                <a:lnTo>
                  <a:pt x="198343" y="97351"/>
                </a:lnTo>
                <a:cubicBezTo>
                  <a:pt x="199103" y="94944"/>
                  <a:pt x="199864" y="92537"/>
                  <a:pt x="200592" y="90225"/>
                </a:cubicBezTo>
                <a:close/>
                <a:moveTo>
                  <a:pt x="222190" y="93170"/>
                </a:moveTo>
                <a:lnTo>
                  <a:pt x="223742" y="97794"/>
                </a:lnTo>
                <a:lnTo>
                  <a:pt x="215413" y="100739"/>
                </a:lnTo>
                <a:lnTo>
                  <a:pt x="213735" y="96084"/>
                </a:lnTo>
                <a:lnTo>
                  <a:pt x="222190" y="93170"/>
                </a:lnTo>
                <a:close/>
                <a:moveTo>
                  <a:pt x="164426" y="96685"/>
                </a:moveTo>
                <a:lnTo>
                  <a:pt x="169810" y="97351"/>
                </a:lnTo>
                <a:lnTo>
                  <a:pt x="169113" y="101246"/>
                </a:lnTo>
                <a:lnTo>
                  <a:pt x="163919" y="100549"/>
                </a:lnTo>
                <a:lnTo>
                  <a:pt x="164426" y="96685"/>
                </a:lnTo>
                <a:close/>
                <a:moveTo>
                  <a:pt x="128481" y="97319"/>
                </a:moveTo>
                <a:lnTo>
                  <a:pt x="133295" y="98079"/>
                </a:lnTo>
                <a:lnTo>
                  <a:pt x="132788" y="101436"/>
                </a:lnTo>
                <a:lnTo>
                  <a:pt x="128038" y="100612"/>
                </a:lnTo>
                <a:lnTo>
                  <a:pt x="128481" y="97319"/>
                </a:lnTo>
                <a:close/>
                <a:moveTo>
                  <a:pt x="170253" y="97414"/>
                </a:moveTo>
                <a:lnTo>
                  <a:pt x="174148" y="97889"/>
                </a:lnTo>
                <a:lnTo>
                  <a:pt x="173357" y="101848"/>
                </a:lnTo>
                <a:lnTo>
                  <a:pt x="169556" y="101309"/>
                </a:lnTo>
                <a:lnTo>
                  <a:pt x="170253" y="97414"/>
                </a:lnTo>
                <a:close/>
                <a:moveTo>
                  <a:pt x="62610" y="82624"/>
                </a:moveTo>
                <a:lnTo>
                  <a:pt x="81865" y="84683"/>
                </a:lnTo>
                <a:cubicBezTo>
                  <a:pt x="82623" y="90592"/>
                  <a:pt x="83476" y="97194"/>
                  <a:pt x="84109" y="102163"/>
                </a:cubicBezTo>
                <a:lnTo>
                  <a:pt x="84109" y="102163"/>
                </a:lnTo>
                <a:cubicBezTo>
                  <a:pt x="82732" y="102100"/>
                  <a:pt x="81638" y="102038"/>
                  <a:pt x="81073" y="102038"/>
                </a:cubicBezTo>
                <a:cubicBezTo>
                  <a:pt x="79141" y="100011"/>
                  <a:pt x="69989" y="90383"/>
                  <a:pt x="62610" y="82624"/>
                </a:cubicBezTo>
                <a:close/>
                <a:moveTo>
                  <a:pt x="108087" y="97731"/>
                </a:moveTo>
                <a:lnTo>
                  <a:pt x="116732" y="99187"/>
                </a:lnTo>
                <a:lnTo>
                  <a:pt x="116131" y="102544"/>
                </a:lnTo>
                <a:lnTo>
                  <a:pt x="112964" y="102069"/>
                </a:lnTo>
                <a:lnTo>
                  <a:pt x="112900" y="102069"/>
                </a:lnTo>
                <a:lnTo>
                  <a:pt x="110082" y="102354"/>
                </a:lnTo>
                <a:lnTo>
                  <a:pt x="104603" y="97826"/>
                </a:lnTo>
                <a:lnTo>
                  <a:pt x="108087" y="97731"/>
                </a:lnTo>
                <a:close/>
                <a:moveTo>
                  <a:pt x="133770" y="98142"/>
                </a:moveTo>
                <a:lnTo>
                  <a:pt x="140009" y="99124"/>
                </a:lnTo>
                <a:cubicBezTo>
                  <a:pt x="139787" y="100264"/>
                  <a:pt x="139597" y="101404"/>
                  <a:pt x="139407" y="102544"/>
                </a:cubicBezTo>
                <a:lnTo>
                  <a:pt x="133232" y="101499"/>
                </a:lnTo>
                <a:lnTo>
                  <a:pt x="133770" y="98142"/>
                </a:lnTo>
                <a:close/>
                <a:moveTo>
                  <a:pt x="262885" y="95640"/>
                </a:moveTo>
                <a:lnTo>
                  <a:pt x="265197" y="98776"/>
                </a:lnTo>
                <a:lnTo>
                  <a:pt x="255949" y="102734"/>
                </a:lnTo>
                <a:lnTo>
                  <a:pt x="254809" y="99472"/>
                </a:lnTo>
                <a:lnTo>
                  <a:pt x="262885" y="95640"/>
                </a:lnTo>
                <a:close/>
                <a:moveTo>
                  <a:pt x="174623" y="97952"/>
                </a:moveTo>
                <a:lnTo>
                  <a:pt x="181147" y="98744"/>
                </a:lnTo>
                <a:lnTo>
                  <a:pt x="180862" y="102893"/>
                </a:lnTo>
                <a:lnTo>
                  <a:pt x="173800" y="101911"/>
                </a:lnTo>
                <a:lnTo>
                  <a:pt x="174623" y="97952"/>
                </a:lnTo>
                <a:close/>
                <a:moveTo>
                  <a:pt x="271182" y="96274"/>
                </a:moveTo>
                <a:lnTo>
                  <a:pt x="274001" y="100359"/>
                </a:lnTo>
                <a:lnTo>
                  <a:pt x="269694" y="103399"/>
                </a:lnTo>
                <a:lnTo>
                  <a:pt x="266305" y="98776"/>
                </a:lnTo>
                <a:lnTo>
                  <a:pt x="271182" y="96274"/>
                </a:lnTo>
                <a:close/>
                <a:moveTo>
                  <a:pt x="252846" y="95197"/>
                </a:moveTo>
                <a:lnTo>
                  <a:pt x="253416" y="96844"/>
                </a:lnTo>
                <a:lnTo>
                  <a:pt x="239862" y="103431"/>
                </a:lnTo>
                <a:cubicBezTo>
                  <a:pt x="239798" y="102861"/>
                  <a:pt x="239672" y="102006"/>
                  <a:pt x="239577" y="100834"/>
                </a:cubicBezTo>
                <a:lnTo>
                  <a:pt x="252846" y="95197"/>
                </a:lnTo>
                <a:close/>
                <a:moveTo>
                  <a:pt x="196570" y="93139"/>
                </a:moveTo>
                <a:lnTo>
                  <a:pt x="197837" y="97351"/>
                </a:lnTo>
                <a:cubicBezTo>
                  <a:pt x="197172" y="99441"/>
                  <a:pt x="196507" y="101531"/>
                  <a:pt x="195842" y="103589"/>
                </a:cubicBezTo>
                <a:lnTo>
                  <a:pt x="195683" y="103083"/>
                </a:lnTo>
                <a:lnTo>
                  <a:pt x="192675" y="94310"/>
                </a:lnTo>
                <a:lnTo>
                  <a:pt x="196570" y="93139"/>
                </a:lnTo>
                <a:close/>
                <a:moveTo>
                  <a:pt x="181812" y="95482"/>
                </a:moveTo>
                <a:lnTo>
                  <a:pt x="186563" y="95672"/>
                </a:lnTo>
                <a:lnTo>
                  <a:pt x="186024" y="103621"/>
                </a:lnTo>
                <a:lnTo>
                  <a:pt x="181337" y="102956"/>
                </a:lnTo>
                <a:lnTo>
                  <a:pt x="181812" y="95482"/>
                </a:lnTo>
                <a:close/>
                <a:moveTo>
                  <a:pt x="223869" y="98237"/>
                </a:moveTo>
                <a:lnTo>
                  <a:pt x="224724" y="100771"/>
                </a:lnTo>
                <a:lnTo>
                  <a:pt x="216458" y="103684"/>
                </a:lnTo>
                <a:lnTo>
                  <a:pt x="215571" y="101182"/>
                </a:lnTo>
                <a:lnTo>
                  <a:pt x="223869" y="98237"/>
                </a:lnTo>
                <a:close/>
                <a:moveTo>
                  <a:pt x="103210" y="97857"/>
                </a:moveTo>
                <a:lnTo>
                  <a:pt x="103115" y="103748"/>
                </a:lnTo>
                <a:cubicBezTo>
                  <a:pt x="98998" y="103019"/>
                  <a:pt x="90352" y="102481"/>
                  <a:pt x="85031" y="102228"/>
                </a:cubicBezTo>
                <a:lnTo>
                  <a:pt x="84493" y="97921"/>
                </a:lnTo>
                <a:lnTo>
                  <a:pt x="92600" y="98111"/>
                </a:lnTo>
                <a:lnTo>
                  <a:pt x="103210" y="97857"/>
                </a:lnTo>
                <a:close/>
                <a:moveTo>
                  <a:pt x="117207" y="99251"/>
                </a:moveTo>
                <a:lnTo>
                  <a:pt x="127531" y="100992"/>
                </a:lnTo>
                <a:lnTo>
                  <a:pt x="127120" y="104191"/>
                </a:lnTo>
                <a:lnTo>
                  <a:pt x="116606" y="102608"/>
                </a:lnTo>
                <a:lnTo>
                  <a:pt x="117207" y="99251"/>
                </a:lnTo>
                <a:close/>
                <a:moveTo>
                  <a:pt x="187038" y="95672"/>
                </a:moveTo>
                <a:lnTo>
                  <a:pt x="187703" y="95704"/>
                </a:lnTo>
                <a:lnTo>
                  <a:pt x="190489" y="104254"/>
                </a:lnTo>
                <a:lnTo>
                  <a:pt x="186499" y="103684"/>
                </a:lnTo>
                <a:lnTo>
                  <a:pt x="187038" y="95672"/>
                </a:lnTo>
                <a:close/>
                <a:moveTo>
                  <a:pt x="192231" y="94437"/>
                </a:moveTo>
                <a:lnTo>
                  <a:pt x="195145" y="102988"/>
                </a:lnTo>
                <a:lnTo>
                  <a:pt x="190996" y="104254"/>
                </a:lnTo>
                <a:lnTo>
                  <a:pt x="188178" y="95640"/>
                </a:lnTo>
                <a:lnTo>
                  <a:pt x="192231" y="94437"/>
                </a:lnTo>
                <a:close/>
                <a:moveTo>
                  <a:pt x="279796" y="96780"/>
                </a:moveTo>
                <a:lnTo>
                  <a:pt x="282583" y="100676"/>
                </a:lnTo>
                <a:cubicBezTo>
                  <a:pt x="280968" y="101911"/>
                  <a:pt x="279226" y="103178"/>
                  <a:pt x="277421" y="104508"/>
                </a:cubicBezTo>
                <a:lnTo>
                  <a:pt x="274603" y="100454"/>
                </a:lnTo>
                <a:lnTo>
                  <a:pt x="279796" y="96780"/>
                </a:lnTo>
                <a:close/>
                <a:moveTo>
                  <a:pt x="127975" y="101087"/>
                </a:moveTo>
                <a:lnTo>
                  <a:pt x="132725" y="101879"/>
                </a:lnTo>
                <a:lnTo>
                  <a:pt x="132250" y="104951"/>
                </a:lnTo>
                <a:lnTo>
                  <a:pt x="127595" y="104254"/>
                </a:lnTo>
                <a:lnTo>
                  <a:pt x="127975" y="101087"/>
                </a:lnTo>
                <a:close/>
                <a:moveTo>
                  <a:pt x="213291" y="96274"/>
                </a:moveTo>
                <a:lnTo>
                  <a:pt x="216046" y="103843"/>
                </a:lnTo>
                <a:lnTo>
                  <a:pt x="210884" y="105648"/>
                </a:lnTo>
                <a:cubicBezTo>
                  <a:pt x="209907" y="102872"/>
                  <a:pt x="209023" y="100317"/>
                  <a:pt x="208234" y="98012"/>
                </a:cubicBezTo>
                <a:lnTo>
                  <a:pt x="208234" y="98012"/>
                </a:lnTo>
                <a:lnTo>
                  <a:pt x="213291" y="96274"/>
                </a:lnTo>
                <a:close/>
                <a:moveTo>
                  <a:pt x="237075" y="97351"/>
                </a:moveTo>
                <a:cubicBezTo>
                  <a:pt x="237138" y="98934"/>
                  <a:pt x="237233" y="100232"/>
                  <a:pt x="237328" y="101309"/>
                </a:cubicBezTo>
                <a:lnTo>
                  <a:pt x="226909" y="105743"/>
                </a:lnTo>
                <a:lnTo>
                  <a:pt x="226624" y="104888"/>
                </a:lnTo>
                <a:lnTo>
                  <a:pt x="225484" y="101467"/>
                </a:lnTo>
                <a:lnTo>
                  <a:pt x="237075" y="97351"/>
                </a:lnTo>
                <a:close/>
                <a:moveTo>
                  <a:pt x="253574" y="97287"/>
                </a:moveTo>
                <a:lnTo>
                  <a:pt x="254239" y="99219"/>
                </a:lnTo>
                <a:lnTo>
                  <a:pt x="240527" y="105743"/>
                </a:lnTo>
                <a:lnTo>
                  <a:pt x="239988" y="104128"/>
                </a:lnTo>
                <a:cubicBezTo>
                  <a:pt x="239988" y="104096"/>
                  <a:pt x="239988" y="104001"/>
                  <a:pt x="239925" y="103906"/>
                </a:cubicBezTo>
                <a:lnTo>
                  <a:pt x="253574" y="97287"/>
                </a:lnTo>
                <a:close/>
                <a:moveTo>
                  <a:pt x="133168" y="101943"/>
                </a:moveTo>
                <a:lnTo>
                  <a:pt x="139344" y="102988"/>
                </a:lnTo>
                <a:cubicBezTo>
                  <a:pt x="139154" y="104001"/>
                  <a:pt x="138996" y="104951"/>
                  <a:pt x="138806" y="105933"/>
                </a:cubicBezTo>
                <a:lnTo>
                  <a:pt x="132693" y="105014"/>
                </a:lnTo>
                <a:lnTo>
                  <a:pt x="133168" y="101943"/>
                </a:lnTo>
                <a:close/>
                <a:moveTo>
                  <a:pt x="173737" y="102354"/>
                </a:moveTo>
                <a:lnTo>
                  <a:pt x="180862" y="103368"/>
                </a:lnTo>
                <a:lnTo>
                  <a:pt x="180672" y="106123"/>
                </a:lnTo>
                <a:lnTo>
                  <a:pt x="173135" y="105236"/>
                </a:lnTo>
                <a:lnTo>
                  <a:pt x="173737" y="102354"/>
                </a:lnTo>
                <a:close/>
                <a:moveTo>
                  <a:pt x="141149" y="97794"/>
                </a:moveTo>
                <a:lnTo>
                  <a:pt x="144158" y="98206"/>
                </a:lnTo>
                <a:lnTo>
                  <a:pt x="142764" y="106503"/>
                </a:lnTo>
                <a:lnTo>
                  <a:pt x="139724" y="106059"/>
                </a:lnTo>
                <a:cubicBezTo>
                  <a:pt x="140199" y="103431"/>
                  <a:pt x="140674" y="100612"/>
                  <a:pt x="141149" y="97794"/>
                </a:cubicBezTo>
                <a:close/>
                <a:moveTo>
                  <a:pt x="181305" y="103399"/>
                </a:moveTo>
                <a:lnTo>
                  <a:pt x="185992" y="104064"/>
                </a:lnTo>
                <a:lnTo>
                  <a:pt x="185834" y="106693"/>
                </a:lnTo>
                <a:lnTo>
                  <a:pt x="181115" y="106186"/>
                </a:lnTo>
                <a:lnTo>
                  <a:pt x="181305" y="103399"/>
                </a:lnTo>
                <a:close/>
                <a:moveTo>
                  <a:pt x="112932" y="102513"/>
                </a:moveTo>
                <a:lnTo>
                  <a:pt x="116067" y="102988"/>
                </a:lnTo>
                <a:lnTo>
                  <a:pt x="115434" y="106756"/>
                </a:lnTo>
                <a:lnTo>
                  <a:pt x="110588" y="102766"/>
                </a:lnTo>
                <a:lnTo>
                  <a:pt x="112932" y="102513"/>
                </a:lnTo>
                <a:close/>
                <a:moveTo>
                  <a:pt x="144601" y="98269"/>
                </a:moveTo>
                <a:lnTo>
                  <a:pt x="146660" y="98554"/>
                </a:lnTo>
                <a:lnTo>
                  <a:pt x="145298" y="106915"/>
                </a:lnTo>
                <a:lnTo>
                  <a:pt x="143208" y="106598"/>
                </a:lnTo>
                <a:lnTo>
                  <a:pt x="144601" y="98269"/>
                </a:lnTo>
                <a:close/>
                <a:moveTo>
                  <a:pt x="204107" y="88895"/>
                </a:moveTo>
                <a:cubicBezTo>
                  <a:pt x="204994" y="91523"/>
                  <a:pt x="207211" y="97826"/>
                  <a:pt x="209998" y="105933"/>
                </a:cubicBezTo>
                <a:lnTo>
                  <a:pt x="206641" y="107136"/>
                </a:lnTo>
                <a:lnTo>
                  <a:pt x="202397" y="94215"/>
                </a:lnTo>
                <a:lnTo>
                  <a:pt x="204107" y="88895"/>
                </a:lnTo>
                <a:close/>
                <a:moveTo>
                  <a:pt x="147103" y="98617"/>
                </a:moveTo>
                <a:lnTo>
                  <a:pt x="148845" y="98871"/>
                </a:lnTo>
                <a:lnTo>
                  <a:pt x="147483" y="107263"/>
                </a:lnTo>
                <a:lnTo>
                  <a:pt x="145741" y="107010"/>
                </a:lnTo>
                <a:lnTo>
                  <a:pt x="147103" y="98617"/>
                </a:lnTo>
                <a:close/>
                <a:moveTo>
                  <a:pt x="186468" y="104159"/>
                </a:moveTo>
                <a:lnTo>
                  <a:pt x="190648" y="104729"/>
                </a:lnTo>
                <a:lnTo>
                  <a:pt x="191535" y="107390"/>
                </a:lnTo>
                <a:lnTo>
                  <a:pt x="191535" y="107390"/>
                </a:lnTo>
                <a:lnTo>
                  <a:pt x="186278" y="106756"/>
                </a:lnTo>
                <a:lnTo>
                  <a:pt x="186468" y="104159"/>
                </a:lnTo>
                <a:close/>
                <a:moveTo>
                  <a:pt x="198090" y="98079"/>
                </a:moveTo>
                <a:lnTo>
                  <a:pt x="199135" y="101436"/>
                </a:lnTo>
                <a:lnTo>
                  <a:pt x="197203" y="107516"/>
                </a:lnTo>
                <a:lnTo>
                  <a:pt x="196095" y="104286"/>
                </a:lnTo>
                <a:cubicBezTo>
                  <a:pt x="196728" y="102259"/>
                  <a:pt x="197425" y="100169"/>
                  <a:pt x="198090" y="98079"/>
                </a:cubicBezTo>
                <a:close/>
                <a:moveTo>
                  <a:pt x="274254" y="100707"/>
                </a:moveTo>
                <a:lnTo>
                  <a:pt x="277041" y="104761"/>
                </a:lnTo>
                <a:cubicBezTo>
                  <a:pt x="275679" y="105743"/>
                  <a:pt x="274286" y="106756"/>
                  <a:pt x="272892" y="107738"/>
                </a:cubicBezTo>
                <a:lnTo>
                  <a:pt x="269979" y="103748"/>
                </a:lnTo>
                <a:lnTo>
                  <a:pt x="274254" y="100707"/>
                </a:lnTo>
                <a:close/>
                <a:moveTo>
                  <a:pt x="149288" y="98934"/>
                </a:moveTo>
                <a:lnTo>
                  <a:pt x="152392" y="99346"/>
                </a:lnTo>
                <a:lnTo>
                  <a:pt x="151062" y="107801"/>
                </a:lnTo>
                <a:lnTo>
                  <a:pt x="147958" y="107326"/>
                </a:lnTo>
                <a:lnTo>
                  <a:pt x="149288" y="98934"/>
                </a:lnTo>
                <a:close/>
                <a:moveTo>
                  <a:pt x="152835" y="99409"/>
                </a:moveTo>
                <a:lnTo>
                  <a:pt x="156762" y="99979"/>
                </a:lnTo>
                <a:lnTo>
                  <a:pt x="155432" y="108435"/>
                </a:lnTo>
                <a:lnTo>
                  <a:pt x="151473" y="107833"/>
                </a:lnTo>
                <a:lnTo>
                  <a:pt x="152835" y="99409"/>
                </a:lnTo>
                <a:close/>
                <a:moveTo>
                  <a:pt x="237360" y="101784"/>
                </a:moveTo>
                <a:cubicBezTo>
                  <a:pt x="237518" y="103114"/>
                  <a:pt x="237645" y="104001"/>
                  <a:pt x="237708" y="104381"/>
                </a:cubicBezTo>
                <a:lnTo>
                  <a:pt x="227827" y="108466"/>
                </a:lnTo>
                <a:lnTo>
                  <a:pt x="227036" y="106154"/>
                </a:lnTo>
                <a:lnTo>
                  <a:pt x="237360" y="101784"/>
                </a:lnTo>
                <a:close/>
                <a:moveTo>
                  <a:pt x="254398" y="99662"/>
                </a:moveTo>
                <a:lnTo>
                  <a:pt x="255538" y="102893"/>
                </a:lnTo>
                <a:lnTo>
                  <a:pt x="241603" y="108815"/>
                </a:lnTo>
                <a:lnTo>
                  <a:pt x="240685" y="106186"/>
                </a:lnTo>
                <a:lnTo>
                  <a:pt x="254398" y="99662"/>
                </a:lnTo>
                <a:close/>
                <a:moveTo>
                  <a:pt x="157237" y="100042"/>
                </a:moveTo>
                <a:lnTo>
                  <a:pt x="160594" y="100517"/>
                </a:lnTo>
                <a:lnTo>
                  <a:pt x="159359" y="109036"/>
                </a:lnTo>
                <a:lnTo>
                  <a:pt x="155907" y="108530"/>
                </a:lnTo>
                <a:lnTo>
                  <a:pt x="157237" y="100042"/>
                </a:lnTo>
                <a:close/>
                <a:moveTo>
                  <a:pt x="127500" y="104729"/>
                </a:moveTo>
                <a:lnTo>
                  <a:pt x="133295" y="105584"/>
                </a:lnTo>
                <a:lnTo>
                  <a:pt x="132693" y="109068"/>
                </a:lnTo>
                <a:lnTo>
                  <a:pt x="127088" y="107991"/>
                </a:lnTo>
                <a:lnTo>
                  <a:pt x="127500" y="104729"/>
                </a:lnTo>
                <a:close/>
                <a:moveTo>
                  <a:pt x="161037" y="100581"/>
                </a:moveTo>
                <a:lnTo>
                  <a:pt x="163444" y="100897"/>
                </a:lnTo>
                <a:lnTo>
                  <a:pt x="162304" y="109480"/>
                </a:lnTo>
                <a:lnTo>
                  <a:pt x="159802" y="109100"/>
                </a:lnTo>
                <a:lnTo>
                  <a:pt x="161037" y="100581"/>
                </a:lnTo>
                <a:close/>
                <a:moveTo>
                  <a:pt x="225009" y="101594"/>
                </a:moveTo>
                <a:lnTo>
                  <a:pt x="226086" y="104793"/>
                </a:lnTo>
                <a:lnTo>
                  <a:pt x="212278" y="109543"/>
                </a:lnTo>
                <a:cubicBezTo>
                  <a:pt x="212246" y="109543"/>
                  <a:pt x="212246" y="109543"/>
                  <a:pt x="212214" y="109575"/>
                </a:cubicBezTo>
                <a:lnTo>
                  <a:pt x="212214" y="109543"/>
                </a:lnTo>
                <a:cubicBezTo>
                  <a:pt x="211866" y="108530"/>
                  <a:pt x="211518" y="107485"/>
                  <a:pt x="211169" y="106503"/>
                </a:cubicBezTo>
                <a:lnTo>
                  <a:pt x="225009" y="101594"/>
                </a:lnTo>
                <a:close/>
                <a:moveTo>
                  <a:pt x="255664" y="103336"/>
                </a:moveTo>
                <a:lnTo>
                  <a:pt x="257058" y="107326"/>
                </a:lnTo>
                <a:lnTo>
                  <a:pt x="251136" y="109796"/>
                </a:lnTo>
                <a:lnTo>
                  <a:pt x="249806" y="105964"/>
                </a:lnTo>
                <a:cubicBezTo>
                  <a:pt x="249774" y="105933"/>
                  <a:pt x="249742" y="105901"/>
                  <a:pt x="249711" y="105869"/>
                </a:cubicBezTo>
                <a:lnTo>
                  <a:pt x="255664" y="103336"/>
                </a:lnTo>
                <a:close/>
                <a:moveTo>
                  <a:pt x="133770" y="105648"/>
                </a:moveTo>
                <a:lnTo>
                  <a:pt x="138742" y="106408"/>
                </a:lnTo>
                <a:cubicBezTo>
                  <a:pt x="138521" y="107675"/>
                  <a:pt x="138331" y="108910"/>
                  <a:pt x="138109" y="110113"/>
                </a:cubicBezTo>
                <a:lnTo>
                  <a:pt x="133137" y="109131"/>
                </a:lnTo>
                <a:lnTo>
                  <a:pt x="133770" y="105648"/>
                </a:lnTo>
                <a:close/>
                <a:moveTo>
                  <a:pt x="202144" y="94975"/>
                </a:moveTo>
                <a:lnTo>
                  <a:pt x="206197" y="107295"/>
                </a:lnTo>
                <a:lnTo>
                  <a:pt x="198090" y="110145"/>
                </a:lnTo>
                <a:lnTo>
                  <a:pt x="197678" y="108973"/>
                </a:lnTo>
                <a:lnTo>
                  <a:pt x="202144" y="94975"/>
                </a:lnTo>
                <a:close/>
                <a:moveTo>
                  <a:pt x="163856" y="100992"/>
                </a:moveTo>
                <a:lnTo>
                  <a:pt x="169018" y="101721"/>
                </a:lnTo>
                <a:lnTo>
                  <a:pt x="167466" y="110176"/>
                </a:lnTo>
                <a:lnTo>
                  <a:pt x="162747" y="109575"/>
                </a:lnTo>
                <a:lnTo>
                  <a:pt x="163856" y="100992"/>
                </a:lnTo>
                <a:close/>
                <a:moveTo>
                  <a:pt x="197457" y="109701"/>
                </a:moveTo>
                <a:lnTo>
                  <a:pt x="197647" y="110303"/>
                </a:lnTo>
                <a:lnTo>
                  <a:pt x="197203" y="110461"/>
                </a:lnTo>
                <a:lnTo>
                  <a:pt x="197457" y="109701"/>
                </a:lnTo>
                <a:close/>
                <a:moveTo>
                  <a:pt x="237803" y="104856"/>
                </a:moveTo>
                <a:lnTo>
                  <a:pt x="238436" y="106693"/>
                </a:lnTo>
                <a:lnTo>
                  <a:pt x="228524" y="110651"/>
                </a:lnTo>
                <a:lnTo>
                  <a:pt x="227954" y="108910"/>
                </a:lnTo>
                <a:lnTo>
                  <a:pt x="237803" y="104856"/>
                </a:lnTo>
                <a:close/>
                <a:moveTo>
                  <a:pt x="169461" y="101753"/>
                </a:moveTo>
                <a:lnTo>
                  <a:pt x="173262" y="102291"/>
                </a:lnTo>
                <a:lnTo>
                  <a:pt x="171551" y="110715"/>
                </a:lnTo>
                <a:lnTo>
                  <a:pt x="167941" y="110240"/>
                </a:lnTo>
                <a:lnTo>
                  <a:pt x="169461" y="101753"/>
                </a:lnTo>
                <a:close/>
                <a:moveTo>
                  <a:pt x="116511" y="103051"/>
                </a:moveTo>
                <a:lnTo>
                  <a:pt x="127056" y="104634"/>
                </a:lnTo>
                <a:lnTo>
                  <a:pt x="126201" y="111348"/>
                </a:lnTo>
                <a:lnTo>
                  <a:pt x="117714" y="108656"/>
                </a:lnTo>
                <a:lnTo>
                  <a:pt x="115814" y="107073"/>
                </a:lnTo>
                <a:lnTo>
                  <a:pt x="116511" y="103051"/>
                </a:lnTo>
                <a:close/>
                <a:moveTo>
                  <a:pt x="60551" y="83828"/>
                </a:moveTo>
                <a:cubicBezTo>
                  <a:pt x="68785" y="92505"/>
                  <a:pt x="79521" y="103779"/>
                  <a:pt x="79711" y="103969"/>
                </a:cubicBezTo>
                <a:cubicBezTo>
                  <a:pt x="79901" y="104191"/>
                  <a:pt x="80186" y="104318"/>
                  <a:pt x="80503" y="104318"/>
                </a:cubicBezTo>
                <a:cubicBezTo>
                  <a:pt x="80534" y="104318"/>
                  <a:pt x="81991" y="104381"/>
                  <a:pt x="84145" y="104476"/>
                </a:cubicBezTo>
                <a:lnTo>
                  <a:pt x="83385" y="111380"/>
                </a:lnTo>
                <a:cubicBezTo>
                  <a:pt x="77051" y="109701"/>
                  <a:pt x="70559" y="108561"/>
                  <a:pt x="64035" y="107991"/>
                </a:cubicBezTo>
                <a:lnTo>
                  <a:pt x="59443" y="98332"/>
                </a:lnTo>
                <a:lnTo>
                  <a:pt x="60551" y="83828"/>
                </a:lnTo>
                <a:close/>
                <a:moveTo>
                  <a:pt x="195303" y="103399"/>
                </a:moveTo>
                <a:lnTo>
                  <a:pt x="195588" y="104286"/>
                </a:lnTo>
                <a:cubicBezTo>
                  <a:pt x="194796" y="106788"/>
                  <a:pt x="194005" y="109163"/>
                  <a:pt x="193308" y="111380"/>
                </a:cubicBezTo>
                <a:lnTo>
                  <a:pt x="191123" y="104698"/>
                </a:lnTo>
                <a:lnTo>
                  <a:pt x="195303" y="103399"/>
                </a:lnTo>
                <a:close/>
                <a:moveTo>
                  <a:pt x="195842" y="105014"/>
                </a:moveTo>
                <a:lnTo>
                  <a:pt x="196950" y="108276"/>
                </a:lnTo>
                <a:lnTo>
                  <a:pt x="196127" y="110841"/>
                </a:lnTo>
                <a:lnTo>
                  <a:pt x="193688" y="111697"/>
                </a:lnTo>
                <a:cubicBezTo>
                  <a:pt x="194353" y="109638"/>
                  <a:pt x="195082" y="107358"/>
                  <a:pt x="195842" y="105014"/>
                </a:cubicBezTo>
                <a:close/>
                <a:moveTo>
                  <a:pt x="173040" y="105711"/>
                </a:moveTo>
                <a:lnTo>
                  <a:pt x="180640" y="106566"/>
                </a:lnTo>
                <a:lnTo>
                  <a:pt x="180324" y="111855"/>
                </a:lnTo>
                <a:lnTo>
                  <a:pt x="172026" y="110778"/>
                </a:lnTo>
                <a:lnTo>
                  <a:pt x="173040" y="105711"/>
                </a:lnTo>
                <a:close/>
                <a:moveTo>
                  <a:pt x="181115" y="106630"/>
                </a:moveTo>
                <a:lnTo>
                  <a:pt x="185802" y="107168"/>
                </a:lnTo>
                <a:lnTo>
                  <a:pt x="185422" y="112520"/>
                </a:lnTo>
                <a:lnTo>
                  <a:pt x="180767" y="111918"/>
                </a:lnTo>
                <a:lnTo>
                  <a:pt x="181115" y="106630"/>
                </a:lnTo>
                <a:close/>
                <a:moveTo>
                  <a:pt x="186246" y="107231"/>
                </a:moveTo>
                <a:lnTo>
                  <a:pt x="191693" y="107865"/>
                </a:lnTo>
                <a:lnTo>
                  <a:pt x="193023" y="111950"/>
                </a:lnTo>
                <a:lnTo>
                  <a:pt x="189761" y="113090"/>
                </a:lnTo>
                <a:lnTo>
                  <a:pt x="185897" y="112583"/>
                </a:lnTo>
                <a:lnTo>
                  <a:pt x="186246" y="107231"/>
                </a:lnTo>
                <a:close/>
                <a:moveTo>
                  <a:pt x="249331" y="106028"/>
                </a:moveTo>
                <a:cubicBezTo>
                  <a:pt x="249331" y="106059"/>
                  <a:pt x="249331" y="106091"/>
                  <a:pt x="249331" y="106123"/>
                </a:cubicBezTo>
                <a:lnTo>
                  <a:pt x="250692" y="109955"/>
                </a:lnTo>
                <a:lnTo>
                  <a:pt x="243060" y="113122"/>
                </a:lnTo>
                <a:lnTo>
                  <a:pt x="241730" y="109258"/>
                </a:lnTo>
                <a:lnTo>
                  <a:pt x="249331" y="106028"/>
                </a:lnTo>
                <a:close/>
                <a:moveTo>
                  <a:pt x="277548" y="105489"/>
                </a:moveTo>
                <a:lnTo>
                  <a:pt x="280810" y="110176"/>
                </a:lnTo>
                <a:lnTo>
                  <a:pt x="276756" y="113533"/>
                </a:lnTo>
                <a:lnTo>
                  <a:pt x="273399" y="108498"/>
                </a:lnTo>
                <a:cubicBezTo>
                  <a:pt x="274793" y="107485"/>
                  <a:pt x="276154" y="106503"/>
                  <a:pt x="277548" y="105489"/>
                </a:cubicBezTo>
                <a:close/>
                <a:moveTo>
                  <a:pt x="162716" y="110018"/>
                </a:moveTo>
                <a:lnTo>
                  <a:pt x="171456" y="111158"/>
                </a:lnTo>
                <a:lnTo>
                  <a:pt x="170918" y="113882"/>
                </a:lnTo>
                <a:lnTo>
                  <a:pt x="162399" y="112425"/>
                </a:lnTo>
                <a:lnTo>
                  <a:pt x="162716" y="110018"/>
                </a:lnTo>
                <a:close/>
                <a:moveTo>
                  <a:pt x="127025" y="108435"/>
                </a:moveTo>
                <a:lnTo>
                  <a:pt x="132630" y="109511"/>
                </a:lnTo>
                <a:lnTo>
                  <a:pt x="131838" y="113913"/>
                </a:lnTo>
                <a:cubicBezTo>
                  <a:pt x="129780" y="112963"/>
                  <a:pt x="127848" y="112077"/>
                  <a:pt x="126645" y="111475"/>
                </a:cubicBezTo>
                <a:lnTo>
                  <a:pt x="127025" y="108435"/>
                </a:lnTo>
                <a:close/>
                <a:moveTo>
                  <a:pt x="238563" y="107105"/>
                </a:moveTo>
                <a:lnTo>
                  <a:pt x="239482" y="109733"/>
                </a:lnTo>
                <a:lnTo>
                  <a:pt x="229632" y="113913"/>
                </a:lnTo>
                <a:lnTo>
                  <a:pt x="228682" y="111063"/>
                </a:lnTo>
                <a:lnTo>
                  <a:pt x="238563" y="107105"/>
                </a:lnTo>
                <a:close/>
                <a:moveTo>
                  <a:pt x="226244" y="105236"/>
                </a:moveTo>
                <a:lnTo>
                  <a:pt x="227384" y="108625"/>
                </a:lnTo>
                <a:lnTo>
                  <a:pt x="213830" y="114198"/>
                </a:lnTo>
                <a:cubicBezTo>
                  <a:pt x="213323" y="112773"/>
                  <a:pt x="212848" y="111348"/>
                  <a:pt x="212373" y="109986"/>
                </a:cubicBezTo>
                <a:lnTo>
                  <a:pt x="212404" y="109986"/>
                </a:lnTo>
                <a:lnTo>
                  <a:pt x="226244" y="105236"/>
                </a:lnTo>
                <a:close/>
                <a:moveTo>
                  <a:pt x="171900" y="111190"/>
                </a:moveTo>
                <a:lnTo>
                  <a:pt x="180260" y="112298"/>
                </a:lnTo>
                <a:lnTo>
                  <a:pt x="180070" y="115402"/>
                </a:lnTo>
                <a:lnTo>
                  <a:pt x="171361" y="113945"/>
                </a:lnTo>
                <a:lnTo>
                  <a:pt x="171900" y="111190"/>
                </a:lnTo>
                <a:close/>
                <a:moveTo>
                  <a:pt x="210283" y="106820"/>
                </a:moveTo>
                <a:lnTo>
                  <a:pt x="211834" y="111222"/>
                </a:lnTo>
                <a:lnTo>
                  <a:pt x="199832" y="115402"/>
                </a:lnTo>
                <a:lnTo>
                  <a:pt x="198375" y="111031"/>
                </a:lnTo>
                <a:lnTo>
                  <a:pt x="210283" y="106820"/>
                </a:lnTo>
                <a:close/>
                <a:moveTo>
                  <a:pt x="133073" y="109575"/>
                </a:moveTo>
                <a:lnTo>
                  <a:pt x="138046" y="110525"/>
                </a:lnTo>
                <a:cubicBezTo>
                  <a:pt x="137697" y="112552"/>
                  <a:pt x="137380" y="114452"/>
                  <a:pt x="137095" y="116162"/>
                </a:cubicBezTo>
                <a:cubicBezTo>
                  <a:pt x="135544" y="115560"/>
                  <a:pt x="133897" y="114832"/>
                  <a:pt x="132282" y="114103"/>
                </a:cubicBezTo>
                <a:lnTo>
                  <a:pt x="132282" y="114072"/>
                </a:lnTo>
                <a:lnTo>
                  <a:pt x="133073" y="109575"/>
                </a:lnTo>
                <a:close/>
                <a:moveTo>
                  <a:pt x="227511" y="109068"/>
                </a:moveTo>
                <a:lnTo>
                  <a:pt x="228112" y="110778"/>
                </a:lnTo>
                <a:lnTo>
                  <a:pt x="214526" y="116194"/>
                </a:lnTo>
                <a:cubicBezTo>
                  <a:pt x="214336" y="115687"/>
                  <a:pt x="214146" y="115148"/>
                  <a:pt x="213988" y="114642"/>
                </a:cubicBezTo>
                <a:lnTo>
                  <a:pt x="227511" y="109068"/>
                </a:lnTo>
                <a:close/>
                <a:moveTo>
                  <a:pt x="265450" y="99156"/>
                </a:moveTo>
                <a:lnTo>
                  <a:pt x="272132" y="108276"/>
                </a:lnTo>
                <a:cubicBezTo>
                  <a:pt x="267730" y="111380"/>
                  <a:pt x="263518" y="114293"/>
                  <a:pt x="260636" y="116194"/>
                </a:cubicBezTo>
                <a:lnTo>
                  <a:pt x="257628" y="107580"/>
                </a:lnTo>
                <a:lnTo>
                  <a:pt x="257691" y="107580"/>
                </a:lnTo>
                <a:cubicBezTo>
                  <a:pt x="257786" y="107548"/>
                  <a:pt x="257850" y="107390"/>
                  <a:pt x="257818" y="107295"/>
                </a:cubicBezTo>
                <a:cubicBezTo>
                  <a:pt x="257772" y="107202"/>
                  <a:pt x="257691" y="107143"/>
                  <a:pt x="257602" y="107143"/>
                </a:cubicBezTo>
                <a:cubicBezTo>
                  <a:pt x="257569" y="107143"/>
                  <a:pt x="257535" y="107151"/>
                  <a:pt x="257501" y="107168"/>
                </a:cubicBezTo>
                <a:lnTo>
                  <a:pt x="256108" y="103178"/>
                </a:lnTo>
                <a:lnTo>
                  <a:pt x="265450" y="99156"/>
                </a:lnTo>
                <a:close/>
                <a:moveTo>
                  <a:pt x="155812" y="108973"/>
                </a:moveTo>
                <a:lnTo>
                  <a:pt x="159264" y="109480"/>
                </a:lnTo>
                <a:lnTo>
                  <a:pt x="158250" y="116605"/>
                </a:lnTo>
                <a:lnTo>
                  <a:pt x="154735" y="115718"/>
                </a:lnTo>
                <a:lnTo>
                  <a:pt x="155812" y="108973"/>
                </a:lnTo>
                <a:close/>
                <a:moveTo>
                  <a:pt x="162304" y="112868"/>
                </a:moveTo>
                <a:lnTo>
                  <a:pt x="170855" y="114325"/>
                </a:lnTo>
                <a:lnTo>
                  <a:pt x="170316" y="116890"/>
                </a:lnTo>
                <a:lnTo>
                  <a:pt x="162051" y="115243"/>
                </a:lnTo>
                <a:lnTo>
                  <a:pt x="162304" y="112868"/>
                </a:lnTo>
                <a:close/>
                <a:moveTo>
                  <a:pt x="159707" y="109543"/>
                </a:moveTo>
                <a:lnTo>
                  <a:pt x="162241" y="109955"/>
                </a:lnTo>
                <a:lnTo>
                  <a:pt x="161259" y="117397"/>
                </a:lnTo>
                <a:lnTo>
                  <a:pt x="158725" y="116732"/>
                </a:lnTo>
                <a:lnTo>
                  <a:pt x="159707" y="109543"/>
                </a:lnTo>
                <a:close/>
                <a:moveTo>
                  <a:pt x="139661" y="106503"/>
                </a:moveTo>
                <a:lnTo>
                  <a:pt x="142701" y="106946"/>
                </a:lnTo>
                <a:lnTo>
                  <a:pt x="140896" y="117650"/>
                </a:lnTo>
                <a:cubicBezTo>
                  <a:pt x="140167" y="117397"/>
                  <a:pt x="139122" y="117017"/>
                  <a:pt x="137951" y="116510"/>
                </a:cubicBezTo>
                <a:cubicBezTo>
                  <a:pt x="138426" y="113692"/>
                  <a:pt x="139027" y="110240"/>
                  <a:pt x="139661" y="106535"/>
                </a:cubicBezTo>
                <a:lnTo>
                  <a:pt x="139661" y="106503"/>
                </a:lnTo>
                <a:close/>
                <a:moveTo>
                  <a:pt x="281063" y="110556"/>
                </a:moveTo>
                <a:lnTo>
                  <a:pt x="283723" y="114388"/>
                </a:lnTo>
                <a:lnTo>
                  <a:pt x="279575" y="117840"/>
                </a:lnTo>
                <a:lnTo>
                  <a:pt x="277009" y="113913"/>
                </a:lnTo>
                <a:lnTo>
                  <a:pt x="281063" y="110556"/>
                </a:lnTo>
                <a:close/>
                <a:moveTo>
                  <a:pt x="239640" y="110176"/>
                </a:moveTo>
                <a:lnTo>
                  <a:pt x="240938" y="114008"/>
                </a:lnTo>
                <a:lnTo>
                  <a:pt x="231058" y="118125"/>
                </a:lnTo>
                <a:lnTo>
                  <a:pt x="229791" y="114357"/>
                </a:lnTo>
                <a:lnTo>
                  <a:pt x="239640" y="110176"/>
                </a:lnTo>
                <a:close/>
                <a:moveTo>
                  <a:pt x="143144" y="107010"/>
                </a:moveTo>
                <a:lnTo>
                  <a:pt x="145266" y="107326"/>
                </a:lnTo>
                <a:lnTo>
                  <a:pt x="143524" y="118189"/>
                </a:lnTo>
                <a:cubicBezTo>
                  <a:pt x="142701" y="118062"/>
                  <a:pt x="142131" y="117967"/>
                  <a:pt x="141909" y="117935"/>
                </a:cubicBezTo>
                <a:cubicBezTo>
                  <a:pt x="141719" y="117904"/>
                  <a:pt x="141529" y="117872"/>
                  <a:pt x="141339" y="117809"/>
                </a:cubicBezTo>
                <a:lnTo>
                  <a:pt x="143144" y="107010"/>
                </a:lnTo>
                <a:close/>
                <a:moveTo>
                  <a:pt x="145709" y="107421"/>
                </a:moveTo>
                <a:lnTo>
                  <a:pt x="147451" y="107675"/>
                </a:lnTo>
                <a:lnTo>
                  <a:pt x="145709" y="118600"/>
                </a:lnTo>
                <a:lnTo>
                  <a:pt x="143999" y="118252"/>
                </a:lnTo>
                <a:lnTo>
                  <a:pt x="145709" y="107421"/>
                </a:lnTo>
                <a:close/>
                <a:moveTo>
                  <a:pt x="171266" y="114388"/>
                </a:moveTo>
                <a:lnTo>
                  <a:pt x="180039" y="115877"/>
                </a:lnTo>
                <a:lnTo>
                  <a:pt x="179849" y="118759"/>
                </a:lnTo>
                <a:lnTo>
                  <a:pt x="170760" y="116954"/>
                </a:lnTo>
                <a:lnTo>
                  <a:pt x="171266" y="114388"/>
                </a:lnTo>
                <a:close/>
                <a:moveTo>
                  <a:pt x="147895" y="107738"/>
                </a:moveTo>
                <a:lnTo>
                  <a:pt x="150998" y="108213"/>
                </a:lnTo>
                <a:lnTo>
                  <a:pt x="149193" y="119297"/>
                </a:lnTo>
                <a:lnTo>
                  <a:pt x="146121" y="118727"/>
                </a:lnTo>
                <a:lnTo>
                  <a:pt x="147895" y="107738"/>
                </a:lnTo>
                <a:close/>
                <a:moveTo>
                  <a:pt x="211993" y="111665"/>
                </a:moveTo>
                <a:cubicBezTo>
                  <a:pt x="212309" y="112615"/>
                  <a:pt x="212658" y="113565"/>
                  <a:pt x="212975" y="114547"/>
                </a:cubicBezTo>
                <a:lnTo>
                  <a:pt x="201162" y="119424"/>
                </a:lnTo>
                <a:lnTo>
                  <a:pt x="199990" y="115845"/>
                </a:lnTo>
                <a:lnTo>
                  <a:pt x="211993" y="111665"/>
                </a:lnTo>
                <a:close/>
                <a:moveTo>
                  <a:pt x="257216" y="107770"/>
                </a:moveTo>
                <a:lnTo>
                  <a:pt x="260225" y="116479"/>
                </a:lnTo>
                <a:cubicBezTo>
                  <a:pt x="259148" y="117239"/>
                  <a:pt x="258040" y="117904"/>
                  <a:pt x="256900" y="118537"/>
                </a:cubicBezTo>
                <a:cubicBezTo>
                  <a:pt x="256836" y="118537"/>
                  <a:pt x="255949" y="118885"/>
                  <a:pt x="254461" y="119455"/>
                </a:cubicBezTo>
                <a:lnTo>
                  <a:pt x="251262" y="110240"/>
                </a:lnTo>
                <a:lnTo>
                  <a:pt x="257216" y="107770"/>
                </a:lnTo>
                <a:close/>
                <a:moveTo>
                  <a:pt x="228239" y="111222"/>
                </a:moveTo>
                <a:lnTo>
                  <a:pt x="229221" y="114103"/>
                </a:lnTo>
                <a:lnTo>
                  <a:pt x="221303" y="117460"/>
                </a:lnTo>
                <a:lnTo>
                  <a:pt x="215698" y="119709"/>
                </a:lnTo>
                <a:cubicBezTo>
                  <a:pt x="215381" y="118664"/>
                  <a:pt x="215033" y="117650"/>
                  <a:pt x="214685" y="116637"/>
                </a:cubicBezTo>
                <a:lnTo>
                  <a:pt x="214653" y="116637"/>
                </a:lnTo>
                <a:lnTo>
                  <a:pt x="228239" y="111222"/>
                </a:lnTo>
                <a:close/>
                <a:moveTo>
                  <a:pt x="151473" y="108276"/>
                </a:moveTo>
                <a:lnTo>
                  <a:pt x="155432" y="108878"/>
                </a:lnTo>
                <a:lnTo>
                  <a:pt x="153627" y="120184"/>
                </a:lnTo>
                <a:cubicBezTo>
                  <a:pt x="152233" y="119899"/>
                  <a:pt x="150903" y="119645"/>
                  <a:pt x="149668" y="119392"/>
                </a:cubicBezTo>
                <a:lnTo>
                  <a:pt x="151473" y="108276"/>
                </a:lnTo>
                <a:close/>
                <a:moveTo>
                  <a:pt x="213133" y="114990"/>
                </a:moveTo>
                <a:cubicBezTo>
                  <a:pt x="213323" y="115497"/>
                  <a:pt x="213481" y="116004"/>
                  <a:pt x="213671" y="116542"/>
                </a:cubicBezTo>
                <a:lnTo>
                  <a:pt x="201795" y="121292"/>
                </a:lnTo>
                <a:lnTo>
                  <a:pt x="201320" y="119867"/>
                </a:lnTo>
                <a:lnTo>
                  <a:pt x="213133" y="114990"/>
                </a:lnTo>
                <a:close/>
                <a:moveTo>
                  <a:pt x="180735" y="112393"/>
                </a:moveTo>
                <a:lnTo>
                  <a:pt x="189286" y="113502"/>
                </a:lnTo>
                <a:lnTo>
                  <a:pt x="180165" y="121387"/>
                </a:lnTo>
                <a:lnTo>
                  <a:pt x="180735" y="112393"/>
                </a:lnTo>
                <a:close/>
                <a:moveTo>
                  <a:pt x="229347" y="114547"/>
                </a:moveTo>
                <a:lnTo>
                  <a:pt x="230614" y="118315"/>
                </a:lnTo>
                <a:lnTo>
                  <a:pt x="222919" y="121514"/>
                </a:lnTo>
                <a:lnTo>
                  <a:pt x="221684" y="117809"/>
                </a:lnTo>
                <a:lnTo>
                  <a:pt x="229347" y="114547"/>
                </a:lnTo>
                <a:close/>
                <a:moveTo>
                  <a:pt x="154703" y="116130"/>
                </a:moveTo>
                <a:lnTo>
                  <a:pt x="161259" y="117809"/>
                </a:lnTo>
                <a:lnTo>
                  <a:pt x="160752" y="121704"/>
                </a:lnTo>
                <a:cubicBezTo>
                  <a:pt x="158504" y="121229"/>
                  <a:pt x="156224" y="120754"/>
                  <a:pt x="154038" y="120279"/>
                </a:cubicBezTo>
                <a:lnTo>
                  <a:pt x="154703" y="116130"/>
                </a:lnTo>
                <a:close/>
                <a:moveTo>
                  <a:pt x="250851" y="110398"/>
                </a:moveTo>
                <a:lnTo>
                  <a:pt x="254049" y="119582"/>
                </a:lnTo>
                <a:lnTo>
                  <a:pt x="246290" y="122496"/>
                </a:lnTo>
                <a:lnTo>
                  <a:pt x="243218" y="113565"/>
                </a:lnTo>
                <a:lnTo>
                  <a:pt x="250851" y="110398"/>
                </a:lnTo>
                <a:close/>
                <a:moveTo>
                  <a:pt x="197932" y="111158"/>
                </a:moveTo>
                <a:lnTo>
                  <a:pt x="200750" y="119582"/>
                </a:lnTo>
                <a:lnTo>
                  <a:pt x="193340" y="122622"/>
                </a:lnTo>
                <a:lnTo>
                  <a:pt x="196855" y="111570"/>
                </a:lnTo>
                <a:lnTo>
                  <a:pt x="197932" y="111158"/>
                </a:lnTo>
                <a:close/>
                <a:moveTo>
                  <a:pt x="85063" y="104508"/>
                </a:moveTo>
                <a:cubicBezTo>
                  <a:pt x="90542" y="104793"/>
                  <a:pt x="99409" y="105331"/>
                  <a:pt x="103083" y="106091"/>
                </a:cubicBezTo>
                <a:lnTo>
                  <a:pt x="102766" y="122939"/>
                </a:lnTo>
                <a:lnTo>
                  <a:pt x="94691" y="115022"/>
                </a:lnTo>
                <a:cubicBezTo>
                  <a:pt x="94564" y="114895"/>
                  <a:pt x="94437" y="114800"/>
                  <a:pt x="94311" y="114768"/>
                </a:cubicBezTo>
                <a:cubicBezTo>
                  <a:pt x="94216" y="114737"/>
                  <a:pt x="90289" y="113217"/>
                  <a:pt x="84271" y="111602"/>
                </a:cubicBezTo>
                <a:lnTo>
                  <a:pt x="85063" y="104508"/>
                </a:lnTo>
                <a:close/>
                <a:moveTo>
                  <a:pt x="104160" y="98617"/>
                </a:moveTo>
                <a:lnTo>
                  <a:pt x="117239" y="109416"/>
                </a:lnTo>
                <a:cubicBezTo>
                  <a:pt x="117271" y="109448"/>
                  <a:pt x="117334" y="109480"/>
                  <a:pt x="117366" y="109480"/>
                </a:cubicBezTo>
                <a:lnTo>
                  <a:pt x="126265" y="112298"/>
                </a:lnTo>
                <a:cubicBezTo>
                  <a:pt x="126835" y="112552"/>
                  <a:pt x="132503" y="115243"/>
                  <a:pt x="136937" y="117080"/>
                </a:cubicBezTo>
                <a:cubicBezTo>
                  <a:pt x="136430" y="119867"/>
                  <a:pt x="136082" y="122052"/>
                  <a:pt x="135860" y="123351"/>
                </a:cubicBezTo>
                <a:cubicBezTo>
                  <a:pt x="134974" y="122907"/>
                  <a:pt x="134182" y="122274"/>
                  <a:pt x="133549" y="121514"/>
                </a:cubicBezTo>
                <a:cubicBezTo>
                  <a:pt x="129083" y="115687"/>
                  <a:pt x="124966" y="114388"/>
                  <a:pt x="120976" y="113122"/>
                </a:cubicBezTo>
                <a:cubicBezTo>
                  <a:pt x="120026" y="112805"/>
                  <a:pt x="119012" y="112488"/>
                  <a:pt x="118031" y="112140"/>
                </a:cubicBezTo>
                <a:cubicBezTo>
                  <a:pt x="115782" y="111253"/>
                  <a:pt x="113724" y="109701"/>
                  <a:pt x="111729" y="108213"/>
                </a:cubicBezTo>
                <a:cubicBezTo>
                  <a:pt x="109417" y="106471"/>
                  <a:pt x="107041" y="104666"/>
                  <a:pt x="104318" y="103969"/>
                </a:cubicBezTo>
                <a:lnTo>
                  <a:pt x="104065" y="103906"/>
                </a:lnTo>
                <a:lnTo>
                  <a:pt x="104160" y="98617"/>
                </a:lnTo>
                <a:close/>
                <a:moveTo>
                  <a:pt x="162019" y="115655"/>
                </a:moveTo>
                <a:lnTo>
                  <a:pt x="170253" y="117302"/>
                </a:lnTo>
                <a:lnTo>
                  <a:pt x="169018" y="123446"/>
                </a:lnTo>
                <a:lnTo>
                  <a:pt x="161227" y="121799"/>
                </a:lnTo>
                <a:lnTo>
                  <a:pt x="162019" y="115655"/>
                </a:lnTo>
                <a:close/>
                <a:moveTo>
                  <a:pt x="221240" y="117999"/>
                </a:moveTo>
                <a:lnTo>
                  <a:pt x="222507" y="121704"/>
                </a:lnTo>
                <a:lnTo>
                  <a:pt x="217187" y="123921"/>
                </a:lnTo>
                <a:cubicBezTo>
                  <a:pt x="216743" y="122654"/>
                  <a:pt x="216300" y="121387"/>
                  <a:pt x="215888" y="120152"/>
                </a:cubicBezTo>
                <a:lnTo>
                  <a:pt x="221240" y="117999"/>
                </a:lnTo>
                <a:close/>
                <a:moveTo>
                  <a:pt x="195778" y="111950"/>
                </a:moveTo>
                <a:lnTo>
                  <a:pt x="192200" y="123097"/>
                </a:lnTo>
                <a:lnTo>
                  <a:pt x="189634" y="124174"/>
                </a:lnTo>
                <a:lnTo>
                  <a:pt x="189888" y="123287"/>
                </a:lnTo>
                <a:cubicBezTo>
                  <a:pt x="189951" y="123129"/>
                  <a:pt x="191376" y="118854"/>
                  <a:pt x="193340" y="112805"/>
                </a:cubicBezTo>
                <a:lnTo>
                  <a:pt x="195778" y="111950"/>
                </a:lnTo>
                <a:close/>
                <a:moveTo>
                  <a:pt x="272639" y="109005"/>
                </a:moveTo>
                <a:lnTo>
                  <a:pt x="276028" y="114135"/>
                </a:lnTo>
                <a:lnTo>
                  <a:pt x="263297" y="124712"/>
                </a:lnTo>
                <a:lnTo>
                  <a:pt x="260922" y="117112"/>
                </a:lnTo>
                <a:cubicBezTo>
                  <a:pt x="263867" y="115148"/>
                  <a:pt x="268174" y="112172"/>
                  <a:pt x="272639" y="109005"/>
                </a:cubicBezTo>
                <a:close/>
                <a:moveTo>
                  <a:pt x="213798" y="116954"/>
                </a:moveTo>
                <a:cubicBezTo>
                  <a:pt x="214146" y="117967"/>
                  <a:pt x="214495" y="119012"/>
                  <a:pt x="214875" y="120057"/>
                </a:cubicBezTo>
                <a:lnTo>
                  <a:pt x="202935" y="124839"/>
                </a:lnTo>
                <a:lnTo>
                  <a:pt x="201922" y="121704"/>
                </a:lnTo>
                <a:lnTo>
                  <a:pt x="213798" y="116954"/>
                </a:lnTo>
                <a:close/>
                <a:moveTo>
                  <a:pt x="200877" y="120025"/>
                </a:moveTo>
                <a:lnTo>
                  <a:pt x="201352" y="121451"/>
                </a:lnTo>
                <a:lnTo>
                  <a:pt x="192611" y="124934"/>
                </a:lnTo>
                <a:lnTo>
                  <a:pt x="193150" y="123192"/>
                </a:lnTo>
                <a:lnTo>
                  <a:pt x="200877" y="120025"/>
                </a:lnTo>
                <a:close/>
                <a:moveTo>
                  <a:pt x="170728" y="117397"/>
                </a:moveTo>
                <a:lnTo>
                  <a:pt x="179880" y="119202"/>
                </a:lnTo>
                <a:lnTo>
                  <a:pt x="179722" y="121767"/>
                </a:lnTo>
                <a:lnTo>
                  <a:pt x="175985" y="124997"/>
                </a:lnTo>
                <a:lnTo>
                  <a:pt x="169398" y="123572"/>
                </a:lnTo>
                <a:lnTo>
                  <a:pt x="170728" y="117397"/>
                </a:lnTo>
                <a:close/>
                <a:moveTo>
                  <a:pt x="192041" y="123667"/>
                </a:moveTo>
                <a:lnTo>
                  <a:pt x="191503" y="125378"/>
                </a:lnTo>
                <a:lnTo>
                  <a:pt x="188938" y="126391"/>
                </a:lnTo>
                <a:lnTo>
                  <a:pt x="189444" y="124744"/>
                </a:lnTo>
                <a:lnTo>
                  <a:pt x="192041" y="123667"/>
                </a:lnTo>
                <a:close/>
                <a:moveTo>
                  <a:pt x="241097" y="114452"/>
                </a:moveTo>
                <a:lnTo>
                  <a:pt x="244137" y="123351"/>
                </a:lnTo>
                <a:lnTo>
                  <a:pt x="234098" y="127151"/>
                </a:lnTo>
                <a:lnTo>
                  <a:pt x="231216" y="118569"/>
                </a:lnTo>
                <a:lnTo>
                  <a:pt x="241097" y="114452"/>
                </a:lnTo>
                <a:close/>
                <a:moveTo>
                  <a:pt x="260510" y="117365"/>
                </a:moveTo>
                <a:lnTo>
                  <a:pt x="262885" y="124966"/>
                </a:lnTo>
                <a:lnTo>
                  <a:pt x="257216" y="127309"/>
                </a:lnTo>
                <a:lnTo>
                  <a:pt x="254778" y="120310"/>
                </a:lnTo>
                <a:cubicBezTo>
                  <a:pt x="256234" y="119740"/>
                  <a:pt x="257121" y="119424"/>
                  <a:pt x="257185" y="119392"/>
                </a:cubicBezTo>
                <a:cubicBezTo>
                  <a:pt x="258325" y="118790"/>
                  <a:pt x="259465" y="118125"/>
                  <a:pt x="260510" y="117365"/>
                </a:cubicBezTo>
                <a:close/>
                <a:moveTo>
                  <a:pt x="192833" y="112963"/>
                </a:moveTo>
                <a:cubicBezTo>
                  <a:pt x="190933" y="118822"/>
                  <a:pt x="189571" y="122971"/>
                  <a:pt x="189539" y="123097"/>
                </a:cubicBezTo>
                <a:lnTo>
                  <a:pt x="189128" y="124332"/>
                </a:lnTo>
                <a:lnTo>
                  <a:pt x="179722" y="128228"/>
                </a:lnTo>
                <a:cubicBezTo>
                  <a:pt x="178899" y="127183"/>
                  <a:pt x="177949" y="126233"/>
                  <a:pt x="176935" y="125409"/>
                </a:cubicBezTo>
                <a:lnTo>
                  <a:pt x="179944" y="122812"/>
                </a:lnTo>
                <a:cubicBezTo>
                  <a:pt x="180039" y="122781"/>
                  <a:pt x="180102" y="122717"/>
                  <a:pt x="180134" y="122622"/>
                </a:cubicBezTo>
                <a:lnTo>
                  <a:pt x="190204" y="113882"/>
                </a:lnTo>
                <a:lnTo>
                  <a:pt x="192833" y="112963"/>
                </a:lnTo>
                <a:close/>
                <a:moveTo>
                  <a:pt x="215096" y="120437"/>
                </a:moveTo>
                <a:cubicBezTo>
                  <a:pt x="215508" y="121672"/>
                  <a:pt x="215951" y="122939"/>
                  <a:pt x="216395" y="124206"/>
                </a:cubicBezTo>
                <a:lnTo>
                  <a:pt x="204456" y="129178"/>
                </a:lnTo>
                <a:lnTo>
                  <a:pt x="203157" y="125219"/>
                </a:lnTo>
                <a:lnTo>
                  <a:pt x="215096" y="120437"/>
                </a:lnTo>
                <a:close/>
                <a:moveTo>
                  <a:pt x="276281" y="114515"/>
                </a:moveTo>
                <a:lnTo>
                  <a:pt x="278878" y="118410"/>
                </a:lnTo>
                <a:lnTo>
                  <a:pt x="265007" y="129399"/>
                </a:lnTo>
                <a:lnTo>
                  <a:pt x="263423" y="125187"/>
                </a:lnTo>
                <a:lnTo>
                  <a:pt x="276281" y="114515"/>
                </a:lnTo>
                <a:close/>
                <a:moveTo>
                  <a:pt x="201510" y="121894"/>
                </a:moveTo>
                <a:lnTo>
                  <a:pt x="202524" y="124997"/>
                </a:lnTo>
                <a:lnTo>
                  <a:pt x="191123" y="129589"/>
                </a:lnTo>
                <a:lnTo>
                  <a:pt x="192421" y="125504"/>
                </a:lnTo>
                <a:lnTo>
                  <a:pt x="201510" y="121894"/>
                </a:lnTo>
                <a:close/>
                <a:moveTo>
                  <a:pt x="188969" y="124902"/>
                </a:moveTo>
                <a:lnTo>
                  <a:pt x="188368" y="126644"/>
                </a:lnTo>
                <a:lnTo>
                  <a:pt x="180799" y="129653"/>
                </a:lnTo>
                <a:cubicBezTo>
                  <a:pt x="180514" y="129304"/>
                  <a:pt x="180260" y="128956"/>
                  <a:pt x="179975" y="128639"/>
                </a:cubicBezTo>
                <a:lnTo>
                  <a:pt x="188969" y="124902"/>
                </a:lnTo>
                <a:close/>
                <a:moveTo>
                  <a:pt x="137760" y="117492"/>
                </a:moveTo>
                <a:cubicBezTo>
                  <a:pt x="139629" y="118252"/>
                  <a:pt x="141149" y="118790"/>
                  <a:pt x="141814" y="118854"/>
                </a:cubicBezTo>
                <a:cubicBezTo>
                  <a:pt x="142923" y="118949"/>
                  <a:pt x="152075" y="120849"/>
                  <a:pt x="160594" y="122654"/>
                </a:cubicBezTo>
                <a:lnTo>
                  <a:pt x="159675" y="129938"/>
                </a:lnTo>
                <a:cubicBezTo>
                  <a:pt x="155337" y="128608"/>
                  <a:pt x="151188" y="127689"/>
                  <a:pt x="147388" y="126834"/>
                </a:cubicBezTo>
                <a:cubicBezTo>
                  <a:pt x="143049" y="125884"/>
                  <a:pt x="139312" y="125061"/>
                  <a:pt x="136684" y="123826"/>
                </a:cubicBezTo>
                <a:cubicBezTo>
                  <a:pt x="136874" y="122622"/>
                  <a:pt x="137285" y="120374"/>
                  <a:pt x="137760" y="117492"/>
                </a:cubicBezTo>
                <a:close/>
                <a:moveTo>
                  <a:pt x="230773" y="118759"/>
                </a:moveTo>
                <a:lnTo>
                  <a:pt x="233654" y="127309"/>
                </a:lnTo>
                <a:lnTo>
                  <a:pt x="225896" y="130286"/>
                </a:lnTo>
                <a:lnTo>
                  <a:pt x="223077" y="121989"/>
                </a:lnTo>
                <a:lnTo>
                  <a:pt x="230773" y="118759"/>
                </a:lnTo>
                <a:close/>
                <a:moveTo>
                  <a:pt x="254334" y="120469"/>
                </a:moveTo>
                <a:lnTo>
                  <a:pt x="256773" y="127468"/>
                </a:lnTo>
                <a:lnTo>
                  <a:pt x="249077" y="130603"/>
                </a:lnTo>
                <a:lnTo>
                  <a:pt x="246607" y="123382"/>
                </a:lnTo>
                <a:lnTo>
                  <a:pt x="254334" y="120469"/>
                </a:lnTo>
                <a:close/>
                <a:moveTo>
                  <a:pt x="191313" y="125948"/>
                </a:moveTo>
                <a:lnTo>
                  <a:pt x="190014" y="130064"/>
                </a:lnTo>
                <a:lnTo>
                  <a:pt x="187418" y="131078"/>
                </a:lnTo>
                <a:lnTo>
                  <a:pt x="188748" y="126961"/>
                </a:lnTo>
                <a:lnTo>
                  <a:pt x="191313" y="125948"/>
                </a:lnTo>
                <a:close/>
                <a:moveTo>
                  <a:pt x="263043" y="125409"/>
                </a:moveTo>
                <a:lnTo>
                  <a:pt x="264627" y="129684"/>
                </a:lnTo>
                <a:lnTo>
                  <a:pt x="264500" y="129811"/>
                </a:lnTo>
                <a:lnTo>
                  <a:pt x="258863" y="132091"/>
                </a:lnTo>
                <a:lnTo>
                  <a:pt x="257375" y="127721"/>
                </a:lnTo>
                <a:lnTo>
                  <a:pt x="263043" y="125409"/>
                </a:lnTo>
                <a:close/>
                <a:moveTo>
                  <a:pt x="222697" y="122084"/>
                </a:moveTo>
                <a:lnTo>
                  <a:pt x="225515" y="130413"/>
                </a:lnTo>
                <a:lnTo>
                  <a:pt x="220195" y="132440"/>
                </a:lnTo>
                <a:cubicBezTo>
                  <a:pt x="219213" y="129748"/>
                  <a:pt x="218263" y="127024"/>
                  <a:pt x="217345" y="124332"/>
                </a:cubicBezTo>
                <a:lnTo>
                  <a:pt x="217377" y="124301"/>
                </a:lnTo>
                <a:lnTo>
                  <a:pt x="222697" y="122084"/>
                </a:lnTo>
                <a:close/>
                <a:moveTo>
                  <a:pt x="188241" y="127151"/>
                </a:moveTo>
                <a:lnTo>
                  <a:pt x="186943" y="131268"/>
                </a:lnTo>
                <a:lnTo>
                  <a:pt x="183269" y="132725"/>
                </a:lnTo>
                <a:cubicBezTo>
                  <a:pt x="182541" y="131743"/>
                  <a:pt x="181844" y="130825"/>
                  <a:pt x="181179" y="129969"/>
                </a:cubicBezTo>
                <a:lnTo>
                  <a:pt x="188241" y="127151"/>
                </a:lnTo>
                <a:close/>
                <a:moveTo>
                  <a:pt x="279100" y="118790"/>
                </a:moveTo>
                <a:lnTo>
                  <a:pt x="281918" y="123034"/>
                </a:lnTo>
                <a:lnTo>
                  <a:pt x="266242" y="132788"/>
                </a:lnTo>
                <a:lnTo>
                  <a:pt x="265165" y="129843"/>
                </a:lnTo>
                <a:lnTo>
                  <a:pt x="279100" y="118790"/>
                </a:lnTo>
                <a:close/>
                <a:moveTo>
                  <a:pt x="256931" y="127911"/>
                </a:moveTo>
                <a:lnTo>
                  <a:pt x="258451" y="132250"/>
                </a:lnTo>
                <a:lnTo>
                  <a:pt x="250724" y="135385"/>
                </a:lnTo>
                <a:lnTo>
                  <a:pt x="249236" y="131046"/>
                </a:lnTo>
                <a:lnTo>
                  <a:pt x="256931" y="127911"/>
                </a:lnTo>
                <a:close/>
                <a:moveTo>
                  <a:pt x="244454" y="124206"/>
                </a:moveTo>
                <a:lnTo>
                  <a:pt x="246955" y="131458"/>
                </a:lnTo>
                <a:lnTo>
                  <a:pt x="236885" y="135480"/>
                </a:lnTo>
                <a:lnTo>
                  <a:pt x="234383" y="128038"/>
                </a:lnTo>
                <a:lnTo>
                  <a:pt x="244454" y="124206"/>
                </a:lnTo>
                <a:close/>
                <a:moveTo>
                  <a:pt x="202682" y="125441"/>
                </a:moveTo>
                <a:lnTo>
                  <a:pt x="203981" y="129399"/>
                </a:lnTo>
                <a:lnTo>
                  <a:pt x="189223" y="135543"/>
                </a:lnTo>
                <a:lnTo>
                  <a:pt x="190996" y="130128"/>
                </a:lnTo>
                <a:lnTo>
                  <a:pt x="202682" y="125441"/>
                </a:lnTo>
                <a:close/>
                <a:moveTo>
                  <a:pt x="186753" y="131838"/>
                </a:moveTo>
                <a:lnTo>
                  <a:pt x="185486" y="135828"/>
                </a:lnTo>
                <a:cubicBezTo>
                  <a:pt x="184821" y="134878"/>
                  <a:pt x="184187" y="133960"/>
                  <a:pt x="183554" y="133105"/>
                </a:cubicBezTo>
                <a:lnTo>
                  <a:pt x="186753" y="131838"/>
                </a:lnTo>
                <a:close/>
                <a:moveTo>
                  <a:pt x="103970" y="106313"/>
                </a:moveTo>
                <a:cubicBezTo>
                  <a:pt x="106155" y="106946"/>
                  <a:pt x="108182" y="108466"/>
                  <a:pt x="110303" y="110081"/>
                </a:cubicBezTo>
                <a:cubicBezTo>
                  <a:pt x="112457" y="111697"/>
                  <a:pt x="114610" y="113343"/>
                  <a:pt x="117207" y="114293"/>
                </a:cubicBezTo>
                <a:cubicBezTo>
                  <a:pt x="118252" y="114705"/>
                  <a:pt x="119266" y="115022"/>
                  <a:pt x="120247" y="115338"/>
                </a:cubicBezTo>
                <a:cubicBezTo>
                  <a:pt x="124238" y="116605"/>
                  <a:pt x="127690" y="117714"/>
                  <a:pt x="131712" y="122939"/>
                </a:cubicBezTo>
                <a:cubicBezTo>
                  <a:pt x="132535" y="123984"/>
                  <a:pt x="133580" y="124807"/>
                  <a:pt x="134752" y="125409"/>
                </a:cubicBezTo>
                <a:lnTo>
                  <a:pt x="133739" y="130001"/>
                </a:lnTo>
                <a:lnTo>
                  <a:pt x="114959" y="127246"/>
                </a:lnTo>
                <a:cubicBezTo>
                  <a:pt x="114895" y="127246"/>
                  <a:pt x="114832" y="127246"/>
                  <a:pt x="114769" y="127278"/>
                </a:cubicBezTo>
                <a:cubicBezTo>
                  <a:pt x="114737" y="127341"/>
                  <a:pt x="114705" y="127373"/>
                  <a:pt x="114674" y="127436"/>
                </a:cubicBezTo>
                <a:lnTo>
                  <a:pt x="113502" y="136177"/>
                </a:lnTo>
                <a:lnTo>
                  <a:pt x="107485" y="135575"/>
                </a:lnTo>
                <a:lnTo>
                  <a:pt x="104286" y="124617"/>
                </a:lnTo>
                <a:cubicBezTo>
                  <a:pt x="104223" y="124427"/>
                  <a:pt x="104128" y="124269"/>
                  <a:pt x="103970" y="124111"/>
                </a:cubicBezTo>
                <a:lnTo>
                  <a:pt x="103653" y="123794"/>
                </a:lnTo>
                <a:lnTo>
                  <a:pt x="103970" y="106313"/>
                </a:lnTo>
                <a:close/>
                <a:moveTo>
                  <a:pt x="216521" y="124649"/>
                </a:moveTo>
                <a:cubicBezTo>
                  <a:pt x="217472" y="127341"/>
                  <a:pt x="218422" y="130064"/>
                  <a:pt x="219340" y="132756"/>
                </a:cubicBezTo>
                <a:cubicBezTo>
                  <a:pt x="215065" y="134403"/>
                  <a:pt x="210916" y="136018"/>
                  <a:pt x="207211" y="137475"/>
                </a:cubicBezTo>
                <a:lnTo>
                  <a:pt x="204614" y="129621"/>
                </a:lnTo>
                <a:lnTo>
                  <a:pt x="216521" y="124649"/>
                </a:lnTo>
                <a:close/>
                <a:moveTo>
                  <a:pt x="115085" y="127721"/>
                </a:moveTo>
                <a:lnTo>
                  <a:pt x="133644" y="130445"/>
                </a:lnTo>
                <a:lnTo>
                  <a:pt x="131997" y="138077"/>
                </a:lnTo>
                <a:lnTo>
                  <a:pt x="113945" y="136240"/>
                </a:lnTo>
                <a:lnTo>
                  <a:pt x="115085" y="127721"/>
                </a:lnTo>
                <a:close/>
                <a:moveTo>
                  <a:pt x="264785" y="130128"/>
                </a:moveTo>
                <a:lnTo>
                  <a:pt x="267002" y="136145"/>
                </a:lnTo>
                <a:cubicBezTo>
                  <a:pt x="267002" y="136145"/>
                  <a:pt x="267034" y="136177"/>
                  <a:pt x="267034" y="136177"/>
                </a:cubicBezTo>
                <a:lnTo>
                  <a:pt x="261112" y="138520"/>
                </a:lnTo>
                <a:lnTo>
                  <a:pt x="259021" y="132503"/>
                </a:lnTo>
                <a:lnTo>
                  <a:pt x="264690" y="130191"/>
                </a:lnTo>
                <a:lnTo>
                  <a:pt x="264753" y="130160"/>
                </a:lnTo>
                <a:lnTo>
                  <a:pt x="264785" y="130128"/>
                </a:lnTo>
                <a:close/>
                <a:moveTo>
                  <a:pt x="189856" y="130603"/>
                </a:moveTo>
                <a:lnTo>
                  <a:pt x="187291" y="138552"/>
                </a:lnTo>
                <a:cubicBezTo>
                  <a:pt x="186784" y="137792"/>
                  <a:pt x="186278" y="137032"/>
                  <a:pt x="185771" y="136303"/>
                </a:cubicBezTo>
                <a:lnTo>
                  <a:pt x="187323" y="131616"/>
                </a:lnTo>
                <a:lnTo>
                  <a:pt x="189856" y="130603"/>
                </a:lnTo>
                <a:close/>
                <a:moveTo>
                  <a:pt x="234003" y="128133"/>
                </a:moveTo>
                <a:lnTo>
                  <a:pt x="236505" y="135607"/>
                </a:lnTo>
                <a:lnTo>
                  <a:pt x="228777" y="138678"/>
                </a:lnTo>
                <a:lnTo>
                  <a:pt x="226212" y="131110"/>
                </a:lnTo>
                <a:cubicBezTo>
                  <a:pt x="228841" y="130096"/>
                  <a:pt x="231469" y="129114"/>
                  <a:pt x="234003" y="128133"/>
                </a:cubicBezTo>
                <a:close/>
                <a:moveTo>
                  <a:pt x="247082" y="131901"/>
                </a:moveTo>
                <a:lnTo>
                  <a:pt x="248602" y="136272"/>
                </a:lnTo>
                <a:lnTo>
                  <a:pt x="238531" y="140325"/>
                </a:lnTo>
                <a:lnTo>
                  <a:pt x="237043" y="135923"/>
                </a:lnTo>
                <a:lnTo>
                  <a:pt x="247082" y="131901"/>
                </a:lnTo>
                <a:close/>
                <a:moveTo>
                  <a:pt x="225801" y="131268"/>
                </a:moveTo>
                <a:lnTo>
                  <a:pt x="228302" y="138900"/>
                </a:lnTo>
                <a:lnTo>
                  <a:pt x="223109" y="140990"/>
                </a:lnTo>
                <a:cubicBezTo>
                  <a:pt x="222222" y="138457"/>
                  <a:pt x="221335" y="135923"/>
                  <a:pt x="220448" y="133326"/>
                </a:cubicBezTo>
                <a:lnTo>
                  <a:pt x="225801" y="131268"/>
                </a:lnTo>
                <a:close/>
                <a:moveTo>
                  <a:pt x="258578" y="132661"/>
                </a:moveTo>
                <a:lnTo>
                  <a:pt x="260668" y="138678"/>
                </a:lnTo>
                <a:lnTo>
                  <a:pt x="252878" y="141719"/>
                </a:lnTo>
                <a:lnTo>
                  <a:pt x="250851" y="135828"/>
                </a:lnTo>
                <a:lnTo>
                  <a:pt x="258578" y="132661"/>
                </a:lnTo>
                <a:close/>
                <a:moveTo>
                  <a:pt x="280715" y="131300"/>
                </a:moveTo>
                <a:lnTo>
                  <a:pt x="284230" y="140610"/>
                </a:lnTo>
                <a:lnTo>
                  <a:pt x="280493" y="141909"/>
                </a:lnTo>
                <a:lnTo>
                  <a:pt x="277389" y="132598"/>
                </a:lnTo>
                <a:lnTo>
                  <a:pt x="280715" y="131300"/>
                </a:lnTo>
                <a:close/>
                <a:moveTo>
                  <a:pt x="161069" y="122749"/>
                </a:moveTo>
                <a:cubicBezTo>
                  <a:pt x="168448" y="124301"/>
                  <a:pt x="175320" y="125789"/>
                  <a:pt x="175985" y="125916"/>
                </a:cubicBezTo>
                <a:cubicBezTo>
                  <a:pt x="177315" y="126549"/>
                  <a:pt x="181020" y="131110"/>
                  <a:pt x="185074" y="136968"/>
                </a:cubicBezTo>
                <a:lnTo>
                  <a:pt x="183016" y="143460"/>
                </a:lnTo>
                <a:cubicBezTo>
                  <a:pt x="181369" y="141845"/>
                  <a:pt x="179659" y="140357"/>
                  <a:pt x="177822" y="138995"/>
                </a:cubicBezTo>
                <a:cubicBezTo>
                  <a:pt x="172026" y="134656"/>
                  <a:pt x="165946" y="131965"/>
                  <a:pt x="160119" y="130096"/>
                </a:cubicBezTo>
                <a:lnTo>
                  <a:pt x="161069" y="122749"/>
                </a:lnTo>
                <a:close/>
                <a:moveTo>
                  <a:pt x="236663" y="136050"/>
                </a:moveTo>
                <a:lnTo>
                  <a:pt x="238088" y="140484"/>
                </a:lnTo>
                <a:lnTo>
                  <a:pt x="230393" y="143650"/>
                </a:lnTo>
                <a:lnTo>
                  <a:pt x="228872" y="139185"/>
                </a:lnTo>
                <a:lnTo>
                  <a:pt x="236663" y="136050"/>
                </a:lnTo>
                <a:close/>
                <a:moveTo>
                  <a:pt x="204107" y="129843"/>
                </a:moveTo>
                <a:lnTo>
                  <a:pt x="206736" y="137665"/>
                </a:lnTo>
                <a:cubicBezTo>
                  <a:pt x="203664" y="138868"/>
                  <a:pt x="200940" y="139977"/>
                  <a:pt x="198723" y="140832"/>
                </a:cubicBezTo>
                <a:lnTo>
                  <a:pt x="198628" y="140832"/>
                </a:lnTo>
                <a:cubicBezTo>
                  <a:pt x="198565" y="140864"/>
                  <a:pt x="198502" y="140895"/>
                  <a:pt x="198502" y="140959"/>
                </a:cubicBezTo>
                <a:cubicBezTo>
                  <a:pt x="195905" y="142004"/>
                  <a:pt x="194036" y="142795"/>
                  <a:pt x="193276" y="143175"/>
                </a:cubicBezTo>
                <a:cubicBezTo>
                  <a:pt x="192516" y="143555"/>
                  <a:pt x="191756" y="144030"/>
                  <a:pt x="191028" y="144474"/>
                </a:cubicBezTo>
                <a:cubicBezTo>
                  <a:pt x="190046" y="142795"/>
                  <a:pt x="189001" y="141149"/>
                  <a:pt x="187956" y="139565"/>
                </a:cubicBezTo>
                <a:lnTo>
                  <a:pt x="187924" y="139565"/>
                </a:lnTo>
                <a:lnTo>
                  <a:pt x="189033" y="136113"/>
                </a:lnTo>
                <a:lnTo>
                  <a:pt x="204107" y="129843"/>
                </a:lnTo>
                <a:close/>
                <a:moveTo>
                  <a:pt x="185391" y="137443"/>
                </a:moveTo>
                <a:cubicBezTo>
                  <a:pt x="185897" y="138172"/>
                  <a:pt x="186404" y="138932"/>
                  <a:pt x="186911" y="139724"/>
                </a:cubicBezTo>
                <a:lnTo>
                  <a:pt x="185042" y="145582"/>
                </a:lnTo>
                <a:cubicBezTo>
                  <a:pt x="184504" y="144981"/>
                  <a:pt x="183966" y="144379"/>
                  <a:pt x="183364" y="143809"/>
                </a:cubicBezTo>
                <a:lnTo>
                  <a:pt x="185391" y="137443"/>
                </a:lnTo>
                <a:close/>
                <a:moveTo>
                  <a:pt x="228461" y="139343"/>
                </a:moveTo>
                <a:lnTo>
                  <a:pt x="229949" y="143809"/>
                </a:lnTo>
                <a:lnTo>
                  <a:pt x="224755" y="145899"/>
                </a:lnTo>
                <a:lnTo>
                  <a:pt x="223235" y="141434"/>
                </a:lnTo>
                <a:lnTo>
                  <a:pt x="228461" y="139343"/>
                </a:lnTo>
                <a:close/>
                <a:moveTo>
                  <a:pt x="276946" y="132756"/>
                </a:moveTo>
                <a:lnTo>
                  <a:pt x="280050" y="142035"/>
                </a:lnTo>
                <a:lnTo>
                  <a:pt x="264215" y="147387"/>
                </a:lnTo>
                <a:lnTo>
                  <a:pt x="261238" y="138900"/>
                </a:lnTo>
                <a:lnTo>
                  <a:pt x="276946" y="132756"/>
                </a:lnTo>
                <a:close/>
                <a:moveTo>
                  <a:pt x="187576" y="140705"/>
                </a:moveTo>
                <a:cubicBezTo>
                  <a:pt x="188494" y="142099"/>
                  <a:pt x="189381" y="143524"/>
                  <a:pt x="190268" y="144949"/>
                </a:cubicBezTo>
                <a:cubicBezTo>
                  <a:pt x="189064" y="145741"/>
                  <a:pt x="187924" y="146627"/>
                  <a:pt x="186848" y="147577"/>
                </a:cubicBezTo>
                <a:cubicBezTo>
                  <a:pt x="186499" y="147197"/>
                  <a:pt x="186119" y="146754"/>
                  <a:pt x="185771" y="146374"/>
                </a:cubicBezTo>
                <a:lnTo>
                  <a:pt x="187576" y="140705"/>
                </a:lnTo>
                <a:close/>
                <a:moveTo>
                  <a:pt x="238278" y="140895"/>
                </a:moveTo>
                <a:lnTo>
                  <a:pt x="239672" y="145012"/>
                </a:lnTo>
                <a:lnTo>
                  <a:pt x="231913" y="147926"/>
                </a:lnTo>
                <a:lnTo>
                  <a:pt x="230583" y="144030"/>
                </a:lnTo>
                <a:lnTo>
                  <a:pt x="238278" y="140895"/>
                </a:lnTo>
                <a:close/>
                <a:moveTo>
                  <a:pt x="260827" y="139090"/>
                </a:moveTo>
                <a:lnTo>
                  <a:pt x="263772" y="147577"/>
                </a:lnTo>
                <a:lnTo>
                  <a:pt x="260700" y="148622"/>
                </a:lnTo>
                <a:lnTo>
                  <a:pt x="257881" y="140262"/>
                </a:lnTo>
                <a:lnTo>
                  <a:pt x="260827" y="139090"/>
                </a:lnTo>
                <a:close/>
                <a:moveTo>
                  <a:pt x="248792" y="136652"/>
                </a:moveTo>
                <a:lnTo>
                  <a:pt x="251547" y="144696"/>
                </a:lnTo>
                <a:lnTo>
                  <a:pt x="241413" y="148717"/>
                </a:lnTo>
                <a:lnTo>
                  <a:pt x="238721" y="140737"/>
                </a:lnTo>
                <a:lnTo>
                  <a:pt x="248792" y="136652"/>
                </a:lnTo>
                <a:close/>
                <a:moveTo>
                  <a:pt x="136874" y="126391"/>
                </a:moveTo>
                <a:cubicBezTo>
                  <a:pt x="139597" y="127468"/>
                  <a:pt x="143018" y="128228"/>
                  <a:pt x="146913" y="129083"/>
                </a:cubicBezTo>
                <a:cubicBezTo>
                  <a:pt x="150681" y="129906"/>
                  <a:pt x="154830" y="130825"/>
                  <a:pt x="159137" y="132186"/>
                </a:cubicBezTo>
                <a:lnTo>
                  <a:pt x="155622" y="149129"/>
                </a:lnTo>
                <a:lnTo>
                  <a:pt x="132725" y="145519"/>
                </a:lnTo>
                <a:lnTo>
                  <a:pt x="133929" y="140009"/>
                </a:lnTo>
                <a:lnTo>
                  <a:pt x="141434" y="141275"/>
                </a:lnTo>
                <a:lnTo>
                  <a:pt x="141497" y="141275"/>
                </a:lnTo>
                <a:cubicBezTo>
                  <a:pt x="141507" y="141276"/>
                  <a:pt x="141516" y="141277"/>
                  <a:pt x="141524" y="141277"/>
                </a:cubicBezTo>
                <a:cubicBezTo>
                  <a:pt x="141784" y="141277"/>
                  <a:pt x="141805" y="140831"/>
                  <a:pt x="141529" y="140800"/>
                </a:cubicBezTo>
                <a:lnTo>
                  <a:pt x="134024" y="139565"/>
                </a:lnTo>
                <a:lnTo>
                  <a:pt x="136874" y="126391"/>
                </a:lnTo>
                <a:close/>
                <a:moveTo>
                  <a:pt x="207021" y="138520"/>
                </a:moveTo>
                <a:lnTo>
                  <a:pt x="209554" y="146057"/>
                </a:lnTo>
                <a:lnTo>
                  <a:pt x="201384" y="149319"/>
                </a:lnTo>
                <a:lnTo>
                  <a:pt x="199103" y="141687"/>
                </a:lnTo>
                <a:cubicBezTo>
                  <a:pt x="201320" y="140769"/>
                  <a:pt x="204012" y="139692"/>
                  <a:pt x="207021" y="138520"/>
                </a:cubicBezTo>
                <a:close/>
                <a:moveTo>
                  <a:pt x="184947" y="148939"/>
                </a:moveTo>
                <a:lnTo>
                  <a:pt x="185201" y="149224"/>
                </a:lnTo>
                <a:cubicBezTo>
                  <a:pt x="185016" y="149440"/>
                  <a:pt x="184861" y="149626"/>
                  <a:pt x="184677" y="149840"/>
                </a:cubicBezTo>
                <a:lnTo>
                  <a:pt x="184677" y="149840"/>
                </a:lnTo>
                <a:lnTo>
                  <a:pt x="184947" y="148939"/>
                </a:lnTo>
                <a:close/>
                <a:moveTo>
                  <a:pt x="257501" y="140389"/>
                </a:moveTo>
                <a:lnTo>
                  <a:pt x="260320" y="148717"/>
                </a:lnTo>
                <a:lnTo>
                  <a:pt x="255886" y="150238"/>
                </a:lnTo>
                <a:lnTo>
                  <a:pt x="253099" y="142130"/>
                </a:lnTo>
                <a:lnTo>
                  <a:pt x="257501" y="140389"/>
                </a:lnTo>
                <a:close/>
                <a:moveTo>
                  <a:pt x="219593" y="133675"/>
                </a:moveTo>
                <a:cubicBezTo>
                  <a:pt x="221050" y="137950"/>
                  <a:pt x="222507" y="142194"/>
                  <a:pt x="223932" y="146247"/>
                </a:cubicBezTo>
                <a:lnTo>
                  <a:pt x="211708" y="151219"/>
                </a:lnTo>
                <a:lnTo>
                  <a:pt x="207464" y="138393"/>
                </a:lnTo>
                <a:cubicBezTo>
                  <a:pt x="211138" y="136937"/>
                  <a:pt x="215286" y="135322"/>
                  <a:pt x="219593" y="133675"/>
                </a:cubicBezTo>
                <a:close/>
                <a:moveTo>
                  <a:pt x="198660" y="141877"/>
                </a:moveTo>
                <a:lnTo>
                  <a:pt x="200940" y="149446"/>
                </a:lnTo>
                <a:cubicBezTo>
                  <a:pt x="200940" y="149478"/>
                  <a:pt x="200972" y="149478"/>
                  <a:pt x="200972" y="149478"/>
                </a:cubicBezTo>
                <a:lnTo>
                  <a:pt x="195145" y="151789"/>
                </a:lnTo>
                <a:cubicBezTo>
                  <a:pt x="194068" y="149699"/>
                  <a:pt x="192833" y="147482"/>
                  <a:pt x="191503" y="145266"/>
                </a:cubicBezTo>
                <a:cubicBezTo>
                  <a:pt x="192200" y="144822"/>
                  <a:pt x="192928" y="144411"/>
                  <a:pt x="193688" y="143999"/>
                </a:cubicBezTo>
                <a:cubicBezTo>
                  <a:pt x="194448" y="143619"/>
                  <a:pt x="196190" y="142890"/>
                  <a:pt x="198660" y="141877"/>
                </a:cubicBezTo>
                <a:close/>
                <a:moveTo>
                  <a:pt x="239830" y="145424"/>
                </a:moveTo>
                <a:lnTo>
                  <a:pt x="240970" y="148876"/>
                </a:lnTo>
                <a:lnTo>
                  <a:pt x="233274" y="151948"/>
                </a:lnTo>
                <a:lnTo>
                  <a:pt x="232008" y="148401"/>
                </a:lnTo>
                <a:lnTo>
                  <a:pt x="239830" y="145424"/>
                </a:lnTo>
                <a:close/>
                <a:moveTo>
                  <a:pt x="269219" y="146659"/>
                </a:moveTo>
                <a:lnTo>
                  <a:pt x="270454" y="150491"/>
                </a:lnTo>
                <a:lnTo>
                  <a:pt x="265767" y="152169"/>
                </a:lnTo>
                <a:lnTo>
                  <a:pt x="264563" y="148242"/>
                </a:lnTo>
                <a:lnTo>
                  <a:pt x="269219" y="146659"/>
                </a:lnTo>
                <a:close/>
                <a:moveTo>
                  <a:pt x="107612" y="136050"/>
                </a:moveTo>
                <a:lnTo>
                  <a:pt x="131902" y="138520"/>
                </a:lnTo>
                <a:lnTo>
                  <a:pt x="128766" y="152929"/>
                </a:lnTo>
                <a:lnTo>
                  <a:pt x="111507" y="149509"/>
                </a:lnTo>
                <a:lnTo>
                  <a:pt x="107612" y="136050"/>
                </a:lnTo>
                <a:close/>
                <a:moveTo>
                  <a:pt x="251706" y="145107"/>
                </a:moveTo>
                <a:lnTo>
                  <a:pt x="253796" y="151251"/>
                </a:lnTo>
                <a:lnTo>
                  <a:pt x="248824" y="153214"/>
                </a:lnTo>
                <a:cubicBezTo>
                  <a:pt x="248824" y="153183"/>
                  <a:pt x="248824" y="153183"/>
                  <a:pt x="248824" y="153183"/>
                </a:cubicBezTo>
                <a:lnTo>
                  <a:pt x="246639" y="147134"/>
                </a:lnTo>
                <a:lnTo>
                  <a:pt x="251706" y="145107"/>
                </a:lnTo>
                <a:close/>
                <a:moveTo>
                  <a:pt x="230107" y="144252"/>
                </a:moveTo>
                <a:lnTo>
                  <a:pt x="232768" y="152169"/>
                </a:lnTo>
                <a:lnTo>
                  <a:pt x="227637" y="154196"/>
                </a:lnTo>
                <a:lnTo>
                  <a:pt x="224914" y="146342"/>
                </a:lnTo>
                <a:lnTo>
                  <a:pt x="230107" y="144252"/>
                </a:lnTo>
                <a:close/>
                <a:moveTo>
                  <a:pt x="246132" y="147356"/>
                </a:moveTo>
                <a:lnTo>
                  <a:pt x="248317" y="153373"/>
                </a:lnTo>
                <a:lnTo>
                  <a:pt x="248349" y="153404"/>
                </a:lnTo>
                <a:lnTo>
                  <a:pt x="243535" y="155305"/>
                </a:lnTo>
                <a:lnTo>
                  <a:pt x="241508" y="149193"/>
                </a:lnTo>
                <a:lnTo>
                  <a:pt x="246132" y="147356"/>
                </a:lnTo>
                <a:close/>
                <a:moveTo>
                  <a:pt x="273177" y="145361"/>
                </a:moveTo>
                <a:lnTo>
                  <a:pt x="276281" y="154260"/>
                </a:lnTo>
                <a:lnTo>
                  <a:pt x="272576" y="155653"/>
                </a:lnTo>
                <a:lnTo>
                  <a:pt x="269599" y="146564"/>
                </a:lnTo>
                <a:lnTo>
                  <a:pt x="273177" y="145361"/>
                </a:lnTo>
                <a:close/>
                <a:moveTo>
                  <a:pt x="260541" y="149636"/>
                </a:moveTo>
                <a:lnTo>
                  <a:pt x="262315" y="154830"/>
                </a:lnTo>
                <a:lnTo>
                  <a:pt x="256456" y="156825"/>
                </a:lnTo>
                <a:lnTo>
                  <a:pt x="256044" y="151188"/>
                </a:lnTo>
                <a:lnTo>
                  <a:pt x="260541" y="149636"/>
                </a:lnTo>
                <a:close/>
                <a:moveTo>
                  <a:pt x="276408" y="154671"/>
                </a:moveTo>
                <a:lnTo>
                  <a:pt x="276819" y="155780"/>
                </a:lnTo>
                <a:lnTo>
                  <a:pt x="273082" y="157205"/>
                </a:lnTo>
                <a:lnTo>
                  <a:pt x="272702" y="156096"/>
                </a:lnTo>
                <a:lnTo>
                  <a:pt x="276408" y="154671"/>
                </a:lnTo>
                <a:close/>
                <a:moveTo>
                  <a:pt x="270549" y="150966"/>
                </a:moveTo>
                <a:lnTo>
                  <a:pt x="272132" y="155811"/>
                </a:lnTo>
                <a:lnTo>
                  <a:pt x="267445" y="157616"/>
                </a:lnTo>
                <a:lnTo>
                  <a:pt x="265862" y="152644"/>
                </a:lnTo>
                <a:lnTo>
                  <a:pt x="270549" y="150966"/>
                </a:lnTo>
                <a:close/>
                <a:moveTo>
                  <a:pt x="132630" y="145962"/>
                </a:moveTo>
                <a:lnTo>
                  <a:pt x="155527" y="149573"/>
                </a:lnTo>
                <a:lnTo>
                  <a:pt x="153975" y="157046"/>
                </a:lnTo>
                <a:lnTo>
                  <a:pt x="153785" y="157870"/>
                </a:lnTo>
                <a:lnTo>
                  <a:pt x="131047" y="153373"/>
                </a:lnTo>
                <a:lnTo>
                  <a:pt x="132630" y="145962"/>
                </a:lnTo>
                <a:close/>
                <a:moveTo>
                  <a:pt x="241065" y="149351"/>
                </a:moveTo>
                <a:lnTo>
                  <a:pt x="243123" y="155463"/>
                </a:lnTo>
                <a:lnTo>
                  <a:pt x="235396" y="158503"/>
                </a:lnTo>
                <a:lnTo>
                  <a:pt x="233338" y="152423"/>
                </a:lnTo>
                <a:lnTo>
                  <a:pt x="241065" y="149351"/>
                </a:lnTo>
                <a:close/>
                <a:moveTo>
                  <a:pt x="264120" y="148401"/>
                </a:moveTo>
                <a:lnTo>
                  <a:pt x="267065" y="157743"/>
                </a:lnTo>
                <a:lnTo>
                  <a:pt x="264215" y="158852"/>
                </a:lnTo>
                <a:lnTo>
                  <a:pt x="261048" y="149446"/>
                </a:lnTo>
                <a:lnTo>
                  <a:pt x="264120" y="148401"/>
                </a:lnTo>
                <a:close/>
                <a:moveTo>
                  <a:pt x="272291" y="156255"/>
                </a:moveTo>
                <a:lnTo>
                  <a:pt x="272639" y="157363"/>
                </a:lnTo>
                <a:lnTo>
                  <a:pt x="267920" y="159168"/>
                </a:lnTo>
                <a:lnTo>
                  <a:pt x="267572" y="158060"/>
                </a:lnTo>
                <a:lnTo>
                  <a:pt x="272291" y="156255"/>
                </a:lnTo>
                <a:close/>
                <a:moveTo>
                  <a:pt x="232926" y="152613"/>
                </a:moveTo>
                <a:lnTo>
                  <a:pt x="234985" y="158662"/>
                </a:lnTo>
                <a:lnTo>
                  <a:pt x="229854" y="160688"/>
                </a:lnTo>
                <a:cubicBezTo>
                  <a:pt x="229189" y="158788"/>
                  <a:pt x="228524" y="156761"/>
                  <a:pt x="227796" y="154640"/>
                </a:cubicBezTo>
                <a:lnTo>
                  <a:pt x="232926" y="152613"/>
                </a:lnTo>
                <a:close/>
                <a:moveTo>
                  <a:pt x="63180" y="0"/>
                </a:moveTo>
                <a:lnTo>
                  <a:pt x="64542" y="2724"/>
                </a:lnTo>
                <a:lnTo>
                  <a:pt x="60108" y="4909"/>
                </a:lnTo>
                <a:lnTo>
                  <a:pt x="57954" y="32"/>
                </a:lnTo>
                <a:lnTo>
                  <a:pt x="56941" y="32"/>
                </a:lnTo>
                <a:lnTo>
                  <a:pt x="57131" y="444"/>
                </a:lnTo>
                <a:lnTo>
                  <a:pt x="49847" y="3009"/>
                </a:lnTo>
                <a:lnTo>
                  <a:pt x="48675" y="32"/>
                </a:lnTo>
                <a:lnTo>
                  <a:pt x="48200" y="32"/>
                </a:lnTo>
                <a:lnTo>
                  <a:pt x="43007" y="1805"/>
                </a:lnTo>
                <a:lnTo>
                  <a:pt x="42215" y="32"/>
                </a:lnTo>
                <a:lnTo>
                  <a:pt x="41740" y="32"/>
                </a:lnTo>
                <a:lnTo>
                  <a:pt x="43988" y="5067"/>
                </a:lnTo>
                <a:lnTo>
                  <a:pt x="39428" y="6651"/>
                </a:lnTo>
                <a:lnTo>
                  <a:pt x="36356" y="32"/>
                </a:lnTo>
                <a:lnTo>
                  <a:pt x="35849" y="32"/>
                </a:lnTo>
                <a:lnTo>
                  <a:pt x="37180" y="2851"/>
                </a:lnTo>
                <a:lnTo>
                  <a:pt x="32619" y="4814"/>
                </a:lnTo>
                <a:lnTo>
                  <a:pt x="30656" y="32"/>
                </a:lnTo>
                <a:lnTo>
                  <a:pt x="29674" y="32"/>
                </a:lnTo>
                <a:lnTo>
                  <a:pt x="33253" y="8804"/>
                </a:lnTo>
                <a:lnTo>
                  <a:pt x="21503" y="12921"/>
                </a:lnTo>
                <a:lnTo>
                  <a:pt x="26792" y="32"/>
                </a:lnTo>
                <a:lnTo>
                  <a:pt x="26285" y="32"/>
                </a:lnTo>
                <a:lnTo>
                  <a:pt x="22327" y="9691"/>
                </a:lnTo>
                <a:lnTo>
                  <a:pt x="17576" y="32"/>
                </a:lnTo>
                <a:lnTo>
                  <a:pt x="17070" y="32"/>
                </a:lnTo>
                <a:lnTo>
                  <a:pt x="22073" y="10261"/>
                </a:lnTo>
                <a:lnTo>
                  <a:pt x="21060" y="12763"/>
                </a:lnTo>
                <a:lnTo>
                  <a:pt x="14631" y="32"/>
                </a:lnTo>
                <a:lnTo>
                  <a:pt x="12066" y="32"/>
                </a:lnTo>
                <a:lnTo>
                  <a:pt x="15011" y="5891"/>
                </a:lnTo>
                <a:lnTo>
                  <a:pt x="5922" y="8583"/>
                </a:lnTo>
                <a:lnTo>
                  <a:pt x="2280" y="412"/>
                </a:lnTo>
                <a:lnTo>
                  <a:pt x="2122" y="32"/>
                </a:lnTo>
                <a:lnTo>
                  <a:pt x="1615" y="32"/>
                </a:lnTo>
                <a:lnTo>
                  <a:pt x="1774" y="380"/>
                </a:lnTo>
                <a:lnTo>
                  <a:pt x="32" y="1235"/>
                </a:lnTo>
                <a:lnTo>
                  <a:pt x="32" y="1742"/>
                </a:lnTo>
                <a:lnTo>
                  <a:pt x="1964" y="824"/>
                </a:lnTo>
                <a:lnTo>
                  <a:pt x="3642" y="4592"/>
                </a:lnTo>
                <a:lnTo>
                  <a:pt x="95" y="6936"/>
                </a:lnTo>
                <a:lnTo>
                  <a:pt x="32" y="6809"/>
                </a:lnTo>
                <a:lnTo>
                  <a:pt x="32" y="7664"/>
                </a:lnTo>
                <a:lnTo>
                  <a:pt x="2059" y="10894"/>
                </a:lnTo>
                <a:lnTo>
                  <a:pt x="32" y="12130"/>
                </a:lnTo>
                <a:lnTo>
                  <a:pt x="32" y="12668"/>
                </a:lnTo>
                <a:lnTo>
                  <a:pt x="2312" y="11274"/>
                </a:lnTo>
                <a:lnTo>
                  <a:pt x="4244" y="14346"/>
                </a:lnTo>
                <a:lnTo>
                  <a:pt x="697" y="16215"/>
                </a:lnTo>
                <a:lnTo>
                  <a:pt x="63" y="15075"/>
                </a:lnTo>
                <a:lnTo>
                  <a:pt x="63" y="15993"/>
                </a:lnTo>
                <a:lnTo>
                  <a:pt x="253" y="16437"/>
                </a:lnTo>
                <a:lnTo>
                  <a:pt x="32" y="16532"/>
                </a:lnTo>
                <a:lnTo>
                  <a:pt x="32" y="17070"/>
                </a:lnTo>
                <a:lnTo>
                  <a:pt x="475" y="16817"/>
                </a:lnTo>
                <a:lnTo>
                  <a:pt x="2059" y="19698"/>
                </a:lnTo>
                <a:lnTo>
                  <a:pt x="1552" y="19888"/>
                </a:lnTo>
                <a:lnTo>
                  <a:pt x="792" y="19793"/>
                </a:lnTo>
                <a:lnTo>
                  <a:pt x="0" y="18812"/>
                </a:lnTo>
                <a:lnTo>
                  <a:pt x="0" y="22517"/>
                </a:lnTo>
                <a:lnTo>
                  <a:pt x="32" y="22549"/>
                </a:lnTo>
                <a:lnTo>
                  <a:pt x="0" y="22580"/>
                </a:lnTo>
                <a:lnTo>
                  <a:pt x="0" y="23182"/>
                </a:lnTo>
                <a:lnTo>
                  <a:pt x="317" y="22929"/>
                </a:lnTo>
                <a:cubicBezTo>
                  <a:pt x="1583" y="24512"/>
                  <a:pt x="2692" y="26222"/>
                  <a:pt x="3674" y="27996"/>
                </a:cubicBezTo>
                <a:cubicBezTo>
                  <a:pt x="4307" y="29326"/>
                  <a:pt x="4845" y="30656"/>
                  <a:pt x="5320" y="32049"/>
                </a:cubicBezTo>
                <a:lnTo>
                  <a:pt x="3864" y="32049"/>
                </a:lnTo>
                <a:lnTo>
                  <a:pt x="2312" y="27457"/>
                </a:lnTo>
                <a:cubicBezTo>
                  <a:pt x="2280" y="27426"/>
                  <a:pt x="2280" y="27394"/>
                  <a:pt x="2280" y="27362"/>
                </a:cubicBezTo>
                <a:lnTo>
                  <a:pt x="32" y="24449"/>
                </a:lnTo>
                <a:lnTo>
                  <a:pt x="32" y="25209"/>
                </a:lnTo>
                <a:lnTo>
                  <a:pt x="1869" y="27616"/>
                </a:lnTo>
                <a:lnTo>
                  <a:pt x="3452" y="32334"/>
                </a:lnTo>
                <a:cubicBezTo>
                  <a:pt x="3484" y="32429"/>
                  <a:pt x="3579" y="32493"/>
                  <a:pt x="3674" y="32493"/>
                </a:cubicBezTo>
                <a:lnTo>
                  <a:pt x="5479" y="32493"/>
                </a:lnTo>
                <a:cubicBezTo>
                  <a:pt x="5669" y="33031"/>
                  <a:pt x="5859" y="33601"/>
                  <a:pt x="6049" y="34171"/>
                </a:cubicBezTo>
                <a:lnTo>
                  <a:pt x="32" y="34836"/>
                </a:lnTo>
                <a:lnTo>
                  <a:pt x="32" y="35280"/>
                </a:lnTo>
                <a:lnTo>
                  <a:pt x="6207" y="34614"/>
                </a:lnTo>
                <a:cubicBezTo>
                  <a:pt x="6587" y="35755"/>
                  <a:pt x="6967" y="36990"/>
                  <a:pt x="7347" y="38256"/>
                </a:cubicBezTo>
                <a:lnTo>
                  <a:pt x="32" y="39333"/>
                </a:lnTo>
                <a:lnTo>
                  <a:pt x="32" y="39808"/>
                </a:lnTo>
                <a:lnTo>
                  <a:pt x="7474" y="38700"/>
                </a:lnTo>
                <a:cubicBezTo>
                  <a:pt x="8677" y="42722"/>
                  <a:pt x="9912" y="47219"/>
                  <a:pt x="11021" y="51272"/>
                </a:cubicBezTo>
                <a:cubicBezTo>
                  <a:pt x="7189" y="52064"/>
                  <a:pt x="3389" y="52887"/>
                  <a:pt x="32" y="53647"/>
                </a:cubicBezTo>
                <a:lnTo>
                  <a:pt x="32" y="55991"/>
                </a:lnTo>
                <a:cubicBezTo>
                  <a:pt x="3547" y="55231"/>
                  <a:pt x="7569" y="54376"/>
                  <a:pt x="11623" y="53521"/>
                </a:cubicBezTo>
                <a:cubicBezTo>
                  <a:pt x="13333" y="59823"/>
                  <a:pt x="14378" y="63465"/>
                  <a:pt x="15011" y="64605"/>
                </a:cubicBezTo>
                <a:cubicBezTo>
                  <a:pt x="16626" y="67328"/>
                  <a:pt x="42278" y="80914"/>
                  <a:pt x="50702" y="85316"/>
                </a:cubicBezTo>
                <a:lnTo>
                  <a:pt x="61406" y="107865"/>
                </a:lnTo>
                <a:lnTo>
                  <a:pt x="60171" y="107801"/>
                </a:lnTo>
                <a:cubicBezTo>
                  <a:pt x="60138" y="107796"/>
                  <a:pt x="60104" y="107793"/>
                  <a:pt x="60070" y="107793"/>
                </a:cubicBezTo>
                <a:cubicBezTo>
                  <a:pt x="59914" y="107793"/>
                  <a:pt x="59758" y="107850"/>
                  <a:pt x="59601" y="107928"/>
                </a:cubicBezTo>
                <a:cubicBezTo>
                  <a:pt x="47757" y="114230"/>
                  <a:pt x="29611" y="123762"/>
                  <a:pt x="28217" y="124237"/>
                </a:cubicBezTo>
                <a:cubicBezTo>
                  <a:pt x="28164" y="124251"/>
                  <a:pt x="28099" y="124257"/>
                  <a:pt x="28023" y="124257"/>
                </a:cubicBezTo>
                <a:cubicBezTo>
                  <a:pt x="26825" y="124257"/>
                  <a:pt x="22853" y="122650"/>
                  <a:pt x="19160" y="120595"/>
                </a:cubicBezTo>
                <a:cubicBezTo>
                  <a:pt x="18981" y="120496"/>
                  <a:pt x="18793" y="120450"/>
                  <a:pt x="18610" y="120450"/>
                </a:cubicBezTo>
                <a:cubicBezTo>
                  <a:pt x="17979" y="120450"/>
                  <a:pt x="17401" y="120985"/>
                  <a:pt x="17450" y="121672"/>
                </a:cubicBezTo>
                <a:lnTo>
                  <a:pt x="32" y="130825"/>
                </a:lnTo>
                <a:lnTo>
                  <a:pt x="32" y="131870"/>
                </a:lnTo>
                <a:lnTo>
                  <a:pt x="17893" y="122496"/>
                </a:lnTo>
                <a:cubicBezTo>
                  <a:pt x="17956" y="122527"/>
                  <a:pt x="18020" y="122559"/>
                  <a:pt x="18051" y="122591"/>
                </a:cubicBezTo>
                <a:cubicBezTo>
                  <a:pt x="20320" y="123838"/>
                  <a:pt x="25456" y="126507"/>
                  <a:pt x="28120" y="126507"/>
                </a:cubicBezTo>
                <a:cubicBezTo>
                  <a:pt x="28432" y="126507"/>
                  <a:pt x="28710" y="126471"/>
                  <a:pt x="28946" y="126391"/>
                </a:cubicBezTo>
                <a:cubicBezTo>
                  <a:pt x="30941" y="125726"/>
                  <a:pt x="56339" y="112267"/>
                  <a:pt x="60425" y="110081"/>
                </a:cubicBezTo>
                <a:cubicBezTo>
                  <a:pt x="76513" y="110778"/>
                  <a:pt x="91334" y="116130"/>
                  <a:pt x="93265" y="116827"/>
                </a:cubicBezTo>
                <a:lnTo>
                  <a:pt x="102164" y="125568"/>
                </a:lnTo>
                <a:lnTo>
                  <a:pt x="109258" y="149984"/>
                </a:lnTo>
                <a:lnTo>
                  <a:pt x="107485" y="158471"/>
                </a:lnTo>
                <a:lnTo>
                  <a:pt x="109828" y="158471"/>
                </a:lnTo>
                <a:lnTo>
                  <a:pt x="110145" y="156888"/>
                </a:lnTo>
                <a:lnTo>
                  <a:pt x="116099" y="158408"/>
                </a:lnTo>
                <a:lnTo>
                  <a:pt x="117872" y="158408"/>
                </a:lnTo>
                <a:lnTo>
                  <a:pt x="110240" y="156445"/>
                </a:lnTo>
                <a:lnTo>
                  <a:pt x="111507" y="150459"/>
                </a:lnTo>
                <a:lnTo>
                  <a:pt x="128576" y="153848"/>
                </a:lnTo>
                <a:lnTo>
                  <a:pt x="127563" y="158503"/>
                </a:lnTo>
                <a:cubicBezTo>
                  <a:pt x="128355" y="158535"/>
                  <a:pt x="129115" y="158566"/>
                  <a:pt x="129907" y="158598"/>
                </a:cubicBezTo>
                <a:lnTo>
                  <a:pt x="130857" y="154260"/>
                </a:lnTo>
                <a:lnTo>
                  <a:pt x="153563" y="158757"/>
                </a:lnTo>
                <a:lnTo>
                  <a:pt x="153215" y="160245"/>
                </a:lnTo>
                <a:lnTo>
                  <a:pt x="154133" y="160277"/>
                </a:lnTo>
                <a:lnTo>
                  <a:pt x="154482" y="158915"/>
                </a:lnTo>
                <a:lnTo>
                  <a:pt x="158440" y="159517"/>
                </a:lnTo>
                <a:lnTo>
                  <a:pt x="158345" y="160530"/>
                </a:lnTo>
                <a:lnTo>
                  <a:pt x="158820" y="160530"/>
                </a:lnTo>
                <a:lnTo>
                  <a:pt x="158884" y="159580"/>
                </a:lnTo>
                <a:lnTo>
                  <a:pt x="167244" y="160878"/>
                </a:lnTo>
                <a:cubicBezTo>
                  <a:pt x="169430" y="160973"/>
                  <a:pt x="171615" y="161037"/>
                  <a:pt x="173832" y="161100"/>
                </a:cubicBezTo>
                <a:lnTo>
                  <a:pt x="174655" y="161100"/>
                </a:lnTo>
                <a:lnTo>
                  <a:pt x="154703" y="158028"/>
                </a:lnTo>
                <a:lnTo>
                  <a:pt x="154893" y="157236"/>
                </a:lnTo>
                <a:lnTo>
                  <a:pt x="160024" y="132440"/>
                </a:lnTo>
                <a:cubicBezTo>
                  <a:pt x="165471" y="134245"/>
                  <a:pt x="171108" y="136810"/>
                  <a:pt x="176460" y="140800"/>
                </a:cubicBezTo>
                <a:cubicBezTo>
                  <a:pt x="178519" y="142352"/>
                  <a:pt x="180450" y="144062"/>
                  <a:pt x="182224" y="145899"/>
                </a:cubicBezTo>
                <a:lnTo>
                  <a:pt x="177379" y="161163"/>
                </a:lnTo>
                <a:lnTo>
                  <a:pt x="177854" y="161163"/>
                </a:lnTo>
                <a:lnTo>
                  <a:pt x="182604" y="146247"/>
                </a:lnTo>
                <a:cubicBezTo>
                  <a:pt x="183174" y="146849"/>
                  <a:pt x="183744" y="147451"/>
                  <a:pt x="184282" y="148084"/>
                </a:cubicBezTo>
                <a:lnTo>
                  <a:pt x="182541" y="153594"/>
                </a:lnTo>
                <a:lnTo>
                  <a:pt x="180102" y="161195"/>
                </a:lnTo>
                <a:lnTo>
                  <a:pt x="181052" y="161195"/>
                </a:lnTo>
                <a:lnTo>
                  <a:pt x="183396" y="153848"/>
                </a:lnTo>
                <a:cubicBezTo>
                  <a:pt x="183934" y="152359"/>
                  <a:pt x="184757" y="151029"/>
                  <a:pt x="185834" y="149889"/>
                </a:cubicBezTo>
                <a:cubicBezTo>
                  <a:pt x="188558" y="153309"/>
                  <a:pt x="190996" y="156951"/>
                  <a:pt x="193055" y="160815"/>
                </a:cubicBezTo>
                <a:cubicBezTo>
                  <a:pt x="193878" y="160720"/>
                  <a:pt x="194701" y="160657"/>
                  <a:pt x="195525" y="160593"/>
                </a:cubicBezTo>
                <a:cubicBezTo>
                  <a:pt x="193245" y="156223"/>
                  <a:pt x="190553" y="152074"/>
                  <a:pt x="187449" y="148242"/>
                </a:cubicBezTo>
                <a:cubicBezTo>
                  <a:pt x="188494" y="147324"/>
                  <a:pt x="189603" y="146469"/>
                  <a:pt x="190775" y="145709"/>
                </a:cubicBezTo>
                <a:cubicBezTo>
                  <a:pt x="193276" y="149921"/>
                  <a:pt x="195557" y="154165"/>
                  <a:pt x="196982" y="157806"/>
                </a:cubicBezTo>
                <a:cubicBezTo>
                  <a:pt x="197330" y="158693"/>
                  <a:pt x="197678" y="159580"/>
                  <a:pt x="197995" y="160435"/>
                </a:cubicBezTo>
                <a:lnTo>
                  <a:pt x="198977" y="160403"/>
                </a:lnTo>
                <a:cubicBezTo>
                  <a:pt x="198597" y="159453"/>
                  <a:pt x="198217" y="158471"/>
                  <a:pt x="197805" y="157458"/>
                </a:cubicBezTo>
                <a:cubicBezTo>
                  <a:pt x="197172" y="155811"/>
                  <a:pt x="196348" y="154038"/>
                  <a:pt x="195398" y="152169"/>
                </a:cubicBezTo>
                <a:lnTo>
                  <a:pt x="209713" y="146469"/>
                </a:lnTo>
                <a:lnTo>
                  <a:pt x="211359" y="151568"/>
                </a:lnTo>
                <a:lnTo>
                  <a:pt x="214431" y="160752"/>
                </a:lnTo>
                <a:lnTo>
                  <a:pt x="214906" y="160752"/>
                </a:lnTo>
                <a:lnTo>
                  <a:pt x="211866" y="151631"/>
                </a:lnTo>
                <a:lnTo>
                  <a:pt x="224090" y="146659"/>
                </a:lnTo>
                <a:cubicBezTo>
                  <a:pt x="225864" y="151821"/>
                  <a:pt x="227511" y="156666"/>
                  <a:pt x="228936" y="160847"/>
                </a:cubicBezTo>
                <a:lnTo>
                  <a:pt x="230583" y="160847"/>
                </a:lnTo>
                <a:lnTo>
                  <a:pt x="235111" y="159105"/>
                </a:lnTo>
                <a:lnTo>
                  <a:pt x="235713" y="160815"/>
                </a:lnTo>
                <a:lnTo>
                  <a:pt x="236188" y="160815"/>
                </a:lnTo>
                <a:lnTo>
                  <a:pt x="235555" y="158947"/>
                </a:lnTo>
                <a:lnTo>
                  <a:pt x="237518" y="158155"/>
                </a:lnTo>
                <a:lnTo>
                  <a:pt x="238436" y="160752"/>
                </a:lnTo>
                <a:lnTo>
                  <a:pt x="238911" y="160720"/>
                </a:lnTo>
                <a:lnTo>
                  <a:pt x="237961" y="157965"/>
                </a:lnTo>
                <a:lnTo>
                  <a:pt x="241287" y="156666"/>
                </a:lnTo>
                <a:lnTo>
                  <a:pt x="242395" y="160435"/>
                </a:lnTo>
                <a:lnTo>
                  <a:pt x="242870" y="160372"/>
                </a:lnTo>
                <a:lnTo>
                  <a:pt x="241698" y="156508"/>
                </a:lnTo>
                <a:lnTo>
                  <a:pt x="243282" y="155906"/>
                </a:lnTo>
                <a:lnTo>
                  <a:pt x="244644" y="160213"/>
                </a:lnTo>
                <a:lnTo>
                  <a:pt x="245119" y="160150"/>
                </a:lnTo>
                <a:lnTo>
                  <a:pt x="243694" y="155716"/>
                </a:lnTo>
                <a:lnTo>
                  <a:pt x="253764" y="151758"/>
                </a:lnTo>
                <a:lnTo>
                  <a:pt x="254176" y="157648"/>
                </a:lnTo>
                <a:lnTo>
                  <a:pt x="247335" y="160023"/>
                </a:lnTo>
                <a:cubicBezTo>
                  <a:pt x="247874" y="159992"/>
                  <a:pt x="248444" y="159960"/>
                  <a:pt x="248982" y="159928"/>
                </a:cubicBezTo>
                <a:lnTo>
                  <a:pt x="254208" y="158123"/>
                </a:lnTo>
                <a:lnTo>
                  <a:pt x="254303" y="159770"/>
                </a:lnTo>
                <a:lnTo>
                  <a:pt x="256615" y="159738"/>
                </a:lnTo>
                <a:lnTo>
                  <a:pt x="256456" y="157331"/>
                </a:lnTo>
                <a:lnTo>
                  <a:pt x="262442" y="155241"/>
                </a:lnTo>
                <a:lnTo>
                  <a:pt x="263740" y="159042"/>
                </a:lnTo>
                <a:lnTo>
                  <a:pt x="262062" y="159675"/>
                </a:lnTo>
                <a:lnTo>
                  <a:pt x="263423" y="159675"/>
                </a:lnTo>
                <a:lnTo>
                  <a:pt x="263867" y="159485"/>
                </a:lnTo>
                <a:lnTo>
                  <a:pt x="263930" y="159643"/>
                </a:lnTo>
                <a:lnTo>
                  <a:pt x="264405" y="159643"/>
                </a:lnTo>
                <a:lnTo>
                  <a:pt x="264310" y="159327"/>
                </a:lnTo>
                <a:lnTo>
                  <a:pt x="267129" y="158250"/>
                </a:lnTo>
                <a:lnTo>
                  <a:pt x="267477" y="159358"/>
                </a:lnTo>
                <a:lnTo>
                  <a:pt x="266875" y="159580"/>
                </a:lnTo>
                <a:lnTo>
                  <a:pt x="266875" y="159580"/>
                </a:lnTo>
                <a:lnTo>
                  <a:pt x="268300" y="159517"/>
                </a:lnTo>
                <a:lnTo>
                  <a:pt x="272766" y="157838"/>
                </a:lnTo>
                <a:lnTo>
                  <a:pt x="273272" y="159295"/>
                </a:lnTo>
                <a:lnTo>
                  <a:pt x="273747" y="159295"/>
                </a:lnTo>
                <a:lnTo>
                  <a:pt x="273209" y="157648"/>
                </a:lnTo>
                <a:lnTo>
                  <a:pt x="276946" y="156223"/>
                </a:lnTo>
                <a:lnTo>
                  <a:pt x="277928" y="159168"/>
                </a:lnTo>
                <a:lnTo>
                  <a:pt x="278403" y="159168"/>
                </a:lnTo>
                <a:lnTo>
                  <a:pt x="277326" y="155843"/>
                </a:lnTo>
                <a:lnTo>
                  <a:pt x="273589" y="145202"/>
                </a:lnTo>
                <a:lnTo>
                  <a:pt x="280335" y="142922"/>
                </a:lnTo>
                <a:lnTo>
                  <a:pt x="285180" y="157521"/>
                </a:lnTo>
                <a:lnTo>
                  <a:pt x="285180" y="156065"/>
                </a:lnTo>
                <a:lnTo>
                  <a:pt x="284800" y="154830"/>
                </a:lnTo>
                <a:lnTo>
                  <a:pt x="284832" y="154830"/>
                </a:lnTo>
                <a:lnTo>
                  <a:pt x="285180" y="154671"/>
                </a:lnTo>
                <a:lnTo>
                  <a:pt x="285180" y="154196"/>
                </a:lnTo>
                <a:lnTo>
                  <a:pt x="284673" y="154418"/>
                </a:lnTo>
                <a:lnTo>
                  <a:pt x="283565" y="151093"/>
                </a:lnTo>
                <a:lnTo>
                  <a:pt x="285212" y="150111"/>
                </a:lnTo>
                <a:lnTo>
                  <a:pt x="285212" y="149573"/>
                </a:lnTo>
                <a:lnTo>
                  <a:pt x="283407" y="150649"/>
                </a:lnTo>
                <a:lnTo>
                  <a:pt x="280778" y="142764"/>
                </a:lnTo>
                <a:lnTo>
                  <a:pt x="284578" y="141497"/>
                </a:lnTo>
                <a:lnTo>
                  <a:pt x="285212" y="143175"/>
                </a:lnTo>
                <a:lnTo>
                  <a:pt x="285212" y="141877"/>
                </a:lnTo>
                <a:lnTo>
                  <a:pt x="284990" y="141339"/>
                </a:lnTo>
                <a:lnTo>
                  <a:pt x="285212" y="141275"/>
                </a:lnTo>
                <a:lnTo>
                  <a:pt x="285212" y="140294"/>
                </a:lnTo>
                <a:lnTo>
                  <a:pt x="284673" y="140484"/>
                </a:lnTo>
                <a:lnTo>
                  <a:pt x="281158" y="131141"/>
                </a:lnTo>
                <a:lnTo>
                  <a:pt x="285212" y="129558"/>
                </a:lnTo>
                <a:lnTo>
                  <a:pt x="285212" y="129051"/>
                </a:lnTo>
                <a:lnTo>
                  <a:pt x="267445" y="136018"/>
                </a:lnTo>
                <a:cubicBezTo>
                  <a:pt x="267445" y="135987"/>
                  <a:pt x="267445" y="135987"/>
                  <a:pt x="267445" y="135955"/>
                </a:cubicBezTo>
                <a:lnTo>
                  <a:pt x="266400" y="133200"/>
                </a:lnTo>
                <a:lnTo>
                  <a:pt x="282171" y="123414"/>
                </a:lnTo>
                <a:lnTo>
                  <a:pt x="285180" y="127943"/>
                </a:lnTo>
                <a:lnTo>
                  <a:pt x="285180" y="125758"/>
                </a:lnTo>
                <a:lnTo>
                  <a:pt x="284958" y="125948"/>
                </a:lnTo>
                <a:lnTo>
                  <a:pt x="282900" y="122844"/>
                </a:lnTo>
                <a:lnTo>
                  <a:pt x="285180" y="120849"/>
                </a:lnTo>
                <a:lnTo>
                  <a:pt x="285180" y="120247"/>
                </a:lnTo>
                <a:lnTo>
                  <a:pt x="282646" y="122464"/>
                </a:lnTo>
                <a:lnTo>
                  <a:pt x="279828" y="118189"/>
                </a:lnTo>
                <a:lnTo>
                  <a:pt x="283977" y="114768"/>
                </a:lnTo>
                <a:lnTo>
                  <a:pt x="285180" y="116510"/>
                </a:lnTo>
                <a:lnTo>
                  <a:pt x="285180" y="115718"/>
                </a:lnTo>
                <a:lnTo>
                  <a:pt x="284325" y="114483"/>
                </a:lnTo>
                <a:lnTo>
                  <a:pt x="285180" y="113755"/>
                </a:lnTo>
                <a:lnTo>
                  <a:pt x="285180" y="113185"/>
                </a:lnTo>
                <a:lnTo>
                  <a:pt x="284072" y="114072"/>
                </a:lnTo>
                <a:lnTo>
                  <a:pt x="281411" y="110240"/>
                </a:lnTo>
                <a:lnTo>
                  <a:pt x="285180" y="107136"/>
                </a:lnTo>
                <a:lnTo>
                  <a:pt x="285180" y="106535"/>
                </a:lnTo>
                <a:lnTo>
                  <a:pt x="281126" y="109891"/>
                </a:lnTo>
                <a:lnTo>
                  <a:pt x="277928" y="105236"/>
                </a:lnTo>
                <a:cubicBezTo>
                  <a:pt x="279733" y="103906"/>
                  <a:pt x="281475" y="102608"/>
                  <a:pt x="283122" y="101404"/>
                </a:cubicBezTo>
                <a:lnTo>
                  <a:pt x="285180" y="104254"/>
                </a:lnTo>
                <a:lnTo>
                  <a:pt x="285180" y="103463"/>
                </a:lnTo>
                <a:lnTo>
                  <a:pt x="283470" y="101119"/>
                </a:lnTo>
                <a:cubicBezTo>
                  <a:pt x="284072" y="100676"/>
                  <a:pt x="284642" y="100264"/>
                  <a:pt x="285180" y="99852"/>
                </a:cubicBezTo>
                <a:lnTo>
                  <a:pt x="285180" y="98681"/>
                </a:lnTo>
                <a:cubicBezTo>
                  <a:pt x="284483" y="99251"/>
                  <a:pt x="283723" y="99789"/>
                  <a:pt x="282963" y="100391"/>
                </a:cubicBezTo>
                <a:lnTo>
                  <a:pt x="280145" y="96495"/>
                </a:lnTo>
                <a:lnTo>
                  <a:pt x="285180" y="92949"/>
                </a:lnTo>
                <a:lnTo>
                  <a:pt x="285180" y="92379"/>
                </a:lnTo>
                <a:lnTo>
                  <a:pt x="279891" y="96147"/>
                </a:lnTo>
                <a:lnTo>
                  <a:pt x="277611" y="92980"/>
                </a:lnTo>
                <a:lnTo>
                  <a:pt x="277643" y="92980"/>
                </a:lnTo>
                <a:lnTo>
                  <a:pt x="285180" y="87502"/>
                </a:lnTo>
                <a:lnTo>
                  <a:pt x="285180" y="86931"/>
                </a:lnTo>
                <a:lnTo>
                  <a:pt x="277389" y="92600"/>
                </a:lnTo>
                <a:lnTo>
                  <a:pt x="277326" y="92600"/>
                </a:lnTo>
                <a:lnTo>
                  <a:pt x="273652" y="87470"/>
                </a:lnTo>
                <a:lnTo>
                  <a:pt x="282932" y="79204"/>
                </a:lnTo>
                <a:cubicBezTo>
                  <a:pt x="283660" y="80123"/>
                  <a:pt x="284420" y="81073"/>
                  <a:pt x="285180" y="82023"/>
                </a:cubicBezTo>
                <a:lnTo>
                  <a:pt x="285180" y="81294"/>
                </a:lnTo>
                <a:cubicBezTo>
                  <a:pt x="284515" y="80471"/>
                  <a:pt x="283882" y="79679"/>
                  <a:pt x="283280" y="78888"/>
                </a:cubicBezTo>
                <a:lnTo>
                  <a:pt x="285180" y="77177"/>
                </a:lnTo>
                <a:lnTo>
                  <a:pt x="285180" y="76576"/>
                </a:lnTo>
                <a:lnTo>
                  <a:pt x="282995" y="78508"/>
                </a:lnTo>
                <a:cubicBezTo>
                  <a:pt x="282425" y="77779"/>
                  <a:pt x="281886" y="77082"/>
                  <a:pt x="281348" y="76386"/>
                </a:cubicBezTo>
                <a:cubicBezTo>
                  <a:pt x="280493" y="75246"/>
                  <a:pt x="279670" y="74201"/>
                  <a:pt x="279005" y="73251"/>
                </a:cubicBezTo>
                <a:lnTo>
                  <a:pt x="281981" y="70685"/>
                </a:lnTo>
                <a:lnTo>
                  <a:pt x="285180" y="74676"/>
                </a:lnTo>
                <a:lnTo>
                  <a:pt x="285180" y="73947"/>
                </a:lnTo>
                <a:lnTo>
                  <a:pt x="282330" y="70400"/>
                </a:lnTo>
                <a:lnTo>
                  <a:pt x="285180" y="67898"/>
                </a:lnTo>
                <a:lnTo>
                  <a:pt x="285180" y="66663"/>
                </a:lnTo>
                <a:lnTo>
                  <a:pt x="284325" y="67423"/>
                </a:lnTo>
                <a:cubicBezTo>
                  <a:pt x="283375" y="64447"/>
                  <a:pt x="281380" y="58144"/>
                  <a:pt x="280525" y="55358"/>
                </a:cubicBezTo>
                <a:lnTo>
                  <a:pt x="283407" y="54376"/>
                </a:lnTo>
                <a:lnTo>
                  <a:pt x="285180" y="54598"/>
                </a:lnTo>
                <a:lnTo>
                  <a:pt x="285180" y="52286"/>
                </a:lnTo>
                <a:lnTo>
                  <a:pt x="283407" y="52064"/>
                </a:lnTo>
                <a:lnTo>
                  <a:pt x="283343" y="52064"/>
                </a:lnTo>
                <a:lnTo>
                  <a:pt x="273336" y="51621"/>
                </a:lnTo>
                <a:lnTo>
                  <a:pt x="271562" y="45762"/>
                </a:lnTo>
                <a:lnTo>
                  <a:pt x="285180" y="47250"/>
                </a:lnTo>
                <a:lnTo>
                  <a:pt x="285180" y="46775"/>
                </a:lnTo>
                <a:lnTo>
                  <a:pt x="271404" y="45255"/>
                </a:lnTo>
                <a:lnTo>
                  <a:pt x="270137" y="41138"/>
                </a:lnTo>
                <a:lnTo>
                  <a:pt x="285180" y="41803"/>
                </a:lnTo>
                <a:lnTo>
                  <a:pt x="285180" y="41328"/>
                </a:lnTo>
                <a:lnTo>
                  <a:pt x="252244" y="39840"/>
                </a:lnTo>
                <a:lnTo>
                  <a:pt x="244390" y="39840"/>
                </a:lnTo>
                <a:cubicBezTo>
                  <a:pt x="244707" y="36673"/>
                  <a:pt x="244992" y="33918"/>
                  <a:pt x="245214" y="31638"/>
                </a:cubicBezTo>
                <a:lnTo>
                  <a:pt x="268680" y="32018"/>
                </a:lnTo>
                <a:lnTo>
                  <a:pt x="276946" y="32524"/>
                </a:lnTo>
                <a:lnTo>
                  <a:pt x="285148" y="33063"/>
                </a:lnTo>
                <a:lnTo>
                  <a:pt x="285148" y="32588"/>
                </a:lnTo>
                <a:lnTo>
                  <a:pt x="277168" y="32081"/>
                </a:lnTo>
                <a:lnTo>
                  <a:pt x="277263" y="28724"/>
                </a:lnTo>
                <a:lnTo>
                  <a:pt x="285148" y="28629"/>
                </a:lnTo>
                <a:lnTo>
                  <a:pt x="285148" y="28186"/>
                </a:lnTo>
                <a:lnTo>
                  <a:pt x="277326" y="28249"/>
                </a:lnTo>
                <a:lnTo>
                  <a:pt x="277453" y="24037"/>
                </a:lnTo>
                <a:lnTo>
                  <a:pt x="285212" y="24829"/>
                </a:lnTo>
                <a:lnTo>
                  <a:pt x="285212" y="24385"/>
                </a:lnTo>
                <a:lnTo>
                  <a:pt x="283977" y="24259"/>
                </a:lnTo>
                <a:lnTo>
                  <a:pt x="283977" y="15106"/>
                </a:lnTo>
                <a:lnTo>
                  <a:pt x="285212" y="15201"/>
                </a:lnTo>
                <a:lnTo>
                  <a:pt x="285212" y="14726"/>
                </a:lnTo>
                <a:lnTo>
                  <a:pt x="268237" y="13460"/>
                </a:lnTo>
                <a:lnTo>
                  <a:pt x="268807" y="5099"/>
                </a:lnTo>
                <a:lnTo>
                  <a:pt x="268807" y="32"/>
                </a:lnTo>
                <a:lnTo>
                  <a:pt x="268332" y="32"/>
                </a:lnTo>
                <a:lnTo>
                  <a:pt x="268332" y="4814"/>
                </a:lnTo>
                <a:lnTo>
                  <a:pt x="260415" y="4022"/>
                </a:lnTo>
                <a:lnTo>
                  <a:pt x="260541" y="32"/>
                </a:lnTo>
                <a:lnTo>
                  <a:pt x="260098" y="32"/>
                </a:lnTo>
                <a:lnTo>
                  <a:pt x="259971" y="3991"/>
                </a:lnTo>
                <a:lnTo>
                  <a:pt x="255158" y="3484"/>
                </a:lnTo>
                <a:lnTo>
                  <a:pt x="255221" y="32"/>
                </a:lnTo>
                <a:lnTo>
                  <a:pt x="254746" y="32"/>
                </a:lnTo>
                <a:lnTo>
                  <a:pt x="254714" y="3421"/>
                </a:lnTo>
                <a:lnTo>
                  <a:pt x="246132" y="2566"/>
                </a:lnTo>
                <a:lnTo>
                  <a:pt x="246132" y="32"/>
                </a:lnTo>
                <a:lnTo>
                  <a:pt x="243820" y="32"/>
                </a:lnTo>
                <a:lnTo>
                  <a:pt x="243820" y="2312"/>
                </a:lnTo>
                <a:lnTo>
                  <a:pt x="233401" y="1267"/>
                </a:lnTo>
                <a:lnTo>
                  <a:pt x="233591" y="32"/>
                </a:lnTo>
                <a:lnTo>
                  <a:pt x="233148" y="32"/>
                </a:lnTo>
                <a:lnTo>
                  <a:pt x="232926" y="1457"/>
                </a:lnTo>
                <a:lnTo>
                  <a:pt x="232419" y="4846"/>
                </a:lnTo>
                <a:lnTo>
                  <a:pt x="225072" y="4339"/>
                </a:lnTo>
                <a:lnTo>
                  <a:pt x="225705" y="32"/>
                </a:lnTo>
                <a:lnTo>
                  <a:pt x="224787" y="32"/>
                </a:lnTo>
                <a:lnTo>
                  <a:pt x="224154" y="4307"/>
                </a:lnTo>
                <a:cubicBezTo>
                  <a:pt x="216585" y="3801"/>
                  <a:pt x="209143" y="3294"/>
                  <a:pt x="205976" y="3136"/>
                </a:cubicBezTo>
                <a:cubicBezTo>
                  <a:pt x="205627" y="3104"/>
                  <a:pt x="205216" y="3072"/>
                  <a:pt x="204804" y="3041"/>
                </a:cubicBezTo>
                <a:lnTo>
                  <a:pt x="205089" y="32"/>
                </a:lnTo>
                <a:lnTo>
                  <a:pt x="204139" y="32"/>
                </a:lnTo>
                <a:lnTo>
                  <a:pt x="203886" y="2946"/>
                </a:lnTo>
                <a:cubicBezTo>
                  <a:pt x="199674" y="2439"/>
                  <a:pt x="192611" y="1235"/>
                  <a:pt x="185961" y="32"/>
                </a:cubicBezTo>
                <a:lnTo>
                  <a:pt x="180925" y="32"/>
                </a:lnTo>
                <a:cubicBezTo>
                  <a:pt x="183174" y="444"/>
                  <a:pt x="185581" y="887"/>
                  <a:pt x="188019" y="1330"/>
                </a:cubicBezTo>
                <a:lnTo>
                  <a:pt x="187608" y="5637"/>
                </a:lnTo>
                <a:lnTo>
                  <a:pt x="175447" y="4751"/>
                </a:lnTo>
                <a:lnTo>
                  <a:pt x="176840" y="32"/>
                </a:lnTo>
                <a:lnTo>
                  <a:pt x="176333" y="32"/>
                </a:lnTo>
                <a:lnTo>
                  <a:pt x="175003" y="4592"/>
                </a:lnTo>
                <a:lnTo>
                  <a:pt x="167941" y="32"/>
                </a:lnTo>
                <a:lnTo>
                  <a:pt x="167086" y="32"/>
                </a:lnTo>
                <a:lnTo>
                  <a:pt x="174877" y="5036"/>
                </a:lnTo>
                <a:lnTo>
                  <a:pt x="173673" y="9184"/>
                </a:lnTo>
                <a:lnTo>
                  <a:pt x="162779" y="2756"/>
                </a:lnTo>
                <a:lnTo>
                  <a:pt x="162716" y="2724"/>
                </a:lnTo>
                <a:lnTo>
                  <a:pt x="156477" y="32"/>
                </a:lnTo>
                <a:lnTo>
                  <a:pt x="154165" y="32"/>
                </a:lnTo>
                <a:lnTo>
                  <a:pt x="162336" y="3579"/>
                </a:lnTo>
                <a:lnTo>
                  <a:pt x="181179" y="14695"/>
                </a:lnTo>
                <a:lnTo>
                  <a:pt x="177822" y="20300"/>
                </a:lnTo>
                <a:lnTo>
                  <a:pt x="150143" y="7664"/>
                </a:lnTo>
                <a:lnTo>
                  <a:pt x="148781" y="32"/>
                </a:lnTo>
                <a:lnTo>
                  <a:pt x="147831" y="32"/>
                </a:lnTo>
                <a:lnTo>
                  <a:pt x="149130" y="7284"/>
                </a:lnTo>
                <a:lnTo>
                  <a:pt x="127690" y="64"/>
                </a:lnTo>
                <a:lnTo>
                  <a:pt x="127690" y="32"/>
                </a:lnTo>
                <a:lnTo>
                  <a:pt x="126170" y="32"/>
                </a:lnTo>
                <a:lnTo>
                  <a:pt x="126613" y="159"/>
                </a:lnTo>
                <a:cubicBezTo>
                  <a:pt x="125220" y="3231"/>
                  <a:pt x="123098" y="7918"/>
                  <a:pt x="120881" y="12858"/>
                </a:cubicBezTo>
                <a:cubicBezTo>
                  <a:pt x="109417" y="7981"/>
                  <a:pt x="95166" y="1869"/>
                  <a:pt x="94437" y="1552"/>
                </a:cubicBezTo>
                <a:cubicBezTo>
                  <a:pt x="93772" y="1140"/>
                  <a:pt x="93202" y="634"/>
                  <a:pt x="92695" y="32"/>
                </a:cubicBezTo>
                <a:lnTo>
                  <a:pt x="92062" y="32"/>
                </a:lnTo>
                <a:cubicBezTo>
                  <a:pt x="92854" y="887"/>
                  <a:pt x="93709" y="1742"/>
                  <a:pt x="94247" y="1964"/>
                </a:cubicBezTo>
                <a:cubicBezTo>
                  <a:pt x="94659" y="2154"/>
                  <a:pt x="99473" y="4212"/>
                  <a:pt x="105648" y="6873"/>
                </a:cubicBezTo>
                <a:cubicBezTo>
                  <a:pt x="105268" y="7728"/>
                  <a:pt x="103780" y="10863"/>
                  <a:pt x="103495" y="11369"/>
                </a:cubicBezTo>
                <a:cubicBezTo>
                  <a:pt x="103241" y="11750"/>
                  <a:pt x="103273" y="13238"/>
                  <a:pt x="103400" y="16215"/>
                </a:cubicBezTo>
                <a:cubicBezTo>
                  <a:pt x="103431" y="17070"/>
                  <a:pt x="103495" y="17798"/>
                  <a:pt x="103463" y="18020"/>
                </a:cubicBezTo>
                <a:cubicBezTo>
                  <a:pt x="103431" y="18242"/>
                  <a:pt x="103241" y="19667"/>
                  <a:pt x="102988" y="21535"/>
                </a:cubicBezTo>
                <a:lnTo>
                  <a:pt x="96559" y="21852"/>
                </a:lnTo>
                <a:lnTo>
                  <a:pt x="95102" y="15296"/>
                </a:lnTo>
                <a:cubicBezTo>
                  <a:pt x="95071" y="15233"/>
                  <a:pt x="95039" y="15201"/>
                  <a:pt x="95039" y="15170"/>
                </a:cubicBezTo>
                <a:lnTo>
                  <a:pt x="79806" y="32"/>
                </a:lnTo>
                <a:lnTo>
                  <a:pt x="79141" y="32"/>
                </a:lnTo>
                <a:lnTo>
                  <a:pt x="83448" y="4276"/>
                </a:lnTo>
                <a:lnTo>
                  <a:pt x="77241" y="9184"/>
                </a:lnTo>
                <a:lnTo>
                  <a:pt x="76639" y="8234"/>
                </a:lnTo>
                <a:lnTo>
                  <a:pt x="70084" y="32"/>
                </a:lnTo>
                <a:lnTo>
                  <a:pt x="69514" y="32"/>
                </a:lnTo>
                <a:lnTo>
                  <a:pt x="71445" y="2439"/>
                </a:lnTo>
                <a:lnTo>
                  <a:pt x="67075" y="6778"/>
                </a:lnTo>
                <a:lnTo>
                  <a:pt x="65048" y="2724"/>
                </a:lnTo>
                <a:lnTo>
                  <a:pt x="63687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2549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8"/>
          <p:cNvSpPr txBox="1"/>
          <p:nvPr>
            <p:ph type="ctrTitle"/>
          </p:nvPr>
        </p:nvSpPr>
        <p:spPr>
          <a:xfrm>
            <a:off x="5062875" y="1961963"/>
            <a:ext cx="2796000" cy="60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10" name="Google Shape;110;p18"/>
          <p:cNvSpPr txBox="1"/>
          <p:nvPr>
            <p:ph idx="1" type="subTitle"/>
          </p:nvPr>
        </p:nvSpPr>
        <p:spPr>
          <a:xfrm>
            <a:off x="5062875" y="2561963"/>
            <a:ext cx="2796000" cy="109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8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/>
          <p:nvPr/>
        </p:nvSpPr>
        <p:spPr>
          <a:xfrm>
            <a:off x="0" y="-5827"/>
            <a:ext cx="9144329" cy="5196133"/>
          </a:xfrm>
          <a:custGeom>
            <a:rect b="b" l="l" r="r" t="t"/>
            <a:pathLst>
              <a:path extrusionOk="0" h="162050" w="285181">
                <a:moveTo>
                  <a:pt x="207306" y="1108"/>
                </a:moveTo>
                <a:lnTo>
                  <a:pt x="207686" y="4592"/>
                </a:lnTo>
                <a:lnTo>
                  <a:pt x="203538" y="5542"/>
                </a:lnTo>
                <a:lnTo>
                  <a:pt x="202619" y="1868"/>
                </a:lnTo>
                <a:lnTo>
                  <a:pt x="207306" y="1108"/>
                </a:lnTo>
                <a:close/>
                <a:moveTo>
                  <a:pt x="171014" y="412"/>
                </a:moveTo>
                <a:lnTo>
                  <a:pt x="172914" y="6017"/>
                </a:lnTo>
                <a:lnTo>
                  <a:pt x="163001" y="6017"/>
                </a:lnTo>
                <a:lnTo>
                  <a:pt x="163286" y="728"/>
                </a:lnTo>
                <a:lnTo>
                  <a:pt x="171014" y="412"/>
                </a:lnTo>
                <a:close/>
                <a:moveTo>
                  <a:pt x="174149" y="285"/>
                </a:moveTo>
                <a:cubicBezTo>
                  <a:pt x="174149" y="1995"/>
                  <a:pt x="174212" y="3927"/>
                  <a:pt x="174244" y="6017"/>
                </a:cubicBezTo>
                <a:lnTo>
                  <a:pt x="173421" y="6017"/>
                </a:lnTo>
                <a:lnTo>
                  <a:pt x="171489" y="412"/>
                </a:lnTo>
                <a:lnTo>
                  <a:pt x="174149" y="285"/>
                </a:lnTo>
                <a:close/>
                <a:moveTo>
                  <a:pt x="202144" y="1963"/>
                </a:moveTo>
                <a:lnTo>
                  <a:pt x="203094" y="5669"/>
                </a:lnTo>
                <a:lnTo>
                  <a:pt x="195272" y="7474"/>
                </a:lnTo>
                <a:lnTo>
                  <a:pt x="194829" y="3167"/>
                </a:lnTo>
                <a:lnTo>
                  <a:pt x="202144" y="1963"/>
                </a:lnTo>
                <a:close/>
                <a:moveTo>
                  <a:pt x="9058" y="1013"/>
                </a:moveTo>
                <a:lnTo>
                  <a:pt x="11433" y="1520"/>
                </a:lnTo>
                <a:lnTo>
                  <a:pt x="9723" y="8044"/>
                </a:lnTo>
                <a:lnTo>
                  <a:pt x="7760" y="7854"/>
                </a:lnTo>
                <a:lnTo>
                  <a:pt x="9058" y="1013"/>
                </a:lnTo>
                <a:close/>
                <a:moveTo>
                  <a:pt x="174244" y="6460"/>
                </a:moveTo>
                <a:cubicBezTo>
                  <a:pt x="174276" y="7157"/>
                  <a:pt x="174276" y="7854"/>
                  <a:pt x="174307" y="8551"/>
                </a:cubicBezTo>
                <a:lnTo>
                  <a:pt x="173579" y="6460"/>
                </a:lnTo>
                <a:close/>
                <a:moveTo>
                  <a:pt x="194354" y="3230"/>
                </a:moveTo>
                <a:lnTo>
                  <a:pt x="194829" y="7569"/>
                </a:lnTo>
                <a:lnTo>
                  <a:pt x="185740" y="9691"/>
                </a:lnTo>
                <a:lnTo>
                  <a:pt x="184948" y="4750"/>
                </a:lnTo>
                <a:lnTo>
                  <a:pt x="194354" y="3230"/>
                </a:lnTo>
                <a:close/>
                <a:moveTo>
                  <a:pt x="184473" y="4845"/>
                </a:moveTo>
                <a:lnTo>
                  <a:pt x="185296" y="9786"/>
                </a:lnTo>
                <a:lnTo>
                  <a:pt x="175257" y="10736"/>
                </a:lnTo>
                <a:cubicBezTo>
                  <a:pt x="175226" y="9247"/>
                  <a:pt x="175194" y="7791"/>
                  <a:pt x="175162" y="6365"/>
                </a:cubicBezTo>
                <a:lnTo>
                  <a:pt x="184473" y="4845"/>
                </a:lnTo>
                <a:close/>
                <a:moveTo>
                  <a:pt x="203221" y="6080"/>
                </a:moveTo>
                <a:lnTo>
                  <a:pt x="204140" y="9754"/>
                </a:lnTo>
                <a:lnTo>
                  <a:pt x="195652" y="11021"/>
                </a:lnTo>
                <a:lnTo>
                  <a:pt x="195336" y="7917"/>
                </a:lnTo>
                <a:lnTo>
                  <a:pt x="203221" y="6080"/>
                </a:lnTo>
                <a:close/>
                <a:moveTo>
                  <a:pt x="125759" y="2153"/>
                </a:moveTo>
                <a:lnTo>
                  <a:pt x="129907" y="8867"/>
                </a:lnTo>
                <a:lnTo>
                  <a:pt x="125094" y="11559"/>
                </a:lnTo>
                <a:lnTo>
                  <a:pt x="121578" y="3357"/>
                </a:lnTo>
                <a:lnTo>
                  <a:pt x="125759" y="2153"/>
                </a:lnTo>
                <a:close/>
                <a:moveTo>
                  <a:pt x="214115" y="1520"/>
                </a:moveTo>
                <a:lnTo>
                  <a:pt x="228905" y="2660"/>
                </a:lnTo>
                <a:lnTo>
                  <a:pt x="231185" y="9152"/>
                </a:lnTo>
                <a:lnTo>
                  <a:pt x="222539" y="9722"/>
                </a:lnTo>
                <a:lnTo>
                  <a:pt x="222476" y="9722"/>
                </a:lnTo>
                <a:lnTo>
                  <a:pt x="214115" y="12224"/>
                </a:lnTo>
                <a:lnTo>
                  <a:pt x="214115" y="1520"/>
                </a:lnTo>
                <a:close/>
                <a:moveTo>
                  <a:pt x="207750" y="5035"/>
                </a:moveTo>
                <a:lnTo>
                  <a:pt x="208605" y="13079"/>
                </a:lnTo>
                <a:lnTo>
                  <a:pt x="205121" y="12351"/>
                </a:lnTo>
                <a:lnTo>
                  <a:pt x="205121" y="11908"/>
                </a:lnTo>
                <a:cubicBezTo>
                  <a:pt x="205121" y="11876"/>
                  <a:pt x="205121" y="11844"/>
                  <a:pt x="205121" y="11844"/>
                </a:cubicBezTo>
                <a:lnTo>
                  <a:pt x="203664" y="5985"/>
                </a:lnTo>
                <a:lnTo>
                  <a:pt x="207750" y="5035"/>
                </a:lnTo>
                <a:close/>
                <a:moveTo>
                  <a:pt x="185391" y="10261"/>
                </a:moveTo>
                <a:lnTo>
                  <a:pt x="186056" y="14156"/>
                </a:lnTo>
                <a:lnTo>
                  <a:pt x="175352" y="13903"/>
                </a:lnTo>
                <a:cubicBezTo>
                  <a:pt x="175321" y="13016"/>
                  <a:pt x="175321" y="12098"/>
                  <a:pt x="175289" y="11179"/>
                </a:cubicBezTo>
                <a:lnTo>
                  <a:pt x="185391" y="10261"/>
                </a:lnTo>
                <a:close/>
                <a:moveTo>
                  <a:pt x="39239" y="4465"/>
                </a:moveTo>
                <a:lnTo>
                  <a:pt x="40695" y="7062"/>
                </a:lnTo>
                <a:cubicBezTo>
                  <a:pt x="40442" y="7347"/>
                  <a:pt x="40379" y="7759"/>
                  <a:pt x="40505" y="8139"/>
                </a:cubicBezTo>
                <a:lnTo>
                  <a:pt x="42374" y="13618"/>
                </a:lnTo>
                <a:lnTo>
                  <a:pt x="40379" y="14251"/>
                </a:lnTo>
                <a:lnTo>
                  <a:pt x="39840" y="12414"/>
                </a:lnTo>
                <a:cubicBezTo>
                  <a:pt x="39809" y="12319"/>
                  <a:pt x="39745" y="12256"/>
                  <a:pt x="39650" y="12256"/>
                </a:cubicBezTo>
                <a:lnTo>
                  <a:pt x="37370" y="12003"/>
                </a:lnTo>
                <a:lnTo>
                  <a:pt x="34742" y="8234"/>
                </a:lnTo>
                <a:lnTo>
                  <a:pt x="39239" y="4465"/>
                </a:lnTo>
                <a:close/>
                <a:moveTo>
                  <a:pt x="194860" y="8044"/>
                </a:moveTo>
                <a:lnTo>
                  <a:pt x="195557" y="14409"/>
                </a:lnTo>
                <a:lnTo>
                  <a:pt x="195557" y="14409"/>
                </a:lnTo>
                <a:lnTo>
                  <a:pt x="186468" y="14188"/>
                </a:lnTo>
                <a:lnTo>
                  <a:pt x="185803" y="10134"/>
                </a:lnTo>
                <a:lnTo>
                  <a:pt x="194860" y="8044"/>
                </a:lnTo>
                <a:close/>
                <a:moveTo>
                  <a:pt x="23879" y="7316"/>
                </a:moveTo>
                <a:lnTo>
                  <a:pt x="26254" y="7917"/>
                </a:lnTo>
                <a:lnTo>
                  <a:pt x="26571" y="14473"/>
                </a:lnTo>
                <a:lnTo>
                  <a:pt x="20174" y="15169"/>
                </a:lnTo>
                <a:lnTo>
                  <a:pt x="18812" y="9216"/>
                </a:lnTo>
                <a:lnTo>
                  <a:pt x="23879" y="7316"/>
                </a:lnTo>
                <a:close/>
                <a:moveTo>
                  <a:pt x="7506" y="8329"/>
                </a:moveTo>
                <a:lnTo>
                  <a:pt x="9628" y="8519"/>
                </a:lnTo>
                <a:lnTo>
                  <a:pt x="9280" y="16278"/>
                </a:lnTo>
                <a:lnTo>
                  <a:pt x="2503" y="14504"/>
                </a:lnTo>
                <a:lnTo>
                  <a:pt x="3009" y="10482"/>
                </a:lnTo>
                <a:lnTo>
                  <a:pt x="7506" y="8329"/>
                </a:lnTo>
                <a:close/>
                <a:moveTo>
                  <a:pt x="10103" y="8551"/>
                </a:moveTo>
                <a:lnTo>
                  <a:pt x="18369" y="9279"/>
                </a:lnTo>
                <a:lnTo>
                  <a:pt x="19731" y="15201"/>
                </a:lnTo>
                <a:lnTo>
                  <a:pt x="9755" y="16309"/>
                </a:lnTo>
                <a:lnTo>
                  <a:pt x="10103" y="8551"/>
                </a:lnTo>
                <a:close/>
                <a:moveTo>
                  <a:pt x="204266" y="10229"/>
                </a:moveTo>
                <a:lnTo>
                  <a:pt x="204678" y="11939"/>
                </a:lnTo>
                <a:lnTo>
                  <a:pt x="204678" y="19191"/>
                </a:lnTo>
                <a:lnTo>
                  <a:pt x="196032" y="14504"/>
                </a:lnTo>
                <a:lnTo>
                  <a:pt x="195716" y="11496"/>
                </a:lnTo>
                <a:lnTo>
                  <a:pt x="204266" y="10229"/>
                </a:lnTo>
                <a:close/>
                <a:moveTo>
                  <a:pt x="205121" y="12826"/>
                </a:moveTo>
                <a:lnTo>
                  <a:pt x="208668" y="13523"/>
                </a:lnTo>
                <a:lnTo>
                  <a:pt x="209365" y="19793"/>
                </a:lnTo>
                <a:lnTo>
                  <a:pt x="205121" y="19350"/>
                </a:lnTo>
                <a:lnTo>
                  <a:pt x="205121" y="12826"/>
                </a:lnTo>
                <a:close/>
                <a:moveTo>
                  <a:pt x="231343" y="9596"/>
                </a:moveTo>
                <a:lnTo>
                  <a:pt x="232135" y="11749"/>
                </a:lnTo>
                <a:lnTo>
                  <a:pt x="214115" y="20553"/>
                </a:lnTo>
                <a:lnTo>
                  <a:pt x="214115" y="12699"/>
                </a:lnTo>
                <a:lnTo>
                  <a:pt x="222603" y="10197"/>
                </a:lnTo>
                <a:lnTo>
                  <a:pt x="231343" y="9596"/>
                </a:lnTo>
                <a:close/>
                <a:moveTo>
                  <a:pt x="1014" y="14599"/>
                </a:moveTo>
                <a:lnTo>
                  <a:pt x="5321" y="15708"/>
                </a:lnTo>
                <a:lnTo>
                  <a:pt x="4593" y="21693"/>
                </a:lnTo>
                <a:lnTo>
                  <a:pt x="444" y="20870"/>
                </a:lnTo>
                <a:lnTo>
                  <a:pt x="1014" y="14599"/>
                </a:lnTo>
                <a:close/>
                <a:moveTo>
                  <a:pt x="67044" y="3515"/>
                </a:moveTo>
                <a:lnTo>
                  <a:pt x="76070" y="5827"/>
                </a:lnTo>
                <a:lnTo>
                  <a:pt x="75563" y="8614"/>
                </a:lnTo>
                <a:cubicBezTo>
                  <a:pt x="74075" y="10862"/>
                  <a:pt x="72903" y="12636"/>
                  <a:pt x="72491" y="13333"/>
                </a:cubicBezTo>
                <a:lnTo>
                  <a:pt x="59317" y="22042"/>
                </a:lnTo>
                <a:lnTo>
                  <a:pt x="54852" y="20933"/>
                </a:lnTo>
                <a:lnTo>
                  <a:pt x="55485" y="6175"/>
                </a:lnTo>
                <a:lnTo>
                  <a:pt x="65714" y="8836"/>
                </a:lnTo>
                <a:lnTo>
                  <a:pt x="65746" y="8836"/>
                </a:lnTo>
                <a:cubicBezTo>
                  <a:pt x="65809" y="8836"/>
                  <a:pt x="65841" y="8836"/>
                  <a:pt x="65872" y="8804"/>
                </a:cubicBezTo>
                <a:cubicBezTo>
                  <a:pt x="65936" y="8772"/>
                  <a:pt x="65967" y="8709"/>
                  <a:pt x="65967" y="8677"/>
                </a:cubicBezTo>
                <a:lnTo>
                  <a:pt x="67044" y="3515"/>
                </a:lnTo>
                <a:close/>
                <a:moveTo>
                  <a:pt x="42501" y="14061"/>
                </a:moveTo>
                <a:lnTo>
                  <a:pt x="45414" y="22612"/>
                </a:lnTo>
                <a:lnTo>
                  <a:pt x="42659" y="22200"/>
                </a:lnTo>
                <a:lnTo>
                  <a:pt x="40505" y="14726"/>
                </a:lnTo>
                <a:lnTo>
                  <a:pt x="42501" y="14061"/>
                </a:lnTo>
                <a:close/>
                <a:moveTo>
                  <a:pt x="186437" y="19856"/>
                </a:moveTo>
                <a:lnTo>
                  <a:pt x="192644" y="21788"/>
                </a:lnTo>
                <a:lnTo>
                  <a:pt x="192644" y="23530"/>
                </a:lnTo>
                <a:lnTo>
                  <a:pt x="186532" y="23530"/>
                </a:lnTo>
                <a:cubicBezTo>
                  <a:pt x="186468" y="22200"/>
                  <a:pt x="186437" y="20965"/>
                  <a:pt x="186437" y="19856"/>
                </a:cubicBezTo>
                <a:close/>
                <a:moveTo>
                  <a:pt x="186563" y="14663"/>
                </a:moveTo>
                <a:lnTo>
                  <a:pt x="195747" y="14884"/>
                </a:lnTo>
                <a:lnTo>
                  <a:pt x="202841" y="18685"/>
                </a:lnTo>
                <a:lnTo>
                  <a:pt x="200118" y="23625"/>
                </a:lnTo>
                <a:lnTo>
                  <a:pt x="197932" y="22928"/>
                </a:lnTo>
                <a:lnTo>
                  <a:pt x="198566" y="21028"/>
                </a:lnTo>
                <a:cubicBezTo>
                  <a:pt x="198605" y="20850"/>
                  <a:pt x="198459" y="20733"/>
                  <a:pt x="198321" y="20733"/>
                </a:cubicBezTo>
                <a:cubicBezTo>
                  <a:pt x="198238" y="20733"/>
                  <a:pt x="198158" y="20775"/>
                  <a:pt x="198122" y="20870"/>
                </a:cubicBezTo>
                <a:lnTo>
                  <a:pt x="197489" y="22770"/>
                </a:lnTo>
                <a:lnTo>
                  <a:pt x="186437" y="19381"/>
                </a:lnTo>
                <a:cubicBezTo>
                  <a:pt x="186468" y="16911"/>
                  <a:pt x="186627" y="15264"/>
                  <a:pt x="186627" y="15233"/>
                </a:cubicBezTo>
                <a:cubicBezTo>
                  <a:pt x="186658" y="15201"/>
                  <a:pt x="186658" y="15169"/>
                  <a:pt x="186658" y="15169"/>
                </a:cubicBezTo>
                <a:lnTo>
                  <a:pt x="186563" y="14663"/>
                </a:lnTo>
                <a:close/>
                <a:moveTo>
                  <a:pt x="35027" y="16309"/>
                </a:moveTo>
                <a:lnTo>
                  <a:pt x="36515" y="23087"/>
                </a:lnTo>
                <a:lnTo>
                  <a:pt x="28915" y="24797"/>
                </a:lnTo>
                <a:lnTo>
                  <a:pt x="27426" y="18368"/>
                </a:lnTo>
                <a:lnTo>
                  <a:pt x="35027" y="16309"/>
                </a:lnTo>
                <a:close/>
                <a:moveTo>
                  <a:pt x="203253" y="18906"/>
                </a:moveTo>
                <a:lnTo>
                  <a:pt x="204678" y="19698"/>
                </a:lnTo>
                <a:lnTo>
                  <a:pt x="204678" y="25018"/>
                </a:lnTo>
                <a:lnTo>
                  <a:pt x="203633" y="24702"/>
                </a:lnTo>
                <a:lnTo>
                  <a:pt x="200561" y="23752"/>
                </a:lnTo>
                <a:lnTo>
                  <a:pt x="203253" y="18906"/>
                </a:lnTo>
                <a:close/>
                <a:moveTo>
                  <a:pt x="174656" y="21186"/>
                </a:moveTo>
                <a:cubicBezTo>
                  <a:pt x="174719" y="22612"/>
                  <a:pt x="174782" y="23942"/>
                  <a:pt x="174846" y="25050"/>
                </a:cubicBezTo>
                <a:lnTo>
                  <a:pt x="167435" y="25050"/>
                </a:lnTo>
                <a:lnTo>
                  <a:pt x="166928" y="21440"/>
                </a:lnTo>
                <a:lnTo>
                  <a:pt x="174656" y="21186"/>
                </a:lnTo>
                <a:close/>
                <a:moveTo>
                  <a:pt x="205121" y="19793"/>
                </a:moveTo>
                <a:lnTo>
                  <a:pt x="209397" y="20268"/>
                </a:lnTo>
                <a:lnTo>
                  <a:pt x="210093" y="26697"/>
                </a:lnTo>
                <a:lnTo>
                  <a:pt x="210093" y="26697"/>
                </a:lnTo>
                <a:lnTo>
                  <a:pt x="205121" y="25145"/>
                </a:lnTo>
                <a:lnTo>
                  <a:pt x="205121" y="19793"/>
                </a:lnTo>
                <a:close/>
                <a:moveTo>
                  <a:pt x="71129" y="16943"/>
                </a:moveTo>
                <a:lnTo>
                  <a:pt x="71129" y="16943"/>
                </a:lnTo>
                <a:cubicBezTo>
                  <a:pt x="70338" y="19381"/>
                  <a:pt x="69008" y="23403"/>
                  <a:pt x="67582" y="27425"/>
                </a:cubicBezTo>
                <a:lnTo>
                  <a:pt x="59760" y="24512"/>
                </a:lnTo>
                <a:lnTo>
                  <a:pt x="71129" y="16943"/>
                </a:lnTo>
                <a:close/>
                <a:moveTo>
                  <a:pt x="200529" y="24195"/>
                </a:moveTo>
                <a:lnTo>
                  <a:pt x="203316" y="25082"/>
                </a:lnTo>
                <a:lnTo>
                  <a:pt x="203538" y="29927"/>
                </a:lnTo>
                <a:lnTo>
                  <a:pt x="200529" y="29927"/>
                </a:lnTo>
                <a:lnTo>
                  <a:pt x="200529" y="24195"/>
                </a:lnTo>
                <a:close/>
                <a:moveTo>
                  <a:pt x="203791" y="25240"/>
                </a:moveTo>
                <a:lnTo>
                  <a:pt x="206641" y="26127"/>
                </a:lnTo>
                <a:cubicBezTo>
                  <a:pt x="206641" y="26159"/>
                  <a:pt x="206641" y="26159"/>
                  <a:pt x="206641" y="26190"/>
                </a:cubicBezTo>
                <a:lnTo>
                  <a:pt x="206641" y="29927"/>
                </a:lnTo>
                <a:lnTo>
                  <a:pt x="204013" y="29927"/>
                </a:lnTo>
                <a:lnTo>
                  <a:pt x="203791" y="25240"/>
                </a:lnTo>
                <a:close/>
                <a:moveTo>
                  <a:pt x="207085" y="26254"/>
                </a:moveTo>
                <a:lnTo>
                  <a:pt x="210157" y="27204"/>
                </a:lnTo>
                <a:lnTo>
                  <a:pt x="210442" y="29927"/>
                </a:lnTo>
                <a:lnTo>
                  <a:pt x="207085" y="29927"/>
                </a:lnTo>
                <a:lnTo>
                  <a:pt x="207085" y="26254"/>
                </a:lnTo>
                <a:close/>
                <a:moveTo>
                  <a:pt x="27901" y="14061"/>
                </a:moveTo>
                <a:lnTo>
                  <a:pt x="29263" y="17418"/>
                </a:lnTo>
                <a:lnTo>
                  <a:pt x="27109" y="17988"/>
                </a:lnTo>
                <a:cubicBezTo>
                  <a:pt x="26983" y="18020"/>
                  <a:pt x="26919" y="18146"/>
                  <a:pt x="26951" y="18273"/>
                </a:cubicBezTo>
                <a:lnTo>
                  <a:pt x="29738" y="30434"/>
                </a:lnTo>
                <a:lnTo>
                  <a:pt x="16690" y="30655"/>
                </a:lnTo>
                <a:lnTo>
                  <a:pt x="15360" y="22358"/>
                </a:lnTo>
                <a:cubicBezTo>
                  <a:pt x="15360" y="22263"/>
                  <a:pt x="15234" y="22168"/>
                  <a:pt x="15139" y="22168"/>
                </a:cubicBezTo>
                <a:lnTo>
                  <a:pt x="8646" y="22517"/>
                </a:lnTo>
                <a:lnTo>
                  <a:pt x="5036" y="21788"/>
                </a:lnTo>
                <a:lnTo>
                  <a:pt x="5764" y="15834"/>
                </a:lnTo>
                <a:lnTo>
                  <a:pt x="9470" y="16816"/>
                </a:lnTo>
                <a:lnTo>
                  <a:pt x="9533" y="16816"/>
                </a:lnTo>
                <a:lnTo>
                  <a:pt x="26856" y="14916"/>
                </a:lnTo>
                <a:cubicBezTo>
                  <a:pt x="26888" y="14916"/>
                  <a:pt x="26919" y="14916"/>
                  <a:pt x="26951" y="14884"/>
                </a:cubicBezTo>
                <a:lnTo>
                  <a:pt x="27901" y="14061"/>
                </a:lnTo>
                <a:close/>
                <a:moveTo>
                  <a:pt x="14948" y="22643"/>
                </a:moveTo>
                <a:lnTo>
                  <a:pt x="16184" y="30655"/>
                </a:lnTo>
                <a:lnTo>
                  <a:pt x="8140" y="30782"/>
                </a:lnTo>
                <a:lnTo>
                  <a:pt x="8140" y="30782"/>
                </a:lnTo>
                <a:lnTo>
                  <a:pt x="8836" y="22960"/>
                </a:lnTo>
                <a:lnTo>
                  <a:pt x="14948" y="22643"/>
                </a:lnTo>
                <a:close/>
                <a:moveTo>
                  <a:pt x="36610" y="23530"/>
                </a:moveTo>
                <a:lnTo>
                  <a:pt x="38384" y="31827"/>
                </a:lnTo>
                <a:lnTo>
                  <a:pt x="38384" y="31827"/>
                </a:lnTo>
                <a:lnTo>
                  <a:pt x="30213" y="30497"/>
                </a:lnTo>
                <a:lnTo>
                  <a:pt x="29041" y="25240"/>
                </a:lnTo>
                <a:lnTo>
                  <a:pt x="36610" y="23530"/>
                </a:lnTo>
                <a:close/>
                <a:moveTo>
                  <a:pt x="208225" y="1077"/>
                </a:moveTo>
                <a:lnTo>
                  <a:pt x="213640" y="1488"/>
                </a:lnTo>
                <a:lnTo>
                  <a:pt x="213640" y="20838"/>
                </a:lnTo>
                <a:cubicBezTo>
                  <a:pt x="213609" y="20901"/>
                  <a:pt x="213609" y="20965"/>
                  <a:pt x="213640" y="21028"/>
                </a:cubicBezTo>
                <a:lnTo>
                  <a:pt x="213640" y="21598"/>
                </a:lnTo>
                <a:cubicBezTo>
                  <a:pt x="213640" y="21598"/>
                  <a:pt x="213640" y="21630"/>
                  <a:pt x="213640" y="21662"/>
                </a:cubicBezTo>
                <a:lnTo>
                  <a:pt x="216237" y="29484"/>
                </a:lnTo>
                <a:lnTo>
                  <a:pt x="211582" y="31827"/>
                </a:lnTo>
                <a:lnTo>
                  <a:pt x="208732" y="5732"/>
                </a:lnTo>
                <a:lnTo>
                  <a:pt x="208763" y="5732"/>
                </a:lnTo>
                <a:lnTo>
                  <a:pt x="211740" y="6397"/>
                </a:lnTo>
                <a:lnTo>
                  <a:pt x="211740" y="9057"/>
                </a:lnTo>
                <a:lnTo>
                  <a:pt x="209397" y="8804"/>
                </a:lnTo>
                <a:cubicBezTo>
                  <a:pt x="209270" y="8804"/>
                  <a:pt x="209143" y="8899"/>
                  <a:pt x="209143" y="9026"/>
                </a:cubicBezTo>
                <a:cubicBezTo>
                  <a:pt x="209143" y="9152"/>
                  <a:pt x="209207" y="9247"/>
                  <a:pt x="209333" y="9279"/>
                </a:cubicBezTo>
                <a:lnTo>
                  <a:pt x="211962" y="9532"/>
                </a:lnTo>
                <a:cubicBezTo>
                  <a:pt x="212025" y="9532"/>
                  <a:pt x="212088" y="9532"/>
                  <a:pt x="212120" y="9501"/>
                </a:cubicBezTo>
                <a:cubicBezTo>
                  <a:pt x="212183" y="9437"/>
                  <a:pt x="212215" y="9374"/>
                  <a:pt x="212215" y="9311"/>
                </a:cubicBezTo>
                <a:lnTo>
                  <a:pt x="212215" y="6239"/>
                </a:lnTo>
                <a:cubicBezTo>
                  <a:pt x="212215" y="6144"/>
                  <a:pt x="212120" y="6049"/>
                  <a:pt x="212025" y="6017"/>
                </a:cubicBezTo>
                <a:lnTo>
                  <a:pt x="208890" y="5320"/>
                </a:lnTo>
                <a:cubicBezTo>
                  <a:pt x="208871" y="5311"/>
                  <a:pt x="208853" y="5307"/>
                  <a:pt x="208834" y="5307"/>
                </a:cubicBezTo>
                <a:cubicBezTo>
                  <a:pt x="208789" y="5307"/>
                  <a:pt x="208745" y="5330"/>
                  <a:pt x="208700" y="5352"/>
                </a:cubicBezTo>
                <a:lnTo>
                  <a:pt x="208225" y="1077"/>
                </a:lnTo>
                <a:close/>
                <a:moveTo>
                  <a:pt x="34393" y="8551"/>
                </a:moveTo>
                <a:lnTo>
                  <a:pt x="37054" y="12351"/>
                </a:lnTo>
                <a:cubicBezTo>
                  <a:pt x="37085" y="12414"/>
                  <a:pt x="37149" y="12446"/>
                  <a:pt x="37212" y="12446"/>
                </a:cubicBezTo>
                <a:lnTo>
                  <a:pt x="39460" y="12699"/>
                </a:lnTo>
                <a:lnTo>
                  <a:pt x="42247" y="22453"/>
                </a:lnTo>
                <a:cubicBezTo>
                  <a:pt x="42279" y="22548"/>
                  <a:pt x="42342" y="22612"/>
                  <a:pt x="42437" y="22643"/>
                </a:cubicBezTo>
                <a:lnTo>
                  <a:pt x="45604" y="23087"/>
                </a:lnTo>
                <a:lnTo>
                  <a:pt x="47853" y="29705"/>
                </a:lnTo>
                <a:cubicBezTo>
                  <a:pt x="46966" y="30275"/>
                  <a:pt x="45351" y="31352"/>
                  <a:pt x="43197" y="32587"/>
                </a:cubicBezTo>
                <a:lnTo>
                  <a:pt x="38859" y="31891"/>
                </a:lnTo>
                <a:cubicBezTo>
                  <a:pt x="38859" y="31859"/>
                  <a:pt x="38859" y="31827"/>
                  <a:pt x="38859" y="31796"/>
                </a:cubicBezTo>
                <a:lnTo>
                  <a:pt x="35438" y="15961"/>
                </a:lnTo>
                <a:cubicBezTo>
                  <a:pt x="35407" y="15898"/>
                  <a:pt x="35375" y="15834"/>
                  <a:pt x="35343" y="15803"/>
                </a:cubicBezTo>
                <a:cubicBezTo>
                  <a:pt x="35299" y="15780"/>
                  <a:pt x="35254" y="15758"/>
                  <a:pt x="35209" y="15758"/>
                </a:cubicBezTo>
                <a:cubicBezTo>
                  <a:pt x="35190" y="15758"/>
                  <a:pt x="35172" y="15762"/>
                  <a:pt x="35153" y="15771"/>
                </a:cubicBezTo>
                <a:lnTo>
                  <a:pt x="29738" y="17260"/>
                </a:lnTo>
                <a:lnTo>
                  <a:pt x="28313" y="13713"/>
                </a:lnTo>
                <a:lnTo>
                  <a:pt x="34393" y="8551"/>
                </a:lnTo>
                <a:close/>
                <a:moveTo>
                  <a:pt x="52096" y="33157"/>
                </a:moveTo>
                <a:lnTo>
                  <a:pt x="52666" y="36229"/>
                </a:lnTo>
                <a:lnTo>
                  <a:pt x="47378" y="38414"/>
                </a:lnTo>
                <a:lnTo>
                  <a:pt x="46554" y="37053"/>
                </a:lnTo>
                <a:lnTo>
                  <a:pt x="52096" y="33157"/>
                </a:lnTo>
                <a:close/>
                <a:moveTo>
                  <a:pt x="30245" y="30941"/>
                </a:moveTo>
                <a:lnTo>
                  <a:pt x="42596" y="32967"/>
                </a:lnTo>
                <a:cubicBezTo>
                  <a:pt x="39144" y="34931"/>
                  <a:pt x="34583" y="37243"/>
                  <a:pt x="29896" y="38699"/>
                </a:cubicBezTo>
                <a:lnTo>
                  <a:pt x="30245" y="30941"/>
                </a:lnTo>
                <a:close/>
                <a:moveTo>
                  <a:pt x="211043" y="35184"/>
                </a:moveTo>
                <a:lnTo>
                  <a:pt x="211265" y="37021"/>
                </a:lnTo>
                <a:lnTo>
                  <a:pt x="199516" y="39428"/>
                </a:lnTo>
                <a:lnTo>
                  <a:pt x="198312" y="35944"/>
                </a:lnTo>
                <a:lnTo>
                  <a:pt x="211043" y="35184"/>
                </a:lnTo>
                <a:close/>
                <a:moveTo>
                  <a:pt x="29801" y="30909"/>
                </a:moveTo>
                <a:lnTo>
                  <a:pt x="29421" y="38826"/>
                </a:lnTo>
                <a:cubicBezTo>
                  <a:pt x="27268" y="39491"/>
                  <a:pt x="25051" y="39934"/>
                  <a:pt x="22802" y="40093"/>
                </a:cubicBezTo>
                <a:cubicBezTo>
                  <a:pt x="22068" y="40137"/>
                  <a:pt x="21339" y="40161"/>
                  <a:pt x="20615" y="40161"/>
                </a:cubicBezTo>
                <a:cubicBezTo>
                  <a:pt x="19779" y="40161"/>
                  <a:pt x="18947" y="40129"/>
                  <a:pt x="18115" y="40061"/>
                </a:cubicBezTo>
                <a:lnTo>
                  <a:pt x="16722" y="31099"/>
                </a:lnTo>
                <a:lnTo>
                  <a:pt x="29801" y="30909"/>
                </a:lnTo>
                <a:close/>
                <a:moveTo>
                  <a:pt x="59254" y="24828"/>
                </a:moveTo>
                <a:lnTo>
                  <a:pt x="67424" y="27869"/>
                </a:lnTo>
                <a:cubicBezTo>
                  <a:pt x="65461" y="33506"/>
                  <a:pt x="63339" y="39111"/>
                  <a:pt x="62262" y="40346"/>
                </a:cubicBezTo>
                <a:cubicBezTo>
                  <a:pt x="61945" y="40726"/>
                  <a:pt x="61597" y="41043"/>
                  <a:pt x="61249" y="41360"/>
                </a:cubicBezTo>
                <a:lnTo>
                  <a:pt x="53110" y="36229"/>
                </a:lnTo>
                <a:lnTo>
                  <a:pt x="52445" y="32714"/>
                </a:lnTo>
                <a:lnTo>
                  <a:pt x="51875" y="29737"/>
                </a:lnTo>
                <a:lnTo>
                  <a:pt x="59254" y="24828"/>
                </a:lnTo>
                <a:close/>
                <a:moveTo>
                  <a:pt x="179026" y="23688"/>
                </a:moveTo>
                <a:lnTo>
                  <a:pt x="177347" y="42563"/>
                </a:lnTo>
                <a:cubicBezTo>
                  <a:pt x="176872" y="36324"/>
                  <a:pt x="176366" y="30180"/>
                  <a:pt x="176049" y="28344"/>
                </a:cubicBezTo>
                <a:cubicBezTo>
                  <a:pt x="175954" y="27805"/>
                  <a:pt x="175859" y="26729"/>
                  <a:pt x="175796" y="25303"/>
                </a:cubicBezTo>
                <a:lnTo>
                  <a:pt x="179026" y="23688"/>
                </a:lnTo>
                <a:close/>
                <a:moveTo>
                  <a:pt x="211297" y="37496"/>
                </a:moveTo>
                <a:lnTo>
                  <a:pt x="211518" y="39491"/>
                </a:lnTo>
                <a:lnTo>
                  <a:pt x="201004" y="43798"/>
                </a:lnTo>
                <a:lnTo>
                  <a:pt x="199643" y="39871"/>
                </a:lnTo>
                <a:lnTo>
                  <a:pt x="211297" y="37496"/>
                </a:lnTo>
                <a:close/>
                <a:moveTo>
                  <a:pt x="175352" y="14346"/>
                </a:moveTo>
                <a:lnTo>
                  <a:pt x="186088" y="14631"/>
                </a:lnTo>
                <a:lnTo>
                  <a:pt x="186183" y="15201"/>
                </a:lnTo>
                <a:cubicBezTo>
                  <a:pt x="186183" y="15454"/>
                  <a:pt x="186025" y="17133"/>
                  <a:pt x="185993" y="19540"/>
                </a:cubicBezTo>
                <a:lnTo>
                  <a:pt x="185993" y="19571"/>
                </a:lnTo>
                <a:cubicBezTo>
                  <a:pt x="185993" y="20806"/>
                  <a:pt x="185993" y="22232"/>
                  <a:pt x="186088" y="23752"/>
                </a:cubicBezTo>
                <a:lnTo>
                  <a:pt x="186088" y="23783"/>
                </a:lnTo>
                <a:cubicBezTo>
                  <a:pt x="186215" y="26095"/>
                  <a:pt x="186532" y="28375"/>
                  <a:pt x="187038" y="30655"/>
                </a:cubicBezTo>
                <a:cubicBezTo>
                  <a:pt x="187608" y="33094"/>
                  <a:pt x="189065" y="38351"/>
                  <a:pt x="190744" y="44210"/>
                </a:cubicBezTo>
                <a:lnTo>
                  <a:pt x="177601" y="46522"/>
                </a:lnTo>
                <a:cubicBezTo>
                  <a:pt x="177569" y="46142"/>
                  <a:pt x="177538" y="45762"/>
                  <a:pt x="177506" y="45382"/>
                </a:cubicBezTo>
                <a:lnTo>
                  <a:pt x="179501" y="23372"/>
                </a:lnTo>
                <a:cubicBezTo>
                  <a:pt x="179501" y="23277"/>
                  <a:pt x="179469" y="23182"/>
                  <a:pt x="179406" y="23150"/>
                </a:cubicBezTo>
                <a:cubicBezTo>
                  <a:pt x="179374" y="23134"/>
                  <a:pt x="179335" y="23126"/>
                  <a:pt x="179295" y="23126"/>
                </a:cubicBezTo>
                <a:cubicBezTo>
                  <a:pt x="179256" y="23126"/>
                  <a:pt x="179216" y="23134"/>
                  <a:pt x="179184" y="23150"/>
                </a:cubicBezTo>
                <a:lnTo>
                  <a:pt x="175764" y="24828"/>
                </a:lnTo>
                <a:cubicBezTo>
                  <a:pt x="175606" y="22137"/>
                  <a:pt x="175479" y="18336"/>
                  <a:pt x="175352" y="14346"/>
                </a:cubicBezTo>
                <a:close/>
                <a:moveTo>
                  <a:pt x="52951" y="36673"/>
                </a:moveTo>
                <a:lnTo>
                  <a:pt x="60869" y="41676"/>
                </a:lnTo>
                <a:cubicBezTo>
                  <a:pt x="57797" y="44115"/>
                  <a:pt x="52286" y="46617"/>
                  <a:pt x="50576" y="47155"/>
                </a:cubicBezTo>
                <a:cubicBezTo>
                  <a:pt x="49974" y="47408"/>
                  <a:pt x="49404" y="47693"/>
                  <a:pt x="48834" y="48010"/>
                </a:cubicBezTo>
                <a:cubicBezTo>
                  <a:pt x="47093" y="48010"/>
                  <a:pt x="44749" y="48232"/>
                  <a:pt x="42659" y="48422"/>
                </a:cubicBezTo>
                <a:cubicBezTo>
                  <a:pt x="44812" y="46838"/>
                  <a:pt x="47409" y="42626"/>
                  <a:pt x="47663" y="42215"/>
                </a:cubicBezTo>
                <a:lnTo>
                  <a:pt x="52951" y="36673"/>
                </a:lnTo>
                <a:close/>
                <a:moveTo>
                  <a:pt x="51495" y="29990"/>
                </a:moveTo>
                <a:lnTo>
                  <a:pt x="52001" y="32682"/>
                </a:lnTo>
                <a:lnTo>
                  <a:pt x="46111" y="36831"/>
                </a:lnTo>
                <a:cubicBezTo>
                  <a:pt x="46016" y="36894"/>
                  <a:pt x="45984" y="37021"/>
                  <a:pt x="46048" y="37116"/>
                </a:cubicBezTo>
                <a:lnTo>
                  <a:pt x="47093" y="38826"/>
                </a:lnTo>
                <a:cubicBezTo>
                  <a:pt x="47140" y="38897"/>
                  <a:pt x="47223" y="38933"/>
                  <a:pt x="47302" y="38933"/>
                </a:cubicBezTo>
                <a:cubicBezTo>
                  <a:pt x="47328" y="38933"/>
                  <a:pt x="47354" y="38929"/>
                  <a:pt x="47378" y="38921"/>
                </a:cubicBezTo>
                <a:lnTo>
                  <a:pt x="52033" y="36989"/>
                </a:lnTo>
                <a:lnTo>
                  <a:pt x="52033" y="36989"/>
                </a:lnTo>
                <a:lnTo>
                  <a:pt x="47378" y="41930"/>
                </a:lnTo>
                <a:cubicBezTo>
                  <a:pt x="47346" y="41930"/>
                  <a:pt x="47346" y="41930"/>
                  <a:pt x="47346" y="41961"/>
                </a:cubicBezTo>
                <a:cubicBezTo>
                  <a:pt x="47314" y="42025"/>
                  <a:pt x="43704" y="47883"/>
                  <a:pt x="41582" y="48517"/>
                </a:cubicBezTo>
                <a:lnTo>
                  <a:pt x="41487" y="48517"/>
                </a:lnTo>
                <a:lnTo>
                  <a:pt x="41170" y="48548"/>
                </a:lnTo>
                <a:lnTo>
                  <a:pt x="41170" y="44336"/>
                </a:lnTo>
                <a:cubicBezTo>
                  <a:pt x="41170" y="44241"/>
                  <a:pt x="41075" y="44146"/>
                  <a:pt x="40980" y="44115"/>
                </a:cubicBezTo>
                <a:lnTo>
                  <a:pt x="29200" y="41296"/>
                </a:lnTo>
                <a:cubicBezTo>
                  <a:pt x="39460" y="38478"/>
                  <a:pt x="49214" y="31542"/>
                  <a:pt x="49879" y="31099"/>
                </a:cubicBezTo>
                <a:lnTo>
                  <a:pt x="51495" y="29990"/>
                </a:lnTo>
                <a:close/>
                <a:moveTo>
                  <a:pt x="232262" y="12193"/>
                </a:moveTo>
                <a:lnTo>
                  <a:pt x="233085" y="14504"/>
                </a:lnTo>
                <a:cubicBezTo>
                  <a:pt x="233085" y="14504"/>
                  <a:pt x="233085" y="14536"/>
                  <a:pt x="233085" y="14536"/>
                </a:cubicBezTo>
                <a:cubicBezTo>
                  <a:pt x="233433" y="15486"/>
                  <a:pt x="235334" y="19160"/>
                  <a:pt x="237740" y="23720"/>
                </a:cubicBezTo>
                <a:lnTo>
                  <a:pt x="218644" y="33221"/>
                </a:lnTo>
                <a:cubicBezTo>
                  <a:pt x="218549" y="33252"/>
                  <a:pt x="218486" y="33411"/>
                  <a:pt x="218549" y="33506"/>
                </a:cubicBezTo>
                <a:cubicBezTo>
                  <a:pt x="218581" y="33601"/>
                  <a:pt x="218676" y="33632"/>
                  <a:pt x="218739" y="33632"/>
                </a:cubicBezTo>
                <a:lnTo>
                  <a:pt x="218866" y="33632"/>
                </a:lnTo>
                <a:lnTo>
                  <a:pt x="237962" y="24132"/>
                </a:lnTo>
                <a:cubicBezTo>
                  <a:pt x="241731" y="31226"/>
                  <a:pt x="246608" y="40219"/>
                  <a:pt x="248793" y="44210"/>
                </a:cubicBezTo>
                <a:lnTo>
                  <a:pt x="249806" y="48675"/>
                </a:lnTo>
                <a:lnTo>
                  <a:pt x="236917" y="43988"/>
                </a:lnTo>
                <a:cubicBezTo>
                  <a:pt x="236812" y="43936"/>
                  <a:pt x="236689" y="43912"/>
                  <a:pt x="236561" y="43912"/>
                </a:cubicBezTo>
                <a:cubicBezTo>
                  <a:pt x="236458" y="43912"/>
                  <a:pt x="236352" y="43928"/>
                  <a:pt x="236252" y="43956"/>
                </a:cubicBezTo>
                <a:lnTo>
                  <a:pt x="221526" y="47757"/>
                </a:lnTo>
                <a:lnTo>
                  <a:pt x="212437" y="39839"/>
                </a:lnTo>
                <a:lnTo>
                  <a:pt x="211613" y="32302"/>
                </a:lnTo>
                <a:lnTo>
                  <a:pt x="216617" y="29832"/>
                </a:lnTo>
                <a:cubicBezTo>
                  <a:pt x="216712" y="29769"/>
                  <a:pt x="216775" y="29674"/>
                  <a:pt x="216744" y="29547"/>
                </a:cubicBezTo>
                <a:lnTo>
                  <a:pt x="214084" y="21567"/>
                </a:lnTo>
                <a:lnTo>
                  <a:pt x="214115" y="21060"/>
                </a:lnTo>
                <a:lnTo>
                  <a:pt x="232262" y="12193"/>
                </a:lnTo>
                <a:close/>
                <a:moveTo>
                  <a:pt x="36072" y="43418"/>
                </a:moveTo>
                <a:lnTo>
                  <a:pt x="40695" y="44526"/>
                </a:lnTo>
                <a:lnTo>
                  <a:pt x="40695" y="48612"/>
                </a:lnTo>
                <a:cubicBezTo>
                  <a:pt x="39809" y="48707"/>
                  <a:pt x="39049" y="48770"/>
                  <a:pt x="38605" y="48802"/>
                </a:cubicBezTo>
                <a:cubicBezTo>
                  <a:pt x="37497" y="48738"/>
                  <a:pt x="36357" y="48580"/>
                  <a:pt x="35280" y="48327"/>
                </a:cubicBezTo>
                <a:lnTo>
                  <a:pt x="36072" y="43418"/>
                </a:lnTo>
                <a:close/>
                <a:moveTo>
                  <a:pt x="212278" y="40853"/>
                </a:moveTo>
                <a:lnTo>
                  <a:pt x="220449" y="48010"/>
                </a:lnTo>
                <a:lnTo>
                  <a:pt x="208605" y="51082"/>
                </a:lnTo>
                <a:cubicBezTo>
                  <a:pt x="210093" y="48232"/>
                  <a:pt x="211582" y="43355"/>
                  <a:pt x="212278" y="40853"/>
                </a:cubicBezTo>
                <a:close/>
                <a:moveTo>
                  <a:pt x="193087" y="21915"/>
                </a:moveTo>
                <a:lnTo>
                  <a:pt x="197331" y="23213"/>
                </a:lnTo>
                <a:lnTo>
                  <a:pt x="195241" y="29547"/>
                </a:lnTo>
                <a:cubicBezTo>
                  <a:pt x="195177" y="29674"/>
                  <a:pt x="195241" y="29800"/>
                  <a:pt x="195367" y="29832"/>
                </a:cubicBezTo>
                <a:lnTo>
                  <a:pt x="195431" y="29832"/>
                </a:lnTo>
                <a:cubicBezTo>
                  <a:pt x="195557" y="29832"/>
                  <a:pt x="195621" y="29769"/>
                  <a:pt x="195652" y="29674"/>
                </a:cubicBezTo>
                <a:lnTo>
                  <a:pt x="197774" y="23340"/>
                </a:lnTo>
                <a:lnTo>
                  <a:pt x="200054" y="24068"/>
                </a:lnTo>
                <a:lnTo>
                  <a:pt x="200054" y="30149"/>
                </a:lnTo>
                <a:cubicBezTo>
                  <a:pt x="200054" y="30275"/>
                  <a:pt x="200149" y="30370"/>
                  <a:pt x="200276" y="30370"/>
                </a:cubicBezTo>
                <a:lnTo>
                  <a:pt x="210505" y="30370"/>
                </a:lnTo>
                <a:lnTo>
                  <a:pt x="210980" y="34709"/>
                </a:lnTo>
                <a:lnTo>
                  <a:pt x="198154" y="35501"/>
                </a:lnTo>
                <a:lnTo>
                  <a:pt x="197584" y="33822"/>
                </a:lnTo>
                <a:cubicBezTo>
                  <a:pt x="197532" y="33744"/>
                  <a:pt x="197437" y="33687"/>
                  <a:pt x="197334" y="33687"/>
                </a:cubicBezTo>
                <a:cubicBezTo>
                  <a:pt x="197312" y="33687"/>
                  <a:pt x="197290" y="33690"/>
                  <a:pt x="197267" y="33696"/>
                </a:cubicBezTo>
                <a:cubicBezTo>
                  <a:pt x="197172" y="33727"/>
                  <a:pt x="197109" y="33854"/>
                  <a:pt x="197141" y="33981"/>
                </a:cubicBezTo>
                <a:lnTo>
                  <a:pt x="200656" y="44178"/>
                </a:lnTo>
                <a:cubicBezTo>
                  <a:pt x="200656" y="44241"/>
                  <a:pt x="200719" y="44305"/>
                  <a:pt x="200751" y="44336"/>
                </a:cubicBezTo>
                <a:lnTo>
                  <a:pt x="200941" y="44336"/>
                </a:lnTo>
                <a:lnTo>
                  <a:pt x="211582" y="39966"/>
                </a:lnTo>
                <a:lnTo>
                  <a:pt x="211582" y="40029"/>
                </a:lnTo>
                <a:cubicBezTo>
                  <a:pt x="210315" y="44526"/>
                  <a:pt x="208605" y="49403"/>
                  <a:pt x="207433" y="51399"/>
                </a:cubicBezTo>
                <a:lnTo>
                  <a:pt x="194322" y="54787"/>
                </a:lnTo>
                <a:cubicBezTo>
                  <a:pt x="191599" y="45540"/>
                  <a:pt x="188400" y="34487"/>
                  <a:pt x="187482" y="30560"/>
                </a:cubicBezTo>
                <a:cubicBezTo>
                  <a:pt x="187007" y="28407"/>
                  <a:pt x="186690" y="26190"/>
                  <a:pt x="186563" y="23973"/>
                </a:cubicBezTo>
                <a:lnTo>
                  <a:pt x="192865" y="23973"/>
                </a:lnTo>
                <a:cubicBezTo>
                  <a:pt x="192992" y="23973"/>
                  <a:pt x="193087" y="23878"/>
                  <a:pt x="193087" y="23752"/>
                </a:cubicBezTo>
                <a:lnTo>
                  <a:pt x="193087" y="21915"/>
                </a:lnTo>
                <a:close/>
                <a:moveTo>
                  <a:pt x="190870" y="44653"/>
                </a:moveTo>
                <a:cubicBezTo>
                  <a:pt x="191852" y="48010"/>
                  <a:pt x="192897" y="51557"/>
                  <a:pt x="193879" y="54882"/>
                </a:cubicBezTo>
                <a:lnTo>
                  <a:pt x="193847" y="54882"/>
                </a:lnTo>
                <a:lnTo>
                  <a:pt x="192074" y="55326"/>
                </a:lnTo>
                <a:lnTo>
                  <a:pt x="178298" y="56909"/>
                </a:lnTo>
                <a:cubicBezTo>
                  <a:pt x="178171" y="55041"/>
                  <a:pt x="177918" y="51240"/>
                  <a:pt x="177633" y="46965"/>
                </a:cubicBezTo>
                <a:lnTo>
                  <a:pt x="190870" y="44653"/>
                </a:lnTo>
                <a:close/>
                <a:moveTo>
                  <a:pt x="138901" y="14599"/>
                </a:moveTo>
                <a:lnTo>
                  <a:pt x="143588" y="14884"/>
                </a:lnTo>
                <a:lnTo>
                  <a:pt x="156003" y="48707"/>
                </a:lnTo>
                <a:lnTo>
                  <a:pt x="156003" y="58556"/>
                </a:lnTo>
                <a:cubicBezTo>
                  <a:pt x="151601" y="58556"/>
                  <a:pt x="146597" y="58429"/>
                  <a:pt x="143873" y="58144"/>
                </a:cubicBezTo>
                <a:cubicBezTo>
                  <a:pt x="138933" y="57574"/>
                  <a:pt x="127025" y="54629"/>
                  <a:pt x="124302" y="53932"/>
                </a:cubicBezTo>
                <a:lnTo>
                  <a:pt x="118348" y="38129"/>
                </a:lnTo>
                <a:cubicBezTo>
                  <a:pt x="118285" y="38003"/>
                  <a:pt x="118190" y="37844"/>
                  <a:pt x="118095" y="37749"/>
                </a:cubicBezTo>
                <a:lnTo>
                  <a:pt x="111412" y="31067"/>
                </a:lnTo>
                <a:cubicBezTo>
                  <a:pt x="113218" y="29990"/>
                  <a:pt x="116195" y="28185"/>
                  <a:pt x="116986" y="27394"/>
                </a:cubicBezTo>
                <a:lnTo>
                  <a:pt x="116986" y="27425"/>
                </a:lnTo>
                <a:cubicBezTo>
                  <a:pt x="118063" y="26349"/>
                  <a:pt x="120406" y="21947"/>
                  <a:pt x="120755" y="21281"/>
                </a:cubicBezTo>
                <a:lnTo>
                  <a:pt x="138901" y="14599"/>
                </a:lnTo>
                <a:close/>
                <a:moveTo>
                  <a:pt x="173072" y="6460"/>
                </a:moveTo>
                <a:lnTo>
                  <a:pt x="174307" y="10071"/>
                </a:lnTo>
                <a:cubicBezTo>
                  <a:pt x="174402" y="13776"/>
                  <a:pt x="174497" y="17545"/>
                  <a:pt x="174624" y="20711"/>
                </a:cubicBezTo>
                <a:lnTo>
                  <a:pt x="166643" y="20996"/>
                </a:lnTo>
                <a:cubicBezTo>
                  <a:pt x="166517" y="20996"/>
                  <a:pt x="166390" y="21091"/>
                  <a:pt x="166422" y="21250"/>
                </a:cubicBezTo>
                <a:lnTo>
                  <a:pt x="166992" y="25335"/>
                </a:lnTo>
                <a:cubicBezTo>
                  <a:pt x="167023" y="25462"/>
                  <a:pt x="167118" y="25525"/>
                  <a:pt x="167213" y="25525"/>
                </a:cubicBezTo>
                <a:lnTo>
                  <a:pt x="174846" y="25525"/>
                </a:lnTo>
                <a:cubicBezTo>
                  <a:pt x="174941" y="26919"/>
                  <a:pt x="175036" y="27964"/>
                  <a:pt x="175131" y="28534"/>
                </a:cubicBezTo>
                <a:cubicBezTo>
                  <a:pt x="175732" y="32017"/>
                  <a:pt x="177062" y="52064"/>
                  <a:pt x="177379" y="57067"/>
                </a:cubicBezTo>
                <a:lnTo>
                  <a:pt x="164617" y="58524"/>
                </a:lnTo>
                <a:cubicBezTo>
                  <a:pt x="164110" y="58524"/>
                  <a:pt x="160595" y="58587"/>
                  <a:pt x="156478" y="58587"/>
                </a:cubicBezTo>
                <a:lnTo>
                  <a:pt x="156478" y="48675"/>
                </a:lnTo>
                <a:cubicBezTo>
                  <a:pt x="156478" y="48643"/>
                  <a:pt x="156478" y="48612"/>
                  <a:pt x="156478" y="48612"/>
                </a:cubicBezTo>
                <a:lnTo>
                  <a:pt x="144063" y="14789"/>
                </a:lnTo>
                <a:cubicBezTo>
                  <a:pt x="145330" y="14378"/>
                  <a:pt x="151411" y="12351"/>
                  <a:pt x="153089" y="11179"/>
                </a:cubicBezTo>
                <a:cubicBezTo>
                  <a:pt x="154767" y="10007"/>
                  <a:pt x="159043" y="6872"/>
                  <a:pt x="159613" y="6460"/>
                </a:cubicBezTo>
                <a:close/>
                <a:moveTo>
                  <a:pt x="123985" y="56212"/>
                </a:moveTo>
                <a:lnTo>
                  <a:pt x="123985" y="56212"/>
                </a:lnTo>
                <a:cubicBezTo>
                  <a:pt x="125125" y="56497"/>
                  <a:pt x="127184" y="57004"/>
                  <a:pt x="129654" y="57606"/>
                </a:cubicBezTo>
                <a:lnTo>
                  <a:pt x="130161" y="60614"/>
                </a:lnTo>
                <a:cubicBezTo>
                  <a:pt x="130161" y="60646"/>
                  <a:pt x="130192" y="60678"/>
                  <a:pt x="130224" y="60741"/>
                </a:cubicBezTo>
                <a:lnTo>
                  <a:pt x="131807" y="62451"/>
                </a:lnTo>
                <a:lnTo>
                  <a:pt x="127215" y="64256"/>
                </a:lnTo>
                <a:lnTo>
                  <a:pt x="123985" y="56212"/>
                </a:lnTo>
                <a:close/>
                <a:moveTo>
                  <a:pt x="240907" y="47852"/>
                </a:moveTo>
                <a:lnTo>
                  <a:pt x="250440" y="51304"/>
                </a:lnTo>
                <a:lnTo>
                  <a:pt x="253195" y="63401"/>
                </a:lnTo>
                <a:cubicBezTo>
                  <a:pt x="250883" y="64034"/>
                  <a:pt x="247589" y="64921"/>
                  <a:pt x="244264" y="65776"/>
                </a:cubicBezTo>
                <a:lnTo>
                  <a:pt x="244264" y="58144"/>
                </a:lnTo>
                <a:cubicBezTo>
                  <a:pt x="244264" y="58112"/>
                  <a:pt x="244264" y="58081"/>
                  <a:pt x="244264" y="58049"/>
                </a:cubicBezTo>
                <a:lnTo>
                  <a:pt x="240907" y="47852"/>
                </a:lnTo>
                <a:close/>
                <a:moveTo>
                  <a:pt x="219531" y="55674"/>
                </a:moveTo>
                <a:lnTo>
                  <a:pt x="220734" y="58461"/>
                </a:lnTo>
                <a:cubicBezTo>
                  <a:pt x="220760" y="58539"/>
                  <a:pt x="220829" y="58596"/>
                  <a:pt x="220923" y="58596"/>
                </a:cubicBezTo>
                <a:cubicBezTo>
                  <a:pt x="220944" y="58596"/>
                  <a:pt x="220965" y="58593"/>
                  <a:pt x="220987" y="58587"/>
                </a:cubicBezTo>
                <a:lnTo>
                  <a:pt x="221938" y="58429"/>
                </a:lnTo>
                <a:cubicBezTo>
                  <a:pt x="222033" y="60361"/>
                  <a:pt x="222096" y="62293"/>
                  <a:pt x="222159" y="63971"/>
                </a:cubicBezTo>
                <a:lnTo>
                  <a:pt x="211645" y="66125"/>
                </a:lnTo>
                <a:lnTo>
                  <a:pt x="210885" y="62388"/>
                </a:lnTo>
                <a:lnTo>
                  <a:pt x="217187" y="60678"/>
                </a:lnTo>
                <a:cubicBezTo>
                  <a:pt x="217282" y="60646"/>
                  <a:pt x="217346" y="60551"/>
                  <a:pt x="217346" y="60456"/>
                </a:cubicBezTo>
                <a:lnTo>
                  <a:pt x="217694" y="56402"/>
                </a:lnTo>
                <a:lnTo>
                  <a:pt x="219531" y="55674"/>
                </a:lnTo>
                <a:close/>
                <a:moveTo>
                  <a:pt x="163381" y="60963"/>
                </a:moveTo>
                <a:lnTo>
                  <a:pt x="163381" y="60963"/>
                </a:lnTo>
                <a:cubicBezTo>
                  <a:pt x="162688" y="62287"/>
                  <a:pt x="162402" y="64083"/>
                  <a:pt x="162556" y="66506"/>
                </a:cubicBezTo>
                <a:lnTo>
                  <a:pt x="162556" y="66506"/>
                </a:lnTo>
                <a:cubicBezTo>
                  <a:pt x="161899" y="65920"/>
                  <a:pt x="161151" y="65486"/>
                  <a:pt x="160373" y="65175"/>
                </a:cubicBezTo>
                <a:cubicBezTo>
                  <a:pt x="159561" y="64884"/>
                  <a:pt x="158695" y="64727"/>
                  <a:pt x="157849" y="64727"/>
                </a:cubicBezTo>
                <a:cubicBezTo>
                  <a:pt x="157772" y="64727"/>
                  <a:pt x="157695" y="64729"/>
                  <a:pt x="157618" y="64731"/>
                </a:cubicBezTo>
                <a:lnTo>
                  <a:pt x="162463" y="61058"/>
                </a:lnTo>
                <a:lnTo>
                  <a:pt x="163381" y="60963"/>
                </a:lnTo>
                <a:close/>
                <a:moveTo>
                  <a:pt x="123510" y="56149"/>
                </a:moveTo>
                <a:lnTo>
                  <a:pt x="126804" y="64446"/>
                </a:lnTo>
                <a:lnTo>
                  <a:pt x="117493" y="68120"/>
                </a:lnTo>
                <a:lnTo>
                  <a:pt x="117050" y="67391"/>
                </a:lnTo>
                <a:lnTo>
                  <a:pt x="119203" y="58366"/>
                </a:lnTo>
                <a:lnTo>
                  <a:pt x="123510" y="56149"/>
                </a:lnTo>
                <a:close/>
                <a:moveTo>
                  <a:pt x="130129" y="57701"/>
                </a:moveTo>
                <a:lnTo>
                  <a:pt x="130129" y="57701"/>
                </a:lnTo>
                <a:cubicBezTo>
                  <a:pt x="134721" y="58809"/>
                  <a:pt x="140453" y="60076"/>
                  <a:pt x="143620" y="60424"/>
                </a:cubicBezTo>
                <a:cubicBezTo>
                  <a:pt x="144253" y="60488"/>
                  <a:pt x="144982" y="60551"/>
                  <a:pt x="145805" y="60583"/>
                </a:cubicBezTo>
                <a:cubicBezTo>
                  <a:pt x="145362" y="61976"/>
                  <a:pt x="144887" y="63433"/>
                  <a:pt x="144760" y="63654"/>
                </a:cubicBezTo>
                <a:lnTo>
                  <a:pt x="144728" y="63654"/>
                </a:lnTo>
                <a:cubicBezTo>
                  <a:pt x="144538" y="63876"/>
                  <a:pt x="141720" y="65840"/>
                  <a:pt x="137951" y="68405"/>
                </a:cubicBezTo>
                <a:lnTo>
                  <a:pt x="130604" y="60488"/>
                </a:lnTo>
                <a:lnTo>
                  <a:pt x="130129" y="57701"/>
                </a:lnTo>
                <a:close/>
                <a:moveTo>
                  <a:pt x="221653" y="50100"/>
                </a:moveTo>
                <a:cubicBezTo>
                  <a:pt x="221716" y="51747"/>
                  <a:pt x="221843" y="54819"/>
                  <a:pt x="221969" y="57986"/>
                </a:cubicBezTo>
                <a:lnTo>
                  <a:pt x="221082" y="58112"/>
                </a:lnTo>
                <a:lnTo>
                  <a:pt x="219911" y="55326"/>
                </a:lnTo>
                <a:cubicBezTo>
                  <a:pt x="219864" y="55233"/>
                  <a:pt x="219784" y="55174"/>
                  <a:pt x="219695" y="55174"/>
                </a:cubicBezTo>
                <a:cubicBezTo>
                  <a:pt x="219662" y="55174"/>
                  <a:pt x="219628" y="55182"/>
                  <a:pt x="219594" y="55199"/>
                </a:cubicBezTo>
                <a:lnTo>
                  <a:pt x="217409" y="56054"/>
                </a:lnTo>
                <a:cubicBezTo>
                  <a:pt x="217314" y="56086"/>
                  <a:pt x="217251" y="56149"/>
                  <a:pt x="217251" y="56244"/>
                </a:cubicBezTo>
                <a:lnTo>
                  <a:pt x="216934" y="60266"/>
                </a:lnTo>
                <a:lnTo>
                  <a:pt x="210568" y="62008"/>
                </a:lnTo>
                <a:cubicBezTo>
                  <a:pt x="210473" y="62039"/>
                  <a:pt x="210410" y="62134"/>
                  <a:pt x="210410" y="62261"/>
                </a:cubicBezTo>
                <a:lnTo>
                  <a:pt x="211265" y="66441"/>
                </a:lnTo>
                <a:cubicBezTo>
                  <a:pt x="211297" y="66568"/>
                  <a:pt x="211392" y="66631"/>
                  <a:pt x="211487" y="66631"/>
                </a:cubicBezTo>
                <a:lnTo>
                  <a:pt x="211550" y="66631"/>
                </a:lnTo>
                <a:lnTo>
                  <a:pt x="222191" y="64478"/>
                </a:lnTo>
                <a:cubicBezTo>
                  <a:pt x="222254" y="66251"/>
                  <a:pt x="222286" y="67708"/>
                  <a:pt x="222318" y="68500"/>
                </a:cubicBezTo>
                <a:cubicBezTo>
                  <a:pt x="217124" y="68405"/>
                  <a:pt x="211012" y="68215"/>
                  <a:pt x="209998" y="67645"/>
                </a:cubicBezTo>
                <a:cubicBezTo>
                  <a:pt x="208637" y="66916"/>
                  <a:pt x="201068" y="60646"/>
                  <a:pt x="196286" y="56656"/>
                </a:cubicBezTo>
                <a:lnTo>
                  <a:pt x="221653" y="50100"/>
                </a:lnTo>
                <a:close/>
                <a:moveTo>
                  <a:pt x="236505" y="46237"/>
                </a:moveTo>
                <a:lnTo>
                  <a:pt x="240369" y="47662"/>
                </a:lnTo>
                <a:lnTo>
                  <a:pt x="243789" y="58176"/>
                </a:lnTo>
                <a:lnTo>
                  <a:pt x="243789" y="65903"/>
                </a:lnTo>
                <a:cubicBezTo>
                  <a:pt x="238278" y="67311"/>
                  <a:pt x="232766" y="68631"/>
                  <a:pt x="231376" y="68631"/>
                </a:cubicBezTo>
                <a:cubicBezTo>
                  <a:pt x="231329" y="68631"/>
                  <a:pt x="231286" y="68630"/>
                  <a:pt x="231248" y="68626"/>
                </a:cubicBezTo>
                <a:cubicBezTo>
                  <a:pt x="230552" y="68595"/>
                  <a:pt x="228778" y="68563"/>
                  <a:pt x="226530" y="68531"/>
                </a:cubicBezTo>
                <a:cubicBezTo>
                  <a:pt x="225548" y="68531"/>
                  <a:pt x="224408" y="68500"/>
                  <a:pt x="223204" y="68500"/>
                </a:cubicBezTo>
                <a:cubicBezTo>
                  <a:pt x="223109" y="65586"/>
                  <a:pt x="222666" y="53584"/>
                  <a:pt x="222539" y="49847"/>
                </a:cubicBezTo>
                <a:lnTo>
                  <a:pt x="236505" y="46237"/>
                </a:lnTo>
                <a:close/>
                <a:moveTo>
                  <a:pt x="21567" y="46617"/>
                </a:moveTo>
                <a:lnTo>
                  <a:pt x="27996" y="47060"/>
                </a:lnTo>
                <a:cubicBezTo>
                  <a:pt x="28558" y="47216"/>
                  <a:pt x="36406" y="49278"/>
                  <a:pt x="38545" y="49278"/>
                </a:cubicBezTo>
                <a:cubicBezTo>
                  <a:pt x="38577" y="49278"/>
                  <a:pt x="38608" y="49278"/>
                  <a:pt x="38637" y="49277"/>
                </a:cubicBezTo>
                <a:cubicBezTo>
                  <a:pt x="39207" y="49245"/>
                  <a:pt x="40284" y="49118"/>
                  <a:pt x="41519" y="49023"/>
                </a:cubicBezTo>
                <a:cubicBezTo>
                  <a:pt x="43451" y="48833"/>
                  <a:pt x="45984" y="48580"/>
                  <a:pt x="48011" y="48485"/>
                </a:cubicBezTo>
                <a:lnTo>
                  <a:pt x="48011" y="48485"/>
                </a:lnTo>
                <a:cubicBezTo>
                  <a:pt x="40569" y="52665"/>
                  <a:pt x="19572" y="65270"/>
                  <a:pt x="9058" y="71603"/>
                </a:cubicBezTo>
                <a:lnTo>
                  <a:pt x="7190" y="67518"/>
                </a:lnTo>
                <a:lnTo>
                  <a:pt x="7728" y="65048"/>
                </a:lnTo>
                <a:cubicBezTo>
                  <a:pt x="7728" y="64985"/>
                  <a:pt x="7728" y="64953"/>
                  <a:pt x="7728" y="64921"/>
                </a:cubicBezTo>
                <a:lnTo>
                  <a:pt x="4814" y="57796"/>
                </a:lnTo>
                <a:lnTo>
                  <a:pt x="5004" y="53045"/>
                </a:lnTo>
                <a:lnTo>
                  <a:pt x="21567" y="46617"/>
                </a:lnTo>
                <a:close/>
                <a:moveTo>
                  <a:pt x="146280" y="60614"/>
                </a:moveTo>
                <a:cubicBezTo>
                  <a:pt x="149605" y="60804"/>
                  <a:pt x="154102" y="60868"/>
                  <a:pt x="157808" y="60868"/>
                </a:cubicBezTo>
                <a:lnTo>
                  <a:pt x="158916" y="60868"/>
                </a:lnTo>
                <a:lnTo>
                  <a:pt x="142512" y="73313"/>
                </a:lnTo>
                <a:lnTo>
                  <a:pt x="138268" y="68753"/>
                </a:lnTo>
                <a:cubicBezTo>
                  <a:pt x="142036" y="66156"/>
                  <a:pt x="145013" y="64098"/>
                  <a:pt x="145108" y="63908"/>
                </a:cubicBezTo>
                <a:cubicBezTo>
                  <a:pt x="145298" y="63623"/>
                  <a:pt x="145868" y="61818"/>
                  <a:pt x="146280" y="60614"/>
                </a:cubicBezTo>
                <a:close/>
                <a:moveTo>
                  <a:pt x="132156" y="62799"/>
                </a:moveTo>
                <a:lnTo>
                  <a:pt x="137571" y="68658"/>
                </a:lnTo>
                <a:cubicBezTo>
                  <a:pt x="133549" y="71445"/>
                  <a:pt x="128545" y="74802"/>
                  <a:pt x="124523" y="77525"/>
                </a:cubicBezTo>
                <a:lnTo>
                  <a:pt x="121230" y="74834"/>
                </a:lnTo>
                <a:lnTo>
                  <a:pt x="121230" y="74485"/>
                </a:lnTo>
                <a:cubicBezTo>
                  <a:pt x="121262" y="74232"/>
                  <a:pt x="121198" y="74010"/>
                  <a:pt x="121072" y="73820"/>
                </a:cubicBezTo>
                <a:lnTo>
                  <a:pt x="117746" y="68531"/>
                </a:lnTo>
                <a:lnTo>
                  <a:pt x="132156" y="62799"/>
                </a:lnTo>
                <a:close/>
                <a:moveTo>
                  <a:pt x="157757" y="67009"/>
                </a:moveTo>
                <a:cubicBezTo>
                  <a:pt x="158349" y="67009"/>
                  <a:pt x="158943" y="67105"/>
                  <a:pt x="159518" y="67296"/>
                </a:cubicBezTo>
                <a:cubicBezTo>
                  <a:pt x="161861" y="68183"/>
                  <a:pt x="163033" y="71002"/>
                  <a:pt x="163603" y="73250"/>
                </a:cubicBezTo>
                <a:cubicBezTo>
                  <a:pt x="164268" y="75784"/>
                  <a:pt x="165092" y="78285"/>
                  <a:pt x="166042" y="80756"/>
                </a:cubicBezTo>
                <a:lnTo>
                  <a:pt x="166073" y="80756"/>
                </a:lnTo>
                <a:lnTo>
                  <a:pt x="161861" y="82054"/>
                </a:lnTo>
                <a:lnTo>
                  <a:pt x="156319" y="67201"/>
                </a:lnTo>
                <a:cubicBezTo>
                  <a:pt x="156790" y="67073"/>
                  <a:pt x="157273" y="67009"/>
                  <a:pt x="157757" y="67009"/>
                </a:cubicBezTo>
                <a:close/>
                <a:moveTo>
                  <a:pt x="137919" y="69007"/>
                </a:moveTo>
                <a:lnTo>
                  <a:pt x="142131" y="73567"/>
                </a:lnTo>
                <a:lnTo>
                  <a:pt x="130604" y="82339"/>
                </a:lnTo>
                <a:lnTo>
                  <a:pt x="124904" y="77810"/>
                </a:lnTo>
                <a:cubicBezTo>
                  <a:pt x="128165" y="75625"/>
                  <a:pt x="133517" y="72015"/>
                  <a:pt x="137919" y="69007"/>
                </a:cubicBezTo>
                <a:close/>
                <a:moveTo>
                  <a:pt x="251516" y="45762"/>
                </a:moveTo>
                <a:lnTo>
                  <a:pt x="251516" y="45762"/>
                </a:lnTo>
                <a:cubicBezTo>
                  <a:pt x="255190" y="47440"/>
                  <a:pt x="260986" y="50290"/>
                  <a:pt x="262569" y="51747"/>
                </a:cubicBezTo>
                <a:cubicBezTo>
                  <a:pt x="264817" y="53837"/>
                  <a:pt x="277802" y="69672"/>
                  <a:pt x="280177" y="72617"/>
                </a:cubicBezTo>
                <a:lnTo>
                  <a:pt x="278340" y="79204"/>
                </a:lnTo>
                <a:lnTo>
                  <a:pt x="260130" y="83163"/>
                </a:lnTo>
                <a:lnTo>
                  <a:pt x="251516" y="45762"/>
                </a:lnTo>
                <a:close/>
                <a:moveTo>
                  <a:pt x="155844" y="67328"/>
                </a:moveTo>
                <a:lnTo>
                  <a:pt x="161418" y="82212"/>
                </a:lnTo>
                <a:lnTo>
                  <a:pt x="157364" y="83448"/>
                </a:lnTo>
                <a:lnTo>
                  <a:pt x="151886" y="69197"/>
                </a:lnTo>
                <a:cubicBezTo>
                  <a:pt x="153089" y="68373"/>
                  <a:pt x="154451" y="67771"/>
                  <a:pt x="155844" y="67328"/>
                </a:cubicBezTo>
                <a:close/>
                <a:moveTo>
                  <a:pt x="151474" y="69418"/>
                </a:moveTo>
                <a:lnTo>
                  <a:pt x="156953" y="83606"/>
                </a:lnTo>
                <a:lnTo>
                  <a:pt x="151696" y="85221"/>
                </a:lnTo>
                <a:lnTo>
                  <a:pt x="145868" y="73630"/>
                </a:lnTo>
                <a:lnTo>
                  <a:pt x="150935" y="69767"/>
                </a:lnTo>
                <a:cubicBezTo>
                  <a:pt x="151125" y="69672"/>
                  <a:pt x="151284" y="69545"/>
                  <a:pt x="151474" y="69418"/>
                </a:cubicBezTo>
                <a:close/>
                <a:moveTo>
                  <a:pt x="157111" y="84018"/>
                </a:moveTo>
                <a:lnTo>
                  <a:pt x="158188" y="86994"/>
                </a:lnTo>
                <a:lnTo>
                  <a:pt x="152456" y="88325"/>
                </a:lnTo>
                <a:lnTo>
                  <a:pt x="151854" y="85664"/>
                </a:lnTo>
                <a:lnTo>
                  <a:pt x="157111" y="84018"/>
                </a:lnTo>
                <a:close/>
                <a:moveTo>
                  <a:pt x="194544" y="57099"/>
                </a:moveTo>
                <a:cubicBezTo>
                  <a:pt x="196286" y="63021"/>
                  <a:pt x="197711" y="67835"/>
                  <a:pt x="198059" y="68943"/>
                </a:cubicBezTo>
                <a:lnTo>
                  <a:pt x="189730" y="70843"/>
                </a:lnTo>
                <a:cubicBezTo>
                  <a:pt x="189635" y="70875"/>
                  <a:pt x="189572" y="70970"/>
                  <a:pt x="189572" y="71065"/>
                </a:cubicBezTo>
                <a:lnTo>
                  <a:pt x="189572" y="81769"/>
                </a:lnTo>
                <a:lnTo>
                  <a:pt x="181654" y="81769"/>
                </a:lnTo>
                <a:cubicBezTo>
                  <a:pt x="181623" y="81769"/>
                  <a:pt x="181559" y="81769"/>
                  <a:pt x="181528" y="81801"/>
                </a:cubicBezTo>
                <a:lnTo>
                  <a:pt x="172090" y="88356"/>
                </a:lnTo>
                <a:lnTo>
                  <a:pt x="171615" y="87469"/>
                </a:lnTo>
                <a:cubicBezTo>
                  <a:pt x="169114" y="82782"/>
                  <a:pt x="167182" y="77810"/>
                  <a:pt x="165852" y="72680"/>
                </a:cubicBezTo>
                <a:cubicBezTo>
                  <a:pt x="164522" y="66885"/>
                  <a:pt x="164458" y="63274"/>
                  <a:pt x="165598" y="61659"/>
                </a:cubicBezTo>
                <a:cubicBezTo>
                  <a:pt x="166105" y="60963"/>
                  <a:pt x="166897" y="60551"/>
                  <a:pt x="168132" y="60424"/>
                </a:cubicBezTo>
                <a:lnTo>
                  <a:pt x="192454" y="57606"/>
                </a:lnTo>
                <a:cubicBezTo>
                  <a:pt x="192485" y="57606"/>
                  <a:pt x="192549" y="57606"/>
                  <a:pt x="192612" y="57574"/>
                </a:cubicBezTo>
                <a:lnTo>
                  <a:pt x="194544" y="57099"/>
                </a:lnTo>
                <a:close/>
                <a:moveTo>
                  <a:pt x="121198" y="75372"/>
                </a:moveTo>
                <a:lnTo>
                  <a:pt x="124365" y="77969"/>
                </a:lnTo>
                <a:lnTo>
                  <a:pt x="130224" y="82624"/>
                </a:lnTo>
                <a:lnTo>
                  <a:pt x="120470" y="90003"/>
                </a:lnTo>
                <a:lnTo>
                  <a:pt x="121198" y="75372"/>
                </a:lnTo>
                <a:close/>
                <a:moveTo>
                  <a:pt x="158346" y="87438"/>
                </a:moveTo>
                <a:lnTo>
                  <a:pt x="160088" y="92220"/>
                </a:lnTo>
                <a:lnTo>
                  <a:pt x="153596" y="93360"/>
                </a:lnTo>
                <a:lnTo>
                  <a:pt x="152551" y="88768"/>
                </a:lnTo>
                <a:lnTo>
                  <a:pt x="158346" y="87438"/>
                </a:lnTo>
                <a:close/>
                <a:moveTo>
                  <a:pt x="195177" y="56941"/>
                </a:moveTo>
                <a:cubicBezTo>
                  <a:pt x="198122" y="59379"/>
                  <a:pt x="207845" y="67518"/>
                  <a:pt x="209523" y="68436"/>
                </a:cubicBezTo>
                <a:cubicBezTo>
                  <a:pt x="210663" y="69070"/>
                  <a:pt x="215952" y="69292"/>
                  <a:pt x="222349" y="69418"/>
                </a:cubicBezTo>
                <a:cubicBezTo>
                  <a:pt x="222666" y="71128"/>
                  <a:pt x="224629" y="80027"/>
                  <a:pt x="228936" y="99060"/>
                </a:cubicBezTo>
                <a:lnTo>
                  <a:pt x="209587" y="98807"/>
                </a:lnTo>
                <a:lnTo>
                  <a:pt x="208858" y="94247"/>
                </a:lnTo>
                <a:cubicBezTo>
                  <a:pt x="208858" y="94183"/>
                  <a:pt x="208827" y="94152"/>
                  <a:pt x="208795" y="94120"/>
                </a:cubicBezTo>
                <a:lnTo>
                  <a:pt x="206926" y="92727"/>
                </a:lnTo>
                <a:lnTo>
                  <a:pt x="206325" y="82814"/>
                </a:lnTo>
                <a:cubicBezTo>
                  <a:pt x="206325" y="82751"/>
                  <a:pt x="206325" y="82719"/>
                  <a:pt x="206293" y="82687"/>
                </a:cubicBezTo>
                <a:lnTo>
                  <a:pt x="201669" y="77684"/>
                </a:lnTo>
                <a:lnTo>
                  <a:pt x="198566" y="69038"/>
                </a:lnTo>
                <a:cubicBezTo>
                  <a:pt x="198502" y="68880"/>
                  <a:pt x="196951" y="63623"/>
                  <a:pt x="194987" y="56972"/>
                </a:cubicBezTo>
                <a:lnTo>
                  <a:pt x="195177" y="56941"/>
                </a:lnTo>
                <a:close/>
                <a:moveTo>
                  <a:pt x="134309" y="90921"/>
                </a:moveTo>
                <a:cubicBezTo>
                  <a:pt x="135101" y="91966"/>
                  <a:pt x="136019" y="93170"/>
                  <a:pt x="136938" y="94405"/>
                </a:cubicBezTo>
                <a:lnTo>
                  <a:pt x="136874" y="94405"/>
                </a:lnTo>
                <a:cubicBezTo>
                  <a:pt x="136779" y="94468"/>
                  <a:pt x="136748" y="94595"/>
                  <a:pt x="136811" y="94722"/>
                </a:cubicBezTo>
                <a:lnTo>
                  <a:pt x="136779" y="94722"/>
                </a:lnTo>
                <a:cubicBezTo>
                  <a:pt x="136843" y="94817"/>
                  <a:pt x="136906" y="94848"/>
                  <a:pt x="137001" y="94848"/>
                </a:cubicBezTo>
                <a:cubicBezTo>
                  <a:pt x="137033" y="94848"/>
                  <a:pt x="137064" y="94848"/>
                  <a:pt x="137096" y="94817"/>
                </a:cubicBezTo>
                <a:lnTo>
                  <a:pt x="137191" y="94753"/>
                </a:lnTo>
                <a:cubicBezTo>
                  <a:pt x="137571" y="95228"/>
                  <a:pt x="137888" y="95703"/>
                  <a:pt x="138236" y="96147"/>
                </a:cubicBezTo>
                <a:cubicBezTo>
                  <a:pt x="138173" y="96147"/>
                  <a:pt x="138141" y="96178"/>
                  <a:pt x="138110" y="96210"/>
                </a:cubicBezTo>
                <a:lnTo>
                  <a:pt x="132631" y="100422"/>
                </a:lnTo>
                <a:lnTo>
                  <a:pt x="129844" y="96400"/>
                </a:lnTo>
                <a:cubicBezTo>
                  <a:pt x="131934" y="93867"/>
                  <a:pt x="133739" y="91650"/>
                  <a:pt x="134309" y="90921"/>
                </a:cubicBezTo>
                <a:close/>
                <a:moveTo>
                  <a:pt x="160246" y="92663"/>
                </a:moveTo>
                <a:lnTo>
                  <a:pt x="162811" y="99789"/>
                </a:lnTo>
                <a:lnTo>
                  <a:pt x="155559" y="101245"/>
                </a:lnTo>
                <a:cubicBezTo>
                  <a:pt x="155464" y="101245"/>
                  <a:pt x="155401" y="101340"/>
                  <a:pt x="155369" y="101435"/>
                </a:cubicBezTo>
                <a:lnTo>
                  <a:pt x="153659" y="93835"/>
                </a:lnTo>
                <a:lnTo>
                  <a:pt x="160246" y="92663"/>
                </a:lnTo>
                <a:close/>
                <a:moveTo>
                  <a:pt x="138458" y="96463"/>
                </a:moveTo>
                <a:cubicBezTo>
                  <a:pt x="139851" y="98395"/>
                  <a:pt x="140991" y="100010"/>
                  <a:pt x="141150" y="100422"/>
                </a:cubicBezTo>
                <a:cubicBezTo>
                  <a:pt x="140770" y="100865"/>
                  <a:pt x="138331" y="102829"/>
                  <a:pt x="135766" y="104919"/>
                </a:cubicBezTo>
                <a:lnTo>
                  <a:pt x="132884" y="100802"/>
                </a:lnTo>
                <a:lnTo>
                  <a:pt x="138363" y="96558"/>
                </a:lnTo>
                <a:cubicBezTo>
                  <a:pt x="138426" y="96527"/>
                  <a:pt x="138426" y="96495"/>
                  <a:pt x="138458" y="96463"/>
                </a:cubicBezTo>
                <a:close/>
                <a:moveTo>
                  <a:pt x="162970" y="100232"/>
                </a:moveTo>
                <a:lnTo>
                  <a:pt x="164395" y="104127"/>
                </a:lnTo>
                <a:lnTo>
                  <a:pt x="156414" y="105964"/>
                </a:lnTo>
                <a:lnTo>
                  <a:pt x="155432" y="101594"/>
                </a:lnTo>
                <a:lnTo>
                  <a:pt x="155432" y="101594"/>
                </a:lnTo>
                <a:cubicBezTo>
                  <a:pt x="155464" y="101657"/>
                  <a:pt x="155559" y="101689"/>
                  <a:pt x="155623" y="101689"/>
                </a:cubicBezTo>
                <a:lnTo>
                  <a:pt x="155686" y="101689"/>
                </a:lnTo>
                <a:lnTo>
                  <a:pt x="162970" y="100232"/>
                </a:lnTo>
                <a:close/>
                <a:moveTo>
                  <a:pt x="134721" y="82086"/>
                </a:moveTo>
                <a:lnTo>
                  <a:pt x="134088" y="90478"/>
                </a:lnTo>
                <a:cubicBezTo>
                  <a:pt x="133327" y="91396"/>
                  <a:pt x="123542" y="103557"/>
                  <a:pt x="121008" y="105742"/>
                </a:cubicBezTo>
                <a:cubicBezTo>
                  <a:pt x="120487" y="106184"/>
                  <a:pt x="119366" y="106364"/>
                  <a:pt x="117890" y="106364"/>
                </a:cubicBezTo>
                <a:cubicBezTo>
                  <a:pt x="114704" y="106364"/>
                  <a:pt x="109864" y="105521"/>
                  <a:pt x="105839" y="104634"/>
                </a:cubicBezTo>
                <a:lnTo>
                  <a:pt x="105712" y="104634"/>
                </a:lnTo>
                <a:cubicBezTo>
                  <a:pt x="105300" y="104539"/>
                  <a:pt x="104889" y="104444"/>
                  <a:pt x="104509" y="104349"/>
                </a:cubicBezTo>
                <a:lnTo>
                  <a:pt x="105839" y="103906"/>
                </a:lnTo>
                <a:cubicBezTo>
                  <a:pt x="105965" y="103874"/>
                  <a:pt x="106092" y="103811"/>
                  <a:pt x="106187" y="103716"/>
                </a:cubicBezTo>
                <a:lnTo>
                  <a:pt x="134721" y="82086"/>
                </a:lnTo>
                <a:close/>
                <a:moveTo>
                  <a:pt x="166232" y="81199"/>
                </a:moveTo>
                <a:cubicBezTo>
                  <a:pt x="167213" y="83701"/>
                  <a:pt x="168353" y="86171"/>
                  <a:pt x="169620" y="88546"/>
                </a:cubicBezTo>
                <a:lnTo>
                  <a:pt x="172692" y="94373"/>
                </a:lnTo>
                <a:lnTo>
                  <a:pt x="176841" y="105869"/>
                </a:lnTo>
                <a:lnTo>
                  <a:pt x="174212" y="106787"/>
                </a:lnTo>
                <a:lnTo>
                  <a:pt x="164490" y="81737"/>
                </a:lnTo>
                <a:lnTo>
                  <a:pt x="166232" y="81199"/>
                </a:lnTo>
                <a:close/>
                <a:moveTo>
                  <a:pt x="164046" y="81864"/>
                </a:moveTo>
                <a:lnTo>
                  <a:pt x="173769" y="106946"/>
                </a:lnTo>
                <a:lnTo>
                  <a:pt x="171457" y="107769"/>
                </a:lnTo>
                <a:lnTo>
                  <a:pt x="162020" y="82497"/>
                </a:lnTo>
                <a:lnTo>
                  <a:pt x="164046" y="81864"/>
                </a:lnTo>
                <a:close/>
                <a:moveTo>
                  <a:pt x="283312" y="80471"/>
                </a:moveTo>
                <a:lnTo>
                  <a:pt x="268649" y="109353"/>
                </a:lnTo>
                <a:lnTo>
                  <a:pt x="260732" y="85411"/>
                </a:lnTo>
                <a:lnTo>
                  <a:pt x="283312" y="80471"/>
                </a:lnTo>
                <a:close/>
                <a:moveTo>
                  <a:pt x="161576" y="82624"/>
                </a:moveTo>
                <a:lnTo>
                  <a:pt x="171045" y="107928"/>
                </a:lnTo>
                <a:lnTo>
                  <a:pt x="166802" y="109416"/>
                </a:lnTo>
                <a:lnTo>
                  <a:pt x="157523" y="83891"/>
                </a:lnTo>
                <a:lnTo>
                  <a:pt x="161576" y="82624"/>
                </a:lnTo>
                <a:close/>
                <a:moveTo>
                  <a:pt x="103654" y="104602"/>
                </a:moveTo>
                <a:cubicBezTo>
                  <a:pt x="104192" y="104729"/>
                  <a:pt x="104794" y="104856"/>
                  <a:pt x="105490" y="104982"/>
                </a:cubicBezTo>
                <a:lnTo>
                  <a:pt x="105079" y="109796"/>
                </a:lnTo>
                <a:lnTo>
                  <a:pt x="92633" y="111284"/>
                </a:lnTo>
                <a:lnTo>
                  <a:pt x="91778" y="108529"/>
                </a:lnTo>
                <a:cubicBezTo>
                  <a:pt x="97066" y="106756"/>
                  <a:pt x="101278" y="105362"/>
                  <a:pt x="103654" y="104602"/>
                </a:cubicBezTo>
                <a:close/>
                <a:moveTo>
                  <a:pt x="164553" y="104571"/>
                </a:moveTo>
                <a:lnTo>
                  <a:pt x="166390" y="109606"/>
                </a:lnTo>
                <a:lnTo>
                  <a:pt x="162273" y="111284"/>
                </a:lnTo>
                <a:lnTo>
                  <a:pt x="156731" y="106344"/>
                </a:lnTo>
                <a:lnTo>
                  <a:pt x="164553" y="104571"/>
                </a:lnTo>
                <a:close/>
                <a:moveTo>
                  <a:pt x="253417" y="64288"/>
                </a:moveTo>
                <a:lnTo>
                  <a:pt x="258135" y="84809"/>
                </a:lnTo>
                <a:cubicBezTo>
                  <a:pt x="258135" y="84809"/>
                  <a:pt x="258135" y="84841"/>
                  <a:pt x="258135" y="84873"/>
                </a:cubicBezTo>
                <a:lnTo>
                  <a:pt x="258135" y="84904"/>
                </a:lnTo>
                <a:lnTo>
                  <a:pt x="265039" y="105711"/>
                </a:lnTo>
                <a:lnTo>
                  <a:pt x="233148" y="113628"/>
                </a:lnTo>
                <a:cubicBezTo>
                  <a:pt x="229950" y="99377"/>
                  <a:pt x="223901" y="72712"/>
                  <a:pt x="223268" y="69418"/>
                </a:cubicBezTo>
                <a:lnTo>
                  <a:pt x="223268" y="69418"/>
                </a:lnTo>
                <a:lnTo>
                  <a:pt x="226530" y="69450"/>
                </a:lnTo>
                <a:cubicBezTo>
                  <a:pt x="228746" y="69482"/>
                  <a:pt x="230520" y="69513"/>
                  <a:pt x="231185" y="69545"/>
                </a:cubicBezTo>
                <a:lnTo>
                  <a:pt x="231312" y="69545"/>
                </a:lnTo>
                <a:cubicBezTo>
                  <a:pt x="233940" y="69545"/>
                  <a:pt x="249078" y="65460"/>
                  <a:pt x="253417" y="64288"/>
                </a:cubicBezTo>
                <a:close/>
                <a:moveTo>
                  <a:pt x="154166" y="98079"/>
                </a:moveTo>
                <a:lnTo>
                  <a:pt x="155749" y="105141"/>
                </a:lnTo>
                <a:lnTo>
                  <a:pt x="150935" y="107516"/>
                </a:lnTo>
                <a:lnTo>
                  <a:pt x="150049" y="106439"/>
                </a:lnTo>
                <a:cubicBezTo>
                  <a:pt x="150014" y="106387"/>
                  <a:pt x="149950" y="106363"/>
                  <a:pt x="149884" y="106363"/>
                </a:cubicBezTo>
                <a:cubicBezTo>
                  <a:pt x="149830" y="106363"/>
                  <a:pt x="149775" y="106379"/>
                  <a:pt x="149732" y="106407"/>
                </a:cubicBezTo>
                <a:cubicBezTo>
                  <a:pt x="149637" y="106502"/>
                  <a:pt x="149605" y="106629"/>
                  <a:pt x="149700" y="106756"/>
                </a:cubicBezTo>
                <a:lnTo>
                  <a:pt x="150682" y="107928"/>
                </a:lnTo>
                <a:cubicBezTo>
                  <a:pt x="150714" y="107991"/>
                  <a:pt x="150777" y="108023"/>
                  <a:pt x="150872" y="108023"/>
                </a:cubicBezTo>
                <a:cubicBezTo>
                  <a:pt x="150904" y="108023"/>
                  <a:pt x="150935" y="107991"/>
                  <a:pt x="150967" y="107991"/>
                </a:cubicBezTo>
                <a:lnTo>
                  <a:pt x="155876" y="105584"/>
                </a:lnTo>
                <a:lnTo>
                  <a:pt x="156003" y="106217"/>
                </a:lnTo>
                <a:lnTo>
                  <a:pt x="154166" y="109891"/>
                </a:lnTo>
                <a:lnTo>
                  <a:pt x="143588" y="115560"/>
                </a:lnTo>
                <a:lnTo>
                  <a:pt x="141308" y="111633"/>
                </a:lnTo>
                <a:lnTo>
                  <a:pt x="142860" y="110778"/>
                </a:lnTo>
                <a:cubicBezTo>
                  <a:pt x="142923" y="110746"/>
                  <a:pt x="142955" y="110683"/>
                  <a:pt x="142955" y="110619"/>
                </a:cubicBezTo>
                <a:cubicBezTo>
                  <a:pt x="142987" y="110556"/>
                  <a:pt x="142987" y="110493"/>
                  <a:pt x="142955" y="110461"/>
                </a:cubicBezTo>
                <a:lnTo>
                  <a:pt x="141181" y="107643"/>
                </a:lnTo>
                <a:cubicBezTo>
                  <a:pt x="141181" y="107611"/>
                  <a:pt x="141150" y="107579"/>
                  <a:pt x="141086" y="107579"/>
                </a:cubicBezTo>
                <a:lnTo>
                  <a:pt x="151949" y="98459"/>
                </a:lnTo>
                <a:lnTo>
                  <a:pt x="154166" y="98079"/>
                </a:lnTo>
                <a:close/>
                <a:moveTo>
                  <a:pt x="198186" y="69355"/>
                </a:moveTo>
                <a:lnTo>
                  <a:pt x="201258" y="77874"/>
                </a:lnTo>
                <a:cubicBezTo>
                  <a:pt x="201258" y="77905"/>
                  <a:pt x="201258" y="77937"/>
                  <a:pt x="201289" y="77937"/>
                </a:cubicBezTo>
                <a:lnTo>
                  <a:pt x="205881" y="82909"/>
                </a:lnTo>
                <a:lnTo>
                  <a:pt x="206483" y="92853"/>
                </a:lnTo>
                <a:cubicBezTo>
                  <a:pt x="206483" y="92917"/>
                  <a:pt x="206515" y="92980"/>
                  <a:pt x="206578" y="93043"/>
                </a:cubicBezTo>
                <a:lnTo>
                  <a:pt x="208415" y="94405"/>
                </a:lnTo>
                <a:lnTo>
                  <a:pt x="209112" y="98807"/>
                </a:lnTo>
                <a:lnTo>
                  <a:pt x="201733" y="98807"/>
                </a:lnTo>
                <a:lnTo>
                  <a:pt x="185106" y="93423"/>
                </a:lnTo>
                <a:cubicBezTo>
                  <a:pt x="185081" y="93415"/>
                  <a:pt x="185055" y="93411"/>
                  <a:pt x="185031" y="93411"/>
                </a:cubicBezTo>
                <a:cubicBezTo>
                  <a:pt x="184963" y="93411"/>
                  <a:pt x="184899" y="93440"/>
                  <a:pt x="184853" y="93487"/>
                </a:cubicBezTo>
                <a:lnTo>
                  <a:pt x="180451" y="98364"/>
                </a:lnTo>
                <a:cubicBezTo>
                  <a:pt x="180388" y="98427"/>
                  <a:pt x="180388" y="98522"/>
                  <a:pt x="180388" y="98585"/>
                </a:cubicBezTo>
                <a:lnTo>
                  <a:pt x="182731" y="109226"/>
                </a:lnTo>
                <a:cubicBezTo>
                  <a:pt x="182731" y="109289"/>
                  <a:pt x="182763" y="109353"/>
                  <a:pt x="182826" y="109384"/>
                </a:cubicBezTo>
                <a:lnTo>
                  <a:pt x="188083" y="112076"/>
                </a:lnTo>
                <a:lnTo>
                  <a:pt x="184220" y="117143"/>
                </a:lnTo>
                <a:lnTo>
                  <a:pt x="182953" y="116066"/>
                </a:lnTo>
                <a:lnTo>
                  <a:pt x="174814" y="93518"/>
                </a:lnTo>
                <a:cubicBezTo>
                  <a:pt x="174782" y="93455"/>
                  <a:pt x="174782" y="93423"/>
                  <a:pt x="174751" y="93360"/>
                </a:cubicBezTo>
                <a:lnTo>
                  <a:pt x="172312" y="88768"/>
                </a:lnTo>
                <a:lnTo>
                  <a:pt x="181749" y="82212"/>
                </a:lnTo>
                <a:lnTo>
                  <a:pt x="189793" y="82212"/>
                </a:lnTo>
                <a:cubicBezTo>
                  <a:pt x="189920" y="82212"/>
                  <a:pt x="190015" y="82117"/>
                  <a:pt x="190015" y="81991"/>
                </a:cubicBezTo>
                <a:lnTo>
                  <a:pt x="190015" y="71255"/>
                </a:lnTo>
                <a:lnTo>
                  <a:pt x="198186" y="69355"/>
                </a:lnTo>
                <a:close/>
                <a:moveTo>
                  <a:pt x="166548" y="110018"/>
                </a:moveTo>
                <a:lnTo>
                  <a:pt x="168797" y="115560"/>
                </a:lnTo>
                <a:lnTo>
                  <a:pt x="162843" y="117175"/>
                </a:lnTo>
                <a:lnTo>
                  <a:pt x="162463" y="115465"/>
                </a:lnTo>
                <a:lnTo>
                  <a:pt x="162431" y="111696"/>
                </a:lnTo>
                <a:lnTo>
                  <a:pt x="166548" y="110018"/>
                </a:lnTo>
                <a:close/>
                <a:moveTo>
                  <a:pt x="140770" y="107833"/>
                </a:moveTo>
                <a:cubicBezTo>
                  <a:pt x="140770" y="107864"/>
                  <a:pt x="140770" y="107864"/>
                  <a:pt x="140770" y="107896"/>
                </a:cubicBezTo>
                <a:lnTo>
                  <a:pt x="142385" y="110493"/>
                </a:lnTo>
                <a:lnTo>
                  <a:pt x="140865" y="111348"/>
                </a:lnTo>
                <a:cubicBezTo>
                  <a:pt x="140801" y="111379"/>
                  <a:pt x="140770" y="111443"/>
                  <a:pt x="140738" y="111506"/>
                </a:cubicBezTo>
                <a:cubicBezTo>
                  <a:pt x="140738" y="111538"/>
                  <a:pt x="140738" y="111601"/>
                  <a:pt x="140770" y="111665"/>
                </a:cubicBezTo>
                <a:lnTo>
                  <a:pt x="143177" y="115781"/>
                </a:lnTo>
                <a:lnTo>
                  <a:pt x="138426" y="118315"/>
                </a:lnTo>
                <a:cubicBezTo>
                  <a:pt x="138458" y="118252"/>
                  <a:pt x="138490" y="118157"/>
                  <a:pt x="138458" y="118093"/>
                </a:cubicBezTo>
                <a:lnTo>
                  <a:pt x="135228" y="112678"/>
                </a:lnTo>
                <a:cubicBezTo>
                  <a:pt x="135196" y="112646"/>
                  <a:pt x="135164" y="112615"/>
                  <a:pt x="135101" y="112583"/>
                </a:cubicBezTo>
                <a:lnTo>
                  <a:pt x="140770" y="107833"/>
                </a:lnTo>
                <a:close/>
                <a:moveTo>
                  <a:pt x="176999" y="106312"/>
                </a:moveTo>
                <a:lnTo>
                  <a:pt x="180894" y="117143"/>
                </a:lnTo>
                <a:cubicBezTo>
                  <a:pt x="180958" y="117333"/>
                  <a:pt x="181084" y="117492"/>
                  <a:pt x="181243" y="117650"/>
                </a:cubicBezTo>
                <a:lnTo>
                  <a:pt x="182351" y="118568"/>
                </a:lnTo>
                <a:lnTo>
                  <a:pt x="179279" y="119930"/>
                </a:lnTo>
                <a:lnTo>
                  <a:pt x="174371" y="107231"/>
                </a:lnTo>
                <a:lnTo>
                  <a:pt x="176999" y="106312"/>
                </a:lnTo>
                <a:close/>
                <a:moveTo>
                  <a:pt x="91398" y="108656"/>
                </a:moveTo>
                <a:lnTo>
                  <a:pt x="92284" y="111601"/>
                </a:lnTo>
                <a:cubicBezTo>
                  <a:pt x="92316" y="111696"/>
                  <a:pt x="92379" y="111760"/>
                  <a:pt x="92506" y="111760"/>
                </a:cubicBezTo>
                <a:lnTo>
                  <a:pt x="105110" y="110303"/>
                </a:lnTo>
                <a:lnTo>
                  <a:pt x="104477" y="118315"/>
                </a:lnTo>
                <a:lnTo>
                  <a:pt x="91841" y="119962"/>
                </a:lnTo>
                <a:lnTo>
                  <a:pt x="86521" y="110303"/>
                </a:lnTo>
                <a:lnTo>
                  <a:pt x="91398" y="108656"/>
                </a:lnTo>
                <a:close/>
                <a:moveTo>
                  <a:pt x="145488" y="73915"/>
                </a:moveTo>
                <a:lnTo>
                  <a:pt x="151347" y="85569"/>
                </a:lnTo>
                <a:lnTo>
                  <a:pt x="154071" y="97604"/>
                </a:lnTo>
                <a:lnTo>
                  <a:pt x="151822" y="98015"/>
                </a:lnTo>
                <a:cubicBezTo>
                  <a:pt x="151759" y="98015"/>
                  <a:pt x="151727" y="98015"/>
                  <a:pt x="151696" y="98047"/>
                </a:cubicBezTo>
                <a:lnTo>
                  <a:pt x="132061" y="114546"/>
                </a:lnTo>
                <a:lnTo>
                  <a:pt x="115656" y="120943"/>
                </a:lnTo>
                <a:lnTo>
                  <a:pt x="114294" y="115401"/>
                </a:lnTo>
                <a:cubicBezTo>
                  <a:pt x="114263" y="115306"/>
                  <a:pt x="114199" y="115243"/>
                  <a:pt x="114104" y="115211"/>
                </a:cubicBezTo>
                <a:lnTo>
                  <a:pt x="105237" y="114008"/>
                </a:lnTo>
                <a:lnTo>
                  <a:pt x="105934" y="105141"/>
                </a:lnTo>
                <a:cubicBezTo>
                  <a:pt x="109417" y="105869"/>
                  <a:pt x="114389" y="106819"/>
                  <a:pt x="117810" y="106819"/>
                </a:cubicBezTo>
                <a:cubicBezTo>
                  <a:pt x="119425" y="106819"/>
                  <a:pt x="120692" y="106597"/>
                  <a:pt x="121293" y="106091"/>
                </a:cubicBezTo>
                <a:cubicBezTo>
                  <a:pt x="122750" y="104824"/>
                  <a:pt x="126424" y="100517"/>
                  <a:pt x="129527" y="96780"/>
                </a:cubicBezTo>
                <a:lnTo>
                  <a:pt x="135386" y="105204"/>
                </a:lnTo>
                <a:cubicBezTo>
                  <a:pt x="134246" y="106154"/>
                  <a:pt x="133074" y="107073"/>
                  <a:pt x="132061" y="107896"/>
                </a:cubicBezTo>
                <a:cubicBezTo>
                  <a:pt x="131902" y="108023"/>
                  <a:pt x="131997" y="108276"/>
                  <a:pt x="132219" y="108276"/>
                </a:cubicBezTo>
                <a:cubicBezTo>
                  <a:pt x="132251" y="108276"/>
                  <a:pt x="132314" y="108244"/>
                  <a:pt x="132346" y="108244"/>
                </a:cubicBezTo>
                <a:cubicBezTo>
                  <a:pt x="134468" y="106534"/>
                  <a:pt x="141371" y="101024"/>
                  <a:pt x="141593" y="100580"/>
                </a:cubicBezTo>
                <a:cubicBezTo>
                  <a:pt x="141656" y="100485"/>
                  <a:pt x="141815" y="100169"/>
                  <a:pt x="137603" y="94532"/>
                </a:cubicBezTo>
                <a:lnTo>
                  <a:pt x="142987" y="91460"/>
                </a:lnTo>
                <a:lnTo>
                  <a:pt x="143525" y="92948"/>
                </a:lnTo>
                <a:cubicBezTo>
                  <a:pt x="143572" y="93054"/>
                  <a:pt x="143658" y="93099"/>
                  <a:pt x="143743" y="93099"/>
                </a:cubicBezTo>
                <a:cubicBezTo>
                  <a:pt x="143887" y="93099"/>
                  <a:pt x="144028" y="92969"/>
                  <a:pt x="143968" y="92790"/>
                </a:cubicBezTo>
                <a:lnTo>
                  <a:pt x="143335" y="91016"/>
                </a:lnTo>
                <a:cubicBezTo>
                  <a:pt x="143303" y="90953"/>
                  <a:pt x="143240" y="90921"/>
                  <a:pt x="143177" y="90890"/>
                </a:cubicBezTo>
                <a:cubicBezTo>
                  <a:pt x="143145" y="90874"/>
                  <a:pt x="143113" y="90866"/>
                  <a:pt x="143082" y="90866"/>
                </a:cubicBezTo>
                <a:cubicBezTo>
                  <a:pt x="143050" y="90866"/>
                  <a:pt x="143018" y="90874"/>
                  <a:pt x="142987" y="90890"/>
                </a:cubicBezTo>
                <a:lnTo>
                  <a:pt x="139946" y="92632"/>
                </a:lnTo>
                <a:lnTo>
                  <a:pt x="139155" y="91143"/>
                </a:lnTo>
                <a:lnTo>
                  <a:pt x="143240" y="88483"/>
                </a:lnTo>
                <a:cubicBezTo>
                  <a:pt x="143451" y="88324"/>
                  <a:pt x="143310" y="88034"/>
                  <a:pt x="143110" y="88034"/>
                </a:cubicBezTo>
                <a:cubicBezTo>
                  <a:pt x="143070" y="88034"/>
                  <a:pt x="143029" y="88045"/>
                  <a:pt x="142987" y="88071"/>
                </a:cubicBezTo>
                <a:lnTo>
                  <a:pt x="138743" y="90890"/>
                </a:lnTo>
                <a:cubicBezTo>
                  <a:pt x="138616" y="90953"/>
                  <a:pt x="138585" y="91080"/>
                  <a:pt x="138648" y="91175"/>
                </a:cubicBezTo>
                <a:lnTo>
                  <a:pt x="139535" y="92853"/>
                </a:lnTo>
                <a:lnTo>
                  <a:pt x="137349" y="94152"/>
                </a:lnTo>
                <a:cubicBezTo>
                  <a:pt x="136558" y="93107"/>
                  <a:pt x="135639" y="91871"/>
                  <a:pt x="134594" y="90478"/>
                </a:cubicBezTo>
                <a:lnTo>
                  <a:pt x="135228" y="81706"/>
                </a:lnTo>
                <a:lnTo>
                  <a:pt x="145488" y="73915"/>
                </a:lnTo>
                <a:close/>
                <a:moveTo>
                  <a:pt x="173927" y="107389"/>
                </a:moveTo>
                <a:lnTo>
                  <a:pt x="178868" y="120120"/>
                </a:lnTo>
                <a:lnTo>
                  <a:pt x="176461" y="121165"/>
                </a:lnTo>
                <a:lnTo>
                  <a:pt x="171615" y="108213"/>
                </a:lnTo>
                <a:lnTo>
                  <a:pt x="173927" y="107389"/>
                </a:lnTo>
                <a:close/>
                <a:moveTo>
                  <a:pt x="171204" y="108371"/>
                </a:moveTo>
                <a:lnTo>
                  <a:pt x="176049" y="121355"/>
                </a:lnTo>
                <a:lnTo>
                  <a:pt x="172312" y="123002"/>
                </a:lnTo>
                <a:lnTo>
                  <a:pt x="166960" y="109859"/>
                </a:lnTo>
                <a:lnTo>
                  <a:pt x="171204" y="108371"/>
                </a:lnTo>
                <a:close/>
                <a:moveTo>
                  <a:pt x="73663" y="114736"/>
                </a:moveTo>
                <a:lnTo>
                  <a:pt x="76798" y="121134"/>
                </a:lnTo>
                <a:lnTo>
                  <a:pt x="69166" y="123762"/>
                </a:lnTo>
                <a:lnTo>
                  <a:pt x="66981" y="117112"/>
                </a:lnTo>
                <a:cubicBezTo>
                  <a:pt x="69229" y="116320"/>
                  <a:pt x="71478" y="115528"/>
                  <a:pt x="73663" y="114736"/>
                </a:cubicBezTo>
                <a:close/>
                <a:moveTo>
                  <a:pt x="78065" y="8962"/>
                </a:moveTo>
                <a:lnTo>
                  <a:pt x="95420" y="10514"/>
                </a:lnTo>
                <a:lnTo>
                  <a:pt x="101943" y="24765"/>
                </a:lnTo>
                <a:cubicBezTo>
                  <a:pt x="102007" y="24892"/>
                  <a:pt x="102070" y="25018"/>
                  <a:pt x="102165" y="25113"/>
                </a:cubicBezTo>
                <a:lnTo>
                  <a:pt x="116258" y="39206"/>
                </a:lnTo>
                <a:lnTo>
                  <a:pt x="121990" y="54344"/>
                </a:lnTo>
                <a:lnTo>
                  <a:pt x="117683" y="56561"/>
                </a:lnTo>
                <a:cubicBezTo>
                  <a:pt x="117398" y="56719"/>
                  <a:pt x="117176" y="57004"/>
                  <a:pt x="117081" y="57321"/>
                </a:cubicBezTo>
                <a:lnTo>
                  <a:pt x="114706" y="67328"/>
                </a:lnTo>
                <a:cubicBezTo>
                  <a:pt x="114643" y="67613"/>
                  <a:pt x="114706" y="67930"/>
                  <a:pt x="114864" y="68183"/>
                </a:cubicBezTo>
                <a:lnTo>
                  <a:pt x="118950" y="74707"/>
                </a:lnTo>
                <a:lnTo>
                  <a:pt x="118095" y="91808"/>
                </a:lnTo>
                <a:lnTo>
                  <a:pt x="104984" y="101784"/>
                </a:lnTo>
                <a:cubicBezTo>
                  <a:pt x="101880" y="102766"/>
                  <a:pt x="61185" y="115940"/>
                  <a:pt x="39080" y="125472"/>
                </a:cubicBezTo>
                <a:cubicBezTo>
                  <a:pt x="38004" y="122812"/>
                  <a:pt x="36863" y="119898"/>
                  <a:pt x="35660" y="116890"/>
                </a:cubicBezTo>
                <a:cubicBezTo>
                  <a:pt x="34140" y="113026"/>
                  <a:pt x="32683" y="109416"/>
                  <a:pt x="32430" y="108656"/>
                </a:cubicBezTo>
                <a:cubicBezTo>
                  <a:pt x="32398" y="108054"/>
                  <a:pt x="31955" y="107674"/>
                  <a:pt x="26666" y="103526"/>
                </a:cubicBezTo>
                <a:cubicBezTo>
                  <a:pt x="24513" y="101815"/>
                  <a:pt x="21821" y="99725"/>
                  <a:pt x="21346" y="99187"/>
                </a:cubicBezTo>
                <a:cubicBezTo>
                  <a:pt x="20744" y="98522"/>
                  <a:pt x="19319" y="94753"/>
                  <a:pt x="18242" y="91491"/>
                </a:cubicBezTo>
                <a:cubicBezTo>
                  <a:pt x="18242" y="91460"/>
                  <a:pt x="18210" y="91428"/>
                  <a:pt x="18210" y="91365"/>
                </a:cubicBezTo>
                <a:lnTo>
                  <a:pt x="10040" y="73694"/>
                </a:lnTo>
                <a:cubicBezTo>
                  <a:pt x="27236" y="63338"/>
                  <a:pt x="49658" y="49942"/>
                  <a:pt x="51305" y="49340"/>
                </a:cubicBezTo>
                <a:cubicBezTo>
                  <a:pt x="53331" y="48707"/>
                  <a:pt x="61249" y="45160"/>
                  <a:pt x="64067" y="41835"/>
                </a:cubicBezTo>
                <a:cubicBezTo>
                  <a:pt x="65936" y="39586"/>
                  <a:pt x="69831" y="28249"/>
                  <a:pt x="73410" y="17481"/>
                </a:cubicBezTo>
                <a:cubicBezTo>
                  <a:pt x="73853" y="16088"/>
                  <a:pt x="74265" y="14916"/>
                  <a:pt x="74360" y="14631"/>
                </a:cubicBezTo>
                <a:cubicBezTo>
                  <a:pt x="74613" y="14251"/>
                  <a:pt x="76038" y="12003"/>
                  <a:pt x="78065" y="8962"/>
                </a:cubicBezTo>
                <a:close/>
                <a:moveTo>
                  <a:pt x="168955" y="116003"/>
                </a:moveTo>
                <a:lnTo>
                  <a:pt x="171869" y="123192"/>
                </a:lnTo>
                <a:lnTo>
                  <a:pt x="165028" y="126201"/>
                </a:lnTo>
                <a:lnTo>
                  <a:pt x="162938" y="117618"/>
                </a:lnTo>
                <a:lnTo>
                  <a:pt x="168955" y="116003"/>
                </a:lnTo>
                <a:close/>
                <a:moveTo>
                  <a:pt x="15170" y="90256"/>
                </a:moveTo>
                <a:lnTo>
                  <a:pt x="16089" y="92251"/>
                </a:lnTo>
                <a:cubicBezTo>
                  <a:pt x="16532" y="93550"/>
                  <a:pt x="18432" y="99314"/>
                  <a:pt x="19636" y="100675"/>
                </a:cubicBezTo>
                <a:cubicBezTo>
                  <a:pt x="20396" y="101435"/>
                  <a:pt x="21251" y="102164"/>
                  <a:pt x="22106" y="102797"/>
                </a:cubicBezTo>
                <a:lnTo>
                  <a:pt x="14252" y="106851"/>
                </a:lnTo>
                <a:cubicBezTo>
                  <a:pt x="14125" y="106914"/>
                  <a:pt x="14093" y="107041"/>
                  <a:pt x="14125" y="107136"/>
                </a:cubicBezTo>
                <a:lnTo>
                  <a:pt x="20681" y="122495"/>
                </a:lnTo>
                <a:lnTo>
                  <a:pt x="11053" y="126232"/>
                </a:lnTo>
                <a:lnTo>
                  <a:pt x="1964" y="104634"/>
                </a:lnTo>
                <a:lnTo>
                  <a:pt x="6430" y="102354"/>
                </a:lnTo>
                <a:cubicBezTo>
                  <a:pt x="6461" y="102354"/>
                  <a:pt x="6525" y="102291"/>
                  <a:pt x="6525" y="102259"/>
                </a:cubicBezTo>
                <a:lnTo>
                  <a:pt x="9343" y="95925"/>
                </a:lnTo>
                <a:cubicBezTo>
                  <a:pt x="9343" y="95893"/>
                  <a:pt x="9343" y="95862"/>
                  <a:pt x="9343" y="95862"/>
                </a:cubicBezTo>
                <a:lnTo>
                  <a:pt x="9913" y="92251"/>
                </a:lnTo>
                <a:lnTo>
                  <a:pt x="15170" y="90256"/>
                </a:lnTo>
                <a:close/>
                <a:moveTo>
                  <a:pt x="76988" y="121545"/>
                </a:moveTo>
                <a:lnTo>
                  <a:pt x="78762" y="125124"/>
                </a:lnTo>
                <a:lnTo>
                  <a:pt x="70686" y="128291"/>
                </a:lnTo>
                <a:lnTo>
                  <a:pt x="70116" y="126644"/>
                </a:lnTo>
                <a:lnTo>
                  <a:pt x="69324" y="124142"/>
                </a:lnTo>
                <a:lnTo>
                  <a:pt x="76988" y="121545"/>
                </a:lnTo>
                <a:close/>
                <a:moveTo>
                  <a:pt x="105205" y="114451"/>
                </a:moveTo>
                <a:lnTo>
                  <a:pt x="113883" y="115655"/>
                </a:lnTo>
                <a:lnTo>
                  <a:pt x="115244" y="121102"/>
                </a:lnTo>
                <a:lnTo>
                  <a:pt x="111951" y="122400"/>
                </a:lnTo>
                <a:cubicBezTo>
                  <a:pt x="111856" y="122432"/>
                  <a:pt x="111824" y="122495"/>
                  <a:pt x="111793" y="122559"/>
                </a:cubicBezTo>
                <a:lnTo>
                  <a:pt x="110811" y="128512"/>
                </a:lnTo>
                <a:lnTo>
                  <a:pt x="106250" y="123192"/>
                </a:lnTo>
                <a:lnTo>
                  <a:pt x="104889" y="118505"/>
                </a:lnTo>
                <a:lnTo>
                  <a:pt x="105205" y="114451"/>
                </a:lnTo>
                <a:close/>
                <a:moveTo>
                  <a:pt x="66569" y="117270"/>
                </a:moveTo>
                <a:lnTo>
                  <a:pt x="68818" y="124079"/>
                </a:lnTo>
                <a:lnTo>
                  <a:pt x="69641" y="126549"/>
                </a:lnTo>
                <a:lnTo>
                  <a:pt x="57987" y="130476"/>
                </a:lnTo>
                <a:lnTo>
                  <a:pt x="55263" y="121419"/>
                </a:lnTo>
                <a:cubicBezTo>
                  <a:pt x="58937" y="120025"/>
                  <a:pt x="62769" y="118632"/>
                  <a:pt x="66569" y="117270"/>
                </a:cubicBezTo>
                <a:close/>
                <a:moveTo>
                  <a:pt x="22517" y="103146"/>
                </a:moveTo>
                <a:cubicBezTo>
                  <a:pt x="23309" y="103779"/>
                  <a:pt x="24228" y="104507"/>
                  <a:pt x="25273" y="105331"/>
                </a:cubicBezTo>
                <a:cubicBezTo>
                  <a:pt x="27141" y="106787"/>
                  <a:pt x="29675" y="108751"/>
                  <a:pt x="30245" y="109353"/>
                </a:cubicBezTo>
                <a:cubicBezTo>
                  <a:pt x="30498" y="110049"/>
                  <a:pt x="31226" y="111918"/>
                  <a:pt x="33538" y="117713"/>
                </a:cubicBezTo>
                <a:cubicBezTo>
                  <a:pt x="34552" y="120247"/>
                  <a:pt x="35755" y="123319"/>
                  <a:pt x="36990" y="126359"/>
                </a:cubicBezTo>
                <a:lnTo>
                  <a:pt x="36705" y="126486"/>
                </a:lnTo>
                <a:cubicBezTo>
                  <a:pt x="33348" y="127974"/>
                  <a:pt x="30086" y="129462"/>
                  <a:pt x="26951" y="130856"/>
                </a:cubicBezTo>
                <a:lnTo>
                  <a:pt x="25589" y="127119"/>
                </a:lnTo>
                <a:cubicBezTo>
                  <a:pt x="25563" y="127014"/>
                  <a:pt x="25472" y="126953"/>
                  <a:pt x="25387" y="126953"/>
                </a:cubicBezTo>
                <a:cubicBezTo>
                  <a:pt x="25369" y="126953"/>
                  <a:pt x="25352" y="126955"/>
                  <a:pt x="25336" y="126961"/>
                </a:cubicBezTo>
                <a:lnTo>
                  <a:pt x="23277" y="127499"/>
                </a:lnTo>
                <a:lnTo>
                  <a:pt x="14632" y="107168"/>
                </a:lnTo>
                <a:lnTo>
                  <a:pt x="22517" y="103146"/>
                </a:lnTo>
                <a:close/>
                <a:moveTo>
                  <a:pt x="134816" y="112836"/>
                </a:moveTo>
                <a:cubicBezTo>
                  <a:pt x="134816" y="112868"/>
                  <a:pt x="134816" y="112868"/>
                  <a:pt x="134848" y="112900"/>
                </a:cubicBezTo>
                <a:lnTo>
                  <a:pt x="138046" y="118315"/>
                </a:lnTo>
                <a:cubicBezTo>
                  <a:pt x="138110" y="118378"/>
                  <a:pt x="138173" y="118410"/>
                  <a:pt x="138236" y="118410"/>
                </a:cubicBezTo>
                <a:lnTo>
                  <a:pt x="114073" y="131394"/>
                </a:lnTo>
                <a:lnTo>
                  <a:pt x="111191" y="128956"/>
                </a:lnTo>
                <a:lnTo>
                  <a:pt x="112204" y="122749"/>
                </a:lnTo>
                <a:lnTo>
                  <a:pt x="132251" y="114958"/>
                </a:lnTo>
                <a:cubicBezTo>
                  <a:pt x="132282" y="114958"/>
                  <a:pt x="132314" y="114926"/>
                  <a:pt x="132314" y="114926"/>
                </a:cubicBezTo>
                <a:lnTo>
                  <a:pt x="134816" y="112836"/>
                </a:lnTo>
                <a:close/>
                <a:moveTo>
                  <a:pt x="20807" y="122939"/>
                </a:moveTo>
                <a:lnTo>
                  <a:pt x="22834" y="127689"/>
                </a:lnTo>
                <a:lnTo>
                  <a:pt x="13207" y="131426"/>
                </a:lnTo>
                <a:lnTo>
                  <a:pt x="11212" y="126644"/>
                </a:lnTo>
                <a:lnTo>
                  <a:pt x="20807" y="122939"/>
                </a:lnTo>
                <a:close/>
                <a:moveTo>
                  <a:pt x="265356" y="106597"/>
                </a:moveTo>
                <a:lnTo>
                  <a:pt x="267161" y="112076"/>
                </a:lnTo>
                <a:lnTo>
                  <a:pt x="253195" y="129241"/>
                </a:lnTo>
                <a:cubicBezTo>
                  <a:pt x="251580" y="129716"/>
                  <a:pt x="245024" y="131648"/>
                  <a:pt x="238849" y="133738"/>
                </a:cubicBezTo>
                <a:cubicBezTo>
                  <a:pt x="237930" y="131109"/>
                  <a:pt x="235650" y="124490"/>
                  <a:pt x="235365" y="123255"/>
                </a:cubicBezTo>
                <a:cubicBezTo>
                  <a:pt x="235302" y="122907"/>
                  <a:pt x="234700" y="120310"/>
                  <a:pt x="233813" y="116383"/>
                </a:cubicBezTo>
                <a:cubicBezTo>
                  <a:pt x="233687" y="115781"/>
                  <a:pt x="233528" y="115180"/>
                  <a:pt x="233402" y="114515"/>
                </a:cubicBezTo>
                <a:lnTo>
                  <a:pt x="265356" y="106597"/>
                </a:lnTo>
                <a:close/>
                <a:moveTo>
                  <a:pt x="86046" y="110461"/>
                </a:moveTo>
                <a:lnTo>
                  <a:pt x="94470" y="125757"/>
                </a:lnTo>
                <a:lnTo>
                  <a:pt x="94691" y="129621"/>
                </a:lnTo>
                <a:lnTo>
                  <a:pt x="83670" y="134023"/>
                </a:lnTo>
                <a:lnTo>
                  <a:pt x="74106" y="114610"/>
                </a:lnTo>
                <a:cubicBezTo>
                  <a:pt x="78287" y="113121"/>
                  <a:pt x="82309" y="111728"/>
                  <a:pt x="86046" y="110461"/>
                </a:cubicBezTo>
                <a:close/>
                <a:moveTo>
                  <a:pt x="185138" y="93898"/>
                </a:moveTo>
                <a:lnTo>
                  <a:pt x="201416" y="99187"/>
                </a:lnTo>
                <a:lnTo>
                  <a:pt x="199294" y="106122"/>
                </a:lnTo>
                <a:cubicBezTo>
                  <a:pt x="199231" y="106249"/>
                  <a:pt x="199326" y="106376"/>
                  <a:pt x="199421" y="106407"/>
                </a:cubicBezTo>
                <a:lnTo>
                  <a:pt x="199516" y="106407"/>
                </a:lnTo>
                <a:cubicBezTo>
                  <a:pt x="199611" y="106407"/>
                  <a:pt x="199674" y="106344"/>
                  <a:pt x="199706" y="106249"/>
                </a:cubicBezTo>
                <a:lnTo>
                  <a:pt x="201859" y="99250"/>
                </a:lnTo>
                <a:lnTo>
                  <a:pt x="207180" y="99250"/>
                </a:lnTo>
                <a:lnTo>
                  <a:pt x="205565" y="108403"/>
                </a:lnTo>
                <a:lnTo>
                  <a:pt x="205850" y="129779"/>
                </a:lnTo>
                <a:lnTo>
                  <a:pt x="205945" y="135575"/>
                </a:lnTo>
                <a:cubicBezTo>
                  <a:pt x="205913" y="135575"/>
                  <a:pt x="205913" y="135575"/>
                  <a:pt x="205881" y="135543"/>
                </a:cubicBezTo>
                <a:cubicBezTo>
                  <a:pt x="194480" y="125852"/>
                  <a:pt x="187608" y="120025"/>
                  <a:pt x="184568" y="117460"/>
                </a:cubicBezTo>
                <a:lnTo>
                  <a:pt x="188463" y="112298"/>
                </a:lnTo>
                <a:lnTo>
                  <a:pt x="199167" y="117840"/>
                </a:lnTo>
                <a:cubicBezTo>
                  <a:pt x="199199" y="117840"/>
                  <a:pt x="199231" y="117872"/>
                  <a:pt x="199262" y="117872"/>
                </a:cubicBezTo>
                <a:cubicBezTo>
                  <a:pt x="199357" y="117872"/>
                  <a:pt x="199421" y="117808"/>
                  <a:pt x="199452" y="117745"/>
                </a:cubicBezTo>
                <a:cubicBezTo>
                  <a:pt x="199516" y="117618"/>
                  <a:pt x="199484" y="117492"/>
                  <a:pt x="199357" y="117428"/>
                </a:cubicBezTo>
                <a:lnTo>
                  <a:pt x="183143" y="109004"/>
                </a:lnTo>
                <a:lnTo>
                  <a:pt x="180894" y="98585"/>
                </a:lnTo>
                <a:lnTo>
                  <a:pt x="185138" y="93898"/>
                </a:lnTo>
                <a:close/>
                <a:moveTo>
                  <a:pt x="79015" y="125535"/>
                </a:moveTo>
                <a:lnTo>
                  <a:pt x="83259" y="134213"/>
                </a:lnTo>
                <a:lnTo>
                  <a:pt x="79078" y="135860"/>
                </a:lnTo>
                <a:lnTo>
                  <a:pt x="75690" y="126834"/>
                </a:lnTo>
                <a:lnTo>
                  <a:pt x="79015" y="125535"/>
                </a:lnTo>
                <a:close/>
                <a:moveTo>
                  <a:pt x="25241" y="127467"/>
                </a:moveTo>
                <a:lnTo>
                  <a:pt x="26539" y="131046"/>
                </a:lnTo>
                <a:cubicBezTo>
                  <a:pt x="22549" y="132851"/>
                  <a:pt x="18717" y="134593"/>
                  <a:pt x="15234" y="136176"/>
                </a:cubicBezTo>
                <a:lnTo>
                  <a:pt x="13365" y="131806"/>
                </a:lnTo>
                <a:lnTo>
                  <a:pt x="23214" y="128006"/>
                </a:lnTo>
                <a:lnTo>
                  <a:pt x="25241" y="127467"/>
                </a:lnTo>
                <a:close/>
                <a:moveTo>
                  <a:pt x="176239" y="121767"/>
                </a:moveTo>
                <a:lnTo>
                  <a:pt x="183016" y="135606"/>
                </a:lnTo>
                <a:lnTo>
                  <a:pt x="177031" y="137253"/>
                </a:lnTo>
                <a:lnTo>
                  <a:pt x="172439" y="123445"/>
                </a:lnTo>
                <a:lnTo>
                  <a:pt x="176239" y="121767"/>
                </a:lnTo>
                <a:close/>
                <a:moveTo>
                  <a:pt x="164775" y="126929"/>
                </a:moveTo>
                <a:lnTo>
                  <a:pt x="166992" y="132629"/>
                </a:lnTo>
                <a:lnTo>
                  <a:pt x="161640" y="137443"/>
                </a:lnTo>
                <a:lnTo>
                  <a:pt x="158061" y="133579"/>
                </a:lnTo>
                <a:lnTo>
                  <a:pt x="164775" y="126929"/>
                </a:lnTo>
                <a:close/>
                <a:moveTo>
                  <a:pt x="75278" y="126992"/>
                </a:moveTo>
                <a:lnTo>
                  <a:pt x="78698" y="136018"/>
                </a:lnTo>
                <a:lnTo>
                  <a:pt x="73948" y="137950"/>
                </a:lnTo>
                <a:lnTo>
                  <a:pt x="70844" y="128734"/>
                </a:lnTo>
                <a:lnTo>
                  <a:pt x="75278" y="126992"/>
                </a:lnTo>
                <a:close/>
                <a:moveTo>
                  <a:pt x="54852" y="121609"/>
                </a:moveTo>
                <a:lnTo>
                  <a:pt x="58557" y="134023"/>
                </a:lnTo>
                <a:lnTo>
                  <a:pt x="44052" y="138646"/>
                </a:lnTo>
                <a:cubicBezTo>
                  <a:pt x="43356" y="136493"/>
                  <a:pt x="41867" y="132534"/>
                  <a:pt x="39904" y="127594"/>
                </a:cubicBezTo>
                <a:lnTo>
                  <a:pt x="39935" y="127562"/>
                </a:lnTo>
                <a:cubicBezTo>
                  <a:pt x="44306" y="125694"/>
                  <a:pt x="49436" y="123667"/>
                  <a:pt x="54852" y="121609"/>
                </a:cubicBezTo>
                <a:close/>
                <a:moveTo>
                  <a:pt x="209333" y="99250"/>
                </a:moveTo>
                <a:lnTo>
                  <a:pt x="229031" y="99504"/>
                </a:lnTo>
                <a:cubicBezTo>
                  <a:pt x="230140" y="104507"/>
                  <a:pt x="231438" y="110176"/>
                  <a:pt x="232895" y="116573"/>
                </a:cubicBezTo>
                <a:cubicBezTo>
                  <a:pt x="233782" y="120500"/>
                  <a:pt x="234383" y="123097"/>
                  <a:pt x="234447" y="123445"/>
                </a:cubicBezTo>
                <a:cubicBezTo>
                  <a:pt x="234732" y="124775"/>
                  <a:pt x="237012" y="131363"/>
                  <a:pt x="237962" y="134023"/>
                </a:cubicBezTo>
                <a:cubicBezTo>
                  <a:pt x="233592" y="135511"/>
                  <a:pt x="229538" y="137031"/>
                  <a:pt x="227701" y="138140"/>
                </a:cubicBezTo>
                <a:cubicBezTo>
                  <a:pt x="227385" y="138361"/>
                  <a:pt x="227068" y="138583"/>
                  <a:pt x="226783" y="138868"/>
                </a:cubicBezTo>
                <a:lnTo>
                  <a:pt x="219657" y="137538"/>
                </a:lnTo>
                <a:lnTo>
                  <a:pt x="216395" y="131869"/>
                </a:lnTo>
                <a:cubicBezTo>
                  <a:pt x="216364" y="131806"/>
                  <a:pt x="216300" y="131774"/>
                  <a:pt x="216237" y="131774"/>
                </a:cubicBezTo>
                <a:lnTo>
                  <a:pt x="210632" y="130444"/>
                </a:lnTo>
                <a:cubicBezTo>
                  <a:pt x="210613" y="130435"/>
                  <a:pt x="210592" y="130431"/>
                  <a:pt x="210569" y="130431"/>
                </a:cubicBezTo>
                <a:cubicBezTo>
                  <a:pt x="210515" y="130431"/>
                  <a:pt x="210455" y="130453"/>
                  <a:pt x="210410" y="130476"/>
                </a:cubicBezTo>
                <a:lnTo>
                  <a:pt x="208827" y="131838"/>
                </a:lnTo>
                <a:cubicBezTo>
                  <a:pt x="208795" y="131838"/>
                  <a:pt x="208763" y="131901"/>
                  <a:pt x="208732" y="131933"/>
                </a:cubicBezTo>
                <a:cubicBezTo>
                  <a:pt x="207465" y="130793"/>
                  <a:pt x="206546" y="129937"/>
                  <a:pt x="206293" y="129684"/>
                </a:cubicBezTo>
                <a:lnTo>
                  <a:pt x="205976" y="108434"/>
                </a:lnTo>
                <a:lnTo>
                  <a:pt x="207591" y="99250"/>
                </a:lnTo>
                <a:close/>
                <a:moveTo>
                  <a:pt x="172027" y="123635"/>
                </a:moveTo>
                <a:lnTo>
                  <a:pt x="176587" y="137380"/>
                </a:lnTo>
                <a:lnTo>
                  <a:pt x="170064" y="139121"/>
                </a:lnTo>
                <a:lnTo>
                  <a:pt x="167498" y="132629"/>
                </a:lnTo>
                <a:lnTo>
                  <a:pt x="165155" y="126676"/>
                </a:lnTo>
                <a:lnTo>
                  <a:pt x="172027" y="123635"/>
                </a:lnTo>
                <a:close/>
                <a:moveTo>
                  <a:pt x="37814" y="128512"/>
                </a:moveTo>
                <a:cubicBezTo>
                  <a:pt x="38954" y="131426"/>
                  <a:pt x="40030" y="134213"/>
                  <a:pt x="40822" y="136398"/>
                </a:cubicBezTo>
                <a:cubicBezTo>
                  <a:pt x="39777" y="136936"/>
                  <a:pt x="37497" y="137981"/>
                  <a:pt x="34425" y="139375"/>
                </a:cubicBezTo>
                <a:lnTo>
                  <a:pt x="31765" y="131204"/>
                </a:lnTo>
                <a:cubicBezTo>
                  <a:pt x="33697" y="130349"/>
                  <a:pt x="35628" y="129462"/>
                  <a:pt x="37624" y="128576"/>
                </a:cubicBezTo>
                <a:lnTo>
                  <a:pt x="37814" y="128512"/>
                </a:lnTo>
                <a:close/>
                <a:moveTo>
                  <a:pt x="210663" y="130951"/>
                </a:moveTo>
                <a:lnTo>
                  <a:pt x="216079" y="132218"/>
                </a:lnTo>
                <a:lnTo>
                  <a:pt x="219309" y="137760"/>
                </a:lnTo>
                <a:lnTo>
                  <a:pt x="218264" y="140040"/>
                </a:lnTo>
                <a:cubicBezTo>
                  <a:pt x="215445" y="137886"/>
                  <a:pt x="211613" y="134529"/>
                  <a:pt x="209048" y="132218"/>
                </a:cubicBezTo>
                <a:cubicBezTo>
                  <a:pt x="209080" y="132218"/>
                  <a:pt x="209080" y="132186"/>
                  <a:pt x="209112" y="132186"/>
                </a:cubicBezTo>
                <a:lnTo>
                  <a:pt x="210663" y="130951"/>
                </a:lnTo>
                <a:close/>
                <a:moveTo>
                  <a:pt x="251326" y="132186"/>
                </a:moveTo>
                <a:lnTo>
                  <a:pt x="240464" y="142320"/>
                </a:lnTo>
                <a:cubicBezTo>
                  <a:pt x="240401" y="140083"/>
                  <a:pt x="240150" y="137752"/>
                  <a:pt x="239586" y="135920"/>
                </a:cubicBezTo>
                <a:lnTo>
                  <a:pt x="239586" y="135920"/>
                </a:lnTo>
                <a:cubicBezTo>
                  <a:pt x="243922" y="134464"/>
                  <a:pt x="248510" y="133040"/>
                  <a:pt x="251326" y="132186"/>
                </a:cubicBezTo>
                <a:close/>
                <a:moveTo>
                  <a:pt x="219689" y="138013"/>
                </a:moveTo>
                <a:lnTo>
                  <a:pt x="226371" y="139280"/>
                </a:lnTo>
                <a:cubicBezTo>
                  <a:pt x="225516" y="140072"/>
                  <a:pt x="224408" y="141243"/>
                  <a:pt x="223109" y="142700"/>
                </a:cubicBezTo>
                <a:cubicBezTo>
                  <a:pt x="221526" y="142035"/>
                  <a:pt x="220037" y="141243"/>
                  <a:pt x="218612" y="140325"/>
                </a:cubicBezTo>
                <a:lnTo>
                  <a:pt x="219689" y="138013"/>
                </a:lnTo>
                <a:close/>
                <a:moveTo>
                  <a:pt x="31321" y="131394"/>
                </a:moveTo>
                <a:lnTo>
                  <a:pt x="33982" y="139565"/>
                </a:lnTo>
                <a:cubicBezTo>
                  <a:pt x="31860" y="140515"/>
                  <a:pt x="29421" y="141592"/>
                  <a:pt x="26729" y="142795"/>
                </a:cubicBezTo>
                <a:lnTo>
                  <a:pt x="23911" y="134751"/>
                </a:lnTo>
                <a:lnTo>
                  <a:pt x="31321" y="131394"/>
                </a:lnTo>
                <a:close/>
                <a:moveTo>
                  <a:pt x="167182" y="133073"/>
                </a:moveTo>
                <a:lnTo>
                  <a:pt x="169652" y="139375"/>
                </a:lnTo>
                <a:lnTo>
                  <a:pt x="166643" y="142827"/>
                </a:lnTo>
                <a:lnTo>
                  <a:pt x="163540" y="139470"/>
                </a:lnTo>
                <a:lnTo>
                  <a:pt x="161956" y="137760"/>
                </a:lnTo>
                <a:lnTo>
                  <a:pt x="167182" y="133073"/>
                </a:lnTo>
                <a:close/>
                <a:moveTo>
                  <a:pt x="156319" y="106566"/>
                </a:moveTo>
                <a:lnTo>
                  <a:pt x="161956" y="111633"/>
                </a:lnTo>
                <a:lnTo>
                  <a:pt x="161956" y="115148"/>
                </a:lnTo>
                <a:lnTo>
                  <a:pt x="157808" y="113945"/>
                </a:lnTo>
                <a:lnTo>
                  <a:pt x="157713" y="113945"/>
                </a:lnTo>
                <a:lnTo>
                  <a:pt x="153342" y="114958"/>
                </a:lnTo>
                <a:cubicBezTo>
                  <a:pt x="153279" y="114958"/>
                  <a:pt x="153247" y="114990"/>
                  <a:pt x="153216" y="115053"/>
                </a:cubicBezTo>
                <a:lnTo>
                  <a:pt x="150239" y="119202"/>
                </a:lnTo>
                <a:lnTo>
                  <a:pt x="141308" y="124649"/>
                </a:lnTo>
                <a:cubicBezTo>
                  <a:pt x="141245" y="124680"/>
                  <a:pt x="141213" y="124775"/>
                  <a:pt x="141213" y="124839"/>
                </a:cubicBezTo>
                <a:lnTo>
                  <a:pt x="141213" y="130634"/>
                </a:lnTo>
                <a:lnTo>
                  <a:pt x="127690" y="142890"/>
                </a:lnTo>
                <a:lnTo>
                  <a:pt x="114484" y="131711"/>
                </a:lnTo>
                <a:lnTo>
                  <a:pt x="154451" y="110239"/>
                </a:lnTo>
                <a:cubicBezTo>
                  <a:pt x="154514" y="110208"/>
                  <a:pt x="154546" y="110176"/>
                  <a:pt x="154546" y="110113"/>
                </a:cubicBezTo>
                <a:lnTo>
                  <a:pt x="156319" y="106566"/>
                </a:lnTo>
                <a:close/>
                <a:moveTo>
                  <a:pt x="182731" y="118885"/>
                </a:moveTo>
                <a:cubicBezTo>
                  <a:pt x="185550" y="121292"/>
                  <a:pt x="192517" y="127182"/>
                  <a:pt x="204393" y="137316"/>
                </a:cubicBezTo>
                <a:cubicBezTo>
                  <a:pt x="204900" y="137728"/>
                  <a:pt x="205406" y="138140"/>
                  <a:pt x="205913" y="138551"/>
                </a:cubicBezTo>
                <a:lnTo>
                  <a:pt x="205691" y="145582"/>
                </a:lnTo>
                <a:lnTo>
                  <a:pt x="180863" y="123034"/>
                </a:lnTo>
                <a:lnTo>
                  <a:pt x="179469" y="120342"/>
                </a:lnTo>
                <a:lnTo>
                  <a:pt x="182731" y="118885"/>
                </a:lnTo>
                <a:close/>
                <a:moveTo>
                  <a:pt x="206293" y="130317"/>
                </a:moveTo>
                <a:cubicBezTo>
                  <a:pt x="207908" y="131838"/>
                  <a:pt x="214210" y="137538"/>
                  <a:pt x="218201" y="140578"/>
                </a:cubicBezTo>
                <a:cubicBezTo>
                  <a:pt x="219626" y="141560"/>
                  <a:pt x="221177" y="142383"/>
                  <a:pt x="222793" y="143048"/>
                </a:cubicBezTo>
                <a:cubicBezTo>
                  <a:pt x="222096" y="143840"/>
                  <a:pt x="221336" y="144663"/>
                  <a:pt x="220512" y="145614"/>
                </a:cubicBezTo>
                <a:cubicBezTo>
                  <a:pt x="215477" y="142890"/>
                  <a:pt x="210758" y="139660"/>
                  <a:pt x="206388" y="135955"/>
                </a:cubicBezTo>
                <a:lnTo>
                  <a:pt x="206293" y="130317"/>
                </a:lnTo>
                <a:close/>
                <a:moveTo>
                  <a:pt x="23499" y="134909"/>
                </a:moveTo>
                <a:lnTo>
                  <a:pt x="26318" y="142953"/>
                </a:lnTo>
                <a:lnTo>
                  <a:pt x="18939" y="146215"/>
                </a:lnTo>
                <a:lnTo>
                  <a:pt x="16025" y="138298"/>
                </a:lnTo>
                <a:cubicBezTo>
                  <a:pt x="18400" y="137221"/>
                  <a:pt x="20902" y="136081"/>
                  <a:pt x="23499" y="134909"/>
                </a:cubicBezTo>
                <a:close/>
                <a:moveTo>
                  <a:pt x="150872" y="140737"/>
                </a:moveTo>
                <a:lnTo>
                  <a:pt x="153152" y="143397"/>
                </a:lnTo>
                <a:lnTo>
                  <a:pt x="150017" y="146247"/>
                </a:lnTo>
                <a:lnTo>
                  <a:pt x="147737" y="143808"/>
                </a:lnTo>
                <a:lnTo>
                  <a:pt x="150872" y="140737"/>
                </a:lnTo>
                <a:close/>
                <a:moveTo>
                  <a:pt x="157776" y="133896"/>
                </a:moveTo>
                <a:lnTo>
                  <a:pt x="161481" y="137886"/>
                </a:lnTo>
                <a:lnTo>
                  <a:pt x="163096" y="139628"/>
                </a:lnTo>
                <a:lnTo>
                  <a:pt x="156224" y="146247"/>
                </a:lnTo>
                <a:lnTo>
                  <a:pt x="151189" y="140388"/>
                </a:lnTo>
                <a:lnTo>
                  <a:pt x="157776" y="133896"/>
                </a:lnTo>
                <a:close/>
                <a:moveTo>
                  <a:pt x="40980" y="136778"/>
                </a:moveTo>
                <a:cubicBezTo>
                  <a:pt x="41456" y="137981"/>
                  <a:pt x="41867" y="139216"/>
                  <a:pt x="42216" y="140452"/>
                </a:cubicBezTo>
                <a:cubicBezTo>
                  <a:pt x="42437" y="141528"/>
                  <a:pt x="42437" y="142605"/>
                  <a:pt x="42311" y="143713"/>
                </a:cubicBezTo>
                <a:lnTo>
                  <a:pt x="36673" y="146310"/>
                </a:lnTo>
                <a:lnTo>
                  <a:pt x="34552" y="139818"/>
                </a:lnTo>
                <a:cubicBezTo>
                  <a:pt x="38257" y="138140"/>
                  <a:pt x="40094" y="137253"/>
                  <a:pt x="40980" y="136778"/>
                </a:cubicBezTo>
                <a:close/>
                <a:moveTo>
                  <a:pt x="94755" y="130064"/>
                </a:moveTo>
                <a:lnTo>
                  <a:pt x="94755" y="130381"/>
                </a:lnTo>
                <a:lnTo>
                  <a:pt x="91303" y="147197"/>
                </a:lnTo>
                <a:lnTo>
                  <a:pt x="89307" y="147545"/>
                </a:lnTo>
                <a:lnTo>
                  <a:pt x="88927" y="144663"/>
                </a:lnTo>
                <a:cubicBezTo>
                  <a:pt x="88896" y="144663"/>
                  <a:pt x="88896" y="144632"/>
                  <a:pt x="88896" y="144600"/>
                </a:cubicBezTo>
                <a:lnTo>
                  <a:pt x="83892" y="134434"/>
                </a:lnTo>
                <a:lnTo>
                  <a:pt x="94755" y="130064"/>
                </a:lnTo>
                <a:close/>
                <a:moveTo>
                  <a:pt x="239166" y="136050"/>
                </a:moveTo>
                <a:cubicBezTo>
                  <a:pt x="239767" y="137950"/>
                  <a:pt x="239989" y="140483"/>
                  <a:pt x="240052" y="142763"/>
                </a:cubicBezTo>
                <a:cubicBezTo>
                  <a:pt x="240052" y="142795"/>
                  <a:pt x="240052" y="142795"/>
                  <a:pt x="240052" y="142827"/>
                </a:cubicBezTo>
                <a:cubicBezTo>
                  <a:pt x="240116" y="144695"/>
                  <a:pt x="240052" y="146564"/>
                  <a:pt x="239862" y="148432"/>
                </a:cubicBezTo>
                <a:cubicBezTo>
                  <a:pt x="239356" y="148305"/>
                  <a:pt x="238152" y="147957"/>
                  <a:pt x="236537" y="147450"/>
                </a:cubicBezTo>
                <a:cubicBezTo>
                  <a:pt x="236537" y="147419"/>
                  <a:pt x="236537" y="147419"/>
                  <a:pt x="236537" y="147387"/>
                </a:cubicBezTo>
                <a:lnTo>
                  <a:pt x="235777" y="140990"/>
                </a:lnTo>
                <a:cubicBezTo>
                  <a:pt x="235763" y="140847"/>
                  <a:pt x="235658" y="140782"/>
                  <a:pt x="235554" y="140782"/>
                </a:cubicBezTo>
                <a:cubicBezTo>
                  <a:pt x="235427" y="140782"/>
                  <a:pt x="235299" y="140879"/>
                  <a:pt x="235334" y="141053"/>
                </a:cubicBezTo>
                <a:lnTo>
                  <a:pt x="236062" y="147292"/>
                </a:lnTo>
                <a:cubicBezTo>
                  <a:pt x="233117" y="146374"/>
                  <a:pt x="228968" y="145012"/>
                  <a:pt x="225358" y="143587"/>
                </a:cubicBezTo>
                <a:cubicBezTo>
                  <a:pt x="227068" y="141718"/>
                  <a:pt x="228303" y="140452"/>
                  <a:pt x="228905" y="140103"/>
                </a:cubicBezTo>
                <a:cubicBezTo>
                  <a:pt x="230678" y="139058"/>
                  <a:pt x="234764" y="137538"/>
                  <a:pt x="239166" y="136050"/>
                </a:cubicBezTo>
                <a:close/>
                <a:moveTo>
                  <a:pt x="58557" y="135004"/>
                </a:moveTo>
                <a:lnTo>
                  <a:pt x="60932" y="145550"/>
                </a:lnTo>
                <a:lnTo>
                  <a:pt x="58082" y="146374"/>
                </a:lnTo>
                <a:lnTo>
                  <a:pt x="49563" y="148749"/>
                </a:lnTo>
                <a:lnTo>
                  <a:pt x="47599" y="141845"/>
                </a:lnTo>
                <a:cubicBezTo>
                  <a:pt x="47568" y="141782"/>
                  <a:pt x="47504" y="141718"/>
                  <a:pt x="47441" y="141687"/>
                </a:cubicBezTo>
                <a:lnTo>
                  <a:pt x="44654" y="141212"/>
                </a:lnTo>
                <a:cubicBezTo>
                  <a:pt x="44622" y="140768"/>
                  <a:pt x="44559" y="140388"/>
                  <a:pt x="44464" y="140008"/>
                </a:cubicBezTo>
                <a:cubicBezTo>
                  <a:pt x="44464" y="139881"/>
                  <a:pt x="44401" y="139723"/>
                  <a:pt x="44337" y="139501"/>
                </a:cubicBezTo>
                <a:lnTo>
                  <a:pt x="58557" y="135004"/>
                </a:lnTo>
                <a:close/>
                <a:moveTo>
                  <a:pt x="34140" y="140008"/>
                </a:moveTo>
                <a:lnTo>
                  <a:pt x="36262" y="146500"/>
                </a:lnTo>
                <a:lnTo>
                  <a:pt x="29200" y="149762"/>
                </a:lnTo>
                <a:lnTo>
                  <a:pt x="26919" y="143238"/>
                </a:lnTo>
                <a:cubicBezTo>
                  <a:pt x="29865" y="141908"/>
                  <a:pt x="32240" y="140863"/>
                  <a:pt x="34140" y="140008"/>
                </a:cubicBezTo>
                <a:close/>
                <a:moveTo>
                  <a:pt x="15614" y="138520"/>
                </a:moveTo>
                <a:lnTo>
                  <a:pt x="18527" y="146405"/>
                </a:lnTo>
                <a:lnTo>
                  <a:pt x="9565" y="150332"/>
                </a:lnTo>
                <a:lnTo>
                  <a:pt x="6620" y="142637"/>
                </a:lnTo>
                <a:cubicBezTo>
                  <a:pt x="9248" y="141433"/>
                  <a:pt x="12288" y="140040"/>
                  <a:pt x="15614" y="138520"/>
                </a:cubicBezTo>
                <a:close/>
                <a:moveTo>
                  <a:pt x="175954" y="147197"/>
                </a:moveTo>
                <a:lnTo>
                  <a:pt x="176714" y="149572"/>
                </a:lnTo>
                <a:lnTo>
                  <a:pt x="173167" y="150681"/>
                </a:lnTo>
                <a:lnTo>
                  <a:pt x="172724" y="147957"/>
                </a:lnTo>
                <a:lnTo>
                  <a:pt x="175954" y="147197"/>
                </a:lnTo>
                <a:close/>
                <a:moveTo>
                  <a:pt x="103337" y="144917"/>
                </a:moveTo>
                <a:lnTo>
                  <a:pt x="106124" y="145994"/>
                </a:lnTo>
                <a:lnTo>
                  <a:pt x="106757" y="150712"/>
                </a:lnTo>
                <a:lnTo>
                  <a:pt x="106757" y="150712"/>
                </a:lnTo>
                <a:lnTo>
                  <a:pt x="103337" y="150206"/>
                </a:lnTo>
                <a:lnTo>
                  <a:pt x="103337" y="144917"/>
                </a:lnTo>
                <a:close/>
                <a:moveTo>
                  <a:pt x="83449" y="134593"/>
                </a:moveTo>
                <a:lnTo>
                  <a:pt x="88452" y="144790"/>
                </a:lnTo>
                <a:lnTo>
                  <a:pt x="88864" y="147640"/>
                </a:lnTo>
                <a:lnTo>
                  <a:pt x="82055" y="148812"/>
                </a:lnTo>
                <a:lnTo>
                  <a:pt x="82024" y="148844"/>
                </a:lnTo>
                <a:lnTo>
                  <a:pt x="78825" y="150174"/>
                </a:lnTo>
                <a:lnTo>
                  <a:pt x="74138" y="150712"/>
                </a:lnTo>
                <a:lnTo>
                  <a:pt x="71161" y="139533"/>
                </a:lnTo>
                <a:lnTo>
                  <a:pt x="83449" y="134593"/>
                </a:lnTo>
                <a:close/>
                <a:moveTo>
                  <a:pt x="42216" y="144252"/>
                </a:moveTo>
                <a:lnTo>
                  <a:pt x="42216" y="144252"/>
                </a:lnTo>
                <a:cubicBezTo>
                  <a:pt x="41709" y="146564"/>
                  <a:pt x="40379" y="148780"/>
                  <a:pt x="38130" y="150776"/>
                </a:cubicBezTo>
                <a:lnTo>
                  <a:pt x="36832" y="146754"/>
                </a:lnTo>
                <a:lnTo>
                  <a:pt x="42216" y="144252"/>
                </a:lnTo>
                <a:close/>
                <a:moveTo>
                  <a:pt x="200371" y="141370"/>
                </a:moveTo>
                <a:lnTo>
                  <a:pt x="205691" y="146184"/>
                </a:lnTo>
                <a:lnTo>
                  <a:pt x="205533" y="151757"/>
                </a:lnTo>
                <a:lnTo>
                  <a:pt x="197362" y="145297"/>
                </a:lnTo>
                <a:lnTo>
                  <a:pt x="200371" y="141370"/>
                </a:lnTo>
                <a:close/>
                <a:moveTo>
                  <a:pt x="179026" y="143080"/>
                </a:moveTo>
                <a:lnTo>
                  <a:pt x="179818" y="148305"/>
                </a:lnTo>
                <a:lnTo>
                  <a:pt x="177126" y="149414"/>
                </a:lnTo>
                <a:lnTo>
                  <a:pt x="176334" y="146849"/>
                </a:lnTo>
                <a:cubicBezTo>
                  <a:pt x="176307" y="146766"/>
                  <a:pt x="176208" y="146684"/>
                  <a:pt x="176120" y="146684"/>
                </a:cubicBezTo>
                <a:cubicBezTo>
                  <a:pt x="176107" y="146684"/>
                  <a:pt x="176093" y="146686"/>
                  <a:pt x="176081" y="146690"/>
                </a:cubicBezTo>
                <a:lnTo>
                  <a:pt x="172439" y="147577"/>
                </a:lnTo>
                <a:cubicBezTo>
                  <a:pt x="172312" y="147577"/>
                  <a:pt x="172249" y="147704"/>
                  <a:pt x="172249" y="147830"/>
                </a:cubicBezTo>
                <a:lnTo>
                  <a:pt x="172755" y="150839"/>
                </a:lnTo>
                <a:lnTo>
                  <a:pt x="169652" y="151821"/>
                </a:lnTo>
                <a:lnTo>
                  <a:pt x="167752" y="145867"/>
                </a:lnTo>
                <a:lnTo>
                  <a:pt x="179026" y="143080"/>
                </a:lnTo>
                <a:close/>
                <a:moveTo>
                  <a:pt x="69768" y="126992"/>
                </a:moveTo>
                <a:lnTo>
                  <a:pt x="73473" y="138108"/>
                </a:lnTo>
                <a:lnTo>
                  <a:pt x="70813" y="139185"/>
                </a:lnTo>
                <a:cubicBezTo>
                  <a:pt x="70718" y="139216"/>
                  <a:pt x="70654" y="139343"/>
                  <a:pt x="70686" y="139470"/>
                </a:cubicBezTo>
                <a:lnTo>
                  <a:pt x="73695" y="150776"/>
                </a:lnTo>
                <a:lnTo>
                  <a:pt x="63339" y="151979"/>
                </a:lnTo>
                <a:lnTo>
                  <a:pt x="59349" y="134276"/>
                </a:lnTo>
                <a:cubicBezTo>
                  <a:pt x="59317" y="134149"/>
                  <a:pt x="59254" y="134054"/>
                  <a:pt x="59127" y="133991"/>
                </a:cubicBezTo>
                <a:cubicBezTo>
                  <a:pt x="59095" y="133959"/>
                  <a:pt x="59064" y="133959"/>
                  <a:pt x="59000" y="133959"/>
                </a:cubicBezTo>
                <a:lnTo>
                  <a:pt x="58113" y="130919"/>
                </a:lnTo>
                <a:lnTo>
                  <a:pt x="69768" y="126992"/>
                </a:lnTo>
                <a:close/>
                <a:moveTo>
                  <a:pt x="225009" y="143967"/>
                </a:moveTo>
                <a:cubicBezTo>
                  <a:pt x="230995" y="146342"/>
                  <a:pt x="238374" y="148495"/>
                  <a:pt x="239767" y="148907"/>
                </a:cubicBezTo>
                <a:lnTo>
                  <a:pt x="238754" y="152517"/>
                </a:lnTo>
                <a:lnTo>
                  <a:pt x="236569" y="152011"/>
                </a:lnTo>
                <a:cubicBezTo>
                  <a:pt x="231723" y="150744"/>
                  <a:pt x="227036" y="148970"/>
                  <a:pt x="222571" y="146722"/>
                </a:cubicBezTo>
                <a:cubicBezTo>
                  <a:pt x="223458" y="145709"/>
                  <a:pt x="224281" y="144790"/>
                  <a:pt x="225009" y="143967"/>
                </a:cubicBezTo>
                <a:close/>
                <a:moveTo>
                  <a:pt x="61027" y="145994"/>
                </a:moveTo>
                <a:lnTo>
                  <a:pt x="62452" y="152264"/>
                </a:lnTo>
                <a:lnTo>
                  <a:pt x="60647" y="152929"/>
                </a:lnTo>
                <a:lnTo>
                  <a:pt x="58462" y="146722"/>
                </a:lnTo>
                <a:lnTo>
                  <a:pt x="61027" y="145994"/>
                </a:lnTo>
                <a:close/>
                <a:moveTo>
                  <a:pt x="153437" y="143745"/>
                </a:moveTo>
                <a:lnTo>
                  <a:pt x="155876" y="146564"/>
                </a:lnTo>
                <a:lnTo>
                  <a:pt x="149099" y="153087"/>
                </a:lnTo>
                <a:lnTo>
                  <a:pt x="144095" y="147419"/>
                </a:lnTo>
                <a:lnTo>
                  <a:pt x="147420" y="144125"/>
                </a:lnTo>
                <a:lnTo>
                  <a:pt x="149859" y="146754"/>
                </a:lnTo>
                <a:cubicBezTo>
                  <a:pt x="149890" y="146785"/>
                  <a:pt x="149954" y="146817"/>
                  <a:pt x="150017" y="146817"/>
                </a:cubicBezTo>
                <a:cubicBezTo>
                  <a:pt x="150080" y="146817"/>
                  <a:pt x="150144" y="146785"/>
                  <a:pt x="150175" y="146754"/>
                </a:cubicBezTo>
                <a:lnTo>
                  <a:pt x="153437" y="143745"/>
                </a:lnTo>
                <a:close/>
                <a:moveTo>
                  <a:pt x="179026" y="120532"/>
                </a:moveTo>
                <a:lnTo>
                  <a:pt x="180483" y="123287"/>
                </a:lnTo>
                <a:cubicBezTo>
                  <a:pt x="180483" y="123319"/>
                  <a:pt x="180514" y="123350"/>
                  <a:pt x="180514" y="123350"/>
                </a:cubicBezTo>
                <a:lnTo>
                  <a:pt x="200023" y="141085"/>
                </a:lnTo>
                <a:lnTo>
                  <a:pt x="196982" y="145012"/>
                </a:lnTo>
                <a:lnTo>
                  <a:pt x="188558" y="138330"/>
                </a:lnTo>
                <a:cubicBezTo>
                  <a:pt x="188513" y="138307"/>
                  <a:pt x="188469" y="138297"/>
                  <a:pt x="188427" y="138297"/>
                </a:cubicBezTo>
                <a:cubicBezTo>
                  <a:pt x="188350" y="138297"/>
                  <a:pt x="188283" y="138332"/>
                  <a:pt x="188242" y="138393"/>
                </a:cubicBezTo>
                <a:cubicBezTo>
                  <a:pt x="188147" y="138488"/>
                  <a:pt x="188178" y="138615"/>
                  <a:pt x="188273" y="138710"/>
                </a:cubicBezTo>
                <a:lnTo>
                  <a:pt x="205216" y="152106"/>
                </a:lnTo>
                <a:lnTo>
                  <a:pt x="199516" y="153151"/>
                </a:lnTo>
                <a:lnTo>
                  <a:pt x="184916" y="139406"/>
                </a:lnTo>
                <a:lnTo>
                  <a:pt x="183555" y="135701"/>
                </a:lnTo>
                <a:lnTo>
                  <a:pt x="176619" y="121609"/>
                </a:lnTo>
                <a:lnTo>
                  <a:pt x="179026" y="120532"/>
                </a:lnTo>
                <a:close/>
                <a:moveTo>
                  <a:pt x="206356" y="138900"/>
                </a:moveTo>
                <a:cubicBezTo>
                  <a:pt x="210283" y="142098"/>
                  <a:pt x="214495" y="144949"/>
                  <a:pt x="218961" y="147419"/>
                </a:cubicBezTo>
                <a:cubicBezTo>
                  <a:pt x="217472" y="149160"/>
                  <a:pt x="215825" y="151092"/>
                  <a:pt x="214084" y="153214"/>
                </a:cubicBezTo>
                <a:lnTo>
                  <a:pt x="206135" y="145994"/>
                </a:lnTo>
                <a:lnTo>
                  <a:pt x="206356" y="138900"/>
                </a:lnTo>
                <a:close/>
                <a:moveTo>
                  <a:pt x="284452" y="144822"/>
                </a:moveTo>
                <a:cubicBezTo>
                  <a:pt x="284357" y="145107"/>
                  <a:pt x="284262" y="145329"/>
                  <a:pt x="284199" y="145487"/>
                </a:cubicBezTo>
                <a:cubicBezTo>
                  <a:pt x="283661" y="146754"/>
                  <a:pt x="282330" y="149826"/>
                  <a:pt x="280779" y="153372"/>
                </a:cubicBezTo>
                <a:cubicBezTo>
                  <a:pt x="279379" y="153143"/>
                  <a:pt x="277967" y="153037"/>
                  <a:pt x="276549" y="153037"/>
                </a:cubicBezTo>
                <a:cubicBezTo>
                  <a:pt x="275817" y="153037"/>
                  <a:pt x="275083" y="153065"/>
                  <a:pt x="274350" y="153119"/>
                </a:cubicBezTo>
                <a:cubicBezTo>
                  <a:pt x="279544" y="151124"/>
                  <a:pt x="282425" y="148084"/>
                  <a:pt x="284452" y="144822"/>
                </a:cubicBezTo>
                <a:close/>
                <a:moveTo>
                  <a:pt x="18685" y="146880"/>
                </a:moveTo>
                <a:lnTo>
                  <a:pt x="20586" y="152074"/>
                </a:lnTo>
                <a:lnTo>
                  <a:pt x="16817" y="153404"/>
                </a:lnTo>
                <a:lnTo>
                  <a:pt x="14885" y="148495"/>
                </a:lnTo>
                <a:lnTo>
                  <a:pt x="17419" y="147387"/>
                </a:lnTo>
                <a:lnTo>
                  <a:pt x="18685" y="146880"/>
                </a:lnTo>
                <a:close/>
                <a:moveTo>
                  <a:pt x="258800" y="125979"/>
                </a:moveTo>
                <a:lnTo>
                  <a:pt x="264342" y="131236"/>
                </a:lnTo>
                <a:lnTo>
                  <a:pt x="253860" y="145519"/>
                </a:lnTo>
                <a:cubicBezTo>
                  <a:pt x="253828" y="145519"/>
                  <a:pt x="253828" y="145550"/>
                  <a:pt x="253797" y="145582"/>
                </a:cubicBezTo>
                <a:lnTo>
                  <a:pt x="251358" y="153752"/>
                </a:lnTo>
                <a:cubicBezTo>
                  <a:pt x="247399" y="153562"/>
                  <a:pt x="243884" y="153309"/>
                  <a:pt x="241921" y="153056"/>
                </a:cubicBezTo>
                <a:cubicBezTo>
                  <a:pt x="241382" y="152992"/>
                  <a:pt x="240464" y="152866"/>
                  <a:pt x="239197" y="152612"/>
                </a:cubicBezTo>
                <a:cubicBezTo>
                  <a:pt x="239799" y="150491"/>
                  <a:pt x="240211" y="148939"/>
                  <a:pt x="240242" y="148780"/>
                </a:cubicBezTo>
                <a:cubicBezTo>
                  <a:pt x="240464" y="146849"/>
                  <a:pt x="240527" y="144854"/>
                  <a:pt x="240496" y="142890"/>
                </a:cubicBezTo>
                <a:lnTo>
                  <a:pt x="252308" y="131869"/>
                </a:lnTo>
                <a:cubicBezTo>
                  <a:pt x="253448" y="131553"/>
                  <a:pt x="254113" y="131363"/>
                  <a:pt x="254145" y="131331"/>
                </a:cubicBezTo>
                <a:cubicBezTo>
                  <a:pt x="254398" y="131268"/>
                  <a:pt x="254588" y="131141"/>
                  <a:pt x="254715" y="130951"/>
                </a:cubicBezTo>
                <a:lnTo>
                  <a:pt x="258800" y="125979"/>
                </a:lnTo>
                <a:close/>
                <a:moveTo>
                  <a:pt x="118696" y="145550"/>
                </a:moveTo>
                <a:lnTo>
                  <a:pt x="125030" y="151029"/>
                </a:lnTo>
                <a:lnTo>
                  <a:pt x="122022" y="153879"/>
                </a:lnTo>
                <a:lnTo>
                  <a:pt x="116321" y="147830"/>
                </a:lnTo>
                <a:lnTo>
                  <a:pt x="118696" y="145550"/>
                </a:lnTo>
                <a:close/>
                <a:moveTo>
                  <a:pt x="91493" y="147640"/>
                </a:moveTo>
                <a:lnTo>
                  <a:pt x="93868" y="148020"/>
                </a:lnTo>
                <a:lnTo>
                  <a:pt x="94818" y="149572"/>
                </a:lnTo>
                <a:lnTo>
                  <a:pt x="91588" y="151282"/>
                </a:lnTo>
                <a:lnTo>
                  <a:pt x="85824" y="154481"/>
                </a:lnTo>
                <a:lnTo>
                  <a:pt x="82467" y="149224"/>
                </a:lnTo>
                <a:lnTo>
                  <a:pt x="91493" y="147640"/>
                </a:lnTo>
                <a:close/>
                <a:moveTo>
                  <a:pt x="28946" y="150396"/>
                </a:moveTo>
                <a:lnTo>
                  <a:pt x="30245" y="154069"/>
                </a:lnTo>
                <a:lnTo>
                  <a:pt x="27743" y="154956"/>
                </a:lnTo>
                <a:lnTo>
                  <a:pt x="26381" y="151631"/>
                </a:lnTo>
                <a:lnTo>
                  <a:pt x="28946" y="150396"/>
                </a:lnTo>
                <a:close/>
                <a:moveTo>
                  <a:pt x="218074" y="152042"/>
                </a:moveTo>
                <a:lnTo>
                  <a:pt x="223553" y="153594"/>
                </a:lnTo>
                <a:lnTo>
                  <a:pt x="222888" y="155938"/>
                </a:lnTo>
                <a:lnTo>
                  <a:pt x="216364" y="154037"/>
                </a:lnTo>
                <a:lnTo>
                  <a:pt x="218074" y="152042"/>
                </a:lnTo>
                <a:close/>
                <a:moveTo>
                  <a:pt x="95071" y="149952"/>
                </a:moveTo>
                <a:lnTo>
                  <a:pt x="99030" y="156381"/>
                </a:lnTo>
                <a:lnTo>
                  <a:pt x="99030" y="156381"/>
                </a:lnTo>
                <a:lnTo>
                  <a:pt x="95103" y="156254"/>
                </a:lnTo>
                <a:lnTo>
                  <a:pt x="92031" y="151567"/>
                </a:lnTo>
                <a:lnTo>
                  <a:pt x="95071" y="149952"/>
                </a:lnTo>
                <a:close/>
                <a:moveTo>
                  <a:pt x="57987" y="146849"/>
                </a:moveTo>
                <a:lnTo>
                  <a:pt x="60204" y="153119"/>
                </a:lnTo>
                <a:lnTo>
                  <a:pt x="55200" y="155019"/>
                </a:lnTo>
                <a:lnTo>
                  <a:pt x="51843" y="156634"/>
                </a:lnTo>
                <a:lnTo>
                  <a:pt x="49689" y="149160"/>
                </a:lnTo>
                <a:lnTo>
                  <a:pt x="57987" y="146849"/>
                </a:lnTo>
                <a:close/>
                <a:moveTo>
                  <a:pt x="221019" y="148527"/>
                </a:moveTo>
                <a:cubicBezTo>
                  <a:pt x="226435" y="151346"/>
                  <a:pt x="232198" y="153436"/>
                  <a:pt x="238152" y="154734"/>
                </a:cubicBezTo>
                <a:lnTo>
                  <a:pt x="237519" y="157046"/>
                </a:lnTo>
                <a:lnTo>
                  <a:pt x="218391" y="151662"/>
                </a:lnTo>
                <a:cubicBezTo>
                  <a:pt x="219309" y="150554"/>
                  <a:pt x="220196" y="149509"/>
                  <a:pt x="221019" y="148527"/>
                </a:cubicBezTo>
                <a:close/>
                <a:moveTo>
                  <a:pt x="104509" y="118790"/>
                </a:moveTo>
                <a:lnTo>
                  <a:pt x="105839" y="123382"/>
                </a:lnTo>
                <a:cubicBezTo>
                  <a:pt x="105839" y="123414"/>
                  <a:pt x="105870" y="123414"/>
                  <a:pt x="105902" y="123445"/>
                </a:cubicBezTo>
                <a:lnTo>
                  <a:pt x="109987" y="128259"/>
                </a:lnTo>
                <a:lnTo>
                  <a:pt x="107296" y="135480"/>
                </a:lnTo>
                <a:lnTo>
                  <a:pt x="105395" y="135004"/>
                </a:lnTo>
                <a:cubicBezTo>
                  <a:pt x="105364" y="134989"/>
                  <a:pt x="105332" y="134981"/>
                  <a:pt x="105300" y="134981"/>
                </a:cubicBezTo>
                <a:cubicBezTo>
                  <a:pt x="105269" y="134981"/>
                  <a:pt x="105237" y="134989"/>
                  <a:pt x="105205" y="135004"/>
                </a:cubicBezTo>
                <a:cubicBezTo>
                  <a:pt x="105142" y="135036"/>
                  <a:pt x="105110" y="135099"/>
                  <a:pt x="105110" y="135163"/>
                </a:cubicBezTo>
                <a:lnTo>
                  <a:pt x="102894" y="144537"/>
                </a:lnTo>
                <a:cubicBezTo>
                  <a:pt x="102862" y="144568"/>
                  <a:pt x="102862" y="144568"/>
                  <a:pt x="102894" y="144600"/>
                </a:cubicBezTo>
                <a:lnTo>
                  <a:pt x="102894" y="154101"/>
                </a:lnTo>
                <a:lnTo>
                  <a:pt x="100202" y="157394"/>
                </a:lnTo>
                <a:lnTo>
                  <a:pt x="95451" y="149731"/>
                </a:lnTo>
                <a:lnTo>
                  <a:pt x="97193" y="148812"/>
                </a:lnTo>
                <a:cubicBezTo>
                  <a:pt x="97256" y="148780"/>
                  <a:pt x="97320" y="148717"/>
                  <a:pt x="97320" y="148654"/>
                </a:cubicBezTo>
                <a:lnTo>
                  <a:pt x="97700" y="143935"/>
                </a:lnTo>
                <a:lnTo>
                  <a:pt x="100962" y="142542"/>
                </a:lnTo>
                <a:cubicBezTo>
                  <a:pt x="101234" y="142460"/>
                  <a:pt x="101108" y="142098"/>
                  <a:pt x="100887" y="142098"/>
                </a:cubicBezTo>
                <a:cubicBezTo>
                  <a:pt x="100851" y="142098"/>
                  <a:pt x="100812" y="142108"/>
                  <a:pt x="100772" y="142130"/>
                </a:cubicBezTo>
                <a:lnTo>
                  <a:pt x="97415" y="143555"/>
                </a:lnTo>
                <a:cubicBezTo>
                  <a:pt x="97320" y="143587"/>
                  <a:pt x="97256" y="143682"/>
                  <a:pt x="97256" y="143745"/>
                </a:cubicBezTo>
                <a:lnTo>
                  <a:pt x="96876" y="148495"/>
                </a:lnTo>
                <a:lnTo>
                  <a:pt x="95230" y="149350"/>
                </a:lnTo>
                <a:lnTo>
                  <a:pt x="94216" y="147704"/>
                </a:lnTo>
                <a:cubicBezTo>
                  <a:pt x="94153" y="147672"/>
                  <a:pt x="94121" y="147609"/>
                  <a:pt x="94058" y="147609"/>
                </a:cubicBezTo>
                <a:lnTo>
                  <a:pt x="91746" y="147229"/>
                </a:lnTo>
                <a:lnTo>
                  <a:pt x="95198" y="130444"/>
                </a:lnTo>
                <a:cubicBezTo>
                  <a:pt x="95198" y="130412"/>
                  <a:pt x="95198" y="130412"/>
                  <a:pt x="95198" y="130381"/>
                </a:cubicBezTo>
                <a:lnTo>
                  <a:pt x="95166" y="129842"/>
                </a:lnTo>
                <a:cubicBezTo>
                  <a:pt x="95198" y="129779"/>
                  <a:pt x="95198" y="129716"/>
                  <a:pt x="95166" y="129652"/>
                </a:cubicBezTo>
                <a:cubicBezTo>
                  <a:pt x="95166" y="129621"/>
                  <a:pt x="95166" y="129621"/>
                  <a:pt x="95135" y="129589"/>
                </a:cubicBezTo>
                <a:lnTo>
                  <a:pt x="94913" y="125630"/>
                </a:lnTo>
                <a:cubicBezTo>
                  <a:pt x="94913" y="125599"/>
                  <a:pt x="94913" y="125567"/>
                  <a:pt x="94881" y="125535"/>
                </a:cubicBezTo>
                <a:lnTo>
                  <a:pt x="92031" y="120373"/>
                </a:lnTo>
                <a:lnTo>
                  <a:pt x="104509" y="118790"/>
                </a:lnTo>
                <a:close/>
                <a:moveTo>
                  <a:pt x="157744" y="114420"/>
                </a:moveTo>
                <a:lnTo>
                  <a:pt x="161988" y="115655"/>
                </a:lnTo>
                <a:lnTo>
                  <a:pt x="162463" y="117492"/>
                </a:lnTo>
                <a:lnTo>
                  <a:pt x="164585" y="126454"/>
                </a:lnTo>
                <a:lnTo>
                  <a:pt x="147262" y="143618"/>
                </a:lnTo>
                <a:lnTo>
                  <a:pt x="136178" y="154639"/>
                </a:lnTo>
                <a:lnTo>
                  <a:pt x="130826" y="159136"/>
                </a:lnTo>
                <a:lnTo>
                  <a:pt x="129242" y="154132"/>
                </a:lnTo>
                <a:cubicBezTo>
                  <a:pt x="129242" y="154101"/>
                  <a:pt x="129211" y="154069"/>
                  <a:pt x="129179" y="154037"/>
                </a:cubicBezTo>
                <a:lnTo>
                  <a:pt x="125695" y="151029"/>
                </a:lnTo>
                <a:lnTo>
                  <a:pt x="130984" y="146025"/>
                </a:lnTo>
                <a:cubicBezTo>
                  <a:pt x="131016" y="145962"/>
                  <a:pt x="131047" y="145930"/>
                  <a:pt x="131047" y="145867"/>
                </a:cubicBezTo>
                <a:cubicBezTo>
                  <a:pt x="131047" y="145772"/>
                  <a:pt x="131016" y="145709"/>
                  <a:pt x="130984" y="145677"/>
                </a:cubicBezTo>
                <a:lnTo>
                  <a:pt x="128007" y="143175"/>
                </a:lnTo>
                <a:lnTo>
                  <a:pt x="141561" y="130919"/>
                </a:lnTo>
                <a:cubicBezTo>
                  <a:pt x="141625" y="130856"/>
                  <a:pt x="141625" y="130793"/>
                  <a:pt x="141625" y="130729"/>
                </a:cubicBezTo>
                <a:lnTo>
                  <a:pt x="141625" y="124965"/>
                </a:lnTo>
                <a:lnTo>
                  <a:pt x="150524" y="119582"/>
                </a:lnTo>
                <a:cubicBezTo>
                  <a:pt x="150555" y="119550"/>
                  <a:pt x="150555" y="119550"/>
                  <a:pt x="150587" y="119518"/>
                </a:cubicBezTo>
                <a:lnTo>
                  <a:pt x="153532" y="115370"/>
                </a:lnTo>
                <a:lnTo>
                  <a:pt x="157744" y="114420"/>
                </a:lnTo>
                <a:close/>
                <a:moveTo>
                  <a:pt x="36420" y="146944"/>
                </a:moveTo>
                <a:lnTo>
                  <a:pt x="37750" y="151092"/>
                </a:lnTo>
                <a:cubicBezTo>
                  <a:pt x="37592" y="151251"/>
                  <a:pt x="37402" y="151409"/>
                  <a:pt x="37212" y="151567"/>
                </a:cubicBezTo>
                <a:cubicBezTo>
                  <a:pt x="34995" y="153341"/>
                  <a:pt x="33760" y="155684"/>
                  <a:pt x="33443" y="159295"/>
                </a:cubicBezTo>
                <a:lnTo>
                  <a:pt x="32652" y="159580"/>
                </a:lnTo>
                <a:lnTo>
                  <a:pt x="29358" y="150206"/>
                </a:lnTo>
                <a:lnTo>
                  <a:pt x="36420" y="146944"/>
                </a:lnTo>
                <a:close/>
                <a:moveTo>
                  <a:pt x="181021" y="153721"/>
                </a:moveTo>
                <a:lnTo>
                  <a:pt x="182003" y="157394"/>
                </a:lnTo>
                <a:lnTo>
                  <a:pt x="172217" y="159928"/>
                </a:lnTo>
                <a:lnTo>
                  <a:pt x="171077" y="156381"/>
                </a:lnTo>
                <a:lnTo>
                  <a:pt x="181021" y="153721"/>
                </a:lnTo>
                <a:close/>
                <a:moveTo>
                  <a:pt x="223996" y="153721"/>
                </a:moveTo>
                <a:lnTo>
                  <a:pt x="237392" y="157489"/>
                </a:lnTo>
                <a:cubicBezTo>
                  <a:pt x="237170" y="158313"/>
                  <a:pt x="236949" y="159136"/>
                  <a:pt x="236727" y="159928"/>
                </a:cubicBezTo>
                <a:lnTo>
                  <a:pt x="223331" y="156064"/>
                </a:lnTo>
                <a:lnTo>
                  <a:pt x="223996" y="153721"/>
                </a:lnTo>
                <a:close/>
                <a:moveTo>
                  <a:pt x="91619" y="151789"/>
                </a:moveTo>
                <a:lnTo>
                  <a:pt x="94660" y="156381"/>
                </a:lnTo>
                <a:lnTo>
                  <a:pt x="86806" y="160245"/>
                </a:lnTo>
                <a:lnTo>
                  <a:pt x="84209" y="156634"/>
                </a:lnTo>
                <a:lnTo>
                  <a:pt x="85887" y="154988"/>
                </a:lnTo>
                <a:lnTo>
                  <a:pt x="91619" y="151789"/>
                </a:lnTo>
                <a:close/>
                <a:moveTo>
                  <a:pt x="143747" y="147767"/>
                </a:moveTo>
                <a:lnTo>
                  <a:pt x="148750" y="153404"/>
                </a:lnTo>
                <a:lnTo>
                  <a:pt x="143557" y="158439"/>
                </a:lnTo>
                <a:cubicBezTo>
                  <a:pt x="143520" y="158415"/>
                  <a:pt x="143484" y="158405"/>
                  <a:pt x="143449" y="158405"/>
                </a:cubicBezTo>
                <a:cubicBezTo>
                  <a:pt x="143394" y="158405"/>
                  <a:pt x="143342" y="158432"/>
                  <a:pt x="143303" y="158471"/>
                </a:cubicBezTo>
                <a:cubicBezTo>
                  <a:pt x="143240" y="158534"/>
                  <a:pt x="143208" y="158629"/>
                  <a:pt x="143240" y="158724"/>
                </a:cubicBezTo>
                <a:lnTo>
                  <a:pt x="141466" y="160435"/>
                </a:lnTo>
                <a:lnTo>
                  <a:pt x="136621" y="154829"/>
                </a:lnTo>
                <a:lnTo>
                  <a:pt x="143747" y="147767"/>
                </a:lnTo>
                <a:close/>
                <a:moveTo>
                  <a:pt x="4181" y="0"/>
                </a:moveTo>
                <a:lnTo>
                  <a:pt x="8615" y="918"/>
                </a:lnTo>
                <a:lnTo>
                  <a:pt x="7285" y="7917"/>
                </a:lnTo>
                <a:lnTo>
                  <a:pt x="2756" y="10102"/>
                </a:lnTo>
                <a:lnTo>
                  <a:pt x="1" y="9564"/>
                </a:lnTo>
                <a:lnTo>
                  <a:pt x="1" y="10007"/>
                </a:lnTo>
                <a:lnTo>
                  <a:pt x="2534" y="10514"/>
                </a:lnTo>
                <a:lnTo>
                  <a:pt x="2059" y="14378"/>
                </a:lnTo>
                <a:lnTo>
                  <a:pt x="1" y="13871"/>
                </a:lnTo>
                <a:lnTo>
                  <a:pt x="1" y="14346"/>
                </a:lnTo>
                <a:lnTo>
                  <a:pt x="571" y="14473"/>
                </a:lnTo>
                <a:lnTo>
                  <a:pt x="1" y="20648"/>
                </a:lnTo>
                <a:lnTo>
                  <a:pt x="1" y="25525"/>
                </a:lnTo>
                <a:lnTo>
                  <a:pt x="381" y="21345"/>
                </a:lnTo>
                <a:lnTo>
                  <a:pt x="8393" y="22928"/>
                </a:lnTo>
                <a:lnTo>
                  <a:pt x="7696" y="30782"/>
                </a:lnTo>
                <a:lnTo>
                  <a:pt x="1" y="30497"/>
                </a:lnTo>
                <a:lnTo>
                  <a:pt x="1" y="30972"/>
                </a:lnTo>
                <a:lnTo>
                  <a:pt x="7918" y="31226"/>
                </a:lnTo>
                <a:lnTo>
                  <a:pt x="16247" y="31099"/>
                </a:lnTo>
                <a:lnTo>
                  <a:pt x="17640" y="39998"/>
                </a:lnTo>
                <a:cubicBezTo>
                  <a:pt x="11370" y="39491"/>
                  <a:pt x="4624" y="37591"/>
                  <a:pt x="1" y="36071"/>
                </a:cubicBezTo>
                <a:lnTo>
                  <a:pt x="1" y="38478"/>
                </a:lnTo>
                <a:cubicBezTo>
                  <a:pt x="1077" y="38826"/>
                  <a:pt x="2249" y="39206"/>
                  <a:pt x="3516" y="39554"/>
                </a:cubicBezTo>
                <a:cubicBezTo>
                  <a:pt x="10230" y="41486"/>
                  <a:pt x="16089" y="42468"/>
                  <a:pt x="20839" y="42468"/>
                </a:cubicBezTo>
                <a:cubicBezTo>
                  <a:pt x="21567" y="42468"/>
                  <a:pt x="22264" y="42468"/>
                  <a:pt x="22929" y="42405"/>
                </a:cubicBezTo>
                <a:cubicBezTo>
                  <a:pt x="24734" y="42246"/>
                  <a:pt x="26508" y="41961"/>
                  <a:pt x="28281" y="41518"/>
                </a:cubicBezTo>
                <a:lnTo>
                  <a:pt x="35628" y="43291"/>
                </a:lnTo>
                <a:lnTo>
                  <a:pt x="34837" y="48232"/>
                </a:lnTo>
                <a:cubicBezTo>
                  <a:pt x="31765" y="47567"/>
                  <a:pt x="28155" y="46617"/>
                  <a:pt x="28091" y="46585"/>
                </a:cubicBezTo>
                <a:lnTo>
                  <a:pt x="28059" y="46585"/>
                </a:lnTo>
                <a:lnTo>
                  <a:pt x="21536" y="46142"/>
                </a:lnTo>
                <a:lnTo>
                  <a:pt x="21441" y="46142"/>
                </a:lnTo>
                <a:lnTo>
                  <a:pt x="4846" y="52602"/>
                </a:lnTo>
                <a:lnTo>
                  <a:pt x="1" y="47345"/>
                </a:lnTo>
                <a:lnTo>
                  <a:pt x="1" y="48010"/>
                </a:lnTo>
                <a:lnTo>
                  <a:pt x="4561" y="52950"/>
                </a:lnTo>
                <a:lnTo>
                  <a:pt x="4339" y="57796"/>
                </a:lnTo>
                <a:cubicBezTo>
                  <a:pt x="4339" y="57827"/>
                  <a:pt x="4339" y="57859"/>
                  <a:pt x="4339" y="57891"/>
                </a:cubicBezTo>
                <a:lnTo>
                  <a:pt x="7221" y="64985"/>
                </a:lnTo>
                <a:lnTo>
                  <a:pt x="6810" y="66790"/>
                </a:lnTo>
                <a:lnTo>
                  <a:pt x="1" y="51937"/>
                </a:lnTo>
                <a:lnTo>
                  <a:pt x="1" y="57416"/>
                </a:lnTo>
                <a:lnTo>
                  <a:pt x="7095" y="72775"/>
                </a:lnTo>
                <a:lnTo>
                  <a:pt x="4814" y="74137"/>
                </a:lnTo>
                <a:lnTo>
                  <a:pt x="1" y="70780"/>
                </a:lnTo>
                <a:lnTo>
                  <a:pt x="1" y="73567"/>
                </a:lnTo>
                <a:lnTo>
                  <a:pt x="3358" y="75910"/>
                </a:lnTo>
                <a:lnTo>
                  <a:pt x="1616" y="79869"/>
                </a:lnTo>
                <a:cubicBezTo>
                  <a:pt x="1172" y="78856"/>
                  <a:pt x="634" y="77874"/>
                  <a:pt x="1" y="76955"/>
                </a:cubicBezTo>
                <a:lnTo>
                  <a:pt x="1" y="82117"/>
                </a:lnTo>
                <a:cubicBezTo>
                  <a:pt x="127" y="82529"/>
                  <a:pt x="222" y="82941"/>
                  <a:pt x="317" y="83353"/>
                </a:cubicBezTo>
                <a:cubicBezTo>
                  <a:pt x="317" y="83416"/>
                  <a:pt x="317" y="83479"/>
                  <a:pt x="349" y="83543"/>
                </a:cubicBezTo>
                <a:cubicBezTo>
                  <a:pt x="697" y="85601"/>
                  <a:pt x="602" y="87691"/>
                  <a:pt x="1" y="89655"/>
                </a:cubicBezTo>
                <a:lnTo>
                  <a:pt x="1" y="93455"/>
                </a:lnTo>
                <a:lnTo>
                  <a:pt x="1679" y="91460"/>
                </a:lnTo>
                <a:cubicBezTo>
                  <a:pt x="1742" y="91396"/>
                  <a:pt x="1806" y="91301"/>
                  <a:pt x="1869" y="91175"/>
                </a:cubicBezTo>
                <a:cubicBezTo>
                  <a:pt x="2819" y="88673"/>
                  <a:pt x="3104" y="85949"/>
                  <a:pt x="2661" y="83321"/>
                </a:cubicBezTo>
                <a:lnTo>
                  <a:pt x="5701" y="76290"/>
                </a:lnTo>
                <a:lnTo>
                  <a:pt x="8076" y="74865"/>
                </a:lnTo>
                <a:lnTo>
                  <a:pt x="14980" y="89876"/>
                </a:lnTo>
                <a:lnTo>
                  <a:pt x="9628" y="91871"/>
                </a:lnTo>
                <a:cubicBezTo>
                  <a:pt x="9533" y="91903"/>
                  <a:pt x="9470" y="91966"/>
                  <a:pt x="9470" y="92030"/>
                </a:cubicBezTo>
                <a:lnTo>
                  <a:pt x="8931" y="95767"/>
                </a:lnTo>
                <a:lnTo>
                  <a:pt x="6144" y="102005"/>
                </a:lnTo>
                <a:lnTo>
                  <a:pt x="1584" y="104349"/>
                </a:lnTo>
                <a:cubicBezTo>
                  <a:pt x="1457" y="104381"/>
                  <a:pt x="1426" y="104507"/>
                  <a:pt x="1457" y="104634"/>
                </a:cubicBezTo>
                <a:lnTo>
                  <a:pt x="12858" y="131774"/>
                </a:lnTo>
                <a:lnTo>
                  <a:pt x="14790" y="136366"/>
                </a:lnTo>
                <a:lnTo>
                  <a:pt x="11877" y="137728"/>
                </a:lnTo>
                <a:lnTo>
                  <a:pt x="1" y="109923"/>
                </a:lnTo>
                <a:lnTo>
                  <a:pt x="1" y="111094"/>
                </a:lnTo>
                <a:lnTo>
                  <a:pt x="11465" y="137918"/>
                </a:lnTo>
                <a:lnTo>
                  <a:pt x="9786" y="138678"/>
                </a:lnTo>
                <a:lnTo>
                  <a:pt x="1" y="115560"/>
                </a:lnTo>
                <a:lnTo>
                  <a:pt x="1" y="116763"/>
                </a:lnTo>
                <a:lnTo>
                  <a:pt x="9375" y="138900"/>
                </a:lnTo>
                <a:lnTo>
                  <a:pt x="5796" y="140515"/>
                </a:lnTo>
                <a:lnTo>
                  <a:pt x="2376" y="131616"/>
                </a:lnTo>
                <a:cubicBezTo>
                  <a:pt x="2329" y="131510"/>
                  <a:pt x="2243" y="131466"/>
                  <a:pt x="2158" y="131466"/>
                </a:cubicBezTo>
                <a:cubicBezTo>
                  <a:pt x="2014" y="131466"/>
                  <a:pt x="1873" y="131595"/>
                  <a:pt x="1933" y="131774"/>
                </a:cubicBezTo>
                <a:lnTo>
                  <a:pt x="5384" y="140705"/>
                </a:lnTo>
                <a:cubicBezTo>
                  <a:pt x="3326" y="141655"/>
                  <a:pt x="1489" y="142510"/>
                  <a:pt x="1" y="143207"/>
                </a:cubicBezTo>
                <a:lnTo>
                  <a:pt x="1" y="145709"/>
                </a:lnTo>
                <a:lnTo>
                  <a:pt x="6208" y="142858"/>
                </a:lnTo>
                <a:lnTo>
                  <a:pt x="9185" y="150522"/>
                </a:lnTo>
                <a:lnTo>
                  <a:pt x="317" y="154386"/>
                </a:lnTo>
                <a:lnTo>
                  <a:pt x="1" y="153372"/>
                </a:lnTo>
                <a:lnTo>
                  <a:pt x="1" y="155019"/>
                </a:lnTo>
                <a:lnTo>
                  <a:pt x="64" y="154988"/>
                </a:lnTo>
                <a:lnTo>
                  <a:pt x="1521" y="159390"/>
                </a:lnTo>
                <a:lnTo>
                  <a:pt x="1996" y="159326"/>
                </a:lnTo>
                <a:lnTo>
                  <a:pt x="476" y="154829"/>
                </a:lnTo>
                <a:lnTo>
                  <a:pt x="9343" y="150966"/>
                </a:lnTo>
                <a:lnTo>
                  <a:pt x="12383" y="158883"/>
                </a:lnTo>
                <a:lnTo>
                  <a:pt x="12890" y="158883"/>
                </a:lnTo>
                <a:lnTo>
                  <a:pt x="9755" y="150776"/>
                </a:lnTo>
                <a:lnTo>
                  <a:pt x="14473" y="148717"/>
                </a:lnTo>
                <a:lnTo>
                  <a:pt x="16500" y="153784"/>
                </a:lnTo>
                <a:cubicBezTo>
                  <a:pt x="16532" y="153879"/>
                  <a:pt x="16595" y="153911"/>
                  <a:pt x="16690" y="153942"/>
                </a:cubicBezTo>
                <a:lnTo>
                  <a:pt x="16785" y="153942"/>
                </a:lnTo>
                <a:lnTo>
                  <a:pt x="20776" y="152517"/>
                </a:lnTo>
                <a:lnTo>
                  <a:pt x="22042" y="155969"/>
                </a:lnTo>
                <a:lnTo>
                  <a:pt x="18337" y="157553"/>
                </a:lnTo>
                <a:cubicBezTo>
                  <a:pt x="18084" y="157648"/>
                  <a:pt x="18179" y="157996"/>
                  <a:pt x="18400" y="157996"/>
                </a:cubicBezTo>
                <a:cubicBezTo>
                  <a:pt x="18432" y="157996"/>
                  <a:pt x="18464" y="157996"/>
                  <a:pt x="18495" y="157964"/>
                </a:cubicBezTo>
                <a:lnTo>
                  <a:pt x="22201" y="156381"/>
                </a:lnTo>
                <a:lnTo>
                  <a:pt x="23467" y="159833"/>
                </a:lnTo>
                <a:lnTo>
                  <a:pt x="23974" y="159896"/>
                </a:lnTo>
                <a:lnTo>
                  <a:pt x="21124" y="152106"/>
                </a:lnTo>
                <a:lnTo>
                  <a:pt x="19129" y="146659"/>
                </a:lnTo>
                <a:cubicBezTo>
                  <a:pt x="21884" y="145455"/>
                  <a:pt x="24354" y="144378"/>
                  <a:pt x="26508" y="143428"/>
                </a:cubicBezTo>
                <a:lnTo>
                  <a:pt x="28788" y="149952"/>
                </a:lnTo>
                <a:lnTo>
                  <a:pt x="25969" y="151282"/>
                </a:lnTo>
                <a:cubicBezTo>
                  <a:pt x="25874" y="151346"/>
                  <a:pt x="25811" y="151472"/>
                  <a:pt x="25874" y="151599"/>
                </a:cubicBezTo>
                <a:lnTo>
                  <a:pt x="27426" y="155304"/>
                </a:lnTo>
                <a:cubicBezTo>
                  <a:pt x="27458" y="155399"/>
                  <a:pt x="27521" y="155463"/>
                  <a:pt x="27616" y="155463"/>
                </a:cubicBezTo>
                <a:lnTo>
                  <a:pt x="27711" y="155463"/>
                </a:lnTo>
                <a:lnTo>
                  <a:pt x="30403" y="154513"/>
                </a:lnTo>
                <a:lnTo>
                  <a:pt x="32240" y="159738"/>
                </a:lnTo>
                <a:lnTo>
                  <a:pt x="29865" y="160593"/>
                </a:lnTo>
                <a:lnTo>
                  <a:pt x="30941" y="160688"/>
                </a:lnTo>
                <a:lnTo>
                  <a:pt x="32588" y="160118"/>
                </a:lnTo>
                <a:lnTo>
                  <a:pt x="33380" y="159801"/>
                </a:lnTo>
                <a:lnTo>
                  <a:pt x="33380" y="159801"/>
                </a:lnTo>
                <a:cubicBezTo>
                  <a:pt x="33380" y="160150"/>
                  <a:pt x="33348" y="160530"/>
                  <a:pt x="33348" y="160910"/>
                </a:cubicBezTo>
                <a:cubicBezTo>
                  <a:pt x="34108" y="160973"/>
                  <a:pt x="34868" y="161005"/>
                  <a:pt x="35628" y="161068"/>
                </a:cubicBezTo>
                <a:cubicBezTo>
                  <a:pt x="35692" y="157109"/>
                  <a:pt x="36673" y="154924"/>
                  <a:pt x="38637" y="153372"/>
                </a:cubicBezTo>
                <a:cubicBezTo>
                  <a:pt x="43736" y="149255"/>
                  <a:pt x="44844" y="144980"/>
                  <a:pt x="44654" y="141687"/>
                </a:cubicBezTo>
                <a:lnTo>
                  <a:pt x="44654" y="141687"/>
                </a:lnTo>
                <a:lnTo>
                  <a:pt x="47156" y="142130"/>
                </a:lnTo>
                <a:lnTo>
                  <a:pt x="51463" y="156824"/>
                </a:lnTo>
                <a:lnTo>
                  <a:pt x="43451" y="160878"/>
                </a:lnTo>
                <a:cubicBezTo>
                  <a:pt x="42184" y="160910"/>
                  <a:pt x="40949" y="161005"/>
                  <a:pt x="39745" y="161226"/>
                </a:cubicBezTo>
                <a:lnTo>
                  <a:pt x="43197" y="161353"/>
                </a:lnTo>
                <a:lnTo>
                  <a:pt x="43799" y="161353"/>
                </a:lnTo>
                <a:lnTo>
                  <a:pt x="43767" y="161226"/>
                </a:lnTo>
                <a:lnTo>
                  <a:pt x="45763" y="160213"/>
                </a:lnTo>
                <a:lnTo>
                  <a:pt x="46143" y="161448"/>
                </a:lnTo>
                <a:lnTo>
                  <a:pt x="46649" y="161480"/>
                </a:lnTo>
                <a:lnTo>
                  <a:pt x="46206" y="160055"/>
                </a:lnTo>
                <a:cubicBezTo>
                  <a:pt x="46206" y="160055"/>
                  <a:pt x="46206" y="160023"/>
                  <a:pt x="46174" y="160023"/>
                </a:cubicBezTo>
                <a:lnTo>
                  <a:pt x="48296" y="158946"/>
                </a:lnTo>
                <a:lnTo>
                  <a:pt x="49341" y="161575"/>
                </a:lnTo>
                <a:lnTo>
                  <a:pt x="49848" y="161606"/>
                </a:lnTo>
                <a:lnTo>
                  <a:pt x="48676" y="158756"/>
                </a:lnTo>
                <a:lnTo>
                  <a:pt x="51811" y="157173"/>
                </a:lnTo>
                <a:lnTo>
                  <a:pt x="55232" y="155494"/>
                </a:lnTo>
                <a:lnTo>
                  <a:pt x="58620" y="158281"/>
                </a:lnTo>
                <a:lnTo>
                  <a:pt x="57068" y="161860"/>
                </a:lnTo>
                <a:lnTo>
                  <a:pt x="57543" y="161860"/>
                </a:lnTo>
                <a:lnTo>
                  <a:pt x="59095" y="158281"/>
                </a:lnTo>
                <a:cubicBezTo>
                  <a:pt x="59127" y="158186"/>
                  <a:pt x="59127" y="158091"/>
                  <a:pt x="59032" y="158028"/>
                </a:cubicBezTo>
                <a:lnTo>
                  <a:pt x="55738" y="155273"/>
                </a:lnTo>
                <a:lnTo>
                  <a:pt x="62547" y="152676"/>
                </a:lnTo>
                <a:lnTo>
                  <a:pt x="64637" y="162050"/>
                </a:lnTo>
                <a:lnTo>
                  <a:pt x="65587" y="162050"/>
                </a:lnTo>
                <a:lnTo>
                  <a:pt x="63402" y="152391"/>
                </a:lnTo>
                <a:lnTo>
                  <a:pt x="78920" y="150617"/>
                </a:lnTo>
                <a:lnTo>
                  <a:pt x="78983" y="150617"/>
                </a:lnTo>
                <a:lnTo>
                  <a:pt x="82024" y="149319"/>
                </a:lnTo>
                <a:lnTo>
                  <a:pt x="85444" y="154766"/>
                </a:lnTo>
                <a:lnTo>
                  <a:pt x="83765" y="156444"/>
                </a:lnTo>
                <a:cubicBezTo>
                  <a:pt x="83670" y="156539"/>
                  <a:pt x="83670" y="156634"/>
                  <a:pt x="83734" y="156729"/>
                </a:cubicBezTo>
                <a:lnTo>
                  <a:pt x="86552" y="160656"/>
                </a:lnTo>
                <a:cubicBezTo>
                  <a:pt x="86584" y="160720"/>
                  <a:pt x="86647" y="160751"/>
                  <a:pt x="86711" y="160751"/>
                </a:cubicBezTo>
                <a:cubicBezTo>
                  <a:pt x="86742" y="160751"/>
                  <a:pt x="86806" y="160751"/>
                  <a:pt x="86837" y="160720"/>
                </a:cubicBezTo>
                <a:lnTo>
                  <a:pt x="95040" y="156729"/>
                </a:lnTo>
                <a:lnTo>
                  <a:pt x="99315" y="156856"/>
                </a:lnTo>
                <a:lnTo>
                  <a:pt x="99980" y="157933"/>
                </a:lnTo>
                <a:lnTo>
                  <a:pt x="101943" y="161068"/>
                </a:lnTo>
                <a:lnTo>
                  <a:pt x="101405" y="161448"/>
                </a:lnTo>
                <a:lnTo>
                  <a:pt x="101532" y="161416"/>
                </a:lnTo>
                <a:cubicBezTo>
                  <a:pt x="101817" y="161163"/>
                  <a:pt x="102197" y="160941"/>
                  <a:pt x="102577" y="160846"/>
                </a:cubicBezTo>
                <a:lnTo>
                  <a:pt x="102387" y="160846"/>
                </a:lnTo>
                <a:lnTo>
                  <a:pt x="100423" y="157806"/>
                </a:lnTo>
                <a:lnTo>
                  <a:pt x="103210" y="154418"/>
                </a:lnTo>
                <a:lnTo>
                  <a:pt x="107454" y="154418"/>
                </a:lnTo>
                <a:cubicBezTo>
                  <a:pt x="107739" y="154418"/>
                  <a:pt x="107739" y="153942"/>
                  <a:pt x="107454" y="153942"/>
                </a:cubicBezTo>
                <a:lnTo>
                  <a:pt x="103337" y="153942"/>
                </a:lnTo>
                <a:lnTo>
                  <a:pt x="103337" y="150681"/>
                </a:lnTo>
                <a:lnTo>
                  <a:pt x="106979" y="151219"/>
                </a:lnTo>
                <a:lnTo>
                  <a:pt x="107010" y="151219"/>
                </a:lnTo>
                <a:cubicBezTo>
                  <a:pt x="107074" y="151219"/>
                  <a:pt x="107137" y="151187"/>
                  <a:pt x="107200" y="151124"/>
                </a:cubicBezTo>
                <a:cubicBezTo>
                  <a:pt x="107232" y="151092"/>
                  <a:pt x="107264" y="151029"/>
                  <a:pt x="107264" y="150934"/>
                </a:cubicBezTo>
                <a:lnTo>
                  <a:pt x="106567" y="145804"/>
                </a:lnTo>
                <a:cubicBezTo>
                  <a:pt x="106535" y="145709"/>
                  <a:pt x="106472" y="145645"/>
                  <a:pt x="106409" y="145614"/>
                </a:cubicBezTo>
                <a:lnTo>
                  <a:pt x="103369" y="144410"/>
                </a:lnTo>
                <a:lnTo>
                  <a:pt x="105490" y="135480"/>
                </a:lnTo>
                <a:lnTo>
                  <a:pt x="107391" y="135955"/>
                </a:lnTo>
                <a:cubicBezTo>
                  <a:pt x="107407" y="135960"/>
                  <a:pt x="107425" y="135963"/>
                  <a:pt x="107443" y="135963"/>
                </a:cubicBezTo>
                <a:cubicBezTo>
                  <a:pt x="107528" y="135963"/>
                  <a:pt x="107623" y="135906"/>
                  <a:pt x="107676" y="135828"/>
                </a:cubicBezTo>
                <a:lnTo>
                  <a:pt x="110336" y="128671"/>
                </a:lnTo>
                <a:lnTo>
                  <a:pt x="110779" y="129177"/>
                </a:lnTo>
                <a:lnTo>
                  <a:pt x="130477" y="145804"/>
                </a:lnTo>
                <a:lnTo>
                  <a:pt x="125315" y="150649"/>
                </a:lnTo>
                <a:lnTo>
                  <a:pt x="113218" y="140230"/>
                </a:lnTo>
                <a:cubicBezTo>
                  <a:pt x="113170" y="140182"/>
                  <a:pt x="113107" y="140159"/>
                  <a:pt x="113043" y="140159"/>
                </a:cubicBezTo>
                <a:cubicBezTo>
                  <a:pt x="112980" y="140159"/>
                  <a:pt x="112917" y="140182"/>
                  <a:pt x="112869" y="140230"/>
                </a:cubicBezTo>
                <a:lnTo>
                  <a:pt x="110779" y="142605"/>
                </a:lnTo>
                <a:cubicBezTo>
                  <a:pt x="110684" y="142700"/>
                  <a:pt x="110716" y="142858"/>
                  <a:pt x="110811" y="142922"/>
                </a:cubicBezTo>
                <a:cubicBezTo>
                  <a:pt x="110858" y="142969"/>
                  <a:pt x="110914" y="142993"/>
                  <a:pt x="110969" y="142993"/>
                </a:cubicBezTo>
                <a:cubicBezTo>
                  <a:pt x="111025" y="142993"/>
                  <a:pt x="111080" y="142969"/>
                  <a:pt x="111127" y="142922"/>
                </a:cubicBezTo>
                <a:lnTo>
                  <a:pt x="113091" y="140705"/>
                </a:lnTo>
                <a:lnTo>
                  <a:pt x="118348" y="145265"/>
                </a:lnTo>
                <a:lnTo>
                  <a:pt x="115846" y="147672"/>
                </a:lnTo>
                <a:cubicBezTo>
                  <a:pt x="115751" y="147767"/>
                  <a:pt x="115751" y="147894"/>
                  <a:pt x="115846" y="147989"/>
                </a:cubicBezTo>
                <a:lnTo>
                  <a:pt x="121705" y="154196"/>
                </a:lnTo>
                <a:lnTo>
                  <a:pt x="118855" y="156888"/>
                </a:lnTo>
                <a:lnTo>
                  <a:pt x="115941" y="159643"/>
                </a:lnTo>
                <a:lnTo>
                  <a:pt x="116606" y="159643"/>
                </a:lnTo>
                <a:lnTo>
                  <a:pt x="119013" y="157394"/>
                </a:lnTo>
                <a:lnTo>
                  <a:pt x="121357" y="159833"/>
                </a:lnTo>
                <a:lnTo>
                  <a:pt x="122022" y="159865"/>
                </a:lnTo>
                <a:lnTo>
                  <a:pt x="119330" y="157078"/>
                </a:lnTo>
                <a:lnTo>
                  <a:pt x="125379" y="151346"/>
                </a:lnTo>
                <a:lnTo>
                  <a:pt x="128862" y="154323"/>
                </a:lnTo>
                <a:lnTo>
                  <a:pt x="130477" y="159485"/>
                </a:lnTo>
                <a:lnTo>
                  <a:pt x="129337" y="160435"/>
                </a:lnTo>
                <a:lnTo>
                  <a:pt x="130002" y="160498"/>
                </a:lnTo>
                <a:lnTo>
                  <a:pt x="130636" y="159928"/>
                </a:lnTo>
                <a:lnTo>
                  <a:pt x="130794" y="160530"/>
                </a:lnTo>
                <a:lnTo>
                  <a:pt x="131301" y="160561"/>
                </a:lnTo>
                <a:lnTo>
                  <a:pt x="131301" y="160561"/>
                </a:lnTo>
                <a:lnTo>
                  <a:pt x="130984" y="159611"/>
                </a:lnTo>
                <a:lnTo>
                  <a:pt x="136273" y="155146"/>
                </a:lnTo>
                <a:lnTo>
                  <a:pt x="141118" y="160783"/>
                </a:lnTo>
                <a:lnTo>
                  <a:pt x="140706" y="161131"/>
                </a:lnTo>
                <a:lnTo>
                  <a:pt x="141371" y="161163"/>
                </a:lnTo>
                <a:lnTo>
                  <a:pt x="143525" y="159073"/>
                </a:lnTo>
                <a:lnTo>
                  <a:pt x="145552" y="161258"/>
                </a:lnTo>
                <a:lnTo>
                  <a:pt x="146153" y="161258"/>
                </a:lnTo>
                <a:lnTo>
                  <a:pt x="143842" y="158756"/>
                </a:lnTo>
                <a:lnTo>
                  <a:pt x="163381" y="139976"/>
                </a:lnTo>
                <a:lnTo>
                  <a:pt x="166358" y="143175"/>
                </a:lnTo>
                <a:lnTo>
                  <a:pt x="160056" y="150459"/>
                </a:lnTo>
                <a:cubicBezTo>
                  <a:pt x="159993" y="150554"/>
                  <a:pt x="159993" y="150681"/>
                  <a:pt x="160088" y="150776"/>
                </a:cubicBezTo>
                <a:cubicBezTo>
                  <a:pt x="160128" y="150815"/>
                  <a:pt x="160179" y="150833"/>
                  <a:pt x="160229" y="150833"/>
                </a:cubicBezTo>
                <a:cubicBezTo>
                  <a:pt x="160299" y="150833"/>
                  <a:pt x="160368" y="150799"/>
                  <a:pt x="160405" y="150744"/>
                </a:cubicBezTo>
                <a:lnTo>
                  <a:pt x="166548" y="143618"/>
                </a:lnTo>
                <a:lnTo>
                  <a:pt x="168163" y="148685"/>
                </a:lnTo>
                <a:lnTo>
                  <a:pt x="158631" y="161068"/>
                </a:lnTo>
                <a:lnTo>
                  <a:pt x="159233" y="161068"/>
                </a:lnTo>
                <a:lnTo>
                  <a:pt x="168322" y="149224"/>
                </a:lnTo>
                <a:lnTo>
                  <a:pt x="169272" y="152169"/>
                </a:lnTo>
                <a:lnTo>
                  <a:pt x="170570" y="156254"/>
                </a:lnTo>
                <a:lnTo>
                  <a:pt x="171837" y="160213"/>
                </a:lnTo>
                <a:lnTo>
                  <a:pt x="171900" y="160625"/>
                </a:lnTo>
                <a:lnTo>
                  <a:pt x="172375" y="160625"/>
                </a:lnTo>
                <a:lnTo>
                  <a:pt x="172312" y="160371"/>
                </a:lnTo>
                <a:lnTo>
                  <a:pt x="182098" y="157838"/>
                </a:lnTo>
                <a:lnTo>
                  <a:pt x="182795" y="160435"/>
                </a:lnTo>
                <a:lnTo>
                  <a:pt x="183270" y="160435"/>
                </a:lnTo>
                <a:lnTo>
                  <a:pt x="181369" y="153372"/>
                </a:lnTo>
                <a:cubicBezTo>
                  <a:pt x="181345" y="153274"/>
                  <a:pt x="181262" y="153194"/>
                  <a:pt x="181167" y="153194"/>
                </a:cubicBezTo>
                <a:cubicBezTo>
                  <a:pt x="181140" y="153194"/>
                  <a:pt x="181112" y="153200"/>
                  <a:pt x="181084" y="153214"/>
                </a:cubicBezTo>
                <a:lnTo>
                  <a:pt x="170919" y="155938"/>
                </a:lnTo>
                <a:lnTo>
                  <a:pt x="169747" y="152232"/>
                </a:lnTo>
                <a:lnTo>
                  <a:pt x="177031" y="149921"/>
                </a:lnTo>
                <a:lnTo>
                  <a:pt x="180134" y="148654"/>
                </a:lnTo>
                <a:cubicBezTo>
                  <a:pt x="180229" y="148622"/>
                  <a:pt x="180261" y="148495"/>
                  <a:pt x="180261" y="148400"/>
                </a:cubicBezTo>
                <a:lnTo>
                  <a:pt x="179374" y="142763"/>
                </a:lnTo>
                <a:lnTo>
                  <a:pt x="178931" y="140990"/>
                </a:lnTo>
                <a:cubicBezTo>
                  <a:pt x="178893" y="140889"/>
                  <a:pt x="178809" y="140843"/>
                  <a:pt x="178725" y="140843"/>
                </a:cubicBezTo>
                <a:cubicBezTo>
                  <a:pt x="178598" y="140843"/>
                  <a:pt x="178469" y="140946"/>
                  <a:pt x="178488" y="141117"/>
                </a:cubicBezTo>
                <a:lnTo>
                  <a:pt x="178899" y="142637"/>
                </a:lnTo>
                <a:lnTo>
                  <a:pt x="167593" y="145455"/>
                </a:lnTo>
                <a:lnTo>
                  <a:pt x="166865" y="143270"/>
                </a:lnTo>
                <a:lnTo>
                  <a:pt x="170000" y="139628"/>
                </a:lnTo>
                <a:lnTo>
                  <a:pt x="183175" y="136081"/>
                </a:lnTo>
                <a:lnTo>
                  <a:pt x="184505" y="139660"/>
                </a:lnTo>
                <a:cubicBezTo>
                  <a:pt x="184505" y="139691"/>
                  <a:pt x="184536" y="139723"/>
                  <a:pt x="184568" y="139755"/>
                </a:cubicBezTo>
                <a:lnTo>
                  <a:pt x="199199" y="153562"/>
                </a:lnTo>
                <a:lnTo>
                  <a:pt x="199833" y="160625"/>
                </a:lnTo>
                <a:lnTo>
                  <a:pt x="200308" y="160625"/>
                </a:lnTo>
                <a:lnTo>
                  <a:pt x="199706" y="153594"/>
                </a:lnTo>
                <a:lnTo>
                  <a:pt x="205501" y="152486"/>
                </a:lnTo>
                <a:lnTo>
                  <a:pt x="205280" y="160688"/>
                </a:lnTo>
                <a:lnTo>
                  <a:pt x="205755" y="160688"/>
                </a:lnTo>
                <a:lnTo>
                  <a:pt x="206135" y="146595"/>
                </a:lnTo>
                <a:lnTo>
                  <a:pt x="213799" y="153531"/>
                </a:lnTo>
                <a:cubicBezTo>
                  <a:pt x="211962" y="155779"/>
                  <a:pt x="209998" y="158186"/>
                  <a:pt x="207908" y="160751"/>
                </a:cubicBezTo>
                <a:lnTo>
                  <a:pt x="210822" y="160815"/>
                </a:lnTo>
                <a:cubicBezTo>
                  <a:pt x="212627" y="158598"/>
                  <a:pt x="214400" y="156444"/>
                  <a:pt x="216079" y="154418"/>
                </a:cubicBezTo>
                <a:lnTo>
                  <a:pt x="222983" y="156413"/>
                </a:lnTo>
                <a:lnTo>
                  <a:pt x="236600" y="160371"/>
                </a:lnTo>
                <a:cubicBezTo>
                  <a:pt x="236505" y="160720"/>
                  <a:pt x="236410" y="161068"/>
                  <a:pt x="236315" y="161416"/>
                </a:cubicBezTo>
                <a:lnTo>
                  <a:pt x="236790" y="161416"/>
                </a:lnTo>
                <a:lnTo>
                  <a:pt x="237899" y="157394"/>
                </a:lnTo>
                <a:cubicBezTo>
                  <a:pt x="238152" y="156539"/>
                  <a:pt x="238374" y="155653"/>
                  <a:pt x="238595" y="154829"/>
                </a:cubicBezTo>
                <a:lnTo>
                  <a:pt x="238944" y="154893"/>
                </a:lnTo>
                <a:cubicBezTo>
                  <a:pt x="242269" y="155684"/>
                  <a:pt x="244549" y="156318"/>
                  <a:pt x="246101" y="156919"/>
                </a:cubicBezTo>
                <a:lnTo>
                  <a:pt x="240622" y="161575"/>
                </a:lnTo>
                <a:lnTo>
                  <a:pt x="241319" y="161575"/>
                </a:lnTo>
                <a:lnTo>
                  <a:pt x="246576" y="157109"/>
                </a:lnTo>
                <a:cubicBezTo>
                  <a:pt x="247368" y="157394"/>
                  <a:pt x="248096" y="157869"/>
                  <a:pt x="248698" y="158503"/>
                </a:cubicBezTo>
                <a:cubicBezTo>
                  <a:pt x="249110" y="158978"/>
                  <a:pt x="250123" y="160118"/>
                  <a:pt x="251390" y="161511"/>
                </a:cubicBezTo>
                <a:lnTo>
                  <a:pt x="254398" y="161416"/>
                </a:lnTo>
                <a:cubicBezTo>
                  <a:pt x="252562" y="159390"/>
                  <a:pt x="250978" y="157616"/>
                  <a:pt x="250440" y="156983"/>
                </a:cubicBezTo>
                <a:cubicBezTo>
                  <a:pt x="250060" y="156571"/>
                  <a:pt x="249648" y="156223"/>
                  <a:pt x="249173" y="155906"/>
                </a:cubicBezTo>
                <a:lnTo>
                  <a:pt x="249173" y="155906"/>
                </a:lnTo>
                <a:cubicBezTo>
                  <a:pt x="253234" y="156158"/>
                  <a:pt x="258113" y="156347"/>
                  <a:pt x="262416" y="156347"/>
                </a:cubicBezTo>
                <a:cubicBezTo>
                  <a:pt x="266233" y="156347"/>
                  <a:pt x="269596" y="156198"/>
                  <a:pt x="271531" y="155811"/>
                </a:cubicBezTo>
                <a:cubicBezTo>
                  <a:pt x="272323" y="155621"/>
                  <a:pt x="273115" y="155526"/>
                  <a:pt x="273938" y="155463"/>
                </a:cubicBezTo>
                <a:lnTo>
                  <a:pt x="273938" y="155463"/>
                </a:lnTo>
                <a:lnTo>
                  <a:pt x="268143" y="161258"/>
                </a:lnTo>
                <a:lnTo>
                  <a:pt x="268776" y="161290"/>
                </a:lnTo>
                <a:lnTo>
                  <a:pt x="274635" y="155399"/>
                </a:lnTo>
                <a:cubicBezTo>
                  <a:pt x="275222" y="155356"/>
                  <a:pt x="275812" y="155335"/>
                  <a:pt x="276404" y="155335"/>
                </a:cubicBezTo>
                <a:cubicBezTo>
                  <a:pt x="277537" y="155335"/>
                  <a:pt x="278674" y="155412"/>
                  <a:pt x="279797" y="155558"/>
                </a:cubicBezTo>
                <a:cubicBezTo>
                  <a:pt x="279100" y="157173"/>
                  <a:pt x="278340" y="158819"/>
                  <a:pt x="277643" y="160435"/>
                </a:cubicBezTo>
                <a:lnTo>
                  <a:pt x="280145" y="160435"/>
                </a:lnTo>
                <a:cubicBezTo>
                  <a:pt x="280779" y="159009"/>
                  <a:pt x="281444" y="157553"/>
                  <a:pt x="282045" y="156159"/>
                </a:cubicBezTo>
                <a:lnTo>
                  <a:pt x="285181" y="157426"/>
                </a:lnTo>
                <a:lnTo>
                  <a:pt x="285181" y="154956"/>
                </a:lnTo>
                <a:lnTo>
                  <a:pt x="282964" y="154069"/>
                </a:lnTo>
                <a:cubicBezTo>
                  <a:pt x="283819" y="152169"/>
                  <a:pt x="284547" y="150459"/>
                  <a:pt x="285149" y="149129"/>
                </a:cubicBezTo>
                <a:lnTo>
                  <a:pt x="285181" y="149129"/>
                </a:lnTo>
                <a:lnTo>
                  <a:pt x="285181" y="142700"/>
                </a:lnTo>
                <a:cubicBezTo>
                  <a:pt x="282869" y="146975"/>
                  <a:pt x="279670" y="151124"/>
                  <a:pt x="272196" y="153341"/>
                </a:cubicBezTo>
                <a:cubicBezTo>
                  <a:pt x="271816" y="153404"/>
                  <a:pt x="271468" y="153467"/>
                  <a:pt x="271088" y="153562"/>
                </a:cubicBezTo>
                <a:cubicBezTo>
                  <a:pt x="269327" y="153911"/>
                  <a:pt x="266120" y="154042"/>
                  <a:pt x="262416" y="154042"/>
                </a:cubicBezTo>
                <a:cubicBezTo>
                  <a:pt x="259060" y="154042"/>
                  <a:pt x="255296" y="153935"/>
                  <a:pt x="251833" y="153784"/>
                </a:cubicBezTo>
                <a:lnTo>
                  <a:pt x="254272" y="145772"/>
                </a:lnTo>
                <a:lnTo>
                  <a:pt x="260352" y="137475"/>
                </a:lnTo>
                <a:lnTo>
                  <a:pt x="268016" y="143017"/>
                </a:lnTo>
                <a:cubicBezTo>
                  <a:pt x="268079" y="143017"/>
                  <a:pt x="268111" y="143048"/>
                  <a:pt x="268174" y="143048"/>
                </a:cubicBezTo>
                <a:cubicBezTo>
                  <a:pt x="268238" y="143048"/>
                  <a:pt x="268301" y="143017"/>
                  <a:pt x="268364" y="142953"/>
                </a:cubicBezTo>
                <a:cubicBezTo>
                  <a:pt x="268428" y="142858"/>
                  <a:pt x="268396" y="142700"/>
                  <a:pt x="268301" y="142637"/>
                </a:cubicBezTo>
                <a:lnTo>
                  <a:pt x="260605" y="137126"/>
                </a:lnTo>
                <a:lnTo>
                  <a:pt x="264722" y="131489"/>
                </a:lnTo>
                <a:lnTo>
                  <a:pt x="285181" y="139945"/>
                </a:lnTo>
                <a:lnTo>
                  <a:pt x="285181" y="139470"/>
                </a:lnTo>
                <a:lnTo>
                  <a:pt x="264786" y="131046"/>
                </a:lnTo>
                <a:lnTo>
                  <a:pt x="259085" y="125630"/>
                </a:lnTo>
                <a:lnTo>
                  <a:pt x="268744" y="113755"/>
                </a:lnTo>
                <a:lnTo>
                  <a:pt x="285181" y="121925"/>
                </a:lnTo>
                <a:lnTo>
                  <a:pt x="285181" y="119360"/>
                </a:lnTo>
                <a:lnTo>
                  <a:pt x="269980" y="111791"/>
                </a:lnTo>
                <a:lnTo>
                  <a:pt x="285181" y="81864"/>
                </a:lnTo>
                <a:lnTo>
                  <a:pt x="285181" y="77715"/>
                </a:lnTo>
                <a:lnTo>
                  <a:pt x="280874" y="78666"/>
                </a:lnTo>
                <a:lnTo>
                  <a:pt x="282172" y="74042"/>
                </a:lnTo>
                <a:cubicBezTo>
                  <a:pt x="283154" y="74517"/>
                  <a:pt x="284136" y="74960"/>
                  <a:pt x="285181" y="75340"/>
                </a:cubicBezTo>
                <a:lnTo>
                  <a:pt x="285181" y="72870"/>
                </a:lnTo>
                <a:cubicBezTo>
                  <a:pt x="284167" y="72458"/>
                  <a:pt x="283154" y="71983"/>
                  <a:pt x="282204" y="71445"/>
                </a:cubicBezTo>
                <a:cubicBezTo>
                  <a:pt x="280589" y="69482"/>
                  <a:pt x="266623" y="52412"/>
                  <a:pt x="264152" y="50069"/>
                </a:cubicBezTo>
                <a:cubicBezTo>
                  <a:pt x="261682" y="47757"/>
                  <a:pt x="252847" y="43830"/>
                  <a:pt x="250693" y="42880"/>
                </a:cubicBezTo>
                <a:cubicBezTo>
                  <a:pt x="244708" y="31859"/>
                  <a:pt x="235809" y="15328"/>
                  <a:pt x="235302" y="13871"/>
                </a:cubicBezTo>
                <a:cubicBezTo>
                  <a:pt x="235144" y="12953"/>
                  <a:pt x="234383" y="6334"/>
                  <a:pt x="233718" y="0"/>
                </a:cubicBezTo>
                <a:lnTo>
                  <a:pt x="231407" y="0"/>
                </a:lnTo>
                <a:cubicBezTo>
                  <a:pt x="231565" y="1298"/>
                  <a:pt x="231692" y="2692"/>
                  <a:pt x="231850" y="4117"/>
                </a:cubicBezTo>
                <a:lnTo>
                  <a:pt x="230393" y="0"/>
                </a:lnTo>
                <a:lnTo>
                  <a:pt x="227955" y="0"/>
                </a:lnTo>
                <a:lnTo>
                  <a:pt x="228746" y="2185"/>
                </a:lnTo>
                <a:lnTo>
                  <a:pt x="218042" y="1362"/>
                </a:lnTo>
                <a:lnTo>
                  <a:pt x="218264" y="0"/>
                </a:lnTo>
                <a:lnTo>
                  <a:pt x="217821" y="0"/>
                </a:lnTo>
                <a:lnTo>
                  <a:pt x="217599" y="1330"/>
                </a:lnTo>
                <a:lnTo>
                  <a:pt x="208161" y="602"/>
                </a:lnTo>
                <a:lnTo>
                  <a:pt x="208098" y="0"/>
                </a:lnTo>
                <a:lnTo>
                  <a:pt x="207180" y="0"/>
                </a:lnTo>
                <a:lnTo>
                  <a:pt x="207243" y="665"/>
                </a:lnTo>
                <a:lnTo>
                  <a:pt x="202493" y="1425"/>
                </a:lnTo>
                <a:lnTo>
                  <a:pt x="202144" y="0"/>
                </a:lnTo>
                <a:lnTo>
                  <a:pt x="201669" y="0"/>
                </a:lnTo>
                <a:lnTo>
                  <a:pt x="202049" y="1488"/>
                </a:lnTo>
                <a:lnTo>
                  <a:pt x="194765" y="2692"/>
                </a:lnTo>
                <a:lnTo>
                  <a:pt x="194480" y="0"/>
                </a:lnTo>
                <a:lnTo>
                  <a:pt x="194005" y="0"/>
                </a:lnTo>
                <a:lnTo>
                  <a:pt x="194322" y="2787"/>
                </a:lnTo>
                <a:lnTo>
                  <a:pt x="184853" y="4307"/>
                </a:lnTo>
                <a:lnTo>
                  <a:pt x="184156" y="0"/>
                </a:lnTo>
                <a:lnTo>
                  <a:pt x="183681" y="0"/>
                </a:lnTo>
                <a:lnTo>
                  <a:pt x="184410" y="4402"/>
                </a:lnTo>
                <a:lnTo>
                  <a:pt x="175162" y="5890"/>
                </a:lnTo>
                <a:cubicBezTo>
                  <a:pt x="175131" y="3864"/>
                  <a:pt x="175067" y="1932"/>
                  <a:pt x="175067" y="253"/>
                </a:cubicBezTo>
                <a:lnTo>
                  <a:pt x="176492" y="0"/>
                </a:lnTo>
                <a:lnTo>
                  <a:pt x="169905" y="0"/>
                </a:lnTo>
                <a:lnTo>
                  <a:pt x="163286" y="253"/>
                </a:lnTo>
                <a:lnTo>
                  <a:pt x="163286" y="0"/>
                </a:lnTo>
                <a:lnTo>
                  <a:pt x="162843" y="0"/>
                </a:lnTo>
                <a:lnTo>
                  <a:pt x="162526" y="6017"/>
                </a:lnTo>
                <a:lnTo>
                  <a:pt x="159518" y="6017"/>
                </a:lnTo>
                <a:cubicBezTo>
                  <a:pt x="159454" y="6017"/>
                  <a:pt x="159423" y="6017"/>
                  <a:pt x="159391" y="6049"/>
                </a:cubicBezTo>
                <a:cubicBezTo>
                  <a:pt x="159359" y="6080"/>
                  <a:pt x="156668" y="8044"/>
                  <a:pt x="154577" y="9564"/>
                </a:cubicBezTo>
                <a:lnTo>
                  <a:pt x="154071" y="6397"/>
                </a:lnTo>
                <a:lnTo>
                  <a:pt x="157554" y="4877"/>
                </a:lnTo>
                <a:cubicBezTo>
                  <a:pt x="157618" y="4845"/>
                  <a:pt x="157681" y="4782"/>
                  <a:pt x="157681" y="4687"/>
                </a:cubicBezTo>
                <a:lnTo>
                  <a:pt x="158251" y="412"/>
                </a:lnTo>
                <a:cubicBezTo>
                  <a:pt x="158251" y="285"/>
                  <a:pt x="158188" y="158"/>
                  <a:pt x="158061" y="158"/>
                </a:cubicBezTo>
                <a:lnTo>
                  <a:pt x="157206" y="0"/>
                </a:lnTo>
                <a:lnTo>
                  <a:pt x="154736" y="0"/>
                </a:lnTo>
                <a:lnTo>
                  <a:pt x="157776" y="570"/>
                </a:lnTo>
                <a:lnTo>
                  <a:pt x="157269" y="4497"/>
                </a:lnTo>
                <a:lnTo>
                  <a:pt x="153754" y="6017"/>
                </a:lnTo>
                <a:cubicBezTo>
                  <a:pt x="153659" y="6080"/>
                  <a:pt x="153596" y="6175"/>
                  <a:pt x="153596" y="6270"/>
                </a:cubicBezTo>
                <a:lnTo>
                  <a:pt x="154166" y="9849"/>
                </a:lnTo>
                <a:cubicBezTo>
                  <a:pt x="153659" y="10229"/>
                  <a:pt x="153184" y="10577"/>
                  <a:pt x="152836" y="10799"/>
                </a:cubicBezTo>
                <a:cubicBezTo>
                  <a:pt x="151125" y="12003"/>
                  <a:pt x="144317" y="14219"/>
                  <a:pt x="143715" y="14409"/>
                </a:cubicBezTo>
                <a:lnTo>
                  <a:pt x="138965" y="14124"/>
                </a:lnTo>
                <a:lnTo>
                  <a:pt x="130414" y="4592"/>
                </a:lnTo>
                <a:lnTo>
                  <a:pt x="129274" y="1013"/>
                </a:lnTo>
                <a:lnTo>
                  <a:pt x="130794" y="0"/>
                </a:lnTo>
                <a:lnTo>
                  <a:pt x="129971" y="0"/>
                </a:lnTo>
                <a:lnTo>
                  <a:pt x="129147" y="570"/>
                </a:lnTo>
                <a:lnTo>
                  <a:pt x="128957" y="0"/>
                </a:lnTo>
                <a:lnTo>
                  <a:pt x="128482" y="0"/>
                </a:lnTo>
                <a:lnTo>
                  <a:pt x="130002" y="4782"/>
                </a:lnTo>
                <a:cubicBezTo>
                  <a:pt x="130002" y="4814"/>
                  <a:pt x="130002" y="4845"/>
                  <a:pt x="130034" y="4877"/>
                </a:cubicBezTo>
                <a:lnTo>
                  <a:pt x="138458" y="14251"/>
                </a:lnTo>
                <a:lnTo>
                  <a:pt x="120597" y="20838"/>
                </a:lnTo>
                <a:cubicBezTo>
                  <a:pt x="120185" y="20743"/>
                  <a:pt x="117556" y="20110"/>
                  <a:pt x="117018" y="18526"/>
                </a:cubicBezTo>
                <a:cubicBezTo>
                  <a:pt x="116828" y="17925"/>
                  <a:pt x="115434" y="14853"/>
                  <a:pt x="113661" y="10831"/>
                </a:cubicBezTo>
                <a:lnTo>
                  <a:pt x="122402" y="6555"/>
                </a:lnTo>
                <a:lnTo>
                  <a:pt x="124713" y="12003"/>
                </a:lnTo>
                <a:cubicBezTo>
                  <a:pt x="124745" y="12034"/>
                  <a:pt x="124777" y="12098"/>
                  <a:pt x="124840" y="12129"/>
                </a:cubicBezTo>
                <a:lnTo>
                  <a:pt x="124904" y="12129"/>
                </a:lnTo>
                <a:cubicBezTo>
                  <a:pt x="124967" y="12129"/>
                  <a:pt x="124999" y="12098"/>
                  <a:pt x="125030" y="12098"/>
                </a:cubicBezTo>
                <a:lnTo>
                  <a:pt x="130319" y="9152"/>
                </a:lnTo>
                <a:cubicBezTo>
                  <a:pt x="130446" y="9089"/>
                  <a:pt x="130477" y="8931"/>
                  <a:pt x="130414" y="8836"/>
                </a:cubicBezTo>
                <a:lnTo>
                  <a:pt x="126075" y="1773"/>
                </a:lnTo>
                <a:cubicBezTo>
                  <a:pt x="126028" y="1702"/>
                  <a:pt x="125962" y="1667"/>
                  <a:pt x="125879" y="1667"/>
                </a:cubicBezTo>
                <a:cubicBezTo>
                  <a:pt x="125852" y="1667"/>
                  <a:pt x="125822" y="1671"/>
                  <a:pt x="125790" y="1678"/>
                </a:cubicBezTo>
                <a:lnTo>
                  <a:pt x="121388" y="2914"/>
                </a:lnTo>
                <a:lnTo>
                  <a:pt x="120153" y="0"/>
                </a:lnTo>
                <a:lnTo>
                  <a:pt x="119646" y="0"/>
                </a:lnTo>
                <a:lnTo>
                  <a:pt x="122243" y="6144"/>
                </a:lnTo>
                <a:lnTo>
                  <a:pt x="113503" y="10419"/>
                </a:lnTo>
                <a:lnTo>
                  <a:pt x="113281" y="9912"/>
                </a:lnTo>
                <a:cubicBezTo>
                  <a:pt x="111919" y="6935"/>
                  <a:pt x="110336" y="3389"/>
                  <a:pt x="108847" y="0"/>
                </a:cubicBezTo>
                <a:lnTo>
                  <a:pt x="108341" y="0"/>
                </a:lnTo>
                <a:cubicBezTo>
                  <a:pt x="109829" y="3357"/>
                  <a:pt x="111444" y="6935"/>
                  <a:pt x="112838" y="10102"/>
                </a:cubicBezTo>
                <a:cubicBezTo>
                  <a:pt x="114833" y="14536"/>
                  <a:pt x="116416" y="18051"/>
                  <a:pt x="116606" y="18653"/>
                </a:cubicBezTo>
                <a:cubicBezTo>
                  <a:pt x="117145" y="20300"/>
                  <a:pt x="119425" y="21028"/>
                  <a:pt x="120248" y="21250"/>
                </a:cubicBezTo>
                <a:cubicBezTo>
                  <a:pt x="119710" y="22295"/>
                  <a:pt x="117588" y="26127"/>
                  <a:pt x="116670" y="27077"/>
                </a:cubicBezTo>
                <a:cubicBezTo>
                  <a:pt x="115909" y="27837"/>
                  <a:pt x="112869" y="29674"/>
                  <a:pt x="111064" y="30750"/>
                </a:cubicBezTo>
                <a:lnTo>
                  <a:pt x="103939" y="23625"/>
                </a:lnTo>
                <a:lnTo>
                  <a:pt x="93108" y="0"/>
                </a:lnTo>
                <a:lnTo>
                  <a:pt x="90606" y="0"/>
                </a:lnTo>
                <a:lnTo>
                  <a:pt x="95198" y="10039"/>
                </a:lnTo>
                <a:lnTo>
                  <a:pt x="78350" y="8519"/>
                </a:lnTo>
                <a:cubicBezTo>
                  <a:pt x="79997" y="6017"/>
                  <a:pt x="81960" y="3009"/>
                  <a:pt x="83955" y="0"/>
                </a:cubicBezTo>
                <a:lnTo>
                  <a:pt x="81200" y="0"/>
                </a:lnTo>
                <a:cubicBezTo>
                  <a:pt x="79490" y="2597"/>
                  <a:pt x="77685" y="5289"/>
                  <a:pt x="76165" y="7601"/>
                </a:cubicBezTo>
                <a:lnTo>
                  <a:pt x="77622" y="0"/>
                </a:lnTo>
                <a:lnTo>
                  <a:pt x="77147" y="0"/>
                </a:lnTo>
                <a:lnTo>
                  <a:pt x="76133" y="5384"/>
                </a:lnTo>
                <a:lnTo>
                  <a:pt x="67107" y="3040"/>
                </a:lnTo>
                <a:lnTo>
                  <a:pt x="67741" y="0"/>
                </a:lnTo>
                <a:lnTo>
                  <a:pt x="67297" y="0"/>
                </a:lnTo>
                <a:lnTo>
                  <a:pt x="65587" y="8329"/>
                </a:lnTo>
                <a:lnTo>
                  <a:pt x="55517" y="5700"/>
                </a:lnTo>
                <a:lnTo>
                  <a:pt x="55928" y="0"/>
                </a:lnTo>
                <a:lnTo>
                  <a:pt x="55485" y="0"/>
                </a:lnTo>
                <a:lnTo>
                  <a:pt x="55042" y="5859"/>
                </a:lnTo>
                <a:lnTo>
                  <a:pt x="54376" y="21060"/>
                </a:lnTo>
                <a:cubicBezTo>
                  <a:pt x="54376" y="21186"/>
                  <a:pt x="54440" y="21281"/>
                  <a:pt x="54567" y="21281"/>
                </a:cubicBezTo>
                <a:lnTo>
                  <a:pt x="58810" y="22390"/>
                </a:lnTo>
                <a:lnTo>
                  <a:pt x="49816" y="28375"/>
                </a:lnTo>
                <a:lnTo>
                  <a:pt x="42881" y="7981"/>
                </a:lnTo>
                <a:cubicBezTo>
                  <a:pt x="44654" y="5574"/>
                  <a:pt x="46016" y="2882"/>
                  <a:pt x="46871" y="0"/>
                </a:cubicBezTo>
                <a:lnTo>
                  <a:pt x="44464" y="0"/>
                </a:lnTo>
                <a:cubicBezTo>
                  <a:pt x="43672" y="2375"/>
                  <a:pt x="42501" y="4624"/>
                  <a:pt x="41012" y="6650"/>
                </a:cubicBezTo>
                <a:lnTo>
                  <a:pt x="39492" y="3990"/>
                </a:lnTo>
                <a:cubicBezTo>
                  <a:pt x="39460" y="3927"/>
                  <a:pt x="39397" y="3895"/>
                  <a:pt x="39334" y="3864"/>
                </a:cubicBezTo>
                <a:cubicBezTo>
                  <a:pt x="39270" y="3864"/>
                  <a:pt x="39175" y="3895"/>
                  <a:pt x="39144" y="3927"/>
                </a:cubicBezTo>
                <a:lnTo>
                  <a:pt x="36008" y="6587"/>
                </a:lnTo>
                <a:lnTo>
                  <a:pt x="27584" y="0"/>
                </a:lnTo>
                <a:lnTo>
                  <a:pt x="26856" y="0"/>
                </a:lnTo>
                <a:lnTo>
                  <a:pt x="35660" y="6904"/>
                </a:lnTo>
                <a:lnTo>
                  <a:pt x="27046" y="14219"/>
                </a:lnTo>
                <a:lnTo>
                  <a:pt x="26698" y="7727"/>
                </a:lnTo>
                <a:cubicBezTo>
                  <a:pt x="26698" y="7632"/>
                  <a:pt x="26634" y="7537"/>
                  <a:pt x="26539" y="7506"/>
                </a:cubicBezTo>
                <a:lnTo>
                  <a:pt x="23911" y="6872"/>
                </a:lnTo>
                <a:cubicBezTo>
                  <a:pt x="23895" y="6856"/>
                  <a:pt x="23871" y="6848"/>
                  <a:pt x="23848" y="6848"/>
                </a:cubicBezTo>
                <a:cubicBezTo>
                  <a:pt x="23824" y="6848"/>
                  <a:pt x="23800" y="6856"/>
                  <a:pt x="23784" y="6872"/>
                </a:cubicBezTo>
                <a:lnTo>
                  <a:pt x="18495" y="8836"/>
                </a:lnTo>
                <a:lnTo>
                  <a:pt x="10166" y="8076"/>
                </a:lnTo>
                <a:lnTo>
                  <a:pt x="11908" y="1583"/>
                </a:lnTo>
                <a:lnTo>
                  <a:pt x="15139" y="1583"/>
                </a:lnTo>
                <a:cubicBezTo>
                  <a:pt x="15234" y="1583"/>
                  <a:pt x="15329" y="1520"/>
                  <a:pt x="15360" y="1425"/>
                </a:cubicBezTo>
                <a:lnTo>
                  <a:pt x="15740" y="0"/>
                </a:lnTo>
                <a:lnTo>
                  <a:pt x="15265" y="0"/>
                </a:lnTo>
                <a:lnTo>
                  <a:pt x="14948" y="1108"/>
                </a:lnTo>
                <a:lnTo>
                  <a:pt x="11750" y="1108"/>
                </a:lnTo>
                <a:lnTo>
                  <a:pt x="9153" y="570"/>
                </a:lnTo>
                <a:lnTo>
                  <a:pt x="9280" y="0"/>
                </a:lnTo>
                <a:lnTo>
                  <a:pt x="8805" y="0"/>
                </a:lnTo>
                <a:lnTo>
                  <a:pt x="8710" y="475"/>
                </a:lnTo>
                <a:lnTo>
                  <a:pt x="6430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25098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9"/>
          <p:cNvSpPr txBox="1"/>
          <p:nvPr>
            <p:ph idx="1" type="subTitle"/>
          </p:nvPr>
        </p:nvSpPr>
        <p:spPr>
          <a:xfrm>
            <a:off x="762225" y="1575625"/>
            <a:ext cx="6042600" cy="157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114" name="Google Shape;114;p19"/>
          <p:cNvSpPr txBox="1"/>
          <p:nvPr>
            <p:ph idx="2" type="subTitle"/>
          </p:nvPr>
        </p:nvSpPr>
        <p:spPr>
          <a:xfrm>
            <a:off x="762225" y="3149075"/>
            <a:ext cx="6042600" cy="51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100"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2100">
                <a:latin typeface="Pathway Gothic One"/>
                <a:ea typeface="Pathway Gothic One"/>
                <a:cs typeface="Pathway Gothic One"/>
                <a:sym typeface="Pathway Gothic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2100">
                <a:latin typeface="Pathway Gothic One"/>
                <a:ea typeface="Pathway Gothic One"/>
                <a:cs typeface="Pathway Gothic One"/>
                <a:sym typeface="Pathway Gothic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2100">
                <a:latin typeface="Pathway Gothic One"/>
                <a:ea typeface="Pathway Gothic One"/>
                <a:cs typeface="Pathway Gothic One"/>
                <a:sym typeface="Pathway Gothic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2100">
                <a:latin typeface="Pathway Gothic One"/>
                <a:ea typeface="Pathway Gothic One"/>
                <a:cs typeface="Pathway Gothic One"/>
                <a:sym typeface="Pathway Gothic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2100">
                <a:latin typeface="Pathway Gothic One"/>
                <a:ea typeface="Pathway Gothic One"/>
                <a:cs typeface="Pathway Gothic One"/>
                <a:sym typeface="Pathway Gothic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2100">
                <a:latin typeface="Pathway Gothic One"/>
                <a:ea typeface="Pathway Gothic One"/>
                <a:cs typeface="Pathway Gothic One"/>
                <a:sym typeface="Pathway Gothic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2100">
                <a:latin typeface="Pathway Gothic One"/>
                <a:ea typeface="Pathway Gothic One"/>
                <a:cs typeface="Pathway Gothic One"/>
                <a:sym typeface="Pathway Gothic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2100">
                <a:latin typeface="Pathway Gothic One"/>
                <a:ea typeface="Pathway Gothic One"/>
                <a:cs typeface="Pathway Gothic One"/>
                <a:sym typeface="Pathway Gothic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01">
  <p:cSld name="CUSTOM_16">
    <p:bg>
      <p:bgPr>
        <a:solidFill>
          <a:schemeClr val="lt1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/>
          <p:nvPr/>
        </p:nvSpPr>
        <p:spPr>
          <a:xfrm>
            <a:off x="-35175" y="0"/>
            <a:ext cx="9210209" cy="5205422"/>
          </a:xfrm>
          <a:custGeom>
            <a:rect b="b" l="l" r="r" t="t"/>
            <a:pathLst>
              <a:path extrusionOk="0" h="161196" w="285212">
                <a:moveTo>
                  <a:pt x="48327" y="475"/>
                </a:moveTo>
                <a:lnTo>
                  <a:pt x="49372" y="3167"/>
                </a:lnTo>
                <a:lnTo>
                  <a:pt x="44400" y="4909"/>
                </a:lnTo>
                <a:lnTo>
                  <a:pt x="43197" y="2249"/>
                </a:lnTo>
                <a:lnTo>
                  <a:pt x="48327" y="475"/>
                </a:lnTo>
                <a:close/>
                <a:moveTo>
                  <a:pt x="233338" y="1742"/>
                </a:moveTo>
                <a:lnTo>
                  <a:pt x="243820" y="2787"/>
                </a:lnTo>
                <a:lnTo>
                  <a:pt x="243820" y="5669"/>
                </a:lnTo>
                <a:lnTo>
                  <a:pt x="232863" y="4909"/>
                </a:lnTo>
                <a:lnTo>
                  <a:pt x="233338" y="1742"/>
                </a:lnTo>
                <a:close/>
                <a:moveTo>
                  <a:pt x="188463" y="1425"/>
                </a:moveTo>
                <a:cubicBezTo>
                  <a:pt x="191440" y="1932"/>
                  <a:pt x="194385" y="2471"/>
                  <a:pt x="197108" y="2882"/>
                </a:cubicBezTo>
                <a:lnTo>
                  <a:pt x="196823" y="6397"/>
                </a:lnTo>
                <a:lnTo>
                  <a:pt x="188051" y="5701"/>
                </a:lnTo>
                <a:lnTo>
                  <a:pt x="188463" y="1425"/>
                </a:lnTo>
                <a:close/>
                <a:moveTo>
                  <a:pt x="204709" y="3927"/>
                </a:moveTo>
                <a:cubicBezTo>
                  <a:pt x="205152" y="3959"/>
                  <a:pt x="205564" y="3991"/>
                  <a:pt x="205912" y="3991"/>
                </a:cubicBezTo>
                <a:lnTo>
                  <a:pt x="208541" y="4149"/>
                </a:lnTo>
                <a:lnTo>
                  <a:pt x="208351" y="7284"/>
                </a:lnTo>
                <a:lnTo>
                  <a:pt x="204392" y="7094"/>
                </a:lnTo>
                <a:lnTo>
                  <a:pt x="204709" y="3927"/>
                </a:lnTo>
                <a:close/>
                <a:moveTo>
                  <a:pt x="37370" y="3294"/>
                </a:moveTo>
                <a:lnTo>
                  <a:pt x="38985" y="6809"/>
                </a:lnTo>
                <a:lnTo>
                  <a:pt x="34139" y="8488"/>
                </a:lnTo>
                <a:lnTo>
                  <a:pt x="32778" y="5226"/>
                </a:lnTo>
                <a:lnTo>
                  <a:pt x="37370" y="3294"/>
                </a:lnTo>
                <a:close/>
                <a:moveTo>
                  <a:pt x="64763" y="3136"/>
                </a:moveTo>
                <a:lnTo>
                  <a:pt x="66727" y="7031"/>
                </a:lnTo>
                <a:lnTo>
                  <a:pt x="61755" y="8614"/>
                </a:lnTo>
                <a:lnTo>
                  <a:pt x="60298" y="5352"/>
                </a:lnTo>
                <a:lnTo>
                  <a:pt x="64763" y="3136"/>
                </a:lnTo>
                <a:close/>
                <a:moveTo>
                  <a:pt x="52982" y="2376"/>
                </a:moveTo>
                <a:lnTo>
                  <a:pt x="54693" y="6619"/>
                </a:lnTo>
                <a:lnTo>
                  <a:pt x="48929" y="8804"/>
                </a:lnTo>
                <a:lnTo>
                  <a:pt x="47124" y="4434"/>
                </a:lnTo>
                <a:lnTo>
                  <a:pt x="52982" y="2376"/>
                </a:lnTo>
                <a:close/>
                <a:moveTo>
                  <a:pt x="197552" y="2977"/>
                </a:moveTo>
                <a:cubicBezTo>
                  <a:pt x="199927" y="3357"/>
                  <a:pt x="202080" y="3642"/>
                  <a:pt x="203791" y="3832"/>
                </a:cubicBezTo>
                <a:lnTo>
                  <a:pt x="203315" y="8899"/>
                </a:lnTo>
                <a:lnTo>
                  <a:pt x="197108" y="8456"/>
                </a:lnTo>
                <a:lnTo>
                  <a:pt x="197267" y="6683"/>
                </a:lnTo>
                <a:lnTo>
                  <a:pt x="197552" y="2977"/>
                </a:lnTo>
                <a:close/>
                <a:moveTo>
                  <a:pt x="188019" y="6144"/>
                </a:moveTo>
                <a:lnTo>
                  <a:pt x="196792" y="6873"/>
                </a:lnTo>
                <a:lnTo>
                  <a:pt x="196633" y="8646"/>
                </a:lnTo>
                <a:lnTo>
                  <a:pt x="196538" y="9881"/>
                </a:lnTo>
                <a:lnTo>
                  <a:pt x="192675" y="9501"/>
                </a:lnTo>
                <a:cubicBezTo>
                  <a:pt x="192640" y="9449"/>
                  <a:pt x="192586" y="9425"/>
                  <a:pt x="192528" y="9425"/>
                </a:cubicBezTo>
                <a:cubicBezTo>
                  <a:pt x="192481" y="9425"/>
                  <a:pt x="192432" y="9441"/>
                  <a:pt x="192390" y="9469"/>
                </a:cubicBezTo>
                <a:lnTo>
                  <a:pt x="187766" y="8963"/>
                </a:lnTo>
                <a:lnTo>
                  <a:pt x="188019" y="6144"/>
                </a:lnTo>
                <a:close/>
                <a:moveTo>
                  <a:pt x="57321" y="887"/>
                </a:moveTo>
                <a:lnTo>
                  <a:pt x="60868" y="8931"/>
                </a:lnTo>
                <a:lnTo>
                  <a:pt x="56783" y="10483"/>
                </a:lnTo>
                <a:lnTo>
                  <a:pt x="53426" y="2249"/>
                </a:lnTo>
                <a:lnTo>
                  <a:pt x="57321" y="887"/>
                </a:lnTo>
                <a:close/>
                <a:moveTo>
                  <a:pt x="3832" y="5004"/>
                </a:moveTo>
                <a:lnTo>
                  <a:pt x="5510" y="8773"/>
                </a:lnTo>
                <a:lnTo>
                  <a:pt x="2439" y="10641"/>
                </a:lnTo>
                <a:lnTo>
                  <a:pt x="348" y="7316"/>
                </a:lnTo>
                <a:lnTo>
                  <a:pt x="3832" y="5004"/>
                </a:lnTo>
                <a:close/>
                <a:moveTo>
                  <a:pt x="46680" y="4624"/>
                </a:moveTo>
                <a:lnTo>
                  <a:pt x="48454" y="8963"/>
                </a:lnTo>
                <a:lnTo>
                  <a:pt x="41677" y="11496"/>
                </a:lnTo>
                <a:lnTo>
                  <a:pt x="39618" y="7094"/>
                </a:lnTo>
                <a:lnTo>
                  <a:pt x="46680" y="4624"/>
                </a:lnTo>
                <a:close/>
                <a:moveTo>
                  <a:pt x="71730" y="2819"/>
                </a:moveTo>
                <a:lnTo>
                  <a:pt x="76259" y="8488"/>
                </a:lnTo>
                <a:lnTo>
                  <a:pt x="76861" y="9438"/>
                </a:lnTo>
                <a:lnTo>
                  <a:pt x="71255" y="12351"/>
                </a:lnTo>
                <a:lnTo>
                  <a:pt x="67328" y="7189"/>
                </a:lnTo>
                <a:lnTo>
                  <a:pt x="71730" y="2819"/>
                </a:lnTo>
                <a:close/>
                <a:moveTo>
                  <a:pt x="246100" y="3041"/>
                </a:moveTo>
                <a:lnTo>
                  <a:pt x="251262" y="3547"/>
                </a:lnTo>
                <a:lnTo>
                  <a:pt x="251262" y="12731"/>
                </a:lnTo>
                <a:lnTo>
                  <a:pt x="246069" y="12510"/>
                </a:lnTo>
                <a:cubicBezTo>
                  <a:pt x="246100" y="9216"/>
                  <a:pt x="246100" y="5922"/>
                  <a:pt x="246100" y="3041"/>
                </a:cubicBezTo>
                <a:close/>
                <a:moveTo>
                  <a:pt x="54883" y="7031"/>
                </a:moveTo>
                <a:lnTo>
                  <a:pt x="56371" y="10641"/>
                </a:lnTo>
                <a:lnTo>
                  <a:pt x="50576" y="12858"/>
                </a:lnTo>
                <a:lnTo>
                  <a:pt x="49087" y="9216"/>
                </a:lnTo>
                <a:lnTo>
                  <a:pt x="54883" y="7031"/>
                </a:lnTo>
                <a:close/>
                <a:moveTo>
                  <a:pt x="251737" y="3611"/>
                </a:moveTo>
                <a:lnTo>
                  <a:pt x="254683" y="3896"/>
                </a:lnTo>
                <a:lnTo>
                  <a:pt x="254556" y="12858"/>
                </a:lnTo>
                <a:lnTo>
                  <a:pt x="251737" y="12731"/>
                </a:lnTo>
                <a:lnTo>
                  <a:pt x="251737" y="3611"/>
                </a:lnTo>
                <a:close/>
                <a:moveTo>
                  <a:pt x="255126" y="3927"/>
                </a:moveTo>
                <a:lnTo>
                  <a:pt x="259940" y="4434"/>
                </a:lnTo>
                <a:lnTo>
                  <a:pt x="259655" y="13080"/>
                </a:lnTo>
                <a:lnTo>
                  <a:pt x="254999" y="12890"/>
                </a:lnTo>
                <a:lnTo>
                  <a:pt x="255126" y="3927"/>
                </a:lnTo>
                <a:close/>
                <a:moveTo>
                  <a:pt x="260415" y="4466"/>
                </a:moveTo>
                <a:lnTo>
                  <a:pt x="268332" y="5257"/>
                </a:lnTo>
                <a:lnTo>
                  <a:pt x="267794" y="13428"/>
                </a:lnTo>
                <a:lnTo>
                  <a:pt x="260130" y="13080"/>
                </a:lnTo>
                <a:lnTo>
                  <a:pt x="260415" y="4466"/>
                </a:lnTo>
                <a:close/>
                <a:moveTo>
                  <a:pt x="135069" y="9564"/>
                </a:moveTo>
                <a:lnTo>
                  <a:pt x="138299" y="10926"/>
                </a:lnTo>
                <a:cubicBezTo>
                  <a:pt x="138109" y="11401"/>
                  <a:pt x="137634" y="12510"/>
                  <a:pt x="137000" y="13998"/>
                </a:cubicBezTo>
                <a:lnTo>
                  <a:pt x="133707" y="12605"/>
                </a:lnTo>
                <a:lnTo>
                  <a:pt x="135069" y="9564"/>
                </a:lnTo>
                <a:close/>
                <a:moveTo>
                  <a:pt x="5700" y="9184"/>
                </a:moveTo>
                <a:lnTo>
                  <a:pt x="7284" y="12763"/>
                </a:lnTo>
                <a:lnTo>
                  <a:pt x="4655" y="14125"/>
                </a:lnTo>
                <a:lnTo>
                  <a:pt x="2692" y="11053"/>
                </a:lnTo>
                <a:lnTo>
                  <a:pt x="5700" y="9184"/>
                </a:lnTo>
                <a:close/>
                <a:moveTo>
                  <a:pt x="175320" y="5194"/>
                </a:moveTo>
                <a:lnTo>
                  <a:pt x="187576" y="6112"/>
                </a:lnTo>
                <a:lnTo>
                  <a:pt x="186753" y="14885"/>
                </a:lnTo>
                <a:lnTo>
                  <a:pt x="182762" y="14505"/>
                </a:lnTo>
                <a:lnTo>
                  <a:pt x="174053" y="9406"/>
                </a:lnTo>
                <a:lnTo>
                  <a:pt x="175320" y="5194"/>
                </a:lnTo>
                <a:close/>
                <a:moveTo>
                  <a:pt x="48644" y="9374"/>
                </a:moveTo>
                <a:lnTo>
                  <a:pt x="50132" y="13016"/>
                </a:lnTo>
                <a:lnTo>
                  <a:pt x="43545" y="15518"/>
                </a:lnTo>
                <a:lnTo>
                  <a:pt x="41867" y="11908"/>
                </a:lnTo>
                <a:lnTo>
                  <a:pt x="48644" y="9374"/>
                </a:lnTo>
                <a:close/>
                <a:moveTo>
                  <a:pt x="66948" y="7474"/>
                </a:moveTo>
                <a:lnTo>
                  <a:pt x="70875" y="12573"/>
                </a:lnTo>
                <a:lnTo>
                  <a:pt x="64858" y="15740"/>
                </a:lnTo>
                <a:lnTo>
                  <a:pt x="61913" y="9058"/>
                </a:lnTo>
                <a:lnTo>
                  <a:pt x="66948" y="7474"/>
                </a:lnTo>
                <a:close/>
                <a:moveTo>
                  <a:pt x="187703" y="9406"/>
                </a:moveTo>
                <a:lnTo>
                  <a:pt x="192295" y="9881"/>
                </a:lnTo>
                <a:lnTo>
                  <a:pt x="192136" y="12700"/>
                </a:lnTo>
                <a:cubicBezTo>
                  <a:pt x="192136" y="12826"/>
                  <a:pt x="192231" y="12921"/>
                  <a:pt x="192358" y="12921"/>
                </a:cubicBezTo>
                <a:cubicBezTo>
                  <a:pt x="192485" y="12921"/>
                  <a:pt x="192580" y="12826"/>
                  <a:pt x="192580" y="12731"/>
                </a:cubicBezTo>
                <a:lnTo>
                  <a:pt x="192738" y="9944"/>
                </a:lnTo>
                <a:lnTo>
                  <a:pt x="196507" y="10356"/>
                </a:lnTo>
                <a:lnTo>
                  <a:pt x="196063" y="15740"/>
                </a:lnTo>
                <a:lnTo>
                  <a:pt x="187196" y="14948"/>
                </a:lnTo>
                <a:lnTo>
                  <a:pt x="187703" y="9406"/>
                </a:lnTo>
                <a:close/>
                <a:moveTo>
                  <a:pt x="197077" y="8899"/>
                </a:moveTo>
                <a:lnTo>
                  <a:pt x="203252" y="9374"/>
                </a:lnTo>
                <a:lnTo>
                  <a:pt x="202587" y="16342"/>
                </a:lnTo>
                <a:lnTo>
                  <a:pt x="196538" y="15803"/>
                </a:lnTo>
                <a:lnTo>
                  <a:pt x="197077" y="8899"/>
                </a:lnTo>
                <a:close/>
                <a:moveTo>
                  <a:pt x="183649" y="15075"/>
                </a:moveTo>
                <a:lnTo>
                  <a:pt x="186689" y="15360"/>
                </a:lnTo>
                <a:lnTo>
                  <a:pt x="186563" y="16785"/>
                </a:lnTo>
                <a:lnTo>
                  <a:pt x="183649" y="15075"/>
                </a:lnTo>
                <a:close/>
                <a:moveTo>
                  <a:pt x="204361" y="7569"/>
                </a:moveTo>
                <a:lnTo>
                  <a:pt x="208319" y="7759"/>
                </a:lnTo>
                <a:lnTo>
                  <a:pt x="208161" y="16817"/>
                </a:lnTo>
                <a:lnTo>
                  <a:pt x="203505" y="16405"/>
                </a:lnTo>
                <a:lnTo>
                  <a:pt x="204361" y="7569"/>
                </a:lnTo>
                <a:close/>
                <a:moveTo>
                  <a:pt x="56529" y="11053"/>
                </a:moveTo>
                <a:lnTo>
                  <a:pt x="57923" y="14378"/>
                </a:lnTo>
                <a:lnTo>
                  <a:pt x="52191" y="16848"/>
                </a:lnTo>
                <a:lnTo>
                  <a:pt x="50734" y="13270"/>
                </a:lnTo>
                <a:lnTo>
                  <a:pt x="56529" y="11053"/>
                </a:lnTo>
                <a:close/>
                <a:moveTo>
                  <a:pt x="77083" y="9818"/>
                </a:moveTo>
                <a:lnTo>
                  <a:pt x="79996" y="14410"/>
                </a:lnTo>
                <a:lnTo>
                  <a:pt x="74676" y="16848"/>
                </a:lnTo>
                <a:lnTo>
                  <a:pt x="71540" y="12731"/>
                </a:lnTo>
                <a:lnTo>
                  <a:pt x="77083" y="9818"/>
                </a:lnTo>
                <a:close/>
                <a:moveTo>
                  <a:pt x="15265" y="6302"/>
                </a:moveTo>
                <a:lnTo>
                  <a:pt x="19033" y="13776"/>
                </a:lnTo>
                <a:lnTo>
                  <a:pt x="9722" y="17038"/>
                </a:lnTo>
                <a:lnTo>
                  <a:pt x="6144" y="8994"/>
                </a:lnTo>
                <a:lnTo>
                  <a:pt x="15265" y="6302"/>
                </a:lnTo>
                <a:close/>
                <a:moveTo>
                  <a:pt x="125251" y="5416"/>
                </a:moveTo>
                <a:lnTo>
                  <a:pt x="134657" y="9406"/>
                </a:lnTo>
                <a:lnTo>
                  <a:pt x="133200" y="12636"/>
                </a:lnTo>
                <a:lnTo>
                  <a:pt x="131110" y="17228"/>
                </a:lnTo>
                <a:lnTo>
                  <a:pt x="121704" y="13238"/>
                </a:lnTo>
                <a:cubicBezTo>
                  <a:pt x="122908" y="10578"/>
                  <a:pt x="124111" y="7918"/>
                  <a:pt x="125251" y="5416"/>
                </a:cubicBezTo>
                <a:close/>
                <a:moveTo>
                  <a:pt x="61058" y="9343"/>
                </a:moveTo>
                <a:lnTo>
                  <a:pt x="64035" y="16151"/>
                </a:lnTo>
                <a:lnTo>
                  <a:pt x="61406" y="17545"/>
                </a:lnTo>
                <a:lnTo>
                  <a:pt x="58271" y="10388"/>
                </a:lnTo>
                <a:lnTo>
                  <a:pt x="61058" y="9343"/>
                </a:lnTo>
                <a:close/>
                <a:moveTo>
                  <a:pt x="246069" y="12953"/>
                </a:moveTo>
                <a:lnTo>
                  <a:pt x="259876" y="13555"/>
                </a:lnTo>
                <a:lnTo>
                  <a:pt x="267984" y="13903"/>
                </a:lnTo>
                <a:lnTo>
                  <a:pt x="283502" y="15075"/>
                </a:lnTo>
                <a:cubicBezTo>
                  <a:pt x="283502" y="15106"/>
                  <a:pt x="283502" y="15106"/>
                  <a:pt x="283502" y="15138"/>
                </a:cubicBezTo>
                <a:lnTo>
                  <a:pt x="283502" y="17608"/>
                </a:lnTo>
                <a:lnTo>
                  <a:pt x="269187" y="17133"/>
                </a:lnTo>
                <a:cubicBezTo>
                  <a:pt x="269155" y="17070"/>
                  <a:pt x="269060" y="17007"/>
                  <a:pt x="268997" y="17007"/>
                </a:cubicBezTo>
                <a:cubicBezTo>
                  <a:pt x="268902" y="17007"/>
                  <a:pt x="268839" y="17070"/>
                  <a:pt x="268807" y="17133"/>
                </a:cubicBezTo>
                <a:lnTo>
                  <a:pt x="246037" y="16373"/>
                </a:lnTo>
                <a:cubicBezTo>
                  <a:pt x="246069" y="15265"/>
                  <a:pt x="246069" y="14125"/>
                  <a:pt x="246069" y="12953"/>
                </a:cubicBezTo>
                <a:close/>
                <a:moveTo>
                  <a:pt x="39206" y="7221"/>
                </a:moveTo>
                <a:lnTo>
                  <a:pt x="43102" y="15708"/>
                </a:lnTo>
                <a:lnTo>
                  <a:pt x="37876" y="17672"/>
                </a:lnTo>
                <a:lnTo>
                  <a:pt x="34298" y="8931"/>
                </a:lnTo>
                <a:lnTo>
                  <a:pt x="39206" y="7221"/>
                </a:lnTo>
                <a:close/>
                <a:moveTo>
                  <a:pt x="7506" y="13206"/>
                </a:moveTo>
                <a:lnTo>
                  <a:pt x="9279" y="17197"/>
                </a:lnTo>
                <a:lnTo>
                  <a:pt x="7094" y="17957"/>
                </a:lnTo>
                <a:lnTo>
                  <a:pt x="4909" y="14536"/>
                </a:lnTo>
                <a:lnTo>
                  <a:pt x="7506" y="13206"/>
                </a:lnTo>
                <a:close/>
                <a:moveTo>
                  <a:pt x="71160" y="12953"/>
                </a:moveTo>
                <a:lnTo>
                  <a:pt x="72776" y="15043"/>
                </a:lnTo>
                <a:lnTo>
                  <a:pt x="65872" y="17988"/>
                </a:lnTo>
                <a:lnTo>
                  <a:pt x="65048" y="16151"/>
                </a:lnTo>
                <a:lnTo>
                  <a:pt x="71160" y="12953"/>
                </a:lnTo>
                <a:close/>
                <a:moveTo>
                  <a:pt x="208984" y="4212"/>
                </a:moveTo>
                <a:cubicBezTo>
                  <a:pt x="212753" y="4434"/>
                  <a:pt x="218358" y="4814"/>
                  <a:pt x="223995" y="5194"/>
                </a:cubicBezTo>
                <a:lnTo>
                  <a:pt x="222127" y="18115"/>
                </a:lnTo>
                <a:lnTo>
                  <a:pt x="208604" y="16880"/>
                </a:lnTo>
                <a:lnTo>
                  <a:pt x="208794" y="7538"/>
                </a:lnTo>
                <a:lnTo>
                  <a:pt x="208984" y="4212"/>
                </a:lnTo>
                <a:close/>
                <a:moveTo>
                  <a:pt x="57859" y="10546"/>
                </a:moveTo>
                <a:lnTo>
                  <a:pt x="60995" y="17767"/>
                </a:lnTo>
                <a:lnTo>
                  <a:pt x="60013" y="18273"/>
                </a:lnTo>
                <a:lnTo>
                  <a:pt x="56973" y="10894"/>
                </a:lnTo>
                <a:lnTo>
                  <a:pt x="57859" y="10546"/>
                </a:lnTo>
                <a:close/>
                <a:moveTo>
                  <a:pt x="224914" y="5257"/>
                </a:moveTo>
                <a:lnTo>
                  <a:pt x="232293" y="5764"/>
                </a:lnTo>
                <a:lnTo>
                  <a:pt x="230329" y="18843"/>
                </a:lnTo>
                <a:lnTo>
                  <a:pt x="223045" y="18178"/>
                </a:lnTo>
                <a:lnTo>
                  <a:pt x="224914" y="5257"/>
                </a:lnTo>
                <a:close/>
                <a:moveTo>
                  <a:pt x="133549" y="13016"/>
                </a:moveTo>
                <a:lnTo>
                  <a:pt x="136842" y="14441"/>
                </a:lnTo>
                <a:cubicBezTo>
                  <a:pt x="136304" y="15708"/>
                  <a:pt x="135670" y="17260"/>
                  <a:pt x="135005" y="18907"/>
                </a:cubicBezTo>
                <a:lnTo>
                  <a:pt x="131522" y="17418"/>
                </a:lnTo>
                <a:lnTo>
                  <a:pt x="133549" y="13016"/>
                </a:lnTo>
                <a:close/>
                <a:moveTo>
                  <a:pt x="106091" y="7063"/>
                </a:moveTo>
                <a:lnTo>
                  <a:pt x="111982" y="9564"/>
                </a:lnTo>
                <a:lnTo>
                  <a:pt x="108973" y="19192"/>
                </a:lnTo>
                <a:lnTo>
                  <a:pt x="103938" y="17862"/>
                </a:lnTo>
                <a:cubicBezTo>
                  <a:pt x="103938" y="17545"/>
                  <a:pt x="103906" y="16912"/>
                  <a:pt x="103875" y="16183"/>
                </a:cubicBezTo>
                <a:cubicBezTo>
                  <a:pt x="103811" y="14695"/>
                  <a:pt x="103685" y="11940"/>
                  <a:pt x="103906" y="11591"/>
                </a:cubicBezTo>
                <a:cubicBezTo>
                  <a:pt x="104223" y="11053"/>
                  <a:pt x="105711" y="7886"/>
                  <a:pt x="106091" y="7063"/>
                </a:cubicBezTo>
                <a:close/>
                <a:moveTo>
                  <a:pt x="87090" y="14821"/>
                </a:moveTo>
                <a:lnTo>
                  <a:pt x="88262" y="16848"/>
                </a:lnTo>
                <a:lnTo>
                  <a:pt x="83733" y="19413"/>
                </a:lnTo>
                <a:lnTo>
                  <a:pt x="82466" y="17418"/>
                </a:lnTo>
                <a:lnTo>
                  <a:pt x="87090" y="14821"/>
                </a:lnTo>
                <a:close/>
                <a:moveTo>
                  <a:pt x="4497" y="14726"/>
                </a:moveTo>
                <a:lnTo>
                  <a:pt x="6619" y="18115"/>
                </a:lnTo>
                <a:lnTo>
                  <a:pt x="2534" y="19540"/>
                </a:lnTo>
                <a:lnTo>
                  <a:pt x="887" y="16627"/>
                </a:lnTo>
                <a:lnTo>
                  <a:pt x="4497" y="14726"/>
                </a:lnTo>
                <a:close/>
                <a:moveTo>
                  <a:pt x="80281" y="14790"/>
                </a:moveTo>
                <a:lnTo>
                  <a:pt x="81833" y="17260"/>
                </a:lnTo>
                <a:lnTo>
                  <a:pt x="76259" y="19888"/>
                </a:lnTo>
                <a:lnTo>
                  <a:pt x="74929" y="17228"/>
                </a:lnTo>
                <a:lnTo>
                  <a:pt x="80281" y="14790"/>
                </a:lnTo>
                <a:close/>
                <a:moveTo>
                  <a:pt x="232736" y="5796"/>
                </a:moveTo>
                <a:cubicBezTo>
                  <a:pt x="237708" y="6144"/>
                  <a:pt x="241888" y="6429"/>
                  <a:pt x="243820" y="6587"/>
                </a:cubicBezTo>
                <a:cubicBezTo>
                  <a:pt x="243820" y="11021"/>
                  <a:pt x="243789" y="15930"/>
                  <a:pt x="243662" y="20078"/>
                </a:cubicBezTo>
                <a:lnTo>
                  <a:pt x="237993" y="19572"/>
                </a:lnTo>
                <a:cubicBezTo>
                  <a:pt x="237961" y="19540"/>
                  <a:pt x="237930" y="19508"/>
                  <a:pt x="237866" y="19508"/>
                </a:cubicBezTo>
                <a:cubicBezTo>
                  <a:pt x="237835" y="19508"/>
                  <a:pt x="237771" y="19508"/>
                  <a:pt x="237740" y="19540"/>
                </a:cubicBezTo>
                <a:lnTo>
                  <a:pt x="230804" y="18907"/>
                </a:lnTo>
                <a:lnTo>
                  <a:pt x="232736" y="5796"/>
                </a:lnTo>
                <a:close/>
                <a:moveTo>
                  <a:pt x="73061" y="15423"/>
                </a:moveTo>
                <a:lnTo>
                  <a:pt x="74264" y="17007"/>
                </a:lnTo>
                <a:lnTo>
                  <a:pt x="66790" y="20110"/>
                </a:lnTo>
                <a:lnTo>
                  <a:pt x="66062" y="18432"/>
                </a:lnTo>
                <a:lnTo>
                  <a:pt x="73061" y="15423"/>
                </a:lnTo>
                <a:close/>
                <a:moveTo>
                  <a:pt x="127468" y="475"/>
                </a:moveTo>
                <a:lnTo>
                  <a:pt x="149225" y="7791"/>
                </a:lnTo>
                <a:lnTo>
                  <a:pt x="151442" y="20205"/>
                </a:lnTo>
                <a:lnTo>
                  <a:pt x="137444" y="14220"/>
                </a:lnTo>
                <a:cubicBezTo>
                  <a:pt x="138267" y="12225"/>
                  <a:pt x="138806" y="10958"/>
                  <a:pt x="138837" y="10926"/>
                </a:cubicBezTo>
                <a:cubicBezTo>
                  <a:pt x="138869" y="10799"/>
                  <a:pt x="138806" y="10673"/>
                  <a:pt x="138711" y="10609"/>
                </a:cubicBezTo>
                <a:lnTo>
                  <a:pt x="125410" y="5004"/>
                </a:lnTo>
                <a:cubicBezTo>
                  <a:pt x="126138" y="3421"/>
                  <a:pt x="126835" y="1900"/>
                  <a:pt x="127468" y="475"/>
                </a:cubicBezTo>
                <a:close/>
                <a:moveTo>
                  <a:pt x="6904" y="18527"/>
                </a:moveTo>
                <a:lnTo>
                  <a:pt x="8234" y="20617"/>
                </a:lnTo>
                <a:cubicBezTo>
                  <a:pt x="6746" y="20458"/>
                  <a:pt x="4497" y="20205"/>
                  <a:pt x="2629" y="19983"/>
                </a:cubicBezTo>
                <a:lnTo>
                  <a:pt x="6904" y="18527"/>
                </a:lnTo>
                <a:close/>
                <a:moveTo>
                  <a:pt x="9501" y="17608"/>
                </a:moveTo>
                <a:lnTo>
                  <a:pt x="11084" y="21155"/>
                </a:lnTo>
                <a:lnTo>
                  <a:pt x="11084" y="21155"/>
                </a:lnTo>
                <a:lnTo>
                  <a:pt x="9722" y="20838"/>
                </a:lnTo>
                <a:cubicBezTo>
                  <a:pt x="9596" y="20807"/>
                  <a:pt x="9279" y="20743"/>
                  <a:pt x="8836" y="20680"/>
                </a:cubicBezTo>
                <a:lnTo>
                  <a:pt x="7347" y="18368"/>
                </a:lnTo>
                <a:lnTo>
                  <a:pt x="9501" y="17608"/>
                </a:lnTo>
                <a:close/>
                <a:moveTo>
                  <a:pt x="58081" y="14821"/>
                </a:moveTo>
                <a:lnTo>
                  <a:pt x="59601" y="18495"/>
                </a:lnTo>
                <a:lnTo>
                  <a:pt x="54059" y="21409"/>
                </a:lnTo>
                <a:lnTo>
                  <a:pt x="52349" y="17260"/>
                </a:lnTo>
                <a:lnTo>
                  <a:pt x="58081" y="14821"/>
                </a:lnTo>
                <a:close/>
                <a:moveTo>
                  <a:pt x="88515" y="17228"/>
                </a:moveTo>
                <a:lnTo>
                  <a:pt x="89465" y="18875"/>
                </a:lnTo>
                <a:lnTo>
                  <a:pt x="85000" y="21440"/>
                </a:lnTo>
                <a:lnTo>
                  <a:pt x="83955" y="19793"/>
                </a:lnTo>
                <a:lnTo>
                  <a:pt x="88515" y="17228"/>
                </a:lnTo>
                <a:close/>
                <a:moveTo>
                  <a:pt x="74486" y="17418"/>
                </a:moveTo>
                <a:lnTo>
                  <a:pt x="74992" y="18400"/>
                </a:lnTo>
                <a:lnTo>
                  <a:pt x="67455" y="21567"/>
                </a:lnTo>
                <a:lnTo>
                  <a:pt x="66980" y="20553"/>
                </a:lnTo>
                <a:lnTo>
                  <a:pt x="74486" y="17418"/>
                </a:lnTo>
                <a:close/>
                <a:moveTo>
                  <a:pt x="64225" y="16595"/>
                </a:moveTo>
                <a:lnTo>
                  <a:pt x="65935" y="20458"/>
                </a:lnTo>
                <a:lnTo>
                  <a:pt x="63212" y="21662"/>
                </a:lnTo>
                <a:lnTo>
                  <a:pt x="61596" y="17957"/>
                </a:lnTo>
                <a:lnTo>
                  <a:pt x="64225" y="16595"/>
                </a:lnTo>
                <a:close/>
                <a:moveTo>
                  <a:pt x="187164" y="15391"/>
                </a:moveTo>
                <a:lnTo>
                  <a:pt x="196032" y="16183"/>
                </a:lnTo>
                <a:lnTo>
                  <a:pt x="195588" y="22105"/>
                </a:lnTo>
                <a:lnTo>
                  <a:pt x="187006" y="17038"/>
                </a:lnTo>
                <a:lnTo>
                  <a:pt x="187164" y="15391"/>
                </a:lnTo>
                <a:close/>
                <a:moveTo>
                  <a:pt x="61185" y="18178"/>
                </a:moveTo>
                <a:lnTo>
                  <a:pt x="62768" y="21820"/>
                </a:lnTo>
                <a:lnTo>
                  <a:pt x="61660" y="22327"/>
                </a:lnTo>
                <a:lnTo>
                  <a:pt x="60203" y="18717"/>
                </a:lnTo>
                <a:lnTo>
                  <a:pt x="61185" y="18178"/>
                </a:lnTo>
                <a:close/>
                <a:moveTo>
                  <a:pt x="246005" y="16848"/>
                </a:moveTo>
                <a:lnTo>
                  <a:pt x="268744" y="17577"/>
                </a:lnTo>
                <a:lnTo>
                  <a:pt x="268649" y="22644"/>
                </a:lnTo>
                <a:lnTo>
                  <a:pt x="245942" y="20268"/>
                </a:lnTo>
                <a:cubicBezTo>
                  <a:pt x="245974" y="19192"/>
                  <a:pt x="246005" y="18020"/>
                  <a:pt x="246005" y="16848"/>
                </a:cubicBezTo>
                <a:close/>
                <a:moveTo>
                  <a:pt x="19223" y="14220"/>
                </a:moveTo>
                <a:cubicBezTo>
                  <a:pt x="19350" y="15170"/>
                  <a:pt x="19888" y="18685"/>
                  <a:pt x="20585" y="23277"/>
                </a:cubicBezTo>
                <a:lnTo>
                  <a:pt x="11591" y="21282"/>
                </a:lnTo>
                <a:lnTo>
                  <a:pt x="9912" y="17450"/>
                </a:lnTo>
                <a:lnTo>
                  <a:pt x="19223" y="14220"/>
                </a:lnTo>
                <a:close/>
                <a:moveTo>
                  <a:pt x="89687" y="19287"/>
                </a:moveTo>
                <a:lnTo>
                  <a:pt x="90732" y="21060"/>
                </a:lnTo>
                <a:lnTo>
                  <a:pt x="86267" y="23435"/>
                </a:lnTo>
                <a:lnTo>
                  <a:pt x="85253" y="21820"/>
                </a:lnTo>
                <a:lnTo>
                  <a:pt x="89687" y="19287"/>
                </a:lnTo>
                <a:close/>
                <a:moveTo>
                  <a:pt x="269219" y="17577"/>
                </a:moveTo>
                <a:lnTo>
                  <a:pt x="277168" y="17830"/>
                </a:lnTo>
                <a:lnTo>
                  <a:pt x="277009" y="23530"/>
                </a:lnTo>
                <a:lnTo>
                  <a:pt x="269092" y="22707"/>
                </a:lnTo>
                <a:lnTo>
                  <a:pt x="269219" y="17577"/>
                </a:lnTo>
                <a:close/>
                <a:moveTo>
                  <a:pt x="75214" y="18780"/>
                </a:moveTo>
                <a:lnTo>
                  <a:pt x="75847" y="20078"/>
                </a:lnTo>
                <a:lnTo>
                  <a:pt x="68342" y="23625"/>
                </a:lnTo>
                <a:lnTo>
                  <a:pt x="67614" y="21947"/>
                </a:lnTo>
                <a:lnTo>
                  <a:pt x="75214" y="18780"/>
                </a:lnTo>
                <a:close/>
                <a:moveTo>
                  <a:pt x="22960" y="12890"/>
                </a:moveTo>
                <a:lnTo>
                  <a:pt x="24195" y="24069"/>
                </a:lnTo>
                <a:lnTo>
                  <a:pt x="22992" y="23815"/>
                </a:lnTo>
                <a:cubicBezTo>
                  <a:pt x="22105" y="18052"/>
                  <a:pt x="21472" y="13745"/>
                  <a:pt x="21440" y="13650"/>
                </a:cubicBezTo>
                <a:cubicBezTo>
                  <a:pt x="21440" y="13555"/>
                  <a:pt x="21408" y="13491"/>
                  <a:pt x="21408" y="13428"/>
                </a:cubicBezTo>
                <a:lnTo>
                  <a:pt x="22960" y="12890"/>
                </a:lnTo>
                <a:close/>
                <a:moveTo>
                  <a:pt x="112394" y="9754"/>
                </a:moveTo>
                <a:lnTo>
                  <a:pt x="120691" y="13270"/>
                </a:lnTo>
                <a:cubicBezTo>
                  <a:pt x="119044" y="16975"/>
                  <a:pt x="117334" y="20775"/>
                  <a:pt x="115845" y="24195"/>
                </a:cubicBezTo>
                <a:lnTo>
                  <a:pt x="109702" y="21472"/>
                </a:lnTo>
                <a:lnTo>
                  <a:pt x="109353" y="19477"/>
                </a:lnTo>
                <a:lnTo>
                  <a:pt x="112394" y="9754"/>
                </a:lnTo>
                <a:close/>
                <a:moveTo>
                  <a:pt x="277643" y="17862"/>
                </a:moveTo>
                <a:lnTo>
                  <a:pt x="283502" y="18052"/>
                </a:lnTo>
                <a:lnTo>
                  <a:pt x="283502" y="24195"/>
                </a:lnTo>
                <a:lnTo>
                  <a:pt x="277453" y="23562"/>
                </a:lnTo>
                <a:lnTo>
                  <a:pt x="277643" y="17862"/>
                </a:lnTo>
                <a:close/>
                <a:moveTo>
                  <a:pt x="50291" y="13428"/>
                </a:moveTo>
                <a:lnTo>
                  <a:pt x="53679" y="21630"/>
                </a:lnTo>
                <a:lnTo>
                  <a:pt x="47852" y="24670"/>
                </a:lnTo>
                <a:lnTo>
                  <a:pt x="43767" y="15930"/>
                </a:lnTo>
                <a:lnTo>
                  <a:pt x="50291" y="13428"/>
                </a:lnTo>
                <a:close/>
                <a:moveTo>
                  <a:pt x="59791" y="18938"/>
                </a:moveTo>
                <a:lnTo>
                  <a:pt x="61248" y="22517"/>
                </a:lnTo>
                <a:lnTo>
                  <a:pt x="55548" y="24987"/>
                </a:lnTo>
                <a:lnTo>
                  <a:pt x="54249" y="21852"/>
                </a:lnTo>
                <a:lnTo>
                  <a:pt x="59791" y="18938"/>
                </a:lnTo>
                <a:close/>
                <a:moveTo>
                  <a:pt x="82055" y="17672"/>
                </a:moveTo>
                <a:lnTo>
                  <a:pt x="85031" y="22359"/>
                </a:lnTo>
                <a:lnTo>
                  <a:pt x="78919" y="25145"/>
                </a:lnTo>
                <a:lnTo>
                  <a:pt x="76449" y="20300"/>
                </a:lnTo>
                <a:lnTo>
                  <a:pt x="82055" y="17672"/>
                </a:lnTo>
                <a:close/>
                <a:moveTo>
                  <a:pt x="66125" y="20870"/>
                </a:moveTo>
                <a:lnTo>
                  <a:pt x="67518" y="24037"/>
                </a:lnTo>
                <a:lnTo>
                  <a:pt x="64795" y="25304"/>
                </a:lnTo>
                <a:lnTo>
                  <a:pt x="63370" y="22042"/>
                </a:lnTo>
                <a:lnTo>
                  <a:pt x="66125" y="20870"/>
                </a:lnTo>
                <a:close/>
                <a:moveTo>
                  <a:pt x="150238" y="8203"/>
                </a:moveTo>
                <a:lnTo>
                  <a:pt x="177569" y="20680"/>
                </a:lnTo>
                <a:lnTo>
                  <a:pt x="176555" y="22390"/>
                </a:lnTo>
                <a:lnTo>
                  <a:pt x="175035" y="25335"/>
                </a:lnTo>
                <a:lnTo>
                  <a:pt x="161639" y="20047"/>
                </a:lnTo>
                <a:cubicBezTo>
                  <a:pt x="161609" y="20039"/>
                  <a:pt x="161579" y="20035"/>
                  <a:pt x="161551" y="20035"/>
                </a:cubicBezTo>
                <a:cubicBezTo>
                  <a:pt x="161458" y="20035"/>
                  <a:pt x="161378" y="20077"/>
                  <a:pt x="161354" y="20173"/>
                </a:cubicBezTo>
                <a:lnTo>
                  <a:pt x="159295" y="24385"/>
                </a:lnTo>
                <a:lnTo>
                  <a:pt x="152423" y="20680"/>
                </a:lnTo>
                <a:cubicBezTo>
                  <a:pt x="152455" y="20617"/>
                  <a:pt x="152455" y="20585"/>
                  <a:pt x="152423" y="20522"/>
                </a:cubicBezTo>
                <a:lnTo>
                  <a:pt x="150238" y="8203"/>
                </a:lnTo>
                <a:close/>
                <a:moveTo>
                  <a:pt x="196507" y="16247"/>
                </a:moveTo>
                <a:lnTo>
                  <a:pt x="202555" y="16785"/>
                </a:lnTo>
                <a:lnTo>
                  <a:pt x="201732" y="25716"/>
                </a:lnTo>
                <a:lnTo>
                  <a:pt x="196032" y="22359"/>
                </a:lnTo>
                <a:lnTo>
                  <a:pt x="196507" y="16247"/>
                </a:lnTo>
                <a:close/>
                <a:moveTo>
                  <a:pt x="29009" y="10768"/>
                </a:moveTo>
                <a:lnTo>
                  <a:pt x="32968" y="20553"/>
                </a:lnTo>
                <a:lnTo>
                  <a:pt x="32302" y="25874"/>
                </a:lnTo>
                <a:lnTo>
                  <a:pt x="24670" y="24195"/>
                </a:lnTo>
                <a:lnTo>
                  <a:pt x="23403" y="12731"/>
                </a:lnTo>
                <a:lnTo>
                  <a:pt x="29009" y="10768"/>
                </a:lnTo>
                <a:close/>
                <a:moveTo>
                  <a:pt x="83765" y="4624"/>
                </a:moveTo>
                <a:lnTo>
                  <a:pt x="94659" y="15455"/>
                </a:lnTo>
                <a:lnTo>
                  <a:pt x="96686" y="24544"/>
                </a:lnTo>
                <a:lnTo>
                  <a:pt x="94057" y="25874"/>
                </a:lnTo>
                <a:lnTo>
                  <a:pt x="92949" y="23974"/>
                </a:lnTo>
                <a:lnTo>
                  <a:pt x="89940" y="18843"/>
                </a:lnTo>
                <a:lnTo>
                  <a:pt x="88768" y="16817"/>
                </a:lnTo>
                <a:lnTo>
                  <a:pt x="87343" y="14410"/>
                </a:lnTo>
                <a:cubicBezTo>
                  <a:pt x="87301" y="14325"/>
                  <a:pt x="87231" y="14283"/>
                  <a:pt x="87160" y="14283"/>
                </a:cubicBezTo>
                <a:cubicBezTo>
                  <a:pt x="87125" y="14283"/>
                  <a:pt x="87090" y="14294"/>
                  <a:pt x="87058" y="14315"/>
                </a:cubicBezTo>
                <a:lnTo>
                  <a:pt x="82213" y="17070"/>
                </a:lnTo>
                <a:lnTo>
                  <a:pt x="77494" y="9564"/>
                </a:lnTo>
                <a:lnTo>
                  <a:pt x="83765" y="4624"/>
                </a:lnTo>
                <a:close/>
                <a:moveTo>
                  <a:pt x="76037" y="20458"/>
                </a:moveTo>
                <a:lnTo>
                  <a:pt x="77051" y="22454"/>
                </a:lnTo>
                <a:lnTo>
                  <a:pt x="69355" y="25906"/>
                </a:lnTo>
                <a:lnTo>
                  <a:pt x="68532" y="24037"/>
                </a:lnTo>
                <a:lnTo>
                  <a:pt x="76037" y="20458"/>
                </a:lnTo>
                <a:close/>
                <a:moveTo>
                  <a:pt x="178329" y="21219"/>
                </a:moveTo>
                <a:cubicBezTo>
                  <a:pt x="179754" y="22675"/>
                  <a:pt x="181495" y="24480"/>
                  <a:pt x="182921" y="26032"/>
                </a:cubicBezTo>
                <a:lnTo>
                  <a:pt x="177569" y="22485"/>
                </a:lnTo>
                <a:lnTo>
                  <a:pt x="178329" y="21219"/>
                </a:lnTo>
                <a:close/>
                <a:moveTo>
                  <a:pt x="62990" y="22232"/>
                </a:moveTo>
                <a:lnTo>
                  <a:pt x="64415" y="25494"/>
                </a:lnTo>
                <a:lnTo>
                  <a:pt x="63212" y="26064"/>
                </a:lnTo>
                <a:lnTo>
                  <a:pt x="61850" y="22739"/>
                </a:lnTo>
                <a:lnTo>
                  <a:pt x="62990" y="22232"/>
                </a:lnTo>
                <a:close/>
                <a:moveTo>
                  <a:pt x="90954" y="21472"/>
                </a:moveTo>
                <a:lnTo>
                  <a:pt x="92442" y="24005"/>
                </a:lnTo>
                <a:lnTo>
                  <a:pt x="88198" y="26507"/>
                </a:lnTo>
                <a:lnTo>
                  <a:pt x="86488" y="23815"/>
                </a:lnTo>
                <a:lnTo>
                  <a:pt x="90954" y="21472"/>
                </a:lnTo>
                <a:close/>
                <a:moveTo>
                  <a:pt x="203474" y="16880"/>
                </a:moveTo>
                <a:lnTo>
                  <a:pt x="208161" y="17292"/>
                </a:lnTo>
                <a:lnTo>
                  <a:pt x="207971" y="26824"/>
                </a:lnTo>
                <a:lnTo>
                  <a:pt x="202587" y="26096"/>
                </a:lnTo>
                <a:lnTo>
                  <a:pt x="203474" y="16880"/>
                </a:lnTo>
                <a:close/>
                <a:moveTo>
                  <a:pt x="85285" y="22739"/>
                </a:moveTo>
                <a:lnTo>
                  <a:pt x="86520" y="24670"/>
                </a:lnTo>
                <a:lnTo>
                  <a:pt x="80091" y="27457"/>
                </a:lnTo>
                <a:lnTo>
                  <a:pt x="79109" y="25557"/>
                </a:lnTo>
                <a:lnTo>
                  <a:pt x="85285" y="22739"/>
                </a:lnTo>
                <a:close/>
                <a:moveTo>
                  <a:pt x="43292" y="16088"/>
                </a:moveTo>
                <a:lnTo>
                  <a:pt x="47409" y="24892"/>
                </a:lnTo>
                <a:lnTo>
                  <a:pt x="41993" y="27742"/>
                </a:lnTo>
                <a:lnTo>
                  <a:pt x="38035" y="18083"/>
                </a:lnTo>
                <a:lnTo>
                  <a:pt x="43292" y="16088"/>
                </a:lnTo>
                <a:close/>
                <a:moveTo>
                  <a:pt x="208604" y="17355"/>
                </a:moveTo>
                <a:lnTo>
                  <a:pt x="215318" y="17957"/>
                </a:lnTo>
                <a:lnTo>
                  <a:pt x="214938" y="27806"/>
                </a:lnTo>
                <a:lnTo>
                  <a:pt x="208414" y="26887"/>
                </a:lnTo>
                <a:lnTo>
                  <a:pt x="208604" y="17355"/>
                </a:lnTo>
                <a:close/>
                <a:moveTo>
                  <a:pt x="33443" y="9216"/>
                </a:moveTo>
                <a:lnTo>
                  <a:pt x="41043" y="27837"/>
                </a:lnTo>
                <a:lnTo>
                  <a:pt x="41043" y="27837"/>
                </a:lnTo>
                <a:lnTo>
                  <a:pt x="32714" y="25969"/>
                </a:lnTo>
                <a:lnTo>
                  <a:pt x="33379" y="20553"/>
                </a:lnTo>
                <a:cubicBezTo>
                  <a:pt x="33411" y="20522"/>
                  <a:pt x="33411" y="20490"/>
                  <a:pt x="33379" y="20458"/>
                </a:cubicBezTo>
                <a:lnTo>
                  <a:pt x="29421" y="10641"/>
                </a:lnTo>
                <a:lnTo>
                  <a:pt x="33443" y="9216"/>
                </a:lnTo>
                <a:close/>
                <a:moveTo>
                  <a:pt x="92664" y="24417"/>
                </a:moveTo>
                <a:lnTo>
                  <a:pt x="93645" y="26096"/>
                </a:lnTo>
                <a:lnTo>
                  <a:pt x="89307" y="28249"/>
                </a:lnTo>
                <a:lnTo>
                  <a:pt x="88452" y="26887"/>
                </a:lnTo>
                <a:lnTo>
                  <a:pt x="92664" y="24417"/>
                </a:lnTo>
                <a:close/>
                <a:moveTo>
                  <a:pt x="269092" y="23150"/>
                </a:moveTo>
                <a:lnTo>
                  <a:pt x="276978" y="23974"/>
                </a:lnTo>
                <a:lnTo>
                  <a:pt x="276851" y="28281"/>
                </a:lnTo>
                <a:lnTo>
                  <a:pt x="268997" y="28344"/>
                </a:lnTo>
                <a:lnTo>
                  <a:pt x="269092" y="23150"/>
                </a:lnTo>
                <a:close/>
                <a:moveTo>
                  <a:pt x="262885" y="22517"/>
                </a:moveTo>
                <a:lnTo>
                  <a:pt x="268649" y="23119"/>
                </a:lnTo>
                <a:lnTo>
                  <a:pt x="268522" y="28344"/>
                </a:lnTo>
                <a:lnTo>
                  <a:pt x="262885" y="28439"/>
                </a:lnTo>
                <a:lnTo>
                  <a:pt x="262885" y="22517"/>
                </a:lnTo>
                <a:close/>
                <a:moveTo>
                  <a:pt x="256805" y="21884"/>
                </a:moveTo>
                <a:lnTo>
                  <a:pt x="262410" y="22454"/>
                </a:lnTo>
                <a:lnTo>
                  <a:pt x="262410" y="28439"/>
                </a:lnTo>
                <a:lnTo>
                  <a:pt x="256678" y="28502"/>
                </a:lnTo>
                <a:lnTo>
                  <a:pt x="256678" y="28502"/>
                </a:lnTo>
                <a:lnTo>
                  <a:pt x="256805" y="21884"/>
                </a:lnTo>
                <a:close/>
                <a:moveTo>
                  <a:pt x="251009" y="21282"/>
                </a:moveTo>
                <a:lnTo>
                  <a:pt x="256361" y="21852"/>
                </a:lnTo>
                <a:lnTo>
                  <a:pt x="256203" y="28502"/>
                </a:lnTo>
                <a:lnTo>
                  <a:pt x="250724" y="28566"/>
                </a:lnTo>
                <a:cubicBezTo>
                  <a:pt x="250724" y="28534"/>
                  <a:pt x="250724" y="28534"/>
                  <a:pt x="250724" y="28534"/>
                </a:cubicBezTo>
                <a:lnTo>
                  <a:pt x="251009" y="21282"/>
                </a:lnTo>
                <a:close/>
                <a:moveTo>
                  <a:pt x="215761" y="17988"/>
                </a:moveTo>
                <a:lnTo>
                  <a:pt x="222064" y="18558"/>
                </a:lnTo>
                <a:lnTo>
                  <a:pt x="220575" y="28597"/>
                </a:lnTo>
                <a:lnTo>
                  <a:pt x="215413" y="27869"/>
                </a:lnTo>
                <a:lnTo>
                  <a:pt x="215761" y="17988"/>
                </a:lnTo>
                <a:close/>
                <a:moveTo>
                  <a:pt x="245942" y="20743"/>
                </a:moveTo>
                <a:lnTo>
                  <a:pt x="250597" y="21250"/>
                </a:lnTo>
                <a:lnTo>
                  <a:pt x="250281" y="28502"/>
                </a:lnTo>
                <a:cubicBezTo>
                  <a:pt x="250281" y="28534"/>
                  <a:pt x="250281" y="28534"/>
                  <a:pt x="250281" y="28566"/>
                </a:cubicBezTo>
                <a:lnTo>
                  <a:pt x="245467" y="28629"/>
                </a:lnTo>
                <a:cubicBezTo>
                  <a:pt x="245499" y="28376"/>
                  <a:pt x="245530" y="28154"/>
                  <a:pt x="245562" y="27932"/>
                </a:cubicBezTo>
                <a:cubicBezTo>
                  <a:pt x="245720" y="26222"/>
                  <a:pt x="245847" y="23689"/>
                  <a:pt x="245942" y="20743"/>
                </a:cubicBezTo>
                <a:close/>
                <a:moveTo>
                  <a:pt x="238056" y="20015"/>
                </a:moveTo>
                <a:lnTo>
                  <a:pt x="243630" y="20553"/>
                </a:lnTo>
                <a:cubicBezTo>
                  <a:pt x="243567" y="23499"/>
                  <a:pt x="243440" y="26032"/>
                  <a:pt x="243282" y="27711"/>
                </a:cubicBezTo>
                <a:cubicBezTo>
                  <a:pt x="243250" y="27996"/>
                  <a:pt x="243218" y="28312"/>
                  <a:pt x="243187" y="28661"/>
                </a:cubicBezTo>
                <a:lnTo>
                  <a:pt x="237550" y="28724"/>
                </a:lnTo>
                <a:lnTo>
                  <a:pt x="238056" y="20015"/>
                </a:lnTo>
                <a:close/>
                <a:moveTo>
                  <a:pt x="1583" y="20807"/>
                </a:moveTo>
                <a:lnTo>
                  <a:pt x="1583" y="20807"/>
                </a:lnTo>
                <a:cubicBezTo>
                  <a:pt x="5067" y="21187"/>
                  <a:pt x="9057" y="21630"/>
                  <a:pt x="9469" y="21725"/>
                </a:cubicBezTo>
                <a:lnTo>
                  <a:pt x="11401" y="22169"/>
                </a:lnTo>
                <a:lnTo>
                  <a:pt x="12383" y="27679"/>
                </a:lnTo>
                <a:lnTo>
                  <a:pt x="6556" y="28787"/>
                </a:lnTo>
                <a:cubicBezTo>
                  <a:pt x="6302" y="28122"/>
                  <a:pt x="6017" y="27521"/>
                  <a:pt x="5764" y="26982"/>
                </a:cubicBezTo>
                <a:cubicBezTo>
                  <a:pt x="5035" y="25462"/>
                  <a:pt x="3515" y="23309"/>
                  <a:pt x="1583" y="20807"/>
                </a:cubicBezTo>
                <a:close/>
                <a:moveTo>
                  <a:pt x="230709" y="19350"/>
                </a:moveTo>
                <a:lnTo>
                  <a:pt x="237613" y="19983"/>
                </a:lnTo>
                <a:lnTo>
                  <a:pt x="237106" y="28724"/>
                </a:lnTo>
                <a:lnTo>
                  <a:pt x="228017" y="28819"/>
                </a:lnTo>
                <a:lnTo>
                  <a:pt x="230709" y="19350"/>
                </a:lnTo>
                <a:close/>
                <a:moveTo>
                  <a:pt x="77273" y="22929"/>
                </a:moveTo>
                <a:lnTo>
                  <a:pt x="78476" y="25367"/>
                </a:lnTo>
                <a:lnTo>
                  <a:pt x="70654" y="28882"/>
                </a:lnTo>
                <a:lnTo>
                  <a:pt x="69514" y="26317"/>
                </a:lnTo>
                <a:lnTo>
                  <a:pt x="77273" y="22929"/>
                </a:lnTo>
                <a:close/>
                <a:moveTo>
                  <a:pt x="222950" y="18653"/>
                </a:moveTo>
                <a:lnTo>
                  <a:pt x="230234" y="19318"/>
                </a:lnTo>
                <a:lnTo>
                  <a:pt x="227542" y="28819"/>
                </a:lnTo>
                <a:lnTo>
                  <a:pt x="221462" y="28882"/>
                </a:lnTo>
                <a:lnTo>
                  <a:pt x="222950" y="18653"/>
                </a:lnTo>
                <a:close/>
                <a:moveTo>
                  <a:pt x="61406" y="22929"/>
                </a:moveTo>
                <a:lnTo>
                  <a:pt x="62768" y="26254"/>
                </a:lnTo>
                <a:lnTo>
                  <a:pt x="57131" y="28914"/>
                </a:lnTo>
                <a:lnTo>
                  <a:pt x="55674" y="25399"/>
                </a:lnTo>
                <a:lnTo>
                  <a:pt x="61406" y="22929"/>
                </a:lnTo>
                <a:close/>
                <a:moveTo>
                  <a:pt x="23151" y="24804"/>
                </a:moveTo>
                <a:lnTo>
                  <a:pt x="27774" y="25811"/>
                </a:lnTo>
                <a:lnTo>
                  <a:pt x="28154" y="28977"/>
                </a:lnTo>
                <a:lnTo>
                  <a:pt x="23752" y="28787"/>
                </a:lnTo>
                <a:cubicBezTo>
                  <a:pt x="23531" y="27397"/>
                  <a:pt x="23341" y="26100"/>
                  <a:pt x="23151" y="24804"/>
                </a:cubicBezTo>
                <a:close/>
                <a:moveTo>
                  <a:pt x="137285" y="14600"/>
                </a:moveTo>
                <a:lnTo>
                  <a:pt x="151473" y="20712"/>
                </a:lnTo>
                <a:lnTo>
                  <a:pt x="148623" y="28977"/>
                </a:lnTo>
                <a:lnTo>
                  <a:pt x="134024" y="22517"/>
                </a:lnTo>
                <a:cubicBezTo>
                  <a:pt x="135227" y="19572"/>
                  <a:pt x="136399" y="16753"/>
                  <a:pt x="137285" y="14600"/>
                </a:cubicBezTo>
                <a:close/>
                <a:moveTo>
                  <a:pt x="86742" y="25082"/>
                </a:moveTo>
                <a:lnTo>
                  <a:pt x="87407" y="26127"/>
                </a:lnTo>
                <a:lnTo>
                  <a:pt x="80915" y="29136"/>
                </a:lnTo>
                <a:lnTo>
                  <a:pt x="80281" y="27869"/>
                </a:lnTo>
                <a:lnTo>
                  <a:pt x="86742" y="25082"/>
                </a:lnTo>
                <a:close/>
                <a:moveTo>
                  <a:pt x="11908" y="22295"/>
                </a:moveTo>
                <a:lnTo>
                  <a:pt x="17481" y="23530"/>
                </a:lnTo>
                <a:lnTo>
                  <a:pt x="18241" y="28281"/>
                </a:lnTo>
                <a:lnTo>
                  <a:pt x="13111" y="29167"/>
                </a:lnTo>
                <a:lnTo>
                  <a:pt x="12889" y="27837"/>
                </a:lnTo>
                <a:lnTo>
                  <a:pt x="11908" y="22295"/>
                </a:lnTo>
                <a:close/>
                <a:moveTo>
                  <a:pt x="53806" y="22042"/>
                </a:moveTo>
                <a:lnTo>
                  <a:pt x="55738" y="26697"/>
                </a:lnTo>
                <a:lnTo>
                  <a:pt x="49974" y="29326"/>
                </a:lnTo>
                <a:lnTo>
                  <a:pt x="48010" y="25082"/>
                </a:lnTo>
                <a:lnTo>
                  <a:pt x="53806" y="22042"/>
                </a:lnTo>
                <a:close/>
                <a:moveTo>
                  <a:pt x="47599" y="25304"/>
                </a:moveTo>
                <a:lnTo>
                  <a:pt x="48517" y="27236"/>
                </a:lnTo>
                <a:lnTo>
                  <a:pt x="42785" y="29642"/>
                </a:lnTo>
                <a:lnTo>
                  <a:pt x="42215" y="28281"/>
                </a:lnTo>
                <a:lnTo>
                  <a:pt x="42152" y="28154"/>
                </a:lnTo>
                <a:lnTo>
                  <a:pt x="47599" y="25304"/>
                </a:lnTo>
                <a:close/>
                <a:moveTo>
                  <a:pt x="67709" y="24417"/>
                </a:moveTo>
                <a:lnTo>
                  <a:pt x="69514" y="28534"/>
                </a:lnTo>
                <a:lnTo>
                  <a:pt x="66727" y="29674"/>
                </a:lnTo>
                <a:lnTo>
                  <a:pt x="64985" y="25716"/>
                </a:lnTo>
                <a:lnTo>
                  <a:pt x="67709" y="24417"/>
                </a:lnTo>
                <a:close/>
                <a:moveTo>
                  <a:pt x="96527" y="25209"/>
                </a:moveTo>
                <a:lnTo>
                  <a:pt x="94532" y="30117"/>
                </a:lnTo>
                <a:lnTo>
                  <a:pt x="92790" y="27046"/>
                </a:lnTo>
                <a:lnTo>
                  <a:pt x="96527" y="25209"/>
                </a:lnTo>
                <a:close/>
                <a:moveTo>
                  <a:pt x="64573" y="25906"/>
                </a:moveTo>
                <a:lnTo>
                  <a:pt x="66283" y="29864"/>
                </a:lnTo>
                <a:lnTo>
                  <a:pt x="64985" y="30434"/>
                </a:lnTo>
                <a:lnTo>
                  <a:pt x="63370" y="26476"/>
                </a:lnTo>
                <a:lnTo>
                  <a:pt x="64573" y="25906"/>
                </a:lnTo>
                <a:close/>
                <a:moveTo>
                  <a:pt x="177125" y="23309"/>
                </a:moveTo>
                <a:lnTo>
                  <a:pt x="183364" y="27426"/>
                </a:lnTo>
                <a:lnTo>
                  <a:pt x="181717" y="30593"/>
                </a:lnTo>
                <a:lnTo>
                  <a:pt x="175257" y="27014"/>
                </a:lnTo>
                <a:lnTo>
                  <a:pt x="177125" y="23309"/>
                </a:lnTo>
                <a:close/>
                <a:moveTo>
                  <a:pt x="121546" y="13650"/>
                </a:moveTo>
                <a:lnTo>
                  <a:pt x="134847" y="19318"/>
                </a:lnTo>
                <a:cubicBezTo>
                  <a:pt x="133327" y="22992"/>
                  <a:pt x="131617" y="27172"/>
                  <a:pt x="130287" y="30624"/>
                </a:cubicBezTo>
                <a:lnTo>
                  <a:pt x="126360" y="28882"/>
                </a:lnTo>
                <a:lnTo>
                  <a:pt x="128735" y="24195"/>
                </a:lnTo>
                <a:cubicBezTo>
                  <a:pt x="128846" y="24040"/>
                  <a:pt x="128629" y="23868"/>
                  <a:pt x="128468" y="23868"/>
                </a:cubicBezTo>
                <a:cubicBezTo>
                  <a:pt x="128400" y="23868"/>
                  <a:pt x="128342" y="23899"/>
                  <a:pt x="128323" y="23974"/>
                </a:cubicBezTo>
                <a:lnTo>
                  <a:pt x="125980" y="28692"/>
                </a:lnTo>
                <a:lnTo>
                  <a:pt x="116669" y="24575"/>
                </a:lnTo>
                <a:cubicBezTo>
                  <a:pt x="118157" y="21219"/>
                  <a:pt x="119836" y="17450"/>
                  <a:pt x="121546" y="13650"/>
                </a:cubicBezTo>
                <a:close/>
                <a:moveTo>
                  <a:pt x="227416" y="29294"/>
                </a:moveTo>
                <a:lnTo>
                  <a:pt x="226941" y="30909"/>
                </a:lnTo>
                <a:lnTo>
                  <a:pt x="221145" y="30814"/>
                </a:lnTo>
                <a:lnTo>
                  <a:pt x="221399" y="29357"/>
                </a:lnTo>
                <a:lnTo>
                  <a:pt x="227416" y="29294"/>
                </a:lnTo>
                <a:close/>
                <a:moveTo>
                  <a:pt x="237075" y="29167"/>
                </a:moveTo>
                <a:lnTo>
                  <a:pt x="236948" y="31036"/>
                </a:lnTo>
                <a:lnTo>
                  <a:pt x="227416" y="30909"/>
                </a:lnTo>
                <a:lnTo>
                  <a:pt x="227891" y="29262"/>
                </a:lnTo>
                <a:lnTo>
                  <a:pt x="237075" y="29167"/>
                </a:lnTo>
                <a:close/>
                <a:moveTo>
                  <a:pt x="78698" y="25779"/>
                </a:moveTo>
                <a:lnTo>
                  <a:pt x="79648" y="27647"/>
                </a:lnTo>
                <a:lnTo>
                  <a:pt x="71635" y="31131"/>
                </a:lnTo>
                <a:lnTo>
                  <a:pt x="70844" y="29326"/>
                </a:lnTo>
                <a:lnTo>
                  <a:pt x="78698" y="25779"/>
                </a:lnTo>
                <a:close/>
                <a:moveTo>
                  <a:pt x="243123" y="29104"/>
                </a:moveTo>
                <a:lnTo>
                  <a:pt x="243123" y="29104"/>
                </a:lnTo>
                <a:cubicBezTo>
                  <a:pt x="243060" y="29706"/>
                  <a:pt x="242997" y="30402"/>
                  <a:pt x="242933" y="31131"/>
                </a:cubicBezTo>
                <a:lnTo>
                  <a:pt x="237423" y="31068"/>
                </a:lnTo>
                <a:lnTo>
                  <a:pt x="237518" y="29167"/>
                </a:lnTo>
                <a:lnTo>
                  <a:pt x="243123" y="29104"/>
                </a:lnTo>
                <a:close/>
                <a:moveTo>
                  <a:pt x="18305" y="28756"/>
                </a:moveTo>
                <a:lnTo>
                  <a:pt x="18590" y="30529"/>
                </a:lnTo>
                <a:lnTo>
                  <a:pt x="13523" y="31448"/>
                </a:lnTo>
                <a:lnTo>
                  <a:pt x="13206" y="29642"/>
                </a:lnTo>
                <a:lnTo>
                  <a:pt x="18305" y="28756"/>
                </a:lnTo>
                <a:close/>
                <a:moveTo>
                  <a:pt x="32619" y="26887"/>
                </a:moveTo>
                <a:lnTo>
                  <a:pt x="40125" y="28566"/>
                </a:lnTo>
                <a:lnTo>
                  <a:pt x="33316" y="31543"/>
                </a:lnTo>
                <a:lnTo>
                  <a:pt x="32366" y="28914"/>
                </a:lnTo>
                <a:lnTo>
                  <a:pt x="32619" y="26887"/>
                </a:lnTo>
                <a:close/>
                <a:moveTo>
                  <a:pt x="268522" y="28819"/>
                </a:moveTo>
                <a:lnTo>
                  <a:pt x="268459" y="31543"/>
                </a:lnTo>
                <a:lnTo>
                  <a:pt x="245245" y="31194"/>
                </a:lnTo>
                <a:lnTo>
                  <a:pt x="245435" y="29072"/>
                </a:lnTo>
                <a:lnTo>
                  <a:pt x="268522" y="28819"/>
                </a:lnTo>
                <a:close/>
                <a:moveTo>
                  <a:pt x="62926" y="26697"/>
                </a:moveTo>
                <a:lnTo>
                  <a:pt x="63972" y="29167"/>
                </a:lnTo>
                <a:lnTo>
                  <a:pt x="58271" y="31701"/>
                </a:lnTo>
                <a:lnTo>
                  <a:pt x="57289" y="29357"/>
                </a:lnTo>
                <a:lnTo>
                  <a:pt x="62926" y="26697"/>
                </a:lnTo>
                <a:close/>
                <a:moveTo>
                  <a:pt x="87660" y="26507"/>
                </a:moveTo>
                <a:lnTo>
                  <a:pt x="87913" y="26919"/>
                </a:lnTo>
                <a:lnTo>
                  <a:pt x="88863" y="28407"/>
                </a:lnTo>
                <a:lnTo>
                  <a:pt x="84905" y="30371"/>
                </a:lnTo>
                <a:lnTo>
                  <a:pt x="84810" y="30371"/>
                </a:lnTo>
                <a:cubicBezTo>
                  <a:pt x="84778" y="30402"/>
                  <a:pt x="84746" y="30434"/>
                  <a:pt x="84715" y="30466"/>
                </a:cubicBezTo>
                <a:lnTo>
                  <a:pt x="82213" y="31701"/>
                </a:lnTo>
                <a:lnTo>
                  <a:pt x="81136" y="29547"/>
                </a:lnTo>
                <a:lnTo>
                  <a:pt x="87660" y="26507"/>
                </a:lnTo>
                <a:close/>
                <a:moveTo>
                  <a:pt x="55896" y="27141"/>
                </a:moveTo>
                <a:lnTo>
                  <a:pt x="56719" y="29104"/>
                </a:lnTo>
                <a:lnTo>
                  <a:pt x="51114" y="31764"/>
                </a:lnTo>
                <a:lnTo>
                  <a:pt x="50164" y="29737"/>
                </a:lnTo>
                <a:lnTo>
                  <a:pt x="55896" y="27141"/>
                </a:lnTo>
                <a:close/>
                <a:moveTo>
                  <a:pt x="12509" y="28122"/>
                </a:moveTo>
                <a:lnTo>
                  <a:pt x="12731" y="29516"/>
                </a:lnTo>
                <a:lnTo>
                  <a:pt x="13079" y="31543"/>
                </a:lnTo>
                <a:lnTo>
                  <a:pt x="10799" y="31954"/>
                </a:lnTo>
                <a:lnTo>
                  <a:pt x="10007" y="28597"/>
                </a:lnTo>
                <a:lnTo>
                  <a:pt x="12509" y="28122"/>
                </a:lnTo>
                <a:close/>
                <a:moveTo>
                  <a:pt x="152297" y="21124"/>
                </a:moveTo>
                <a:lnTo>
                  <a:pt x="159105" y="24797"/>
                </a:lnTo>
                <a:lnTo>
                  <a:pt x="155559" y="32049"/>
                </a:lnTo>
                <a:lnTo>
                  <a:pt x="149478" y="29326"/>
                </a:lnTo>
                <a:lnTo>
                  <a:pt x="152297" y="21124"/>
                </a:lnTo>
                <a:close/>
                <a:moveTo>
                  <a:pt x="276851" y="28724"/>
                </a:moveTo>
                <a:lnTo>
                  <a:pt x="276724" y="32049"/>
                </a:lnTo>
                <a:lnTo>
                  <a:pt x="268934" y="31543"/>
                </a:lnTo>
                <a:lnTo>
                  <a:pt x="268997" y="28819"/>
                </a:lnTo>
                <a:lnTo>
                  <a:pt x="276851" y="28724"/>
                </a:lnTo>
                <a:close/>
                <a:moveTo>
                  <a:pt x="9532" y="28724"/>
                </a:moveTo>
                <a:lnTo>
                  <a:pt x="10324" y="32049"/>
                </a:lnTo>
                <a:lnTo>
                  <a:pt x="7917" y="32493"/>
                </a:lnTo>
                <a:cubicBezTo>
                  <a:pt x="7537" y="31321"/>
                  <a:pt x="7126" y="30212"/>
                  <a:pt x="6746" y="29262"/>
                </a:cubicBezTo>
                <a:lnTo>
                  <a:pt x="9532" y="28724"/>
                </a:lnTo>
                <a:close/>
                <a:moveTo>
                  <a:pt x="69672" y="28946"/>
                </a:moveTo>
                <a:lnTo>
                  <a:pt x="70780" y="31479"/>
                </a:lnTo>
                <a:lnTo>
                  <a:pt x="68025" y="32683"/>
                </a:lnTo>
                <a:lnTo>
                  <a:pt x="66885" y="30117"/>
                </a:lnTo>
                <a:lnTo>
                  <a:pt x="69672" y="28946"/>
                </a:lnTo>
                <a:close/>
                <a:moveTo>
                  <a:pt x="28249" y="25937"/>
                </a:moveTo>
                <a:lnTo>
                  <a:pt x="32144" y="26792"/>
                </a:lnTo>
                <a:lnTo>
                  <a:pt x="31891" y="28914"/>
                </a:lnTo>
                <a:cubicBezTo>
                  <a:pt x="31891" y="28946"/>
                  <a:pt x="31891" y="28977"/>
                  <a:pt x="31922" y="29009"/>
                </a:cubicBezTo>
                <a:lnTo>
                  <a:pt x="31891" y="29009"/>
                </a:lnTo>
                <a:lnTo>
                  <a:pt x="32873" y="31701"/>
                </a:lnTo>
                <a:lnTo>
                  <a:pt x="30244" y="32841"/>
                </a:lnTo>
                <a:lnTo>
                  <a:pt x="28629" y="29167"/>
                </a:lnTo>
                <a:lnTo>
                  <a:pt x="28249" y="25937"/>
                </a:lnTo>
                <a:close/>
                <a:moveTo>
                  <a:pt x="79869" y="28059"/>
                </a:moveTo>
                <a:lnTo>
                  <a:pt x="80598" y="29547"/>
                </a:lnTo>
                <a:lnTo>
                  <a:pt x="81801" y="31923"/>
                </a:lnTo>
                <a:lnTo>
                  <a:pt x="78919" y="33379"/>
                </a:lnTo>
                <a:lnTo>
                  <a:pt x="77209" y="29231"/>
                </a:lnTo>
                <a:lnTo>
                  <a:pt x="79869" y="28059"/>
                </a:lnTo>
                <a:close/>
                <a:moveTo>
                  <a:pt x="66473" y="30276"/>
                </a:moveTo>
                <a:lnTo>
                  <a:pt x="67614" y="32873"/>
                </a:lnTo>
                <a:lnTo>
                  <a:pt x="66220" y="33474"/>
                </a:lnTo>
                <a:lnTo>
                  <a:pt x="65143" y="30846"/>
                </a:lnTo>
                <a:lnTo>
                  <a:pt x="66473" y="30276"/>
                </a:lnTo>
                <a:close/>
                <a:moveTo>
                  <a:pt x="89117" y="28819"/>
                </a:moveTo>
                <a:lnTo>
                  <a:pt x="91555" y="32683"/>
                </a:lnTo>
                <a:lnTo>
                  <a:pt x="89560" y="33569"/>
                </a:lnTo>
                <a:lnTo>
                  <a:pt x="87438" y="29642"/>
                </a:lnTo>
                <a:lnTo>
                  <a:pt x="89117" y="28819"/>
                </a:lnTo>
                <a:close/>
                <a:moveTo>
                  <a:pt x="92379" y="27236"/>
                </a:moveTo>
                <a:lnTo>
                  <a:pt x="94311" y="30688"/>
                </a:lnTo>
                <a:lnTo>
                  <a:pt x="92949" y="34108"/>
                </a:lnTo>
                <a:lnTo>
                  <a:pt x="89529" y="28661"/>
                </a:lnTo>
                <a:lnTo>
                  <a:pt x="92379" y="27236"/>
                </a:lnTo>
                <a:close/>
                <a:moveTo>
                  <a:pt x="76798" y="29389"/>
                </a:moveTo>
                <a:lnTo>
                  <a:pt x="78539" y="33569"/>
                </a:lnTo>
                <a:lnTo>
                  <a:pt x="77874" y="33886"/>
                </a:lnTo>
                <a:lnTo>
                  <a:pt x="76354" y="34646"/>
                </a:lnTo>
                <a:lnTo>
                  <a:pt x="74486" y="30402"/>
                </a:lnTo>
                <a:lnTo>
                  <a:pt x="76798" y="29389"/>
                </a:lnTo>
                <a:close/>
                <a:moveTo>
                  <a:pt x="48707" y="27616"/>
                </a:moveTo>
                <a:lnTo>
                  <a:pt x="50702" y="31923"/>
                </a:lnTo>
                <a:lnTo>
                  <a:pt x="44875" y="34678"/>
                </a:lnTo>
                <a:cubicBezTo>
                  <a:pt x="44083" y="32809"/>
                  <a:pt x="43450" y="31194"/>
                  <a:pt x="42975" y="30054"/>
                </a:cubicBezTo>
                <a:lnTo>
                  <a:pt x="48707" y="27616"/>
                </a:lnTo>
                <a:close/>
                <a:moveTo>
                  <a:pt x="87027" y="29864"/>
                </a:moveTo>
                <a:lnTo>
                  <a:pt x="89148" y="33791"/>
                </a:lnTo>
                <a:lnTo>
                  <a:pt x="87058" y="34804"/>
                </a:lnTo>
                <a:lnTo>
                  <a:pt x="85222" y="30751"/>
                </a:lnTo>
                <a:lnTo>
                  <a:pt x="87027" y="29864"/>
                </a:lnTo>
                <a:close/>
                <a:moveTo>
                  <a:pt x="23815" y="29231"/>
                </a:moveTo>
                <a:lnTo>
                  <a:pt x="28249" y="29452"/>
                </a:lnTo>
                <a:lnTo>
                  <a:pt x="29832" y="32999"/>
                </a:lnTo>
                <a:lnTo>
                  <a:pt x="24765" y="35216"/>
                </a:lnTo>
                <a:cubicBezTo>
                  <a:pt x="24449" y="33221"/>
                  <a:pt x="24132" y="31194"/>
                  <a:pt x="23815" y="29231"/>
                </a:cubicBezTo>
                <a:close/>
                <a:moveTo>
                  <a:pt x="175035" y="27362"/>
                </a:moveTo>
                <a:lnTo>
                  <a:pt x="181527" y="30973"/>
                </a:lnTo>
                <a:lnTo>
                  <a:pt x="179310" y="35280"/>
                </a:lnTo>
                <a:lnTo>
                  <a:pt x="172850" y="31701"/>
                </a:lnTo>
                <a:lnTo>
                  <a:pt x="175035" y="27362"/>
                </a:lnTo>
                <a:close/>
                <a:moveTo>
                  <a:pt x="74074" y="30593"/>
                </a:moveTo>
                <a:lnTo>
                  <a:pt x="75942" y="34868"/>
                </a:lnTo>
                <a:lnTo>
                  <a:pt x="73757" y="35945"/>
                </a:lnTo>
                <a:lnTo>
                  <a:pt x="71825" y="31543"/>
                </a:lnTo>
                <a:lnTo>
                  <a:pt x="74074" y="30593"/>
                </a:lnTo>
                <a:close/>
                <a:moveTo>
                  <a:pt x="84810" y="30973"/>
                </a:moveTo>
                <a:lnTo>
                  <a:pt x="86615" y="34963"/>
                </a:lnTo>
                <a:lnTo>
                  <a:pt x="84366" y="36008"/>
                </a:lnTo>
                <a:lnTo>
                  <a:pt x="83480" y="34203"/>
                </a:lnTo>
                <a:lnTo>
                  <a:pt x="82435" y="32144"/>
                </a:lnTo>
                <a:lnTo>
                  <a:pt x="84810" y="30973"/>
                </a:lnTo>
                <a:close/>
                <a:moveTo>
                  <a:pt x="103906" y="18337"/>
                </a:moveTo>
                <a:lnTo>
                  <a:pt x="108942" y="19635"/>
                </a:lnTo>
                <a:lnTo>
                  <a:pt x="109290" y="21662"/>
                </a:lnTo>
                <a:cubicBezTo>
                  <a:pt x="109290" y="21725"/>
                  <a:pt x="109353" y="21789"/>
                  <a:pt x="109417" y="21820"/>
                </a:cubicBezTo>
                <a:lnTo>
                  <a:pt x="115655" y="24575"/>
                </a:lnTo>
                <a:cubicBezTo>
                  <a:pt x="113217" y="30117"/>
                  <a:pt x="111380" y="34551"/>
                  <a:pt x="111158" y="35501"/>
                </a:cubicBezTo>
                <a:cubicBezTo>
                  <a:pt x="111158" y="35596"/>
                  <a:pt x="111127" y="35723"/>
                  <a:pt x="111095" y="35850"/>
                </a:cubicBezTo>
                <a:lnTo>
                  <a:pt x="104540" y="35058"/>
                </a:lnTo>
                <a:lnTo>
                  <a:pt x="104413" y="35058"/>
                </a:lnTo>
                <a:lnTo>
                  <a:pt x="102703" y="36040"/>
                </a:lnTo>
                <a:lnTo>
                  <a:pt x="101974" y="31954"/>
                </a:lnTo>
                <a:cubicBezTo>
                  <a:pt x="102069" y="31099"/>
                  <a:pt x="103653" y="20268"/>
                  <a:pt x="103906" y="18337"/>
                </a:cubicBezTo>
                <a:close/>
                <a:moveTo>
                  <a:pt x="82023" y="32366"/>
                </a:moveTo>
                <a:lnTo>
                  <a:pt x="82941" y="34203"/>
                </a:lnTo>
                <a:lnTo>
                  <a:pt x="79046" y="36103"/>
                </a:lnTo>
                <a:lnTo>
                  <a:pt x="78254" y="34234"/>
                </a:lnTo>
                <a:lnTo>
                  <a:pt x="82023" y="32366"/>
                </a:lnTo>
                <a:close/>
                <a:moveTo>
                  <a:pt x="17956" y="23625"/>
                </a:moveTo>
                <a:lnTo>
                  <a:pt x="20743" y="24259"/>
                </a:lnTo>
                <a:cubicBezTo>
                  <a:pt x="21282" y="27806"/>
                  <a:pt x="21915" y="31954"/>
                  <a:pt x="22580" y="35976"/>
                </a:cubicBezTo>
                <a:lnTo>
                  <a:pt x="19952" y="36388"/>
                </a:lnTo>
                <a:lnTo>
                  <a:pt x="19065" y="30688"/>
                </a:lnTo>
                <a:lnTo>
                  <a:pt x="17956" y="23625"/>
                </a:lnTo>
                <a:close/>
                <a:moveTo>
                  <a:pt x="181971" y="15138"/>
                </a:moveTo>
                <a:lnTo>
                  <a:pt x="201542" y="26697"/>
                </a:lnTo>
                <a:lnTo>
                  <a:pt x="198660" y="36388"/>
                </a:lnTo>
                <a:lnTo>
                  <a:pt x="184536" y="27077"/>
                </a:lnTo>
                <a:cubicBezTo>
                  <a:pt x="182667" y="25019"/>
                  <a:pt x="179754" y="22010"/>
                  <a:pt x="178582" y="20807"/>
                </a:cubicBezTo>
                <a:lnTo>
                  <a:pt x="181971" y="15138"/>
                </a:lnTo>
                <a:close/>
                <a:moveTo>
                  <a:pt x="18653" y="30973"/>
                </a:moveTo>
                <a:lnTo>
                  <a:pt x="19508" y="36420"/>
                </a:lnTo>
                <a:lnTo>
                  <a:pt x="14536" y="37180"/>
                </a:lnTo>
                <a:lnTo>
                  <a:pt x="13618" y="31923"/>
                </a:lnTo>
                <a:lnTo>
                  <a:pt x="18653" y="30973"/>
                </a:lnTo>
                <a:close/>
                <a:moveTo>
                  <a:pt x="133865" y="22929"/>
                </a:moveTo>
                <a:lnTo>
                  <a:pt x="148465" y="29421"/>
                </a:lnTo>
                <a:lnTo>
                  <a:pt x="145709" y="37465"/>
                </a:lnTo>
                <a:lnTo>
                  <a:pt x="130698" y="30814"/>
                </a:lnTo>
                <a:cubicBezTo>
                  <a:pt x="131648" y="28439"/>
                  <a:pt x="132757" y="25652"/>
                  <a:pt x="133865" y="22929"/>
                </a:cubicBezTo>
                <a:close/>
                <a:moveTo>
                  <a:pt x="158567" y="33854"/>
                </a:moveTo>
                <a:lnTo>
                  <a:pt x="160277" y="34614"/>
                </a:lnTo>
                <a:lnTo>
                  <a:pt x="158947" y="37528"/>
                </a:lnTo>
                <a:lnTo>
                  <a:pt x="157079" y="36641"/>
                </a:lnTo>
                <a:lnTo>
                  <a:pt x="158567" y="33854"/>
                </a:lnTo>
                <a:close/>
                <a:moveTo>
                  <a:pt x="83163" y="34614"/>
                </a:moveTo>
                <a:lnTo>
                  <a:pt x="83955" y="36198"/>
                </a:lnTo>
                <a:lnTo>
                  <a:pt x="79806" y="37876"/>
                </a:lnTo>
                <a:lnTo>
                  <a:pt x="79204" y="36515"/>
                </a:lnTo>
                <a:lnTo>
                  <a:pt x="79236" y="36515"/>
                </a:lnTo>
                <a:lnTo>
                  <a:pt x="83163" y="34614"/>
                </a:lnTo>
                <a:close/>
                <a:moveTo>
                  <a:pt x="161671" y="20553"/>
                </a:moveTo>
                <a:lnTo>
                  <a:pt x="174845" y="25779"/>
                </a:lnTo>
                <a:lnTo>
                  <a:pt x="168701" y="37876"/>
                </a:lnTo>
                <a:lnTo>
                  <a:pt x="155970" y="32239"/>
                </a:lnTo>
                <a:lnTo>
                  <a:pt x="161671" y="20553"/>
                </a:lnTo>
                <a:close/>
                <a:moveTo>
                  <a:pt x="13174" y="32018"/>
                </a:moveTo>
                <a:lnTo>
                  <a:pt x="14093" y="37243"/>
                </a:lnTo>
                <a:lnTo>
                  <a:pt x="9627" y="37908"/>
                </a:lnTo>
                <a:cubicBezTo>
                  <a:pt x="9121" y="36135"/>
                  <a:pt x="8582" y="34456"/>
                  <a:pt x="8076" y="32936"/>
                </a:cubicBezTo>
                <a:lnTo>
                  <a:pt x="13174" y="32018"/>
                </a:lnTo>
                <a:close/>
                <a:moveTo>
                  <a:pt x="183744" y="27679"/>
                </a:moveTo>
                <a:lnTo>
                  <a:pt x="185327" y="28724"/>
                </a:lnTo>
                <a:cubicBezTo>
                  <a:pt x="185454" y="28851"/>
                  <a:pt x="185581" y="29009"/>
                  <a:pt x="185676" y="29199"/>
                </a:cubicBezTo>
                <a:cubicBezTo>
                  <a:pt x="185771" y="29452"/>
                  <a:pt x="186626" y="32303"/>
                  <a:pt x="187703" y="36071"/>
                </a:cubicBezTo>
                <a:lnTo>
                  <a:pt x="183617" y="38003"/>
                </a:lnTo>
                <a:lnTo>
                  <a:pt x="181052" y="32873"/>
                </a:lnTo>
                <a:lnTo>
                  <a:pt x="182034" y="31004"/>
                </a:lnTo>
                <a:lnTo>
                  <a:pt x="183744" y="27679"/>
                </a:lnTo>
                <a:close/>
                <a:moveTo>
                  <a:pt x="91809" y="33063"/>
                </a:moveTo>
                <a:lnTo>
                  <a:pt x="94532" y="37401"/>
                </a:lnTo>
                <a:lnTo>
                  <a:pt x="91999" y="38098"/>
                </a:lnTo>
                <a:lnTo>
                  <a:pt x="89782" y="34013"/>
                </a:lnTo>
                <a:lnTo>
                  <a:pt x="91809" y="33063"/>
                </a:lnTo>
                <a:close/>
                <a:moveTo>
                  <a:pt x="70970" y="31923"/>
                </a:moveTo>
                <a:lnTo>
                  <a:pt x="72902" y="36293"/>
                </a:lnTo>
                <a:lnTo>
                  <a:pt x="68120" y="38130"/>
                </a:lnTo>
                <a:lnTo>
                  <a:pt x="66378" y="33886"/>
                </a:lnTo>
                <a:lnTo>
                  <a:pt x="67994" y="33221"/>
                </a:lnTo>
                <a:lnTo>
                  <a:pt x="70970" y="31923"/>
                </a:lnTo>
                <a:close/>
                <a:moveTo>
                  <a:pt x="149320" y="29769"/>
                </a:moveTo>
                <a:lnTo>
                  <a:pt x="155368" y="32461"/>
                </a:lnTo>
                <a:lnTo>
                  <a:pt x="152360" y="38605"/>
                </a:lnTo>
                <a:lnTo>
                  <a:pt x="146564" y="37718"/>
                </a:lnTo>
                <a:lnTo>
                  <a:pt x="149320" y="29769"/>
                </a:lnTo>
                <a:close/>
                <a:moveTo>
                  <a:pt x="64130" y="29579"/>
                </a:moveTo>
                <a:lnTo>
                  <a:pt x="64637" y="30814"/>
                </a:lnTo>
                <a:lnTo>
                  <a:pt x="67012" y="36578"/>
                </a:lnTo>
                <a:lnTo>
                  <a:pt x="61153" y="38731"/>
                </a:lnTo>
                <a:lnTo>
                  <a:pt x="58429" y="32113"/>
                </a:lnTo>
                <a:lnTo>
                  <a:pt x="64130" y="29579"/>
                </a:lnTo>
                <a:close/>
                <a:moveTo>
                  <a:pt x="89370" y="34203"/>
                </a:moveTo>
                <a:lnTo>
                  <a:pt x="91524" y="38161"/>
                </a:lnTo>
                <a:lnTo>
                  <a:pt x="88895" y="38858"/>
                </a:lnTo>
                <a:lnTo>
                  <a:pt x="87248" y="35185"/>
                </a:lnTo>
                <a:lnTo>
                  <a:pt x="89370" y="34203"/>
                </a:lnTo>
                <a:close/>
                <a:moveTo>
                  <a:pt x="56878" y="29547"/>
                </a:moveTo>
                <a:lnTo>
                  <a:pt x="59918" y="36926"/>
                </a:lnTo>
                <a:lnTo>
                  <a:pt x="54503" y="39048"/>
                </a:lnTo>
                <a:lnTo>
                  <a:pt x="51304" y="32176"/>
                </a:lnTo>
                <a:lnTo>
                  <a:pt x="56878" y="29547"/>
                </a:lnTo>
                <a:close/>
                <a:moveTo>
                  <a:pt x="180799" y="33348"/>
                </a:moveTo>
                <a:lnTo>
                  <a:pt x="183237" y="38193"/>
                </a:lnTo>
                <a:lnTo>
                  <a:pt x="181242" y="39143"/>
                </a:lnTo>
                <a:lnTo>
                  <a:pt x="179659" y="35596"/>
                </a:lnTo>
                <a:lnTo>
                  <a:pt x="180799" y="33348"/>
                </a:lnTo>
                <a:close/>
                <a:moveTo>
                  <a:pt x="102925" y="21979"/>
                </a:moveTo>
                <a:cubicBezTo>
                  <a:pt x="102323" y="26064"/>
                  <a:pt x="101499" y="31828"/>
                  <a:pt x="101468" y="31923"/>
                </a:cubicBezTo>
                <a:cubicBezTo>
                  <a:pt x="101468" y="31954"/>
                  <a:pt x="101468" y="31986"/>
                  <a:pt x="101468" y="31986"/>
                </a:cubicBezTo>
                <a:lnTo>
                  <a:pt x="102259" y="36325"/>
                </a:lnTo>
                <a:lnTo>
                  <a:pt x="96781" y="39460"/>
                </a:lnTo>
                <a:lnTo>
                  <a:pt x="95039" y="37401"/>
                </a:lnTo>
                <a:lnTo>
                  <a:pt x="93265" y="34551"/>
                </a:lnTo>
                <a:lnTo>
                  <a:pt x="97161" y="24765"/>
                </a:lnTo>
                <a:lnTo>
                  <a:pt x="97161" y="24734"/>
                </a:lnTo>
                <a:lnTo>
                  <a:pt x="97161" y="24702"/>
                </a:lnTo>
                <a:lnTo>
                  <a:pt x="97161" y="24670"/>
                </a:lnTo>
                <a:lnTo>
                  <a:pt x="96622" y="22327"/>
                </a:lnTo>
                <a:lnTo>
                  <a:pt x="102925" y="21979"/>
                </a:lnTo>
                <a:close/>
                <a:moveTo>
                  <a:pt x="160689" y="34804"/>
                </a:moveTo>
                <a:lnTo>
                  <a:pt x="164679" y="36578"/>
                </a:lnTo>
                <a:lnTo>
                  <a:pt x="163222" y="39555"/>
                </a:lnTo>
                <a:lnTo>
                  <a:pt x="159359" y="37686"/>
                </a:lnTo>
                <a:lnTo>
                  <a:pt x="160689" y="34804"/>
                </a:lnTo>
                <a:close/>
                <a:moveTo>
                  <a:pt x="202429" y="26982"/>
                </a:moveTo>
                <a:lnTo>
                  <a:pt x="220448" y="29516"/>
                </a:lnTo>
                <a:lnTo>
                  <a:pt x="218770" y="39555"/>
                </a:lnTo>
                <a:lnTo>
                  <a:pt x="199610" y="36990"/>
                </a:lnTo>
                <a:lnTo>
                  <a:pt x="199452" y="36895"/>
                </a:lnTo>
                <a:lnTo>
                  <a:pt x="202429" y="26982"/>
                </a:lnTo>
                <a:close/>
                <a:moveTo>
                  <a:pt x="86837" y="35375"/>
                </a:moveTo>
                <a:lnTo>
                  <a:pt x="88483" y="38985"/>
                </a:lnTo>
                <a:lnTo>
                  <a:pt x="86172" y="39586"/>
                </a:lnTo>
                <a:lnTo>
                  <a:pt x="84588" y="36420"/>
                </a:lnTo>
                <a:lnTo>
                  <a:pt x="86837" y="35375"/>
                </a:lnTo>
                <a:close/>
                <a:moveTo>
                  <a:pt x="84145" y="36610"/>
                </a:moveTo>
                <a:lnTo>
                  <a:pt x="85665" y="39618"/>
                </a:lnTo>
                <a:lnTo>
                  <a:pt x="80598" y="39745"/>
                </a:lnTo>
                <a:cubicBezTo>
                  <a:pt x="80598" y="39713"/>
                  <a:pt x="80598" y="39681"/>
                  <a:pt x="80598" y="39681"/>
                </a:cubicBezTo>
                <a:lnTo>
                  <a:pt x="79996" y="38320"/>
                </a:lnTo>
                <a:lnTo>
                  <a:pt x="84145" y="36610"/>
                </a:lnTo>
                <a:close/>
                <a:moveTo>
                  <a:pt x="77811" y="34424"/>
                </a:moveTo>
                <a:lnTo>
                  <a:pt x="80059" y="39745"/>
                </a:lnTo>
                <a:lnTo>
                  <a:pt x="75277" y="39840"/>
                </a:lnTo>
                <a:cubicBezTo>
                  <a:pt x="75182" y="39428"/>
                  <a:pt x="75151" y="39175"/>
                  <a:pt x="75151" y="39143"/>
                </a:cubicBezTo>
                <a:cubicBezTo>
                  <a:pt x="75151" y="39111"/>
                  <a:pt x="75119" y="39080"/>
                  <a:pt x="75119" y="39048"/>
                </a:cubicBezTo>
                <a:lnTo>
                  <a:pt x="73916" y="36356"/>
                </a:lnTo>
                <a:lnTo>
                  <a:pt x="77811" y="34424"/>
                </a:lnTo>
                <a:close/>
                <a:moveTo>
                  <a:pt x="221050" y="31258"/>
                </a:moveTo>
                <a:lnTo>
                  <a:pt x="237170" y="31511"/>
                </a:lnTo>
                <a:lnTo>
                  <a:pt x="242870" y="31606"/>
                </a:lnTo>
                <a:cubicBezTo>
                  <a:pt x="242648" y="33854"/>
                  <a:pt x="242363" y="36673"/>
                  <a:pt x="242047" y="39840"/>
                </a:cubicBezTo>
                <a:lnTo>
                  <a:pt x="219657" y="39808"/>
                </a:lnTo>
                <a:lnTo>
                  <a:pt x="221050" y="31258"/>
                </a:lnTo>
                <a:close/>
                <a:moveTo>
                  <a:pt x="73092" y="36705"/>
                </a:moveTo>
                <a:lnTo>
                  <a:pt x="74264" y="39365"/>
                </a:lnTo>
                <a:lnTo>
                  <a:pt x="74327" y="39871"/>
                </a:lnTo>
                <a:lnTo>
                  <a:pt x="68880" y="39967"/>
                </a:lnTo>
                <a:lnTo>
                  <a:pt x="68310" y="38541"/>
                </a:lnTo>
                <a:lnTo>
                  <a:pt x="73092" y="36705"/>
                </a:lnTo>
                <a:close/>
                <a:moveTo>
                  <a:pt x="116511" y="24987"/>
                </a:moveTo>
                <a:lnTo>
                  <a:pt x="125758" y="29104"/>
                </a:lnTo>
                <a:lnTo>
                  <a:pt x="120247" y="40062"/>
                </a:lnTo>
                <a:lnTo>
                  <a:pt x="111982" y="36135"/>
                </a:lnTo>
                <a:cubicBezTo>
                  <a:pt x="112014" y="35976"/>
                  <a:pt x="112045" y="35818"/>
                  <a:pt x="112077" y="35723"/>
                </a:cubicBezTo>
                <a:cubicBezTo>
                  <a:pt x="112235" y="34836"/>
                  <a:pt x="114040" y="30561"/>
                  <a:pt x="116511" y="24987"/>
                </a:cubicBezTo>
                <a:close/>
                <a:moveTo>
                  <a:pt x="50892" y="32366"/>
                </a:moveTo>
                <a:lnTo>
                  <a:pt x="53267" y="37433"/>
                </a:lnTo>
                <a:lnTo>
                  <a:pt x="47155" y="40093"/>
                </a:lnTo>
                <a:cubicBezTo>
                  <a:pt x="46427" y="38383"/>
                  <a:pt x="45730" y="36673"/>
                  <a:pt x="45065" y="35121"/>
                </a:cubicBezTo>
                <a:lnTo>
                  <a:pt x="50892" y="32366"/>
                </a:lnTo>
                <a:close/>
                <a:moveTo>
                  <a:pt x="67170" y="37021"/>
                </a:moveTo>
                <a:lnTo>
                  <a:pt x="68405" y="39998"/>
                </a:lnTo>
                <a:lnTo>
                  <a:pt x="61945" y="40442"/>
                </a:lnTo>
                <a:lnTo>
                  <a:pt x="61723" y="40157"/>
                </a:lnTo>
                <a:lnTo>
                  <a:pt x="61311" y="39143"/>
                </a:lnTo>
                <a:lnTo>
                  <a:pt x="67170" y="37021"/>
                </a:lnTo>
                <a:close/>
                <a:moveTo>
                  <a:pt x="104888" y="35596"/>
                </a:moveTo>
                <a:lnTo>
                  <a:pt x="111000" y="36293"/>
                </a:lnTo>
                <a:cubicBezTo>
                  <a:pt x="110778" y="37180"/>
                  <a:pt x="110493" y="38478"/>
                  <a:pt x="110113" y="39967"/>
                </a:cubicBezTo>
                <a:lnTo>
                  <a:pt x="107200" y="40853"/>
                </a:lnTo>
                <a:lnTo>
                  <a:pt x="104888" y="35596"/>
                </a:lnTo>
                <a:close/>
                <a:moveTo>
                  <a:pt x="60076" y="37338"/>
                </a:moveTo>
                <a:lnTo>
                  <a:pt x="61311" y="40378"/>
                </a:lnTo>
                <a:cubicBezTo>
                  <a:pt x="61311" y="40378"/>
                  <a:pt x="61343" y="40410"/>
                  <a:pt x="61343" y="40410"/>
                </a:cubicBezTo>
                <a:lnTo>
                  <a:pt x="61375" y="40473"/>
                </a:lnTo>
                <a:lnTo>
                  <a:pt x="55358" y="40885"/>
                </a:lnTo>
                <a:lnTo>
                  <a:pt x="54693" y="39460"/>
                </a:lnTo>
                <a:lnTo>
                  <a:pt x="60076" y="37338"/>
                </a:lnTo>
                <a:close/>
                <a:moveTo>
                  <a:pt x="155812" y="32651"/>
                </a:moveTo>
                <a:lnTo>
                  <a:pt x="158155" y="33696"/>
                </a:lnTo>
                <a:lnTo>
                  <a:pt x="156572" y="36641"/>
                </a:lnTo>
                <a:cubicBezTo>
                  <a:pt x="156540" y="36673"/>
                  <a:pt x="156540" y="36736"/>
                  <a:pt x="156572" y="36800"/>
                </a:cubicBezTo>
                <a:cubicBezTo>
                  <a:pt x="156572" y="36863"/>
                  <a:pt x="156635" y="36926"/>
                  <a:pt x="156699" y="36958"/>
                </a:cubicBezTo>
                <a:lnTo>
                  <a:pt x="158789" y="37940"/>
                </a:lnTo>
                <a:lnTo>
                  <a:pt x="157332" y="41107"/>
                </a:lnTo>
                <a:lnTo>
                  <a:pt x="152803" y="38763"/>
                </a:lnTo>
                <a:lnTo>
                  <a:pt x="155812" y="32651"/>
                </a:lnTo>
                <a:close/>
                <a:moveTo>
                  <a:pt x="186183" y="29262"/>
                </a:moveTo>
                <a:lnTo>
                  <a:pt x="198185" y="37180"/>
                </a:lnTo>
                <a:lnTo>
                  <a:pt x="189698" y="41170"/>
                </a:lnTo>
                <a:cubicBezTo>
                  <a:pt x="188114" y="35691"/>
                  <a:pt x="186531" y="30402"/>
                  <a:pt x="186183" y="29262"/>
                </a:cubicBezTo>
                <a:close/>
                <a:moveTo>
                  <a:pt x="104445" y="35628"/>
                </a:moveTo>
                <a:lnTo>
                  <a:pt x="106756" y="40980"/>
                </a:lnTo>
                <a:lnTo>
                  <a:pt x="105743" y="41265"/>
                </a:lnTo>
                <a:lnTo>
                  <a:pt x="102861" y="36515"/>
                </a:lnTo>
                <a:lnTo>
                  <a:pt x="104445" y="35628"/>
                </a:lnTo>
                <a:close/>
                <a:moveTo>
                  <a:pt x="179405" y="36135"/>
                </a:moveTo>
                <a:lnTo>
                  <a:pt x="180862" y="39333"/>
                </a:lnTo>
                <a:lnTo>
                  <a:pt x="176713" y="41328"/>
                </a:lnTo>
                <a:lnTo>
                  <a:pt x="179405" y="36135"/>
                </a:lnTo>
                <a:close/>
                <a:moveTo>
                  <a:pt x="53426" y="37845"/>
                </a:moveTo>
                <a:lnTo>
                  <a:pt x="54883" y="40917"/>
                </a:lnTo>
                <a:lnTo>
                  <a:pt x="47694" y="41392"/>
                </a:lnTo>
                <a:cubicBezTo>
                  <a:pt x="47567" y="41107"/>
                  <a:pt x="47440" y="40790"/>
                  <a:pt x="47314" y="40505"/>
                </a:cubicBezTo>
                <a:lnTo>
                  <a:pt x="53426" y="37845"/>
                </a:lnTo>
                <a:close/>
                <a:moveTo>
                  <a:pt x="172660" y="32144"/>
                </a:moveTo>
                <a:lnTo>
                  <a:pt x="179120" y="35691"/>
                </a:lnTo>
                <a:lnTo>
                  <a:pt x="176112" y="41518"/>
                </a:lnTo>
                <a:lnTo>
                  <a:pt x="169556" y="38256"/>
                </a:lnTo>
                <a:lnTo>
                  <a:pt x="172660" y="32144"/>
                </a:lnTo>
                <a:close/>
                <a:moveTo>
                  <a:pt x="40885" y="28756"/>
                </a:moveTo>
                <a:lnTo>
                  <a:pt x="41455" y="28882"/>
                </a:lnTo>
                <a:cubicBezTo>
                  <a:pt x="41962" y="30117"/>
                  <a:pt x="44337" y="35818"/>
                  <a:pt x="46744" y="41455"/>
                </a:cubicBezTo>
                <a:lnTo>
                  <a:pt x="42817" y="41708"/>
                </a:lnTo>
                <a:lnTo>
                  <a:pt x="38225" y="29896"/>
                </a:lnTo>
                <a:lnTo>
                  <a:pt x="40885" y="28756"/>
                </a:lnTo>
                <a:close/>
                <a:moveTo>
                  <a:pt x="165091" y="36768"/>
                </a:moveTo>
                <a:lnTo>
                  <a:pt x="168543" y="38288"/>
                </a:lnTo>
                <a:lnTo>
                  <a:pt x="167909" y="41708"/>
                </a:lnTo>
                <a:lnTo>
                  <a:pt x="163666" y="39713"/>
                </a:lnTo>
                <a:lnTo>
                  <a:pt x="165091" y="36768"/>
                </a:lnTo>
                <a:close/>
                <a:moveTo>
                  <a:pt x="199515" y="37908"/>
                </a:moveTo>
                <a:lnTo>
                  <a:pt x="203791" y="38478"/>
                </a:lnTo>
                <a:lnTo>
                  <a:pt x="204994" y="42025"/>
                </a:lnTo>
                <a:lnTo>
                  <a:pt x="201162" y="41740"/>
                </a:lnTo>
                <a:lnTo>
                  <a:pt x="199515" y="37908"/>
                </a:lnTo>
                <a:close/>
                <a:moveTo>
                  <a:pt x="19572" y="36895"/>
                </a:moveTo>
                <a:lnTo>
                  <a:pt x="20268" y="41233"/>
                </a:lnTo>
                <a:lnTo>
                  <a:pt x="15423" y="42057"/>
                </a:lnTo>
                <a:lnTo>
                  <a:pt x="14631" y="37623"/>
                </a:lnTo>
                <a:lnTo>
                  <a:pt x="19572" y="36895"/>
                </a:lnTo>
                <a:close/>
                <a:moveTo>
                  <a:pt x="37813" y="30086"/>
                </a:moveTo>
                <a:lnTo>
                  <a:pt x="42342" y="41772"/>
                </a:lnTo>
                <a:lnTo>
                  <a:pt x="34456" y="42310"/>
                </a:lnTo>
                <a:lnTo>
                  <a:pt x="30466" y="33253"/>
                </a:lnTo>
                <a:lnTo>
                  <a:pt x="37813" y="30086"/>
                </a:lnTo>
                <a:close/>
                <a:moveTo>
                  <a:pt x="82910" y="40125"/>
                </a:moveTo>
                <a:lnTo>
                  <a:pt x="83005" y="42753"/>
                </a:lnTo>
                <a:lnTo>
                  <a:pt x="75784" y="42753"/>
                </a:lnTo>
                <a:cubicBezTo>
                  <a:pt x="75626" y="41740"/>
                  <a:pt x="75467" y="40917"/>
                  <a:pt x="75341" y="40283"/>
                </a:cubicBezTo>
                <a:lnTo>
                  <a:pt x="82910" y="40125"/>
                </a:lnTo>
                <a:close/>
                <a:moveTo>
                  <a:pt x="14188" y="37686"/>
                </a:moveTo>
                <a:lnTo>
                  <a:pt x="14980" y="42152"/>
                </a:lnTo>
                <a:lnTo>
                  <a:pt x="11053" y="42817"/>
                </a:lnTo>
                <a:cubicBezTo>
                  <a:pt x="10641" y="41297"/>
                  <a:pt x="10197" y="39808"/>
                  <a:pt x="9754" y="38351"/>
                </a:cubicBezTo>
                <a:lnTo>
                  <a:pt x="14188" y="37686"/>
                </a:lnTo>
                <a:close/>
                <a:moveTo>
                  <a:pt x="30022" y="33443"/>
                </a:moveTo>
                <a:lnTo>
                  <a:pt x="33949" y="42310"/>
                </a:lnTo>
                <a:lnTo>
                  <a:pt x="26000" y="42880"/>
                </a:lnTo>
                <a:cubicBezTo>
                  <a:pt x="25652" y="40600"/>
                  <a:pt x="25240" y="38161"/>
                  <a:pt x="24860" y="35691"/>
                </a:cubicBezTo>
                <a:lnTo>
                  <a:pt x="30022" y="33443"/>
                </a:lnTo>
                <a:close/>
                <a:moveTo>
                  <a:pt x="187861" y="36515"/>
                </a:moveTo>
                <a:cubicBezTo>
                  <a:pt x="188304" y="38035"/>
                  <a:pt x="188779" y="39713"/>
                  <a:pt x="189286" y="41392"/>
                </a:cubicBezTo>
                <a:lnTo>
                  <a:pt x="186087" y="42880"/>
                </a:lnTo>
                <a:lnTo>
                  <a:pt x="183839" y="38415"/>
                </a:lnTo>
                <a:lnTo>
                  <a:pt x="187861" y="36515"/>
                </a:lnTo>
                <a:close/>
                <a:moveTo>
                  <a:pt x="102449" y="36768"/>
                </a:moveTo>
                <a:lnTo>
                  <a:pt x="105331" y="41487"/>
                </a:lnTo>
                <a:lnTo>
                  <a:pt x="103115" y="42975"/>
                </a:lnTo>
                <a:lnTo>
                  <a:pt x="100043" y="38161"/>
                </a:lnTo>
                <a:lnTo>
                  <a:pt x="102449" y="36768"/>
                </a:lnTo>
                <a:close/>
                <a:moveTo>
                  <a:pt x="204297" y="38541"/>
                </a:moveTo>
                <a:lnTo>
                  <a:pt x="218548" y="40473"/>
                </a:lnTo>
                <a:lnTo>
                  <a:pt x="217757" y="42975"/>
                </a:lnTo>
                <a:lnTo>
                  <a:pt x="205469" y="42057"/>
                </a:lnTo>
                <a:lnTo>
                  <a:pt x="204297" y="38541"/>
                </a:lnTo>
                <a:close/>
                <a:moveTo>
                  <a:pt x="159169" y="38130"/>
                </a:moveTo>
                <a:lnTo>
                  <a:pt x="163032" y="39967"/>
                </a:lnTo>
                <a:lnTo>
                  <a:pt x="161449" y="43228"/>
                </a:lnTo>
                <a:lnTo>
                  <a:pt x="157712" y="41297"/>
                </a:lnTo>
                <a:lnTo>
                  <a:pt x="159169" y="38130"/>
                </a:lnTo>
                <a:close/>
                <a:moveTo>
                  <a:pt x="126170" y="29294"/>
                </a:moveTo>
                <a:lnTo>
                  <a:pt x="130128" y="31036"/>
                </a:lnTo>
                <a:cubicBezTo>
                  <a:pt x="128893" y="34139"/>
                  <a:pt x="128006" y="36546"/>
                  <a:pt x="127911" y="37211"/>
                </a:cubicBezTo>
                <a:cubicBezTo>
                  <a:pt x="127595" y="39143"/>
                  <a:pt x="127595" y="42437"/>
                  <a:pt x="127626" y="43577"/>
                </a:cubicBezTo>
                <a:lnTo>
                  <a:pt x="120659" y="40252"/>
                </a:lnTo>
                <a:lnTo>
                  <a:pt x="126170" y="29294"/>
                </a:lnTo>
                <a:close/>
                <a:moveTo>
                  <a:pt x="169430" y="38700"/>
                </a:moveTo>
                <a:lnTo>
                  <a:pt x="175700" y="41803"/>
                </a:lnTo>
                <a:lnTo>
                  <a:pt x="172185" y="43735"/>
                </a:lnTo>
                <a:lnTo>
                  <a:pt x="168765" y="42120"/>
                </a:lnTo>
                <a:lnTo>
                  <a:pt x="169430" y="38700"/>
                </a:lnTo>
                <a:close/>
                <a:moveTo>
                  <a:pt x="183396" y="38636"/>
                </a:moveTo>
                <a:lnTo>
                  <a:pt x="185676" y="43102"/>
                </a:lnTo>
                <a:lnTo>
                  <a:pt x="183459" y="44115"/>
                </a:lnTo>
                <a:lnTo>
                  <a:pt x="181432" y="39586"/>
                </a:lnTo>
                <a:lnTo>
                  <a:pt x="183396" y="38636"/>
                </a:lnTo>
                <a:close/>
                <a:moveTo>
                  <a:pt x="219562" y="40252"/>
                </a:moveTo>
                <a:lnTo>
                  <a:pt x="236758" y="40283"/>
                </a:lnTo>
                <a:lnTo>
                  <a:pt x="236473" y="44337"/>
                </a:lnTo>
                <a:lnTo>
                  <a:pt x="218675" y="43038"/>
                </a:lnTo>
                <a:lnTo>
                  <a:pt x="219562" y="40252"/>
                </a:lnTo>
                <a:close/>
                <a:moveTo>
                  <a:pt x="99663" y="38351"/>
                </a:moveTo>
                <a:lnTo>
                  <a:pt x="102766" y="43228"/>
                </a:lnTo>
                <a:lnTo>
                  <a:pt x="100961" y="44432"/>
                </a:lnTo>
                <a:lnTo>
                  <a:pt x="97097" y="39808"/>
                </a:lnTo>
                <a:lnTo>
                  <a:pt x="99663" y="38351"/>
                </a:lnTo>
                <a:close/>
                <a:moveTo>
                  <a:pt x="130540" y="31226"/>
                </a:moveTo>
                <a:lnTo>
                  <a:pt x="145551" y="37908"/>
                </a:lnTo>
                <a:lnTo>
                  <a:pt x="143271" y="44495"/>
                </a:lnTo>
                <a:lnTo>
                  <a:pt x="128070" y="43703"/>
                </a:lnTo>
                <a:cubicBezTo>
                  <a:pt x="128070" y="42785"/>
                  <a:pt x="128070" y="39238"/>
                  <a:pt x="128355" y="37275"/>
                </a:cubicBezTo>
                <a:cubicBezTo>
                  <a:pt x="128481" y="36641"/>
                  <a:pt x="129337" y="34298"/>
                  <a:pt x="130540" y="31226"/>
                </a:cubicBezTo>
                <a:close/>
                <a:moveTo>
                  <a:pt x="94786" y="37813"/>
                </a:moveTo>
                <a:lnTo>
                  <a:pt x="100613" y="44749"/>
                </a:lnTo>
                <a:lnTo>
                  <a:pt x="88578" y="45065"/>
                </a:lnTo>
                <a:lnTo>
                  <a:pt x="86393" y="39998"/>
                </a:lnTo>
                <a:lnTo>
                  <a:pt x="94786" y="37813"/>
                </a:lnTo>
                <a:close/>
                <a:moveTo>
                  <a:pt x="244485" y="40283"/>
                </a:moveTo>
                <a:lnTo>
                  <a:pt x="252022" y="40315"/>
                </a:lnTo>
                <a:lnTo>
                  <a:pt x="252909" y="43545"/>
                </a:lnTo>
                <a:lnTo>
                  <a:pt x="246195" y="45160"/>
                </a:lnTo>
                <a:lnTo>
                  <a:pt x="244485" y="40283"/>
                </a:lnTo>
                <a:close/>
                <a:moveTo>
                  <a:pt x="85918" y="40062"/>
                </a:moveTo>
                <a:lnTo>
                  <a:pt x="88040" y="45097"/>
                </a:lnTo>
                <a:lnTo>
                  <a:pt x="83575" y="45192"/>
                </a:lnTo>
                <a:lnTo>
                  <a:pt x="83385" y="40125"/>
                </a:lnTo>
                <a:lnTo>
                  <a:pt x="85918" y="40062"/>
                </a:lnTo>
                <a:close/>
                <a:moveTo>
                  <a:pt x="83036" y="43197"/>
                </a:moveTo>
                <a:lnTo>
                  <a:pt x="83100" y="45224"/>
                </a:lnTo>
                <a:lnTo>
                  <a:pt x="76259" y="45414"/>
                </a:lnTo>
                <a:cubicBezTo>
                  <a:pt x="76101" y="44622"/>
                  <a:pt x="75974" y="43893"/>
                  <a:pt x="75847" y="43197"/>
                </a:cubicBezTo>
                <a:close/>
                <a:moveTo>
                  <a:pt x="74422" y="40315"/>
                </a:moveTo>
                <a:cubicBezTo>
                  <a:pt x="74612" y="41392"/>
                  <a:pt x="74929" y="43197"/>
                  <a:pt x="75309" y="45445"/>
                </a:cubicBezTo>
                <a:cubicBezTo>
                  <a:pt x="72301" y="45509"/>
                  <a:pt x="69165" y="45604"/>
                  <a:pt x="66062" y="45699"/>
                </a:cubicBezTo>
                <a:lnTo>
                  <a:pt x="62293" y="40885"/>
                </a:lnTo>
                <a:lnTo>
                  <a:pt x="68754" y="40442"/>
                </a:lnTo>
                <a:lnTo>
                  <a:pt x="74422" y="40315"/>
                </a:lnTo>
                <a:close/>
                <a:moveTo>
                  <a:pt x="168670" y="42563"/>
                </a:moveTo>
                <a:lnTo>
                  <a:pt x="171678" y="44020"/>
                </a:lnTo>
                <a:lnTo>
                  <a:pt x="168004" y="45984"/>
                </a:lnTo>
                <a:lnTo>
                  <a:pt x="168670" y="42563"/>
                </a:lnTo>
                <a:close/>
                <a:moveTo>
                  <a:pt x="111855" y="36610"/>
                </a:moveTo>
                <a:lnTo>
                  <a:pt x="119962" y="40473"/>
                </a:lnTo>
                <a:lnTo>
                  <a:pt x="114705" y="46079"/>
                </a:lnTo>
                <a:lnTo>
                  <a:pt x="110525" y="42247"/>
                </a:lnTo>
                <a:cubicBezTo>
                  <a:pt x="111063" y="39903"/>
                  <a:pt x="111570" y="37876"/>
                  <a:pt x="111855" y="36610"/>
                </a:cubicBezTo>
                <a:close/>
                <a:moveTo>
                  <a:pt x="163444" y="40157"/>
                </a:moveTo>
                <a:lnTo>
                  <a:pt x="167814" y="42215"/>
                </a:lnTo>
                <a:lnTo>
                  <a:pt x="167054" y="46142"/>
                </a:lnTo>
                <a:lnTo>
                  <a:pt x="161829" y="43450"/>
                </a:lnTo>
                <a:lnTo>
                  <a:pt x="163444" y="40157"/>
                </a:lnTo>
                <a:close/>
                <a:moveTo>
                  <a:pt x="61755" y="40948"/>
                </a:moveTo>
                <a:lnTo>
                  <a:pt x="65492" y="45730"/>
                </a:lnTo>
                <a:cubicBezTo>
                  <a:pt x="59950" y="45889"/>
                  <a:pt x="54534" y="46079"/>
                  <a:pt x="49752" y="46237"/>
                </a:cubicBezTo>
                <a:cubicBezTo>
                  <a:pt x="49155" y="44853"/>
                  <a:pt x="48526" y="43375"/>
                  <a:pt x="47897" y="41866"/>
                </a:cubicBezTo>
                <a:lnTo>
                  <a:pt x="47897" y="41866"/>
                </a:lnTo>
                <a:lnTo>
                  <a:pt x="61755" y="40948"/>
                </a:lnTo>
                <a:close/>
                <a:moveTo>
                  <a:pt x="146438" y="38161"/>
                </a:moveTo>
                <a:lnTo>
                  <a:pt x="152423" y="39080"/>
                </a:lnTo>
                <a:lnTo>
                  <a:pt x="154260" y="40030"/>
                </a:lnTo>
                <a:lnTo>
                  <a:pt x="151283" y="46269"/>
                </a:lnTo>
                <a:lnTo>
                  <a:pt x="144791" y="42943"/>
                </a:lnTo>
                <a:lnTo>
                  <a:pt x="146438" y="38161"/>
                </a:lnTo>
                <a:close/>
                <a:moveTo>
                  <a:pt x="154672" y="40252"/>
                </a:moveTo>
                <a:lnTo>
                  <a:pt x="157300" y="41613"/>
                </a:lnTo>
                <a:lnTo>
                  <a:pt x="159074" y="42532"/>
                </a:lnTo>
                <a:lnTo>
                  <a:pt x="157269" y="46300"/>
                </a:lnTo>
                <a:lnTo>
                  <a:pt x="152708" y="44463"/>
                </a:lnTo>
                <a:lnTo>
                  <a:pt x="154672" y="40252"/>
                </a:lnTo>
                <a:close/>
                <a:moveTo>
                  <a:pt x="181020" y="39745"/>
                </a:moveTo>
                <a:lnTo>
                  <a:pt x="183047" y="44305"/>
                </a:lnTo>
                <a:lnTo>
                  <a:pt x="178360" y="46522"/>
                </a:lnTo>
                <a:lnTo>
                  <a:pt x="176492" y="41930"/>
                </a:lnTo>
                <a:lnTo>
                  <a:pt x="181020" y="39745"/>
                </a:lnTo>
                <a:close/>
                <a:moveTo>
                  <a:pt x="46934" y="41930"/>
                </a:moveTo>
                <a:cubicBezTo>
                  <a:pt x="47567" y="43387"/>
                  <a:pt x="48200" y="44875"/>
                  <a:pt x="48802" y="46269"/>
                </a:cubicBezTo>
                <a:cubicBezTo>
                  <a:pt x="43292" y="46459"/>
                  <a:pt x="38826" y="46649"/>
                  <a:pt x="36419" y="46775"/>
                </a:cubicBezTo>
                <a:lnTo>
                  <a:pt x="34678" y="42753"/>
                </a:lnTo>
                <a:lnTo>
                  <a:pt x="46934" y="41930"/>
                </a:lnTo>
                <a:close/>
                <a:moveTo>
                  <a:pt x="189413" y="41835"/>
                </a:moveTo>
                <a:lnTo>
                  <a:pt x="191186" y="47915"/>
                </a:lnTo>
                <a:lnTo>
                  <a:pt x="191186" y="47915"/>
                </a:lnTo>
                <a:lnTo>
                  <a:pt x="177759" y="47314"/>
                </a:lnTo>
                <a:lnTo>
                  <a:pt x="178170" y="47155"/>
                </a:lnTo>
                <a:cubicBezTo>
                  <a:pt x="178202" y="47187"/>
                  <a:pt x="178234" y="47219"/>
                  <a:pt x="178297" y="47219"/>
                </a:cubicBezTo>
                <a:cubicBezTo>
                  <a:pt x="178424" y="47219"/>
                  <a:pt x="178550" y="47092"/>
                  <a:pt x="178519" y="46965"/>
                </a:cubicBezTo>
                <a:lnTo>
                  <a:pt x="189413" y="41835"/>
                </a:lnTo>
                <a:close/>
                <a:moveTo>
                  <a:pt x="34171" y="42785"/>
                </a:moveTo>
                <a:lnTo>
                  <a:pt x="35944" y="46807"/>
                </a:lnTo>
                <a:lnTo>
                  <a:pt x="35596" y="46807"/>
                </a:lnTo>
                <a:cubicBezTo>
                  <a:pt x="33759" y="46965"/>
                  <a:pt x="30656" y="47440"/>
                  <a:pt x="26887" y="48105"/>
                </a:cubicBezTo>
                <a:cubicBezTo>
                  <a:pt x="26634" y="46680"/>
                  <a:pt x="26349" y="45065"/>
                  <a:pt x="26064" y="43323"/>
                </a:cubicBezTo>
                <a:lnTo>
                  <a:pt x="34171" y="42785"/>
                </a:lnTo>
                <a:close/>
                <a:moveTo>
                  <a:pt x="198248" y="37655"/>
                </a:moveTo>
                <a:lnTo>
                  <a:pt x="195113" y="48105"/>
                </a:lnTo>
                <a:lnTo>
                  <a:pt x="191661" y="47947"/>
                </a:lnTo>
                <a:cubicBezTo>
                  <a:pt x="191091" y="45984"/>
                  <a:pt x="190458" y="43798"/>
                  <a:pt x="189824" y="41613"/>
                </a:cubicBezTo>
                <a:lnTo>
                  <a:pt x="198248" y="37655"/>
                </a:lnTo>
                <a:close/>
                <a:moveTo>
                  <a:pt x="176080" y="42120"/>
                </a:moveTo>
                <a:lnTo>
                  <a:pt x="177949" y="46744"/>
                </a:lnTo>
                <a:lnTo>
                  <a:pt x="174497" y="48359"/>
                </a:lnTo>
                <a:lnTo>
                  <a:pt x="172470" y="44115"/>
                </a:lnTo>
                <a:lnTo>
                  <a:pt x="176080" y="42120"/>
                </a:lnTo>
                <a:close/>
                <a:moveTo>
                  <a:pt x="199072" y="38035"/>
                </a:moveTo>
                <a:lnTo>
                  <a:pt x="200814" y="42025"/>
                </a:lnTo>
                <a:cubicBezTo>
                  <a:pt x="200814" y="42057"/>
                  <a:pt x="200814" y="42057"/>
                  <a:pt x="200845" y="42088"/>
                </a:cubicBezTo>
                <a:cubicBezTo>
                  <a:pt x="202334" y="44020"/>
                  <a:pt x="203537" y="46205"/>
                  <a:pt x="204424" y="48485"/>
                </a:cubicBezTo>
                <a:lnTo>
                  <a:pt x="196063" y="48105"/>
                </a:lnTo>
                <a:lnTo>
                  <a:pt x="199072" y="38035"/>
                </a:lnTo>
                <a:close/>
                <a:moveTo>
                  <a:pt x="201510" y="42215"/>
                </a:moveTo>
                <a:lnTo>
                  <a:pt x="205152" y="42468"/>
                </a:lnTo>
                <a:lnTo>
                  <a:pt x="207211" y="48644"/>
                </a:lnTo>
                <a:lnTo>
                  <a:pt x="204931" y="48549"/>
                </a:lnTo>
                <a:cubicBezTo>
                  <a:pt x="204076" y="46300"/>
                  <a:pt x="202935" y="44147"/>
                  <a:pt x="201510" y="42215"/>
                </a:cubicBezTo>
                <a:close/>
                <a:moveTo>
                  <a:pt x="22612" y="36420"/>
                </a:moveTo>
                <a:cubicBezTo>
                  <a:pt x="23340" y="40885"/>
                  <a:pt x="24037" y="45224"/>
                  <a:pt x="24639" y="48517"/>
                </a:cubicBezTo>
                <a:cubicBezTo>
                  <a:pt x="23752" y="48675"/>
                  <a:pt x="22865" y="48865"/>
                  <a:pt x="21947" y="49024"/>
                </a:cubicBezTo>
                <a:lnTo>
                  <a:pt x="20015" y="36800"/>
                </a:lnTo>
                <a:lnTo>
                  <a:pt x="22612" y="36420"/>
                </a:lnTo>
                <a:close/>
                <a:moveTo>
                  <a:pt x="205627" y="42500"/>
                </a:moveTo>
                <a:lnTo>
                  <a:pt x="217598" y="43387"/>
                </a:lnTo>
                <a:lnTo>
                  <a:pt x="215825" y="49055"/>
                </a:lnTo>
                <a:lnTo>
                  <a:pt x="207686" y="48644"/>
                </a:lnTo>
                <a:lnTo>
                  <a:pt x="205627" y="42500"/>
                </a:lnTo>
                <a:close/>
                <a:moveTo>
                  <a:pt x="152487" y="44875"/>
                </a:moveTo>
                <a:lnTo>
                  <a:pt x="157047" y="46712"/>
                </a:lnTo>
                <a:lnTo>
                  <a:pt x="155717" y="49531"/>
                </a:lnTo>
                <a:lnTo>
                  <a:pt x="151157" y="47694"/>
                </a:lnTo>
                <a:lnTo>
                  <a:pt x="152487" y="44875"/>
                </a:lnTo>
                <a:close/>
                <a:moveTo>
                  <a:pt x="120406" y="40663"/>
                </a:moveTo>
                <a:lnTo>
                  <a:pt x="122338" y="41582"/>
                </a:lnTo>
                <a:lnTo>
                  <a:pt x="122433" y="49594"/>
                </a:lnTo>
                <a:lnTo>
                  <a:pt x="117144" y="44147"/>
                </a:lnTo>
                <a:lnTo>
                  <a:pt x="120406" y="40663"/>
                </a:lnTo>
                <a:close/>
                <a:moveTo>
                  <a:pt x="218548" y="43513"/>
                </a:moveTo>
                <a:lnTo>
                  <a:pt x="236441" y="44812"/>
                </a:lnTo>
                <a:lnTo>
                  <a:pt x="236093" y="49942"/>
                </a:lnTo>
                <a:lnTo>
                  <a:pt x="216775" y="49055"/>
                </a:lnTo>
                <a:lnTo>
                  <a:pt x="218548" y="43513"/>
                </a:lnTo>
                <a:close/>
                <a:moveTo>
                  <a:pt x="20332" y="41677"/>
                </a:moveTo>
                <a:lnTo>
                  <a:pt x="21535" y="49150"/>
                </a:lnTo>
                <a:cubicBezTo>
                  <a:pt x="20015" y="49436"/>
                  <a:pt x="18463" y="49752"/>
                  <a:pt x="16880" y="50069"/>
                </a:cubicBezTo>
                <a:lnTo>
                  <a:pt x="15518" y="42500"/>
                </a:lnTo>
                <a:lnTo>
                  <a:pt x="20332" y="41677"/>
                </a:lnTo>
                <a:close/>
                <a:moveTo>
                  <a:pt x="242015" y="40283"/>
                </a:moveTo>
                <a:cubicBezTo>
                  <a:pt x="241698" y="43323"/>
                  <a:pt x="241350" y="46680"/>
                  <a:pt x="241002" y="50164"/>
                </a:cubicBezTo>
                <a:lnTo>
                  <a:pt x="236568" y="49942"/>
                </a:lnTo>
                <a:lnTo>
                  <a:pt x="237233" y="40283"/>
                </a:lnTo>
                <a:close/>
                <a:moveTo>
                  <a:pt x="244105" y="42057"/>
                </a:moveTo>
                <a:lnTo>
                  <a:pt x="247082" y="50417"/>
                </a:lnTo>
                <a:lnTo>
                  <a:pt x="243282" y="50259"/>
                </a:lnTo>
                <a:cubicBezTo>
                  <a:pt x="243567" y="47409"/>
                  <a:pt x="243852" y="44622"/>
                  <a:pt x="244105" y="42057"/>
                </a:cubicBezTo>
                <a:close/>
                <a:moveTo>
                  <a:pt x="109987" y="40505"/>
                </a:moveTo>
                <a:cubicBezTo>
                  <a:pt x="109227" y="43640"/>
                  <a:pt x="108277" y="47567"/>
                  <a:pt x="107517" y="50639"/>
                </a:cubicBezTo>
                <a:lnTo>
                  <a:pt x="101468" y="45097"/>
                </a:lnTo>
                <a:cubicBezTo>
                  <a:pt x="101436" y="45065"/>
                  <a:pt x="101404" y="45034"/>
                  <a:pt x="101373" y="45002"/>
                </a:cubicBezTo>
                <a:lnTo>
                  <a:pt x="101214" y="44812"/>
                </a:lnTo>
                <a:lnTo>
                  <a:pt x="105743" y="41772"/>
                </a:lnTo>
                <a:lnTo>
                  <a:pt x="109987" y="40505"/>
                </a:lnTo>
                <a:close/>
                <a:moveTo>
                  <a:pt x="253068" y="43957"/>
                </a:moveTo>
                <a:lnTo>
                  <a:pt x="254936" y="50766"/>
                </a:lnTo>
                <a:lnTo>
                  <a:pt x="248096" y="50481"/>
                </a:lnTo>
                <a:lnTo>
                  <a:pt x="246354" y="45604"/>
                </a:lnTo>
                <a:lnTo>
                  <a:pt x="253068" y="43957"/>
                </a:lnTo>
                <a:close/>
                <a:moveTo>
                  <a:pt x="15043" y="42595"/>
                </a:moveTo>
                <a:lnTo>
                  <a:pt x="16405" y="50164"/>
                </a:lnTo>
                <a:lnTo>
                  <a:pt x="13238" y="50797"/>
                </a:lnTo>
                <a:cubicBezTo>
                  <a:pt x="12604" y="48390"/>
                  <a:pt x="11908" y="45825"/>
                  <a:pt x="11179" y="43260"/>
                </a:cubicBezTo>
                <a:lnTo>
                  <a:pt x="15043" y="42595"/>
                </a:lnTo>
                <a:close/>
                <a:moveTo>
                  <a:pt x="137602" y="44654"/>
                </a:moveTo>
                <a:lnTo>
                  <a:pt x="143208" y="44939"/>
                </a:lnTo>
                <a:lnTo>
                  <a:pt x="143841" y="50639"/>
                </a:lnTo>
                <a:lnTo>
                  <a:pt x="138172" y="50829"/>
                </a:lnTo>
                <a:lnTo>
                  <a:pt x="137602" y="44654"/>
                </a:lnTo>
                <a:close/>
                <a:moveTo>
                  <a:pt x="134340" y="44463"/>
                </a:moveTo>
                <a:lnTo>
                  <a:pt x="137159" y="44622"/>
                </a:lnTo>
                <a:lnTo>
                  <a:pt x="137697" y="50829"/>
                </a:lnTo>
                <a:lnTo>
                  <a:pt x="134562" y="50924"/>
                </a:lnTo>
                <a:lnTo>
                  <a:pt x="134340" y="44463"/>
                </a:lnTo>
                <a:close/>
                <a:moveTo>
                  <a:pt x="252529" y="40347"/>
                </a:moveTo>
                <a:lnTo>
                  <a:pt x="257945" y="40568"/>
                </a:lnTo>
                <a:lnTo>
                  <a:pt x="260383" y="51019"/>
                </a:lnTo>
                <a:lnTo>
                  <a:pt x="255443" y="50797"/>
                </a:lnTo>
                <a:lnTo>
                  <a:pt x="252529" y="40347"/>
                </a:lnTo>
                <a:close/>
                <a:moveTo>
                  <a:pt x="131205" y="44305"/>
                </a:moveTo>
                <a:lnTo>
                  <a:pt x="133865" y="44432"/>
                </a:lnTo>
                <a:lnTo>
                  <a:pt x="134087" y="50924"/>
                </a:lnTo>
                <a:lnTo>
                  <a:pt x="131458" y="51051"/>
                </a:lnTo>
                <a:lnTo>
                  <a:pt x="131205" y="44305"/>
                </a:lnTo>
                <a:close/>
                <a:moveTo>
                  <a:pt x="128101" y="44178"/>
                </a:moveTo>
                <a:lnTo>
                  <a:pt x="130762" y="44305"/>
                </a:lnTo>
                <a:lnTo>
                  <a:pt x="130983" y="51082"/>
                </a:lnTo>
                <a:lnTo>
                  <a:pt x="128481" y="51146"/>
                </a:lnTo>
                <a:lnTo>
                  <a:pt x="128101" y="44178"/>
                </a:lnTo>
                <a:close/>
                <a:moveTo>
                  <a:pt x="258420" y="40568"/>
                </a:moveTo>
                <a:lnTo>
                  <a:pt x="262948" y="40790"/>
                </a:lnTo>
                <a:lnTo>
                  <a:pt x="265514" y="51241"/>
                </a:lnTo>
                <a:lnTo>
                  <a:pt x="260858" y="51051"/>
                </a:lnTo>
                <a:lnTo>
                  <a:pt x="258420" y="40568"/>
                </a:lnTo>
                <a:close/>
                <a:moveTo>
                  <a:pt x="263423" y="40822"/>
                </a:moveTo>
                <a:lnTo>
                  <a:pt x="266749" y="40948"/>
                </a:lnTo>
                <a:lnTo>
                  <a:pt x="269757" y="51431"/>
                </a:lnTo>
                <a:lnTo>
                  <a:pt x="265989" y="51272"/>
                </a:lnTo>
                <a:lnTo>
                  <a:pt x="263423" y="40822"/>
                </a:lnTo>
                <a:close/>
                <a:moveTo>
                  <a:pt x="267255" y="40980"/>
                </a:moveTo>
                <a:lnTo>
                  <a:pt x="269662" y="41075"/>
                </a:lnTo>
                <a:lnTo>
                  <a:pt x="272861" y="51589"/>
                </a:lnTo>
                <a:lnTo>
                  <a:pt x="270232" y="51462"/>
                </a:lnTo>
                <a:lnTo>
                  <a:pt x="267255" y="40980"/>
                </a:lnTo>
                <a:close/>
                <a:moveTo>
                  <a:pt x="150903" y="48105"/>
                </a:moveTo>
                <a:lnTo>
                  <a:pt x="155527" y="49942"/>
                </a:lnTo>
                <a:lnTo>
                  <a:pt x="154608" y="51779"/>
                </a:lnTo>
                <a:lnTo>
                  <a:pt x="150016" y="49974"/>
                </a:lnTo>
                <a:lnTo>
                  <a:pt x="150903" y="48105"/>
                </a:lnTo>
                <a:close/>
                <a:moveTo>
                  <a:pt x="172090" y="44337"/>
                </a:moveTo>
                <a:lnTo>
                  <a:pt x="174085" y="48549"/>
                </a:lnTo>
                <a:lnTo>
                  <a:pt x="166864" y="51969"/>
                </a:lnTo>
                <a:lnTo>
                  <a:pt x="166864" y="51969"/>
                </a:lnTo>
                <a:lnTo>
                  <a:pt x="167909" y="46617"/>
                </a:lnTo>
                <a:lnTo>
                  <a:pt x="172090" y="44337"/>
                </a:lnTo>
                <a:close/>
                <a:moveTo>
                  <a:pt x="110367" y="42753"/>
                </a:moveTo>
                <a:lnTo>
                  <a:pt x="114389" y="46395"/>
                </a:lnTo>
                <a:lnTo>
                  <a:pt x="109100" y="52064"/>
                </a:lnTo>
                <a:lnTo>
                  <a:pt x="108277" y="51304"/>
                </a:lnTo>
                <a:cubicBezTo>
                  <a:pt x="108878" y="48802"/>
                  <a:pt x="109670" y="45635"/>
                  <a:pt x="110367" y="42753"/>
                </a:cubicBezTo>
                <a:close/>
                <a:moveTo>
                  <a:pt x="159422" y="42722"/>
                </a:moveTo>
                <a:lnTo>
                  <a:pt x="161417" y="43735"/>
                </a:lnTo>
                <a:lnTo>
                  <a:pt x="166896" y="46585"/>
                </a:lnTo>
                <a:lnTo>
                  <a:pt x="154672" y="52729"/>
                </a:lnTo>
                <a:lnTo>
                  <a:pt x="154672" y="52729"/>
                </a:lnTo>
                <a:lnTo>
                  <a:pt x="159422" y="42722"/>
                </a:lnTo>
                <a:close/>
                <a:moveTo>
                  <a:pt x="144633" y="43387"/>
                </a:moveTo>
                <a:lnTo>
                  <a:pt x="151093" y="46680"/>
                </a:lnTo>
                <a:lnTo>
                  <a:pt x="148085" y="53014"/>
                </a:lnTo>
                <a:lnTo>
                  <a:pt x="144791" y="50861"/>
                </a:lnTo>
                <a:lnTo>
                  <a:pt x="144158" y="44812"/>
                </a:lnTo>
                <a:lnTo>
                  <a:pt x="144633" y="43387"/>
                </a:lnTo>
                <a:close/>
                <a:moveTo>
                  <a:pt x="116827" y="44463"/>
                </a:moveTo>
                <a:lnTo>
                  <a:pt x="122433" y="50259"/>
                </a:lnTo>
                <a:lnTo>
                  <a:pt x="122464" y="53141"/>
                </a:lnTo>
                <a:lnTo>
                  <a:pt x="115054" y="46364"/>
                </a:lnTo>
                <a:lnTo>
                  <a:pt x="116827" y="44463"/>
                </a:lnTo>
                <a:close/>
                <a:moveTo>
                  <a:pt x="192358" y="50259"/>
                </a:moveTo>
                <a:lnTo>
                  <a:pt x="194448" y="50354"/>
                </a:lnTo>
                <a:lnTo>
                  <a:pt x="193403" y="53869"/>
                </a:lnTo>
                <a:cubicBezTo>
                  <a:pt x="193150" y="53046"/>
                  <a:pt x="192801" y="51779"/>
                  <a:pt x="192358" y="50259"/>
                </a:cubicBezTo>
                <a:close/>
                <a:moveTo>
                  <a:pt x="187829" y="50069"/>
                </a:moveTo>
                <a:lnTo>
                  <a:pt x="191851" y="50259"/>
                </a:lnTo>
                <a:cubicBezTo>
                  <a:pt x="192231" y="51526"/>
                  <a:pt x="192548" y="52634"/>
                  <a:pt x="192801" y="53457"/>
                </a:cubicBezTo>
                <a:lnTo>
                  <a:pt x="192801" y="53489"/>
                </a:lnTo>
                <a:lnTo>
                  <a:pt x="189349" y="54629"/>
                </a:lnTo>
                <a:lnTo>
                  <a:pt x="187829" y="50069"/>
                </a:lnTo>
                <a:close/>
                <a:moveTo>
                  <a:pt x="149858" y="50417"/>
                </a:moveTo>
                <a:lnTo>
                  <a:pt x="154450" y="52191"/>
                </a:lnTo>
                <a:lnTo>
                  <a:pt x="154038" y="53077"/>
                </a:lnTo>
                <a:lnTo>
                  <a:pt x="150745" y="54724"/>
                </a:lnTo>
                <a:lnTo>
                  <a:pt x="148496" y="53299"/>
                </a:lnTo>
                <a:lnTo>
                  <a:pt x="149858" y="50417"/>
                </a:lnTo>
                <a:close/>
                <a:moveTo>
                  <a:pt x="183396" y="49879"/>
                </a:moveTo>
                <a:lnTo>
                  <a:pt x="187354" y="50069"/>
                </a:lnTo>
                <a:lnTo>
                  <a:pt x="188906" y="54819"/>
                </a:lnTo>
                <a:lnTo>
                  <a:pt x="185327" y="55991"/>
                </a:lnTo>
                <a:lnTo>
                  <a:pt x="183396" y="49879"/>
                </a:lnTo>
                <a:close/>
                <a:moveTo>
                  <a:pt x="176935" y="49879"/>
                </a:moveTo>
                <a:lnTo>
                  <a:pt x="178487" y="54534"/>
                </a:lnTo>
                <a:lnTo>
                  <a:pt x="174022" y="56656"/>
                </a:lnTo>
                <a:lnTo>
                  <a:pt x="171710" y="52571"/>
                </a:lnTo>
                <a:cubicBezTo>
                  <a:pt x="174085" y="51399"/>
                  <a:pt x="175922" y="50417"/>
                  <a:pt x="176935" y="49879"/>
                </a:cubicBezTo>
                <a:close/>
                <a:moveTo>
                  <a:pt x="199230" y="50576"/>
                </a:moveTo>
                <a:lnTo>
                  <a:pt x="205247" y="50829"/>
                </a:lnTo>
                <a:cubicBezTo>
                  <a:pt x="205627" y="52222"/>
                  <a:pt x="205944" y="53679"/>
                  <a:pt x="206102" y="55104"/>
                </a:cubicBezTo>
                <a:cubicBezTo>
                  <a:pt x="206102" y="55326"/>
                  <a:pt x="206134" y="55548"/>
                  <a:pt x="206166" y="55738"/>
                </a:cubicBezTo>
                <a:lnTo>
                  <a:pt x="201289" y="57289"/>
                </a:lnTo>
                <a:lnTo>
                  <a:pt x="199230" y="50576"/>
                </a:lnTo>
                <a:close/>
                <a:moveTo>
                  <a:pt x="144886" y="51431"/>
                </a:moveTo>
                <a:lnTo>
                  <a:pt x="150238" y="54978"/>
                </a:lnTo>
                <a:lnTo>
                  <a:pt x="145488" y="57353"/>
                </a:lnTo>
                <a:lnTo>
                  <a:pt x="144886" y="51431"/>
                </a:lnTo>
                <a:close/>
                <a:moveTo>
                  <a:pt x="177790" y="49626"/>
                </a:moveTo>
                <a:lnTo>
                  <a:pt x="182889" y="49847"/>
                </a:lnTo>
                <a:lnTo>
                  <a:pt x="184884" y="56149"/>
                </a:lnTo>
                <a:lnTo>
                  <a:pt x="180545" y="57606"/>
                </a:lnTo>
                <a:lnTo>
                  <a:pt x="177790" y="49626"/>
                </a:lnTo>
                <a:close/>
                <a:moveTo>
                  <a:pt x="143873" y="51082"/>
                </a:moveTo>
                <a:lnTo>
                  <a:pt x="144569" y="57638"/>
                </a:lnTo>
                <a:lnTo>
                  <a:pt x="138837" y="58113"/>
                </a:lnTo>
                <a:lnTo>
                  <a:pt x="138204" y="51272"/>
                </a:lnTo>
                <a:lnTo>
                  <a:pt x="143873" y="51082"/>
                </a:lnTo>
                <a:close/>
                <a:moveTo>
                  <a:pt x="137729" y="51304"/>
                </a:moveTo>
                <a:lnTo>
                  <a:pt x="138394" y="58144"/>
                </a:lnTo>
                <a:lnTo>
                  <a:pt x="134847" y="58461"/>
                </a:lnTo>
                <a:lnTo>
                  <a:pt x="134562" y="51431"/>
                </a:lnTo>
                <a:lnTo>
                  <a:pt x="137729" y="51304"/>
                </a:lnTo>
                <a:close/>
                <a:moveTo>
                  <a:pt x="216395" y="51367"/>
                </a:moveTo>
                <a:lnTo>
                  <a:pt x="237170" y="52286"/>
                </a:lnTo>
                <a:lnTo>
                  <a:pt x="219340" y="58493"/>
                </a:lnTo>
                <a:lnTo>
                  <a:pt x="216395" y="51367"/>
                </a:lnTo>
                <a:close/>
                <a:moveTo>
                  <a:pt x="122813" y="41803"/>
                </a:moveTo>
                <a:lnTo>
                  <a:pt x="127658" y="44083"/>
                </a:lnTo>
                <a:lnTo>
                  <a:pt x="128481" y="58683"/>
                </a:lnTo>
                <a:lnTo>
                  <a:pt x="128481" y="58683"/>
                </a:lnTo>
                <a:lnTo>
                  <a:pt x="122939" y="53584"/>
                </a:lnTo>
                <a:lnTo>
                  <a:pt x="122908" y="50164"/>
                </a:lnTo>
                <a:lnTo>
                  <a:pt x="122813" y="41803"/>
                </a:lnTo>
                <a:close/>
                <a:moveTo>
                  <a:pt x="134119" y="51399"/>
                </a:moveTo>
                <a:lnTo>
                  <a:pt x="134372" y="58493"/>
                </a:lnTo>
                <a:lnTo>
                  <a:pt x="131712" y="58714"/>
                </a:lnTo>
                <a:lnTo>
                  <a:pt x="131458" y="51494"/>
                </a:lnTo>
                <a:lnTo>
                  <a:pt x="134119" y="51399"/>
                </a:lnTo>
                <a:close/>
                <a:moveTo>
                  <a:pt x="91112" y="47314"/>
                </a:moveTo>
                <a:lnTo>
                  <a:pt x="91397" y="58968"/>
                </a:lnTo>
                <a:lnTo>
                  <a:pt x="91397" y="58968"/>
                </a:lnTo>
                <a:lnTo>
                  <a:pt x="78634" y="58809"/>
                </a:lnTo>
                <a:cubicBezTo>
                  <a:pt x="77971" y="55116"/>
                  <a:pt x="77277" y="51138"/>
                  <a:pt x="76676" y="47725"/>
                </a:cubicBezTo>
                <a:lnTo>
                  <a:pt x="76676" y="47725"/>
                </a:lnTo>
                <a:cubicBezTo>
                  <a:pt x="82026" y="47567"/>
                  <a:pt x="87060" y="47440"/>
                  <a:pt x="91112" y="47314"/>
                </a:cubicBezTo>
                <a:close/>
                <a:moveTo>
                  <a:pt x="130983" y="51526"/>
                </a:moveTo>
                <a:lnTo>
                  <a:pt x="131268" y="58778"/>
                </a:lnTo>
                <a:lnTo>
                  <a:pt x="128956" y="58968"/>
                </a:lnTo>
                <a:lnTo>
                  <a:pt x="128513" y="51621"/>
                </a:lnTo>
                <a:lnTo>
                  <a:pt x="130983" y="51526"/>
                </a:lnTo>
                <a:close/>
                <a:moveTo>
                  <a:pt x="100296" y="47029"/>
                </a:moveTo>
                <a:lnTo>
                  <a:pt x="106883" y="53172"/>
                </a:lnTo>
                <a:lnTo>
                  <a:pt x="106313" y="55484"/>
                </a:lnTo>
                <a:cubicBezTo>
                  <a:pt x="106313" y="55516"/>
                  <a:pt x="106313" y="55548"/>
                  <a:pt x="106313" y="55579"/>
                </a:cubicBezTo>
                <a:lnTo>
                  <a:pt x="106060" y="59126"/>
                </a:lnTo>
                <a:lnTo>
                  <a:pt x="91872" y="58936"/>
                </a:lnTo>
                <a:lnTo>
                  <a:pt x="91587" y="47282"/>
                </a:lnTo>
                <a:lnTo>
                  <a:pt x="100296" y="47029"/>
                </a:lnTo>
                <a:close/>
                <a:moveTo>
                  <a:pt x="195398" y="50386"/>
                </a:moveTo>
                <a:lnTo>
                  <a:pt x="198755" y="50544"/>
                </a:lnTo>
                <a:lnTo>
                  <a:pt x="200845" y="57416"/>
                </a:lnTo>
                <a:lnTo>
                  <a:pt x="195303" y="59158"/>
                </a:lnTo>
                <a:lnTo>
                  <a:pt x="193973" y="55073"/>
                </a:lnTo>
                <a:lnTo>
                  <a:pt x="195398" y="50386"/>
                </a:lnTo>
                <a:close/>
                <a:moveTo>
                  <a:pt x="75721" y="47757"/>
                </a:moveTo>
                <a:cubicBezTo>
                  <a:pt x="76323" y="51146"/>
                  <a:pt x="77051" y="55136"/>
                  <a:pt x="77716" y="58841"/>
                </a:cubicBezTo>
                <a:lnTo>
                  <a:pt x="68120" y="59190"/>
                </a:lnTo>
                <a:lnTo>
                  <a:pt x="67012" y="48010"/>
                </a:lnTo>
                <a:lnTo>
                  <a:pt x="75721" y="47757"/>
                </a:lnTo>
                <a:close/>
                <a:moveTo>
                  <a:pt x="114737" y="46712"/>
                </a:moveTo>
                <a:lnTo>
                  <a:pt x="122338" y="53711"/>
                </a:lnTo>
                <a:lnTo>
                  <a:pt x="117017" y="59348"/>
                </a:lnTo>
                <a:lnTo>
                  <a:pt x="109448" y="52381"/>
                </a:lnTo>
                <a:lnTo>
                  <a:pt x="114737" y="46712"/>
                </a:lnTo>
                <a:close/>
                <a:moveTo>
                  <a:pt x="206229" y="56244"/>
                </a:moveTo>
                <a:cubicBezTo>
                  <a:pt x="206292" y="56909"/>
                  <a:pt x="206324" y="57543"/>
                  <a:pt x="206387" y="58176"/>
                </a:cubicBezTo>
                <a:lnTo>
                  <a:pt x="206419" y="58176"/>
                </a:lnTo>
                <a:lnTo>
                  <a:pt x="201985" y="59570"/>
                </a:lnTo>
                <a:lnTo>
                  <a:pt x="201447" y="57733"/>
                </a:lnTo>
                <a:lnTo>
                  <a:pt x="206229" y="56244"/>
                </a:lnTo>
                <a:close/>
                <a:moveTo>
                  <a:pt x="66537" y="47979"/>
                </a:moveTo>
                <a:lnTo>
                  <a:pt x="66537" y="48010"/>
                </a:lnTo>
                <a:lnTo>
                  <a:pt x="67677" y="59190"/>
                </a:lnTo>
                <a:lnTo>
                  <a:pt x="54851" y="59665"/>
                </a:lnTo>
                <a:cubicBezTo>
                  <a:pt x="54122" y="56624"/>
                  <a:pt x="53426" y="54218"/>
                  <a:pt x="52919" y="53267"/>
                </a:cubicBezTo>
                <a:cubicBezTo>
                  <a:pt x="52539" y="52507"/>
                  <a:pt x="51747" y="50734"/>
                  <a:pt x="50734" y="48485"/>
                </a:cubicBezTo>
                <a:cubicBezTo>
                  <a:pt x="55548" y="48327"/>
                  <a:pt x="61026" y="48137"/>
                  <a:pt x="66537" y="47979"/>
                </a:cubicBezTo>
                <a:close/>
                <a:moveTo>
                  <a:pt x="178677" y="54946"/>
                </a:moveTo>
                <a:lnTo>
                  <a:pt x="179690" y="57923"/>
                </a:lnTo>
                <a:lnTo>
                  <a:pt x="175890" y="59950"/>
                </a:lnTo>
                <a:lnTo>
                  <a:pt x="174243" y="57036"/>
                </a:lnTo>
                <a:lnTo>
                  <a:pt x="178677" y="54946"/>
                </a:lnTo>
                <a:close/>
                <a:moveTo>
                  <a:pt x="185042" y="56561"/>
                </a:moveTo>
                <a:lnTo>
                  <a:pt x="185771" y="58841"/>
                </a:lnTo>
                <a:lnTo>
                  <a:pt x="181369" y="60013"/>
                </a:lnTo>
                <a:lnTo>
                  <a:pt x="180672" y="58018"/>
                </a:lnTo>
                <a:lnTo>
                  <a:pt x="185042" y="56561"/>
                </a:lnTo>
                <a:close/>
                <a:moveTo>
                  <a:pt x="49752" y="48517"/>
                </a:moveTo>
                <a:cubicBezTo>
                  <a:pt x="50829" y="50956"/>
                  <a:pt x="51684" y="52856"/>
                  <a:pt x="52127" y="53711"/>
                </a:cubicBezTo>
                <a:cubicBezTo>
                  <a:pt x="52571" y="54534"/>
                  <a:pt x="53236" y="56846"/>
                  <a:pt x="53932" y="59728"/>
                </a:cubicBezTo>
                <a:lnTo>
                  <a:pt x="40948" y="60235"/>
                </a:lnTo>
                <a:lnTo>
                  <a:pt x="40726" y="56244"/>
                </a:lnTo>
                <a:cubicBezTo>
                  <a:pt x="40726" y="56213"/>
                  <a:pt x="40726" y="56181"/>
                  <a:pt x="40726" y="56149"/>
                </a:cubicBezTo>
                <a:lnTo>
                  <a:pt x="37433" y="48992"/>
                </a:lnTo>
                <a:cubicBezTo>
                  <a:pt x="40093" y="48865"/>
                  <a:pt x="44495" y="48675"/>
                  <a:pt x="49752" y="48517"/>
                </a:cubicBezTo>
                <a:close/>
                <a:moveTo>
                  <a:pt x="171298" y="52761"/>
                </a:moveTo>
                <a:lnTo>
                  <a:pt x="173610" y="56846"/>
                </a:lnTo>
                <a:lnTo>
                  <a:pt x="166294" y="60361"/>
                </a:lnTo>
                <a:lnTo>
                  <a:pt x="166073" y="55453"/>
                </a:lnTo>
                <a:cubicBezTo>
                  <a:pt x="166136" y="55389"/>
                  <a:pt x="166199" y="55326"/>
                  <a:pt x="166231" y="55263"/>
                </a:cubicBezTo>
                <a:cubicBezTo>
                  <a:pt x="168068" y="54376"/>
                  <a:pt x="169778" y="53521"/>
                  <a:pt x="171298" y="52761"/>
                </a:cubicBezTo>
                <a:close/>
                <a:moveTo>
                  <a:pt x="189033" y="55231"/>
                </a:moveTo>
                <a:lnTo>
                  <a:pt x="190394" y="59316"/>
                </a:lnTo>
                <a:lnTo>
                  <a:pt x="186721" y="60361"/>
                </a:lnTo>
                <a:lnTo>
                  <a:pt x="185454" y="56434"/>
                </a:lnTo>
                <a:lnTo>
                  <a:pt x="189033" y="55231"/>
                </a:lnTo>
                <a:close/>
                <a:moveTo>
                  <a:pt x="192928" y="53901"/>
                </a:moveTo>
                <a:cubicBezTo>
                  <a:pt x="193023" y="54218"/>
                  <a:pt x="193086" y="54471"/>
                  <a:pt x="193150" y="54693"/>
                </a:cubicBezTo>
                <a:lnTo>
                  <a:pt x="193055" y="54978"/>
                </a:lnTo>
                <a:cubicBezTo>
                  <a:pt x="193023" y="55041"/>
                  <a:pt x="193023" y="55136"/>
                  <a:pt x="193055" y="55231"/>
                </a:cubicBezTo>
                <a:lnTo>
                  <a:pt x="194448" y="59443"/>
                </a:lnTo>
                <a:lnTo>
                  <a:pt x="191250" y="60425"/>
                </a:lnTo>
                <a:lnTo>
                  <a:pt x="189476" y="55041"/>
                </a:lnTo>
                <a:lnTo>
                  <a:pt x="192928" y="53901"/>
                </a:lnTo>
                <a:close/>
                <a:moveTo>
                  <a:pt x="256076" y="53109"/>
                </a:moveTo>
                <a:lnTo>
                  <a:pt x="277231" y="54059"/>
                </a:lnTo>
                <a:cubicBezTo>
                  <a:pt x="271151" y="56181"/>
                  <a:pt x="264722" y="58398"/>
                  <a:pt x="258166" y="60646"/>
                </a:cubicBezTo>
                <a:lnTo>
                  <a:pt x="256076" y="53109"/>
                </a:lnTo>
                <a:close/>
                <a:moveTo>
                  <a:pt x="215951" y="51557"/>
                </a:moveTo>
                <a:lnTo>
                  <a:pt x="218897" y="58651"/>
                </a:lnTo>
                <a:lnTo>
                  <a:pt x="213070" y="60678"/>
                </a:lnTo>
                <a:lnTo>
                  <a:pt x="215951" y="51557"/>
                </a:lnTo>
                <a:close/>
                <a:moveTo>
                  <a:pt x="122686" y="53996"/>
                </a:moveTo>
                <a:lnTo>
                  <a:pt x="124143" y="55326"/>
                </a:lnTo>
                <a:lnTo>
                  <a:pt x="118632" y="60868"/>
                </a:lnTo>
                <a:lnTo>
                  <a:pt x="117302" y="59633"/>
                </a:lnTo>
                <a:lnTo>
                  <a:pt x="122686" y="53996"/>
                </a:lnTo>
                <a:close/>
                <a:moveTo>
                  <a:pt x="208478" y="50987"/>
                </a:moveTo>
                <a:lnTo>
                  <a:pt x="215096" y="51304"/>
                </a:lnTo>
                <a:lnTo>
                  <a:pt x="211961" y="61058"/>
                </a:lnTo>
                <a:lnTo>
                  <a:pt x="211866" y="61090"/>
                </a:lnTo>
                <a:lnTo>
                  <a:pt x="208478" y="50987"/>
                </a:lnTo>
                <a:close/>
                <a:moveTo>
                  <a:pt x="166864" y="47124"/>
                </a:moveTo>
                <a:lnTo>
                  <a:pt x="165724" y="52951"/>
                </a:lnTo>
                <a:cubicBezTo>
                  <a:pt x="159675" y="55864"/>
                  <a:pt x="152107" y="59253"/>
                  <a:pt x="145868" y="61248"/>
                </a:cubicBezTo>
                <a:lnTo>
                  <a:pt x="145519" y="57859"/>
                </a:lnTo>
                <a:lnTo>
                  <a:pt x="166864" y="47124"/>
                </a:lnTo>
                <a:close/>
                <a:moveTo>
                  <a:pt x="36926" y="49024"/>
                </a:moveTo>
                <a:lnTo>
                  <a:pt x="40283" y="56308"/>
                </a:lnTo>
                <a:lnTo>
                  <a:pt x="40473" y="60266"/>
                </a:lnTo>
                <a:lnTo>
                  <a:pt x="36419" y="60425"/>
                </a:lnTo>
                <a:lnTo>
                  <a:pt x="36388" y="60425"/>
                </a:lnTo>
                <a:lnTo>
                  <a:pt x="32366" y="61375"/>
                </a:lnTo>
                <a:cubicBezTo>
                  <a:pt x="30307" y="59095"/>
                  <a:pt x="28787" y="56371"/>
                  <a:pt x="27932" y="53426"/>
                </a:cubicBezTo>
                <a:cubicBezTo>
                  <a:pt x="27774" y="52856"/>
                  <a:pt x="27552" y="51779"/>
                  <a:pt x="27299" y="50354"/>
                </a:cubicBezTo>
                <a:cubicBezTo>
                  <a:pt x="31004" y="49689"/>
                  <a:pt x="34013" y="49245"/>
                  <a:pt x="35754" y="49119"/>
                </a:cubicBezTo>
                <a:cubicBezTo>
                  <a:pt x="36071" y="49087"/>
                  <a:pt x="36451" y="49055"/>
                  <a:pt x="36926" y="49024"/>
                </a:cubicBezTo>
                <a:close/>
                <a:moveTo>
                  <a:pt x="107643" y="53869"/>
                </a:moveTo>
                <a:lnTo>
                  <a:pt x="114357" y="60013"/>
                </a:lnTo>
                <a:lnTo>
                  <a:pt x="112900" y="61850"/>
                </a:lnTo>
                <a:lnTo>
                  <a:pt x="110778" y="59728"/>
                </a:lnTo>
                <a:cubicBezTo>
                  <a:pt x="110747" y="59696"/>
                  <a:pt x="110683" y="59665"/>
                  <a:pt x="110652" y="59665"/>
                </a:cubicBezTo>
                <a:lnTo>
                  <a:pt x="106946" y="59190"/>
                </a:lnTo>
                <a:lnTo>
                  <a:pt x="107200" y="55674"/>
                </a:lnTo>
                <a:cubicBezTo>
                  <a:pt x="107232" y="55516"/>
                  <a:pt x="107422" y="54851"/>
                  <a:pt x="107643" y="53869"/>
                </a:cubicBezTo>
                <a:close/>
                <a:moveTo>
                  <a:pt x="248919" y="52792"/>
                </a:moveTo>
                <a:lnTo>
                  <a:pt x="255601" y="53109"/>
                </a:lnTo>
                <a:lnTo>
                  <a:pt x="257723" y="60773"/>
                </a:lnTo>
                <a:lnTo>
                  <a:pt x="252371" y="62610"/>
                </a:lnTo>
                <a:lnTo>
                  <a:pt x="251642" y="60488"/>
                </a:lnTo>
                <a:lnTo>
                  <a:pt x="248919" y="52792"/>
                </a:lnTo>
                <a:close/>
                <a:moveTo>
                  <a:pt x="124459" y="55611"/>
                </a:moveTo>
                <a:lnTo>
                  <a:pt x="128101" y="58936"/>
                </a:lnTo>
                <a:cubicBezTo>
                  <a:pt x="127975" y="58928"/>
                  <a:pt x="127836" y="58923"/>
                  <a:pt x="127689" y="58923"/>
                </a:cubicBezTo>
                <a:cubicBezTo>
                  <a:pt x="126659" y="58923"/>
                  <a:pt x="125231" y="59166"/>
                  <a:pt x="124871" y="60330"/>
                </a:cubicBezTo>
                <a:cubicBezTo>
                  <a:pt x="124650" y="61121"/>
                  <a:pt x="124459" y="61945"/>
                  <a:pt x="124333" y="62768"/>
                </a:cubicBezTo>
                <a:cubicBezTo>
                  <a:pt x="122718" y="62515"/>
                  <a:pt x="121103" y="62166"/>
                  <a:pt x="119551" y="61723"/>
                </a:cubicBezTo>
                <a:lnTo>
                  <a:pt x="118981" y="61185"/>
                </a:lnTo>
                <a:lnTo>
                  <a:pt x="124459" y="55611"/>
                </a:lnTo>
                <a:close/>
                <a:moveTo>
                  <a:pt x="205691" y="50892"/>
                </a:moveTo>
                <a:lnTo>
                  <a:pt x="208002" y="50987"/>
                </a:lnTo>
                <a:lnTo>
                  <a:pt x="211454" y="61248"/>
                </a:lnTo>
                <a:lnTo>
                  <a:pt x="207084" y="62768"/>
                </a:lnTo>
                <a:cubicBezTo>
                  <a:pt x="207052" y="60615"/>
                  <a:pt x="206862" y="58176"/>
                  <a:pt x="206546" y="55073"/>
                </a:cubicBezTo>
                <a:cubicBezTo>
                  <a:pt x="206387" y="53647"/>
                  <a:pt x="206102" y="52254"/>
                  <a:pt x="205691" y="50892"/>
                </a:cubicBezTo>
                <a:close/>
                <a:moveTo>
                  <a:pt x="144664" y="58113"/>
                </a:moveTo>
                <a:lnTo>
                  <a:pt x="144981" y="61533"/>
                </a:lnTo>
                <a:cubicBezTo>
                  <a:pt x="143429" y="62040"/>
                  <a:pt x="141814" y="62420"/>
                  <a:pt x="140199" y="62705"/>
                </a:cubicBezTo>
                <a:cubicBezTo>
                  <a:pt x="139787" y="62800"/>
                  <a:pt x="139407" y="62831"/>
                  <a:pt x="138996" y="62895"/>
                </a:cubicBezTo>
                <a:lnTo>
                  <a:pt x="138901" y="58588"/>
                </a:lnTo>
                <a:lnTo>
                  <a:pt x="144664" y="58113"/>
                </a:lnTo>
                <a:close/>
                <a:moveTo>
                  <a:pt x="127702" y="59355"/>
                </a:moveTo>
                <a:cubicBezTo>
                  <a:pt x="128053" y="59355"/>
                  <a:pt x="128358" y="59384"/>
                  <a:pt x="128545" y="59411"/>
                </a:cubicBezTo>
                <a:lnTo>
                  <a:pt x="128766" y="63243"/>
                </a:lnTo>
                <a:cubicBezTo>
                  <a:pt x="127310" y="63148"/>
                  <a:pt x="125980" y="63021"/>
                  <a:pt x="124808" y="62831"/>
                </a:cubicBezTo>
                <a:cubicBezTo>
                  <a:pt x="124903" y="62040"/>
                  <a:pt x="125093" y="61248"/>
                  <a:pt x="125315" y="60456"/>
                </a:cubicBezTo>
                <a:cubicBezTo>
                  <a:pt x="125610" y="59546"/>
                  <a:pt x="126806" y="59355"/>
                  <a:pt x="127702" y="59355"/>
                </a:cubicBezTo>
                <a:close/>
                <a:moveTo>
                  <a:pt x="238373" y="52317"/>
                </a:moveTo>
                <a:lnTo>
                  <a:pt x="240748" y="52444"/>
                </a:lnTo>
                <a:cubicBezTo>
                  <a:pt x="240527" y="54756"/>
                  <a:pt x="240305" y="57131"/>
                  <a:pt x="240052" y="59506"/>
                </a:cubicBezTo>
                <a:lnTo>
                  <a:pt x="228429" y="63338"/>
                </a:lnTo>
                <a:lnTo>
                  <a:pt x="226212" y="56561"/>
                </a:lnTo>
                <a:lnTo>
                  <a:pt x="238373" y="52317"/>
                </a:lnTo>
                <a:close/>
                <a:moveTo>
                  <a:pt x="138394" y="58619"/>
                </a:moveTo>
                <a:lnTo>
                  <a:pt x="138489" y="62926"/>
                </a:lnTo>
                <a:cubicBezTo>
                  <a:pt x="136353" y="63213"/>
                  <a:pt x="134201" y="63361"/>
                  <a:pt x="132045" y="63361"/>
                </a:cubicBezTo>
                <a:cubicBezTo>
                  <a:pt x="131101" y="63361"/>
                  <a:pt x="130155" y="63333"/>
                  <a:pt x="129210" y="63275"/>
                </a:cubicBezTo>
                <a:lnTo>
                  <a:pt x="128988" y="59411"/>
                </a:lnTo>
                <a:lnTo>
                  <a:pt x="138394" y="58619"/>
                </a:lnTo>
                <a:close/>
                <a:moveTo>
                  <a:pt x="190553" y="59728"/>
                </a:moveTo>
                <a:lnTo>
                  <a:pt x="191376" y="62198"/>
                </a:lnTo>
                <a:lnTo>
                  <a:pt x="187703" y="63433"/>
                </a:lnTo>
                <a:lnTo>
                  <a:pt x="186848" y="60805"/>
                </a:lnTo>
                <a:lnTo>
                  <a:pt x="190553" y="59728"/>
                </a:lnTo>
                <a:close/>
                <a:moveTo>
                  <a:pt x="165598" y="55579"/>
                </a:moveTo>
                <a:lnTo>
                  <a:pt x="165819" y="60551"/>
                </a:lnTo>
                <a:lnTo>
                  <a:pt x="155590" y="63813"/>
                </a:lnTo>
                <a:lnTo>
                  <a:pt x="154608" y="60456"/>
                </a:lnTo>
                <a:cubicBezTo>
                  <a:pt x="158377" y="58936"/>
                  <a:pt x="162177" y="57194"/>
                  <a:pt x="165598" y="55579"/>
                </a:cubicBezTo>
                <a:close/>
                <a:moveTo>
                  <a:pt x="206419" y="58651"/>
                </a:moveTo>
                <a:cubicBezTo>
                  <a:pt x="206577" y="60235"/>
                  <a:pt x="206641" y="61596"/>
                  <a:pt x="206641" y="62895"/>
                </a:cubicBezTo>
                <a:lnTo>
                  <a:pt x="203347" y="64035"/>
                </a:lnTo>
                <a:lnTo>
                  <a:pt x="202112" y="59981"/>
                </a:lnTo>
                <a:lnTo>
                  <a:pt x="206419" y="58651"/>
                </a:lnTo>
                <a:close/>
                <a:moveTo>
                  <a:pt x="106915" y="59633"/>
                </a:moveTo>
                <a:lnTo>
                  <a:pt x="110525" y="60108"/>
                </a:lnTo>
                <a:lnTo>
                  <a:pt x="112615" y="62230"/>
                </a:lnTo>
                <a:lnTo>
                  <a:pt x="110968" y="64542"/>
                </a:lnTo>
                <a:lnTo>
                  <a:pt x="106598" y="64162"/>
                </a:lnTo>
                <a:lnTo>
                  <a:pt x="106915" y="59633"/>
                </a:lnTo>
                <a:close/>
                <a:moveTo>
                  <a:pt x="173832" y="57258"/>
                </a:moveTo>
                <a:lnTo>
                  <a:pt x="175478" y="60171"/>
                </a:lnTo>
                <a:lnTo>
                  <a:pt x="166484" y="64922"/>
                </a:lnTo>
                <a:lnTo>
                  <a:pt x="166326" y="60868"/>
                </a:lnTo>
                <a:lnTo>
                  <a:pt x="173832" y="57258"/>
                </a:lnTo>
                <a:close/>
                <a:moveTo>
                  <a:pt x="185897" y="59253"/>
                </a:moveTo>
                <a:lnTo>
                  <a:pt x="187259" y="63560"/>
                </a:lnTo>
                <a:lnTo>
                  <a:pt x="183047" y="64953"/>
                </a:lnTo>
                <a:lnTo>
                  <a:pt x="181527" y="60456"/>
                </a:lnTo>
                <a:lnTo>
                  <a:pt x="185897" y="59253"/>
                </a:lnTo>
                <a:close/>
                <a:moveTo>
                  <a:pt x="225801" y="56719"/>
                </a:moveTo>
                <a:lnTo>
                  <a:pt x="227986" y="63465"/>
                </a:lnTo>
                <a:lnTo>
                  <a:pt x="222222" y="65397"/>
                </a:lnTo>
                <a:lnTo>
                  <a:pt x="219530" y="58905"/>
                </a:lnTo>
                <a:lnTo>
                  <a:pt x="225801" y="56719"/>
                </a:lnTo>
                <a:close/>
                <a:moveTo>
                  <a:pt x="201004" y="57859"/>
                </a:moveTo>
                <a:lnTo>
                  <a:pt x="201605" y="59918"/>
                </a:lnTo>
                <a:lnTo>
                  <a:pt x="202935" y="64225"/>
                </a:lnTo>
                <a:lnTo>
                  <a:pt x="197552" y="66062"/>
                </a:lnTo>
                <a:lnTo>
                  <a:pt x="195462" y="59601"/>
                </a:lnTo>
                <a:lnTo>
                  <a:pt x="201004" y="57859"/>
                </a:lnTo>
                <a:close/>
                <a:moveTo>
                  <a:pt x="154165" y="60646"/>
                </a:moveTo>
                <a:lnTo>
                  <a:pt x="155559" y="65270"/>
                </a:lnTo>
                <a:lnTo>
                  <a:pt x="152170" y="66188"/>
                </a:lnTo>
                <a:lnTo>
                  <a:pt x="150713" y="61976"/>
                </a:lnTo>
                <a:cubicBezTo>
                  <a:pt x="151853" y="61565"/>
                  <a:pt x="153025" y="61121"/>
                  <a:pt x="154165" y="60646"/>
                </a:cubicBezTo>
                <a:close/>
                <a:moveTo>
                  <a:pt x="243060" y="52539"/>
                </a:moveTo>
                <a:lnTo>
                  <a:pt x="247906" y="52761"/>
                </a:lnTo>
                <a:lnTo>
                  <a:pt x="250756" y="60805"/>
                </a:lnTo>
                <a:lnTo>
                  <a:pt x="251484" y="62926"/>
                </a:lnTo>
                <a:lnTo>
                  <a:pt x="241667" y="66283"/>
                </a:lnTo>
                <a:cubicBezTo>
                  <a:pt x="242110" y="61818"/>
                  <a:pt x="242585" y="57099"/>
                  <a:pt x="243060" y="52539"/>
                </a:cubicBezTo>
                <a:close/>
                <a:moveTo>
                  <a:pt x="175605" y="60615"/>
                </a:moveTo>
                <a:lnTo>
                  <a:pt x="176048" y="64700"/>
                </a:lnTo>
                <a:lnTo>
                  <a:pt x="171076" y="66537"/>
                </a:lnTo>
                <a:lnTo>
                  <a:pt x="170063" y="63528"/>
                </a:lnTo>
                <a:lnTo>
                  <a:pt x="175605" y="60615"/>
                </a:lnTo>
                <a:close/>
                <a:moveTo>
                  <a:pt x="114674" y="60330"/>
                </a:moveTo>
                <a:lnTo>
                  <a:pt x="117081" y="62546"/>
                </a:lnTo>
                <a:lnTo>
                  <a:pt x="116226" y="66568"/>
                </a:lnTo>
                <a:lnTo>
                  <a:pt x="111412" y="64700"/>
                </a:lnTo>
                <a:lnTo>
                  <a:pt x="113090" y="62293"/>
                </a:lnTo>
                <a:lnTo>
                  <a:pt x="114674" y="60330"/>
                </a:lnTo>
                <a:close/>
                <a:moveTo>
                  <a:pt x="219087" y="59063"/>
                </a:moveTo>
                <a:lnTo>
                  <a:pt x="221779" y="65523"/>
                </a:lnTo>
                <a:lnTo>
                  <a:pt x="217915" y="66790"/>
                </a:lnTo>
                <a:lnTo>
                  <a:pt x="215666" y="60266"/>
                </a:lnTo>
                <a:lnTo>
                  <a:pt x="219087" y="59063"/>
                </a:lnTo>
                <a:close/>
                <a:moveTo>
                  <a:pt x="40473" y="60710"/>
                </a:moveTo>
                <a:lnTo>
                  <a:pt x="40758" y="66853"/>
                </a:lnTo>
                <a:cubicBezTo>
                  <a:pt x="39016" y="66062"/>
                  <a:pt x="37465" y="65333"/>
                  <a:pt x="36388" y="64732"/>
                </a:cubicBezTo>
                <a:cubicBezTo>
                  <a:pt x="35026" y="63940"/>
                  <a:pt x="33791" y="62926"/>
                  <a:pt x="32714" y="61755"/>
                </a:cubicBezTo>
                <a:lnTo>
                  <a:pt x="36451" y="60868"/>
                </a:lnTo>
                <a:lnTo>
                  <a:pt x="40473" y="60710"/>
                </a:lnTo>
                <a:close/>
                <a:moveTo>
                  <a:pt x="179849" y="58366"/>
                </a:moveTo>
                <a:lnTo>
                  <a:pt x="182192" y="65238"/>
                </a:lnTo>
                <a:lnTo>
                  <a:pt x="176777" y="67043"/>
                </a:lnTo>
                <a:lnTo>
                  <a:pt x="176017" y="60361"/>
                </a:lnTo>
                <a:lnTo>
                  <a:pt x="179849" y="58366"/>
                </a:lnTo>
                <a:close/>
                <a:moveTo>
                  <a:pt x="263328" y="61280"/>
                </a:moveTo>
                <a:lnTo>
                  <a:pt x="264880" y="65777"/>
                </a:lnTo>
                <a:lnTo>
                  <a:pt x="260066" y="67392"/>
                </a:lnTo>
                <a:lnTo>
                  <a:pt x="258800" y="62831"/>
                </a:lnTo>
                <a:lnTo>
                  <a:pt x="263328" y="61280"/>
                </a:lnTo>
                <a:close/>
                <a:moveTo>
                  <a:pt x="194575" y="59886"/>
                </a:moveTo>
                <a:lnTo>
                  <a:pt x="196697" y="66378"/>
                </a:lnTo>
                <a:lnTo>
                  <a:pt x="193561" y="67487"/>
                </a:lnTo>
                <a:lnTo>
                  <a:pt x="191408" y="60900"/>
                </a:lnTo>
                <a:lnTo>
                  <a:pt x="194575" y="59886"/>
                </a:lnTo>
                <a:close/>
                <a:moveTo>
                  <a:pt x="150270" y="62135"/>
                </a:moveTo>
                <a:lnTo>
                  <a:pt x="151727" y="66283"/>
                </a:lnTo>
                <a:lnTo>
                  <a:pt x="146311" y="67772"/>
                </a:lnTo>
                <a:lnTo>
                  <a:pt x="146311" y="67772"/>
                </a:lnTo>
                <a:lnTo>
                  <a:pt x="146374" y="67297"/>
                </a:lnTo>
                <a:cubicBezTo>
                  <a:pt x="146501" y="66030"/>
                  <a:pt x="146438" y="64763"/>
                  <a:pt x="146184" y="63528"/>
                </a:cubicBezTo>
                <a:cubicBezTo>
                  <a:pt x="147515" y="63148"/>
                  <a:pt x="148876" y="62641"/>
                  <a:pt x="150270" y="62135"/>
                </a:cubicBezTo>
                <a:close/>
                <a:moveTo>
                  <a:pt x="165819" y="61026"/>
                </a:moveTo>
                <a:lnTo>
                  <a:pt x="166009" y="65112"/>
                </a:lnTo>
                <a:lnTo>
                  <a:pt x="156794" y="67803"/>
                </a:lnTo>
                <a:lnTo>
                  <a:pt x="155717" y="64225"/>
                </a:lnTo>
                <a:lnTo>
                  <a:pt x="165819" y="61026"/>
                </a:lnTo>
                <a:close/>
                <a:moveTo>
                  <a:pt x="166041" y="65587"/>
                </a:moveTo>
                <a:lnTo>
                  <a:pt x="166168" y="68595"/>
                </a:lnTo>
                <a:lnTo>
                  <a:pt x="162272" y="68469"/>
                </a:lnTo>
                <a:lnTo>
                  <a:pt x="162557" y="66695"/>
                </a:lnTo>
                <a:cubicBezTo>
                  <a:pt x="162557" y="66663"/>
                  <a:pt x="162557" y="66632"/>
                  <a:pt x="162557" y="66600"/>
                </a:cubicBezTo>
                <a:lnTo>
                  <a:pt x="166041" y="65587"/>
                </a:lnTo>
                <a:close/>
                <a:moveTo>
                  <a:pt x="176080" y="65175"/>
                </a:moveTo>
                <a:lnTo>
                  <a:pt x="176302" y="67202"/>
                </a:lnTo>
                <a:lnTo>
                  <a:pt x="171805" y="68690"/>
                </a:lnTo>
                <a:lnTo>
                  <a:pt x="171235" y="66980"/>
                </a:lnTo>
                <a:lnTo>
                  <a:pt x="176080" y="65175"/>
                </a:lnTo>
                <a:close/>
                <a:moveTo>
                  <a:pt x="272069" y="58271"/>
                </a:moveTo>
                <a:cubicBezTo>
                  <a:pt x="272734" y="60076"/>
                  <a:pt x="274444" y="64542"/>
                  <a:pt x="275521" y="67550"/>
                </a:cubicBezTo>
                <a:lnTo>
                  <a:pt x="272386" y="68690"/>
                </a:lnTo>
                <a:lnTo>
                  <a:pt x="271562" y="67012"/>
                </a:lnTo>
                <a:lnTo>
                  <a:pt x="268997" y="59348"/>
                </a:lnTo>
                <a:lnTo>
                  <a:pt x="272069" y="58271"/>
                </a:lnTo>
                <a:close/>
                <a:moveTo>
                  <a:pt x="117461" y="62895"/>
                </a:moveTo>
                <a:lnTo>
                  <a:pt x="118157" y="63528"/>
                </a:lnTo>
                <a:cubicBezTo>
                  <a:pt x="118284" y="63655"/>
                  <a:pt x="118411" y="63718"/>
                  <a:pt x="118569" y="63782"/>
                </a:cubicBezTo>
                <a:cubicBezTo>
                  <a:pt x="119867" y="64193"/>
                  <a:pt x="121198" y="64542"/>
                  <a:pt x="122559" y="64795"/>
                </a:cubicBezTo>
                <a:lnTo>
                  <a:pt x="121673" y="68722"/>
                </a:lnTo>
                <a:lnTo>
                  <a:pt x="116669" y="66727"/>
                </a:lnTo>
                <a:lnTo>
                  <a:pt x="117461" y="62895"/>
                </a:lnTo>
                <a:close/>
                <a:moveTo>
                  <a:pt x="155685" y="65682"/>
                </a:moveTo>
                <a:lnTo>
                  <a:pt x="156350" y="67930"/>
                </a:lnTo>
                <a:lnTo>
                  <a:pt x="153120" y="68880"/>
                </a:lnTo>
                <a:lnTo>
                  <a:pt x="152328" y="66600"/>
                </a:lnTo>
                <a:lnTo>
                  <a:pt x="155685" y="65682"/>
                </a:lnTo>
                <a:close/>
                <a:moveTo>
                  <a:pt x="191503" y="62641"/>
                </a:moveTo>
                <a:lnTo>
                  <a:pt x="193150" y="67613"/>
                </a:lnTo>
                <a:lnTo>
                  <a:pt x="189444" y="68912"/>
                </a:lnTo>
                <a:lnTo>
                  <a:pt x="187829" y="63845"/>
                </a:lnTo>
                <a:lnTo>
                  <a:pt x="191503" y="62641"/>
                </a:lnTo>
                <a:close/>
                <a:moveTo>
                  <a:pt x="228112" y="63940"/>
                </a:moveTo>
                <a:lnTo>
                  <a:pt x="229189" y="67297"/>
                </a:lnTo>
                <a:lnTo>
                  <a:pt x="223774" y="69134"/>
                </a:lnTo>
                <a:lnTo>
                  <a:pt x="222380" y="65808"/>
                </a:lnTo>
                <a:lnTo>
                  <a:pt x="228112" y="63940"/>
                </a:lnTo>
                <a:close/>
                <a:moveTo>
                  <a:pt x="280113" y="55516"/>
                </a:moveTo>
                <a:cubicBezTo>
                  <a:pt x="281063" y="58651"/>
                  <a:pt x="283375" y="65967"/>
                  <a:pt x="283945" y="67740"/>
                </a:cubicBezTo>
                <a:lnTo>
                  <a:pt x="281760" y="69672"/>
                </a:lnTo>
                <a:lnTo>
                  <a:pt x="279606" y="66948"/>
                </a:lnTo>
                <a:lnTo>
                  <a:pt x="275648" y="57068"/>
                </a:lnTo>
                <a:lnTo>
                  <a:pt x="280113" y="55516"/>
                </a:lnTo>
                <a:close/>
                <a:moveTo>
                  <a:pt x="240020" y="59981"/>
                </a:moveTo>
                <a:lnTo>
                  <a:pt x="240020" y="59981"/>
                </a:lnTo>
                <a:cubicBezTo>
                  <a:pt x="239798" y="62388"/>
                  <a:pt x="239545" y="64795"/>
                  <a:pt x="239292" y="67107"/>
                </a:cubicBezTo>
                <a:lnTo>
                  <a:pt x="230583" y="70084"/>
                </a:lnTo>
                <a:lnTo>
                  <a:pt x="229727" y="67360"/>
                </a:lnTo>
                <a:lnTo>
                  <a:pt x="228556" y="63782"/>
                </a:lnTo>
                <a:lnTo>
                  <a:pt x="240020" y="59981"/>
                </a:lnTo>
                <a:close/>
                <a:moveTo>
                  <a:pt x="258356" y="62990"/>
                </a:moveTo>
                <a:lnTo>
                  <a:pt x="259623" y="67582"/>
                </a:lnTo>
                <a:lnTo>
                  <a:pt x="255063" y="70369"/>
                </a:lnTo>
                <a:lnTo>
                  <a:pt x="253131" y="64795"/>
                </a:lnTo>
                <a:lnTo>
                  <a:pt x="258356" y="62990"/>
                </a:lnTo>
                <a:close/>
                <a:moveTo>
                  <a:pt x="169651" y="63750"/>
                </a:moveTo>
                <a:lnTo>
                  <a:pt x="171393" y="68817"/>
                </a:lnTo>
                <a:lnTo>
                  <a:pt x="166674" y="70400"/>
                </a:lnTo>
                <a:lnTo>
                  <a:pt x="166484" y="65428"/>
                </a:lnTo>
                <a:lnTo>
                  <a:pt x="169651" y="63750"/>
                </a:lnTo>
                <a:close/>
                <a:moveTo>
                  <a:pt x="187386" y="64003"/>
                </a:moveTo>
                <a:lnTo>
                  <a:pt x="189001" y="69070"/>
                </a:lnTo>
                <a:lnTo>
                  <a:pt x="184916" y="70464"/>
                </a:lnTo>
                <a:lnTo>
                  <a:pt x="183174" y="65397"/>
                </a:lnTo>
                <a:lnTo>
                  <a:pt x="187386" y="64003"/>
                </a:lnTo>
                <a:close/>
                <a:moveTo>
                  <a:pt x="268554" y="59475"/>
                </a:moveTo>
                <a:lnTo>
                  <a:pt x="271151" y="67170"/>
                </a:lnTo>
                <a:lnTo>
                  <a:pt x="271942" y="68849"/>
                </a:lnTo>
                <a:lnTo>
                  <a:pt x="267097" y="70622"/>
                </a:lnTo>
                <a:lnTo>
                  <a:pt x="265387" y="65840"/>
                </a:lnTo>
                <a:lnTo>
                  <a:pt x="263772" y="61153"/>
                </a:lnTo>
                <a:lnTo>
                  <a:pt x="268554" y="59475"/>
                </a:lnTo>
                <a:close/>
                <a:moveTo>
                  <a:pt x="151885" y="66727"/>
                </a:moveTo>
                <a:lnTo>
                  <a:pt x="152677" y="69007"/>
                </a:lnTo>
                <a:lnTo>
                  <a:pt x="151727" y="69260"/>
                </a:lnTo>
                <a:lnTo>
                  <a:pt x="145773" y="71002"/>
                </a:lnTo>
                <a:cubicBezTo>
                  <a:pt x="145963" y="69830"/>
                  <a:pt x="146121" y="68912"/>
                  <a:pt x="146216" y="68278"/>
                </a:cubicBezTo>
                <a:lnTo>
                  <a:pt x="151885" y="66727"/>
                </a:lnTo>
                <a:close/>
                <a:moveTo>
                  <a:pt x="78729" y="59221"/>
                </a:moveTo>
                <a:lnTo>
                  <a:pt x="91429" y="59380"/>
                </a:lnTo>
                <a:lnTo>
                  <a:pt x="91745" y="71287"/>
                </a:lnTo>
                <a:lnTo>
                  <a:pt x="80915" y="71160"/>
                </a:lnTo>
                <a:cubicBezTo>
                  <a:pt x="80851" y="70780"/>
                  <a:pt x="80820" y="70527"/>
                  <a:pt x="80788" y="70432"/>
                </a:cubicBezTo>
                <a:cubicBezTo>
                  <a:pt x="80629" y="69894"/>
                  <a:pt x="79743" y="65017"/>
                  <a:pt x="78729" y="59253"/>
                </a:cubicBezTo>
                <a:lnTo>
                  <a:pt x="78729" y="59221"/>
                </a:lnTo>
                <a:close/>
                <a:moveTo>
                  <a:pt x="275679" y="67962"/>
                </a:moveTo>
                <a:cubicBezTo>
                  <a:pt x="275996" y="68754"/>
                  <a:pt x="276218" y="69450"/>
                  <a:pt x="276344" y="69894"/>
                </a:cubicBezTo>
                <a:lnTo>
                  <a:pt x="273684" y="71382"/>
                </a:lnTo>
                <a:lnTo>
                  <a:pt x="272576" y="69102"/>
                </a:lnTo>
                <a:lnTo>
                  <a:pt x="275679" y="67962"/>
                </a:lnTo>
                <a:close/>
                <a:moveTo>
                  <a:pt x="91872" y="59411"/>
                </a:moveTo>
                <a:lnTo>
                  <a:pt x="105996" y="59601"/>
                </a:lnTo>
                <a:lnTo>
                  <a:pt x="105141" y="71477"/>
                </a:lnTo>
                <a:lnTo>
                  <a:pt x="92157" y="71319"/>
                </a:lnTo>
                <a:lnTo>
                  <a:pt x="91872" y="59411"/>
                </a:lnTo>
                <a:close/>
                <a:moveTo>
                  <a:pt x="106535" y="64605"/>
                </a:moveTo>
                <a:lnTo>
                  <a:pt x="110810" y="64985"/>
                </a:lnTo>
                <a:lnTo>
                  <a:pt x="110398" y="71540"/>
                </a:lnTo>
                <a:lnTo>
                  <a:pt x="106028" y="71509"/>
                </a:lnTo>
                <a:lnTo>
                  <a:pt x="106535" y="64605"/>
                </a:lnTo>
                <a:close/>
                <a:moveTo>
                  <a:pt x="111285" y="65112"/>
                </a:moveTo>
                <a:lnTo>
                  <a:pt x="116131" y="67012"/>
                </a:lnTo>
                <a:lnTo>
                  <a:pt x="115149" y="71604"/>
                </a:lnTo>
                <a:lnTo>
                  <a:pt x="110842" y="71540"/>
                </a:lnTo>
                <a:lnTo>
                  <a:pt x="111285" y="65112"/>
                </a:lnTo>
                <a:close/>
                <a:moveTo>
                  <a:pt x="116574" y="67170"/>
                </a:moveTo>
                <a:lnTo>
                  <a:pt x="121578" y="69165"/>
                </a:lnTo>
                <a:lnTo>
                  <a:pt x="121198" y="71667"/>
                </a:lnTo>
                <a:lnTo>
                  <a:pt x="115624" y="71604"/>
                </a:lnTo>
                <a:lnTo>
                  <a:pt x="116574" y="67170"/>
                </a:lnTo>
                <a:close/>
                <a:moveTo>
                  <a:pt x="162082" y="66727"/>
                </a:moveTo>
                <a:lnTo>
                  <a:pt x="161322" y="71699"/>
                </a:lnTo>
                <a:lnTo>
                  <a:pt x="156509" y="71255"/>
                </a:lnTo>
                <a:lnTo>
                  <a:pt x="156857" y="68247"/>
                </a:lnTo>
                <a:lnTo>
                  <a:pt x="162082" y="66727"/>
                </a:lnTo>
                <a:close/>
                <a:moveTo>
                  <a:pt x="206641" y="63370"/>
                </a:moveTo>
                <a:cubicBezTo>
                  <a:pt x="206641" y="66188"/>
                  <a:pt x="206292" y="68975"/>
                  <a:pt x="205691" y="71699"/>
                </a:cubicBezTo>
                <a:lnTo>
                  <a:pt x="203474" y="64478"/>
                </a:lnTo>
                <a:lnTo>
                  <a:pt x="206641" y="63370"/>
                </a:lnTo>
                <a:close/>
                <a:moveTo>
                  <a:pt x="215223" y="60393"/>
                </a:moveTo>
                <a:lnTo>
                  <a:pt x="217567" y="67138"/>
                </a:lnTo>
                <a:cubicBezTo>
                  <a:pt x="217567" y="67233"/>
                  <a:pt x="217662" y="67297"/>
                  <a:pt x="217757" y="67297"/>
                </a:cubicBezTo>
                <a:lnTo>
                  <a:pt x="217820" y="67297"/>
                </a:lnTo>
                <a:lnTo>
                  <a:pt x="221937" y="65967"/>
                </a:lnTo>
                <a:lnTo>
                  <a:pt x="223330" y="69292"/>
                </a:lnTo>
                <a:lnTo>
                  <a:pt x="215508" y="71889"/>
                </a:lnTo>
                <a:lnTo>
                  <a:pt x="212404" y="62705"/>
                </a:lnTo>
                <a:lnTo>
                  <a:pt x="212880" y="61216"/>
                </a:lnTo>
                <a:lnTo>
                  <a:pt x="215223" y="60393"/>
                </a:lnTo>
                <a:close/>
                <a:moveTo>
                  <a:pt x="229316" y="67740"/>
                </a:moveTo>
                <a:lnTo>
                  <a:pt x="230107" y="70242"/>
                </a:lnTo>
                <a:lnTo>
                  <a:pt x="224945" y="72015"/>
                </a:lnTo>
                <a:lnTo>
                  <a:pt x="223932" y="69577"/>
                </a:lnTo>
                <a:lnTo>
                  <a:pt x="229316" y="67740"/>
                </a:lnTo>
                <a:close/>
                <a:moveTo>
                  <a:pt x="265038" y="66220"/>
                </a:moveTo>
                <a:lnTo>
                  <a:pt x="266654" y="70812"/>
                </a:lnTo>
                <a:lnTo>
                  <a:pt x="263170" y="72079"/>
                </a:lnTo>
                <a:lnTo>
                  <a:pt x="260256" y="67803"/>
                </a:lnTo>
                <a:lnTo>
                  <a:pt x="265038" y="66220"/>
                </a:lnTo>
                <a:close/>
                <a:moveTo>
                  <a:pt x="162209" y="68912"/>
                </a:moveTo>
                <a:lnTo>
                  <a:pt x="166168" y="69070"/>
                </a:lnTo>
                <a:lnTo>
                  <a:pt x="166294" y="72142"/>
                </a:lnTo>
                <a:lnTo>
                  <a:pt x="161734" y="71730"/>
                </a:lnTo>
                <a:lnTo>
                  <a:pt x="162209" y="68912"/>
                </a:lnTo>
                <a:close/>
                <a:moveTo>
                  <a:pt x="203062" y="64637"/>
                </a:moveTo>
                <a:lnTo>
                  <a:pt x="204709" y="70084"/>
                </a:lnTo>
                <a:lnTo>
                  <a:pt x="199642" y="72395"/>
                </a:lnTo>
                <a:lnTo>
                  <a:pt x="197710" y="66505"/>
                </a:lnTo>
                <a:lnTo>
                  <a:pt x="203062" y="64637"/>
                </a:lnTo>
                <a:close/>
                <a:moveTo>
                  <a:pt x="275204" y="57194"/>
                </a:moveTo>
                <a:lnTo>
                  <a:pt x="279163" y="67170"/>
                </a:lnTo>
                <a:cubicBezTo>
                  <a:pt x="279163" y="67170"/>
                  <a:pt x="279163" y="67202"/>
                  <a:pt x="279195" y="67233"/>
                </a:cubicBezTo>
                <a:lnTo>
                  <a:pt x="281380" y="69957"/>
                </a:lnTo>
                <a:lnTo>
                  <a:pt x="278466" y="72522"/>
                </a:lnTo>
                <a:cubicBezTo>
                  <a:pt x="277548" y="71224"/>
                  <a:pt x="276946" y="70305"/>
                  <a:pt x="276851" y="69925"/>
                </a:cubicBezTo>
                <a:cubicBezTo>
                  <a:pt x="276313" y="68120"/>
                  <a:pt x="273462" y="60615"/>
                  <a:pt x="272481" y="58144"/>
                </a:cubicBezTo>
                <a:lnTo>
                  <a:pt x="275204" y="57194"/>
                </a:lnTo>
                <a:close/>
                <a:moveTo>
                  <a:pt x="123003" y="64890"/>
                </a:moveTo>
                <a:cubicBezTo>
                  <a:pt x="126011" y="65428"/>
                  <a:pt x="129052" y="65682"/>
                  <a:pt x="132092" y="65682"/>
                </a:cubicBezTo>
                <a:lnTo>
                  <a:pt x="131173" y="72807"/>
                </a:lnTo>
                <a:lnTo>
                  <a:pt x="121673" y="71730"/>
                </a:lnTo>
                <a:lnTo>
                  <a:pt x="122053" y="69070"/>
                </a:lnTo>
                <a:lnTo>
                  <a:pt x="123003" y="64890"/>
                </a:lnTo>
                <a:close/>
                <a:moveTo>
                  <a:pt x="252244" y="65112"/>
                </a:moveTo>
                <a:lnTo>
                  <a:pt x="254208" y="70780"/>
                </a:lnTo>
                <a:lnTo>
                  <a:pt x="247430" y="72997"/>
                </a:lnTo>
                <a:lnTo>
                  <a:pt x="246639" y="67012"/>
                </a:lnTo>
                <a:lnTo>
                  <a:pt x="252244" y="65112"/>
                </a:lnTo>
                <a:close/>
                <a:moveTo>
                  <a:pt x="182319" y="65682"/>
                </a:moveTo>
                <a:lnTo>
                  <a:pt x="184061" y="70780"/>
                </a:lnTo>
                <a:lnTo>
                  <a:pt x="177442" y="73092"/>
                </a:lnTo>
                <a:lnTo>
                  <a:pt x="176808" y="67518"/>
                </a:lnTo>
                <a:lnTo>
                  <a:pt x="182319" y="65682"/>
                </a:lnTo>
                <a:close/>
                <a:moveTo>
                  <a:pt x="77811" y="59221"/>
                </a:moveTo>
                <a:cubicBezTo>
                  <a:pt x="78856" y="65080"/>
                  <a:pt x="79774" y="70084"/>
                  <a:pt x="79901" y="70654"/>
                </a:cubicBezTo>
                <a:cubicBezTo>
                  <a:pt x="79933" y="70812"/>
                  <a:pt x="80028" y="71319"/>
                  <a:pt x="80154" y="72142"/>
                </a:cubicBezTo>
                <a:lnTo>
                  <a:pt x="69545" y="73251"/>
                </a:lnTo>
                <a:lnTo>
                  <a:pt x="68184" y="59601"/>
                </a:lnTo>
                <a:lnTo>
                  <a:pt x="77811" y="59221"/>
                </a:lnTo>
                <a:close/>
                <a:moveTo>
                  <a:pt x="139756" y="65080"/>
                </a:moveTo>
                <a:cubicBezTo>
                  <a:pt x="139882" y="66093"/>
                  <a:pt x="140072" y="67360"/>
                  <a:pt x="140167" y="67740"/>
                </a:cubicBezTo>
                <a:cubicBezTo>
                  <a:pt x="140231" y="68120"/>
                  <a:pt x="139566" y="71509"/>
                  <a:pt x="139059" y="73662"/>
                </a:cubicBezTo>
                <a:lnTo>
                  <a:pt x="137412" y="73504"/>
                </a:lnTo>
                <a:lnTo>
                  <a:pt x="131680" y="72839"/>
                </a:lnTo>
                <a:lnTo>
                  <a:pt x="132567" y="65682"/>
                </a:lnTo>
                <a:cubicBezTo>
                  <a:pt x="134942" y="65650"/>
                  <a:pt x="137349" y="65428"/>
                  <a:pt x="139724" y="65080"/>
                </a:cubicBezTo>
                <a:close/>
                <a:moveTo>
                  <a:pt x="145329" y="63813"/>
                </a:moveTo>
                <a:cubicBezTo>
                  <a:pt x="145551" y="64922"/>
                  <a:pt x="145583" y="66030"/>
                  <a:pt x="145488" y="67138"/>
                </a:cubicBezTo>
                <a:cubicBezTo>
                  <a:pt x="145424" y="67550"/>
                  <a:pt x="144949" y="70242"/>
                  <a:pt x="144253" y="74264"/>
                </a:cubicBezTo>
                <a:lnTo>
                  <a:pt x="139471" y="73726"/>
                </a:lnTo>
                <a:cubicBezTo>
                  <a:pt x="139787" y="72395"/>
                  <a:pt x="140706" y="68247"/>
                  <a:pt x="140579" y="67645"/>
                </a:cubicBezTo>
                <a:cubicBezTo>
                  <a:pt x="140516" y="67297"/>
                  <a:pt x="140326" y="66030"/>
                  <a:pt x="140167" y="65017"/>
                </a:cubicBezTo>
                <a:lnTo>
                  <a:pt x="140547" y="64953"/>
                </a:lnTo>
                <a:cubicBezTo>
                  <a:pt x="142162" y="64668"/>
                  <a:pt x="143746" y="64288"/>
                  <a:pt x="145329" y="63813"/>
                </a:cubicBezTo>
                <a:close/>
                <a:moveTo>
                  <a:pt x="239007" y="69640"/>
                </a:moveTo>
                <a:lnTo>
                  <a:pt x="239007" y="69640"/>
                </a:lnTo>
                <a:cubicBezTo>
                  <a:pt x="238911" y="70464"/>
                  <a:pt x="238816" y="71287"/>
                  <a:pt x="238753" y="72110"/>
                </a:cubicBezTo>
                <a:lnTo>
                  <a:pt x="231976" y="74327"/>
                </a:lnTo>
                <a:lnTo>
                  <a:pt x="231311" y="72269"/>
                </a:lnTo>
                <a:lnTo>
                  <a:pt x="239007" y="69640"/>
                </a:lnTo>
                <a:close/>
                <a:moveTo>
                  <a:pt x="176397" y="67645"/>
                </a:moveTo>
                <a:lnTo>
                  <a:pt x="176967" y="73251"/>
                </a:lnTo>
                <a:lnTo>
                  <a:pt x="173768" y="74391"/>
                </a:lnTo>
                <a:lnTo>
                  <a:pt x="171963" y="69134"/>
                </a:lnTo>
                <a:lnTo>
                  <a:pt x="176397" y="67645"/>
                </a:lnTo>
                <a:close/>
                <a:moveTo>
                  <a:pt x="67740" y="59633"/>
                </a:moveTo>
                <a:lnTo>
                  <a:pt x="69102" y="73346"/>
                </a:lnTo>
                <a:lnTo>
                  <a:pt x="58081" y="74486"/>
                </a:lnTo>
                <a:cubicBezTo>
                  <a:pt x="57258" y="70305"/>
                  <a:pt x="56054" y="64637"/>
                  <a:pt x="54978" y="60140"/>
                </a:cubicBezTo>
                <a:lnTo>
                  <a:pt x="67740" y="59633"/>
                </a:lnTo>
                <a:close/>
                <a:moveTo>
                  <a:pt x="259813" y="67993"/>
                </a:moveTo>
                <a:lnTo>
                  <a:pt x="262727" y="72237"/>
                </a:lnTo>
                <a:lnTo>
                  <a:pt x="256488" y="74517"/>
                </a:lnTo>
                <a:lnTo>
                  <a:pt x="255189" y="70812"/>
                </a:lnTo>
                <a:lnTo>
                  <a:pt x="259813" y="67993"/>
                </a:lnTo>
                <a:close/>
                <a:moveTo>
                  <a:pt x="276503" y="70337"/>
                </a:moveTo>
                <a:cubicBezTo>
                  <a:pt x="277009" y="71192"/>
                  <a:pt x="277548" y="72015"/>
                  <a:pt x="278118" y="72807"/>
                </a:cubicBezTo>
                <a:lnTo>
                  <a:pt x="276154" y="74549"/>
                </a:lnTo>
                <a:lnTo>
                  <a:pt x="273969" y="71762"/>
                </a:lnTo>
                <a:lnTo>
                  <a:pt x="276503" y="70337"/>
                </a:lnTo>
                <a:close/>
                <a:moveTo>
                  <a:pt x="223489" y="69704"/>
                </a:moveTo>
                <a:lnTo>
                  <a:pt x="224502" y="72142"/>
                </a:lnTo>
                <a:lnTo>
                  <a:pt x="216490" y="74834"/>
                </a:lnTo>
                <a:lnTo>
                  <a:pt x="215666" y="72332"/>
                </a:lnTo>
                <a:lnTo>
                  <a:pt x="223489" y="69704"/>
                </a:lnTo>
                <a:close/>
                <a:moveTo>
                  <a:pt x="151537" y="69799"/>
                </a:moveTo>
                <a:lnTo>
                  <a:pt x="150903" y="75024"/>
                </a:lnTo>
                <a:lnTo>
                  <a:pt x="145171" y="74391"/>
                </a:lnTo>
                <a:cubicBezTo>
                  <a:pt x="145361" y="73314"/>
                  <a:pt x="145519" y="72364"/>
                  <a:pt x="145678" y="71509"/>
                </a:cubicBezTo>
                <a:lnTo>
                  <a:pt x="151537" y="69799"/>
                </a:lnTo>
                <a:close/>
                <a:moveTo>
                  <a:pt x="246195" y="67170"/>
                </a:moveTo>
                <a:lnTo>
                  <a:pt x="246987" y="73124"/>
                </a:lnTo>
                <a:lnTo>
                  <a:pt x="240717" y="75182"/>
                </a:lnTo>
                <a:cubicBezTo>
                  <a:pt x="240938" y="73187"/>
                  <a:pt x="241160" y="71034"/>
                  <a:pt x="241382" y="68817"/>
                </a:cubicBezTo>
                <a:lnTo>
                  <a:pt x="246195" y="67170"/>
                </a:lnTo>
                <a:close/>
                <a:moveTo>
                  <a:pt x="156350" y="68405"/>
                </a:moveTo>
                <a:lnTo>
                  <a:pt x="155559" y="75562"/>
                </a:lnTo>
                <a:lnTo>
                  <a:pt x="151378" y="75087"/>
                </a:lnTo>
                <a:lnTo>
                  <a:pt x="152012" y="69672"/>
                </a:lnTo>
                <a:lnTo>
                  <a:pt x="156350" y="68405"/>
                </a:lnTo>
                <a:close/>
                <a:moveTo>
                  <a:pt x="106028" y="71952"/>
                </a:moveTo>
                <a:lnTo>
                  <a:pt x="110367" y="72015"/>
                </a:lnTo>
                <a:lnTo>
                  <a:pt x="110113" y="75816"/>
                </a:lnTo>
                <a:lnTo>
                  <a:pt x="105806" y="75087"/>
                </a:lnTo>
                <a:lnTo>
                  <a:pt x="106028" y="71952"/>
                </a:lnTo>
                <a:close/>
                <a:moveTo>
                  <a:pt x="272132" y="69260"/>
                </a:moveTo>
                <a:lnTo>
                  <a:pt x="273304" y="71604"/>
                </a:lnTo>
                <a:lnTo>
                  <a:pt x="265735" y="75847"/>
                </a:lnTo>
                <a:lnTo>
                  <a:pt x="263423" y="72459"/>
                </a:lnTo>
                <a:lnTo>
                  <a:pt x="272132" y="69260"/>
                </a:lnTo>
                <a:close/>
                <a:moveTo>
                  <a:pt x="156445" y="71730"/>
                </a:moveTo>
                <a:lnTo>
                  <a:pt x="161227" y="72142"/>
                </a:lnTo>
                <a:lnTo>
                  <a:pt x="160626" y="76132"/>
                </a:lnTo>
                <a:lnTo>
                  <a:pt x="156002" y="75594"/>
                </a:lnTo>
                <a:lnTo>
                  <a:pt x="156445" y="71730"/>
                </a:lnTo>
                <a:close/>
                <a:moveTo>
                  <a:pt x="230836" y="72395"/>
                </a:moveTo>
                <a:lnTo>
                  <a:pt x="231533" y="74486"/>
                </a:lnTo>
                <a:lnTo>
                  <a:pt x="226434" y="76196"/>
                </a:lnTo>
                <a:lnTo>
                  <a:pt x="225801" y="74169"/>
                </a:lnTo>
                <a:lnTo>
                  <a:pt x="230836" y="72395"/>
                </a:lnTo>
                <a:close/>
                <a:moveTo>
                  <a:pt x="110810" y="72015"/>
                </a:moveTo>
                <a:lnTo>
                  <a:pt x="115054" y="72047"/>
                </a:lnTo>
                <a:lnTo>
                  <a:pt x="114135" y="76481"/>
                </a:lnTo>
                <a:lnTo>
                  <a:pt x="110557" y="75879"/>
                </a:lnTo>
                <a:lnTo>
                  <a:pt x="110810" y="72015"/>
                </a:lnTo>
                <a:close/>
                <a:moveTo>
                  <a:pt x="161702" y="72174"/>
                </a:moveTo>
                <a:lnTo>
                  <a:pt x="166326" y="72585"/>
                </a:lnTo>
                <a:lnTo>
                  <a:pt x="166516" y="76766"/>
                </a:lnTo>
                <a:lnTo>
                  <a:pt x="161069" y="76164"/>
                </a:lnTo>
                <a:lnTo>
                  <a:pt x="161702" y="72174"/>
                </a:lnTo>
                <a:close/>
                <a:moveTo>
                  <a:pt x="171551" y="69292"/>
                </a:moveTo>
                <a:lnTo>
                  <a:pt x="173325" y="74517"/>
                </a:lnTo>
                <a:lnTo>
                  <a:pt x="171425" y="75182"/>
                </a:lnTo>
                <a:lnTo>
                  <a:pt x="166959" y="76766"/>
                </a:lnTo>
                <a:lnTo>
                  <a:pt x="166706" y="70875"/>
                </a:lnTo>
                <a:lnTo>
                  <a:pt x="171551" y="69292"/>
                </a:lnTo>
                <a:close/>
                <a:moveTo>
                  <a:pt x="180165" y="72617"/>
                </a:moveTo>
                <a:lnTo>
                  <a:pt x="181432" y="76544"/>
                </a:lnTo>
                <a:lnTo>
                  <a:pt x="178835" y="77367"/>
                </a:lnTo>
                <a:lnTo>
                  <a:pt x="177537" y="73536"/>
                </a:lnTo>
                <a:lnTo>
                  <a:pt x="180165" y="72617"/>
                </a:lnTo>
                <a:close/>
                <a:moveTo>
                  <a:pt x="115529" y="72047"/>
                </a:moveTo>
                <a:lnTo>
                  <a:pt x="121134" y="72142"/>
                </a:lnTo>
                <a:lnTo>
                  <a:pt x="120343" y="77526"/>
                </a:lnTo>
                <a:lnTo>
                  <a:pt x="117524" y="77051"/>
                </a:lnTo>
                <a:lnTo>
                  <a:pt x="114579" y="76544"/>
                </a:lnTo>
                <a:lnTo>
                  <a:pt x="115529" y="72047"/>
                </a:lnTo>
                <a:close/>
                <a:moveTo>
                  <a:pt x="254366" y="71224"/>
                </a:moveTo>
                <a:lnTo>
                  <a:pt x="255633" y="74834"/>
                </a:lnTo>
                <a:lnTo>
                  <a:pt x="248032" y="77589"/>
                </a:lnTo>
                <a:lnTo>
                  <a:pt x="247494" y="73441"/>
                </a:lnTo>
                <a:lnTo>
                  <a:pt x="254366" y="71224"/>
                </a:lnTo>
                <a:close/>
                <a:moveTo>
                  <a:pt x="54059" y="60171"/>
                </a:moveTo>
                <a:cubicBezTo>
                  <a:pt x="55421" y="65808"/>
                  <a:pt x="57004" y="73536"/>
                  <a:pt x="57796" y="77621"/>
                </a:cubicBezTo>
                <a:cubicBezTo>
                  <a:pt x="55136" y="74802"/>
                  <a:pt x="53236" y="72839"/>
                  <a:pt x="52919" y="72522"/>
                </a:cubicBezTo>
                <a:cubicBezTo>
                  <a:pt x="52191" y="71794"/>
                  <a:pt x="49910" y="70749"/>
                  <a:pt x="44875" y="68595"/>
                </a:cubicBezTo>
                <a:cubicBezTo>
                  <a:pt x="43672" y="68088"/>
                  <a:pt x="42437" y="67550"/>
                  <a:pt x="41265" y="67012"/>
                </a:cubicBezTo>
                <a:lnTo>
                  <a:pt x="40980" y="60678"/>
                </a:lnTo>
                <a:lnTo>
                  <a:pt x="54059" y="60171"/>
                </a:lnTo>
                <a:close/>
                <a:moveTo>
                  <a:pt x="238690" y="72585"/>
                </a:moveTo>
                <a:lnTo>
                  <a:pt x="238690" y="72585"/>
                </a:lnTo>
                <a:cubicBezTo>
                  <a:pt x="238563" y="73757"/>
                  <a:pt x="238436" y="74897"/>
                  <a:pt x="238341" y="75974"/>
                </a:cubicBezTo>
                <a:lnTo>
                  <a:pt x="233084" y="77684"/>
                </a:lnTo>
                <a:lnTo>
                  <a:pt x="232103" y="74771"/>
                </a:lnTo>
                <a:lnTo>
                  <a:pt x="238690" y="72585"/>
                </a:lnTo>
                <a:close/>
                <a:moveTo>
                  <a:pt x="212183" y="63433"/>
                </a:moveTo>
                <a:lnTo>
                  <a:pt x="216078" y="74992"/>
                </a:lnTo>
                <a:lnTo>
                  <a:pt x="207591" y="77842"/>
                </a:lnTo>
                <a:lnTo>
                  <a:pt x="212183" y="63433"/>
                </a:lnTo>
                <a:close/>
                <a:moveTo>
                  <a:pt x="278688" y="73536"/>
                </a:moveTo>
                <a:cubicBezTo>
                  <a:pt x="279321" y="74454"/>
                  <a:pt x="280050" y="75436"/>
                  <a:pt x="280873" y="76512"/>
                </a:cubicBezTo>
                <a:lnTo>
                  <a:pt x="278910" y="78096"/>
                </a:lnTo>
                <a:lnTo>
                  <a:pt x="276693" y="75277"/>
                </a:lnTo>
                <a:lnTo>
                  <a:pt x="278688" y="73536"/>
                </a:lnTo>
                <a:close/>
                <a:moveTo>
                  <a:pt x="184219" y="71224"/>
                </a:moveTo>
                <a:lnTo>
                  <a:pt x="186183" y="76987"/>
                </a:lnTo>
                <a:lnTo>
                  <a:pt x="182446" y="78128"/>
                </a:lnTo>
                <a:lnTo>
                  <a:pt x="180577" y="72490"/>
                </a:lnTo>
                <a:lnTo>
                  <a:pt x="184219" y="71224"/>
                </a:lnTo>
                <a:close/>
                <a:moveTo>
                  <a:pt x="145108" y="74834"/>
                </a:moveTo>
                <a:lnTo>
                  <a:pt x="155527" y="76006"/>
                </a:lnTo>
                <a:lnTo>
                  <a:pt x="155210" y="78571"/>
                </a:lnTo>
                <a:lnTo>
                  <a:pt x="144759" y="76892"/>
                </a:lnTo>
                <a:cubicBezTo>
                  <a:pt x="144854" y="76164"/>
                  <a:pt x="144981" y="75499"/>
                  <a:pt x="145108" y="74834"/>
                </a:cubicBezTo>
                <a:close/>
                <a:moveTo>
                  <a:pt x="225325" y="74264"/>
                </a:moveTo>
                <a:lnTo>
                  <a:pt x="225991" y="76291"/>
                </a:lnTo>
                <a:lnTo>
                  <a:pt x="217883" y="78983"/>
                </a:lnTo>
                <a:lnTo>
                  <a:pt x="217250" y="77019"/>
                </a:lnTo>
                <a:lnTo>
                  <a:pt x="225325" y="74264"/>
                </a:lnTo>
                <a:close/>
                <a:moveTo>
                  <a:pt x="211581" y="61660"/>
                </a:moveTo>
                <a:lnTo>
                  <a:pt x="211676" y="61976"/>
                </a:lnTo>
                <a:lnTo>
                  <a:pt x="206514" y="78254"/>
                </a:lnTo>
                <a:lnTo>
                  <a:pt x="204107" y="79046"/>
                </a:lnTo>
                <a:cubicBezTo>
                  <a:pt x="205089" y="75784"/>
                  <a:pt x="205786" y="73314"/>
                  <a:pt x="206039" y="72269"/>
                </a:cubicBezTo>
                <a:cubicBezTo>
                  <a:pt x="206736" y="69292"/>
                  <a:pt x="207116" y="66283"/>
                  <a:pt x="207116" y="63211"/>
                </a:cubicBezTo>
                <a:lnTo>
                  <a:pt x="211581" y="61660"/>
                </a:lnTo>
                <a:close/>
                <a:moveTo>
                  <a:pt x="231691" y="74929"/>
                </a:moveTo>
                <a:lnTo>
                  <a:pt x="232641" y="77874"/>
                </a:lnTo>
                <a:lnTo>
                  <a:pt x="227511" y="79553"/>
                </a:lnTo>
                <a:lnTo>
                  <a:pt x="226592" y="76639"/>
                </a:lnTo>
                <a:lnTo>
                  <a:pt x="231691" y="74929"/>
                </a:lnTo>
                <a:close/>
                <a:moveTo>
                  <a:pt x="131585" y="73314"/>
                </a:moveTo>
                <a:lnTo>
                  <a:pt x="137095" y="73916"/>
                </a:lnTo>
                <a:lnTo>
                  <a:pt x="136209" y="79711"/>
                </a:lnTo>
                <a:lnTo>
                  <a:pt x="130857" y="78856"/>
                </a:lnTo>
                <a:lnTo>
                  <a:pt x="131585" y="73314"/>
                </a:lnTo>
                <a:close/>
                <a:moveTo>
                  <a:pt x="204836" y="70527"/>
                </a:moveTo>
                <a:lnTo>
                  <a:pt x="205469" y="72585"/>
                </a:lnTo>
                <a:cubicBezTo>
                  <a:pt x="205152" y="73852"/>
                  <a:pt x="204487" y="76196"/>
                  <a:pt x="203537" y="79236"/>
                </a:cubicBezTo>
                <a:lnTo>
                  <a:pt x="202017" y="79743"/>
                </a:lnTo>
                <a:lnTo>
                  <a:pt x="199769" y="72839"/>
                </a:lnTo>
                <a:lnTo>
                  <a:pt x="204836" y="70527"/>
                </a:lnTo>
                <a:close/>
                <a:moveTo>
                  <a:pt x="114484" y="77019"/>
                </a:moveTo>
                <a:lnTo>
                  <a:pt x="117239" y="77462"/>
                </a:lnTo>
                <a:lnTo>
                  <a:pt x="116891" y="79838"/>
                </a:lnTo>
                <a:lnTo>
                  <a:pt x="113945" y="79521"/>
                </a:lnTo>
                <a:lnTo>
                  <a:pt x="114484" y="77019"/>
                </a:lnTo>
                <a:close/>
                <a:moveTo>
                  <a:pt x="262980" y="72617"/>
                </a:moveTo>
                <a:lnTo>
                  <a:pt x="265355" y="76101"/>
                </a:lnTo>
                <a:lnTo>
                  <a:pt x="260827" y="78666"/>
                </a:lnTo>
                <a:lnTo>
                  <a:pt x="258420" y="80028"/>
                </a:lnTo>
                <a:lnTo>
                  <a:pt x="256646" y="74961"/>
                </a:lnTo>
                <a:lnTo>
                  <a:pt x="262980" y="72617"/>
                </a:lnTo>
                <a:close/>
                <a:moveTo>
                  <a:pt x="117682" y="77557"/>
                </a:moveTo>
                <a:lnTo>
                  <a:pt x="120279" y="77969"/>
                </a:lnTo>
                <a:lnTo>
                  <a:pt x="119962" y="80218"/>
                </a:lnTo>
                <a:lnTo>
                  <a:pt x="117334" y="79901"/>
                </a:lnTo>
                <a:lnTo>
                  <a:pt x="117682" y="77557"/>
                </a:lnTo>
                <a:close/>
                <a:moveTo>
                  <a:pt x="247050" y="73599"/>
                </a:moveTo>
                <a:lnTo>
                  <a:pt x="247589" y="77747"/>
                </a:lnTo>
                <a:lnTo>
                  <a:pt x="240178" y="80503"/>
                </a:lnTo>
                <a:cubicBezTo>
                  <a:pt x="240337" y="79014"/>
                  <a:pt x="240527" y="77399"/>
                  <a:pt x="240685" y="75689"/>
                </a:cubicBezTo>
                <a:lnTo>
                  <a:pt x="247050" y="73599"/>
                </a:lnTo>
                <a:close/>
                <a:moveTo>
                  <a:pt x="281158" y="76892"/>
                </a:moveTo>
                <a:cubicBezTo>
                  <a:pt x="281633" y="77494"/>
                  <a:pt x="282140" y="78159"/>
                  <a:pt x="282678" y="78824"/>
                </a:cubicBezTo>
                <a:lnTo>
                  <a:pt x="280778" y="80534"/>
                </a:lnTo>
                <a:lnTo>
                  <a:pt x="279195" y="78476"/>
                </a:lnTo>
                <a:lnTo>
                  <a:pt x="281158" y="76892"/>
                </a:lnTo>
                <a:close/>
                <a:moveTo>
                  <a:pt x="273557" y="72015"/>
                </a:moveTo>
                <a:lnTo>
                  <a:pt x="275774" y="74866"/>
                </a:lnTo>
                <a:lnTo>
                  <a:pt x="269060" y="80756"/>
                </a:lnTo>
                <a:lnTo>
                  <a:pt x="265989" y="76259"/>
                </a:lnTo>
                <a:lnTo>
                  <a:pt x="273557" y="72015"/>
                </a:lnTo>
                <a:close/>
                <a:moveTo>
                  <a:pt x="137570" y="73947"/>
                </a:moveTo>
                <a:lnTo>
                  <a:pt x="144221" y="74707"/>
                </a:lnTo>
                <a:cubicBezTo>
                  <a:pt x="143904" y="76544"/>
                  <a:pt x="143556" y="78603"/>
                  <a:pt x="143176" y="80851"/>
                </a:cubicBezTo>
                <a:lnTo>
                  <a:pt x="136652" y="79774"/>
                </a:lnTo>
                <a:lnTo>
                  <a:pt x="137570" y="73947"/>
                </a:lnTo>
                <a:close/>
                <a:moveTo>
                  <a:pt x="196823" y="66790"/>
                </a:moveTo>
                <a:lnTo>
                  <a:pt x="201162" y="80028"/>
                </a:lnTo>
                <a:lnTo>
                  <a:pt x="198058" y="81073"/>
                </a:lnTo>
                <a:lnTo>
                  <a:pt x="193688" y="67898"/>
                </a:lnTo>
                <a:lnTo>
                  <a:pt x="196823" y="66790"/>
                </a:lnTo>
                <a:close/>
                <a:moveTo>
                  <a:pt x="186341" y="77399"/>
                </a:moveTo>
                <a:lnTo>
                  <a:pt x="187228" y="80028"/>
                </a:lnTo>
                <a:lnTo>
                  <a:pt x="183459" y="81263"/>
                </a:lnTo>
                <a:lnTo>
                  <a:pt x="182572" y="78571"/>
                </a:lnTo>
                <a:lnTo>
                  <a:pt x="186341" y="77399"/>
                </a:lnTo>
                <a:close/>
                <a:moveTo>
                  <a:pt x="101658" y="71889"/>
                </a:moveTo>
                <a:lnTo>
                  <a:pt x="105141" y="71952"/>
                </a:lnTo>
                <a:lnTo>
                  <a:pt x="104413" y="81769"/>
                </a:lnTo>
                <a:lnTo>
                  <a:pt x="100803" y="81928"/>
                </a:lnTo>
                <a:lnTo>
                  <a:pt x="100803" y="81928"/>
                </a:lnTo>
                <a:lnTo>
                  <a:pt x="101658" y="71889"/>
                </a:lnTo>
                <a:close/>
                <a:moveTo>
                  <a:pt x="105775" y="75562"/>
                </a:moveTo>
                <a:lnTo>
                  <a:pt x="110082" y="76259"/>
                </a:lnTo>
                <a:lnTo>
                  <a:pt x="109702" y="82244"/>
                </a:lnTo>
                <a:cubicBezTo>
                  <a:pt x="108372" y="82054"/>
                  <a:pt x="107137" y="81896"/>
                  <a:pt x="105933" y="81706"/>
                </a:cubicBezTo>
                <a:lnTo>
                  <a:pt x="105300" y="81706"/>
                </a:lnTo>
                <a:lnTo>
                  <a:pt x="105775" y="75562"/>
                </a:lnTo>
                <a:close/>
                <a:moveTo>
                  <a:pt x="92220" y="71730"/>
                </a:moveTo>
                <a:lnTo>
                  <a:pt x="101214" y="71857"/>
                </a:lnTo>
                <a:lnTo>
                  <a:pt x="100328" y="81928"/>
                </a:lnTo>
                <a:lnTo>
                  <a:pt x="92474" y="82308"/>
                </a:lnTo>
                <a:lnTo>
                  <a:pt x="92220" y="71730"/>
                </a:lnTo>
                <a:close/>
                <a:moveTo>
                  <a:pt x="226117" y="76766"/>
                </a:moveTo>
                <a:lnTo>
                  <a:pt x="227036" y="79679"/>
                </a:lnTo>
                <a:lnTo>
                  <a:pt x="219023" y="82308"/>
                </a:lnTo>
                <a:lnTo>
                  <a:pt x="218042" y="79394"/>
                </a:lnTo>
                <a:lnTo>
                  <a:pt x="226117" y="76766"/>
                </a:lnTo>
                <a:close/>
                <a:moveTo>
                  <a:pt x="80186" y="72617"/>
                </a:moveTo>
                <a:cubicBezTo>
                  <a:pt x="80503" y="74707"/>
                  <a:pt x="80978" y="78286"/>
                  <a:pt x="81516" y="82371"/>
                </a:cubicBezTo>
                <a:lnTo>
                  <a:pt x="60140" y="80091"/>
                </a:lnTo>
                <a:lnTo>
                  <a:pt x="58968" y="78856"/>
                </a:lnTo>
                <a:cubicBezTo>
                  <a:pt x="58778" y="77906"/>
                  <a:pt x="58524" y="76544"/>
                  <a:pt x="58176" y="74961"/>
                </a:cubicBezTo>
                <a:lnTo>
                  <a:pt x="69260" y="73789"/>
                </a:lnTo>
                <a:lnTo>
                  <a:pt x="69324" y="73789"/>
                </a:lnTo>
                <a:cubicBezTo>
                  <a:pt x="69355" y="73757"/>
                  <a:pt x="69387" y="73757"/>
                  <a:pt x="69419" y="73757"/>
                </a:cubicBezTo>
                <a:lnTo>
                  <a:pt x="80186" y="72617"/>
                </a:lnTo>
                <a:close/>
                <a:moveTo>
                  <a:pt x="86837" y="71730"/>
                </a:moveTo>
                <a:lnTo>
                  <a:pt x="91714" y="71794"/>
                </a:lnTo>
                <a:lnTo>
                  <a:pt x="91999" y="82339"/>
                </a:lnTo>
                <a:lnTo>
                  <a:pt x="88420" y="82498"/>
                </a:lnTo>
                <a:lnTo>
                  <a:pt x="86837" y="71730"/>
                </a:lnTo>
                <a:close/>
                <a:moveTo>
                  <a:pt x="193276" y="68057"/>
                </a:moveTo>
                <a:lnTo>
                  <a:pt x="197615" y="81231"/>
                </a:lnTo>
                <a:lnTo>
                  <a:pt x="193751" y="82498"/>
                </a:lnTo>
                <a:lnTo>
                  <a:pt x="189571" y="69355"/>
                </a:lnTo>
                <a:lnTo>
                  <a:pt x="193276" y="68057"/>
                </a:lnTo>
                <a:close/>
                <a:moveTo>
                  <a:pt x="238310" y="76481"/>
                </a:moveTo>
                <a:lnTo>
                  <a:pt x="238310" y="76481"/>
                </a:lnTo>
                <a:cubicBezTo>
                  <a:pt x="238120" y="78223"/>
                  <a:pt x="237961" y="79869"/>
                  <a:pt x="237803" y="81358"/>
                </a:cubicBezTo>
                <a:lnTo>
                  <a:pt x="234668" y="82498"/>
                </a:lnTo>
                <a:lnTo>
                  <a:pt x="233243" y="78128"/>
                </a:lnTo>
                <a:lnTo>
                  <a:pt x="238310" y="76481"/>
                </a:lnTo>
                <a:close/>
                <a:moveTo>
                  <a:pt x="80978" y="71604"/>
                </a:moveTo>
                <a:lnTo>
                  <a:pt x="86425" y="71667"/>
                </a:lnTo>
                <a:lnTo>
                  <a:pt x="88008" y="82466"/>
                </a:lnTo>
                <a:lnTo>
                  <a:pt x="84113" y="82624"/>
                </a:lnTo>
                <a:lnTo>
                  <a:pt x="82466" y="82466"/>
                </a:lnTo>
                <a:cubicBezTo>
                  <a:pt x="81865" y="77779"/>
                  <a:pt x="81295" y="73599"/>
                  <a:pt x="80978" y="71604"/>
                </a:cubicBezTo>
                <a:close/>
                <a:moveTo>
                  <a:pt x="110557" y="76322"/>
                </a:moveTo>
                <a:lnTo>
                  <a:pt x="114040" y="76924"/>
                </a:lnTo>
                <a:lnTo>
                  <a:pt x="112805" y="82688"/>
                </a:lnTo>
                <a:lnTo>
                  <a:pt x="110145" y="82308"/>
                </a:lnTo>
                <a:lnTo>
                  <a:pt x="110557" y="76322"/>
                </a:lnTo>
                <a:close/>
                <a:moveTo>
                  <a:pt x="144664" y="77336"/>
                </a:moveTo>
                <a:lnTo>
                  <a:pt x="155178" y="79014"/>
                </a:lnTo>
                <a:lnTo>
                  <a:pt x="154735" y="82815"/>
                </a:lnTo>
                <a:lnTo>
                  <a:pt x="144031" y="81009"/>
                </a:lnTo>
                <a:cubicBezTo>
                  <a:pt x="144253" y="79743"/>
                  <a:pt x="144474" y="78508"/>
                  <a:pt x="144664" y="77336"/>
                </a:cubicBezTo>
                <a:close/>
                <a:moveTo>
                  <a:pt x="113850" y="79964"/>
                </a:moveTo>
                <a:lnTo>
                  <a:pt x="116827" y="80313"/>
                </a:lnTo>
                <a:lnTo>
                  <a:pt x="116384" y="83195"/>
                </a:lnTo>
                <a:lnTo>
                  <a:pt x="113249" y="82751"/>
                </a:lnTo>
                <a:lnTo>
                  <a:pt x="113850" y="79964"/>
                </a:lnTo>
                <a:close/>
                <a:moveTo>
                  <a:pt x="155970" y="76069"/>
                </a:moveTo>
                <a:lnTo>
                  <a:pt x="160562" y="76576"/>
                </a:lnTo>
                <a:lnTo>
                  <a:pt x="159454" y="83575"/>
                </a:lnTo>
                <a:lnTo>
                  <a:pt x="155210" y="82878"/>
                </a:lnTo>
                <a:lnTo>
                  <a:pt x="155970" y="76069"/>
                </a:lnTo>
                <a:close/>
                <a:moveTo>
                  <a:pt x="117271" y="80376"/>
                </a:moveTo>
                <a:lnTo>
                  <a:pt x="119867" y="80693"/>
                </a:lnTo>
                <a:lnTo>
                  <a:pt x="119456" y="83638"/>
                </a:lnTo>
                <a:lnTo>
                  <a:pt x="116859" y="83258"/>
                </a:lnTo>
                <a:lnTo>
                  <a:pt x="117271" y="80376"/>
                </a:lnTo>
                <a:close/>
                <a:moveTo>
                  <a:pt x="255823" y="75277"/>
                </a:moveTo>
                <a:lnTo>
                  <a:pt x="257565" y="80439"/>
                </a:lnTo>
                <a:lnTo>
                  <a:pt x="249742" y="83733"/>
                </a:lnTo>
                <a:lnTo>
                  <a:pt x="248159" y="78064"/>
                </a:lnTo>
                <a:lnTo>
                  <a:pt x="255823" y="75277"/>
                </a:lnTo>
                <a:close/>
                <a:moveTo>
                  <a:pt x="265609" y="76481"/>
                </a:moveTo>
                <a:lnTo>
                  <a:pt x="268712" y="81041"/>
                </a:lnTo>
                <a:lnTo>
                  <a:pt x="268174" y="81516"/>
                </a:lnTo>
                <a:lnTo>
                  <a:pt x="263360" y="83828"/>
                </a:lnTo>
                <a:lnTo>
                  <a:pt x="261175" y="78983"/>
                </a:lnTo>
                <a:lnTo>
                  <a:pt x="265609" y="76481"/>
                </a:lnTo>
                <a:close/>
                <a:moveTo>
                  <a:pt x="189128" y="69482"/>
                </a:moveTo>
                <a:lnTo>
                  <a:pt x="193308" y="82656"/>
                </a:lnTo>
                <a:lnTo>
                  <a:pt x="189539" y="83923"/>
                </a:lnTo>
                <a:lnTo>
                  <a:pt x="185106" y="70907"/>
                </a:lnTo>
                <a:lnTo>
                  <a:pt x="189128" y="69482"/>
                </a:lnTo>
                <a:close/>
                <a:moveTo>
                  <a:pt x="161006" y="76639"/>
                </a:moveTo>
                <a:lnTo>
                  <a:pt x="162874" y="76829"/>
                </a:lnTo>
                <a:lnTo>
                  <a:pt x="162874" y="84145"/>
                </a:lnTo>
                <a:lnTo>
                  <a:pt x="162811" y="84145"/>
                </a:lnTo>
                <a:lnTo>
                  <a:pt x="159897" y="83670"/>
                </a:lnTo>
                <a:lnTo>
                  <a:pt x="161006" y="76639"/>
                </a:lnTo>
                <a:close/>
                <a:moveTo>
                  <a:pt x="276344" y="75562"/>
                </a:moveTo>
                <a:lnTo>
                  <a:pt x="278530" y="78381"/>
                </a:lnTo>
                <a:lnTo>
                  <a:pt x="271404" y="84176"/>
                </a:lnTo>
                <a:lnTo>
                  <a:pt x="269567" y="81516"/>
                </a:lnTo>
                <a:lnTo>
                  <a:pt x="276344" y="75562"/>
                </a:lnTo>
                <a:close/>
                <a:moveTo>
                  <a:pt x="136557" y="80281"/>
                </a:moveTo>
                <a:lnTo>
                  <a:pt x="143049" y="81358"/>
                </a:lnTo>
                <a:cubicBezTo>
                  <a:pt x="142891" y="82276"/>
                  <a:pt x="142733" y="83258"/>
                  <a:pt x="142543" y="84240"/>
                </a:cubicBezTo>
                <a:lnTo>
                  <a:pt x="136050" y="83480"/>
                </a:lnTo>
                <a:lnTo>
                  <a:pt x="136557" y="80281"/>
                </a:lnTo>
                <a:close/>
                <a:moveTo>
                  <a:pt x="163317" y="76892"/>
                </a:moveTo>
                <a:lnTo>
                  <a:pt x="166484" y="77241"/>
                </a:lnTo>
                <a:lnTo>
                  <a:pt x="165566" y="84271"/>
                </a:lnTo>
                <a:cubicBezTo>
                  <a:pt x="165154" y="84271"/>
                  <a:pt x="164109" y="84271"/>
                  <a:pt x="163317" y="84208"/>
                </a:cubicBezTo>
                <a:lnTo>
                  <a:pt x="163317" y="76892"/>
                </a:lnTo>
                <a:close/>
                <a:moveTo>
                  <a:pt x="232768" y="78286"/>
                </a:moveTo>
                <a:lnTo>
                  <a:pt x="234224" y="82688"/>
                </a:lnTo>
                <a:lnTo>
                  <a:pt x="229094" y="84556"/>
                </a:lnTo>
                <a:lnTo>
                  <a:pt x="227637" y="79996"/>
                </a:lnTo>
                <a:lnTo>
                  <a:pt x="232768" y="78286"/>
                </a:lnTo>
                <a:close/>
                <a:moveTo>
                  <a:pt x="121609" y="72174"/>
                </a:moveTo>
                <a:lnTo>
                  <a:pt x="131110" y="73251"/>
                </a:lnTo>
                <a:lnTo>
                  <a:pt x="129590" y="85063"/>
                </a:lnTo>
                <a:lnTo>
                  <a:pt x="119899" y="83701"/>
                </a:lnTo>
                <a:lnTo>
                  <a:pt x="120374" y="80503"/>
                </a:lnTo>
                <a:lnTo>
                  <a:pt x="121609" y="72174"/>
                </a:lnTo>
                <a:close/>
                <a:moveTo>
                  <a:pt x="216775" y="77209"/>
                </a:moveTo>
                <a:lnTo>
                  <a:pt x="217503" y="79363"/>
                </a:lnTo>
                <a:lnTo>
                  <a:pt x="218548" y="82466"/>
                </a:lnTo>
                <a:lnTo>
                  <a:pt x="209839" y="85316"/>
                </a:lnTo>
                <a:lnTo>
                  <a:pt x="207971" y="80186"/>
                </a:lnTo>
                <a:lnTo>
                  <a:pt x="216775" y="77209"/>
                </a:lnTo>
                <a:close/>
                <a:moveTo>
                  <a:pt x="260795" y="79204"/>
                </a:moveTo>
                <a:lnTo>
                  <a:pt x="262948" y="84018"/>
                </a:lnTo>
                <a:lnTo>
                  <a:pt x="260225" y="85348"/>
                </a:lnTo>
                <a:lnTo>
                  <a:pt x="258546" y="80471"/>
                </a:lnTo>
                <a:lnTo>
                  <a:pt x="260795" y="79204"/>
                </a:lnTo>
                <a:close/>
                <a:moveTo>
                  <a:pt x="149383" y="82403"/>
                </a:moveTo>
                <a:lnTo>
                  <a:pt x="154672" y="83290"/>
                </a:lnTo>
                <a:lnTo>
                  <a:pt x="154450" y="85443"/>
                </a:lnTo>
                <a:lnTo>
                  <a:pt x="149130" y="84651"/>
                </a:lnTo>
                <a:lnTo>
                  <a:pt x="149383" y="82403"/>
                </a:lnTo>
                <a:close/>
                <a:moveTo>
                  <a:pt x="187386" y="80471"/>
                </a:moveTo>
                <a:lnTo>
                  <a:pt x="188653" y="84208"/>
                </a:lnTo>
                <a:lnTo>
                  <a:pt x="184852" y="85475"/>
                </a:lnTo>
                <a:lnTo>
                  <a:pt x="183617" y="81706"/>
                </a:lnTo>
                <a:lnTo>
                  <a:pt x="187386" y="80471"/>
                </a:lnTo>
                <a:close/>
                <a:moveTo>
                  <a:pt x="130793" y="79299"/>
                </a:moveTo>
                <a:lnTo>
                  <a:pt x="136114" y="80186"/>
                </a:lnTo>
                <a:lnTo>
                  <a:pt x="135227" y="85855"/>
                </a:lnTo>
                <a:lnTo>
                  <a:pt x="130033" y="85126"/>
                </a:lnTo>
                <a:lnTo>
                  <a:pt x="130793" y="79299"/>
                </a:lnTo>
                <a:close/>
                <a:moveTo>
                  <a:pt x="205627" y="80978"/>
                </a:moveTo>
                <a:lnTo>
                  <a:pt x="204044" y="85950"/>
                </a:lnTo>
                <a:lnTo>
                  <a:pt x="202967" y="82656"/>
                </a:lnTo>
                <a:lnTo>
                  <a:pt x="203252" y="81769"/>
                </a:lnTo>
                <a:lnTo>
                  <a:pt x="205627" y="80978"/>
                </a:lnTo>
                <a:close/>
                <a:moveTo>
                  <a:pt x="181559" y="76987"/>
                </a:moveTo>
                <a:lnTo>
                  <a:pt x="184377" y="85633"/>
                </a:lnTo>
                <a:lnTo>
                  <a:pt x="181939" y="86425"/>
                </a:lnTo>
                <a:lnTo>
                  <a:pt x="178994" y="77811"/>
                </a:lnTo>
                <a:lnTo>
                  <a:pt x="181559" y="76987"/>
                </a:lnTo>
                <a:close/>
                <a:moveTo>
                  <a:pt x="135987" y="83955"/>
                </a:moveTo>
                <a:lnTo>
                  <a:pt x="142479" y="84715"/>
                </a:lnTo>
                <a:cubicBezTo>
                  <a:pt x="142353" y="85411"/>
                  <a:pt x="142226" y="86108"/>
                  <a:pt x="142099" y="86805"/>
                </a:cubicBezTo>
                <a:lnTo>
                  <a:pt x="135670" y="85918"/>
                </a:lnTo>
                <a:lnTo>
                  <a:pt x="135987" y="83955"/>
                </a:lnTo>
                <a:close/>
                <a:moveTo>
                  <a:pt x="207559" y="80313"/>
                </a:moveTo>
                <a:lnTo>
                  <a:pt x="209396" y="85475"/>
                </a:lnTo>
                <a:lnTo>
                  <a:pt x="204677" y="86995"/>
                </a:lnTo>
                <a:lnTo>
                  <a:pt x="206736" y="80598"/>
                </a:lnTo>
                <a:lnTo>
                  <a:pt x="207559" y="80313"/>
                </a:lnTo>
                <a:close/>
                <a:moveTo>
                  <a:pt x="278815" y="78761"/>
                </a:moveTo>
                <a:lnTo>
                  <a:pt x="280430" y="80851"/>
                </a:lnTo>
                <a:lnTo>
                  <a:pt x="273399" y="87121"/>
                </a:lnTo>
                <a:lnTo>
                  <a:pt x="271657" y="84556"/>
                </a:lnTo>
                <a:lnTo>
                  <a:pt x="278815" y="78761"/>
                </a:lnTo>
                <a:close/>
                <a:moveTo>
                  <a:pt x="227194" y="80123"/>
                </a:moveTo>
                <a:lnTo>
                  <a:pt x="228651" y="84715"/>
                </a:lnTo>
                <a:lnTo>
                  <a:pt x="220797" y="87597"/>
                </a:lnTo>
                <a:lnTo>
                  <a:pt x="219150" y="82751"/>
                </a:lnTo>
                <a:lnTo>
                  <a:pt x="227194" y="80123"/>
                </a:lnTo>
                <a:close/>
                <a:moveTo>
                  <a:pt x="143968" y="81484"/>
                </a:moveTo>
                <a:lnTo>
                  <a:pt x="148940" y="82308"/>
                </a:lnTo>
                <a:lnTo>
                  <a:pt x="148655" y="84778"/>
                </a:lnTo>
                <a:lnTo>
                  <a:pt x="148686" y="84778"/>
                </a:lnTo>
                <a:lnTo>
                  <a:pt x="148338" y="87660"/>
                </a:lnTo>
                <a:lnTo>
                  <a:pt x="143049" y="86931"/>
                </a:lnTo>
                <a:cubicBezTo>
                  <a:pt x="143366" y="85031"/>
                  <a:pt x="143683" y="83226"/>
                  <a:pt x="143968" y="81484"/>
                </a:cubicBezTo>
                <a:close/>
                <a:moveTo>
                  <a:pt x="237740" y="81896"/>
                </a:moveTo>
                <a:lnTo>
                  <a:pt x="237740" y="81896"/>
                </a:lnTo>
                <a:cubicBezTo>
                  <a:pt x="237518" y="83891"/>
                  <a:pt x="237360" y="85760"/>
                  <a:pt x="237233" y="87502"/>
                </a:cubicBezTo>
                <a:lnTo>
                  <a:pt x="237265" y="87502"/>
                </a:lnTo>
                <a:lnTo>
                  <a:pt x="236410" y="87787"/>
                </a:lnTo>
                <a:lnTo>
                  <a:pt x="234826" y="82941"/>
                </a:lnTo>
                <a:lnTo>
                  <a:pt x="237740" y="81896"/>
                </a:lnTo>
                <a:close/>
                <a:moveTo>
                  <a:pt x="247716" y="78223"/>
                </a:moveTo>
                <a:lnTo>
                  <a:pt x="249331" y="83891"/>
                </a:lnTo>
                <a:lnTo>
                  <a:pt x="239513" y="88040"/>
                </a:lnTo>
                <a:cubicBezTo>
                  <a:pt x="239640" y="86171"/>
                  <a:pt x="239798" y="84176"/>
                  <a:pt x="240020" y="82023"/>
                </a:cubicBezTo>
                <a:cubicBezTo>
                  <a:pt x="240052" y="81706"/>
                  <a:pt x="240115" y="81358"/>
                  <a:pt x="240147" y="81009"/>
                </a:cubicBezTo>
                <a:lnTo>
                  <a:pt x="247716" y="78223"/>
                </a:lnTo>
                <a:close/>
                <a:moveTo>
                  <a:pt x="177093" y="73694"/>
                </a:moveTo>
                <a:lnTo>
                  <a:pt x="178487" y="77716"/>
                </a:lnTo>
                <a:lnTo>
                  <a:pt x="181527" y="86551"/>
                </a:lnTo>
                <a:cubicBezTo>
                  <a:pt x="179469" y="87216"/>
                  <a:pt x="177632" y="87818"/>
                  <a:pt x="176048" y="88293"/>
                </a:cubicBezTo>
                <a:lnTo>
                  <a:pt x="171773" y="75562"/>
                </a:lnTo>
                <a:lnTo>
                  <a:pt x="177093" y="73694"/>
                </a:lnTo>
                <a:close/>
                <a:moveTo>
                  <a:pt x="149098" y="85095"/>
                </a:moveTo>
                <a:lnTo>
                  <a:pt x="154387" y="85886"/>
                </a:lnTo>
                <a:lnTo>
                  <a:pt x="154102" y="88452"/>
                </a:lnTo>
                <a:lnTo>
                  <a:pt x="148781" y="87723"/>
                </a:lnTo>
                <a:lnTo>
                  <a:pt x="149098" y="85095"/>
                </a:lnTo>
                <a:close/>
                <a:moveTo>
                  <a:pt x="104255" y="84050"/>
                </a:moveTo>
                <a:lnTo>
                  <a:pt x="103970" y="88008"/>
                </a:lnTo>
                <a:lnTo>
                  <a:pt x="92632" y="88642"/>
                </a:lnTo>
                <a:lnTo>
                  <a:pt x="92537" y="84556"/>
                </a:lnTo>
                <a:lnTo>
                  <a:pt x="104255" y="84050"/>
                </a:lnTo>
                <a:close/>
                <a:moveTo>
                  <a:pt x="201859" y="82213"/>
                </a:moveTo>
                <a:lnTo>
                  <a:pt x="202270" y="83416"/>
                </a:lnTo>
                <a:cubicBezTo>
                  <a:pt x="201732" y="85095"/>
                  <a:pt x="201162" y="86900"/>
                  <a:pt x="200592" y="88737"/>
                </a:cubicBezTo>
                <a:lnTo>
                  <a:pt x="198755" y="83258"/>
                </a:lnTo>
                <a:lnTo>
                  <a:pt x="201859" y="82213"/>
                </a:lnTo>
                <a:close/>
                <a:moveTo>
                  <a:pt x="92062" y="84620"/>
                </a:moveTo>
                <a:lnTo>
                  <a:pt x="92157" y="88705"/>
                </a:lnTo>
                <a:lnTo>
                  <a:pt x="89402" y="88863"/>
                </a:lnTo>
                <a:lnTo>
                  <a:pt x="88768" y="84746"/>
                </a:lnTo>
                <a:lnTo>
                  <a:pt x="92062" y="84620"/>
                </a:lnTo>
                <a:close/>
                <a:moveTo>
                  <a:pt x="155147" y="83353"/>
                </a:moveTo>
                <a:lnTo>
                  <a:pt x="159390" y="84050"/>
                </a:lnTo>
                <a:lnTo>
                  <a:pt x="158630" y="89022"/>
                </a:lnTo>
                <a:lnTo>
                  <a:pt x="154577" y="88483"/>
                </a:lnTo>
                <a:lnTo>
                  <a:pt x="154862" y="85728"/>
                </a:lnTo>
                <a:lnTo>
                  <a:pt x="155147" y="83353"/>
                </a:lnTo>
                <a:close/>
                <a:moveTo>
                  <a:pt x="159834" y="84113"/>
                </a:moveTo>
                <a:lnTo>
                  <a:pt x="162747" y="84588"/>
                </a:lnTo>
                <a:lnTo>
                  <a:pt x="162874" y="84588"/>
                </a:lnTo>
                <a:lnTo>
                  <a:pt x="162874" y="89592"/>
                </a:lnTo>
                <a:lnTo>
                  <a:pt x="159074" y="89085"/>
                </a:lnTo>
                <a:lnTo>
                  <a:pt x="159834" y="84113"/>
                </a:lnTo>
                <a:close/>
                <a:moveTo>
                  <a:pt x="257723" y="80851"/>
                </a:moveTo>
                <a:lnTo>
                  <a:pt x="259401" y="85728"/>
                </a:lnTo>
                <a:lnTo>
                  <a:pt x="251421" y="89592"/>
                </a:lnTo>
                <a:lnTo>
                  <a:pt x="249869" y="84176"/>
                </a:lnTo>
                <a:lnTo>
                  <a:pt x="257723" y="80851"/>
                </a:lnTo>
                <a:close/>
                <a:moveTo>
                  <a:pt x="234383" y="83131"/>
                </a:moveTo>
                <a:lnTo>
                  <a:pt x="235966" y="87945"/>
                </a:lnTo>
                <a:lnTo>
                  <a:pt x="230741" y="89750"/>
                </a:lnTo>
                <a:lnTo>
                  <a:pt x="229221" y="85000"/>
                </a:lnTo>
                <a:lnTo>
                  <a:pt x="234383" y="83131"/>
                </a:lnTo>
                <a:close/>
                <a:moveTo>
                  <a:pt x="163317" y="84683"/>
                </a:moveTo>
                <a:cubicBezTo>
                  <a:pt x="164077" y="84746"/>
                  <a:pt x="165059" y="84746"/>
                  <a:pt x="165503" y="84746"/>
                </a:cubicBezTo>
                <a:lnTo>
                  <a:pt x="164869" y="89813"/>
                </a:lnTo>
                <a:cubicBezTo>
                  <a:pt x="164394" y="89750"/>
                  <a:pt x="163856" y="89687"/>
                  <a:pt x="163317" y="89623"/>
                </a:cubicBezTo>
                <a:lnTo>
                  <a:pt x="163317" y="84683"/>
                </a:lnTo>
                <a:close/>
                <a:moveTo>
                  <a:pt x="189508" y="86330"/>
                </a:moveTo>
                <a:lnTo>
                  <a:pt x="190363" y="88863"/>
                </a:lnTo>
                <a:lnTo>
                  <a:pt x="186373" y="90162"/>
                </a:lnTo>
                <a:lnTo>
                  <a:pt x="185549" y="87628"/>
                </a:lnTo>
                <a:lnTo>
                  <a:pt x="189508" y="86330"/>
                </a:lnTo>
                <a:close/>
                <a:moveTo>
                  <a:pt x="171330" y="75689"/>
                </a:moveTo>
                <a:lnTo>
                  <a:pt x="175605" y="88452"/>
                </a:lnTo>
                <a:cubicBezTo>
                  <a:pt x="172026" y="89560"/>
                  <a:pt x="169778" y="90225"/>
                  <a:pt x="169240" y="90288"/>
                </a:cubicBezTo>
                <a:cubicBezTo>
                  <a:pt x="168796" y="90288"/>
                  <a:pt x="167403" y="90130"/>
                  <a:pt x="165313" y="89877"/>
                </a:cubicBezTo>
                <a:lnTo>
                  <a:pt x="166959" y="77209"/>
                </a:lnTo>
                <a:lnTo>
                  <a:pt x="171330" y="75689"/>
                </a:lnTo>
                <a:close/>
                <a:moveTo>
                  <a:pt x="105743" y="83986"/>
                </a:moveTo>
                <a:cubicBezTo>
                  <a:pt x="106756" y="84145"/>
                  <a:pt x="112014" y="84905"/>
                  <a:pt x="119076" y="85886"/>
                </a:cubicBezTo>
                <a:lnTo>
                  <a:pt x="118284" y="90320"/>
                </a:lnTo>
                <a:lnTo>
                  <a:pt x="104856" y="88072"/>
                </a:lnTo>
                <a:lnTo>
                  <a:pt x="105141" y="84018"/>
                </a:lnTo>
                <a:lnTo>
                  <a:pt x="105743" y="83986"/>
                </a:lnTo>
                <a:close/>
                <a:moveTo>
                  <a:pt x="228777" y="85158"/>
                </a:moveTo>
                <a:lnTo>
                  <a:pt x="229474" y="87311"/>
                </a:lnTo>
                <a:lnTo>
                  <a:pt x="221779" y="90320"/>
                </a:lnTo>
                <a:cubicBezTo>
                  <a:pt x="221747" y="90320"/>
                  <a:pt x="221715" y="90352"/>
                  <a:pt x="221715" y="90352"/>
                </a:cubicBezTo>
                <a:lnTo>
                  <a:pt x="220923" y="88008"/>
                </a:lnTo>
                <a:lnTo>
                  <a:pt x="228777" y="85158"/>
                </a:lnTo>
                <a:close/>
                <a:moveTo>
                  <a:pt x="269219" y="81801"/>
                </a:moveTo>
                <a:lnTo>
                  <a:pt x="273019" y="87375"/>
                </a:lnTo>
                <a:lnTo>
                  <a:pt x="266400" y="90573"/>
                </a:lnTo>
                <a:lnTo>
                  <a:pt x="263740" y="84683"/>
                </a:lnTo>
                <a:lnTo>
                  <a:pt x="268649" y="82308"/>
                </a:lnTo>
                <a:cubicBezTo>
                  <a:pt x="268680" y="82276"/>
                  <a:pt x="268712" y="82244"/>
                  <a:pt x="268744" y="82213"/>
                </a:cubicBezTo>
                <a:lnTo>
                  <a:pt x="269219" y="81801"/>
                </a:lnTo>
                <a:close/>
                <a:moveTo>
                  <a:pt x="218738" y="82878"/>
                </a:moveTo>
                <a:lnTo>
                  <a:pt x="220385" y="87755"/>
                </a:lnTo>
                <a:lnTo>
                  <a:pt x="211866" y="90858"/>
                </a:lnTo>
                <a:lnTo>
                  <a:pt x="210029" y="85760"/>
                </a:lnTo>
                <a:lnTo>
                  <a:pt x="218738" y="82878"/>
                </a:lnTo>
                <a:close/>
                <a:moveTo>
                  <a:pt x="119519" y="85950"/>
                </a:moveTo>
                <a:lnTo>
                  <a:pt x="125251" y="86741"/>
                </a:lnTo>
                <a:lnTo>
                  <a:pt x="124301" y="91302"/>
                </a:lnTo>
                <a:lnTo>
                  <a:pt x="118759" y="90383"/>
                </a:lnTo>
                <a:lnTo>
                  <a:pt x="119519" y="85950"/>
                </a:lnTo>
                <a:close/>
                <a:moveTo>
                  <a:pt x="185106" y="87787"/>
                </a:moveTo>
                <a:lnTo>
                  <a:pt x="185929" y="90288"/>
                </a:lnTo>
                <a:lnTo>
                  <a:pt x="182034" y="91587"/>
                </a:lnTo>
                <a:lnTo>
                  <a:pt x="182224" y="88705"/>
                </a:lnTo>
                <a:lnTo>
                  <a:pt x="185106" y="87787"/>
                </a:lnTo>
                <a:close/>
                <a:moveTo>
                  <a:pt x="125726" y="86836"/>
                </a:moveTo>
                <a:lnTo>
                  <a:pt x="129305" y="87343"/>
                </a:lnTo>
                <a:lnTo>
                  <a:pt x="128671" y="92062"/>
                </a:lnTo>
                <a:lnTo>
                  <a:pt x="124745" y="91397"/>
                </a:lnTo>
                <a:lnTo>
                  <a:pt x="125726" y="86836"/>
                </a:lnTo>
                <a:close/>
                <a:moveTo>
                  <a:pt x="263328" y="84873"/>
                </a:moveTo>
                <a:lnTo>
                  <a:pt x="265989" y="90763"/>
                </a:lnTo>
                <a:lnTo>
                  <a:pt x="262663" y="92379"/>
                </a:lnTo>
                <a:lnTo>
                  <a:pt x="260510" y="86203"/>
                </a:lnTo>
                <a:lnTo>
                  <a:pt x="263328" y="84873"/>
                </a:lnTo>
                <a:close/>
                <a:moveTo>
                  <a:pt x="229632" y="87755"/>
                </a:moveTo>
                <a:lnTo>
                  <a:pt x="230298" y="89908"/>
                </a:lnTo>
                <a:lnTo>
                  <a:pt x="222475" y="92600"/>
                </a:lnTo>
                <a:lnTo>
                  <a:pt x="221842" y="90763"/>
                </a:lnTo>
                <a:lnTo>
                  <a:pt x="221937" y="90763"/>
                </a:lnTo>
                <a:lnTo>
                  <a:pt x="229632" y="87755"/>
                </a:lnTo>
                <a:close/>
                <a:moveTo>
                  <a:pt x="202492" y="84176"/>
                </a:moveTo>
                <a:lnTo>
                  <a:pt x="203569" y="87438"/>
                </a:lnTo>
                <a:lnTo>
                  <a:pt x="201890" y="92727"/>
                </a:lnTo>
                <a:lnTo>
                  <a:pt x="200814" y="89497"/>
                </a:lnTo>
                <a:cubicBezTo>
                  <a:pt x="201415" y="87628"/>
                  <a:pt x="201985" y="85855"/>
                  <a:pt x="202492" y="84176"/>
                </a:cubicBezTo>
                <a:close/>
                <a:moveTo>
                  <a:pt x="209586" y="85886"/>
                </a:moveTo>
                <a:lnTo>
                  <a:pt x="211423" y="91017"/>
                </a:lnTo>
                <a:lnTo>
                  <a:pt x="206451" y="92854"/>
                </a:lnTo>
                <a:cubicBezTo>
                  <a:pt x="205501" y="90130"/>
                  <a:pt x="204867" y="88262"/>
                  <a:pt x="204582" y="87533"/>
                </a:cubicBezTo>
                <a:lnTo>
                  <a:pt x="209586" y="85886"/>
                </a:lnTo>
                <a:close/>
                <a:moveTo>
                  <a:pt x="129748" y="87407"/>
                </a:moveTo>
                <a:lnTo>
                  <a:pt x="134879" y="88135"/>
                </a:lnTo>
                <a:lnTo>
                  <a:pt x="134119" y="92949"/>
                </a:lnTo>
                <a:lnTo>
                  <a:pt x="129147" y="92125"/>
                </a:lnTo>
                <a:lnTo>
                  <a:pt x="129748" y="87407"/>
                </a:lnTo>
                <a:close/>
                <a:moveTo>
                  <a:pt x="103906" y="88483"/>
                </a:moveTo>
                <a:lnTo>
                  <a:pt x="103558" y="93012"/>
                </a:lnTo>
                <a:lnTo>
                  <a:pt x="92727" y="93202"/>
                </a:lnTo>
                <a:lnTo>
                  <a:pt x="92600" y="89117"/>
                </a:lnTo>
                <a:lnTo>
                  <a:pt x="103906" y="88483"/>
                </a:lnTo>
                <a:close/>
                <a:moveTo>
                  <a:pt x="92157" y="89180"/>
                </a:moveTo>
                <a:lnTo>
                  <a:pt x="92284" y="93234"/>
                </a:lnTo>
                <a:lnTo>
                  <a:pt x="90035" y="93265"/>
                </a:lnTo>
                <a:lnTo>
                  <a:pt x="89465" y="89307"/>
                </a:lnTo>
                <a:lnTo>
                  <a:pt x="92157" y="89180"/>
                </a:lnTo>
                <a:close/>
                <a:moveTo>
                  <a:pt x="181749" y="88863"/>
                </a:moveTo>
                <a:lnTo>
                  <a:pt x="181590" y="91745"/>
                </a:lnTo>
                <a:lnTo>
                  <a:pt x="175478" y="93740"/>
                </a:lnTo>
                <a:lnTo>
                  <a:pt x="175478" y="93740"/>
                </a:lnTo>
                <a:lnTo>
                  <a:pt x="176080" y="90668"/>
                </a:lnTo>
                <a:cubicBezTo>
                  <a:pt x="177727" y="90162"/>
                  <a:pt x="179659" y="89560"/>
                  <a:pt x="181749" y="88863"/>
                </a:cubicBezTo>
                <a:close/>
                <a:moveTo>
                  <a:pt x="194005" y="84841"/>
                </a:moveTo>
                <a:lnTo>
                  <a:pt x="196412" y="92727"/>
                </a:lnTo>
                <a:lnTo>
                  <a:pt x="192548" y="93867"/>
                </a:lnTo>
                <a:lnTo>
                  <a:pt x="190870" y="88927"/>
                </a:lnTo>
                <a:lnTo>
                  <a:pt x="189919" y="86203"/>
                </a:lnTo>
                <a:lnTo>
                  <a:pt x="194005" y="84841"/>
                </a:lnTo>
                <a:close/>
                <a:moveTo>
                  <a:pt x="135322" y="88167"/>
                </a:moveTo>
                <a:lnTo>
                  <a:pt x="141719" y="89053"/>
                </a:lnTo>
                <a:cubicBezTo>
                  <a:pt x="141434" y="90700"/>
                  <a:pt x="141149" y="92379"/>
                  <a:pt x="140864" y="94057"/>
                </a:cubicBezTo>
                <a:lnTo>
                  <a:pt x="134562" y="93012"/>
                </a:lnTo>
                <a:lnTo>
                  <a:pt x="135322" y="88167"/>
                </a:lnTo>
                <a:close/>
                <a:moveTo>
                  <a:pt x="25050" y="50797"/>
                </a:moveTo>
                <a:cubicBezTo>
                  <a:pt x="25335" y="52286"/>
                  <a:pt x="25557" y="53426"/>
                  <a:pt x="25715" y="54027"/>
                </a:cubicBezTo>
                <a:cubicBezTo>
                  <a:pt x="27077" y="59000"/>
                  <a:pt x="31099" y="64352"/>
                  <a:pt x="35279" y="66727"/>
                </a:cubicBezTo>
                <a:cubicBezTo>
                  <a:pt x="37275" y="67835"/>
                  <a:pt x="40663" y="69292"/>
                  <a:pt x="43957" y="70717"/>
                </a:cubicBezTo>
                <a:cubicBezTo>
                  <a:pt x="46807" y="71952"/>
                  <a:pt x="50734" y="73599"/>
                  <a:pt x="51272" y="74137"/>
                </a:cubicBezTo>
                <a:cubicBezTo>
                  <a:pt x="51684" y="74517"/>
                  <a:pt x="54598" y="77589"/>
                  <a:pt x="58398" y="81611"/>
                </a:cubicBezTo>
                <a:lnTo>
                  <a:pt x="57448" y="94184"/>
                </a:lnTo>
                <a:lnTo>
                  <a:pt x="52602" y="83955"/>
                </a:lnTo>
                <a:cubicBezTo>
                  <a:pt x="52507" y="83733"/>
                  <a:pt x="52317" y="83543"/>
                  <a:pt x="52096" y="83448"/>
                </a:cubicBezTo>
                <a:cubicBezTo>
                  <a:pt x="36008" y="75024"/>
                  <a:pt x="18241" y="65143"/>
                  <a:pt x="17006" y="63401"/>
                </a:cubicBezTo>
                <a:cubicBezTo>
                  <a:pt x="16468" y="62546"/>
                  <a:pt x="15201" y="57923"/>
                  <a:pt x="13871" y="53046"/>
                </a:cubicBezTo>
                <a:cubicBezTo>
                  <a:pt x="17766" y="52254"/>
                  <a:pt x="21630" y="51462"/>
                  <a:pt x="25050" y="50797"/>
                </a:cubicBezTo>
                <a:close/>
                <a:moveTo>
                  <a:pt x="104825" y="88547"/>
                </a:moveTo>
                <a:lnTo>
                  <a:pt x="118221" y="90763"/>
                </a:lnTo>
                <a:lnTo>
                  <a:pt x="117461" y="95102"/>
                </a:lnTo>
                <a:lnTo>
                  <a:pt x="104508" y="93075"/>
                </a:lnTo>
                <a:lnTo>
                  <a:pt x="104825" y="88547"/>
                </a:lnTo>
                <a:close/>
                <a:moveTo>
                  <a:pt x="190489" y="89307"/>
                </a:moveTo>
                <a:lnTo>
                  <a:pt x="192073" y="93994"/>
                </a:lnTo>
                <a:lnTo>
                  <a:pt x="188019" y="95229"/>
                </a:lnTo>
                <a:lnTo>
                  <a:pt x="186531" y="90605"/>
                </a:lnTo>
                <a:lnTo>
                  <a:pt x="190489" y="89307"/>
                </a:lnTo>
                <a:close/>
                <a:moveTo>
                  <a:pt x="186056" y="90732"/>
                </a:moveTo>
                <a:lnTo>
                  <a:pt x="187544" y="95260"/>
                </a:lnTo>
                <a:lnTo>
                  <a:pt x="181844" y="95039"/>
                </a:lnTo>
                <a:lnTo>
                  <a:pt x="182002" y="92062"/>
                </a:lnTo>
                <a:lnTo>
                  <a:pt x="186056" y="90732"/>
                </a:lnTo>
                <a:close/>
                <a:moveTo>
                  <a:pt x="249457" y="84335"/>
                </a:moveTo>
                <a:lnTo>
                  <a:pt x="251009" y="89782"/>
                </a:lnTo>
                <a:lnTo>
                  <a:pt x="239323" y="95419"/>
                </a:lnTo>
                <a:cubicBezTo>
                  <a:pt x="239292" y="93455"/>
                  <a:pt x="239323" y="91143"/>
                  <a:pt x="239482" y="88547"/>
                </a:cubicBezTo>
                <a:lnTo>
                  <a:pt x="239513" y="88547"/>
                </a:lnTo>
                <a:lnTo>
                  <a:pt x="249457" y="84335"/>
                </a:lnTo>
                <a:close/>
                <a:moveTo>
                  <a:pt x="220512" y="88198"/>
                </a:moveTo>
                <a:lnTo>
                  <a:pt x="222064" y="92727"/>
                </a:lnTo>
                <a:lnTo>
                  <a:pt x="213576" y="95672"/>
                </a:lnTo>
                <a:lnTo>
                  <a:pt x="212024" y="91302"/>
                </a:lnTo>
                <a:lnTo>
                  <a:pt x="220512" y="88198"/>
                </a:lnTo>
                <a:close/>
                <a:moveTo>
                  <a:pt x="118664" y="90827"/>
                </a:moveTo>
                <a:lnTo>
                  <a:pt x="123129" y="91587"/>
                </a:lnTo>
                <a:lnTo>
                  <a:pt x="122496" y="95894"/>
                </a:lnTo>
                <a:lnTo>
                  <a:pt x="117904" y="95165"/>
                </a:lnTo>
                <a:lnTo>
                  <a:pt x="118664" y="90827"/>
                </a:lnTo>
                <a:close/>
                <a:moveTo>
                  <a:pt x="230456" y="90320"/>
                </a:moveTo>
                <a:lnTo>
                  <a:pt x="231406" y="93392"/>
                </a:lnTo>
                <a:lnTo>
                  <a:pt x="223584" y="95894"/>
                </a:lnTo>
                <a:lnTo>
                  <a:pt x="222634" y="93012"/>
                </a:lnTo>
                <a:lnTo>
                  <a:pt x="230456" y="90320"/>
                </a:lnTo>
                <a:close/>
                <a:moveTo>
                  <a:pt x="198312" y="83416"/>
                </a:moveTo>
                <a:lnTo>
                  <a:pt x="200339" y="89497"/>
                </a:lnTo>
                <a:cubicBezTo>
                  <a:pt x="199610" y="91808"/>
                  <a:pt x="198850" y="94184"/>
                  <a:pt x="198090" y="96559"/>
                </a:cubicBezTo>
                <a:lnTo>
                  <a:pt x="194416" y="84715"/>
                </a:lnTo>
                <a:lnTo>
                  <a:pt x="198312" y="83416"/>
                </a:lnTo>
                <a:close/>
                <a:moveTo>
                  <a:pt x="259686" y="86615"/>
                </a:moveTo>
                <a:lnTo>
                  <a:pt x="261840" y="92790"/>
                </a:lnTo>
                <a:lnTo>
                  <a:pt x="253859" y="96654"/>
                </a:lnTo>
                <a:lnTo>
                  <a:pt x="251706" y="90478"/>
                </a:lnTo>
                <a:lnTo>
                  <a:pt x="259686" y="86615"/>
                </a:lnTo>
                <a:close/>
                <a:moveTo>
                  <a:pt x="123604" y="91650"/>
                </a:moveTo>
                <a:lnTo>
                  <a:pt x="128608" y="92505"/>
                </a:lnTo>
                <a:lnTo>
                  <a:pt x="128101" y="96780"/>
                </a:lnTo>
                <a:lnTo>
                  <a:pt x="122939" y="95989"/>
                </a:lnTo>
                <a:lnTo>
                  <a:pt x="123604" y="91650"/>
                </a:lnTo>
                <a:close/>
                <a:moveTo>
                  <a:pt x="175605" y="90827"/>
                </a:moveTo>
                <a:lnTo>
                  <a:pt x="174972" y="93899"/>
                </a:lnTo>
                <a:lnTo>
                  <a:pt x="170000" y="95514"/>
                </a:lnTo>
                <a:cubicBezTo>
                  <a:pt x="169905" y="95545"/>
                  <a:pt x="169841" y="95640"/>
                  <a:pt x="169841" y="95735"/>
                </a:cubicBezTo>
                <a:lnTo>
                  <a:pt x="169841" y="96875"/>
                </a:lnTo>
                <a:lnTo>
                  <a:pt x="164521" y="96210"/>
                </a:lnTo>
                <a:lnTo>
                  <a:pt x="165028" y="92157"/>
                </a:lnTo>
                <a:cubicBezTo>
                  <a:pt x="167276" y="92410"/>
                  <a:pt x="168765" y="92569"/>
                  <a:pt x="169240" y="92569"/>
                </a:cubicBezTo>
                <a:cubicBezTo>
                  <a:pt x="169715" y="92569"/>
                  <a:pt x="172026" y="91935"/>
                  <a:pt x="175605" y="90827"/>
                </a:cubicBezTo>
                <a:close/>
                <a:moveTo>
                  <a:pt x="129083" y="92600"/>
                </a:moveTo>
                <a:lnTo>
                  <a:pt x="131712" y="93012"/>
                </a:lnTo>
                <a:lnTo>
                  <a:pt x="131047" y="97256"/>
                </a:lnTo>
                <a:lnTo>
                  <a:pt x="128513" y="96875"/>
                </a:lnTo>
                <a:lnTo>
                  <a:pt x="129083" y="92600"/>
                </a:lnTo>
                <a:close/>
                <a:moveTo>
                  <a:pt x="174877" y="94405"/>
                </a:moveTo>
                <a:lnTo>
                  <a:pt x="174243" y="97414"/>
                </a:lnTo>
                <a:lnTo>
                  <a:pt x="170285" y="96939"/>
                </a:lnTo>
                <a:lnTo>
                  <a:pt x="170285" y="95894"/>
                </a:lnTo>
                <a:lnTo>
                  <a:pt x="174877" y="94405"/>
                </a:lnTo>
                <a:close/>
                <a:moveTo>
                  <a:pt x="211581" y="91460"/>
                </a:moveTo>
                <a:lnTo>
                  <a:pt x="213165" y="95799"/>
                </a:lnTo>
                <a:lnTo>
                  <a:pt x="208066" y="97572"/>
                </a:lnTo>
                <a:cubicBezTo>
                  <a:pt x="207496" y="95989"/>
                  <a:pt x="207021" y="94564"/>
                  <a:pt x="206577" y="93297"/>
                </a:cubicBezTo>
                <a:lnTo>
                  <a:pt x="211581" y="91460"/>
                </a:lnTo>
                <a:close/>
                <a:moveTo>
                  <a:pt x="132187" y="93075"/>
                </a:moveTo>
                <a:lnTo>
                  <a:pt x="134055" y="93392"/>
                </a:lnTo>
                <a:lnTo>
                  <a:pt x="133390" y="97604"/>
                </a:lnTo>
                <a:lnTo>
                  <a:pt x="131490" y="97319"/>
                </a:lnTo>
                <a:lnTo>
                  <a:pt x="132187" y="93075"/>
                </a:lnTo>
                <a:close/>
                <a:moveTo>
                  <a:pt x="88357" y="84746"/>
                </a:moveTo>
                <a:lnTo>
                  <a:pt x="89624" y="93487"/>
                </a:lnTo>
                <a:cubicBezTo>
                  <a:pt x="89655" y="93614"/>
                  <a:pt x="89750" y="93677"/>
                  <a:pt x="89877" y="93677"/>
                </a:cubicBezTo>
                <a:lnTo>
                  <a:pt x="92315" y="93645"/>
                </a:lnTo>
                <a:lnTo>
                  <a:pt x="92410" y="97636"/>
                </a:lnTo>
                <a:lnTo>
                  <a:pt x="84461" y="97446"/>
                </a:lnTo>
                <a:cubicBezTo>
                  <a:pt x="83986" y="93930"/>
                  <a:pt x="83353" y="89275"/>
                  <a:pt x="82783" y="84810"/>
                </a:cubicBezTo>
                <a:lnTo>
                  <a:pt x="82783" y="84810"/>
                </a:lnTo>
                <a:lnTo>
                  <a:pt x="83955" y="84936"/>
                </a:lnTo>
                <a:lnTo>
                  <a:pt x="84113" y="84936"/>
                </a:lnTo>
                <a:lnTo>
                  <a:pt x="88357" y="84746"/>
                </a:lnTo>
                <a:close/>
                <a:moveTo>
                  <a:pt x="103526" y="93455"/>
                </a:moveTo>
                <a:lnTo>
                  <a:pt x="103241" y="97382"/>
                </a:lnTo>
                <a:lnTo>
                  <a:pt x="92822" y="97667"/>
                </a:lnTo>
                <a:lnTo>
                  <a:pt x="92727" y="93645"/>
                </a:lnTo>
                <a:lnTo>
                  <a:pt x="103526" y="93455"/>
                </a:lnTo>
                <a:close/>
                <a:moveTo>
                  <a:pt x="142638" y="89180"/>
                </a:moveTo>
                <a:lnTo>
                  <a:pt x="145614" y="89560"/>
                </a:lnTo>
                <a:lnTo>
                  <a:pt x="144221" y="97731"/>
                </a:lnTo>
                <a:lnTo>
                  <a:pt x="141244" y="97351"/>
                </a:lnTo>
                <a:cubicBezTo>
                  <a:pt x="141719" y="94595"/>
                  <a:pt x="142194" y="91840"/>
                  <a:pt x="142638" y="89180"/>
                </a:cubicBezTo>
                <a:close/>
                <a:moveTo>
                  <a:pt x="237201" y="88008"/>
                </a:moveTo>
                <a:cubicBezTo>
                  <a:pt x="237011" y="91270"/>
                  <a:pt x="236980" y="94089"/>
                  <a:pt x="237043" y="96400"/>
                </a:cubicBezTo>
                <a:lnTo>
                  <a:pt x="233274" y="97731"/>
                </a:lnTo>
                <a:lnTo>
                  <a:pt x="231913" y="93455"/>
                </a:lnTo>
                <a:lnTo>
                  <a:pt x="230868" y="90193"/>
                </a:lnTo>
                <a:lnTo>
                  <a:pt x="237201" y="88008"/>
                </a:lnTo>
                <a:close/>
                <a:moveTo>
                  <a:pt x="146058" y="89655"/>
                </a:moveTo>
                <a:lnTo>
                  <a:pt x="148053" y="89908"/>
                </a:lnTo>
                <a:lnTo>
                  <a:pt x="146723" y="98142"/>
                </a:lnTo>
                <a:lnTo>
                  <a:pt x="144696" y="97857"/>
                </a:lnTo>
                <a:lnTo>
                  <a:pt x="146058" y="89655"/>
                </a:lnTo>
                <a:close/>
                <a:moveTo>
                  <a:pt x="181559" y="92220"/>
                </a:moveTo>
                <a:lnTo>
                  <a:pt x="181147" y="98301"/>
                </a:lnTo>
                <a:lnTo>
                  <a:pt x="174687" y="97509"/>
                </a:lnTo>
                <a:lnTo>
                  <a:pt x="175352" y="94247"/>
                </a:lnTo>
                <a:lnTo>
                  <a:pt x="181559" y="92220"/>
                </a:lnTo>
                <a:close/>
                <a:moveTo>
                  <a:pt x="148496" y="89972"/>
                </a:moveTo>
                <a:lnTo>
                  <a:pt x="150238" y="90225"/>
                </a:lnTo>
                <a:lnTo>
                  <a:pt x="148908" y="98396"/>
                </a:lnTo>
                <a:lnTo>
                  <a:pt x="147198" y="98174"/>
                </a:lnTo>
                <a:lnTo>
                  <a:pt x="148496" y="89972"/>
                </a:lnTo>
                <a:close/>
                <a:moveTo>
                  <a:pt x="273272" y="87755"/>
                </a:moveTo>
                <a:lnTo>
                  <a:pt x="276946" y="92822"/>
                </a:lnTo>
                <a:lnTo>
                  <a:pt x="266052" y="98396"/>
                </a:lnTo>
                <a:lnTo>
                  <a:pt x="263582" y="95039"/>
                </a:lnTo>
                <a:lnTo>
                  <a:pt x="262822" y="92822"/>
                </a:lnTo>
                <a:lnTo>
                  <a:pt x="273272" y="87755"/>
                </a:lnTo>
                <a:close/>
                <a:moveTo>
                  <a:pt x="134499" y="93455"/>
                </a:moveTo>
                <a:lnTo>
                  <a:pt x="140801" y="94532"/>
                </a:lnTo>
                <a:cubicBezTo>
                  <a:pt x="140547" y="95894"/>
                  <a:pt x="140326" y="97287"/>
                  <a:pt x="140072" y="98681"/>
                </a:cubicBezTo>
                <a:lnTo>
                  <a:pt x="133834" y="97699"/>
                </a:lnTo>
                <a:lnTo>
                  <a:pt x="134499" y="93455"/>
                </a:lnTo>
                <a:close/>
                <a:moveTo>
                  <a:pt x="104476" y="93519"/>
                </a:moveTo>
                <a:lnTo>
                  <a:pt x="117397" y="95577"/>
                </a:lnTo>
                <a:lnTo>
                  <a:pt x="116827" y="98744"/>
                </a:lnTo>
                <a:lnTo>
                  <a:pt x="108150" y="97256"/>
                </a:lnTo>
                <a:lnTo>
                  <a:pt x="108118" y="97256"/>
                </a:lnTo>
                <a:lnTo>
                  <a:pt x="104191" y="97351"/>
                </a:lnTo>
                <a:lnTo>
                  <a:pt x="104476" y="93519"/>
                </a:lnTo>
                <a:close/>
                <a:moveTo>
                  <a:pt x="150681" y="90288"/>
                </a:moveTo>
                <a:lnTo>
                  <a:pt x="153817" y="90700"/>
                </a:lnTo>
                <a:lnTo>
                  <a:pt x="152487" y="98934"/>
                </a:lnTo>
                <a:lnTo>
                  <a:pt x="149351" y="98491"/>
                </a:lnTo>
                <a:lnTo>
                  <a:pt x="150681" y="90288"/>
                </a:lnTo>
                <a:close/>
                <a:moveTo>
                  <a:pt x="261967" y="93234"/>
                </a:moveTo>
                <a:lnTo>
                  <a:pt x="262663" y="95229"/>
                </a:lnTo>
                <a:lnTo>
                  <a:pt x="254683" y="99029"/>
                </a:lnTo>
                <a:lnTo>
                  <a:pt x="253986" y="97097"/>
                </a:lnTo>
                <a:lnTo>
                  <a:pt x="261967" y="93234"/>
                </a:lnTo>
                <a:close/>
                <a:moveTo>
                  <a:pt x="154292" y="90763"/>
                </a:moveTo>
                <a:cubicBezTo>
                  <a:pt x="155654" y="90953"/>
                  <a:pt x="156952" y="91112"/>
                  <a:pt x="158187" y="91270"/>
                </a:cubicBezTo>
                <a:lnTo>
                  <a:pt x="156857" y="99536"/>
                </a:lnTo>
                <a:lnTo>
                  <a:pt x="152962" y="98966"/>
                </a:lnTo>
                <a:lnTo>
                  <a:pt x="154292" y="90763"/>
                </a:lnTo>
                <a:close/>
                <a:moveTo>
                  <a:pt x="158630" y="91365"/>
                </a:moveTo>
                <a:cubicBezTo>
                  <a:pt x="159770" y="91492"/>
                  <a:pt x="160816" y="91650"/>
                  <a:pt x="161829" y="91745"/>
                </a:cubicBezTo>
                <a:lnTo>
                  <a:pt x="160626" y="100074"/>
                </a:lnTo>
                <a:lnTo>
                  <a:pt x="157300" y="99599"/>
                </a:lnTo>
                <a:lnTo>
                  <a:pt x="158630" y="91365"/>
                </a:lnTo>
                <a:close/>
                <a:moveTo>
                  <a:pt x="277231" y="93202"/>
                </a:moveTo>
                <a:lnTo>
                  <a:pt x="279511" y="96432"/>
                </a:lnTo>
                <a:lnTo>
                  <a:pt x="274381" y="100074"/>
                </a:lnTo>
                <a:lnTo>
                  <a:pt x="271594" y="96084"/>
                </a:lnTo>
                <a:lnTo>
                  <a:pt x="277231" y="93202"/>
                </a:lnTo>
                <a:close/>
                <a:moveTo>
                  <a:pt x="251262" y="90637"/>
                </a:moveTo>
                <a:lnTo>
                  <a:pt x="252688" y="94754"/>
                </a:lnTo>
                <a:lnTo>
                  <a:pt x="239545" y="100359"/>
                </a:lnTo>
                <a:cubicBezTo>
                  <a:pt x="239450" y="99282"/>
                  <a:pt x="239387" y="97952"/>
                  <a:pt x="239355" y="96432"/>
                </a:cubicBezTo>
                <a:lnTo>
                  <a:pt x="251262" y="90637"/>
                </a:lnTo>
                <a:close/>
                <a:moveTo>
                  <a:pt x="162272" y="91840"/>
                </a:moveTo>
                <a:lnTo>
                  <a:pt x="164553" y="92093"/>
                </a:lnTo>
                <a:lnTo>
                  <a:pt x="163476" y="100486"/>
                </a:lnTo>
                <a:lnTo>
                  <a:pt x="161101" y="100137"/>
                </a:lnTo>
                <a:lnTo>
                  <a:pt x="162272" y="91840"/>
                </a:lnTo>
                <a:close/>
                <a:moveTo>
                  <a:pt x="117809" y="95640"/>
                </a:moveTo>
                <a:lnTo>
                  <a:pt x="128006" y="97256"/>
                </a:lnTo>
                <a:lnTo>
                  <a:pt x="127595" y="100549"/>
                </a:lnTo>
                <a:lnTo>
                  <a:pt x="117271" y="98807"/>
                </a:lnTo>
                <a:lnTo>
                  <a:pt x="117809" y="95640"/>
                </a:lnTo>
                <a:close/>
                <a:moveTo>
                  <a:pt x="231564" y="93835"/>
                </a:moveTo>
                <a:lnTo>
                  <a:pt x="232831" y="97889"/>
                </a:lnTo>
                <a:lnTo>
                  <a:pt x="225167" y="100612"/>
                </a:lnTo>
                <a:lnTo>
                  <a:pt x="224249" y="97857"/>
                </a:lnTo>
                <a:lnTo>
                  <a:pt x="223742" y="96337"/>
                </a:lnTo>
                <a:lnTo>
                  <a:pt x="231564" y="93835"/>
                </a:lnTo>
                <a:close/>
                <a:moveTo>
                  <a:pt x="200592" y="90225"/>
                </a:moveTo>
                <a:lnTo>
                  <a:pt x="201669" y="93487"/>
                </a:lnTo>
                <a:lnTo>
                  <a:pt x="199357" y="100676"/>
                </a:lnTo>
                <a:lnTo>
                  <a:pt x="198343" y="97351"/>
                </a:lnTo>
                <a:cubicBezTo>
                  <a:pt x="199103" y="94944"/>
                  <a:pt x="199864" y="92537"/>
                  <a:pt x="200592" y="90225"/>
                </a:cubicBezTo>
                <a:close/>
                <a:moveTo>
                  <a:pt x="222190" y="93170"/>
                </a:moveTo>
                <a:lnTo>
                  <a:pt x="223742" y="97794"/>
                </a:lnTo>
                <a:lnTo>
                  <a:pt x="215413" y="100739"/>
                </a:lnTo>
                <a:lnTo>
                  <a:pt x="213735" y="96084"/>
                </a:lnTo>
                <a:lnTo>
                  <a:pt x="222190" y="93170"/>
                </a:lnTo>
                <a:close/>
                <a:moveTo>
                  <a:pt x="164426" y="96685"/>
                </a:moveTo>
                <a:lnTo>
                  <a:pt x="169810" y="97351"/>
                </a:lnTo>
                <a:lnTo>
                  <a:pt x="169113" y="101246"/>
                </a:lnTo>
                <a:lnTo>
                  <a:pt x="163919" y="100549"/>
                </a:lnTo>
                <a:lnTo>
                  <a:pt x="164426" y="96685"/>
                </a:lnTo>
                <a:close/>
                <a:moveTo>
                  <a:pt x="128481" y="97319"/>
                </a:moveTo>
                <a:lnTo>
                  <a:pt x="133295" y="98079"/>
                </a:lnTo>
                <a:lnTo>
                  <a:pt x="132788" y="101436"/>
                </a:lnTo>
                <a:lnTo>
                  <a:pt x="128038" y="100612"/>
                </a:lnTo>
                <a:lnTo>
                  <a:pt x="128481" y="97319"/>
                </a:lnTo>
                <a:close/>
                <a:moveTo>
                  <a:pt x="170253" y="97414"/>
                </a:moveTo>
                <a:lnTo>
                  <a:pt x="174148" y="97889"/>
                </a:lnTo>
                <a:lnTo>
                  <a:pt x="173357" y="101848"/>
                </a:lnTo>
                <a:lnTo>
                  <a:pt x="169556" y="101309"/>
                </a:lnTo>
                <a:lnTo>
                  <a:pt x="170253" y="97414"/>
                </a:lnTo>
                <a:close/>
                <a:moveTo>
                  <a:pt x="62610" y="82624"/>
                </a:moveTo>
                <a:lnTo>
                  <a:pt x="81865" y="84683"/>
                </a:lnTo>
                <a:cubicBezTo>
                  <a:pt x="82623" y="90592"/>
                  <a:pt x="83476" y="97194"/>
                  <a:pt x="84109" y="102163"/>
                </a:cubicBezTo>
                <a:lnTo>
                  <a:pt x="84109" y="102163"/>
                </a:lnTo>
                <a:cubicBezTo>
                  <a:pt x="82732" y="102100"/>
                  <a:pt x="81638" y="102038"/>
                  <a:pt x="81073" y="102038"/>
                </a:cubicBezTo>
                <a:cubicBezTo>
                  <a:pt x="79141" y="100011"/>
                  <a:pt x="69989" y="90383"/>
                  <a:pt x="62610" y="82624"/>
                </a:cubicBezTo>
                <a:close/>
                <a:moveTo>
                  <a:pt x="108087" y="97731"/>
                </a:moveTo>
                <a:lnTo>
                  <a:pt x="116732" y="99187"/>
                </a:lnTo>
                <a:lnTo>
                  <a:pt x="116131" y="102544"/>
                </a:lnTo>
                <a:lnTo>
                  <a:pt x="112964" y="102069"/>
                </a:lnTo>
                <a:lnTo>
                  <a:pt x="112900" y="102069"/>
                </a:lnTo>
                <a:lnTo>
                  <a:pt x="110082" y="102354"/>
                </a:lnTo>
                <a:lnTo>
                  <a:pt x="104603" y="97826"/>
                </a:lnTo>
                <a:lnTo>
                  <a:pt x="108087" y="97731"/>
                </a:lnTo>
                <a:close/>
                <a:moveTo>
                  <a:pt x="133770" y="98142"/>
                </a:moveTo>
                <a:lnTo>
                  <a:pt x="140009" y="99124"/>
                </a:lnTo>
                <a:cubicBezTo>
                  <a:pt x="139787" y="100264"/>
                  <a:pt x="139597" y="101404"/>
                  <a:pt x="139407" y="102544"/>
                </a:cubicBezTo>
                <a:lnTo>
                  <a:pt x="133232" y="101499"/>
                </a:lnTo>
                <a:lnTo>
                  <a:pt x="133770" y="98142"/>
                </a:lnTo>
                <a:close/>
                <a:moveTo>
                  <a:pt x="262885" y="95640"/>
                </a:moveTo>
                <a:lnTo>
                  <a:pt x="265197" y="98776"/>
                </a:lnTo>
                <a:lnTo>
                  <a:pt x="255949" y="102734"/>
                </a:lnTo>
                <a:lnTo>
                  <a:pt x="254809" y="99472"/>
                </a:lnTo>
                <a:lnTo>
                  <a:pt x="262885" y="95640"/>
                </a:lnTo>
                <a:close/>
                <a:moveTo>
                  <a:pt x="174623" y="97952"/>
                </a:moveTo>
                <a:lnTo>
                  <a:pt x="181147" y="98744"/>
                </a:lnTo>
                <a:lnTo>
                  <a:pt x="180862" y="102893"/>
                </a:lnTo>
                <a:lnTo>
                  <a:pt x="173800" y="101911"/>
                </a:lnTo>
                <a:lnTo>
                  <a:pt x="174623" y="97952"/>
                </a:lnTo>
                <a:close/>
                <a:moveTo>
                  <a:pt x="271182" y="96274"/>
                </a:moveTo>
                <a:lnTo>
                  <a:pt x="274001" y="100359"/>
                </a:lnTo>
                <a:lnTo>
                  <a:pt x="269694" y="103399"/>
                </a:lnTo>
                <a:lnTo>
                  <a:pt x="266305" y="98776"/>
                </a:lnTo>
                <a:lnTo>
                  <a:pt x="271182" y="96274"/>
                </a:lnTo>
                <a:close/>
                <a:moveTo>
                  <a:pt x="252846" y="95197"/>
                </a:moveTo>
                <a:lnTo>
                  <a:pt x="253416" y="96844"/>
                </a:lnTo>
                <a:lnTo>
                  <a:pt x="239862" y="103431"/>
                </a:lnTo>
                <a:cubicBezTo>
                  <a:pt x="239798" y="102861"/>
                  <a:pt x="239672" y="102006"/>
                  <a:pt x="239577" y="100834"/>
                </a:cubicBezTo>
                <a:lnTo>
                  <a:pt x="252846" y="95197"/>
                </a:lnTo>
                <a:close/>
                <a:moveTo>
                  <a:pt x="196570" y="93139"/>
                </a:moveTo>
                <a:lnTo>
                  <a:pt x="197837" y="97351"/>
                </a:lnTo>
                <a:cubicBezTo>
                  <a:pt x="197172" y="99441"/>
                  <a:pt x="196507" y="101531"/>
                  <a:pt x="195842" y="103589"/>
                </a:cubicBezTo>
                <a:lnTo>
                  <a:pt x="195683" y="103083"/>
                </a:lnTo>
                <a:lnTo>
                  <a:pt x="192675" y="94310"/>
                </a:lnTo>
                <a:lnTo>
                  <a:pt x="196570" y="93139"/>
                </a:lnTo>
                <a:close/>
                <a:moveTo>
                  <a:pt x="181812" y="95482"/>
                </a:moveTo>
                <a:lnTo>
                  <a:pt x="186563" y="95672"/>
                </a:lnTo>
                <a:lnTo>
                  <a:pt x="186024" y="103621"/>
                </a:lnTo>
                <a:lnTo>
                  <a:pt x="181337" y="102956"/>
                </a:lnTo>
                <a:lnTo>
                  <a:pt x="181812" y="95482"/>
                </a:lnTo>
                <a:close/>
                <a:moveTo>
                  <a:pt x="223869" y="98237"/>
                </a:moveTo>
                <a:lnTo>
                  <a:pt x="224724" y="100771"/>
                </a:lnTo>
                <a:lnTo>
                  <a:pt x="216458" y="103684"/>
                </a:lnTo>
                <a:lnTo>
                  <a:pt x="215571" y="101182"/>
                </a:lnTo>
                <a:lnTo>
                  <a:pt x="223869" y="98237"/>
                </a:lnTo>
                <a:close/>
                <a:moveTo>
                  <a:pt x="103210" y="97857"/>
                </a:moveTo>
                <a:lnTo>
                  <a:pt x="103115" y="103748"/>
                </a:lnTo>
                <a:cubicBezTo>
                  <a:pt x="98998" y="103019"/>
                  <a:pt x="90352" y="102481"/>
                  <a:pt x="85031" y="102228"/>
                </a:cubicBezTo>
                <a:lnTo>
                  <a:pt x="84493" y="97921"/>
                </a:lnTo>
                <a:lnTo>
                  <a:pt x="92600" y="98111"/>
                </a:lnTo>
                <a:lnTo>
                  <a:pt x="103210" y="97857"/>
                </a:lnTo>
                <a:close/>
                <a:moveTo>
                  <a:pt x="117207" y="99251"/>
                </a:moveTo>
                <a:lnTo>
                  <a:pt x="127531" y="100992"/>
                </a:lnTo>
                <a:lnTo>
                  <a:pt x="127120" y="104191"/>
                </a:lnTo>
                <a:lnTo>
                  <a:pt x="116606" y="102608"/>
                </a:lnTo>
                <a:lnTo>
                  <a:pt x="117207" y="99251"/>
                </a:lnTo>
                <a:close/>
                <a:moveTo>
                  <a:pt x="187038" y="95672"/>
                </a:moveTo>
                <a:lnTo>
                  <a:pt x="187703" y="95704"/>
                </a:lnTo>
                <a:lnTo>
                  <a:pt x="190489" y="104254"/>
                </a:lnTo>
                <a:lnTo>
                  <a:pt x="186499" y="103684"/>
                </a:lnTo>
                <a:lnTo>
                  <a:pt x="187038" y="95672"/>
                </a:lnTo>
                <a:close/>
                <a:moveTo>
                  <a:pt x="192231" y="94437"/>
                </a:moveTo>
                <a:lnTo>
                  <a:pt x="195145" y="102988"/>
                </a:lnTo>
                <a:lnTo>
                  <a:pt x="190996" y="104254"/>
                </a:lnTo>
                <a:lnTo>
                  <a:pt x="188178" y="95640"/>
                </a:lnTo>
                <a:lnTo>
                  <a:pt x="192231" y="94437"/>
                </a:lnTo>
                <a:close/>
                <a:moveTo>
                  <a:pt x="279796" y="96780"/>
                </a:moveTo>
                <a:lnTo>
                  <a:pt x="282583" y="100676"/>
                </a:lnTo>
                <a:cubicBezTo>
                  <a:pt x="280968" y="101911"/>
                  <a:pt x="279226" y="103178"/>
                  <a:pt x="277421" y="104508"/>
                </a:cubicBezTo>
                <a:lnTo>
                  <a:pt x="274603" y="100454"/>
                </a:lnTo>
                <a:lnTo>
                  <a:pt x="279796" y="96780"/>
                </a:lnTo>
                <a:close/>
                <a:moveTo>
                  <a:pt x="127975" y="101087"/>
                </a:moveTo>
                <a:lnTo>
                  <a:pt x="132725" y="101879"/>
                </a:lnTo>
                <a:lnTo>
                  <a:pt x="132250" y="104951"/>
                </a:lnTo>
                <a:lnTo>
                  <a:pt x="127595" y="104254"/>
                </a:lnTo>
                <a:lnTo>
                  <a:pt x="127975" y="101087"/>
                </a:lnTo>
                <a:close/>
                <a:moveTo>
                  <a:pt x="213291" y="96274"/>
                </a:moveTo>
                <a:lnTo>
                  <a:pt x="216046" y="103843"/>
                </a:lnTo>
                <a:lnTo>
                  <a:pt x="210884" y="105648"/>
                </a:lnTo>
                <a:cubicBezTo>
                  <a:pt x="209907" y="102872"/>
                  <a:pt x="209023" y="100317"/>
                  <a:pt x="208234" y="98012"/>
                </a:cubicBezTo>
                <a:lnTo>
                  <a:pt x="208234" y="98012"/>
                </a:lnTo>
                <a:lnTo>
                  <a:pt x="213291" y="96274"/>
                </a:lnTo>
                <a:close/>
                <a:moveTo>
                  <a:pt x="237075" y="97351"/>
                </a:moveTo>
                <a:cubicBezTo>
                  <a:pt x="237138" y="98934"/>
                  <a:pt x="237233" y="100232"/>
                  <a:pt x="237328" y="101309"/>
                </a:cubicBezTo>
                <a:lnTo>
                  <a:pt x="226909" y="105743"/>
                </a:lnTo>
                <a:lnTo>
                  <a:pt x="226624" y="104888"/>
                </a:lnTo>
                <a:lnTo>
                  <a:pt x="225484" y="101467"/>
                </a:lnTo>
                <a:lnTo>
                  <a:pt x="237075" y="97351"/>
                </a:lnTo>
                <a:close/>
                <a:moveTo>
                  <a:pt x="253574" y="97287"/>
                </a:moveTo>
                <a:lnTo>
                  <a:pt x="254239" y="99219"/>
                </a:lnTo>
                <a:lnTo>
                  <a:pt x="240527" y="105743"/>
                </a:lnTo>
                <a:lnTo>
                  <a:pt x="239988" y="104128"/>
                </a:lnTo>
                <a:cubicBezTo>
                  <a:pt x="239988" y="104096"/>
                  <a:pt x="239988" y="104001"/>
                  <a:pt x="239925" y="103906"/>
                </a:cubicBezTo>
                <a:lnTo>
                  <a:pt x="253574" y="97287"/>
                </a:lnTo>
                <a:close/>
                <a:moveTo>
                  <a:pt x="133168" y="101943"/>
                </a:moveTo>
                <a:lnTo>
                  <a:pt x="139344" y="102988"/>
                </a:lnTo>
                <a:cubicBezTo>
                  <a:pt x="139154" y="104001"/>
                  <a:pt x="138996" y="104951"/>
                  <a:pt x="138806" y="105933"/>
                </a:cubicBezTo>
                <a:lnTo>
                  <a:pt x="132693" y="105014"/>
                </a:lnTo>
                <a:lnTo>
                  <a:pt x="133168" y="101943"/>
                </a:lnTo>
                <a:close/>
                <a:moveTo>
                  <a:pt x="173737" y="102354"/>
                </a:moveTo>
                <a:lnTo>
                  <a:pt x="180862" y="103368"/>
                </a:lnTo>
                <a:lnTo>
                  <a:pt x="180672" y="106123"/>
                </a:lnTo>
                <a:lnTo>
                  <a:pt x="173135" y="105236"/>
                </a:lnTo>
                <a:lnTo>
                  <a:pt x="173737" y="102354"/>
                </a:lnTo>
                <a:close/>
                <a:moveTo>
                  <a:pt x="141149" y="97794"/>
                </a:moveTo>
                <a:lnTo>
                  <a:pt x="144158" y="98206"/>
                </a:lnTo>
                <a:lnTo>
                  <a:pt x="142764" y="106503"/>
                </a:lnTo>
                <a:lnTo>
                  <a:pt x="139724" y="106059"/>
                </a:lnTo>
                <a:cubicBezTo>
                  <a:pt x="140199" y="103431"/>
                  <a:pt x="140674" y="100612"/>
                  <a:pt x="141149" y="97794"/>
                </a:cubicBezTo>
                <a:close/>
                <a:moveTo>
                  <a:pt x="181305" y="103399"/>
                </a:moveTo>
                <a:lnTo>
                  <a:pt x="185992" y="104064"/>
                </a:lnTo>
                <a:lnTo>
                  <a:pt x="185834" y="106693"/>
                </a:lnTo>
                <a:lnTo>
                  <a:pt x="181115" y="106186"/>
                </a:lnTo>
                <a:lnTo>
                  <a:pt x="181305" y="103399"/>
                </a:lnTo>
                <a:close/>
                <a:moveTo>
                  <a:pt x="112932" y="102513"/>
                </a:moveTo>
                <a:lnTo>
                  <a:pt x="116067" y="102988"/>
                </a:lnTo>
                <a:lnTo>
                  <a:pt x="115434" y="106756"/>
                </a:lnTo>
                <a:lnTo>
                  <a:pt x="110588" y="102766"/>
                </a:lnTo>
                <a:lnTo>
                  <a:pt x="112932" y="102513"/>
                </a:lnTo>
                <a:close/>
                <a:moveTo>
                  <a:pt x="144601" y="98269"/>
                </a:moveTo>
                <a:lnTo>
                  <a:pt x="146660" y="98554"/>
                </a:lnTo>
                <a:lnTo>
                  <a:pt x="145298" y="106915"/>
                </a:lnTo>
                <a:lnTo>
                  <a:pt x="143208" y="106598"/>
                </a:lnTo>
                <a:lnTo>
                  <a:pt x="144601" y="98269"/>
                </a:lnTo>
                <a:close/>
                <a:moveTo>
                  <a:pt x="204107" y="88895"/>
                </a:moveTo>
                <a:cubicBezTo>
                  <a:pt x="204994" y="91523"/>
                  <a:pt x="207211" y="97826"/>
                  <a:pt x="209998" y="105933"/>
                </a:cubicBezTo>
                <a:lnTo>
                  <a:pt x="206641" y="107136"/>
                </a:lnTo>
                <a:lnTo>
                  <a:pt x="202397" y="94215"/>
                </a:lnTo>
                <a:lnTo>
                  <a:pt x="204107" y="88895"/>
                </a:lnTo>
                <a:close/>
                <a:moveTo>
                  <a:pt x="147103" y="98617"/>
                </a:moveTo>
                <a:lnTo>
                  <a:pt x="148845" y="98871"/>
                </a:lnTo>
                <a:lnTo>
                  <a:pt x="147483" y="107263"/>
                </a:lnTo>
                <a:lnTo>
                  <a:pt x="145741" y="107010"/>
                </a:lnTo>
                <a:lnTo>
                  <a:pt x="147103" y="98617"/>
                </a:lnTo>
                <a:close/>
                <a:moveTo>
                  <a:pt x="186468" y="104159"/>
                </a:moveTo>
                <a:lnTo>
                  <a:pt x="190648" y="104729"/>
                </a:lnTo>
                <a:lnTo>
                  <a:pt x="191535" y="107390"/>
                </a:lnTo>
                <a:lnTo>
                  <a:pt x="191535" y="107390"/>
                </a:lnTo>
                <a:lnTo>
                  <a:pt x="186278" y="106756"/>
                </a:lnTo>
                <a:lnTo>
                  <a:pt x="186468" y="104159"/>
                </a:lnTo>
                <a:close/>
                <a:moveTo>
                  <a:pt x="198090" y="98079"/>
                </a:moveTo>
                <a:lnTo>
                  <a:pt x="199135" y="101436"/>
                </a:lnTo>
                <a:lnTo>
                  <a:pt x="197203" y="107516"/>
                </a:lnTo>
                <a:lnTo>
                  <a:pt x="196095" y="104286"/>
                </a:lnTo>
                <a:cubicBezTo>
                  <a:pt x="196728" y="102259"/>
                  <a:pt x="197425" y="100169"/>
                  <a:pt x="198090" y="98079"/>
                </a:cubicBezTo>
                <a:close/>
                <a:moveTo>
                  <a:pt x="274254" y="100707"/>
                </a:moveTo>
                <a:lnTo>
                  <a:pt x="277041" y="104761"/>
                </a:lnTo>
                <a:cubicBezTo>
                  <a:pt x="275679" y="105743"/>
                  <a:pt x="274286" y="106756"/>
                  <a:pt x="272892" y="107738"/>
                </a:cubicBezTo>
                <a:lnTo>
                  <a:pt x="269979" y="103748"/>
                </a:lnTo>
                <a:lnTo>
                  <a:pt x="274254" y="100707"/>
                </a:lnTo>
                <a:close/>
                <a:moveTo>
                  <a:pt x="149288" y="98934"/>
                </a:moveTo>
                <a:lnTo>
                  <a:pt x="152392" y="99346"/>
                </a:lnTo>
                <a:lnTo>
                  <a:pt x="151062" y="107801"/>
                </a:lnTo>
                <a:lnTo>
                  <a:pt x="147958" y="107326"/>
                </a:lnTo>
                <a:lnTo>
                  <a:pt x="149288" y="98934"/>
                </a:lnTo>
                <a:close/>
                <a:moveTo>
                  <a:pt x="152835" y="99409"/>
                </a:moveTo>
                <a:lnTo>
                  <a:pt x="156762" y="99979"/>
                </a:lnTo>
                <a:lnTo>
                  <a:pt x="155432" y="108435"/>
                </a:lnTo>
                <a:lnTo>
                  <a:pt x="151473" y="107833"/>
                </a:lnTo>
                <a:lnTo>
                  <a:pt x="152835" y="99409"/>
                </a:lnTo>
                <a:close/>
                <a:moveTo>
                  <a:pt x="237360" y="101784"/>
                </a:moveTo>
                <a:cubicBezTo>
                  <a:pt x="237518" y="103114"/>
                  <a:pt x="237645" y="104001"/>
                  <a:pt x="237708" y="104381"/>
                </a:cubicBezTo>
                <a:lnTo>
                  <a:pt x="227827" y="108466"/>
                </a:lnTo>
                <a:lnTo>
                  <a:pt x="227036" y="106154"/>
                </a:lnTo>
                <a:lnTo>
                  <a:pt x="237360" y="101784"/>
                </a:lnTo>
                <a:close/>
                <a:moveTo>
                  <a:pt x="254398" y="99662"/>
                </a:moveTo>
                <a:lnTo>
                  <a:pt x="255538" y="102893"/>
                </a:lnTo>
                <a:lnTo>
                  <a:pt x="241603" y="108815"/>
                </a:lnTo>
                <a:lnTo>
                  <a:pt x="240685" y="106186"/>
                </a:lnTo>
                <a:lnTo>
                  <a:pt x="254398" y="99662"/>
                </a:lnTo>
                <a:close/>
                <a:moveTo>
                  <a:pt x="157237" y="100042"/>
                </a:moveTo>
                <a:lnTo>
                  <a:pt x="160594" y="100517"/>
                </a:lnTo>
                <a:lnTo>
                  <a:pt x="159359" y="109036"/>
                </a:lnTo>
                <a:lnTo>
                  <a:pt x="155907" y="108530"/>
                </a:lnTo>
                <a:lnTo>
                  <a:pt x="157237" y="100042"/>
                </a:lnTo>
                <a:close/>
                <a:moveTo>
                  <a:pt x="127500" y="104729"/>
                </a:moveTo>
                <a:lnTo>
                  <a:pt x="133295" y="105584"/>
                </a:lnTo>
                <a:lnTo>
                  <a:pt x="132693" y="109068"/>
                </a:lnTo>
                <a:lnTo>
                  <a:pt x="127088" y="107991"/>
                </a:lnTo>
                <a:lnTo>
                  <a:pt x="127500" y="104729"/>
                </a:lnTo>
                <a:close/>
                <a:moveTo>
                  <a:pt x="161037" y="100581"/>
                </a:moveTo>
                <a:lnTo>
                  <a:pt x="163444" y="100897"/>
                </a:lnTo>
                <a:lnTo>
                  <a:pt x="162304" y="109480"/>
                </a:lnTo>
                <a:lnTo>
                  <a:pt x="159802" y="109100"/>
                </a:lnTo>
                <a:lnTo>
                  <a:pt x="161037" y="100581"/>
                </a:lnTo>
                <a:close/>
                <a:moveTo>
                  <a:pt x="225009" y="101594"/>
                </a:moveTo>
                <a:lnTo>
                  <a:pt x="226086" y="104793"/>
                </a:lnTo>
                <a:lnTo>
                  <a:pt x="212278" y="109543"/>
                </a:lnTo>
                <a:cubicBezTo>
                  <a:pt x="212246" y="109543"/>
                  <a:pt x="212246" y="109543"/>
                  <a:pt x="212214" y="109575"/>
                </a:cubicBezTo>
                <a:lnTo>
                  <a:pt x="212214" y="109543"/>
                </a:lnTo>
                <a:cubicBezTo>
                  <a:pt x="211866" y="108530"/>
                  <a:pt x="211518" y="107485"/>
                  <a:pt x="211169" y="106503"/>
                </a:cubicBezTo>
                <a:lnTo>
                  <a:pt x="225009" y="101594"/>
                </a:lnTo>
                <a:close/>
                <a:moveTo>
                  <a:pt x="255664" y="103336"/>
                </a:moveTo>
                <a:lnTo>
                  <a:pt x="257058" y="107326"/>
                </a:lnTo>
                <a:lnTo>
                  <a:pt x="251136" y="109796"/>
                </a:lnTo>
                <a:lnTo>
                  <a:pt x="249806" y="105964"/>
                </a:lnTo>
                <a:cubicBezTo>
                  <a:pt x="249774" y="105933"/>
                  <a:pt x="249742" y="105901"/>
                  <a:pt x="249711" y="105869"/>
                </a:cubicBezTo>
                <a:lnTo>
                  <a:pt x="255664" y="103336"/>
                </a:lnTo>
                <a:close/>
                <a:moveTo>
                  <a:pt x="133770" y="105648"/>
                </a:moveTo>
                <a:lnTo>
                  <a:pt x="138742" y="106408"/>
                </a:lnTo>
                <a:cubicBezTo>
                  <a:pt x="138521" y="107675"/>
                  <a:pt x="138331" y="108910"/>
                  <a:pt x="138109" y="110113"/>
                </a:cubicBezTo>
                <a:lnTo>
                  <a:pt x="133137" y="109131"/>
                </a:lnTo>
                <a:lnTo>
                  <a:pt x="133770" y="105648"/>
                </a:lnTo>
                <a:close/>
                <a:moveTo>
                  <a:pt x="202144" y="94975"/>
                </a:moveTo>
                <a:lnTo>
                  <a:pt x="206197" y="107295"/>
                </a:lnTo>
                <a:lnTo>
                  <a:pt x="198090" y="110145"/>
                </a:lnTo>
                <a:lnTo>
                  <a:pt x="197678" y="108973"/>
                </a:lnTo>
                <a:lnTo>
                  <a:pt x="202144" y="94975"/>
                </a:lnTo>
                <a:close/>
                <a:moveTo>
                  <a:pt x="163856" y="100992"/>
                </a:moveTo>
                <a:lnTo>
                  <a:pt x="169018" y="101721"/>
                </a:lnTo>
                <a:lnTo>
                  <a:pt x="167466" y="110176"/>
                </a:lnTo>
                <a:lnTo>
                  <a:pt x="162747" y="109575"/>
                </a:lnTo>
                <a:lnTo>
                  <a:pt x="163856" y="100992"/>
                </a:lnTo>
                <a:close/>
                <a:moveTo>
                  <a:pt x="197457" y="109701"/>
                </a:moveTo>
                <a:lnTo>
                  <a:pt x="197647" y="110303"/>
                </a:lnTo>
                <a:lnTo>
                  <a:pt x="197203" y="110461"/>
                </a:lnTo>
                <a:lnTo>
                  <a:pt x="197457" y="109701"/>
                </a:lnTo>
                <a:close/>
                <a:moveTo>
                  <a:pt x="237803" y="104856"/>
                </a:moveTo>
                <a:lnTo>
                  <a:pt x="238436" y="106693"/>
                </a:lnTo>
                <a:lnTo>
                  <a:pt x="228524" y="110651"/>
                </a:lnTo>
                <a:lnTo>
                  <a:pt x="227954" y="108910"/>
                </a:lnTo>
                <a:lnTo>
                  <a:pt x="237803" y="104856"/>
                </a:lnTo>
                <a:close/>
                <a:moveTo>
                  <a:pt x="169461" y="101753"/>
                </a:moveTo>
                <a:lnTo>
                  <a:pt x="173262" y="102291"/>
                </a:lnTo>
                <a:lnTo>
                  <a:pt x="171551" y="110715"/>
                </a:lnTo>
                <a:lnTo>
                  <a:pt x="167941" y="110240"/>
                </a:lnTo>
                <a:lnTo>
                  <a:pt x="169461" y="101753"/>
                </a:lnTo>
                <a:close/>
                <a:moveTo>
                  <a:pt x="116511" y="103051"/>
                </a:moveTo>
                <a:lnTo>
                  <a:pt x="127056" y="104634"/>
                </a:lnTo>
                <a:lnTo>
                  <a:pt x="126201" y="111348"/>
                </a:lnTo>
                <a:lnTo>
                  <a:pt x="117714" y="108656"/>
                </a:lnTo>
                <a:lnTo>
                  <a:pt x="115814" y="107073"/>
                </a:lnTo>
                <a:lnTo>
                  <a:pt x="116511" y="103051"/>
                </a:lnTo>
                <a:close/>
                <a:moveTo>
                  <a:pt x="60551" y="83828"/>
                </a:moveTo>
                <a:cubicBezTo>
                  <a:pt x="68785" y="92505"/>
                  <a:pt x="79521" y="103779"/>
                  <a:pt x="79711" y="103969"/>
                </a:cubicBezTo>
                <a:cubicBezTo>
                  <a:pt x="79901" y="104191"/>
                  <a:pt x="80186" y="104318"/>
                  <a:pt x="80503" y="104318"/>
                </a:cubicBezTo>
                <a:cubicBezTo>
                  <a:pt x="80534" y="104318"/>
                  <a:pt x="81991" y="104381"/>
                  <a:pt x="84145" y="104476"/>
                </a:cubicBezTo>
                <a:lnTo>
                  <a:pt x="83385" y="111380"/>
                </a:lnTo>
                <a:cubicBezTo>
                  <a:pt x="77051" y="109701"/>
                  <a:pt x="70559" y="108561"/>
                  <a:pt x="64035" y="107991"/>
                </a:cubicBezTo>
                <a:lnTo>
                  <a:pt x="59443" y="98332"/>
                </a:lnTo>
                <a:lnTo>
                  <a:pt x="60551" y="83828"/>
                </a:lnTo>
                <a:close/>
                <a:moveTo>
                  <a:pt x="195303" y="103399"/>
                </a:moveTo>
                <a:lnTo>
                  <a:pt x="195588" y="104286"/>
                </a:lnTo>
                <a:cubicBezTo>
                  <a:pt x="194796" y="106788"/>
                  <a:pt x="194005" y="109163"/>
                  <a:pt x="193308" y="111380"/>
                </a:cubicBezTo>
                <a:lnTo>
                  <a:pt x="191123" y="104698"/>
                </a:lnTo>
                <a:lnTo>
                  <a:pt x="195303" y="103399"/>
                </a:lnTo>
                <a:close/>
                <a:moveTo>
                  <a:pt x="195842" y="105014"/>
                </a:moveTo>
                <a:lnTo>
                  <a:pt x="196950" y="108276"/>
                </a:lnTo>
                <a:lnTo>
                  <a:pt x="196127" y="110841"/>
                </a:lnTo>
                <a:lnTo>
                  <a:pt x="193688" y="111697"/>
                </a:lnTo>
                <a:cubicBezTo>
                  <a:pt x="194353" y="109638"/>
                  <a:pt x="195082" y="107358"/>
                  <a:pt x="195842" y="105014"/>
                </a:cubicBezTo>
                <a:close/>
                <a:moveTo>
                  <a:pt x="173040" y="105711"/>
                </a:moveTo>
                <a:lnTo>
                  <a:pt x="180640" y="106566"/>
                </a:lnTo>
                <a:lnTo>
                  <a:pt x="180324" y="111855"/>
                </a:lnTo>
                <a:lnTo>
                  <a:pt x="172026" y="110778"/>
                </a:lnTo>
                <a:lnTo>
                  <a:pt x="173040" y="105711"/>
                </a:lnTo>
                <a:close/>
                <a:moveTo>
                  <a:pt x="181115" y="106630"/>
                </a:moveTo>
                <a:lnTo>
                  <a:pt x="185802" y="107168"/>
                </a:lnTo>
                <a:lnTo>
                  <a:pt x="185422" y="112520"/>
                </a:lnTo>
                <a:lnTo>
                  <a:pt x="180767" y="111918"/>
                </a:lnTo>
                <a:lnTo>
                  <a:pt x="181115" y="106630"/>
                </a:lnTo>
                <a:close/>
                <a:moveTo>
                  <a:pt x="186246" y="107231"/>
                </a:moveTo>
                <a:lnTo>
                  <a:pt x="191693" y="107865"/>
                </a:lnTo>
                <a:lnTo>
                  <a:pt x="193023" y="111950"/>
                </a:lnTo>
                <a:lnTo>
                  <a:pt x="189761" y="113090"/>
                </a:lnTo>
                <a:lnTo>
                  <a:pt x="185897" y="112583"/>
                </a:lnTo>
                <a:lnTo>
                  <a:pt x="186246" y="107231"/>
                </a:lnTo>
                <a:close/>
                <a:moveTo>
                  <a:pt x="249331" y="106028"/>
                </a:moveTo>
                <a:cubicBezTo>
                  <a:pt x="249331" y="106059"/>
                  <a:pt x="249331" y="106091"/>
                  <a:pt x="249331" y="106123"/>
                </a:cubicBezTo>
                <a:lnTo>
                  <a:pt x="250692" y="109955"/>
                </a:lnTo>
                <a:lnTo>
                  <a:pt x="243060" y="113122"/>
                </a:lnTo>
                <a:lnTo>
                  <a:pt x="241730" y="109258"/>
                </a:lnTo>
                <a:lnTo>
                  <a:pt x="249331" y="106028"/>
                </a:lnTo>
                <a:close/>
                <a:moveTo>
                  <a:pt x="277548" y="105489"/>
                </a:moveTo>
                <a:lnTo>
                  <a:pt x="280810" y="110176"/>
                </a:lnTo>
                <a:lnTo>
                  <a:pt x="276756" y="113533"/>
                </a:lnTo>
                <a:lnTo>
                  <a:pt x="273399" y="108498"/>
                </a:lnTo>
                <a:cubicBezTo>
                  <a:pt x="274793" y="107485"/>
                  <a:pt x="276154" y="106503"/>
                  <a:pt x="277548" y="105489"/>
                </a:cubicBezTo>
                <a:close/>
                <a:moveTo>
                  <a:pt x="162716" y="110018"/>
                </a:moveTo>
                <a:lnTo>
                  <a:pt x="171456" y="111158"/>
                </a:lnTo>
                <a:lnTo>
                  <a:pt x="170918" y="113882"/>
                </a:lnTo>
                <a:lnTo>
                  <a:pt x="162399" y="112425"/>
                </a:lnTo>
                <a:lnTo>
                  <a:pt x="162716" y="110018"/>
                </a:lnTo>
                <a:close/>
                <a:moveTo>
                  <a:pt x="127025" y="108435"/>
                </a:moveTo>
                <a:lnTo>
                  <a:pt x="132630" y="109511"/>
                </a:lnTo>
                <a:lnTo>
                  <a:pt x="131838" y="113913"/>
                </a:lnTo>
                <a:cubicBezTo>
                  <a:pt x="129780" y="112963"/>
                  <a:pt x="127848" y="112077"/>
                  <a:pt x="126645" y="111475"/>
                </a:cubicBezTo>
                <a:lnTo>
                  <a:pt x="127025" y="108435"/>
                </a:lnTo>
                <a:close/>
                <a:moveTo>
                  <a:pt x="238563" y="107105"/>
                </a:moveTo>
                <a:lnTo>
                  <a:pt x="239482" y="109733"/>
                </a:lnTo>
                <a:lnTo>
                  <a:pt x="229632" y="113913"/>
                </a:lnTo>
                <a:lnTo>
                  <a:pt x="228682" y="111063"/>
                </a:lnTo>
                <a:lnTo>
                  <a:pt x="238563" y="107105"/>
                </a:lnTo>
                <a:close/>
                <a:moveTo>
                  <a:pt x="226244" y="105236"/>
                </a:moveTo>
                <a:lnTo>
                  <a:pt x="227384" y="108625"/>
                </a:lnTo>
                <a:lnTo>
                  <a:pt x="213830" y="114198"/>
                </a:lnTo>
                <a:cubicBezTo>
                  <a:pt x="213323" y="112773"/>
                  <a:pt x="212848" y="111348"/>
                  <a:pt x="212373" y="109986"/>
                </a:cubicBezTo>
                <a:lnTo>
                  <a:pt x="212404" y="109986"/>
                </a:lnTo>
                <a:lnTo>
                  <a:pt x="226244" y="105236"/>
                </a:lnTo>
                <a:close/>
                <a:moveTo>
                  <a:pt x="171900" y="111190"/>
                </a:moveTo>
                <a:lnTo>
                  <a:pt x="180260" y="112298"/>
                </a:lnTo>
                <a:lnTo>
                  <a:pt x="180070" y="115402"/>
                </a:lnTo>
                <a:lnTo>
                  <a:pt x="171361" y="113945"/>
                </a:lnTo>
                <a:lnTo>
                  <a:pt x="171900" y="111190"/>
                </a:lnTo>
                <a:close/>
                <a:moveTo>
                  <a:pt x="210283" y="106820"/>
                </a:moveTo>
                <a:lnTo>
                  <a:pt x="211834" y="111222"/>
                </a:lnTo>
                <a:lnTo>
                  <a:pt x="199832" y="115402"/>
                </a:lnTo>
                <a:lnTo>
                  <a:pt x="198375" y="111031"/>
                </a:lnTo>
                <a:lnTo>
                  <a:pt x="210283" y="106820"/>
                </a:lnTo>
                <a:close/>
                <a:moveTo>
                  <a:pt x="133073" y="109575"/>
                </a:moveTo>
                <a:lnTo>
                  <a:pt x="138046" y="110525"/>
                </a:lnTo>
                <a:cubicBezTo>
                  <a:pt x="137697" y="112552"/>
                  <a:pt x="137380" y="114452"/>
                  <a:pt x="137095" y="116162"/>
                </a:cubicBezTo>
                <a:cubicBezTo>
                  <a:pt x="135544" y="115560"/>
                  <a:pt x="133897" y="114832"/>
                  <a:pt x="132282" y="114103"/>
                </a:cubicBezTo>
                <a:lnTo>
                  <a:pt x="132282" y="114072"/>
                </a:lnTo>
                <a:lnTo>
                  <a:pt x="133073" y="109575"/>
                </a:lnTo>
                <a:close/>
                <a:moveTo>
                  <a:pt x="227511" y="109068"/>
                </a:moveTo>
                <a:lnTo>
                  <a:pt x="228112" y="110778"/>
                </a:lnTo>
                <a:lnTo>
                  <a:pt x="214526" y="116194"/>
                </a:lnTo>
                <a:cubicBezTo>
                  <a:pt x="214336" y="115687"/>
                  <a:pt x="214146" y="115148"/>
                  <a:pt x="213988" y="114642"/>
                </a:cubicBezTo>
                <a:lnTo>
                  <a:pt x="227511" y="109068"/>
                </a:lnTo>
                <a:close/>
                <a:moveTo>
                  <a:pt x="265450" y="99156"/>
                </a:moveTo>
                <a:lnTo>
                  <a:pt x="272132" y="108276"/>
                </a:lnTo>
                <a:cubicBezTo>
                  <a:pt x="267730" y="111380"/>
                  <a:pt x="263518" y="114293"/>
                  <a:pt x="260636" y="116194"/>
                </a:cubicBezTo>
                <a:lnTo>
                  <a:pt x="257628" y="107580"/>
                </a:lnTo>
                <a:lnTo>
                  <a:pt x="257691" y="107580"/>
                </a:lnTo>
                <a:cubicBezTo>
                  <a:pt x="257786" y="107548"/>
                  <a:pt x="257850" y="107390"/>
                  <a:pt x="257818" y="107295"/>
                </a:cubicBezTo>
                <a:cubicBezTo>
                  <a:pt x="257772" y="107202"/>
                  <a:pt x="257691" y="107143"/>
                  <a:pt x="257602" y="107143"/>
                </a:cubicBezTo>
                <a:cubicBezTo>
                  <a:pt x="257569" y="107143"/>
                  <a:pt x="257535" y="107151"/>
                  <a:pt x="257501" y="107168"/>
                </a:cubicBezTo>
                <a:lnTo>
                  <a:pt x="256108" y="103178"/>
                </a:lnTo>
                <a:lnTo>
                  <a:pt x="265450" y="99156"/>
                </a:lnTo>
                <a:close/>
                <a:moveTo>
                  <a:pt x="155812" y="108973"/>
                </a:moveTo>
                <a:lnTo>
                  <a:pt x="159264" y="109480"/>
                </a:lnTo>
                <a:lnTo>
                  <a:pt x="158250" y="116605"/>
                </a:lnTo>
                <a:lnTo>
                  <a:pt x="154735" y="115718"/>
                </a:lnTo>
                <a:lnTo>
                  <a:pt x="155812" y="108973"/>
                </a:lnTo>
                <a:close/>
                <a:moveTo>
                  <a:pt x="162304" y="112868"/>
                </a:moveTo>
                <a:lnTo>
                  <a:pt x="170855" y="114325"/>
                </a:lnTo>
                <a:lnTo>
                  <a:pt x="170316" y="116890"/>
                </a:lnTo>
                <a:lnTo>
                  <a:pt x="162051" y="115243"/>
                </a:lnTo>
                <a:lnTo>
                  <a:pt x="162304" y="112868"/>
                </a:lnTo>
                <a:close/>
                <a:moveTo>
                  <a:pt x="159707" y="109543"/>
                </a:moveTo>
                <a:lnTo>
                  <a:pt x="162241" y="109955"/>
                </a:lnTo>
                <a:lnTo>
                  <a:pt x="161259" y="117397"/>
                </a:lnTo>
                <a:lnTo>
                  <a:pt x="158725" y="116732"/>
                </a:lnTo>
                <a:lnTo>
                  <a:pt x="159707" y="109543"/>
                </a:lnTo>
                <a:close/>
                <a:moveTo>
                  <a:pt x="139661" y="106503"/>
                </a:moveTo>
                <a:lnTo>
                  <a:pt x="142701" y="106946"/>
                </a:lnTo>
                <a:lnTo>
                  <a:pt x="140896" y="117650"/>
                </a:lnTo>
                <a:cubicBezTo>
                  <a:pt x="140167" y="117397"/>
                  <a:pt x="139122" y="117017"/>
                  <a:pt x="137951" y="116510"/>
                </a:cubicBezTo>
                <a:cubicBezTo>
                  <a:pt x="138426" y="113692"/>
                  <a:pt x="139027" y="110240"/>
                  <a:pt x="139661" y="106535"/>
                </a:cubicBezTo>
                <a:lnTo>
                  <a:pt x="139661" y="106503"/>
                </a:lnTo>
                <a:close/>
                <a:moveTo>
                  <a:pt x="281063" y="110556"/>
                </a:moveTo>
                <a:lnTo>
                  <a:pt x="283723" y="114388"/>
                </a:lnTo>
                <a:lnTo>
                  <a:pt x="279575" y="117840"/>
                </a:lnTo>
                <a:lnTo>
                  <a:pt x="277009" y="113913"/>
                </a:lnTo>
                <a:lnTo>
                  <a:pt x="281063" y="110556"/>
                </a:lnTo>
                <a:close/>
                <a:moveTo>
                  <a:pt x="239640" y="110176"/>
                </a:moveTo>
                <a:lnTo>
                  <a:pt x="240938" y="114008"/>
                </a:lnTo>
                <a:lnTo>
                  <a:pt x="231058" y="118125"/>
                </a:lnTo>
                <a:lnTo>
                  <a:pt x="229791" y="114357"/>
                </a:lnTo>
                <a:lnTo>
                  <a:pt x="239640" y="110176"/>
                </a:lnTo>
                <a:close/>
                <a:moveTo>
                  <a:pt x="143144" y="107010"/>
                </a:moveTo>
                <a:lnTo>
                  <a:pt x="145266" y="107326"/>
                </a:lnTo>
                <a:lnTo>
                  <a:pt x="143524" y="118189"/>
                </a:lnTo>
                <a:cubicBezTo>
                  <a:pt x="142701" y="118062"/>
                  <a:pt x="142131" y="117967"/>
                  <a:pt x="141909" y="117935"/>
                </a:cubicBezTo>
                <a:cubicBezTo>
                  <a:pt x="141719" y="117904"/>
                  <a:pt x="141529" y="117872"/>
                  <a:pt x="141339" y="117809"/>
                </a:cubicBezTo>
                <a:lnTo>
                  <a:pt x="143144" y="107010"/>
                </a:lnTo>
                <a:close/>
                <a:moveTo>
                  <a:pt x="145709" y="107421"/>
                </a:moveTo>
                <a:lnTo>
                  <a:pt x="147451" y="107675"/>
                </a:lnTo>
                <a:lnTo>
                  <a:pt x="145709" y="118600"/>
                </a:lnTo>
                <a:lnTo>
                  <a:pt x="143999" y="118252"/>
                </a:lnTo>
                <a:lnTo>
                  <a:pt x="145709" y="107421"/>
                </a:lnTo>
                <a:close/>
                <a:moveTo>
                  <a:pt x="171266" y="114388"/>
                </a:moveTo>
                <a:lnTo>
                  <a:pt x="180039" y="115877"/>
                </a:lnTo>
                <a:lnTo>
                  <a:pt x="179849" y="118759"/>
                </a:lnTo>
                <a:lnTo>
                  <a:pt x="170760" y="116954"/>
                </a:lnTo>
                <a:lnTo>
                  <a:pt x="171266" y="114388"/>
                </a:lnTo>
                <a:close/>
                <a:moveTo>
                  <a:pt x="147895" y="107738"/>
                </a:moveTo>
                <a:lnTo>
                  <a:pt x="150998" y="108213"/>
                </a:lnTo>
                <a:lnTo>
                  <a:pt x="149193" y="119297"/>
                </a:lnTo>
                <a:lnTo>
                  <a:pt x="146121" y="118727"/>
                </a:lnTo>
                <a:lnTo>
                  <a:pt x="147895" y="107738"/>
                </a:lnTo>
                <a:close/>
                <a:moveTo>
                  <a:pt x="211993" y="111665"/>
                </a:moveTo>
                <a:cubicBezTo>
                  <a:pt x="212309" y="112615"/>
                  <a:pt x="212658" y="113565"/>
                  <a:pt x="212975" y="114547"/>
                </a:cubicBezTo>
                <a:lnTo>
                  <a:pt x="201162" y="119424"/>
                </a:lnTo>
                <a:lnTo>
                  <a:pt x="199990" y="115845"/>
                </a:lnTo>
                <a:lnTo>
                  <a:pt x="211993" y="111665"/>
                </a:lnTo>
                <a:close/>
                <a:moveTo>
                  <a:pt x="257216" y="107770"/>
                </a:moveTo>
                <a:lnTo>
                  <a:pt x="260225" y="116479"/>
                </a:lnTo>
                <a:cubicBezTo>
                  <a:pt x="259148" y="117239"/>
                  <a:pt x="258040" y="117904"/>
                  <a:pt x="256900" y="118537"/>
                </a:cubicBezTo>
                <a:cubicBezTo>
                  <a:pt x="256836" y="118537"/>
                  <a:pt x="255949" y="118885"/>
                  <a:pt x="254461" y="119455"/>
                </a:cubicBezTo>
                <a:lnTo>
                  <a:pt x="251262" y="110240"/>
                </a:lnTo>
                <a:lnTo>
                  <a:pt x="257216" y="107770"/>
                </a:lnTo>
                <a:close/>
                <a:moveTo>
                  <a:pt x="228239" y="111222"/>
                </a:moveTo>
                <a:lnTo>
                  <a:pt x="229221" y="114103"/>
                </a:lnTo>
                <a:lnTo>
                  <a:pt x="221303" y="117460"/>
                </a:lnTo>
                <a:lnTo>
                  <a:pt x="215698" y="119709"/>
                </a:lnTo>
                <a:cubicBezTo>
                  <a:pt x="215381" y="118664"/>
                  <a:pt x="215033" y="117650"/>
                  <a:pt x="214685" y="116637"/>
                </a:cubicBezTo>
                <a:lnTo>
                  <a:pt x="214653" y="116637"/>
                </a:lnTo>
                <a:lnTo>
                  <a:pt x="228239" y="111222"/>
                </a:lnTo>
                <a:close/>
                <a:moveTo>
                  <a:pt x="151473" y="108276"/>
                </a:moveTo>
                <a:lnTo>
                  <a:pt x="155432" y="108878"/>
                </a:lnTo>
                <a:lnTo>
                  <a:pt x="153627" y="120184"/>
                </a:lnTo>
                <a:cubicBezTo>
                  <a:pt x="152233" y="119899"/>
                  <a:pt x="150903" y="119645"/>
                  <a:pt x="149668" y="119392"/>
                </a:cubicBezTo>
                <a:lnTo>
                  <a:pt x="151473" y="108276"/>
                </a:lnTo>
                <a:close/>
                <a:moveTo>
                  <a:pt x="213133" y="114990"/>
                </a:moveTo>
                <a:cubicBezTo>
                  <a:pt x="213323" y="115497"/>
                  <a:pt x="213481" y="116004"/>
                  <a:pt x="213671" y="116542"/>
                </a:cubicBezTo>
                <a:lnTo>
                  <a:pt x="201795" y="121292"/>
                </a:lnTo>
                <a:lnTo>
                  <a:pt x="201320" y="119867"/>
                </a:lnTo>
                <a:lnTo>
                  <a:pt x="213133" y="114990"/>
                </a:lnTo>
                <a:close/>
                <a:moveTo>
                  <a:pt x="180735" y="112393"/>
                </a:moveTo>
                <a:lnTo>
                  <a:pt x="189286" y="113502"/>
                </a:lnTo>
                <a:lnTo>
                  <a:pt x="180165" y="121387"/>
                </a:lnTo>
                <a:lnTo>
                  <a:pt x="180735" y="112393"/>
                </a:lnTo>
                <a:close/>
                <a:moveTo>
                  <a:pt x="229347" y="114547"/>
                </a:moveTo>
                <a:lnTo>
                  <a:pt x="230614" y="118315"/>
                </a:lnTo>
                <a:lnTo>
                  <a:pt x="222919" y="121514"/>
                </a:lnTo>
                <a:lnTo>
                  <a:pt x="221684" y="117809"/>
                </a:lnTo>
                <a:lnTo>
                  <a:pt x="229347" y="114547"/>
                </a:lnTo>
                <a:close/>
                <a:moveTo>
                  <a:pt x="154703" y="116130"/>
                </a:moveTo>
                <a:lnTo>
                  <a:pt x="161259" y="117809"/>
                </a:lnTo>
                <a:lnTo>
                  <a:pt x="160752" y="121704"/>
                </a:lnTo>
                <a:cubicBezTo>
                  <a:pt x="158504" y="121229"/>
                  <a:pt x="156224" y="120754"/>
                  <a:pt x="154038" y="120279"/>
                </a:cubicBezTo>
                <a:lnTo>
                  <a:pt x="154703" y="116130"/>
                </a:lnTo>
                <a:close/>
                <a:moveTo>
                  <a:pt x="250851" y="110398"/>
                </a:moveTo>
                <a:lnTo>
                  <a:pt x="254049" y="119582"/>
                </a:lnTo>
                <a:lnTo>
                  <a:pt x="246290" y="122496"/>
                </a:lnTo>
                <a:lnTo>
                  <a:pt x="243218" y="113565"/>
                </a:lnTo>
                <a:lnTo>
                  <a:pt x="250851" y="110398"/>
                </a:lnTo>
                <a:close/>
                <a:moveTo>
                  <a:pt x="197932" y="111158"/>
                </a:moveTo>
                <a:lnTo>
                  <a:pt x="200750" y="119582"/>
                </a:lnTo>
                <a:lnTo>
                  <a:pt x="193340" y="122622"/>
                </a:lnTo>
                <a:lnTo>
                  <a:pt x="196855" y="111570"/>
                </a:lnTo>
                <a:lnTo>
                  <a:pt x="197932" y="111158"/>
                </a:lnTo>
                <a:close/>
                <a:moveTo>
                  <a:pt x="85063" y="104508"/>
                </a:moveTo>
                <a:cubicBezTo>
                  <a:pt x="90542" y="104793"/>
                  <a:pt x="99409" y="105331"/>
                  <a:pt x="103083" y="106091"/>
                </a:cubicBezTo>
                <a:lnTo>
                  <a:pt x="102766" y="122939"/>
                </a:lnTo>
                <a:lnTo>
                  <a:pt x="94691" y="115022"/>
                </a:lnTo>
                <a:cubicBezTo>
                  <a:pt x="94564" y="114895"/>
                  <a:pt x="94437" y="114800"/>
                  <a:pt x="94311" y="114768"/>
                </a:cubicBezTo>
                <a:cubicBezTo>
                  <a:pt x="94216" y="114737"/>
                  <a:pt x="90289" y="113217"/>
                  <a:pt x="84271" y="111602"/>
                </a:cubicBezTo>
                <a:lnTo>
                  <a:pt x="85063" y="104508"/>
                </a:lnTo>
                <a:close/>
                <a:moveTo>
                  <a:pt x="104160" y="98617"/>
                </a:moveTo>
                <a:lnTo>
                  <a:pt x="117239" y="109416"/>
                </a:lnTo>
                <a:cubicBezTo>
                  <a:pt x="117271" y="109448"/>
                  <a:pt x="117334" y="109480"/>
                  <a:pt x="117366" y="109480"/>
                </a:cubicBezTo>
                <a:lnTo>
                  <a:pt x="126265" y="112298"/>
                </a:lnTo>
                <a:cubicBezTo>
                  <a:pt x="126835" y="112552"/>
                  <a:pt x="132503" y="115243"/>
                  <a:pt x="136937" y="117080"/>
                </a:cubicBezTo>
                <a:cubicBezTo>
                  <a:pt x="136430" y="119867"/>
                  <a:pt x="136082" y="122052"/>
                  <a:pt x="135860" y="123351"/>
                </a:cubicBezTo>
                <a:cubicBezTo>
                  <a:pt x="134974" y="122907"/>
                  <a:pt x="134182" y="122274"/>
                  <a:pt x="133549" y="121514"/>
                </a:cubicBezTo>
                <a:cubicBezTo>
                  <a:pt x="129083" y="115687"/>
                  <a:pt x="124966" y="114388"/>
                  <a:pt x="120976" y="113122"/>
                </a:cubicBezTo>
                <a:cubicBezTo>
                  <a:pt x="120026" y="112805"/>
                  <a:pt x="119012" y="112488"/>
                  <a:pt x="118031" y="112140"/>
                </a:cubicBezTo>
                <a:cubicBezTo>
                  <a:pt x="115782" y="111253"/>
                  <a:pt x="113724" y="109701"/>
                  <a:pt x="111729" y="108213"/>
                </a:cubicBezTo>
                <a:cubicBezTo>
                  <a:pt x="109417" y="106471"/>
                  <a:pt x="107041" y="104666"/>
                  <a:pt x="104318" y="103969"/>
                </a:cubicBezTo>
                <a:lnTo>
                  <a:pt x="104065" y="103906"/>
                </a:lnTo>
                <a:lnTo>
                  <a:pt x="104160" y="98617"/>
                </a:lnTo>
                <a:close/>
                <a:moveTo>
                  <a:pt x="162019" y="115655"/>
                </a:moveTo>
                <a:lnTo>
                  <a:pt x="170253" y="117302"/>
                </a:lnTo>
                <a:lnTo>
                  <a:pt x="169018" y="123446"/>
                </a:lnTo>
                <a:lnTo>
                  <a:pt x="161227" y="121799"/>
                </a:lnTo>
                <a:lnTo>
                  <a:pt x="162019" y="115655"/>
                </a:lnTo>
                <a:close/>
                <a:moveTo>
                  <a:pt x="221240" y="117999"/>
                </a:moveTo>
                <a:lnTo>
                  <a:pt x="222507" y="121704"/>
                </a:lnTo>
                <a:lnTo>
                  <a:pt x="217187" y="123921"/>
                </a:lnTo>
                <a:cubicBezTo>
                  <a:pt x="216743" y="122654"/>
                  <a:pt x="216300" y="121387"/>
                  <a:pt x="215888" y="120152"/>
                </a:cubicBezTo>
                <a:lnTo>
                  <a:pt x="221240" y="117999"/>
                </a:lnTo>
                <a:close/>
                <a:moveTo>
                  <a:pt x="195778" y="111950"/>
                </a:moveTo>
                <a:lnTo>
                  <a:pt x="192200" y="123097"/>
                </a:lnTo>
                <a:lnTo>
                  <a:pt x="189634" y="124174"/>
                </a:lnTo>
                <a:lnTo>
                  <a:pt x="189888" y="123287"/>
                </a:lnTo>
                <a:cubicBezTo>
                  <a:pt x="189951" y="123129"/>
                  <a:pt x="191376" y="118854"/>
                  <a:pt x="193340" y="112805"/>
                </a:cubicBezTo>
                <a:lnTo>
                  <a:pt x="195778" y="111950"/>
                </a:lnTo>
                <a:close/>
                <a:moveTo>
                  <a:pt x="272639" y="109005"/>
                </a:moveTo>
                <a:lnTo>
                  <a:pt x="276028" y="114135"/>
                </a:lnTo>
                <a:lnTo>
                  <a:pt x="263297" y="124712"/>
                </a:lnTo>
                <a:lnTo>
                  <a:pt x="260922" y="117112"/>
                </a:lnTo>
                <a:cubicBezTo>
                  <a:pt x="263867" y="115148"/>
                  <a:pt x="268174" y="112172"/>
                  <a:pt x="272639" y="109005"/>
                </a:cubicBezTo>
                <a:close/>
                <a:moveTo>
                  <a:pt x="213798" y="116954"/>
                </a:moveTo>
                <a:cubicBezTo>
                  <a:pt x="214146" y="117967"/>
                  <a:pt x="214495" y="119012"/>
                  <a:pt x="214875" y="120057"/>
                </a:cubicBezTo>
                <a:lnTo>
                  <a:pt x="202935" y="124839"/>
                </a:lnTo>
                <a:lnTo>
                  <a:pt x="201922" y="121704"/>
                </a:lnTo>
                <a:lnTo>
                  <a:pt x="213798" y="116954"/>
                </a:lnTo>
                <a:close/>
                <a:moveTo>
                  <a:pt x="200877" y="120025"/>
                </a:moveTo>
                <a:lnTo>
                  <a:pt x="201352" y="121451"/>
                </a:lnTo>
                <a:lnTo>
                  <a:pt x="192611" y="124934"/>
                </a:lnTo>
                <a:lnTo>
                  <a:pt x="193150" y="123192"/>
                </a:lnTo>
                <a:lnTo>
                  <a:pt x="200877" y="120025"/>
                </a:lnTo>
                <a:close/>
                <a:moveTo>
                  <a:pt x="170728" y="117397"/>
                </a:moveTo>
                <a:lnTo>
                  <a:pt x="179880" y="119202"/>
                </a:lnTo>
                <a:lnTo>
                  <a:pt x="179722" y="121767"/>
                </a:lnTo>
                <a:lnTo>
                  <a:pt x="175985" y="124997"/>
                </a:lnTo>
                <a:lnTo>
                  <a:pt x="169398" y="123572"/>
                </a:lnTo>
                <a:lnTo>
                  <a:pt x="170728" y="117397"/>
                </a:lnTo>
                <a:close/>
                <a:moveTo>
                  <a:pt x="192041" y="123667"/>
                </a:moveTo>
                <a:lnTo>
                  <a:pt x="191503" y="125378"/>
                </a:lnTo>
                <a:lnTo>
                  <a:pt x="188938" y="126391"/>
                </a:lnTo>
                <a:lnTo>
                  <a:pt x="189444" y="124744"/>
                </a:lnTo>
                <a:lnTo>
                  <a:pt x="192041" y="123667"/>
                </a:lnTo>
                <a:close/>
                <a:moveTo>
                  <a:pt x="241097" y="114452"/>
                </a:moveTo>
                <a:lnTo>
                  <a:pt x="244137" y="123351"/>
                </a:lnTo>
                <a:lnTo>
                  <a:pt x="234098" y="127151"/>
                </a:lnTo>
                <a:lnTo>
                  <a:pt x="231216" y="118569"/>
                </a:lnTo>
                <a:lnTo>
                  <a:pt x="241097" y="114452"/>
                </a:lnTo>
                <a:close/>
                <a:moveTo>
                  <a:pt x="260510" y="117365"/>
                </a:moveTo>
                <a:lnTo>
                  <a:pt x="262885" y="124966"/>
                </a:lnTo>
                <a:lnTo>
                  <a:pt x="257216" y="127309"/>
                </a:lnTo>
                <a:lnTo>
                  <a:pt x="254778" y="120310"/>
                </a:lnTo>
                <a:cubicBezTo>
                  <a:pt x="256234" y="119740"/>
                  <a:pt x="257121" y="119424"/>
                  <a:pt x="257185" y="119392"/>
                </a:cubicBezTo>
                <a:cubicBezTo>
                  <a:pt x="258325" y="118790"/>
                  <a:pt x="259465" y="118125"/>
                  <a:pt x="260510" y="117365"/>
                </a:cubicBezTo>
                <a:close/>
                <a:moveTo>
                  <a:pt x="192833" y="112963"/>
                </a:moveTo>
                <a:cubicBezTo>
                  <a:pt x="190933" y="118822"/>
                  <a:pt x="189571" y="122971"/>
                  <a:pt x="189539" y="123097"/>
                </a:cubicBezTo>
                <a:lnTo>
                  <a:pt x="189128" y="124332"/>
                </a:lnTo>
                <a:lnTo>
                  <a:pt x="179722" y="128228"/>
                </a:lnTo>
                <a:cubicBezTo>
                  <a:pt x="178899" y="127183"/>
                  <a:pt x="177949" y="126233"/>
                  <a:pt x="176935" y="125409"/>
                </a:cubicBezTo>
                <a:lnTo>
                  <a:pt x="179944" y="122812"/>
                </a:lnTo>
                <a:cubicBezTo>
                  <a:pt x="180039" y="122781"/>
                  <a:pt x="180102" y="122717"/>
                  <a:pt x="180134" y="122622"/>
                </a:cubicBezTo>
                <a:lnTo>
                  <a:pt x="190204" y="113882"/>
                </a:lnTo>
                <a:lnTo>
                  <a:pt x="192833" y="112963"/>
                </a:lnTo>
                <a:close/>
                <a:moveTo>
                  <a:pt x="215096" y="120437"/>
                </a:moveTo>
                <a:cubicBezTo>
                  <a:pt x="215508" y="121672"/>
                  <a:pt x="215951" y="122939"/>
                  <a:pt x="216395" y="124206"/>
                </a:cubicBezTo>
                <a:lnTo>
                  <a:pt x="204456" y="129178"/>
                </a:lnTo>
                <a:lnTo>
                  <a:pt x="203157" y="125219"/>
                </a:lnTo>
                <a:lnTo>
                  <a:pt x="215096" y="120437"/>
                </a:lnTo>
                <a:close/>
                <a:moveTo>
                  <a:pt x="276281" y="114515"/>
                </a:moveTo>
                <a:lnTo>
                  <a:pt x="278878" y="118410"/>
                </a:lnTo>
                <a:lnTo>
                  <a:pt x="265007" y="129399"/>
                </a:lnTo>
                <a:lnTo>
                  <a:pt x="263423" y="125187"/>
                </a:lnTo>
                <a:lnTo>
                  <a:pt x="276281" y="114515"/>
                </a:lnTo>
                <a:close/>
                <a:moveTo>
                  <a:pt x="201510" y="121894"/>
                </a:moveTo>
                <a:lnTo>
                  <a:pt x="202524" y="124997"/>
                </a:lnTo>
                <a:lnTo>
                  <a:pt x="191123" y="129589"/>
                </a:lnTo>
                <a:lnTo>
                  <a:pt x="192421" y="125504"/>
                </a:lnTo>
                <a:lnTo>
                  <a:pt x="201510" y="121894"/>
                </a:lnTo>
                <a:close/>
                <a:moveTo>
                  <a:pt x="188969" y="124902"/>
                </a:moveTo>
                <a:lnTo>
                  <a:pt x="188368" y="126644"/>
                </a:lnTo>
                <a:lnTo>
                  <a:pt x="180799" y="129653"/>
                </a:lnTo>
                <a:cubicBezTo>
                  <a:pt x="180514" y="129304"/>
                  <a:pt x="180260" y="128956"/>
                  <a:pt x="179975" y="128639"/>
                </a:cubicBezTo>
                <a:lnTo>
                  <a:pt x="188969" y="124902"/>
                </a:lnTo>
                <a:close/>
                <a:moveTo>
                  <a:pt x="137760" y="117492"/>
                </a:moveTo>
                <a:cubicBezTo>
                  <a:pt x="139629" y="118252"/>
                  <a:pt x="141149" y="118790"/>
                  <a:pt x="141814" y="118854"/>
                </a:cubicBezTo>
                <a:cubicBezTo>
                  <a:pt x="142923" y="118949"/>
                  <a:pt x="152075" y="120849"/>
                  <a:pt x="160594" y="122654"/>
                </a:cubicBezTo>
                <a:lnTo>
                  <a:pt x="159675" y="129938"/>
                </a:lnTo>
                <a:cubicBezTo>
                  <a:pt x="155337" y="128608"/>
                  <a:pt x="151188" y="127689"/>
                  <a:pt x="147388" y="126834"/>
                </a:cubicBezTo>
                <a:cubicBezTo>
                  <a:pt x="143049" y="125884"/>
                  <a:pt x="139312" y="125061"/>
                  <a:pt x="136684" y="123826"/>
                </a:cubicBezTo>
                <a:cubicBezTo>
                  <a:pt x="136874" y="122622"/>
                  <a:pt x="137285" y="120374"/>
                  <a:pt x="137760" y="117492"/>
                </a:cubicBezTo>
                <a:close/>
                <a:moveTo>
                  <a:pt x="230773" y="118759"/>
                </a:moveTo>
                <a:lnTo>
                  <a:pt x="233654" y="127309"/>
                </a:lnTo>
                <a:lnTo>
                  <a:pt x="225896" y="130286"/>
                </a:lnTo>
                <a:lnTo>
                  <a:pt x="223077" y="121989"/>
                </a:lnTo>
                <a:lnTo>
                  <a:pt x="230773" y="118759"/>
                </a:lnTo>
                <a:close/>
                <a:moveTo>
                  <a:pt x="254334" y="120469"/>
                </a:moveTo>
                <a:lnTo>
                  <a:pt x="256773" y="127468"/>
                </a:lnTo>
                <a:lnTo>
                  <a:pt x="249077" y="130603"/>
                </a:lnTo>
                <a:lnTo>
                  <a:pt x="246607" y="123382"/>
                </a:lnTo>
                <a:lnTo>
                  <a:pt x="254334" y="120469"/>
                </a:lnTo>
                <a:close/>
                <a:moveTo>
                  <a:pt x="191313" y="125948"/>
                </a:moveTo>
                <a:lnTo>
                  <a:pt x="190014" y="130064"/>
                </a:lnTo>
                <a:lnTo>
                  <a:pt x="187418" y="131078"/>
                </a:lnTo>
                <a:lnTo>
                  <a:pt x="188748" y="126961"/>
                </a:lnTo>
                <a:lnTo>
                  <a:pt x="191313" y="125948"/>
                </a:lnTo>
                <a:close/>
                <a:moveTo>
                  <a:pt x="263043" y="125409"/>
                </a:moveTo>
                <a:lnTo>
                  <a:pt x="264627" y="129684"/>
                </a:lnTo>
                <a:lnTo>
                  <a:pt x="264500" y="129811"/>
                </a:lnTo>
                <a:lnTo>
                  <a:pt x="258863" y="132091"/>
                </a:lnTo>
                <a:lnTo>
                  <a:pt x="257375" y="127721"/>
                </a:lnTo>
                <a:lnTo>
                  <a:pt x="263043" y="125409"/>
                </a:lnTo>
                <a:close/>
                <a:moveTo>
                  <a:pt x="222697" y="122084"/>
                </a:moveTo>
                <a:lnTo>
                  <a:pt x="225515" y="130413"/>
                </a:lnTo>
                <a:lnTo>
                  <a:pt x="220195" y="132440"/>
                </a:lnTo>
                <a:cubicBezTo>
                  <a:pt x="219213" y="129748"/>
                  <a:pt x="218263" y="127024"/>
                  <a:pt x="217345" y="124332"/>
                </a:cubicBezTo>
                <a:lnTo>
                  <a:pt x="217377" y="124301"/>
                </a:lnTo>
                <a:lnTo>
                  <a:pt x="222697" y="122084"/>
                </a:lnTo>
                <a:close/>
                <a:moveTo>
                  <a:pt x="188241" y="127151"/>
                </a:moveTo>
                <a:lnTo>
                  <a:pt x="186943" y="131268"/>
                </a:lnTo>
                <a:lnTo>
                  <a:pt x="183269" y="132725"/>
                </a:lnTo>
                <a:cubicBezTo>
                  <a:pt x="182541" y="131743"/>
                  <a:pt x="181844" y="130825"/>
                  <a:pt x="181179" y="129969"/>
                </a:cubicBezTo>
                <a:lnTo>
                  <a:pt x="188241" y="127151"/>
                </a:lnTo>
                <a:close/>
                <a:moveTo>
                  <a:pt x="279100" y="118790"/>
                </a:moveTo>
                <a:lnTo>
                  <a:pt x="281918" y="123034"/>
                </a:lnTo>
                <a:lnTo>
                  <a:pt x="266242" y="132788"/>
                </a:lnTo>
                <a:lnTo>
                  <a:pt x="265165" y="129843"/>
                </a:lnTo>
                <a:lnTo>
                  <a:pt x="279100" y="118790"/>
                </a:lnTo>
                <a:close/>
                <a:moveTo>
                  <a:pt x="256931" y="127911"/>
                </a:moveTo>
                <a:lnTo>
                  <a:pt x="258451" y="132250"/>
                </a:lnTo>
                <a:lnTo>
                  <a:pt x="250724" y="135385"/>
                </a:lnTo>
                <a:lnTo>
                  <a:pt x="249236" y="131046"/>
                </a:lnTo>
                <a:lnTo>
                  <a:pt x="256931" y="127911"/>
                </a:lnTo>
                <a:close/>
                <a:moveTo>
                  <a:pt x="244454" y="124206"/>
                </a:moveTo>
                <a:lnTo>
                  <a:pt x="246955" y="131458"/>
                </a:lnTo>
                <a:lnTo>
                  <a:pt x="236885" y="135480"/>
                </a:lnTo>
                <a:lnTo>
                  <a:pt x="234383" y="128038"/>
                </a:lnTo>
                <a:lnTo>
                  <a:pt x="244454" y="124206"/>
                </a:lnTo>
                <a:close/>
                <a:moveTo>
                  <a:pt x="202682" y="125441"/>
                </a:moveTo>
                <a:lnTo>
                  <a:pt x="203981" y="129399"/>
                </a:lnTo>
                <a:lnTo>
                  <a:pt x="189223" y="135543"/>
                </a:lnTo>
                <a:lnTo>
                  <a:pt x="190996" y="130128"/>
                </a:lnTo>
                <a:lnTo>
                  <a:pt x="202682" y="125441"/>
                </a:lnTo>
                <a:close/>
                <a:moveTo>
                  <a:pt x="186753" y="131838"/>
                </a:moveTo>
                <a:lnTo>
                  <a:pt x="185486" y="135828"/>
                </a:lnTo>
                <a:cubicBezTo>
                  <a:pt x="184821" y="134878"/>
                  <a:pt x="184187" y="133960"/>
                  <a:pt x="183554" y="133105"/>
                </a:cubicBezTo>
                <a:lnTo>
                  <a:pt x="186753" y="131838"/>
                </a:lnTo>
                <a:close/>
                <a:moveTo>
                  <a:pt x="103970" y="106313"/>
                </a:moveTo>
                <a:cubicBezTo>
                  <a:pt x="106155" y="106946"/>
                  <a:pt x="108182" y="108466"/>
                  <a:pt x="110303" y="110081"/>
                </a:cubicBezTo>
                <a:cubicBezTo>
                  <a:pt x="112457" y="111697"/>
                  <a:pt x="114610" y="113343"/>
                  <a:pt x="117207" y="114293"/>
                </a:cubicBezTo>
                <a:cubicBezTo>
                  <a:pt x="118252" y="114705"/>
                  <a:pt x="119266" y="115022"/>
                  <a:pt x="120247" y="115338"/>
                </a:cubicBezTo>
                <a:cubicBezTo>
                  <a:pt x="124238" y="116605"/>
                  <a:pt x="127690" y="117714"/>
                  <a:pt x="131712" y="122939"/>
                </a:cubicBezTo>
                <a:cubicBezTo>
                  <a:pt x="132535" y="123984"/>
                  <a:pt x="133580" y="124807"/>
                  <a:pt x="134752" y="125409"/>
                </a:cubicBezTo>
                <a:lnTo>
                  <a:pt x="133739" y="130001"/>
                </a:lnTo>
                <a:lnTo>
                  <a:pt x="114959" y="127246"/>
                </a:lnTo>
                <a:cubicBezTo>
                  <a:pt x="114895" y="127246"/>
                  <a:pt x="114832" y="127246"/>
                  <a:pt x="114769" y="127278"/>
                </a:cubicBezTo>
                <a:cubicBezTo>
                  <a:pt x="114737" y="127341"/>
                  <a:pt x="114705" y="127373"/>
                  <a:pt x="114674" y="127436"/>
                </a:cubicBezTo>
                <a:lnTo>
                  <a:pt x="113502" y="136177"/>
                </a:lnTo>
                <a:lnTo>
                  <a:pt x="107485" y="135575"/>
                </a:lnTo>
                <a:lnTo>
                  <a:pt x="104286" y="124617"/>
                </a:lnTo>
                <a:cubicBezTo>
                  <a:pt x="104223" y="124427"/>
                  <a:pt x="104128" y="124269"/>
                  <a:pt x="103970" y="124111"/>
                </a:cubicBezTo>
                <a:lnTo>
                  <a:pt x="103653" y="123794"/>
                </a:lnTo>
                <a:lnTo>
                  <a:pt x="103970" y="106313"/>
                </a:lnTo>
                <a:close/>
                <a:moveTo>
                  <a:pt x="216521" y="124649"/>
                </a:moveTo>
                <a:cubicBezTo>
                  <a:pt x="217472" y="127341"/>
                  <a:pt x="218422" y="130064"/>
                  <a:pt x="219340" y="132756"/>
                </a:cubicBezTo>
                <a:cubicBezTo>
                  <a:pt x="215065" y="134403"/>
                  <a:pt x="210916" y="136018"/>
                  <a:pt x="207211" y="137475"/>
                </a:cubicBezTo>
                <a:lnTo>
                  <a:pt x="204614" y="129621"/>
                </a:lnTo>
                <a:lnTo>
                  <a:pt x="216521" y="124649"/>
                </a:lnTo>
                <a:close/>
                <a:moveTo>
                  <a:pt x="115085" y="127721"/>
                </a:moveTo>
                <a:lnTo>
                  <a:pt x="133644" y="130445"/>
                </a:lnTo>
                <a:lnTo>
                  <a:pt x="131997" y="138077"/>
                </a:lnTo>
                <a:lnTo>
                  <a:pt x="113945" y="136240"/>
                </a:lnTo>
                <a:lnTo>
                  <a:pt x="115085" y="127721"/>
                </a:lnTo>
                <a:close/>
                <a:moveTo>
                  <a:pt x="264785" y="130128"/>
                </a:moveTo>
                <a:lnTo>
                  <a:pt x="267002" y="136145"/>
                </a:lnTo>
                <a:cubicBezTo>
                  <a:pt x="267002" y="136145"/>
                  <a:pt x="267034" y="136177"/>
                  <a:pt x="267034" y="136177"/>
                </a:cubicBezTo>
                <a:lnTo>
                  <a:pt x="261112" y="138520"/>
                </a:lnTo>
                <a:lnTo>
                  <a:pt x="259021" y="132503"/>
                </a:lnTo>
                <a:lnTo>
                  <a:pt x="264690" y="130191"/>
                </a:lnTo>
                <a:lnTo>
                  <a:pt x="264753" y="130160"/>
                </a:lnTo>
                <a:lnTo>
                  <a:pt x="264785" y="130128"/>
                </a:lnTo>
                <a:close/>
                <a:moveTo>
                  <a:pt x="189856" y="130603"/>
                </a:moveTo>
                <a:lnTo>
                  <a:pt x="187291" y="138552"/>
                </a:lnTo>
                <a:cubicBezTo>
                  <a:pt x="186784" y="137792"/>
                  <a:pt x="186278" y="137032"/>
                  <a:pt x="185771" y="136303"/>
                </a:cubicBezTo>
                <a:lnTo>
                  <a:pt x="187323" y="131616"/>
                </a:lnTo>
                <a:lnTo>
                  <a:pt x="189856" y="130603"/>
                </a:lnTo>
                <a:close/>
                <a:moveTo>
                  <a:pt x="234003" y="128133"/>
                </a:moveTo>
                <a:lnTo>
                  <a:pt x="236505" y="135607"/>
                </a:lnTo>
                <a:lnTo>
                  <a:pt x="228777" y="138678"/>
                </a:lnTo>
                <a:lnTo>
                  <a:pt x="226212" y="131110"/>
                </a:lnTo>
                <a:cubicBezTo>
                  <a:pt x="228841" y="130096"/>
                  <a:pt x="231469" y="129114"/>
                  <a:pt x="234003" y="128133"/>
                </a:cubicBezTo>
                <a:close/>
                <a:moveTo>
                  <a:pt x="247082" y="131901"/>
                </a:moveTo>
                <a:lnTo>
                  <a:pt x="248602" y="136272"/>
                </a:lnTo>
                <a:lnTo>
                  <a:pt x="238531" y="140325"/>
                </a:lnTo>
                <a:lnTo>
                  <a:pt x="237043" y="135923"/>
                </a:lnTo>
                <a:lnTo>
                  <a:pt x="247082" y="131901"/>
                </a:lnTo>
                <a:close/>
                <a:moveTo>
                  <a:pt x="225801" y="131268"/>
                </a:moveTo>
                <a:lnTo>
                  <a:pt x="228302" y="138900"/>
                </a:lnTo>
                <a:lnTo>
                  <a:pt x="223109" y="140990"/>
                </a:lnTo>
                <a:cubicBezTo>
                  <a:pt x="222222" y="138457"/>
                  <a:pt x="221335" y="135923"/>
                  <a:pt x="220448" y="133326"/>
                </a:cubicBezTo>
                <a:lnTo>
                  <a:pt x="225801" y="131268"/>
                </a:lnTo>
                <a:close/>
                <a:moveTo>
                  <a:pt x="258578" y="132661"/>
                </a:moveTo>
                <a:lnTo>
                  <a:pt x="260668" y="138678"/>
                </a:lnTo>
                <a:lnTo>
                  <a:pt x="252878" y="141719"/>
                </a:lnTo>
                <a:lnTo>
                  <a:pt x="250851" y="135828"/>
                </a:lnTo>
                <a:lnTo>
                  <a:pt x="258578" y="132661"/>
                </a:lnTo>
                <a:close/>
                <a:moveTo>
                  <a:pt x="280715" y="131300"/>
                </a:moveTo>
                <a:lnTo>
                  <a:pt x="284230" y="140610"/>
                </a:lnTo>
                <a:lnTo>
                  <a:pt x="280493" y="141909"/>
                </a:lnTo>
                <a:lnTo>
                  <a:pt x="277389" y="132598"/>
                </a:lnTo>
                <a:lnTo>
                  <a:pt x="280715" y="131300"/>
                </a:lnTo>
                <a:close/>
                <a:moveTo>
                  <a:pt x="161069" y="122749"/>
                </a:moveTo>
                <a:cubicBezTo>
                  <a:pt x="168448" y="124301"/>
                  <a:pt x="175320" y="125789"/>
                  <a:pt x="175985" y="125916"/>
                </a:cubicBezTo>
                <a:cubicBezTo>
                  <a:pt x="177315" y="126549"/>
                  <a:pt x="181020" y="131110"/>
                  <a:pt x="185074" y="136968"/>
                </a:cubicBezTo>
                <a:lnTo>
                  <a:pt x="183016" y="143460"/>
                </a:lnTo>
                <a:cubicBezTo>
                  <a:pt x="181369" y="141845"/>
                  <a:pt x="179659" y="140357"/>
                  <a:pt x="177822" y="138995"/>
                </a:cubicBezTo>
                <a:cubicBezTo>
                  <a:pt x="172026" y="134656"/>
                  <a:pt x="165946" y="131965"/>
                  <a:pt x="160119" y="130096"/>
                </a:cubicBezTo>
                <a:lnTo>
                  <a:pt x="161069" y="122749"/>
                </a:lnTo>
                <a:close/>
                <a:moveTo>
                  <a:pt x="236663" y="136050"/>
                </a:moveTo>
                <a:lnTo>
                  <a:pt x="238088" y="140484"/>
                </a:lnTo>
                <a:lnTo>
                  <a:pt x="230393" y="143650"/>
                </a:lnTo>
                <a:lnTo>
                  <a:pt x="228872" y="139185"/>
                </a:lnTo>
                <a:lnTo>
                  <a:pt x="236663" y="136050"/>
                </a:lnTo>
                <a:close/>
                <a:moveTo>
                  <a:pt x="204107" y="129843"/>
                </a:moveTo>
                <a:lnTo>
                  <a:pt x="206736" y="137665"/>
                </a:lnTo>
                <a:cubicBezTo>
                  <a:pt x="203664" y="138868"/>
                  <a:pt x="200940" y="139977"/>
                  <a:pt x="198723" y="140832"/>
                </a:cubicBezTo>
                <a:lnTo>
                  <a:pt x="198628" y="140832"/>
                </a:lnTo>
                <a:cubicBezTo>
                  <a:pt x="198565" y="140864"/>
                  <a:pt x="198502" y="140895"/>
                  <a:pt x="198502" y="140959"/>
                </a:cubicBezTo>
                <a:cubicBezTo>
                  <a:pt x="195905" y="142004"/>
                  <a:pt x="194036" y="142795"/>
                  <a:pt x="193276" y="143175"/>
                </a:cubicBezTo>
                <a:cubicBezTo>
                  <a:pt x="192516" y="143555"/>
                  <a:pt x="191756" y="144030"/>
                  <a:pt x="191028" y="144474"/>
                </a:cubicBezTo>
                <a:cubicBezTo>
                  <a:pt x="190046" y="142795"/>
                  <a:pt x="189001" y="141149"/>
                  <a:pt x="187956" y="139565"/>
                </a:cubicBezTo>
                <a:lnTo>
                  <a:pt x="187924" y="139565"/>
                </a:lnTo>
                <a:lnTo>
                  <a:pt x="189033" y="136113"/>
                </a:lnTo>
                <a:lnTo>
                  <a:pt x="204107" y="129843"/>
                </a:lnTo>
                <a:close/>
                <a:moveTo>
                  <a:pt x="185391" y="137443"/>
                </a:moveTo>
                <a:cubicBezTo>
                  <a:pt x="185897" y="138172"/>
                  <a:pt x="186404" y="138932"/>
                  <a:pt x="186911" y="139724"/>
                </a:cubicBezTo>
                <a:lnTo>
                  <a:pt x="185042" y="145582"/>
                </a:lnTo>
                <a:cubicBezTo>
                  <a:pt x="184504" y="144981"/>
                  <a:pt x="183966" y="144379"/>
                  <a:pt x="183364" y="143809"/>
                </a:cubicBezTo>
                <a:lnTo>
                  <a:pt x="185391" y="137443"/>
                </a:lnTo>
                <a:close/>
                <a:moveTo>
                  <a:pt x="228461" y="139343"/>
                </a:moveTo>
                <a:lnTo>
                  <a:pt x="229949" y="143809"/>
                </a:lnTo>
                <a:lnTo>
                  <a:pt x="224755" y="145899"/>
                </a:lnTo>
                <a:lnTo>
                  <a:pt x="223235" y="141434"/>
                </a:lnTo>
                <a:lnTo>
                  <a:pt x="228461" y="139343"/>
                </a:lnTo>
                <a:close/>
                <a:moveTo>
                  <a:pt x="276946" y="132756"/>
                </a:moveTo>
                <a:lnTo>
                  <a:pt x="280050" y="142035"/>
                </a:lnTo>
                <a:lnTo>
                  <a:pt x="264215" y="147387"/>
                </a:lnTo>
                <a:lnTo>
                  <a:pt x="261238" y="138900"/>
                </a:lnTo>
                <a:lnTo>
                  <a:pt x="276946" y="132756"/>
                </a:lnTo>
                <a:close/>
                <a:moveTo>
                  <a:pt x="187576" y="140705"/>
                </a:moveTo>
                <a:cubicBezTo>
                  <a:pt x="188494" y="142099"/>
                  <a:pt x="189381" y="143524"/>
                  <a:pt x="190268" y="144949"/>
                </a:cubicBezTo>
                <a:cubicBezTo>
                  <a:pt x="189064" y="145741"/>
                  <a:pt x="187924" y="146627"/>
                  <a:pt x="186848" y="147577"/>
                </a:cubicBezTo>
                <a:cubicBezTo>
                  <a:pt x="186499" y="147197"/>
                  <a:pt x="186119" y="146754"/>
                  <a:pt x="185771" y="146374"/>
                </a:cubicBezTo>
                <a:lnTo>
                  <a:pt x="187576" y="140705"/>
                </a:lnTo>
                <a:close/>
                <a:moveTo>
                  <a:pt x="238278" y="140895"/>
                </a:moveTo>
                <a:lnTo>
                  <a:pt x="239672" y="145012"/>
                </a:lnTo>
                <a:lnTo>
                  <a:pt x="231913" y="147926"/>
                </a:lnTo>
                <a:lnTo>
                  <a:pt x="230583" y="144030"/>
                </a:lnTo>
                <a:lnTo>
                  <a:pt x="238278" y="140895"/>
                </a:lnTo>
                <a:close/>
                <a:moveTo>
                  <a:pt x="260827" y="139090"/>
                </a:moveTo>
                <a:lnTo>
                  <a:pt x="263772" y="147577"/>
                </a:lnTo>
                <a:lnTo>
                  <a:pt x="260700" y="148622"/>
                </a:lnTo>
                <a:lnTo>
                  <a:pt x="257881" y="140262"/>
                </a:lnTo>
                <a:lnTo>
                  <a:pt x="260827" y="139090"/>
                </a:lnTo>
                <a:close/>
                <a:moveTo>
                  <a:pt x="248792" y="136652"/>
                </a:moveTo>
                <a:lnTo>
                  <a:pt x="251547" y="144696"/>
                </a:lnTo>
                <a:lnTo>
                  <a:pt x="241413" y="148717"/>
                </a:lnTo>
                <a:lnTo>
                  <a:pt x="238721" y="140737"/>
                </a:lnTo>
                <a:lnTo>
                  <a:pt x="248792" y="136652"/>
                </a:lnTo>
                <a:close/>
                <a:moveTo>
                  <a:pt x="136874" y="126391"/>
                </a:moveTo>
                <a:cubicBezTo>
                  <a:pt x="139597" y="127468"/>
                  <a:pt x="143018" y="128228"/>
                  <a:pt x="146913" y="129083"/>
                </a:cubicBezTo>
                <a:cubicBezTo>
                  <a:pt x="150681" y="129906"/>
                  <a:pt x="154830" y="130825"/>
                  <a:pt x="159137" y="132186"/>
                </a:cubicBezTo>
                <a:lnTo>
                  <a:pt x="155622" y="149129"/>
                </a:lnTo>
                <a:lnTo>
                  <a:pt x="132725" y="145519"/>
                </a:lnTo>
                <a:lnTo>
                  <a:pt x="133929" y="140009"/>
                </a:lnTo>
                <a:lnTo>
                  <a:pt x="141434" y="141275"/>
                </a:lnTo>
                <a:lnTo>
                  <a:pt x="141497" y="141275"/>
                </a:lnTo>
                <a:cubicBezTo>
                  <a:pt x="141507" y="141276"/>
                  <a:pt x="141516" y="141277"/>
                  <a:pt x="141524" y="141277"/>
                </a:cubicBezTo>
                <a:cubicBezTo>
                  <a:pt x="141784" y="141277"/>
                  <a:pt x="141805" y="140831"/>
                  <a:pt x="141529" y="140800"/>
                </a:cubicBezTo>
                <a:lnTo>
                  <a:pt x="134024" y="139565"/>
                </a:lnTo>
                <a:lnTo>
                  <a:pt x="136874" y="126391"/>
                </a:lnTo>
                <a:close/>
                <a:moveTo>
                  <a:pt x="207021" y="138520"/>
                </a:moveTo>
                <a:lnTo>
                  <a:pt x="209554" y="146057"/>
                </a:lnTo>
                <a:lnTo>
                  <a:pt x="201384" y="149319"/>
                </a:lnTo>
                <a:lnTo>
                  <a:pt x="199103" y="141687"/>
                </a:lnTo>
                <a:cubicBezTo>
                  <a:pt x="201320" y="140769"/>
                  <a:pt x="204012" y="139692"/>
                  <a:pt x="207021" y="138520"/>
                </a:cubicBezTo>
                <a:close/>
                <a:moveTo>
                  <a:pt x="184947" y="148939"/>
                </a:moveTo>
                <a:lnTo>
                  <a:pt x="185201" y="149224"/>
                </a:lnTo>
                <a:cubicBezTo>
                  <a:pt x="185016" y="149440"/>
                  <a:pt x="184861" y="149626"/>
                  <a:pt x="184677" y="149840"/>
                </a:cubicBezTo>
                <a:lnTo>
                  <a:pt x="184677" y="149840"/>
                </a:lnTo>
                <a:lnTo>
                  <a:pt x="184947" y="148939"/>
                </a:lnTo>
                <a:close/>
                <a:moveTo>
                  <a:pt x="257501" y="140389"/>
                </a:moveTo>
                <a:lnTo>
                  <a:pt x="260320" y="148717"/>
                </a:lnTo>
                <a:lnTo>
                  <a:pt x="255886" y="150238"/>
                </a:lnTo>
                <a:lnTo>
                  <a:pt x="253099" y="142130"/>
                </a:lnTo>
                <a:lnTo>
                  <a:pt x="257501" y="140389"/>
                </a:lnTo>
                <a:close/>
                <a:moveTo>
                  <a:pt x="219593" y="133675"/>
                </a:moveTo>
                <a:cubicBezTo>
                  <a:pt x="221050" y="137950"/>
                  <a:pt x="222507" y="142194"/>
                  <a:pt x="223932" y="146247"/>
                </a:cubicBezTo>
                <a:lnTo>
                  <a:pt x="211708" y="151219"/>
                </a:lnTo>
                <a:lnTo>
                  <a:pt x="207464" y="138393"/>
                </a:lnTo>
                <a:cubicBezTo>
                  <a:pt x="211138" y="136937"/>
                  <a:pt x="215286" y="135322"/>
                  <a:pt x="219593" y="133675"/>
                </a:cubicBezTo>
                <a:close/>
                <a:moveTo>
                  <a:pt x="198660" y="141877"/>
                </a:moveTo>
                <a:lnTo>
                  <a:pt x="200940" y="149446"/>
                </a:lnTo>
                <a:cubicBezTo>
                  <a:pt x="200940" y="149478"/>
                  <a:pt x="200972" y="149478"/>
                  <a:pt x="200972" y="149478"/>
                </a:cubicBezTo>
                <a:lnTo>
                  <a:pt x="195145" y="151789"/>
                </a:lnTo>
                <a:cubicBezTo>
                  <a:pt x="194068" y="149699"/>
                  <a:pt x="192833" y="147482"/>
                  <a:pt x="191503" y="145266"/>
                </a:cubicBezTo>
                <a:cubicBezTo>
                  <a:pt x="192200" y="144822"/>
                  <a:pt x="192928" y="144411"/>
                  <a:pt x="193688" y="143999"/>
                </a:cubicBezTo>
                <a:cubicBezTo>
                  <a:pt x="194448" y="143619"/>
                  <a:pt x="196190" y="142890"/>
                  <a:pt x="198660" y="141877"/>
                </a:cubicBezTo>
                <a:close/>
                <a:moveTo>
                  <a:pt x="239830" y="145424"/>
                </a:moveTo>
                <a:lnTo>
                  <a:pt x="240970" y="148876"/>
                </a:lnTo>
                <a:lnTo>
                  <a:pt x="233274" y="151948"/>
                </a:lnTo>
                <a:lnTo>
                  <a:pt x="232008" y="148401"/>
                </a:lnTo>
                <a:lnTo>
                  <a:pt x="239830" y="145424"/>
                </a:lnTo>
                <a:close/>
                <a:moveTo>
                  <a:pt x="269219" y="146659"/>
                </a:moveTo>
                <a:lnTo>
                  <a:pt x="270454" y="150491"/>
                </a:lnTo>
                <a:lnTo>
                  <a:pt x="265767" y="152169"/>
                </a:lnTo>
                <a:lnTo>
                  <a:pt x="264563" y="148242"/>
                </a:lnTo>
                <a:lnTo>
                  <a:pt x="269219" y="146659"/>
                </a:lnTo>
                <a:close/>
                <a:moveTo>
                  <a:pt x="107612" y="136050"/>
                </a:moveTo>
                <a:lnTo>
                  <a:pt x="131902" y="138520"/>
                </a:lnTo>
                <a:lnTo>
                  <a:pt x="128766" y="152929"/>
                </a:lnTo>
                <a:lnTo>
                  <a:pt x="111507" y="149509"/>
                </a:lnTo>
                <a:lnTo>
                  <a:pt x="107612" y="136050"/>
                </a:lnTo>
                <a:close/>
                <a:moveTo>
                  <a:pt x="251706" y="145107"/>
                </a:moveTo>
                <a:lnTo>
                  <a:pt x="253796" y="151251"/>
                </a:lnTo>
                <a:lnTo>
                  <a:pt x="248824" y="153214"/>
                </a:lnTo>
                <a:cubicBezTo>
                  <a:pt x="248824" y="153183"/>
                  <a:pt x="248824" y="153183"/>
                  <a:pt x="248824" y="153183"/>
                </a:cubicBezTo>
                <a:lnTo>
                  <a:pt x="246639" y="147134"/>
                </a:lnTo>
                <a:lnTo>
                  <a:pt x="251706" y="145107"/>
                </a:lnTo>
                <a:close/>
                <a:moveTo>
                  <a:pt x="230107" y="144252"/>
                </a:moveTo>
                <a:lnTo>
                  <a:pt x="232768" y="152169"/>
                </a:lnTo>
                <a:lnTo>
                  <a:pt x="227637" y="154196"/>
                </a:lnTo>
                <a:lnTo>
                  <a:pt x="224914" y="146342"/>
                </a:lnTo>
                <a:lnTo>
                  <a:pt x="230107" y="144252"/>
                </a:lnTo>
                <a:close/>
                <a:moveTo>
                  <a:pt x="246132" y="147356"/>
                </a:moveTo>
                <a:lnTo>
                  <a:pt x="248317" y="153373"/>
                </a:lnTo>
                <a:lnTo>
                  <a:pt x="248349" y="153404"/>
                </a:lnTo>
                <a:lnTo>
                  <a:pt x="243535" y="155305"/>
                </a:lnTo>
                <a:lnTo>
                  <a:pt x="241508" y="149193"/>
                </a:lnTo>
                <a:lnTo>
                  <a:pt x="246132" y="147356"/>
                </a:lnTo>
                <a:close/>
                <a:moveTo>
                  <a:pt x="273177" y="145361"/>
                </a:moveTo>
                <a:lnTo>
                  <a:pt x="276281" y="154260"/>
                </a:lnTo>
                <a:lnTo>
                  <a:pt x="272576" y="155653"/>
                </a:lnTo>
                <a:lnTo>
                  <a:pt x="269599" y="146564"/>
                </a:lnTo>
                <a:lnTo>
                  <a:pt x="273177" y="145361"/>
                </a:lnTo>
                <a:close/>
                <a:moveTo>
                  <a:pt x="260541" y="149636"/>
                </a:moveTo>
                <a:lnTo>
                  <a:pt x="262315" y="154830"/>
                </a:lnTo>
                <a:lnTo>
                  <a:pt x="256456" y="156825"/>
                </a:lnTo>
                <a:lnTo>
                  <a:pt x="256044" y="151188"/>
                </a:lnTo>
                <a:lnTo>
                  <a:pt x="260541" y="149636"/>
                </a:lnTo>
                <a:close/>
                <a:moveTo>
                  <a:pt x="276408" y="154671"/>
                </a:moveTo>
                <a:lnTo>
                  <a:pt x="276819" y="155780"/>
                </a:lnTo>
                <a:lnTo>
                  <a:pt x="273082" y="157205"/>
                </a:lnTo>
                <a:lnTo>
                  <a:pt x="272702" y="156096"/>
                </a:lnTo>
                <a:lnTo>
                  <a:pt x="276408" y="154671"/>
                </a:lnTo>
                <a:close/>
                <a:moveTo>
                  <a:pt x="270549" y="150966"/>
                </a:moveTo>
                <a:lnTo>
                  <a:pt x="272132" y="155811"/>
                </a:lnTo>
                <a:lnTo>
                  <a:pt x="267445" y="157616"/>
                </a:lnTo>
                <a:lnTo>
                  <a:pt x="265862" y="152644"/>
                </a:lnTo>
                <a:lnTo>
                  <a:pt x="270549" y="150966"/>
                </a:lnTo>
                <a:close/>
                <a:moveTo>
                  <a:pt x="132630" y="145962"/>
                </a:moveTo>
                <a:lnTo>
                  <a:pt x="155527" y="149573"/>
                </a:lnTo>
                <a:lnTo>
                  <a:pt x="153975" y="157046"/>
                </a:lnTo>
                <a:lnTo>
                  <a:pt x="153785" y="157870"/>
                </a:lnTo>
                <a:lnTo>
                  <a:pt x="131047" y="153373"/>
                </a:lnTo>
                <a:lnTo>
                  <a:pt x="132630" y="145962"/>
                </a:lnTo>
                <a:close/>
                <a:moveTo>
                  <a:pt x="241065" y="149351"/>
                </a:moveTo>
                <a:lnTo>
                  <a:pt x="243123" y="155463"/>
                </a:lnTo>
                <a:lnTo>
                  <a:pt x="235396" y="158503"/>
                </a:lnTo>
                <a:lnTo>
                  <a:pt x="233338" y="152423"/>
                </a:lnTo>
                <a:lnTo>
                  <a:pt x="241065" y="149351"/>
                </a:lnTo>
                <a:close/>
                <a:moveTo>
                  <a:pt x="264120" y="148401"/>
                </a:moveTo>
                <a:lnTo>
                  <a:pt x="267065" y="157743"/>
                </a:lnTo>
                <a:lnTo>
                  <a:pt x="264215" y="158852"/>
                </a:lnTo>
                <a:lnTo>
                  <a:pt x="261048" y="149446"/>
                </a:lnTo>
                <a:lnTo>
                  <a:pt x="264120" y="148401"/>
                </a:lnTo>
                <a:close/>
                <a:moveTo>
                  <a:pt x="272291" y="156255"/>
                </a:moveTo>
                <a:lnTo>
                  <a:pt x="272639" y="157363"/>
                </a:lnTo>
                <a:lnTo>
                  <a:pt x="267920" y="159168"/>
                </a:lnTo>
                <a:lnTo>
                  <a:pt x="267572" y="158060"/>
                </a:lnTo>
                <a:lnTo>
                  <a:pt x="272291" y="156255"/>
                </a:lnTo>
                <a:close/>
                <a:moveTo>
                  <a:pt x="232926" y="152613"/>
                </a:moveTo>
                <a:lnTo>
                  <a:pt x="234985" y="158662"/>
                </a:lnTo>
                <a:lnTo>
                  <a:pt x="229854" y="160688"/>
                </a:lnTo>
                <a:cubicBezTo>
                  <a:pt x="229189" y="158788"/>
                  <a:pt x="228524" y="156761"/>
                  <a:pt x="227796" y="154640"/>
                </a:cubicBezTo>
                <a:lnTo>
                  <a:pt x="232926" y="152613"/>
                </a:lnTo>
                <a:close/>
                <a:moveTo>
                  <a:pt x="63180" y="0"/>
                </a:moveTo>
                <a:lnTo>
                  <a:pt x="64542" y="2724"/>
                </a:lnTo>
                <a:lnTo>
                  <a:pt x="60108" y="4909"/>
                </a:lnTo>
                <a:lnTo>
                  <a:pt x="57954" y="32"/>
                </a:lnTo>
                <a:lnTo>
                  <a:pt x="56941" y="32"/>
                </a:lnTo>
                <a:lnTo>
                  <a:pt x="57131" y="444"/>
                </a:lnTo>
                <a:lnTo>
                  <a:pt x="49847" y="3009"/>
                </a:lnTo>
                <a:lnTo>
                  <a:pt x="48675" y="32"/>
                </a:lnTo>
                <a:lnTo>
                  <a:pt x="48200" y="32"/>
                </a:lnTo>
                <a:lnTo>
                  <a:pt x="43007" y="1805"/>
                </a:lnTo>
                <a:lnTo>
                  <a:pt x="42215" y="32"/>
                </a:lnTo>
                <a:lnTo>
                  <a:pt x="41740" y="32"/>
                </a:lnTo>
                <a:lnTo>
                  <a:pt x="43988" y="5067"/>
                </a:lnTo>
                <a:lnTo>
                  <a:pt x="39428" y="6651"/>
                </a:lnTo>
                <a:lnTo>
                  <a:pt x="36356" y="32"/>
                </a:lnTo>
                <a:lnTo>
                  <a:pt x="35849" y="32"/>
                </a:lnTo>
                <a:lnTo>
                  <a:pt x="37180" y="2851"/>
                </a:lnTo>
                <a:lnTo>
                  <a:pt x="32619" y="4814"/>
                </a:lnTo>
                <a:lnTo>
                  <a:pt x="30656" y="32"/>
                </a:lnTo>
                <a:lnTo>
                  <a:pt x="29674" y="32"/>
                </a:lnTo>
                <a:lnTo>
                  <a:pt x="33253" y="8804"/>
                </a:lnTo>
                <a:lnTo>
                  <a:pt x="21503" y="12921"/>
                </a:lnTo>
                <a:lnTo>
                  <a:pt x="26792" y="32"/>
                </a:lnTo>
                <a:lnTo>
                  <a:pt x="26285" y="32"/>
                </a:lnTo>
                <a:lnTo>
                  <a:pt x="22327" y="9691"/>
                </a:lnTo>
                <a:lnTo>
                  <a:pt x="17576" y="32"/>
                </a:lnTo>
                <a:lnTo>
                  <a:pt x="17070" y="32"/>
                </a:lnTo>
                <a:lnTo>
                  <a:pt x="22073" y="10261"/>
                </a:lnTo>
                <a:lnTo>
                  <a:pt x="21060" y="12763"/>
                </a:lnTo>
                <a:lnTo>
                  <a:pt x="14631" y="32"/>
                </a:lnTo>
                <a:lnTo>
                  <a:pt x="12066" y="32"/>
                </a:lnTo>
                <a:lnTo>
                  <a:pt x="15011" y="5891"/>
                </a:lnTo>
                <a:lnTo>
                  <a:pt x="5922" y="8583"/>
                </a:lnTo>
                <a:lnTo>
                  <a:pt x="2280" y="412"/>
                </a:lnTo>
                <a:lnTo>
                  <a:pt x="2122" y="32"/>
                </a:lnTo>
                <a:lnTo>
                  <a:pt x="1615" y="32"/>
                </a:lnTo>
                <a:lnTo>
                  <a:pt x="1774" y="380"/>
                </a:lnTo>
                <a:lnTo>
                  <a:pt x="32" y="1235"/>
                </a:lnTo>
                <a:lnTo>
                  <a:pt x="32" y="1742"/>
                </a:lnTo>
                <a:lnTo>
                  <a:pt x="1964" y="824"/>
                </a:lnTo>
                <a:lnTo>
                  <a:pt x="3642" y="4592"/>
                </a:lnTo>
                <a:lnTo>
                  <a:pt x="95" y="6936"/>
                </a:lnTo>
                <a:lnTo>
                  <a:pt x="32" y="6809"/>
                </a:lnTo>
                <a:lnTo>
                  <a:pt x="32" y="7664"/>
                </a:lnTo>
                <a:lnTo>
                  <a:pt x="2059" y="10894"/>
                </a:lnTo>
                <a:lnTo>
                  <a:pt x="32" y="12130"/>
                </a:lnTo>
                <a:lnTo>
                  <a:pt x="32" y="12668"/>
                </a:lnTo>
                <a:lnTo>
                  <a:pt x="2312" y="11274"/>
                </a:lnTo>
                <a:lnTo>
                  <a:pt x="4244" y="14346"/>
                </a:lnTo>
                <a:lnTo>
                  <a:pt x="697" y="16215"/>
                </a:lnTo>
                <a:lnTo>
                  <a:pt x="63" y="15075"/>
                </a:lnTo>
                <a:lnTo>
                  <a:pt x="63" y="15993"/>
                </a:lnTo>
                <a:lnTo>
                  <a:pt x="253" y="16437"/>
                </a:lnTo>
                <a:lnTo>
                  <a:pt x="32" y="16532"/>
                </a:lnTo>
                <a:lnTo>
                  <a:pt x="32" y="17070"/>
                </a:lnTo>
                <a:lnTo>
                  <a:pt x="475" y="16817"/>
                </a:lnTo>
                <a:lnTo>
                  <a:pt x="2059" y="19698"/>
                </a:lnTo>
                <a:lnTo>
                  <a:pt x="1552" y="19888"/>
                </a:lnTo>
                <a:lnTo>
                  <a:pt x="792" y="19793"/>
                </a:lnTo>
                <a:lnTo>
                  <a:pt x="0" y="18812"/>
                </a:lnTo>
                <a:lnTo>
                  <a:pt x="0" y="22517"/>
                </a:lnTo>
                <a:lnTo>
                  <a:pt x="32" y="22549"/>
                </a:lnTo>
                <a:lnTo>
                  <a:pt x="0" y="22580"/>
                </a:lnTo>
                <a:lnTo>
                  <a:pt x="0" y="23182"/>
                </a:lnTo>
                <a:lnTo>
                  <a:pt x="317" y="22929"/>
                </a:lnTo>
                <a:cubicBezTo>
                  <a:pt x="1583" y="24512"/>
                  <a:pt x="2692" y="26222"/>
                  <a:pt x="3674" y="27996"/>
                </a:cubicBezTo>
                <a:cubicBezTo>
                  <a:pt x="4307" y="29326"/>
                  <a:pt x="4845" y="30656"/>
                  <a:pt x="5320" y="32049"/>
                </a:cubicBezTo>
                <a:lnTo>
                  <a:pt x="3864" y="32049"/>
                </a:lnTo>
                <a:lnTo>
                  <a:pt x="2312" y="27457"/>
                </a:lnTo>
                <a:cubicBezTo>
                  <a:pt x="2280" y="27426"/>
                  <a:pt x="2280" y="27394"/>
                  <a:pt x="2280" y="27362"/>
                </a:cubicBezTo>
                <a:lnTo>
                  <a:pt x="32" y="24449"/>
                </a:lnTo>
                <a:lnTo>
                  <a:pt x="32" y="25209"/>
                </a:lnTo>
                <a:lnTo>
                  <a:pt x="1869" y="27616"/>
                </a:lnTo>
                <a:lnTo>
                  <a:pt x="3452" y="32334"/>
                </a:lnTo>
                <a:cubicBezTo>
                  <a:pt x="3484" y="32429"/>
                  <a:pt x="3579" y="32493"/>
                  <a:pt x="3674" y="32493"/>
                </a:cubicBezTo>
                <a:lnTo>
                  <a:pt x="5479" y="32493"/>
                </a:lnTo>
                <a:cubicBezTo>
                  <a:pt x="5669" y="33031"/>
                  <a:pt x="5859" y="33601"/>
                  <a:pt x="6049" y="34171"/>
                </a:cubicBezTo>
                <a:lnTo>
                  <a:pt x="32" y="34836"/>
                </a:lnTo>
                <a:lnTo>
                  <a:pt x="32" y="35280"/>
                </a:lnTo>
                <a:lnTo>
                  <a:pt x="6207" y="34614"/>
                </a:lnTo>
                <a:cubicBezTo>
                  <a:pt x="6587" y="35755"/>
                  <a:pt x="6967" y="36990"/>
                  <a:pt x="7347" y="38256"/>
                </a:cubicBezTo>
                <a:lnTo>
                  <a:pt x="32" y="39333"/>
                </a:lnTo>
                <a:lnTo>
                  <a:pt x="32" y="39808"/>
                </a:lnTo>
                <a:lnTo>
                  <a:pt x="7474" y="38700"/>
                </a:lnTo>
                <a:cubicBezTo>
                  <a:pt x="8677" y="42722"/>
                  <a:pt x="9912" y="47219"/>
                  <a:pt x="11021" y="51272"/>
                </a:cubicBezTo>
                <a:cubicBezTo>
                  <a:pt x="7189" y="52064"/>
                  <a:pt x="3389" y="52887"/>
                  <a:pt x="32" y="53647"/>
                </a:cubicBezTo>
                <a:lnTo>
                  <a:pt x="32" y="55991"/>
                </a:lnTo>
                <a:cubicBezTo>
                  <a:pt x="3547" y="55231"/>
                  <a:pt x="7569" y="54376"/>
                  <a:pt x="11623" y="53521"/>
                </a:cubicBezTo>
                <a:cubicBezTo>
                  <a:pt x="13333" y="59823"/>
                  <a:pt x="14378" y="63465"/>
                  <a:pt x="15011" y="64605"/>
                </a:cubicBezTo>
                <a:cubicBezTo>
                  <a:pt x="16626" y="67328"/>
                  <a:pt x="42278" y="80914"/>
                  <a:pt x="50702" y="85316"/>
                </a:cubicBezTo>
                <a:lnTo>
                  <a:pt x="61406" y="107865"/>
                </a:lnTo>
                <a:lnTo>
                  <a:pt x="60171" y="107801"/>
                </a:lnTo>
                <a:cubicBezTo>
                  <a:pt x="60138" y="107796"/>
                  <a:pt x="60104" y="107793"/>
                  <a:pt x="60070" y="107793"/>
                </a:cubicBezTo>
                <a:cubicBezTo>
                  <a:pt x="59914" y="107793"/>
                  <a:pt x="59758" y="107850"/>
                  <a:pt x="59601" y="107928"/>
                </a:cubicBezTo>
                <a:cubicBezTo>
                  <a:pt x="47757" y="114230"/>
                  <a:pt x="29611" y="123762"/>
                  <a:pt x="28217" y="124237"/>
                </a:cubicBezTo>
                <a:cubicBezTo>
                  <a:pt x="28164" y="124251"/>
                  <a:pt x="28099" y="124257"/>
                  <a:pt x="28023" y="124257"/>
                </a:cubicBezTo>
                <a:cubicBezTo>
                  <a:pt x="26825" y="124257"/>
                  <a:pt x="22853" y="122650"/>
                  <a:pt x="19160" y="120595"/>
                </a:cubicBezTo>
                <a:cubicBezTo>
                  <a:pt x="18981" y="120496"/>
                  <a:pt x="18793" y="120450"/>
                  <a:pt x="18610" y="120450"/>
                </a:cubicBezTo>
                <a:cubicBezTo>
                  <a:pt x="17979" y="120450"/>
                  <a:pt x="17401" y="120985"/>
                  <a:pt x="17450" y="121672"/>
                </a:cubicBezTo>
                <a:lnTo>
                  <a:pt x="32" y="130825"/>
                </a:lnTo>
                <a:lnTo>
                  <a:pt x="32" y="131870"/>
                </a:lnTo>
                <a:lnTo>
                  <a:pt x="17893" y="122496"/>
                </a:lnTo>
                <a:cubicBezTo>
                  <a:pt x="17956" y="122527"/>
                  <a:pt x="18020" y="122559"/>
                  <a:pt x="18051" y="122591"/>
                </a:cubicBezTo>
                <a:cubicBezTo>
                  <a:pt x="20320" y="123838"/>
                  <a:pt x="25456" y="126507"/>
                  <a:pt x="28120" y="126507"/>
                </a:cubicBezTo>
                <a:cubicBezTo>
                  <a:pt x="28432" y="126507"/>
                  <a:pt x="28710" y="126471"/>
                  <a:pt x="28946" y="126391"/>
                </a:cubicBezTo>
                <a:cubicBezTo>
                  <a:pt x="30941" y="125726"/>
                  <a:pt x="56339" y="112267"/>
                  <a:pt x="60425" y="110081"/>
                </a:cubicBezTo>
                <a:cubicBezTo>
                  <a:pt x="76513" y="110778"/>
                  <a:pt x="91334" y="116130"/>
                  <a:pt x="93265" y="116827"/>
                </a:cubicBezTo>
                <a:lnTo>
                  <a:pt x="102164" y="125568"/>
                </a:lnTo>
                <a:lnTo>
                  <a:pt x="109258" y="149984"/>
                </a:lnTo>
                <a:lnTo>
                  <a:pt x="107485" y="158471"/>
                </a:lnTo>
                <a:lnTo>
                  <a:pt x="109828" y="158471"/>
                </a:lnTo>
                <a:lnTo>
                  <a:pt x="110145" y="156888"/>
                </a:lnTo>
                <a:lnTo>
                  <a:pt x="116099" y="158408"/>
                </a:lnTo>
                <a:lnTo>
                  <a:pt x="117872" y="158408"/>
                </a:lnTo>
                <a:lnTo>
                  <a:pt x="110240" y="156445"/>
                </a:lnTo>
                <a:lnTo>
                  <a:pt x="111507" y="150459"/>
                </a:lnTo>
                <a:lnTo>
                  <a:pt x="128576" y="153848"/>
                </a:lnTo>
                <a:lnTo>
                  <a:pt x="127563" y="158503"/>
                </a:lnTo>
                <a:cubicBezTo>
                  <a:pt x="128355" y="158535"/>
                  <a:pt x="129115" y="158566"/>
                  <a:pt x="129907" y="158598"/>
                </a:cubicBezTo>
                <a:lnTo>
                  <a:pt x="130857" y="154260"/>
                </a:lnTo>
                <a:lnTo>
                  <a:pt x="153563" y="158757"/>
                </a:lnTo>
                <a:lnTo>
                  <a:pt x="153215" y="160245"/>
                </a:lnTo>
                <a:lnTo>
                  <a:pt x="154133" y="160277"/>
                </a:lnTo>
                <a:lnTo>
                  <a:pt x="154482" y="158915"/>
                </a:lnTo>
                <a:lnTo>
                  <a:pt x="158440" y="159517"/>
                </a:lnTo>
                <a:lnTo>
                  <a:pt x="158345" y="160530"/>
                </a:lnTo>
                <a:lnTo>
                  <a:pt x="158820" y="160530"/>
                </a:lnTo>
                <a:lnTo>
                  <a:pt x="158884" y="159580"/>
                </a:lnTo>
                <a:lnTo>
                  <a:pt x="167244" y="160878"/>
                </a:lnTo>
                <a:cubicBezTo>
                  <a:pt x="169430" y="160973"/>
                  <a:pt x="171615" y="161037"/>
                  <a:pt x="173832" y="161100"/>
                </a:cubicBezTo>
                <a:lnTo>
                  <a:pt x="174655" y="161100"/>
                </a:lnTo>
                <a:lnTo>
                  <a:pt x="154703" y="158028"/>
                </a:lnTo>
                <a:lnTo>
                  <a:pt x="154893" y="157236"/>
                </a:lnTo>
                <a:lnTo>
                  <a:pt x="160024" y="132440"/>
                </a:lnTo>
                <a:cubicBezTo>
                  <a:pt x="165471" y="134245"/>
                  <a:pt x="171108" y="136810"/>
                  <a:pt x="176460" y="140800"/>
                </a:cubicBezTo>
                <a:cubicBezTo>
                  <a:pt x="178519" y="142352"/>
                  <a:pt x="180450" y="144062"/>
                  <a:pt x="182224" y="145899"/>
                </a:cubicBezTo>
                <a:lnTo>
                  <a:pt x="177379" y="161163"/>
                </a:lnTo>
                <a:lnTo>
                  <a:pt x="177854" y="161163"/>
                </a:lnTo>
                <a:lnTo>
                  <a:pt x="182604" y="146247"/>
                </a:lnTo>
                <a:cubicBezTo>
                  <a:pt x="183174" y="146849"/>
                  <a:pt x="183744" y="147451"/>
                  <a:pt x="184282" y="148084"/>
                </a:cubicBezTo>
                <a:lnTo>
                  <a:pt x="182541" y="153594"/>
                </a:lnTo>
                <a:lnTo>
                  <a:pt x="180102" y="161195"/>
                </a:lnTo>
                <a:lnTo>
                  <a:pt x="181052" y="161195"/>
                </a:lnTo>
                <a:lnTo>
                  <a:pt x="183396" y="153848"/>
                </a:lnTo>
                <a:cubicBezTo>
                  <a:pt x="183934" y="152359"/>
                  <a:pt x="184757" y="151029"/>
                  <a:pt x="185834" y="149889"/>
                </a:cubicBezTo>
                <a:cubicBezTo>
                  <a:pt x="188558" y="153309"/>
                  <a:pt x="190996" y="156951"/>
                  <a:pt x="193055" y="160815"/>
                </a:cubicBezTo>
                <a:cubicBezTo>
                  <a:pt x="193878" y="160720"/>
                  <a:pt x="194701" y="160657"/>
                  <a:pt x="195525" y="160593"/>
                </a:cubicBezTo>
                <a:cubicBezTo>
                  <a:pt x="193245" y="156223"/>
                  <a:pt x="190553" y="152074"/>
                  <a:pt x="187449" y="148242"/>
                </a:cubicBezTo>
                <a:cubicBezTo>
                  <a:pt x="188494" y="147324"/>
                  <a:pt x="189603" y="146469"/>
                  <a:pt x="190775" y="145709"/>
                </a:cubicBezTo>
                <a:cubicBezTo>
                  <a:pt x="193276" y="149921"/>
                  <a:pt x="195557" y="154165"/>
                  <a:pt x="196982" y="157806"/>
                </a:cubicBezTo>
                <a:cubicBezTo>
                  <a:pt x="197330" y="158693"/>
                  <a:pt x="197678" y="159580"/>
                  <a:pt x="197995" y="160435"/>
                </a:cubicBezTo>
                <a:lnTo>
                  <a:pt x="198977" y="160403"/>
                </a:lnTo>
                <a:cubicBezTo>
                  <a:pt x="198597" y="159453"/>
                  <a:pt x="198217" y="158471"/>
                  <a:pt x="197805" y="157458"/>
                </a:cubicBezTo>
                <a:cubicBezTo>
                  <a:pt x="197172" y="155811"/>
                  <a:pt x="196348" y="154038"/>
                  <a:pt x="195398" y="152169"/>
                </a:cubicBezTo>
                <a:lnTo>
                  <a:pt x="209713" y="146469"/>
                </a:lnTo>
                <a:lnTo>
                  <a:pt x="211359" y="151568"/>
                </a:lnTo>
                <a:lnTo>
                  <a:pt x="214431" y="160752"/>
                </a:lnTo>
                <a:lnTo>
                  <a:pt x="214906" y="160752"/>
                </a:lnTo>
                <a:lnTo>
                  <a:pt x="211866" y="151631"/>
                </a:lnTo>
                <a:lnTo>
                  <a:pt x="224090" y="146659"/>
                </a:lnTo>
                <a:cubicBezTo>
                  <a:pt x="225864" y="151821"/>
                  <a:pt x="227511" y="156666"/>
                  <a:pt x="228936" y="160847"/>
                </a:cubicBezTo>
                <a:lnTo>
                  <a:pt x="230583" y="160847"/>
                </a:lnTo>
                <a:lnTo>
                  <a:pt x="235111" y="159105"/>
                </a:lnTo>
                <a:lnTo>
                  <a:pt x="235713" y="160815"/>
                </a:lnTo>
                <a:lnTo>
                  <a:pt x="236188" y="160815"/>
                </a:lnTo>
                <a:lnTo>
                  <a:pt x="235555" y="158947"/>
                </a:lnTo>
                <a:lnTo>
                  <a:pt x="237518" y="158155"/>
                </a:lnTo>
                <a:lnTo>
                  <a:pt x="238436" y="160752"/>
                </a:lnTo>
                <a:lnTo>
                  <a:pt x="238911" y="160720"/>
                </a:lnTo>
                <a:lnTo>
                  <a:pt x="237961" y="157965"/>
                </a:lnTo>
                <a:lnTo>
                  <a:pt x="241287" y="156666"/>
                </a:lnTo>
                <a:lnTo>
                  <a:pt x="242395" y="160435"/>
                </a:lnTo>
                <a:lnTo>
                  <a:pt x="242870" y="160372"/>
                </a:lnTo>
                <a:lnTo>
                  <a:pt x="241698" y="156508"/>
                </a:lnTo>
                <a:lnTo>
                  <a:pt x="243282" y="155906"/>
                </a:lnTo>
                <a:lnTo>
                  <a:pt x="244644" y="160213"/>
                </a:lnTo>
                <a:lnTo>
                  <a:pt x="245119" y="160150"/>
                </a:lnTo>
                <a:lnTo>
                  <a:pt x="243694" y="155716"/>
                </a:lnTo>
                <a:lnTo>
                  <a:pt x="253764" y="151758"/>
                </a:lnTo>
                <a:lnTo>
                  <a:pt x="254176" y="157648"/>
                </a:lnTo>
                <a:lnTo>
                  <a:pt x="247335" y="160023"/>
                </a:lnTo>
                <a:cubicBezTo>
                  <a:pt x="247874" y="159992"/>
                  <a:pt x="248444" y="159960"/>
                  <a:pt x="248982" y="159928"/>
                </a:cubicBezTo>
                <a:lnTo>
                  <a:pt x="254208" y="158123"/>
                </a:lnTo>
                <a:lnTo>
                  <a:pt x="254303" y="159770"/>
                </a:lnTo>
                <a:lnTo>
                  <a:pt x="256615" y="159738"/>
                </a:lnTo>
                <a:lnTo>
                  <a:pt x="256456" y="157331"/>
                </a:lnTo>
                <a:lnTo>
                  <a:pt x="262442" y="155241"/>
                </a:lnTo>
                <a:lnTo>
                  <a:pt x="263740" y="159042"/>
                </a:lnTo>
                <a:lnTo>
                  <a:pt x="262062" y="159675"/>
                </a:lnTo>
                <a:lnTo>
                  <a:pt x="263423" y="159675"/>
                </a:lnTo>
                <a:lnTo>
                  <a:pt x="263867" y="159485"/>
                </a:lnTo>
                <a:lnTo>
                  <a:pt x="263930" y="159643"/>
                </a:lnTo>
                <a:lnTo>
                  <a:pt x="264405" y="159643"/>
                </a:lnTo>
                <a:lnTo>
                  <a:pt x="264310" y="159327"/>
                </a:lnTo>
                <a:lnTo>
                  <a:pt x="267129" y="158250"/>
                </a:lnTo>
                <a:lnTo>
                  <a:pt x="267477" y="159358"/>
                </a:lnTo>
                <a:lnTo>
                  <a:pt x="266875" y="159580"/>
                </a:lnTo>
                <a:lnTo>
                  <a:pt x="266875" y="159580"/>
                </a:lnTo>
                <a:lnTo>
                  <a:pt x="268300" y="159517"/>
                </a:lnTo>
                <a:lnTo>
                  <a:pt x="272766" y="157838"/>
                </a:lnTo>
                <a:lnTo>
                  <a:pt x="273272" y="159295"/>
                </a:lnTo>
                <a:lnTo>
                  <a:pt x="273747" y="159295"/>
                </a:lnTo>
                <a:lnTo>
                  <a:pt x="273209" y="157648"/>
                </a:lnTo>
                <a:lnTo>
                  <a:pt x="276946" y="156223"/>
                </a:lnTo>
                <a:lnTo>
                  <a:pt x="277928" y="159168"/>
                </a:lnTo>
                <a:lnTo>
                  <a:pt x="278403" y="159168"/>
                </a:lnTo>
                <a:lnTo>
                  <a:pt x="277326" y="155843"/>
                </a:lnTo>
                <a:lnTo>
                  <a:pt x="273589" y="145202"/>
                </a:lnTo>
                <a:lnTo>
                  <a:pt x="280335" y="142922"/>
                </a:lnTo>
                <a:lnTo>
                  <a:pt x="285180" y="157521"/>
                </a:lnTo>
                <a:lnTo>
                  <a:pt x="285180" y="156065"/>
                </a:lnTo>
                <a:lnTo>
                  <a:pt x="284800" y="154830"/>
                </a:lnTo>
                <a:lnTo>
                  <a:pt x="284832" y="154830"/>
                </a:lnTo>
                <a:lnTo>
                  <a:pt x="285180" y="154671"/>
                </a:lnTo>
                <a:lnTo>
                  <a:pt x="285180" y="154196"/>
                </a:lnTo>
                <a:lnTo>
                  <a:pt x="284673" y="154418"/>
                </a:lnTo>
                <a:lnTo>
                  <a:pt x="283565" y="151093"/>
                </a:lnTo>
                <a:lnTo>
                  <a:pt x="285212" y="150111"/>
                </a:lnTo>
                <a:lnTo>
                  <a:pt x="285212" y="149573"/>
                </a:lnTo>
                <a:lnTo>
                  <a:pt x="283407" y="150649"/>
                </a:lnTo>
                <a:lnTo>
                  <a:pt x="280778" y="142764"/>
                </a:lnTo>
                <a:lnTo>
                  <a:pt x="284578" y="141497"/>
                </a:lnTo>
                <a:lnTo>
                  <a:pt x="285212" y="143175"/>
                </a:lnTo>
                <a:lnTo>
                  <a:pt x="285212" y="141877"/>
                </a:lnTo>
                <a:lnTo>
                  <a:pt x="284990" y="141339"/>
                </a:lnTo>
                <a:lnTo>
                  <a:pt x="285212" y="141275"/>
                </a:lnTo>
                <a:lnTo>
                  <a:pt x="285212" y="140294"/>
                </a:lnTo>
                <a:lnTo>
                  <a:pt x="284673" y="140484"/>
                </a:lnTo>
                <a:lnTo>
                  <a:pt x="281158" y="131141"/>
                </a:lnTo>
                <a:lnTo>
                  <a:pt x="285212" y="129558"/>
                </a:lnTo>
                <a:lnTo>
                  <a:pt x="285212" y="129051"/>
                </a:lnTo>
                <a:lnTo>
                  <a:pt x="267445" y="136018"/>
                </a:lnTo>
                <a:cubicBezTo>
                  <a:pt x="267445" y="135987"/>
                  <a:pt x="267445" y="135987"/>
                  <a:pt x="267445" y="135955"/>
                </a:cubicBezTo>
                <a:lnTo>
                  <a:pt x="266400" y="133200"/>
                </a:lnTo>
                <a:lnTo>
                  <a:pt x="282171" y="123414"/>
                </a:lnTo>
                <a:lnTo>
                  <a:pt x="285180" y="127943"/>
                </a:lnTo>
                <a:lnTo>
                  <a:pt x="285180" y="125758"/>
                </a:lnTo>
                <a:lnTo>
                  <a:pt x="284958" y="125948"/>
                </a:lnTo>
                <a:lnTo>
                  <a:pt x="282900" y="122844"/>
                </a:lnTo>
                <a:lnTo>
                  <a:pt x="285180" y="120849"/>
                </a:lnTo>
                <a:lnTo>
                  <a:pt x="285180" y="120247"/>
                </a:lnTo>
                <a:lnTo>
                  <a:pt x="282646" y="122464"/>
                </a:lnTo>
                <a:lnTo>
                  <a:pt x="279828" y="118189"/>
                </a:lnTo>
                <a:lnTo>
                  <a:pt x="283977" y="114768"/>
                </a:lnTo>
                <a:lnTo>
                  <a:pt x="285180" y="116510"/>
                </a:lnTo>
                <a:lnTo>
                  <a:pt x="285180" y="115718"/>
                </a:lnTo>
                <a:lnTo>
                  <a:pt x="284325" y="114483"/>
                </a:lnTo>
                <a:lnTo>
                  <a:pt x="285180" y="113755"/>
                </a:lnTo>
                <a:lnTo>
                  <a:pt x="285180" y="113185"/>
                </a:lnTo>
                <a:lnTo>
                  <a:pt x="284072" y="114072"/>
                </a:lnTo>
                <a:lnTo>
                  <a:pt x="281411" y="110240"/>
                </a:lnTo>
                <a:lnTo>
                  <a:pt x="285180" y="107136"/>
                </a:lnTo>
                <a:lnTo>
                  <a:pt x="285180" y="106535"/>
                </a:lnTo>
                <a:lnTo>
                  <a:pt x="281126" y="109891"/>
                </a:lnTo>
                <a:lnTo>
                  <a:pt x="277928" y="105236"/>
                </a:lnTo>
                <a:cubicBezTo>
                  <a:pt x="279733" y="103906"/>
                  <a:pt x="281475" y="102608"/>
                  <a:pt x="283122" y="101404"/>
                </a:cubicBezTo>
                <a:lnTo>
                  <a:pt x="285180" y="104254"/>
                </a:lnTo>
                <a:lnTo>
                  <a:pt x="285180" y="103463"/>
                </a:lnTo>
                <a:lnTo>
                  <a:pt x="283470" y="101119"/>
                </a:lnTo>
                <a:cubicBezTo>
                  <a:pt x="284072" y="100676"/>
                  <a:pt x="284642" y="100264"/>
                  <a:pt x="285180" y="99852"/>
                </a:cubicBezTo>
                <a:lnTo>
                  <a:pt x="285180" y="98681"/>
                </a:lnTo>
                <a:cubicBezTo>
                  <a:pt x="284483" y="99251"/>
                  <a:pt x="283723" y="99789"/>
                  <a:pt x="282963" y="100391"/>
                </a:cubicBezTo>
                <a:lnTo>
                  <a:pt x="280145" y="96495"/>
                </a:lnTo>
                <a:lnTo>
                  <a:pt x="285180" y="92949"/>
                </a:lnTo>
                <a:lnTo>
                  <a:pt x="285180" y="92379"/>
                </a:lnTo>
                <a:lnTo>
                  <a:pt x="279891" y="96147"/>
                </a:lnTo>
                <a:lnTo>
                  <a:pt x="277611" y="92980"/>
                </a:lnTo>
                <a:lnTo>
                  <a:pt x="277643" y="92980"/>
                </a:lnTo>
                <a:lnTo>
                  <a:pt x="285180" y="87502"/>
                </a:lnTo>
                <a:lnTo>
                  <a:pt x="285180" y="86931"/>
                </a:lnTo>
                <a:lnTo>
                  <a:pt x="277389" y="92600"/>
                </a:lnTo>
                <a:lnTo>
                  <a:pt x="277326" y="92600"/>
                </a:lnTo>
                <a:lnTo>
                  <a:pt x="273652" y="87470"/>
                </a:lnTo>
                <a:lnTo>
                  <a:pt x="282932" y="79204"/>
                </a:lnTo>
                <a:cubicBezTo>
                  <a:pt x="283660" y="80123"/>
                  <a:pt x="284420" y="81073"/>
                  <a:pt x="285180" y="82023"/>
                </a:cubicBezTo>
                <a:lnTo>
                  <a:pt x="285180" y="81294"/>
                </a:lnTo>
                <a:cubicBezTo>
                  <a:pt x="284515" y="80471"/>
                  <a:pt x="283882" y="79679"/>
                  <a:pt x="283280" y="78888"/>
                </a:cubicBezTo>
                <a:lnTo>
                  <a:pt x="285180" y="77177"/>
                </a:lnTo>
                <a:lnTo>
                  <a:pt x="285180" y="76576"/>
                </a:lnTo>
                <a:lnTo>
                  <a:pt x="282995" y="78508"/>
                </a:lnTo>
                <a:cubicBezTo>
                  <a:pt x="282425" y="77779"/>
                  <a:pt x="281886" y="77082"/>
                  <a:pt x="281348" y="76386"/>
                </a:cubicBezTo>
                <a:cubicBezTo>
                  <a:pt x="280493" y="75246"/>
                  <a:pt x="279670" y="74201"/>
                  <a:pt x="279005" y="73251"/>
                </a:cubicBezTo>
                <a:lnTo>
                  <a:pt x="281981" y="70685"/>
                </a:lnTo>
                <a:lnTo>
                  <a:pt x="285180" y="74676"/>
                </a:lnTo>
                <a:lnTo>
                  <a:pt x="285180" y="73947"/>
                </a:lnTo>
                <a:lnTo>
                  <a:pt x="282330" y="70400"/>
                </a:lnTo>
                <a:lnTo>
                  <a:pt x="285180" y="67898"/>
                </a:lnTo>
                <a:lnTo>
                  <a:pt x="285180" y="66663"/>
                </a:lnTo>
                <a:lnTo>
                  <a:pt x="284325" y="67423"/>
                </a:lnTo>
                <a:cubicBezTo>
                  <a:pt x="283375" y="64447"/>
                  <a:pt x="281380" y="58144"/>
                  <a:pt x="280525" y="55358"/>
                </a:cubicBezTo>
                <a:lnTo>
                  <a:pt x="283407" y="54376"/>
                </a:lnTo>
                <a:lnTo>
                  <a:pt x="285180" y="54598"/>
                </a:lnTo>
                <a:lnTo>
                  <a:pt x="285180" y="52286"/>
                </a:lnTo>
                <a:lnTo>
                  <a:pt x="283407" y="52064"/>
                </a:lnTo>
                <a:lnTo>
                  <a:pt x="283343" y="52064"/>
                </a:lnTo>
                <a:lnTo>
                  <a:pt x="273336" y="51621"/>
                </a:lnTo>
                <a:lnTo>
                  <a:pt x="271562" y="45762"/>
                </a:lnTo>
                <a:lnTo>
                  <a:pt x="285180" y="47250"/>
                </a:lnTo>
                <a:lnTo>
                  <a:pt x="285180" y="46775"/>
                </a:lnTo>
                <a:lnTo>
                  <a:pt x="271404" y="45255"/>
                </a:lnTo>
                <a:lnTo>
                  <a:pt x="270137" y="41138"/>
                </a:lnTo>
                <a:lnTo>
                  <a:pt x="285180" y="41803"/>
                </a:lnTo>
                <a:lnTo>
                  <a:pt x="285180" y="41328"/>
                </a:lnTo>
                <a:lnTo>
                  <a:pt x="252244" y="39840"/>
                </a:lnTo>
                <a:lnTo>
                  <a:pt x="244390" y="39840"/>
                </a:lnTo>
                <a:cubicBezTo>
                  <a:pt x="244707" y="36673"/>
                  <a:pt x="244992" y="33918"/>
                  <a:pt x="245214" y="31638"/>
                </a:cubicBezTo>
                <a:lnTo>
                  <a:pt x="268680" y="32018"/>
                </a:lnTo>
                <a:lnTo>
                  <a:pt x="276946" y="32524"/>
                </a:lnTo>
                <a:lnTo>
                  <a:pt x="285148" y="33063"/>
                </a:lnTo>
                <a:lnTo>
                  <a:pt x="285148" y="32588"/>
                </a:lnTo>
                <a:lnTo>
                  <a:pt x="277168" y="32081"/>
                </a:lnTo>
                <a:lnTo>
                  <a:pt x="277263" y="28724"/>
                </a:lnTo>
                <a:lnTo>
                  <a:pt x="285148" y="28629"/>
                </a:lnTo>
                <a:lnTo>
                  <a:pt x="285148" y="28186"/>
                </a:lnTo>
                <a:lnTo>
                  <a:pt x="277326" y="28249"/>
                </a:lnTo>
                <a:lnTo>
                  <a:pt x="277453" y="24037"/>
                </a:lnTo>
                <a:lnTo>
                  <a:pt x="285212" y="24829"/>
                </a:lnTo>
                <a:lnTo>
                  <a:pt x="285212" y="24385"/>
                </a:lnTo>
                <a:lnTo>
                  <a:pt x="283977" y="24259"/>
                </a:lnTo>
                <a:lnTo>
                  <a:pt x="283977" y="15106"/>
                </a:lnTo>
                <a:lnTo>
                  <a:pt x="285212" y="15201"/>
                </a:lnTo>
                <a:lnTo>
                  <a:pt x="285212" y="14726"/>
                </a:lnTo>
                <a:lnTo>
                  <a:pt x="268237" y="13460"/>
                </a:lnTo>
                <a:lnTo>
                  <a:pt x="268807" y="5099"/>
                </a:lnTo>
                <a:lnTo>
                  <a:pt x="268807" y="32"/>
                </a:lnTo>
                <a:lnTo>
                  <a:pt x="268332" y="32"/>
                </a:lnTo>
                <a:lnTo>
                  <a:pt x="268332" y="4814"/>
                </a:lnTo>
                <a:lnTo>
                  <a:pt x="260415" y="4022"/>
                </a:lnTo>
                <a:lnTo>
                  <a:pt x="260541" y="32"/>
                </a:lnTo>
                <a:lnTo>
                  <a:pt x="260098" y="32"/>
                </a:lnTo>
                <a:lnTo>
                  <a:pt x="259971" y="3991"/>
                </a:lnTo>
                <a:lnTo>
                  <a:pt x="255158" y="3484"/>
                </a:lnTo>
                <a:lnTo>
                  <a:pt x="255221" y="32"/>
                </a:lnTo>
                <a:lnTo>
                  <a:pt x="254746" y="32"/>
                </a:lnTo>
                <a:lnTo>
                  <a:pt x="254714" y="3421"/>
                </a:lnTo>
                <a:lnTo>
                  <a:pt x="246132" y="2566"/>
                </a:lnTo>
                <a:lnTo>
                  <a:pt x="246132" y="32"/>
                </a:lnTo>
                <a:lnTo>
                  <a:pt x="243820" y="32"/>
                </a:lnTo>
                <a:lnTo>
                  <a:pt x="243820" y="2312"/>
                </a:lnTo>
                <a:lnTo>
                  <a:pt x="233401" y="1267"/>
                </a:lnTo>
                <a:lnTo>
                  <a:pt x="233591" y="32"/>
                </a:lnTo>
                <a:lnTo>
                  <a:pt x="233148" y="32"/>
                </a:lnTo>
                <a:lnTo>
                  <a:pt x="232926" y="1457"/>
                </a:lnTo>
                <a:lnTo>
                  <a:pt x="232419" y="4846"/>
                </a:lnTo>
                <a:lnTo>
                  <a:pt x="225072" y="4339"/>
                </a:lnTo>
                <a:lnTo>
                  <a:pt x="225705" y="32"/>
                </a:lnTo>
                <a:lnTo>
                  <a:pt x="224787" y="32"/>
                </a:lnTo>
                <a:lnTo>
                  <a:pt x="224154" y="4307"/>
                </a:lnTo>
                <a:cubicBezTo>
                  <a:pt x="216585" y="3801"/>
                  <a:pt x="209143" y="3294"/>
                  <a:pt x="205976" y="3136"/>
                </a:cubicBezTo>
                <a:cubicBezTo>
                  <a:pt x="205627" y="3104"/>
                  <a:pt x="205216" y="3072"/>
                  <a:pt x="204804" y="3041"/>
                </a:cubicBezTo>
                <a:lnTo>
                  <a:pt x="205089" y="32"/>
                </a:lnTo>
                <a:lnTo>
                  <a:pt x="204139" y="32"/>
                </a:lnTo>
                <a:lnTo>
                  <a:pt x="203886" y="2946"/>
                </a:lnTo>
                <a:cubicBezTo>
                  <a:pt x="199674" y="2439"/>
                  <a:pt x="192611" y="1235"/>
                  <a:pt x="185961" y="32"/>
                </a:cubicBezTo>
                <a:lnTo>
                  <a:pt x="180925" y="32"/>
                </a:lnTo>
                <a:cubicBezTo>
                  <a:pt x="183174" y="444"/>
                  <a:pt x="185581" y="887"/>
                  <a:pt x="188019" y="1330"/>
                </a:cubicBezTo>
                <a:lnTo>
                  <a:pt x="187608" y="5637"/>
                </a:lnTo>
                <a:lnTo>
                  <a:pt x="175447" y="4751"/>
                </a:lnTo>
                <a:lnTo>
                  <a:pt x="176840" y="32"/>
                </a:lnTo>
                <a:lnTo>
                  <a:pt x="176333" y="32"/>
                </a:lnTo>
                <a:lnTo>
                  <a:pt x="175003" y="4592"/>
                </a:lnTo>
                <a:lnTo>
                  <a:pt x="167941" y="32"/>
                </a:lnTo>
                <a:lnTo>
                  <a:pt x="167086" y="32"/>
                </a:lnTo>
                <a:lnTo>
                  <a:pt x="174877" y="5036"/>
                </a:lnTo>
                <a:lnTo>
                  <a:pt x="173673" y="9184"/>
                </a:lnTo>
                <a:lnTo>
                  <a:pt x="162779" y="2756"/>
                </a:lnTo>
                <a:lnTo>
                  <a:pt x="162716" y="2724"/>
                </a:lnTo>
                <a:lnTo>
                  <a:pt x="156477" y="32"/>
                </a:lnTo>
                <a:lnTo>
                  <a:pt x="154165" y="32"/>
                </a:lnTo>
                <a:lnTo>
                  <a:pt x="162336" y="3579"/>
                </a:lnTo>
                <a:lnTo>
                  <a:pt x="181179" y="14695"/>
                </a:lnTo>
                <a:lnTo>
                  <a:pt x="177822" y="20300"/>
                </a:lnTo>
                <a:lnTo>
                  <a:pt x="150143" y="7664"/>
                </a:lnTo>
                <a:lnTo>
                  <a:pt x="148781" y="32"/>
                </a:lnTo>
                <a:lnTo>
                  <a:pt x="147831" y="32"/>
                </a:lnTo>
                <a:lnTo>
                  <a:pt x="149130" y="7284"/>
                </a:lnTo>
                <a:lnTo>
                  <a:pt x="127690" y="64"/>
                </a:lnTo>
                <a:lnTo>
                  <a:pt x="127690" y="32"/>
                </a:lnTo>
                <a:lnTo>
                  <a:pt x="126170" y="32"/>
                </a:lnTo>
                <a:lnTo>
                  <a:pt x="126613" y="159"/>
                </a:lnTo>
                <a:cubicBezTo>
                  <a:pt x="125220" y="3231"/>
                  <a:pt x="123098" y="7918"/>
                  <a:pt x="120881" y="12858"/>
                </a:cubicBezTo>
                <a:cubicBezTo>
                  <a:pt x="109417" y="7981"/>
                  <a:pt x="95166" y="1869"/>
                  <a:pt x="94437" y="1552"/>
                </a:cubicBezTo>
                <a:cubicBezTo>
                  <a:pt x="93772" y="1140"/>
                  <a:pt x="93202" y="634"/>
                  <a:pt x="92695" y="32"/>
                </a:cubicBezTo>
                <a:lnTo>
                  <a:pt x="92062" y="32"/>
                </a:lnTo>
                <a:cubicBezTo>
                  <a:pt x="92854" y="887"/>
                  <a:pt x="93709" y="1742"/>
                  <a:pt x="94247" y="1964"/>
                </a:cubicBezTo>
                <a:cubicBezTo>
                  <a:pt x="94659" y="2154"/>
                  <a:pt x="99473" y="4212"/>
                  <a:pt x="105648" y="6873"/>
                </a:cubicBezTo>
                <a:cubicBezTo>
                  <a:pt x="105268" y="7728"/>
                  <a:pt x="103780" y="10863"/>
                  <a:pt x="103495" y="11369"/>
                </a:cubicBezTo>
                <a:cubicBezTo>
                  <a:pt x="103241" y="11750"/>
                  <a:pt x="103273" y="13238"/>
                  <a:pt x="103400" y="16215"/>
                </a:cubicBezTo>
                <a:cubicBezTo>
                  <a:pt x="103431" y="17070"/>
                  <a:pt x="103495" y="17798"/>
                  <a:pt x="103463" y="18020"/>
                </a:cubicBezTo>
                <a:cubicBezTo>
                  <a:pt x="103431" y="18242"/>
                  <a:pt x="103241" y="19667"/>
                  <a:pt x="102988" y="21535"/>
                </a:cubicBezTo>
                <a:lnTo>
                  <a:pt x="96559" y="21852"/>
                </a:lnTo>
                <a:lnTo>
                  <a:pt x="95102" y="15296"/>
                </a:lnTo>
                <a:cubicBezTo>
                  <a:pt x="95071" y="15233"/>
                  <a:pt x="95039" y="15201"/>
                  <a:pt x="95039" y="15170"/>
                </a:cubicBezTo>
                <a:lnTo>
                  <a:pt x="79806" y="32"/>
                </a:lnTo>
                <a:lnTo>
                  <a:pt x="79141" y="32"/>
                </a:lnTo>
                <a:lnTo>
                  <a:pt x="83448" y="4276"/>
                </a:lnTo>
                <a:lnTo>
                  <a:pt x="77241" y="9184"/>
                </a:lnTo>
                <a:lnTo>
                  <a:pt x="76639" y="8234"/>
                </a:lnTo>
                <a:lnTo>
                  <a:pt x="70084" y="32"/>
                </a:lnTo>
                <a:lnTo>
                  <a:pt x="69514" y="32"/>
                </a:lnTo>
                <a:lnTo>
                  <a:pt x="71445" y="2439"/>
                </a:lnTo>
                <a:lnTo>
                  <a:pt x="67075" y="6778"/>
                </a:lnTo>
                <a:lnTo>
                  <a:pt x="65048" y="2724"/>
                </a:lnTo>
                <a:lnTo>
                  <a:pt x="63687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25098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0"/>
          <p:cNvSpPr/>
          <p:nvPr/>
        </p:nvSpPr>
        <p:spPr>
          <a:xfrm flipH="1" rot="-5400000">
            <a:off x="-629550" y="629550"/>
            <a:ext cx="3034800" cy="1775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0"/>
          <p:cNvSpPr txBox="1"/>
          <p:nvPr>
            <p:ph idx="1" type="subTitle"/>
          </p:nvPr>
        </p:nvSpPr>
        <p:spPr>
          <a:xfrm>
            <a:off x="2235200" y="2117250"/>
            <a:ext cx="4686300" cy="90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19" name="Google Shape;119;p20"/>
          <p:cNvSpPr txBox="1"/>
          <p:nvPr>
            <p:ph type="title"/>
          </p:nvPr>
        </p:nvSpPr>
        <p:spPr>
          <a:xfrm>
            <a:off x="896550" y="445025"/>
            <a:ext cx="7643100" cy="50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lt1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0" y="-5827"/>
            <a:ext cx="9144329" cy="5196133"/>
          </a:xfrm>
          <a:custGeom>
            <a:rect b="b" l="l" r="r" t="t"/>
            <a:pathLst>
              <a:path extrusionOk="0" h="162050" w="285181">
                <a:moveTo>
                  <a:pt x="207306" y="1108"/>
                </a:moveTo>
                <a:lnTo>
                  <a:pt x="207686" y="4592"/>
                </a:lnTo>
                <a:lnTo>
                  <a:pt x="203538" y="5542"/>
                </a:lnTo>
                <a:lnTo>
                  <a:pt x="202619" y="1868"/>
                </a:lnTo>
                <a:lnTo>
                  <a:pt x="207306" y="1108"/>
                </a:lnTo>
                <a:close/>
                <a:moveTo>
                  <a:pt x="171014" y="412"/>
                </a:moveTo>
                <a:lnTo>
                  <a:pt x="172914" y="6017"/>
                </a:lnTo>
                <a:lnTo>
                  <a:pt x="163001" y="6017"/>
                </a:lnTo>
                <a:lnTo>
                  <a:pt x="163286" y="728"/>
                </a:lnTo>
                <a:lnTo>
                  <a:pt x="171014" y="412"/>
                </a:lnTo>
                <a:close/>
                <a:moveTo>
                  <a:pt x="174149" y="285"/>
                </a:moveTo>
                <a:cubicBezTo>
                  <a:pt x="174149" y="1995"/>
                  <a:pt x="174212" y="3927"/>
                  <a:pt x="174244" y="6017"/>
                </a:cubicBezTo>
                <a:lnTo>
                  <a:pt x="173421" y="6017"/>
                </a:lnTo>
                <a:lnTo>
                  <a:pt x="171489" y="412"/>
                </a:lnTo>
                <a:lnTo>
                  <a:pt x="174149" y="285"/>
                </a:lnTo>
                <a:close/>
                <a:moveTo>
                  <a:pt x="202144" y="1963"/>
                </a:moveTo>
                <a:lnTo>
                  <a:pt x="203094" y="5669"/>
                </a:lnTo>
                <a:lnTo>
                  <a:pt x="195272" y="7474"/>
                </a:lnTo>
                <a:lnTo>
                  <a:pt x="194829" y="3167"/>
                </a:lnTo>
                <a:lnTo>
                  <a:pt x="202144" y="1963"/>
                </a:lnTo>
                <a:close/>
                <a:moveTo>
                  <a:pt x="9058" y="1013"/>
                </a:moveTo>
                <a:lnTo>
                  <a:pt x="11433" y="1520"/>
                </a:lnTo>
                <a:lnTo>
                  <a:pt x="9723" y="8044"/>
                </a:lnTo>
                <a:lnTo>
                  <a:pt x="7760" y="7854"/>
                </a:lnTo>
                <a:lnTo>
                  <a:pt x="9058" y="1013"/>
                </a:lnTo>
                <a:close/>
                <a:moveTo>
                  <a:pt x="174244" y="6460"/>
                </a:moveTo>
                <a:cubicBezTo>
                  <a:pt x="174276" y="7157"/>
                  <a:pt x="174276" y="7854"/>
                  <a:pt x="174307" y="8551"/>
                </a:cubicBezTo>
                <a:lnTo>
                  <a:pt x="173579" y="6460"/>
                </a:lnTo>
                <a:close/>
                <a:moveTo>
                  <a:pt x="194354" y="3230"/>
                </a:moveTo>
                <a:lnTo>
                  <a:pt x="194829" y="7569"/>
                </a:lnTo>
                <a:lnTo>
                  <a:pt x="185740" y="9691"/>
                </a:lnTo>
                <a:lnTo>
                  <a:pt x="184948" y="4750"/>
                </a:lnTo>
                <a:lnTo>
                  <a:pt x="194354" y="3230"/>
                </a:lnTo>
                <a:close/>
                <a:moveTo>
                  <a:pt x="184473" y="4845"/>
                </a:moveTo>
                <a:lnTo>
                  <a:pt x="185296" y="9786"/>
                </a:lnTo>
                <a:lnTo>
                  <a:pt x="175257" y="10736"/>
                </a:lnTo>
                <a:cubicBezTo>
                  <a:pt x="175226" y="9247"/>
                  <a:pt x="175194" y="7791"/>
                  <a:pt x="175162" y="6365"/>
                </a:cubicBezTo>
                <a:lnTo>
                  <a:pt x="184473" y="4845"/>
                </a:lnTo>
                <a:close/>
                <a:moveTo>
                  <a:pt x="203221" y="6080"/>
                </a:moveTo>
                <a:lnTo>
                  <a:pt x="204140" y="9754"/>
                </a:lnTo>
                <a:lnTo>
                  <a:pt x="195652" y="11021"/>
                </a:lnTo>
                <a:lnTo>
                  <a:pt x="195336" y="7917"/>
                </a:lnTo>
                <a:lnTo>
                  <a:pt x="203221" y="6080"/>
                </a:lnTo>
                <a:close/>
                <a:moveTo>
                  <a:pt x="125759" y="2153"/>
                </a:moveTo>
                <a:lnTo>
                  <a:pt x="129907" y="8867"/>
                </a:lnTo>
                <a:lnTo>
                  <a:pt x="125094" y="11559"/>
                </a:lnTo>
                <a:lnTo>
                  <a:pt x="121578" y="3357"/>
                </a:lnTo>
                <a:lnTo>
                  <a:pt x="125759" y="2153"/>
                </a:lnTo>
                <a:close/>
                <a:moveTo>
                  <a:pt x="214115" y="1520"/>
                </a:moveTo>
                <a:lnTo>
                  <a:pt x="228905" y="2660"/>
                </a:lnTo>
                <a:lnTo>
                  <a:pt x="231185" y="9152"/>
                </a:lnTo>
                <a:lnTo>
                  <a:pt x="222539" y="9722"/>
                </a:lnTo>
                <a:lnTo>
                  <a:pt x="222476" y="9722"/>
                </a:lnTo>
                <a:lnTo>
                  <a:pt x="214115" y="12224"/>
                </a:lnTo>
                <a:lnTo>
                  <a:pt x="214115" y="1520"/>
                </a:lnTo>
                <a:close/>
                <a:moveTo>
                  <a:pt x="207750" y="5035"/>
                </a:moveTo>
                <a:lnTo>
                  <a:pt x="208605" y="13079"/>
                </a:lnTo>
                <a:lnTo>
                  <a:pt x="205121" y="12351"/>
                </a:lnTo>
                <a:lnTo>
                  <a:pt x="205121" y="11908"/>
                </a:lnTo>
                <a:cubicBezTo>
                  <a:pt x="205121" y="11876"/>
                  <a:pt x="205121" y="11844"/>
                  <a:pt x="205121" y="11844"/>
                </a:cubicBezTo>
                <a:lnTo>
                  <a:pt x="203664" y="5985"/>
                </a:lnTo>
                <a:lnTo>
                  <a:pt x="207750" y="5035"/>
                </a:lnTo>
                <a:close/>
                <a:moveTo>
                  <a:pt x="185391" y="10261"/>
                </a:moveTo>
                <a:lnTo>
                  <a:pt x="186056" y="14156"/>
                </a:lnTo>
                <a:lnTo>
                  <a:pt x="175352" y="13903"/>
                </a:lnTo>
                <a:cubicBezTo>
                  <a:pt x="175321" y="13016"/>
                  <a:pt x="175321" y="12098"/>
                  <a:pt x="175289" y="11179"/>
                </a:cubicBezTo>
                <a:lnTo>
                  <a:pt x="185391" y="10261"/>
                </a:lnTo>
                <a:close/>
                <a:moveTo>
                  <a:pt x="39239" y="4465"/>
                </a:moveTo>
                <a:lnTo>
                  <a:pt x="40695" y="7062"/>
                </a:lnTo>
                <a:cubicBezTo>
                  <a:pt x="40442" y="7347"/>
                  <a:pt x="40379" y="7759"/>
                  <a:pt x="40505" y="8139"/>
                </a:cubicBezTo>
                <a:lnTo>
                  <a:pt x="42374" y="13618"/>
                </a:lnTo>
                <a:lnTo>
                  <a:pt x="40379" y="14251"/>
                </a:lnTo>
                <a:lnTo>
                  <a:pt x="39840" y="12414"/>
                </a:lnTo>
                <a:cubicBezTo>
                  <a:pt x="39809" y="12319"/>
                  <a:pt x="39745" y="12256"/>
                  <a:pt x="39650" y="12256"/>
                </a:cubicBezTo>
                <a:lnTo>
                  <a:pt x="37370" y="12003"/>
                </a:lnTo>
                <a:lnTo>
                  <a:pt x="34742" y="8234"/>
                </a:lnTo>
                <a:lnTo>
                  <a:pt x="39239" y="4465"/>
                </a:lnTo>
                <a:close/>
                <a:moveTo>
                  <a:pt x="194860" y="8044"/>
                </a:moveTo>
                <a:lnTo>
                  <a:pt x="195557" y="14409"/>
                </a:lnTo>
                <a:lnTo>
                  <a:pt x="195557" y="14409"/>
                </a:lnTo>
                <a:lnTo>
                  <a:pt x="186468" y="14188"/>
                </a:lnTo>
                <a:lnTo>
                  <a:pt x="185803" y="10134"/>
                </a:lnTo>
                <a:lnTo>
                  <a:pt x="194860" y="8044"/>
                </a:lnTo>
                <a:close/>
                <a:moveTo>
                  <a:pt x="23879" y="7316"/>
                </a:moveTo>
                <a:lnTo>
                  <a:pt x="26254" y="7917"/>
                </a:lnTo>
                <a:lnTo>
                  <a:pt x="26571" y="14473"/>
                </a:lnTo>
                <a:lnTo>
                  <a:pt x="20174" y="15169"/>
                </a:lnTo>
                <a:lnTo>
                  <a:pt x="18812" y="9216"/>
                </a:lnTo>
                <a:lnTo>
                  <a:pt x="23879" y="7316"/>
                </a:lnTo>
                <a:close/>
                <a:moveTo>
                  <a:pt x="7506" y="8329"/>
                </a:moveTo>
                <a:lnTo>
                  <a:pt x="9628" y="8519"/>
                </a:lnTo>
                <a:lnTo>
                  <a:pt x="9280" y="16278"/>
                </a:lnTo>
                <a:lnTo>
                  <a:pt x="2503" y="14504"/>
                </a:lnTo>
                <a:lnTo>
                  <a:pt x="3009" y="10482"/>
                </a:lnTo>
                <a:lnTo>
                  <a:pt x="7506" y="8329"/>
                </a:lnTo>
                <a:close/>
                <a:moveTo>
                  <a:pt x="10103" y="8551"/>
                </a:moveTo>
                <a:lnTo>
                  <a:pt x="18369" y="9279"/>
                </a:lnTo>
                <a:lnTo>
                  <a:pt x="19731" y="15201"/>
                </a:lnTo>
                <a:lnTo>
                  <a:pt x="9755" y="16309"/>
                </a:lnTo>
                <a:lnTo>
                  <a:pt x="10103" y="8551"/>
                </a:lnTo>
                <a:close/>
                <a:moveTo>
                  <a:pt x="204266" y="10229"/>
                </a:moveTo>
                <a:lnTo>
                  <a:pt x="204678" y="11939"/>
                </a:lnTo>
                <a:lnTo>
                  <a:pt x="204678" y="19191"/>
                </a:lnTo>
                <a:lnTo>
                  <a:pt x="196032" y="14504"/>
                </a:lnTo>
                <a:lnTo>
                  <a:pt x="195716" y="11496"/>
                </a:lnTo>
                <a:lnTo>
                  <a:pt x="204266" y="10229"/>
                </a:lnTo>
                <a:close/>
                <a:moveTo>
                  <a:pt x="205121" y="12826"/>
                </a:moveTo>
                <a:lnTo>
                  <a:pt x="208668" y="13523"/>
                </a:lnTo>
                <a:lnTo>
                  <a:pt x="209365" y="19793"/>
                </a:lnTo>
                <a:lnTo>
                  <a:pt x="205121" y="19350"/>
                </a:lnTo>
                <a:lnTo>
                  <a:pt x="205121" y="12826"/>
                </a:lnTo>
                <a:close/>
                <a:moveTo>
                  <a:pt x="231343" y="9596"/>
                </a:moveTo>
                <a:lnTo>
                  <a:pt x="232135" y="11749"/>
                </a:lnTo>
                <a:lnTo>
                  <a:pt x="214115" y="20553"/>
                </a:lnTo>
                <a:lnTo>
                  <a:pt x="214115" y="12699"/>
                </a:lnTo>
                <a:lnTo>
                  <a:pt x="222603" y="10197"/>
                </a:lnTo>
                <a:lnTo>
                  <a:pt x="231343" y="9596"/>
                </a:lnTo>
                <a:close/>
                <a:moveTo>
                  <a:pt x="1014" y="14599"/>
                </a:moveTo>
                <a:lnTo>
                  <a:pt x="5321" y="15708"/>
                </a:lnTo>
                <a:lnTo>
                  <a:pt x="4593" y="21693"/>
                </a:lnTo>
                <a:lnTo>
                  <a:pt x="444" y="20870"/>
                </a:lnTo>
                <a:lnTo>
                  <a:pt x="1014" y="14599"/>
                </a:lnTo>
                <a:close/>
                <a:moveTo>
                  <a:pt x="67044" y="3515"/>
                </a:moveTo>
                <a:lnTo>
                  <a:pt x="76070" y="5827"/>
                </a:lnTo>
                <a:lnTo>
                  <a:pt x="75563" y="8614"/>
                </a:lnTo>
                <a:cubicBezTo>
                  <a:pt x="74075" y="10862"/>
                  <a:pt x="72903" y="12636"/>
                  <a:pt x="72491" y="13333"/>
                </a:cubicBezTo>
                <a:lnTo>
                  <a:pt x="59317" y="22042"/>
                </a:lnTo>
                <a:lnTo>
                  <a:pt x="54852" y="20933"/>
                </a:lnTo>
                <a:lnTo>
                  <a:pt x="55485" y="6175"/>
                </a:lnTo>
                <a:lnTo>
                  <a:pt x="65714" y="8836"/>
                </a:lnTo>
                <a:lnTo>
                  <a:pt x="65746" y="8836"/>
                </a:lnTo>
                <a:cubicBezTo>
                  <a:pt x="65809" y="8836"/>
                  <a:pt x="65841" y="8836"/>
                  <a:pt x="65872" y="8804"/>
                </a:cubicBezTo>
                <a:cubicBezTo>
                  <a:pt x="65936" y="8772"/>
                  <a:pt x="65967" y="8709"/>
                  <a:pt x="65967" y="8677"/>
                </a:cubicBezTo>
                <a:lnTo>
                  <a:pt x="67044" y="3515"/>
                </a:lnTo>
                <a:close/>
                <a:moveTo>
                  <a:pt x="42501" y="14061"/>
                </a:moveTo>
                <a:lnTo>
                  <a:pt x="45414" y="22612"/>
                </a:lnTo>
                <a:lnTo>
                  <a:pt x="42659" y="22200"/>
                </a:lnTo>
                <a:lnTo>
                  <a:pt x="40505" y="14726"/>
                </a:lnTo>
                <a:lnTo>
                  <a:pt x="42501" y="14061"/>
                </a:lnTo>
                <a:close/>
                <a:moveTo>
                  <a:pt x="186437" y="19856"/>
                </a:moveTo>
                <a:lnTo>
                  <a:pt x="192644" y="21788"/>
                </a:lnTo>
                <a:lnTo>
                  <a:pt x="192644" y="23530"/>
                </a:lnTo>
                <a:lnTo>
                  <a:pt x="186532" y="23530"/>
                </a:lnTo>
                <a:cubicBezTo>
                  <a:pt x="186468" y="22200"/>
                  <a:pt x="186437" y="20965"/>
                  <a:pt x="186437" y="19856"/>
                </a:cubicBezTo>
                <a:close/>
                <a:moveTo>
                  <a:pt x="186563" y="14663"/>
                </a:moveTo>
                <a:lnTo>
                  <a:pt x="195747" y="14884"/>
                </a:lnTo>
                <a:lnTo>
                  <a:pt x="202841" y="18685"/>
                </a:lnTo>
                <a:lnTo>
                  <a:pt x="200118" y="23625"/>
                </a:lnTo>
                <a:lnTo>
                  <a:pt x="197932" y="22928"/>
                </a:lnTo>
                <a:lnTo>
                  <a:pt x="198566" y="21028"/>
                </a:lnTo>
                <a:cubicBezTo>
                  <a:pt x="198605" y="20850"/>
                  <a:pt x="198459" y="20733"/>
                  <a:pt x="198321" y="20733"/>
                </a:cubicBezTo>
                <a:cubicBezTo>
                  <a:pt x="198238" y="20733"/>
                  <a:pt x="198158" y="20775"/>
                  <a:pt x="198122" y="20870"/>
                </a:cubicBezTo>
                <a:lnTo>
                  <a:pt x="197489" y="22770"/>
                </a:lnTo>
                <a:lnTo>
                  <a:pt x="186437" y="19381"/>
                </a:lnTo>
                <a:cubicBezTo>
                  <a:pt x="186468" y="16911"/>
                  <a:pt x="186627" y="15264"/>
                  <a:pt x="186627" y="15233"/>
                </a:cubicBezTo>
                <a:cubicBezTo>
                  <a:pt x="186658" y="15201"/>
                  <a:pt x="186658" y="15169"/>
                  <a:pt x="186658" y="15169"/>
                </a:cubicBezTo>
                <a:lnTo>
                  <a:pt x="186563" y="14663"/>
                </a:lnTo>
                <a:close/>
                <a:moveTo>
                  <a:pt x="35027" y="16309"/>
                </a:moveTo>
                <a:lnTo>
                  <a:pt x="36515" y="23087"/>
                </a:lnTo>
                <a:lnTo>
                  <a:pt x="28915" y="24797"/>
                </a:lnTo>
                <a:lnTo>
                  <a:pt x="27426" y="18368"/>
                </a:lnTo>
                <a:lnTo>
                  <a:pt x="35027" y="16309"/>
                </a:lnTo>
                <a:close/>
                <a:moveTo>
                  <a:pt x="203253" y="18906"/>
                </a:moveTo>
                <a:lnTo>
                  <a:pt x="204678" y="19698"/>
                </a:lnTo>
                <a:lnTo>
                  <a:pt x="204678" y="25018"/>
                </a:lnTo>
                <a:lnTo>
                  <a:pt x="203633" y="24702"/>
                </a:lnTo>
                <a:lnTo>
                  <a:pt x="200561" y="23752"/>
                </a:lnTo>
                <a:lnTo>
                  <a:pt x="203253" y="18906"/>
                </a:lnTo>
                <a:close/>
                <a:moveTo>
                  <a:pt x="174656" y="21186"/>
                </a:moveTo>
                <a:cubicBezTo>
                  <a:pt x="174719" y="22612"/>
                  <a:pt x="174782" y="23942"/>
                  <a:pt x="174846" y="25050"/>
                </a:cubicBezTo>
                <a:lnTo>
                  <a:pt x="167435" y="25050"/>
                </a:lnTo>
                <a:lnTo>
                  <a:pt x="166928" y="21440"/>
                </a:lnTo>
                <a:lnTo>
                  <a:pt x="174656" y="21186"/>
                </a:lnTo>
                <a:close/>
                <a:moveTo>
                  <a:pt x="205121" y="19793"/>
                </a:moveTo>
                <a:lnTo>
                  <a:pt x="209397" y="20268"/>
                </a:lnTo>
                <a:lnTo>
                  <a:pt x="210093" y="26697"/>
                </a:lnTo>
                <a:lnTo>
                  <a:pt x="210093" y="26697"/>
                </a:lnTo>
                <a:lnTo>
                  <a:pt x="205121" y="25145"/>
                </a:lnTo>
                <a:lnTo>
                  <a:pt x="205121" y="19793"/>
                </a:lnTo>
                <a:close/>
                <a:moveTo>
                  <a:pt x="71129" y="16943"/>
                </a:moveTo>
                <a:lnTo>
                  <a:pt x="71129" y="16943"/>
                </a:lnTo>
                <a:cubicBezTo>
                  <a:pt x="70338" y="19381"/>
                  <a:pt x="69008" y="23403"/>
                  <a:pt x="67582" y="27425"/>
                </a:cubicBezTo>
                <a:lnTo>
                  <a:pt x="59760" y="24512"/>
                </a:lnTo>
                <a:lnTo>
                  <a:pt x="71129" y="16943"/>
                </a:lnTo>
                <a:close/>
                <a:moveTo>
                  <a:pt x="200529" y="24195"/>
                </a:moveTo>
                <a:lnTo>
                  <a:pt x="203316" y="25082"/>
                </a:lnTo>
                <a:lnTo>
                  <a:pt x="203538" y="29927"/>
                </a:lnTo>
                <a:lnTo>
                  <a:pt x="200529" y="29927"/>
                </a:lnTo>
                <a:lnTo>
                  <a:pt x="200529" y="24195"/>
                </a:lnTo>
                <a:close/>
                <a:moveTo>
                  <a:pt x="203791" y="25240"/>
                </a:moveTo>
                <a:lnTo>
                  <a:pt x="206641" y="26127"/>
                </a:lnTo>
                <a:cubicBezTo>
                  <a:pt x="206641" y="26159"/>
                  <a:pt x="206641" y="26159"/>
                  <a:pt x="206641" y="26190"/>
                </a:cubicBezTo>
                <a:lnTo>
                  <a:pt x="206641" y="29927"/>
                </a:lnTo>
                <a:lnTo>
                  <a:pt x="204013" y="29927"/>
                </a:lnTo>
                <a:lnTo>
                  <a:pt x="203791" y="25240"/>
                </a:lnTo>
                <a:close/>
                <a:moveTo>
                  <a:pt x="207085" y="26254"/>
                </a:moveTo>
                <a:lnTo>
                  <a:pt x="210157" y="27204"/>
                </a:lnTo>
                <a:lnTo>
                  <a:pt x="210442" y="29927"/>
                </a:lnTo>
                <a:lnTo>
                  <a:pt x="207085" y="29927"/>
                </a:lnTo>
                <a:lnTo>
                  <a:pt x="207085" y="26254"/>
                </a:lnTo>
                <a:close/>
                <a:moveTo>
                  <a:pt x="27901" y="14061"/>
                </a:moveTo>
                <a:lnTo>
                  <a:pt x="29263" y="17418"/>
                </a:lnTo>
                <a:lnTo>
                  <a:pt x="27109" y="17988"/>
                </a:lnTo>
                <a:cubicBezTo>
                  <a:pt x="26983" y="18020"/>
                  <a:pt x="26919" y="18146"/>
                  <a:pt x="26951" y="18273"/>
                </a:cubicBezTo>
                <a:lnTo>
                  <a:pt x="29738" y="30434"/>
                </a:lnTo>
                <a:lnTo>
                  <a:pt x="16690" y="30655"/>
                </a:lnTo>
                <a:lnTo>
                  <a:pt x="15360" y="22358"/>
                </a:lnTo>
                <a:cubicBezTo>
                  <a:pt x="15360" y="22263"/>
                  <a:pt x="15234" y="22168"/>
                  <a:pt x="15139" y="22168"/>
                </a:cubicBezTo>
                <a:lnTo>
                  <a:pt x="8646" y="22517"/>
                </a:lnTo>
                <a:lnTo>
                  <a:pt x="5036" y="21788"/>
                </a:lnTo>
                <a:lnTo>
                  <a:pt x="5764" y="15834"/>
                </a:lnTo>
                <a:lnTo>
                  <a:pt x="9470" y="16816"/>
                </a:lnTo>
                <a:lnTo>
                  <a:pt x="9533" y="16816"/>
                </a:lnTo>
                <a:lnTo>
                  <a:pt x="26856" y="14916"/>
                </a:lnTo>
                <a:cubicBezTo>
                  <a:pt x="26888" y="14916"/>
                  <a:pt x="26919" y="14916"/>
                  <a:pt x="26951" y="14884"/>
                </a:cubicBezTo>
                <a:lnTo>
                  <a:pt x="27901" y="14061"/>
                </a:lnTo>
                <a:close/>
                <a:moveTo>
                  <a:pt x="14948" y="22643"/>
                </a:moveTo>
                <a:lnTo>
                  <a:pt x="16184" y="30655"/>
                </a:lnTo>
                <a:lnTo>
                  <a:pt x="8140" y="30782"/>
                </a:lnTo>
                <a:lnTo>
                  <a:pt x="8140" y="30782"/>
                </a:lnTo>
                <a:lnTo>
                  <a:pt x="8836" y="22960"/>
                </a:lnTo>
                <a:lnTo>
                  <a:pt x="14948" y="22643"/>
                </a:lnTo>
                <a:close/>
                <a:moveTo>
                  <a:pt x="36610" y="23530"/>
                </a:moveTo>
                <a:lnTo>
                  <a:pt x="38384" y="31827"/>
                </a:lnTo>
                <a:lnTo>
                  <a:pt x="38384" y="31827"/>
                </a:lnTo>
                <a:lnTo>
                  <a:pt x="30213" y="30497"/>
                </a:lnTo>
                <a:lnTo>
                  <a:pt x="29041" y="25240"/>
                </a:lnTo>
                <a:lnTo>
                  <a:pt x="36610" y="23530"/>
                </a:lnTo>
                <a:close/>
                <a:moveTo>
                  <a:pt x="208225" y="1077"/>
                </a:moveTo>
                <a:lnTo>
                  <a:pt x="213640" y="1488"/>
                </a:lnTo>
                <a:lnTo>
                  <a:pt x="213640" y="20838"/>
                </a:lnTo>
                <a:cubicBezTo>
                  <a:pt x="213609" y="20901"/>
                  <a:pt x="213609" y="20965"/>
                  <a:pt x="213640" y="21028"/>
                </a:cubicBezTo>
                <a:lnTo>
                  <a:pt x="213640" y="21598"/>
                </a:lnTo>
                <a:cubicBezTo>
                  <a:pt x="213640" y="21598"/>
                  <a:pt x="213640" y="21630"/>
                  <a:pt x="213640" y="21662"/>
                </a:cubicBezTo>
                <a:lnTo>
                  <a:pt x="216237" y="29484"/>
                </a:lnTo>
                <a:lnTo>
                  <a:pt x="211582" y="31827"/>
                </a:lnTo>
                <a:lnTo>
                  <a:pt x="208732" y="5732"/>
                </a:lnTo>
                <a:lnTo>
                  <a:pt x="208763" y="5732"/>
                </a:lnTo>
                <a:lnTo>
                  <a:pt x="211740" y="6397"/>
                </a:lnTo>
                <a:lnTo>
                  <a:pt x="211740" y="9057"/>
                </a:lnTo>
                <a:lnTo>
                  <a:pt x="209397" y="8804"/>
                </a:lnTo>
                <a:cubicBezTo>
                  <a:pt x="209270" y="8804"/>
                  <a:pt x="209143" y="8899"/>
                  <a:pt x="209143" y="9026"/>
                </a:cubicBezTo>
                <a:cubicBezTo>
                  <a:pt x="209143" y="9152"/>
                  <a:pt x="209207" y="9247"/>
                  <a:pt x="209333" y="9279"/>
                </a:cubicBezTo>
                <a:lnTo>
                  <a:pt x="211962" y="9532"/>
                </a:lnTo>
                <a:cubicBezTo>
                  <a:pt x="212025" y="9532"/>
                  <a:pt x="212088" y="9532"/>
                  <a:pt x="212120" y="9501"/>
                </a:cubicBezTo>
                <a:cubicBezTo>
                  <a:pt x="212183" y="9437"/>
                  <a:pt x="212215" y="9374"/>
                  <a:pt x="212215" y="9311"/>
                </a:cubicBezTo>
                <a:lnTo>
                  <a:pt x="212215" y="6239"/>
                </a:lnTo>
                <a:cubicBezTo>
                  <a:pt x="212215" y="6144"/>
                  <a:pt x="212120" y="6049"/>
                  <a:pt x="212025" y="6017"/>
                </a:cubicBezTo>
                <a:lnTo>
                  <a:pt x="208890" y="5320"/>
                </a:lnTo>
                <a:cubicBezTo>
                  <a:pt x="208871" y="5311"/>
                  <a:pt x="208853" y="5307"/>
                  <a:pt x="208834" y="5307"/>
                </a:cubicBezTo>
                <a:cubicBezTo>
                  <a:pt x="208789" y="5307"/>
                  <a:pt x="208745" y="5330"/>
                  <a:pt x="208700" y="5352"/>
                </a:cubicBezTo>
                <a:lnTo>
                  <a:pt x="208225" y="1077"/>
                </a:lnTo>
                <a:close/>
                <a:moveTo>
                  <a:pt x="34393" y="8551"/>
                </a:moveTo>
                <a:lnTo>
                  <a:pt x="37054" y="12351"/>
                </a:lnTo>
                <a:cubicBezTo>
                  <a:pt x="37085" y="12414"/>
                  <a:pt x="37149" y="12446"/>
                  <a:pt x="37212" y="12446"/>
                </a:cubicBezTo>
                <a:lnTo>
                  <a:pt x="39460" y="12699"/>
                </a:lnTo>
                <a:lnTo>
                  <a:pt x="42247" y="22453"/>
                </a:lnTo>
                <a:cubicBezTo>
                  <a:pt x="42279" y="22548"/>
                  <a:pt x="42342" y="22612"/>
                  <a:pt x="42437" y="22643"/>
                </a:cubicBezTo>
                <a:lnTo>
                  <a:pt x="45604" y="23087"/>
                </a:lnTo>
                <a:lnTo>
                  <a:pt x="47853" y="29705"/>
                </a:lnTo>
                <a:cubicBezTo>
                  <a:pt x="46966" y="30275"/>
                  <a:pt x="45351" y="31352"/>
                  <a:pt x="43197" y="32587"/>
                </a:cubicBezTo>
                <a:lnTo>
                  <a:pt x="38859" y="31891"/>
                </a:lnTo>
                <a:cubicBezTo>
                  <a:pt x="38859" y="31859"/>
                  <a:pt x="38859" y="31827"/>
                  <a:pt x="38859" y="31796"/>
                </a:cubicBezTo>
                <a:lnTo>
                  <a:pt x="35438" y="15961"/>
                </a:lnTo>
                <a:cubicBezTo>
                  <a:pt x="35407" y="15898"/>
                  <a:pt x="35375" y="15834"/>
                  <a:pt x="35343" y="15803"/>
                </a:cubicBezTo>
                <a:cubicBezTo>
                  <a:pt x="35299" y="15780"/>
                  <a:pt x="35254" y="15758"/>
                  <a:pt x="35209" y="15758"/>
                </a:cubicBezTo>
                <a:cubicBezTo>
                  <a:pt x="35190" y="15758"/>
                  <a:pt x="35172" y="15762"/>
                  <a:pt x="35153" y="15771"/>
                </a:cubicBezTo>
                <a:lnTo>
                  <a:pt x="29738" y="17260"/>
                </a:lnTo>
                <a:lnTo>
                  <a:pt x="28313" y="13713"/>
                </a:lnTo>
                <a:lnTo>
                  <a:pt x="34393" y="8551"/>
                </a:lnTo>
                <a:close/>
                <a:moveTo>
                  <a:pt x="52096" y="33157"/>
                </a:moveTo>
                <a:lnTo>
                  <a:pt x="52666" y="36229"/>
                </a:lnTo>
                <a:lnTo>
                  <a:pt x="47378" y="38414"/>
                </a:lnTo>
                <a:lnTo>
                  <a:pt x="46554" y="37053"/>
                </a:lnTo>
                <a:lnTo>
                  <a:pt x="52096" y="33157"/>
                </a:lnTo>
                <a:close/>
                <a:moveTo>
                  <a:pt x="30245" y="30941"/>
                </a:moveTo>
                <a:lnTo>
                  <a:pt x="42596" y="32967"/>
                </a:lnTo>
                <a:cubicBezTo>
                  <a:pt x="39144" y="34931"/>
                  <a:pt x="34583" y="37243"/>
                  <a:pt x="29896" y="38699"/>
                </a:cubicBezTo>
                <a:lnTo>
                  <a:pt x="30245" y="30941"/>
                </a:lnTo>
                <a:close/>
                <a:moveTo>
                  <a:pt x="211043" y="35184"/>
                </a:moveTo>
                <a:lnTo>
                  <a:pt x="211265" y="37021"/>
                </a:lnTo>
                <a:lnTo>
                  <a:pt x="199516" y="39428"/>
                </a:lnTo>
                <a:lnTo>
                  <a:pt x="198312" y="35944"/>
                </a:lnTo>
                <a:lnTo>
                  <a:pt x="211043" y="35184"/>
                </a:lnTo>
                <a:close/>
                <a:moveTo>
                  <a:pt x="29801" y="30909"/>
                </a:moveTo>
                <a:lnTo>
                  <a:pt x="29421" y="38826"/>
                </a:lnTo>
                <a:cubicBezTo>
                  <a:pt x="27268" y="39491"/>
                  <a:pt x="25051" y="39934"/>
                  <a:pt x="22802" y="40093"/>
                </a:cubicBezTo>
                <a:cubicBezTo>
                  <a:pt x="22068" y="40137"/>
                  <a:pt x="21339" y="40161"/>
                  <a:pt x="20615" y="40161"/>
                </a:cubicBezTo>
                <a:cubicBezTo>
                  <a:pt x="19779" y="40161"/>
                  <a:pt x="18947" y="40129"/>
                  <a:pt x="18115" y="40061"/>
                </a:cubicBezTo>
                <a:lnTo>
                  <a:pt x="16722" y="31099"/>
                </a:lnTo>
                <a:lnTo>
                  <a:pt x="29801" y="30909"/>
                </a:lnTo>
                <a:close/>
                <a:moveTo>
                  <a:pt x="59254" y="24828"/>
                </a:moveTo>
                <a:lnTo>
                  <a:pt x="67424" y="27869"/>
                </a:lnTo>
                <a:cubicBezTo>
                  <a:pt x="65461" y="33506"/>
                  <a:pt x="63339" y="39111"/>
                  <a:pt x="62262" y="40346"/>
                </a:cubicBezTo>
                <a:cubicBezTo>
                  <a:pt x="61945" y="40726"/>
                  <a:pt x="61597" y="41043"/>
                  <a:pt x="61249" y="41360"/>
                </a:cubicBezTo>
                <a:lnTo>
                  <a:pt x="53110" y="36229"/>
                </a:lnTo>
                <a:lnTo>
                  <a:pt x="52445" y="32714"/>
                </a:lnTo>
                <a:lnTo>
                  <a:pt x="51875" y="29737"/>
                </a:lnTo>
                <a:lnTo>
                  <a:pt x="59254" y="24828"/>
                </a:lnTo>
                <a:close/>
                <a:moveTo>
                  <a:pt x="179026" y="23688"/>
                </a:moveTo>
                <a:lnTo>
                  <a:pt x="177347" y="42563"/>
                </a:lnTo>
                <a:cubicBezTo>
                  <a:pt x="176872" y="36324"/>
                  <a:pt x="176366" y="30180"/>
                  <a:pt x="176049" y="28344"/>
                </a:cubicBezTo>
                <a:cubicBezTo>
                  <a:pt x="175954" y="27805"/>
                  <a:pt x="175859" y="26729"/>
                  <a:pt x="175796" y="25303"/>
                </a:cubicBezTo>
                <a:lnTo>
                  <a:pt x="179026" y="23688"/>
                </a:lnTo>
                <a:close/>
                <a:moveTo>
                  <a:pt x="211297" y="37496"/>
                </a:moveTo>
                <a:lnTo>
                  <a:pt x="211518" y="39491"/>
                </a:lnTo>
                <a:lnTo>
                  <a:pt x="201004" y="43798"/>
                </a:lnTo>
                <a:lnTo>
                  <a:pt x="199643" y="39871"/>
                </a:lnTo>
                <a:lnTo>
                  <a:pt x="211297" y="37496"/>
                </a:lnTo>
                <a:close/>
                <a:moveTo>
                  <a:pt x="175352" y="14346"/>
                </a:moveTo>
                <a:lnTo>
                  <a:pt x="186088" y="14631"/>
                </a:lnTo>
                <a:lnTo>
                  <a:pt x="186183" y="15201"/>
                </a:lnTo>
                <a:cubicBezTo>
                  <a:pt x="186183" y="15454"/>
                  <a:pt x="186025" y="17133"/>
                  <a:pt x="185993" y="19540"/>
                </a:cubicBezTo>
                <a:lnTo>
                  <a:pt x="185993" y="19571"/>
                </a:lnTo>
                <a:cubicBezTo>
                  <a:pt x="185993" y="20806"/>
                  <a:pt x="185993" y="22232"/>
                  <a:pt x="186088" y="23752"/>
                </a:cubicBezTo>
                <a:lnTo>
                  <a:pt x="186088" y="23783"/>
                </a:lnTo>
                <a:cubicBezTo>
                  <a:pt x="186215" y="26095"/>
                  <a:pt x="186532" y="28375"/>
                  <a:pt x="187038" y="30655"/>
                </a:cubicBezTo>
                <a:cubicBezTo>
                  <a:pt x="187608" y="33094"/>
                  <a:pt x="189065" y="38351"/>
                  <a:pt x="190744" y="44210"/>
                </a:cubicBezTo>
                <a:lnTo>
                  <a:pt x="177601" y="46522"/>
                </a:lnTo>
                <a:cubicBezTo>
                  <a:pt x="177569" y="46142"/>
                  <a:pt x="177538" y="45762"/>
                  <a:pt x="177506" y="45382"/>
                </a:cubicBezTo>
                <a:lnTo>
                  <a:pt x="179501" y="23372"/>
                </a:lnTo>
                <a:cubicBezTo>
                  <a:pt x="179501" y="23277"/>
                  <a:pt x="179469" y="23182"/>
                  <a:pt x="179406" y="23150"/>
                </a:cubicBezTo>
                <a:cubicBezTo>
                  <a:pt x="179374" y="23134"/>
                  <a:pt x="179335" y="23126"/>
                  <a:pt x="179295" y="23126"/>
                </a:cubicBezTo>
                <a:cubicBezTo>
                  <a:pt x="179256" y="23126"/>
                  <a:pt x="179216" y="23134"/>
                  <a:pt x="179184" y="23150"/>
                </a:cubicBezTo>
                <a:lnTo>
                  <a:pt x="175764" y="24828"/>
                </a:lnTo>
                <a:cubicBezTo>
                  <a:pt x="175606" y="22137"/>
                  <a:pt x="175479" y="18336"/>
                  <a:pt x="175352" y="14346"/>
                </a:cubicBezTo>
                <a:close/>
                <a:moveTo>
                  <a:pt x="52951" y="36673"/>
                </a:moveTo>
                <a:lnTo>
                  <a:pt x="60869" y="41676"/>
                </a:lnTo>
                <a:cubicBezTo>
                  <a:pt x="57797" y="44115"/>
                  <a:pt x="52286" y="46617"/>
                  <a:pt x="50576" y="47155"/>
                </a:cubicBezTo>
                <a:cubicBezTo>
                  <a:pt x="49974" y="47408"/>
                  <a:pt x="49404" y="47693"/>
                  <a:pt x="48834" y="48010"/>
                </a:cubicBezTo>
                <a:cubicBezTo>
                  <a:pt x="47093" y="48010"/>
                  <a:pt x="44749" y="48232"/>
                  <a:pt x="42659" y="48422"/>
                </a:cubicBezTo>
                <a:cubicBezTo>
                  <a:pt x="44812" y="46838"/>
                  <a:pt x="47409" y="42626"/>
                  <a:pt x="47663" y="42215"/>
                </a:cubicBezTo>
                <a:lnTo>
                  <a:pt x="52951" y="36673"/>
                </a:lnTo>
                <a:close/>
                <a:moveTo>
                  <a:pt x="51495" y="29990"/>
                </a:moveTo>
                <a:lnTo>
                  <a:pt x="52001" y="32682"/>
                </a:lnTo>
                <a:lnTo>
                  <a:pt x="46111" y="36831"/>
                </a:lnTo>
                <a:cubicBezTo>
                  <a:pt x="46016" y="36894"/>
                  <a:pt x="45984" y="37021"/>
                  <a:pt x="46048" y="37116"/>
                </a:cubicBezTo>
                <a:lnTo>
                  <a:pt x="47093" y="38826"/>
                </a:lnTo>
                <a:cubicBezTo>
                  <a:pt x="47140" y="38897"/>
                  <a:pt x="47223" y="38933"/>
                  <a:pt x="47302" y="38933"/>
                </a:cubicBezTo>
                <a:cubicBezTo>
                  <a:pt x="47328" y="38933"/>
                  <a:pt x="47354" y="38929"/>
                  <a:pt x="47378" y="38921"/>
                </a:cubicBezTo>
                <a:lnTo>
                  <a:pt x="52033" y="36989"/>
                </a:lnTo>
                <a:lnTo>
                  <a:pt x="52033" y="36989"/>
                </a:lnTo>
                <a:lnTo>
                  <a:pt x="47378" y="41930"/>
                </a:lnTo>
                <a:cubicBezTo>
                  <a:pt x="47346" y="41930"/>
                  <a:pt x="47346" y="41930"/>
                  <a:pt x="47346" y="41961"/>
                </a:cubicBezTo>
                <a:cubicBezTo>
                  <a:pt x="47314" y="42025"/>
                  <a:pt x="43704" y="47883"/>
                  <a:pt x="41582" y="48517"/>
                </a:cubicBezTo>
                <a:lnTo>
                  <a:pt x="41487" y="48517"/>
                </a:lnTo>
                <a:lnTo>
                  <a:pt x="41170" y="48548"/>
                </a:lnTo>
                <a:lnTo>
                  <a:pt x="41170" y="44336"/>
                </a:lnTo>
                <a:cubicBezTo>
                  <a:pt x="41170" y="44241"/>
                  <a:pt x="41075" y="44146"/>
                  <a:pt x="40980" y="44115"/>
                </a:cubicBezTo>
                <a:lnTo>
                  <a:pt x="29200" y="41296"/>
                </a:lnTo>
                <a:cubicBezTo>
                  <a:pt x="39460" y="38478"/>
                  <a:pt x="49214" y="31542"/>
                  <a:pt x="49879" y="31099"/>
                </a:cubicBezTo>
                <a:lnTo>
                  <a:pt x="51495" y="29990"/>
                </a:lnTo>
                <a:close/>
                <a:moveTo>
                  <a:pt x="232262" y="12193"/>
                </a:moveTo>
                <a:lnTo>
                  <a:pt x="233085" y="14504"/>
                </a:lnTo>
                <a:cubicBezTo>
                  <a:pt x="233085" y="14504"/>
                  <a:pt x="233085" y="14536"/>
                  <a:pt x="233085" y="14536"/>
                </a:cubicBezTo>
                <a:cubicBezTo>
                  <a:pt x="233433" y="15486"/>
                  <a:pt x="235334" y="19160"/>
                  <a:pt x="237740" y="23720"/>
                </a:cubicBezTo>
                <a:lnTo>
                  <a:pt x="218644" y="33221"/>
                </a:lnTo>
                <a:cubicBezTo>
                  <a:pt x="218549" y="33252"/>
                  <a:pt x="218486" y="33411"/>
                  <a:pt x="218549" y="33506"/>
                </a:cubicBezTo>
                <a:cubicBezTo>
                  <a:pt x="218581" y="33601"/>
                  <a:pt x="218676" y="33632"/>
                  <a:pt x="218739" y="33632"/>
                </a:cubicBezTo>
                <a:lnTo>
                  <a:pt x="218866" y="33632"/>
                </a:lnTo>
                <a:lnTo>
                  <a:pt x="237962" y="24132"/>
                </a:lnTo>
                <a:cubicBezTo>
                  <a:pt x="241731" y="31226"/>
                  <a:pt x="246608" y="40219"/>
                  <a:pt x="248793" y="44210"/>
                </a:cubicBezTo>
                <a:lnTo>
                  <a:pt x="249806" y="48675"/>
                </a:lnTo>
                <a:lnTo>
                  <a:pt x="236917" y="43988"/>
                </a:lnTo>
                <a:cubicBezTo>
                  <a:pt x="236812" y="43936"/>
                  <a:pt x="236689" y="43912"/>
                  <a:pt x="236561" y="43912"/>
                </a:cubicBezTo>
                <a:cubicBezTo>
                  <a:pt x="236458" y="43912"/>
                  <a:pt x="236352" y="43928"/>
                  <a:pt x="236252" y="43956"/>
                </a:cubicBezTo>
                <a:lnTo>
                  <a:pt x="221526" y="47757"/>
                </a:lnTo>
                <a:lnTo>
                  <a:pt x="212437" y="39839"/>
                </a:lnTo>
                <a:lnTo>
                  <a:pt x="211613" y="32302"/>
                </a:lnTo>
                <a:lnTo>
                  <a:pt x="216617" y="29832"/>
                </a:lnTo>
                <a:cubicBezTo>
                  <a:pt x="216712" y="29769"/>
                  <a:pt x="216775" y="29674"/>
                  <a:pt x="216744" y="29547"/>
                </a:cubicBezTo>
                <a:lnTo>
                  <a:pt x="214084" y="21567"/>
                </a:lnTo>
                <a:lnTo>
                  <a:pt x="214115" y="21060"/>
                </a:lnTo>
                <a:lnTo>
                  <a:pt x="232262" y="12193"/>
                </a:lnTo>
                <a:close/>
                <a:moveTo>
                  <a:pt x="36072" y="43418"/>
                </a:moveTo>
                <a:lnTo>
                  <a:pt x="40695" y="44526"/>
                </a:lnTo>
                <a:lnTo>
                  <a:pt x="40695" y="48612"/>
                </a:lnTo>
                <a:cubicBezTo>
                  <a:pt x="39809" y="48707"/>
                  <a:pt x="39049" y="48770"/>
                  <a:pt x="38605" y="48802"/>
                </a:cubicBezTo>
                <a:cubicBezTo>
                  <a:pt x="37497" y="48738"/>
                  <a:pt x="36357" y="48580"/>
                  <a:pt x="35280" y="48327"/>
                </a:cubicBezTo>
                <a:lnTo>
                  <a:pt x="36072" y="43418"/>
                </a:lnTo>
                <a:close/>
                <a:moveTo>
                  <a:pt x="212278" y="40853"/>
                </a:moveTo>
                <a:lnTo>
                  <a:pt x="220449" y="48010"/>
                </a:lnTo>
                <a:lnTo>
                  <a:pt x="208605" y="51082"/>
                </a:lnTo>
                <a:cubicBezTo>
                  <a:pt x="210093" y="48232"/>
                  <a:pt x="211582" y="43355"/>
                  <a:pt x="212278" y="40853"/>
                </a:cubicBezTo>
                <a:close/>
                <a:moveTo>
                  <a:pt x="193087" y="21915"/>
                </a:moveTo>
                <a:lnTo>
                  <a:pt x="197331" y="23213"/>
                </a:lnTo>
                <a:lnTo>
                  <a:pt x="195241" y="29547"/>
                </a:lnTo>
                <a:cubicBezTo>
                  <a:pt x="195177" y="29674"/>
                  <a:pt x="195241" y="29800"/>
                  <a:pt x="195367" y="29832"/>
                </a:cubicBezTo>
                <a:lnTo>
                  <a:pt x="195431" y="29832"/>
                </a:lnTo>
                <a:cubicBezTo>
                  <a:pt x="195557" y="29832"/>
                  <a:pt x="195621" y="29769"/>
                  <a:pt x="195652" y="29674"/>
                </a:cubicBezTo>
                <a:lnTo>
                  <a:pt x="197774" y="23340"/>
                </a:lnTo>
                <a:lnTo>
                  <a:pt x="200054" y="24068"/>
                </a:lnTo>
                <a:lnTo>
                  <a:pt x="200054" y="30149"/>
                </a:lnTo>
                <a:cubicBezTo>
                  <a:pt x="200054" y="30275"/>
                  <a:pt x="200149" y="30370"/>
                  <a:pt x="200276" y="30370"/>
                </a:cubicBezTo>
                <a:lnTo>
                  <a:pt x="210505" y="30370"/>
                </a:lnTo>
                <a:lnTo>
                  <a:pt x="210980" y="34709"/>
                </a:lnTo>
                <a:lnTo>
                  <a:pt x="198154" y="35501"/>
                </a:lnTo>
                <a:lnTo>
                  <a:pt x="197584" y="33822"/>
                </a:lnTo>
                <a:cubicBezTo>
                  <a:pt x="197532" y="33744"/>
                  <a:pt x="197437" y="33687"/>
                  <a:pt x="197334" y="33687"/>
                </a:cubicBezTo>
                <a:cubicBezTo>
                  <a:pt x="197312" y="33687"/>
                  <a:pt x="197290" y="33690"/>
                  <a:pt x="197267" y="33696"/>
                </a:cubicBezTo>
                <a:cubicBezTo>
                  <a:pt x="197172" y="33727"/>
                  <a:pt x="197109" y="33854"/>
                  <a:pt x="197141" y="33981"/>
                </a:cubicBezTo>
                <a:lnTo>
                  <a:pt x="200656" y="44178"/>
                </a:lnTo>
                <a:cubicBezTo>
                  <a:pt x="200656" y="44241"/>
                  <a:pt x="200719" y="44305"/>
                  <a:pt x="200751" y="44336"/>
                </a:cubicBezTo>
                <a:lnTo>
                  <a:pt x="200941" y="44336"/>
                </a:lnTo>
                <a:lnTo>
                  <a:pt x="211582" y="39966"/>
                </a:lnTo>
                <a:lnTo>
                  <a:pt x="211582" y="40029"/>
                </a:lnTo>
                <a:cubicBezTo>
                  <a:pt x="210315" y="44526"/>
                  <a:pt x="208605" y="49403"/>
                  <a:pt x="207433" y="51399"/>
                </a:cubicBezTo>
                <a:lnTo>
                  <a:pt x="194322" y="54787"/>
                </a:lnTo>
                <a:cubicBezTo>
                  <a:pt x="191599" y="45540"/>
                  <a:pt x="188400" y="34487"/>
                  <a:pt x="187482" y="30560"/>
                </a:cubicBezTo>
                <a:cubicBezTo>
                  <a:pt x="187007" y="28407"/>
                  <a:pt x="186690" y="26190"/>
                  <a:pt x="186563" y="23973"/>
                </a:cubicBezTo>
                <a:lnTo>
                  <a:pt x="192865" y="23973"/>
                </a:lnTo>
                <a:cubicBezTo>
                  <a:pt x="192992" y="23973"/>
                  <a:pt x="193087" y="23878"/>
                  <a:pt x="193087" y="23752"/>
                </a:cubicBezTo>
                <a:lnTo>
                  <a:pt x="193087" y="21915"/>
                </a:lnTo>
                <a:close/>
                <a:moveTo>
                  <a:pt x="190870" y="44653"/>
                </a:moveTo>
                <a:cubicBezTo>
                  <a:pt x="191852" y="48010"/>
                  <a:pt x="192897" y="51557"/>
                  <a:pt x="193879" y="54882"/>
                </a:cubicBezTo>
                <a:lnTo>
                  <a:pt x="193847" y="54882"/>
                </a:lnTo>
                <a:lnTo>
                  <a:pt x="192074" y="55326"/>
                </a:lnTo>
                <a:lnTo>
                  <a:pt x="178298" y="56909"/>
                </a:lnTo>
                <a:cubicBezTo>
                  <a:pt x="178171" y="55041"/>
                  <a:pt x="177918" y="51240"/>
                  <a:pt x="177633" y="46965"/>
                </a:cubicBezTo>
                <a:lnTo>
                  <a:pt x="190870" y="44653"/>
                </a:lnTo>
                <a:close/>
                <a:moveTo>
                  <a:pt x="138901" y="14599"/>
                </a:moveTo>
                <a:lnTo>
                  <a:pt x="143588" y="14884"/>
                </a:lnTo>
                <a:lnTo>
                  <a:pt x="156003" y="48707"/>
                </a:lnTo>
                <a:lnTo>
                  <a:pt x="156003" y="58556"/>
                </a:lnTo>
                <a:cubicBezTo>
                  <a:pt x="151601" y="58556"/>
                  <a:pt x="146597" y="58429"/>
                  <a:pt x="143873" y="58144"/>
                </a:cubicBezTo>
                <a:cubicBezTo>
                  <a:pt x="138933" y="57574"/>
                  <a:pt x="127025" y="54629"/>
                  <a:pt x="124302" y="53932"/>
                </a:cubicBezTo>
                <a:lnTo>
                  <a:pt x="118348" y="38129"/>
                </a:lnTo>
                <a:cubicBezTo>
                  <a:pt x="118285" y="38003"/>
                  <a:pt x="118190" y="37844"/>
                  <a:pt x="118095" y="37749"/>
                </a:cubicBezTo>
                <a:lnTo>
                  <a:pt x="111412" y="31067"/>
                </a:lnTo>
                <a:cubicBezTo>
                  <a:pt x="113218" y="29990"/>
                  <a:pt x="116195" y="28185"/>
                  <a:pt x="116986" y="27394"/>
                </a:cubicBezTo>
                <a:lnTo>
                  <a:pt x="116986" y="27425"/>
                </a:lnTo>
                <a:cubicBezTo>
                  <a:pt x="118063" y="26349"/>
                  <a:pt x="120406" y="21947"/>
                  <a:pt x="120755" y="21281"/>
                </a:cubicBezTo>
                <a:lnTo>
                  <a:pt x="138901" y="14599"/>
                </a:lnTo>
                <a:close/>
                <a:moveTo>
                  <a:pt x="173072" y="6460"/>
                </a:moveTo>
                <a:lnTo>
                  <a:pt x="174307" y="10071"/>
                </a:lnTo>
                <a:cubicBezTo>
                  <a:pt x="174402" y="13776"/>
                  <a:pt x="174497" y="17545"/>
                  <a:pt x="174624" y="20711"/>
                </a:cubicBezTo>
                <a:lnTo>
                  <a:pt x="166643" y="20996"/>
                </a:lnTo>
                <a:cubicBezTo>
                  <a:pt x="166517" y="20996"/>
                  <a:pt x="166390" y="21091"/>
                  <a:pt x="166422" y="21250"/>
                </a:cubicBezTo>
                <a:lnTo>
                  <a:pt x="166992" y="25335"/>
                </a:lnTo>
                <a:cubicBezTo>
                  <a:pt x="167023" y="25462"/>
                  <a:pt x="167118" y="25525"/>
                  <a:pt x="167213" y="25525"/>
                </a:cubicBezTo>
                <a:lnTo>
                  <a:pt x="174846" y="25525"/>
                </a:lnTo>
                <a:cubicBezTo>
                  <a:pt x="174941" y="26919"/>
                  <a:pt x="175036" y="27964"/>
                  <a:pt x="175131" y="28534"/>
                </a:cubicBezTo>
                <a:cubicBezTo>
                  <a:pt x="175732" y="32017"/>
                  <a:pt x="177062" y="52064"/>
                  <a:pt x="177379" y="57067"/>
                </a:cubicBezTo>
                <a:lnTo>
                  <a:pt x="164617" y="58524"/>
                </a:lnTo>
                <a:cubicBezTo>
                  <a:pt x="164110" y="58524"/>
                  <a:pt x="160595" y="58587"/>
                  <a:pt x="156478" y="58587"/>
                </a:cubicBezTo>
                <a:lnTo>
                  <a:pt x="156478" y="48675"/>
                </a:lnTo>
                <a:cubicBezTo>
                  <a:pt x="156478" y="48643"/>
                  <a:pt x="156478" y="48612"/>
                  <a:pt x="156478" y="48612"/>
                </a:cubicBezTo>
                <a:lnTo>
                  <a:pt x="144063" y="14789"/>
                </a:lnTo>
                <a:cubicBezTo>
                  <a:pt x="145330" y="14378"/>
                  <a:pt x="151411" y="12351"/>
                  <a:pt x="153089" y="11179"/>
                </a:cubicBezTo>
                <a:cubicBezTo>
                  <a:pt x="154767" y="10007"/>
                  <a:pt x="159043" y="6872"/>
                  <a:pt x="159613" y="6460"/>
                </a:cubicBezTo>
                <a:close/>
                <a:moveTo>
                  <a:pt x="123985" y="56212"/>
                </a:moveTo>
                <a:lnTo>
                  <a:pt x="123985" y="56212"/>
                </a:lnTo>
                <a:cubicBezTo>
                  <a:pt x="125125" y="56497"/>
                  <a:pt x="127184" y="57004"/>
                  <a:pt x="129654" y="57606"/>
                </a:cubicBezTo>
                <a:lnTo>
                  <a:pt x="130161" y="60614"/>
                </a:lnTo>
                <a:cubicBezTo>
                  <a:pt x="130161" y="60646"/>
                  <a:pt x="130192" y="60678"/>
                  <a:pt x="130224" y="60741"/>
                </a:cubicBezTo>
                <a:lnTo>
                  <a:pt x="131807" y="62451"/>
                </a:lnTo>
                <a:lnTo>
                  <a:pt x="127215" y="64256"/>
                </a:lnTo>
                <a:lnTo>
                  <a:pt x="123985" y="56212"/>
                </a:lnTo>
                <a:close/>
                <a:moveTo>
                  <a:pt x="240907" y="47852"/>
                </a:moveTo>
                <a:lnTo>
                  <a:pt x="250440" y="51304"/>
                </a:lnTo>
                <a:lnTo>
                  <a:pt x="253195" y="63401"/>
                </a:lnTo>
                <a:cubicBezTo>
                  <a:pt x="250883" y="64034"/>
                  <a:pt x="247589" y="64921"/>
                  <a:pt x="244264" y="65776"/>
                </a:cubicBezTo>
                <a:lnTo>
                  <a:pt x="244264" y="58144"/>
                </a:lnTo>
                <a:cubicBezTo>
                  <a:pt x="244264" y="58112"/>
                  <a:pt x="244264" y="58081"/>
                  <a:pt x="244264" y="58049"/>
                </a:cubicBezTo>
                <a:lnTo>
                  <a:pt x="240907" y="47852"/>
                </a:lnTo>
                <a:close/>
                <a:moveTo>
                  <a:pt x="219531" y="55674"/>
                </a:moveTo>
                <a:lnTo>
                  <a:pt x="220734" y="58461"/>
                </a:lnTo>
                <a:cubicBezTo>
                  <a:pt x="220760" y="58539"/>
                  <a:pt x="220829" y="58596"/>
                  <a:pt x="220923" y="58596"/>
                </a:cubicBezTo>
                <a:cubicBezTo>
                  <a:pt x="220944" y="58596"/>
                  <a:pt x="220965" y="58593"/>
                  <a:pt x="220987" y="58587"/>
                </a:cubicBezTo>
                <a:lnTo>
                  <a:pt x="221938" y="58429"/>
                </a:lnTo>
                <a:cubicBezTo>
                  <a:pt x="222033" y="60361"/>
                  <a:pt x="222096" y="62293"/>
                  <a:pt x="222159" y="63971"/>
                </a:cubicBezTo>
                <a:lnTo>
                  <a:pt x="211645" y="66125"/>
                </a:lnTo>
                <a:lnTo>
                  <a:pt x="210885" y="62388"/>
                </a:lnTo>
                <a:lnTo>
                  <a:pt x="217187" y="60678"/>
                </a:lnTo>
                <a:cubicBezTo>
                  <a:pt x="217282" y="60646"/>
                  <a:pt x="217346" y="60551"/>
                  <a:pt x="217346" y="60456"/>
                </a:cubicBezTo>
                <a:lnTo>
                  <a:pt x="217694" y="56402"/>
                </a:lnTo>
                <a:lnTo>
                  <a:pt x="219531" y="55674"/>
                </a:lnTo>
                <a:close/>
                <a:moveTo>
                  <a:pt x="163381" y="60963"/>
                </a:moveTo>
                <a:lnTo>
                  <a:pt x="163381" y="60963"/>
                </a:lnTo>
                <a:cubicBezTo>
                  <a:pt x="162688" y="62287"/>
                  <a:pt x="162402" y="64083"/>
                  <a:pt x="162556" y="66506"/>
                </a:cubicBezTo>
                <a:lnTo>
                  <a:pt x="162556" y="66506"/>
                </a:lnTo>
                <a:cubicBezTo>
                  <a:pt x="161899" y="65920"/>
                  <a:pt x="161151" y="65486"/>
                  <a:pt x="160373" y="65175"/>
                </a:cubicBezTo>
                <a:cubicBezTo>
                  <a:pt x="159561" y="64884"/>
                  <a:pt x="158695" y="64727"/>
                  <a:pt x="157849" y="64727"/>
                </a:cubicBezTo>
                <a:cubicBezTo>
                  <a:pt x="157772" y="64727"/>
                  <a:pt x="157695" y="64729"/>
                  <a:pt x="157618" y="64731"/>
                </a:cubicBezTo>
                <a:lnTo>
                  <a:pt x="162463" y="61058"/>
                </a:lnTo>
                <a:lnTo>
                  <a:pt x="163381" y="60963"/>
                </a:lnTo>
                <a:close/>
                <a:moveTo>
                  <a:pt x="123510" y="56149"/>
                </a:moveTo>
                <a:lnTo>
                  <a:pt x="126804" y="64446"/>
                </a:lnTo>
                <a:lnTo>
                  <a:pt x="117493" y="68120"/>
                </a:lnTo>
                <a:lnTo>
                  <a:pt x="117050" y="67391"/>
                </a:lnTo>
                <a:lnTo>
                  <a:pt x="119203" y="58366"/>
                </a:lnTo>
                <a:lnTo>
                  <a:pt x="123510" y="56149"/>
                </a:lnTo>
                <a:close/>
                <a:moveTo>
                  <a:pt x="130129" y="57701"/>
                </a:moveTo>
                <a:lnTo>
                  <a:pt x="130129" y="57701"/>
                </a:lnTo>
                <a:cubicBezTo>
                  <a:pt x="134721" y="58809"/>
                  <a:pt x="140453" y="60076"/>
                  <a:pt x="143620" y="60424"/>
                </a:cubicBezTo>
                <a:cubicBezTo>
                  <a:pt x="144253" y="60488"/>
                  <a:pt x="144982" y="60551"/>
                  <a:pt x="145805" y="60583"/>
                </a:cubicBezTo>
                <a:cubicBezTo>
                  <a:pt x="145362" y="61976"/>
                  <a:pt x="144887" y="63433"/>
                  <a:pt x="144760" y="63654"/>
                </a:cubicBezTo>
                <a:lnTo>
                  <a:pt x="144728" y="63654"/>
                </a:lnTo>
                <a:cubicBezTo>
                  <a:pt x="144538" y="63876"/>
                  <a:pt x="141720" y="65840"/>
                  <a:pt x="137951" y="68405"/>
                </a:cubicBezTo>
                <a:lnTo>
                  <a:pt x="130604" y="60488"/>
                </a:lnTo>
                <a:lnTo>
                  <a:pt x="130129" y="57701"/>
                </a:lnTo>
                <a:close/>
                <a:moveTo>
                  <a:pt x="221653" y="50100"/>
                </a:moveTo>
                <a:cubicBezTo>
                  <a:pt x="221716" y="51747"/>
                  <a:pt x="221843" y="54819"/>
                  <a:pt x="221969" y="57986"/>
                </a:cubicBezTo>
                <a:lnTo>
                  <a:pt x="221082" y="58112"/>
                </a:lnTo>
                <a:lnTo>
                  <a:pt x="219911" y="55326"/>
                </a:lnTo>
                <a:cubicBezTo>
                  <a:pt x="219864" y="55233"/>
                  <a:pt x="219784" y="55174"/>
                  <a:pt x="219695" y="55174"/>
                </a:cubicBezTo>
                <a:cubicBezTo>
                  <a:pt x="219662" y="55174"/>
                  <a:pt x="219628" y="55182"/>
                  <a:pt x="219594" y="55199"/>
                </a:cubicBezTo>
                <a:lnTo>
                  <a:pt x="217409" y="56054"/>
                </a:lnTo>
                <a:cubicBezTo>
                  <a:pt x="217314" y="56086"/>
                  <a:pt x="217251" y="56149"/>
                  <a:pt x="217251" y="56244"/>
                </a:cubicBezTo>
                <a:lnTo>
                  <a:pt x="216934" y="60266"/>
                </a:lnTo>
                <a:lnTo>
                  <a:pt x="210568" y="62008"/>
                </a:lnTo>
                <a:cubicBezTo>
                  <a:pt x="210473" y="62039"/>
                  <a:pt x="210410" y="62134"/>
                  <a:pt x="210410" y="62261"/>
                </a:cubicBezTo>
                <a:lnTo>
                  <a:pt x="211265" y="66441"/>
                </a:lnTo>
                <a:cubicBezTo>
                  <a:pt x="211297" y="66568"/>
                  <a:pt x="211392" y="66631"/>
                  <a:pt x="211487" y="66631"/>
                </a:cubicBezTo>
                <a:lnTo>
                  <a:pt x="211550" y="66631"/>
                </a:lnTo>
                <a:lnTo>
                  <a:pt x="222191" y="64478"/>
                </a:lnTo>
                <a:cubicBezTo>
                  <a:pt x="222254" y="66251"/>
                  <a:pt x="222286" y="67708"/>
                  <a:pt x="222318" y="68500"/>
                </a:cubicBezTo>
                <a:cubicBezTo>
                  <a:pt x="217124" y="68405"/>
                  <a:pt x="211012" y="68215"/>
                  <a:pt x="209998" y="67645"/>
                </a:cubicBezTo>
                <a:cubicBezTo>
                  <a:pt x="208637" y="66916"/>
                  <a:pt x="201068" y="60646"/>
                  <a:pt x="196286" y="56656"/>
                </a:cubicBezTo>
                <a:lnTo>
                  <a:pt x="221653" y="50100"/>
                </a:lnTo>
                <a:close/>
                <a:moveTo>
                  <a:pt x="236505" y="46237"/>
                </a:moveTo>
                <a:lnTo>
                  <a:pt x="240369" y="47662"/>
                </a:lnTo>
                <a:lnTo>
                  <a:pt x="243789" y="58176"/>
                </a:lnTo>
                <a:lnTo>
                  <a:pt x="243789" y="65903"/>
                </a:lnTo>
                <a:cubicBezTo>
                  <a:pt x="238278" y="67311"/>
                  <a:pt x="232766" y="68631"/>
                  <a:pt x="231376" y="68631"/>
                </a:cubicBezTo>
                <a:cubicBezTo>
                  <a:pt x="231329" y="68631"/>
                  <a:pt x="231286" y="68630"/>
                  <a:pt x="231248" y="68626"/>
                </a:cubicBezTo>
                <a:cubicBezTo>
                  <a:pt x="230552" y="68595"/>
                  <a:pt x="228778" y="68563"/>
                  <a:pt x="226530" y="68531"/>
                </a:cubicBezTo>
                <a:cubicBezTo>
                  <a:pt x="225548" y="68531"/>
                  <a:pt x="224408" y="68500"/>
                  <a:pt x="223204" y="68500"/>
                </a:cubicBezTo>
                <a:cubicBezTo>
                  <a:pt x="223109" y="65586"/>
                  <a:pt x="222666" y="53584"/>
                  <a:pt x="222539" y="49847"/>
                </a:cubicBezTo>
                <a:lnTo>
                  <a:pt x="236505" y="46237"/>
                </a:lnTo>
                <a:close/>
                <a:moveTo>
                  <a:pt x="21567" y="46617"/>
                </a:moveTo>
                <a:lnTo>
                  <a:pt x="27996" y="47060"/>
                </a:lnTo>
                <a:cubicBezTo>
                  <a:pt x="28558" y="47216"/>
                  <a:pt x="36406" y="49278"/>
                  <a:pt x="38545" y="49278"/>
                </a:cubicBezTo>
                <a:cubicBezTo>
                  <a:pt x="38577" y="49278"/>
                  <a:pt x="38608" y="49278"/>
                  <a:pt x="38637" y="49277"/>
                </a:cubicBezTo>
                <a:cubicBezTo>
                  <a:pt x="39207" y="49245"/>
                  <a:pt x="40284" y="49118"/>
                  <a:pt x="41519" y="49023"/>
                </a:cubicBezTo>
                <a:cubicBezTo>
                  <a:pt x="43451" y="48833"/>
                  <a:pt x="45984" y="48580"/>
                  <a:pt x="48011" y="48485"/>
                </a:cubicBezTo>
                <a:lnTo>
                  <a:pt x="48011" y="48485"/>
                </a:lnTo>
                <a:cubicBezTo>
                  <a:pt x="40569" y="52665"/>
                  <a:pt x="19572" y="65270"/>
                  <a:pt x="9058" y="71603"/>
                </a:cubicBezTo>
                <a:lnTo>
                  <a:pt x="7190" y="67518"/>
                </a:lnTo>
                <a:lnTo>
                  <a:pt x="7728" y="65048"/>
                </a:lnTo>
                <a:cubicBezTo>
                  <a:pt x="7728" y="64985"/>
                  <a:pt x="7728" y="64953"/>
                  <a:pt x="7728" y="64921"/>
                </a:cubicBezTo>
                <a:lnTo>
                  <a:pt x="4814" y="57796"/>
                </a:lnTo>
                <a:lnTo>
                  <a:pt x="5004" y="53045"/>
                </a:lnTo>
                <a:lnTo>
                  <a:pt x="21567" y="46617"/>
                </a:lnTo>
                <a:close/>
                <a:moveTo>
                  <a:pt x="146280" y="60614"/>
                </a:moveTo>
                <a:cubicBezTo>
                  <a:pt x="149605" y="60804"/>
                  <a:pt x="154102" y="60868"/>
                  <a:pt x="157808" y="60868"/>
                </a:cubicBezTo>
                <a:lnTo>
                  <a:pt x="158916" y="60868"/>
                </a:lnTo>
                <a:lnTo>
                  <a:pt x="142512" y="73313"/>
                </a:lnTo>
                <a:lnTo>
                  <a:pt x="138268" y="68753"/>
                </a:lnTo>
                <a:cubicBezTo>
                  <a:pt x="142036" y="66156"/>
                  <a:pt x="145013" y="64098"/>
                  <a:pt x="145108" y="63908"/>
                </a:cubicBezTo>
                <a:cubicBezTo>
                  <a:pt x="145298" y="63623"/>
                  <a:pt x="145868" y="61818"/>
                  <a:pt x="146280" y="60614"/>
                </a:cubicBezTo>
                <a:close/>
                <a:moveTo>
                  <a:pt x="132156" y="62799"/>
                </a:moveTo>
                <a:lnTo>
                  <a:pt x="137571" y="68658"/>
                </a:lnTo>
                <a:cubicBezTo>
                  <a:pt x="133549" y="71445"/>
                  <a:pt x="128545" y="74802"/>
                  <a:pt x="124523" y="77525"/>
                </a:cubicBezTo>
                <a:lnTo>
                  <a:pt x="121230" y="74834"/>
                </a:lnTo>
                <a:lnTo>
                  <a:pt x="121230" y="74485"/>
                </a:lnTo>
                <a:cubicBezTo>
                  <a:pt x="121262" y="74232"/>
                  <a:pt x="121198" y="74010"/>
                  <a:pt x="121072" y="73820"/>
                </a:cubicBezTo>
                <a:lnTo>
                  <a:pt x="117746" y="68531"/>
                </a:lnTo>
                <a:lnTo>
                  <a:pt x="132156" y="62799"/>
                </a:lnTo>
                <a:close/>
                <a:moveTo>
                  <a:pt x="157757" y="67009"/>
                </a:moveTo>
                <a:cubicBezTo>
                  <a:pt x="158349" y="67009"/>
                  <a:pt x="158943" y="67105"/>
                  <a:pt x="159518" y="67296"/>
                </a:cubicBezTo>
                <a:cubicBezTo>
                  <a:pt x="161861" y="68183"/>
                  <a:pt x="163033" y="71002"/>
                  <a:pt x="163603" y="73250"/>
                </a:cubicBezTo>
                <a:cubicBezTo>
                  <a:pt x="164268" y="75784"/>
                  <a:pt x="165092" y="78285"/>
                  <a:pt x="166042" y="80756"/>
                </a:cubicBezTo>
                <a:lnTo>
                  <a:pt x="166073" y="80756"/>
                </a:lnTo>
                <a:lnTo>
                  <a:pt x="161861" y="82054"/>
                </a:lnTo>
                <a:lnTo>
                  <a:pt x="156319" y="67201"/>
                </a:lnTo>
                <a:cubicBezTo>
                  <a:pt x="156790" y="67073"/>
                  <a:pt x="157273" y="67009"/>
                  <a:pt x="157757" y="67009"/>
                </a:cubicBezTo>
                <a:close/>
                <a:moveTo>
                  <a:pt x="137919" y="69007"/>
                </a:moveTo>
                <a:lnTo>
                  <a:pt x="142131" y="73567"/>
                </a:lnTo>
                <a:lnTo>
                  <a:pt x="130604" y="82339"/>
                </a:lnTo>
                <a:lnTo>
                  <a:pt x="124904" y="77810"/>
                </a:lnTo>
                <a:cubicBezTo>
                  <a:pt x="128165" y="75625"/>
                  <a:pt x="133517" y="72015"/>
                  <a:pt x="137919" y="69007"/>
                </a:cubicBezTo>
                <a:close/>
                <a:moveTo>
                  <a:pt x="251516" y="45762"/>
                </a:moveTo>
                <a:lnTo>
                  <a:pt x="251516" y="45762"/>
                </a:lnTo>
                <a:cubicBezTo>
                  <a:pt x="255190" y="47440"/>
                  <a:pt x="260986" y="50290"/>
                  <a:pt x="262569" y="51747"/>
                </a:cubicBezTo>
                <a:cubicBezTo>
                  <a:pt x="264817" y="53837"/>
                  <a:pt x="277802" y="69672"/>
                  <a:pt x="280177" y="72617"/>
                </a:cubicBezTo>
                <a:lnTo>
                  <a:pt x="278340" y="79204"/>
                </a:lnTo>
                <a:lnTo>
                  <a:pt x="260130" y="83163"/>
                </a:lnTo>
                <a:lnTo>
                  <a:pt x="251516" y="45762"/>
                </a:lnTo>
                <a:close/>
                <a:moveTo>
                  <a:pt x="155844" y="67328"/>
                </a:moveTo>
                <a:lnTo>
                  <a:pt x="161418" y="82212"/>
                </a:lnTo>
                <a:lnTo>
                  <a:pt x="157364" y="83448"/>
                </a:lnTo>
                <a:lnTo>
                  <a:pt x="151886" y="69197"/>
                </a:lnTo>
                <a:cubicBezTo>
                  <a:pt x="153089" y="68373"/>
                  <a:pt x="154451" y="67771"/>
                  <a:pt x="155844" y="67328"/>
                </a:cubicBezTo>
                <a:close/>
                <a:moveTo>
                  <a:pt x="151474" y="69418"/>
                </a:moveTo>
                <a:lnTo>
                  <a:pt x="156953" y="83606"/>
                </a:lnTo>
                <a:lnTo>
                  <a:pt x="151696" y="85221"/>
                </a:lnTo>
                <a:lnTo>
                  <a:pt x="145868" y="73630"/>
                </a:lnTo>
                <a:lnTo>
                  <a:pt x="150935" y="69767"/>
                </a:lnTo>
                <a:cubicBezTo>
                  <a:pt x="151125" y="69672"/>
                  <a:pt x="151284" y="69545"/>
                  <a:pt x="151474" y="69418"/>
                </a:cubicBezTo>
                <a:close/>
                <a:moveTo>
                  <a:pt x="157111" y="84018"/>
                </a:moveTo>
                <a:lnTo>
                  <a:pt x="158188" y="86994"/>
                </a:lnTo>
                <a:lnTo>
                  <a:pt x="152456" y="88325"/>
                </a:lnTo>
                <a:lnTo>
                  <a:pt x="151854" y="85664"/>
                </a:lnTo>
                <a:lnTo>
                  <a:pt x="157111" y="84018"/>
                </a:lnTo>
                <a:close/>
                <a:moveTo>
                  <a:pt x="194544" y="57099"/>
                </a:moveTo>
                <a:cubicBezTo>
                  <a:pt x="196286" y="63021"/>
                  <a:pt x="197711" y="67835"/>
                  <a:pt x="198059" y="68943"/>
                </a:cubicBezTo>
                <a:lnTo>
                  <a:pt x="189730" y="70843"/>
                </a:lnTo>
                <a:cubicBezTo>
                  <a:pt x="189635" y="70875"/>
                  <a:pt x="189572" y="70970"/>
                  <a:pt x="189572" y="71065"/>
                </a:cubicBezTo>
                <a:lnTo>
                  <a:pt x="189572" y="81769"/>
                </a:lnTo>
                <a:lnTo>
                  <a:pt x="181654" y="81769"/>
                </a:lnTo>
                <a:cubicBezTo>
                  <a:pt x="181623" y="81769"/>
                  <a:pt x="181559" y="81769"/>
                  <a:pt x="181528" y="81801"/>
                </a:cubicBezTo>
                <a:lnTo>
                  <a:pt x="172090" y="88356"/>
                </a:lnTo>
                <a:lnTo>
                  <a:pt x="171615" y="87469"/>
                </a:lnTo>
                <a:cubicBezTo>
                  <a:pt x="169114" y="82782"/>
                  <a:pt x="167182" y="77810"/>
                  <a:pt x="165852" y="72680"/>
                </a:cubicBezTo>
                <a:cubicBezTo>
                  <a:pt x="164522" y="66885"/>
                  <a:pt x="164458" y="63274"/>
                  <a:pt x="165598" y="61659"/>
                </a:cubicBezTo>
                <a:cubicBezTo>
                  <a:pt x="166105" y="60963"/>
                  <a:pt x="166897" y="60551"/>
                  <a:pt x="168132" y="60424"/>
                </a:cubicBezTo>
                <a:lnTo>
                  <a:pt x="192454" y="57606"/>
                </a:lnTo>
                <a:cubicBezTo>
                  <a:pt x="192485" y="57606"/>
                  <a:pt x="192549" y="57606"/>
                  <a:pt x="192612" y="57574"/>
                </a:cubicBezTo>
                <a:lnTo>
                  <a:pt x="194544" y="57099"/>
                </a:lnTo>
                <a:close/>
                <a:moveTo>
                  <a:pt x="121198" y="75372"/>
                </a:moveTo>
                <a:lnTo>
                  <a:pt x="124365" y="77969"/>
                </a:lnTo>
                <a:lnTo>
                  <a:pt x="130224" y="82624"/>
                </a:lnTo>
                <a:lnTo>
                  <a:pt x="120470" y="90003"/>
                </a:lnTo>
                <a:lnTo>
                  <a:pt x="121198" y="75372"/>
                </a:lnTo>
                <a:close/>
                <a:moveTo>
                  <a:pt x="158346" y="87438"/>
                </a:moveTo>
                <a:lnTo>
                  <a:pt x="160088" y="92220"/>
                </a:lnTo>
                <a:lnTo>
                  <a:pt x="153596" y="93360"/>
                </a:lnTo>
                <a:lnTo>
                  <a:pt x="152551" y="88768"/>
                </a:lnTo>
                <a:lnTo>
                  <a:pt x="158346" y="87438"/>
                </a:lnTo>
                <a:close/>
                <a:moveTo>
                  <a:pt x="195177" y="56941"/>
                </a:moveTo>
                <a:cubicBezTo>
                  <a:pt x="198122" y="59379"/>
                  <a:pt x="207845" y="67518"/>
                  <a:pt x="209523" y="68436"/>
                </a:cubicBezTo>
                <a:cubicBezTo>
                  <a:pt x="210663" y="69070"/>
                  <a:pt x="215952" y="69292"/>
                  <a:pt x="222349" y="69418"/>
                </a:cubicBezTo>
                <a:cubicBezTo>
                  <a:pt x="222666" y="71128"/>
                  <a:pt x="224629" y="80027"/>
                  <a:pt x="228936" y="99060"/>
                </a:cubicBezTo>
                <a:lnTo>
                  <a:pt x="209587" y="98807"/>
                </a:lnTo>
                <a:lnTo>
                  <a:pt x="208858" y="94247"/>
                </a:lnTo>
                <a:cubicBezTo>
                  <a:pt x="208858" y="94183"/>
                  <a:pt x="208827" y="94152"/>
                  <a:pt x="208795" y="94120"/>
                </a:cubicBezTo>
                <a:lnTo>
                  <a:pt x="206926" y="92727"/>
                </a:lnTo>
                <a:lnTo>
                  <a:pt x="206325" y="82814"/>
                </a:lnTo>
                <a:cubicBezTo>
                  <a:pt x="206325" y="82751"/>
                  <a:pt x="206325" y="82719"/>
                  <a:pt x="206293" y="82687"/>
                </a:cubicBezTo>
                <a:lnTo>
                  <a:pt x="201669" y="77684"/>
                </a:lnTo>
                <a:lnTo>
                  <a:pt x="198566" y="69038"/>
                </a:lnTo>
                <a:cubicBezTo>
                  <a:pt x="198502" y="68880"/>
                  <a:pt x="196951" y="63623"/>
                  <a:pt x="194987" y="56972"/>
                </a:cubicBezTo>
                <a:lnTo>
                  <a:pt x="195177" y="56941"/>
                </a:lnTo>
                <a:close/>
                <a:moveTo>
                  <a:pt x="134309" y="90921"/>
                </a:moveTo>
                <a:cubicBezTo>
                  <a:pt x="135101" y="91966"/>
                  <a:pt x="136019" y="93170"/>
                  <a:pt x="136938" y="94405"/>
                </a:cubicBezTo>
                <a:lnTo>
                  <a:pt x="136874" y="94405"/>
                </a:lnTo>
                <a:cubicBezTo>
                  <a:pt x="136779" y="94468"/>
                  <a:pt x="136748" y="94595"/>
                  <a:pt x="136811" y="94722"/>
                </a:cubicBezTo>
                <a:lnTo>
                  <a:pt x="136779" y="94722"/>
                </a:lnTo>
                <a:cubicBezTo>
                  <a:pt x="136843" y="94817"/>
                  <a:pt x="136906" y="94848"/>
                  <a:pt x="137001" y="94848"/>
                </a:cubicBezTo>
                <a:cubicBezTo>
                  <a:pt x="137033" y="94848"/>
                  <a:pt x="137064" y="94848"/>
                  <a:pt x="137096" y="94817"/>
                </a:cubicBezTo>
                <a:lnTo>
                  <a:pt x="137191" y="94753"/>
                </a:lnTo>
                <a:cubicBezTo>
                  <a:pt x="137571" y="95228"/>
                  <a:pt x="137888" y="95703"/>
                  <a:pt x="138236" y="96147"/>
                </a:cubicBezTo>
                <a:cubicBezTo>
                  <a:pt x="138173" y="96147"/>
                  <a:pt x="138141" y="96178"/>
                  <a:pt x="138110" y="96210"/>
                </a:cubicBezTo>
                <a:lnTo>
                  <a:pt x="132631" y="100422"/>
                </a:lnTo>
                <a:lnTo>
                  <a:pt x="129844" y="96400"/>
                </a:lnTo>
                <a:cubicBezTo>
                  <a:pt x="131934" y="93867"/>
                  <a:pt x="133739" y="91650"/>
                  <a:pt x="134309" y="90921"/>
                </a:cubicBezTo>
                <a:close/>
                <a:moveTo>
                  <a:pt x="160246" y="92663"/>
                </a:moveTo>
                <a:lnTo>
                  <a:pt x="162811" y="99789"/>
                </a:lnTo>
                <a:lnTo>
                  <a:pt x="155559" y="101245"/>
                </a:lnTo>
                <a:cubicBezTo>
                  <a:pt x="155464" y="101245"/>
                  <a:pt x="155401" y="101340"/>
                  <a:pt x="155369" y="101435"/>
                </a:cubicBezTo>
                <a:lnTo>
                  <a:pt x="153659" y="93835"/>
                </a:lnTo>
                <a:lnTo>
                  <a:pt x="160246" y="92663"/>
                </a:lnTo>
                <a:close/>
                <a:moveTo>
                  <a:pt x="138458" y="96463"/>
                </a:moveTo>
                <a:cubicBezTo>
                  <a:pt x="139851" y="98395"/>
                  <a:pt x="140991" y="100010"/>
                  <a:pt x="141150" y="100422"/>
                </a:cubicBezTo>
                <a:cubicBezTo>
                  <a:pt x="140770" y="100865"/>
                  <a:pt x="138331" y="102829"/>
                  <a:pt x="135766" y="104919"/>
                </a:cubicBezTo>
                <a:lnTo>
                  <a:pt x="132884" y="100802"/>
                </a:lnTo>
                <a:lnTo>
                  <a:pt x="138363" y="96558"/>
                </a:lnTo>
                <a:cubicBezTo>
                  <a:pt x="138426" y="96527"/>
                  <a:pt x="138426" y="96495"/>
                  <a:pt x="138458" y="96463"/>
                </a:cubicBezTo>
                <a:close/>
                <a:moveTo>
                  <a:pt x="162970" y="100232"/>
                </a:moveTo>
                <a:lnTo>
                  <a:pt x="164395" y="104127"/>
                </a:lnTo>
                <a:lnTo>
                  <a:pt x="156414" y="105964"/>
                </a:lnTo>
                <a:lnTo>
                  <a:pt x="155432" y="101594"/>
                </a:lnTo>
                <a:lnTo>
                  <a:pt x="155432" y="101594"/>
                </a:lnTo>
                <a:cubicBezTo>
                  <a:pt x="155464" y="101657"/>
                  <a:pt x="155559" y="101689"/>
                  <a:pt x="155623" y="101689"/>
                </a:cubicBezTo>
                <a:lnTo>
                  <a:pt x="155686" y="101689"/>
                </a:lnTo>
                <a:lnTo>
                  <a:pt x="162970" y="100232"/>
                </a:lnTo>
                <a:close/>
                <a:moveTo>
                  <a:pt x="134721" y="82086"/>
                </a:moveTo>
                <a:lnTo>
                  <a:pt x="134088" y="90478"/>
                </a:lnTo>
                <a:cubicBezTo>
                  <a:pt x="133327" y="91396"/>
                  <a:pt x="123542" y="103557"/>
                  <a:pt x="121008" y="105742"/>
                </a:cubicBezTo>
                <a:cubicBezTo>
                  <a:pt x="120487" y="106184"/>
                  <a:pt x="119366" y="106364"/>
                  <a:pt x="117890" y="106364"/>
                </a:cubicBezTo>
                <a:cubicBezTo>
                  <a:pt x="114704" y="106364"/>
                  <a:pt x="109864" y="105521"/>
                  <a:pt x="105839" y="104634"/>
                </a:cubicBezTo>
                <a:lnTo>
                  <a:pt x="105712" y="104634"/>
                </a:lnTo>
                <a:cubicBezTo>
                  <a:pt x="105300" y="104539"/>
                  <a:pt x="104889" y="104444"/>
                  <a:pt x="104509" y="104349"/>
                </a:cubicBezTo>
                <a:lnTo>
                  <a:pt x="105839" y="103906"/>
                </a:lnTo>
                <a:cubicBezTo>
                  <a:pt x="105965" y="103874"/>
                  <a:pt x="106092" y="103811"/>
                  <a:pt x="106187" y="103716"/>
                </a:cubicBezTo>
                <a:lnTo>
                  <a:pt x="134721" y="82086"/>
                </a:lnTo>
                <a:close/>
                <a:moveTo>
                  <a:pt x="166232" y="81199"/>
                </a:moveTo>
                <a:cubicBezTo>
                  <a:pt x="167213" y="83701"/>
                  <a:pt x="168353" y="86171"/>
                  <a:pt x="169620" y="88546"/>
                </a:cubicBezTo>
                <a:lnTo>
                  <a:pt x="172692" y="94373"/>
                </a:lnTo>
                <a:lnTo>
                  <a:pt x="176841" y="105869"/>
                </a:lnTo>
                <a:lnTo>
                  <a:pt x="174212" y="106787"/>
                </a:lnTo>
                <a:lnTo>
                  <a:pt x="164490" y="81737"/>
                </a:lnTo>
                <a:lnTo>
                  <a:pt x="166232" y="81199"/>
                </a:lnTo>
                <a:close/>
                <a:moveTo>
                  <a:pt x="164046" y="81864"/>
                </a:moveTo>
                <a:lnTo>
                  <a:pt x="173769" y="106946"/>
                </a:lnTo>
                <a:lnTo>
                  <a:pt x="171457" y="107769"/>
                </a:lnTo>
                <a:lnTo>
                  <a:pt x="162020" y="82497"/>
                </a:lnTo>
                <a:lnTo>
                  <a:pt x="164046" y="81864"/>
                </a:lnTo>
                <a:close/>
                <a:moveTo>
                  <a:pt x="283312" y="80471"/>
                </a:moveTo>
                <a:lnTo>
                  <a:pt x="268649" y="109353"/>
                </a:lnTo>
                <a:lnTo>
                  <a:pt x="260732" y="85411"/>
                </a:lnTo>
                <a:lnTo>
                  <a:pt x="283312" y="80471"/>
                </a:lnTo>
                <a:close/>
                <a:moveTo>
                  <a:pt x="161576" y="82624"/>
                </a:moveTo>
                <a:lnTo>
                  <a:pt x="171045" y="107928"/>
                </a:lnTo>
                <a:lnTo>
                  <a:pt x="166802" y="109416"/>
                </a:lnTo>
                <a:lnTo>
                  <a:pt x="157523" y="83891"/>
                </a:lnTo>
                <a:lnTo>
                  <a:pt x="161576" y="82624"/>
                </a:lnTo>
                <a:close/>
                <a:moveTo>
                  <a:pt x="103654" y="104602"/>
                </a:moveTo>
                <a:cubicBezTo>
                  <a:pt x="104192" y="104729"/>
                  <a:pt x="104794" y="104856"/>
                  <a:pt x="105490" y="104982"/>
                </a:cubicBezTo>
                <a:lnTo>
                  <a:pt x="105079" y="109796"/>
                </a:lnTo>
                <a:lnTo>
                  <a:pt x="92633" y="111284"/>
                </a:lnTo>
                <a:lnTo>
                  <a:pt x="91778" y="108529"/>
                </a:lnTo>
                <a:cubicBezTo>
                  <a:pt x="97066" y="106756"/>
                  <a:pt x="101278" y="105362"/>
                  <a:pt x="103654" y="104602"/>
                </a:cubicBezTo>
                <a:close/>
                <a:moveTo>
                  <a:pt x="164553" y="104571"/>
                </a:moveTo>
                <a:lnTo>
                  <a:pt x="166390" y="109606"/>
                </a:lnTo>
                <a:lnTo>
                  <a:pt x="162273" y="111284"/>
                </a:lnTo>
                <a:lnTo>
                  <a:pt x="156731" y="106344"/>
                </a:lnTo>
                <a:lnTo>
                  <a:pt x="164553" y="104571"/>
                </a:lnTo>
                <a:close/>
                <a:moveTo>
                  <a:pt x="253417" y="64288"/>
                </a:moveTo>
                <a:lnTo>
                  <a:pt x="258135" y="84809"/>
                </a:lnTo>
                <a:cubicBezTo>
                  <a:pt x="258135" y="84809"/>
                  <a:pt x="258135" y="84841"/>
                  <a:pt x="258135" y="84873"/>
                </a:cubicBezTo>
                <a:lnTo>
                  <a:pt x="258135" y="84904"/>
                </a:lnTo>
                <a:lnTo>
                  <a:pt x="265039" y="105711"/>
                </a:lnTo>
                <a:lnTo>
                  <a:pt x="233148" y="113628"/>
                </a:lnTo>
                <a:cubicBezTo>
                  <a:pt x="229950" y="99377"/>
                  <a:pt x="223901" y="72712"/>
                  <a:pt x="223268" y="69418"/>
                </a:cubicBezTo>
                <a:lnTo>
                  <a:pt x="223268" y="69418"/>
                </a:lnTo>
                <a:lnTo>
                  <a:pt x="226530" y="69450"/>
                </a:lnTo>
                <a:cubicBezTo>
                  <a:pt x="228746" y="69482"/>
                  <a:pt x="230520" y="69513"/>
                  <a:pt x="231185" y="69545"/>
                </a:cubicBezTo>
                <a:lnTo>
                  <a:pt x="231312" y="69545"/>
                </a:lnTo>
                <a:cubicBezTo>
                  <a:pt x="233940" y="69545"/>
                  <a:pt x="249078" y="65460"/>
                  <a:pt x="253417" y="64288"/>
                </a:cubicBezTo>
                <a:close/>
                <a:moveTo>
                  <a:pt x="154166" y="98079"/>
                </a:moveTo>
                <a:lnTo>
                  <a:pt x="155749" y="105141"/>
                </a:lnTo>
                <a:lnTo>
                  <a:pt x="150935" y="107516"/>
                </a:lnTo>
                <a:lnTo>
                  <a:pt x="150049" y="106439"/>
                </a:lnTo>
                <a:cubicBezTo>
                  <a:pt x="150014" y="106387"/>
                  <a:pt x="149950" y="106363"/>
                  <a:pt x="149884" y="106363"/>
                </a:cubicBezTo>
                <a:cubicBezTo>
                  <a:pt x="149830" y="106363"/>
                  <a:pt x="149775" y="106379"/>
                  <a:pt x="149732" y="106407"/>
                </a:cubicBezTo>
                <a:cubicBezTo>
                  <a:pt x="149637" y="106502"/>
                  <a:pt x="149605" y="106629"/>
                  <a:pt x="149700" y="106756"/>
                </a:cubicBezTo>
                <a:lnTo>
                  <a:pt x="150682" y="107928"/>
                </a:lnTo>
                <a:cubicBezTo>
                  <a:pt x="150714" y="107991"/>
                  <a:pt x="150777" y="108023"/>
                  <a:pt x="150872" y="108023"/>
                </a:cubicBezTo>
                <a:cubicBezTo>
                  <a:pt x="150904" y="108023"/>
                  <a:pt x="150935" y="107991"/>
                  <a:pt x="150967" y="107991"/>
                </a:cubicBezTo>
                <a:lnTo>
                  <a:pt x="155876" y="105584"/>
                </a:lnTo>
                <a:lnTo>
                  <a:pt x="156003" y="106217"/>
                </a:lnTo>
                <a:lnTo>
                  <a:pt x="154166" y="109891"/>
                </a:lnTo>
                <a:lnTo>
                  <a:pt x="143588" y="115560"/>
                </a:lnTo>
                <a:lnTo>
                  <a:pt x="141308" y="111633"/>
                </a:lnTo>
                <a:lnTo>
                  <a:pt x="142860" y="110778"/>
                </a:lnTo>
                <a:cubicBezTo>
                  <a:pt x="142923" y="110746"/>
                  <a:pt x="142955" y="110683"/>
                  <a:pt x="142955" y="110619"/>
                </a:cubicBezTo>
                <a:cubicBezTo>
                  <a:pt x="142987" y="110556"/>
                  <a:pt x="142987" y="110493"/>
                  <a:pt x="142955" y="110461"/>
                </a:cubicBezTo>
                <a:lnTo>
                  <a:pt x="141181" y="107643"/>
                </a:lnTo>
                <a:cubicBezTo>
                  <a:pt x="141181" y="107611"/>
                  <a:pt x="141150" y="107579"/>
                  <a:pt x="141086" y="107579"/>
                </a:cubicBezTo>
                <a:lnTo>
                  <a:pt x="151949" y="98459"/>
                </a:lnTo>
                <a:lnTo>
                  <a:pt x="154166" y="98079"/>
                </a:lnTo>
                <a:close/>
                <a:moveTo>
                  <a:pt x="198186" y="69355"/>
                </a:moveTo>
                <a:lnTo>
                  <a:pt x="201258" y="77874"/>
                </a:lnTo>
                <a:cubicBezTo>
                  <a:pt x="201258" y="77905"/>
                  <a:pt x="201258" y="77937"/>
                  <a:pt x="201289" y="77937"/>
                </a:cubicBezTo>
                <a:lnTo>
                  <a:pt x="205881" y="82909"/>
                </a:lnTo>
                <a:lnTo>
                  <a:pt x="206483" y="92853"/>
                </a:lnTo>
                <a:cubicBezTo>
                  <a:pt x="206483" y="92917"/>
                  <a:pt x="206515" y="92980"/>
                  <a:pt x="206578" y="93043"/>
                </a:cubicBezTo>
                <a:lnTo>
                  <a:pt x="208415" y="94405"/>
                </a:lnTo>
                <a:lnTo>
                  <a:pt x="209112" y="98807"/>
                </a:lnTo>
                <a:lnTo>
                  <a:pt x="201733" y="98807"/>
                </a:lnTo>
                <a:lnTo>
                  <a:pt x="185106" y="93423"/>
                </a:lnTo>
                <a:cubicBezTo>
                  <a:pt x="185081" y="93415"/>
                  <a:pt x="185055" y="93411"/>
                  <a:pt x="185031" y="93411"/>
                </a:cubicBezTo>
                <a:cubicBezTo>
                  <a:pt x="184963" y="93411"/>
                  <a:pt x="184899" y="93440"/>
                  <a:pt x="184853" y="93487"/>
                </a:cubicBezTo>
                <a:lnTo>
                  <a:pt x="180451" y="98364"/>
                </a:lnTo>
                <a:cubicBezTo>
                  <a:pt x="180388" y="98427"/>
                  <a:pt x="180388" y="98522"/>
                  <a:pt x="180388" y="98585"/>
                </a:cubicBezTo>
                <a:lnTo>
                  <a:pt x="182731" y="109226"/>
                </a:lnTo>
                <a:cubicBezTo>
                  <a:pt x="182731" y="109289"/>
                  <a:pt x="182763" y="109353"/>
                  <a:pt x="182826" y="109384"/>
                </a:cubicBezTo>
                <a:lnTo>
                  <a:pt x="188083" y="112076"/>
                </a:lnTo>
                <a:lnTo>
                  <a:pt x="184220" y="117143"/>
                </a:lnTo>
                <a:lnTo>
                  <a:pt x="182953" y="116066"/>
                </a:lnTo>
                <a:lnTo>
                  <a:pt x="174814" y="93518"/>
                </a:lnTo>
                <a:cubicBezTo>
                  <a:pt x="174782" y="93455"/>
                  <a:pt x="174782" y="93423"/>
                  <a:pt x="174751" y="93360"/>
                </a:cubicBezTo>
                <a:lnTo>
                  <a:pt x="172312" y="88768"/>
                </a:lnTo>
                <a:lnTo>
                  <a:pt x="181749" y="82212"/>
                </a:lnTo>
                <a:lnTo>
                  <a:pt x="189793" y="82212"/>
                </a:lnTo>
                <a:cubicBezTo>
                  <a:pt x="189920" y="82212"/>
                  <a:pt x="190015" y="82117"/>
                  <a:pt x="190015" y="81991"/>
                </a:cubicBezTo>
                <a:lnTo>
                  <a:pt x="190015" y="71255"/>
                </a:lnTo>
                <a:lnTo>
                  <a:pt x="198186" y="69355"/>
                </a:lnTo>
                <a:close/>
                <a:moveTo>
                  <a:pt x="166548" y="110018"/>
                </a:moveTo>
                <a:lnTo>
                  <a:pt x="168797" y="115560"/>
                </a:lnTo>
                <a:lnTo>
                  <a:pt x="162843" y="117175"/>
                </a:lnTo>
                <a:lnTo>
                  <a:pt x="162463" y="115465"/>
                </a:lnTo>
                <a:lnTo>
                  <a:pt x="162431" y="111696"/>
                </a:lnTo>
                <a:lnTo>
                  <a:pt x="166548" y="110018"/>
                </a:lnTo>
                <a:close/>
                <a:moveTo>
                  <a:pt x="140770" y="107833"/>
                </a:moveTo>
                <a:cubicBezTo>
                  <a:pt x="140770" y="107864"/>
                  <a:pt x="140770" y="107864"/>
                  <a:pt x="140770" y="107896"/>
                </a:cubicBezTo>
                <a:lnTo>
                  <a:pt x="142385" y="110493"/>
                </a:lnTo>
                <a:lnTo>
                  <a:pt x="140865" y="111348"/>
                </a:lnTo>
                <a:cubicBezTo>
                  <a:pt x="140801" y="111379"/>
                  <a:pt x="140770" y="111443"/>
                  <a:pt x="140738" y="111506"/>
                </a:cubicBezTo>
                <a:cubicBezTo>
                  <a:pt x="140738" y="111538"/>
                  <a:pt x="140738" y="111601"/>
                  <a:pt x="140770" y="111665"/>
                </a:cubicBezTo>
                <a:lnTo>
                  <a:pt x="143177" y="115781"/>
                </a:lnTo>
                <a:lnTo>
                  <a:pt x="138426" y="118315"/>
                </a:lnTo>
                <a:cubicBezTo>
                  <a:pt x="138458" y="118252"/>
                  <a:pt x="138490" y="118157"/>
                  <a:pt x="138458" y="118093"/>
                </a:cubicBezTo>
                <a:lnTo>
                  <a:pt x="135228" y="112678"/>
                </a:lnTo>
                <a:cubicBezTo>
                  <a:pt x="135196" y="112646"/>
                  <a:pt x="135164" y="112615"/>
                  <a:pt x="135101" y="112583"/>
                </a:cubicBezTo>
                <a:lnTo>
                  <a:pt x="140770" y="107833"/>
                </a:lnTo>
                <a:close/>
                <a:moveTo>
                  <a:pt x="176999" y="106312"/>
                </a:moveTo>
                <a:lnTo>
                  <a:pt x="180894" y="117143"/>
                </a:lnTo>
                <a:cubicBezTo>
                  <a:pt x="180958" y="117333"/>
                  <a:pt x="181084" y="117492"/>
                  <a:pt x="181243" y="117650"/>
                </a:cubicBezTo>
                <a:lnTo>
                  <a:pt x="182351" y="118568"/>
                </a:lnTo>
                <a:lnTo>
                  <a:pt x="179279" y="119930"/>
                </a:lnTo>
                <a:lnTo>
                  <a:pt x="174371" y="107231"/>
                </a:lnTo>
                <a:lnTo>
                  <a:pt x="176999" y="106312"/>
                </a:lnTo>
                <a:close/>
                <a:moveTo>
                  <a:pt x="91398" y="108656"/>
                </a:moveTo>
                <a:lnTo>
                  <a:pt x="92284" y="111601"/>
                </a:lnTo>
                <a:cubicBezTo>
                  <a:pt x="92316" y="111696"/>
                  <a:pt x="92379" y="111760"/>
                  <a:pt x="92506" y="111760"/>
                </a:cubicBezTo>
                <a:lnTo>
                  <a:pt x="105110" y="110303"/>
                </a:lnTo>
                <a:lnTo>
                  <a:pt x="104477" y="118315"/>
                </a:lnTo>
                <a:lnTo>
                  <a:pt x="91841" y="119962"/>
                </a:lnTo>
                <a:lnTo>
                  <a:pt x="86521" y="110303"/>
                </a:lnTo>
                <a:lnTo>
                  <a:pt x="91398" y="108656"/>
                </a:lnTo>
                <a:close/>
                <a:moveTo>
                  <a:pt x="145488" y="73915"/>
                </a:moveTo>
                <a:lnTo>
                  <a:pt x="151347" y="85569"/>
                </a:lnTo>
                <a:lnTo>
                  <a:pt x="154071" y="97604"/>
                </a:lnTo>
                <a:lnTo>
                  <a:pt x="151822" y="98015"/>
                </a:lnTo>
                <a:cubicBezTo>
                  <a:pt x="151759" y="98015"/>
                  <a:pt x="151727" y="98015"/>
                  <a:pt x="151696" y="98047"/>
                </a:cubicBezTo>
                <a:lnTo>
                  <a:pt x="132061" y="114546"/>
                </a:lnTo>
                <a:lnTo>
                  <a:pt x="115656" y="120943"/>
                </a:lnTo>
                <a:lnTo>
                  <a:pt x="114294" y="115401"/>
                </a:lnTo>
                <a:cubicBezTo>
                  <a:pt x="114263" y="115306"/>
                  <a:pt x="114199" y="115243"/>
                  <a:pt x="114104" y="115211"/>
                </a:cubicBezTo>
                <a:lnTo>
                  <a:pt x="105237" y="114008"/>
                </a:lnTo>
                <a:lnTo>
                  <a:pt x="105934" y="105141"/>
                </a:lnTo>
                <a:cubicBezTo>
                  <a:pt x="109417" y="105869"/>
                  <a:pt x="114389" y="106819"/>
                  <a:pt x="117810" y="106819"/>
                </a:cubicBezTo>
                <a:cubicBezTo>
                  <a:pt x="119425" y="106819"/>
                  <a:pt x="120692" y="106597"/>
                  <a:pt x="121293" y="106091"/>
                </a:cubicBezTo>
                <a:cubicBezTo>
                  <a:pt x="122750" y="104824"/>
                  <a:pt x="126424" y="100517"/>
                  <a:pt x="129527" y="96780"/>
                </a:cubicBezTo>
                <a:lnTo>
                  <a:pt x="135386" y="105204"/>
                </a:lnTo>
                <a:cubicBezTo>
                  <a:pt x="134246" y="106154"/>
                  <a:pt x="133074" y="107073"/>
                  <a:pt x="132061" y="107896"/>
                </a:cubicBezTo>
                <a:cubicBezTo>
                  <a:pt x="131902" y="108023"/>
                  <a:pt x="131997" y="108276"/>
                  <a:pt x="132219" y="108276"/>
                </a:cubicBezTo>
                <a:cubicBezTo>
                  <a:pt x="132251" y="108276"/>
                  <a:pt x="132314" y="108244"/>
                  <a:pt x="132346" y="108244"/>
                </a:cubicBezTo>
                <a:cubicBezTo>
                  <a:pt x="134468" y="106534"/>
                  <a:pt x="141371" y="101024"/>
                  <a:pt x="141593" y="100580"/>
                </a:cubicBezTo>
                <a:cubicBezTo>
                  <a:pt x="141656" y="100485"/>
                  <a:pt x="141815" y="100169"/>
                  <a:pt x="137603" y="94532"/>
                </a:cubicBezTo>
                <a:lnTo>
                  <a:pt x="142987" y="91460"/>
                </a:lnTo>
                <a:lnTo>
                  <a:pt x="143525" y="92948"/>
                </a:lnTo>
                <a:cubicBezTo>
                  <a:pt x="143572" y="93054"/>
                  <a:pt x="143658" y="93099"/>
                  <a:pt x="143743" y="93099"/>
                </a:cubicBezTo>
                <a:cubicBezTo>
                  <a:pt x="143887" y="93099"/>
                  <a:pt x="144028" y="92969"/>
                  <a:pt x="143968" y="92790"/>
                </a:cubicBezTo>
                <a:lnTo>
                  <a:pt x="143335" y="91016"/>
                </a:lnTo>
                <a:cubicBezTo>
                  <a:pt x="143303" y="90953"/>
                  <a:pt x="143240" y="90921"/>
                  <a:pt x="143177" y="90890"/>
                </a:cubicBezTo>
                <a:cubicBezTo>
                  <a:pt x="143145" y="90874"/>
                  <a:pt x="143113" y="90866"/>
                  <a:pt x="143082" y="90866"/>
                </a:cubicBezTo>
                <a:cubicBezTo>
                  <a:pt x="143050" y="90866"/>
                  <a:pt x="143018" y="90874"/>
                  <a:pt x="142987" y="90890"/>
                </a:cubicBezTo>
                <a:lnTo>
                  <a:pt x="139946" y="92632"/>
                </a:lnTo>
                <a:lnTo>
                  <a:pt x="139155" y="91143"/>
                </a:lnTo>
                <a:lnTo>
                  <a:pt x="143240" y="88483"/>
                </a:lnTo>
                <a:cubicBezTo>
                  <a:pt x="143451" y="88324"/>
                  <a:pt x="143310" y="88034"/>
                  <a:pt x="143110" y="88034"/>
                </a:cubicBezTo>
                <a:cubicBezTo>
                  <a:pt x="143070" y="88034"/>
                  <a:pt x="143029" y="88045"/>
                  <a:pt x="142987" y="88071"/>
                </a:cubicBezTo>
                <a:lnTo>
                  <a:pt x="138743" y="90890"/>
                </a:lnTo>
                <a:cubicBezTo>
                  <a:pt x="138616" y="90953"/>
                  <a:pt x="138585" y="91080"/>
                  <a:pt x="138648" y="91175"/>
                </a:cubicBezTo>
                <a:lnTo>
                  <a:pt x="139535" y="92853"/>
                </a:lnTo>
                <a:lnTo>
                  <a:pt x="137349" y="94152"/>
                </a:lnTo>
                <a:cubicBezTo>
                  <a:pt x="136558" y="93107"/>
                  <a:pt x="135639" y="91871"/>
                  <a:pt x="134594" y="90478"/>
                </a:cubicBezTo>
                <a:lnTo>
                  <a:pt x="135228" y="81706"/>
                </a:lnTo>
                <a:lnTo>
                  <a:pt x="145488" y="73915"/>
                </a:lnTo>
                <a:close/>
                <a:moveTo>
                  <a:pt x="173927" y="107389"/>
                </a:moveTo>
                <a:lnTo>
                  <a:pt x="178868" y="120120"/>
                </a:lnTo>
                <a:lnTo>
                  <a:pt x="176461" y="121165"/>
                </a:lnTo>
                <a:lnTo>
                  <a:pt x="171615" y="108213"/>
                </a:lnTo>
                <a:lnTo>
                  <a:pt x="173927" y="107389"/>
                </a:lnTo>
                <a:close/>
                <a:moveTo>
                  <a:pt x="171204" y="108371"/>
                </a:moveTo>
                <a:lnTo>
                  <a:pt x="176049" y="121355"/>
                </a:lnTo>
                <a:lnTo>
                  <a:pt x="172312" y="123002"/>
                </a:lnTo>
                <a:lnTo>
                  <a:pt x="166960" y="109859"/>
                </a:lnTo>
                <a:lnTo>
                  <a:pt x="171204" y="108371"/>
                </a:lnTo>
                <a:close/>
                <a:moveTo>
                  <a:pt x="73663" y="114736"/>
                </a:moveTo>
                <a:lnTo>
                  <a:pt x="76798" y="121134"/>
                </a:lnTo>
                <a:lnTo>
                  <a:pt x="69166" y="123762"/>
                </a:lnTo>
                <a:lnTo>
                  <a:pt x="66981" y="117112"/>
                </a:lnTo>
                <a:cubicBezTo>
                  <a:pt x="69229" y="116320"/>
                  <a:pt x="71478" y="115528"/>
                  <a:pt x="73663" y="114736"/>
                </a:cubicBezTo>
                <a:close/>
                <a:moveTo>
                  <a:pt x="78065" y="8962"/>
                </a:moveTo>
                <a:lnTo>
                  <a:pt x="95420" y="10514"/>
                </a:lnTo>
                <a:lnTo>
                  <a:pt x="101943" y="24765"/>
                </a:lnTo>
                <a:cubicBezTo>
                  <a:pt x="102007" y="24892"/>
                  <a:pt x="102070" y="25018"/>
                  <a:pt x="102165" y="25113"/>
                </a:cubicBezTo>
                <a:lnTo>
                  <a:pt x="116258" y="39206"/>
                </a:lnTo>
                <a:lnTo>
                  <a:pt x="121990" y="54344"/>
                </a:lnTo>
                <a:lnTo>
                  <a:pt x="117683" y="56561"/>
                </a:lnTo>
                <a:cubicBezTo>
                  <a:pt x="117398" y="56719"/>
                  <a:pt x="117176" y="57004"/>
                  <a:pt x="117081" y="57321"/>
                </a:cubicBezTo>
                <a:lnTo>
                  <a:pt x="114706" y="67328"/>
                </a:lnTo>
                <a:cubicBezTo>
                  <a:pt x="114643" y="67613"/>
                  <a:pt x="114706" y="67930"/>
                  <a:pt x="114864" y="68183"/>
                </a:cubicBezTo>
                <a:lnTo>
                  <a:pt x="118950" y="74707"/>
                </a:lnTo>
                <a:lnTo>
                  <a:pt x="118095" y="91808"/>
                </a:lnTo>
                <a:lnTo>
                  <a:pt x="104984" y="101784"/>
                </a:lnTo>
                <a:cubicBezTo>
                  <a:pt x="101880" y="102766"/>
                  <a:pt x="61185" y="115940"/>
                  <a:pt x="39080" y="125472"/>
                </a:cubicBezTo>
                <a:cubicBezTo>
                  <a:pt x="38004" y="122812"/>
                  <a:pt x="36863" y="119898"/>
                  <a:pt x="35660" y="116890"/>
                </a:cubicBezTo>
                <a:cubicBezTo>
                  <a:pt x="34140" y="113026"/>
                  <a:pt x="32683" y="109416"/>
                  <a:pt x="32430" y="108656"/>
                </a:cubicBezTo>
                <a:cubicBezTo>
                  <a:pt x="32398" y="108054"/>
                  <a:pt x="31955" y="107674"/>
                  <a:pt x="26666" y="103526"/>
                </a:cubicBezTo>
                <a:cubicBezTo>
                  <a:pt x="24513" y="101815"/>
                  <a:pt x="21821" y="99725"/>
                  <a:pt x="21346" y="99187"/>
                </a:cubicBezTo>
                <a:cubicBezTo>
                  <a:pt x="20744" y="98522"/>
                  <a:pt x="19319" y="94753"/>
                  <a:pt x="18242" y="91491"/>
                </a:cubicBezTo>
                <a:cubicBezTo>
                  <a:pt x="18242" y="91460"/>
                  <a:pt x="18210" y="91428"/>
                  <a:pt x="18210" y="91365"/>
                </a:cubicBezTo>
                <a:lnTo>
                  <a:pt x="10040" y="73694"/>
                </a:lnTo>
                <a:cubicBezTo>
                  <a:pt x="27236" y="63338"/>
                  <a:pt x="49658" y="49942"/>
                  <a:pt x="51305" y="49340"/>
                </a:cubicBezTo>
                <a:cubicBezTo>
                  <a:pt x="53331" y="48707"/>
                  <a:pt x="61249" y="45160"/>
                  <a:pt x="64067" y="41835"/>
                </a:cubicBezTo>
                <a:cubicBezTo>
                  <a:pt x="65936" y="39586"/>
                  <a:pt x="69831" y="28249"/>
                  <a:pt x="73410" y="17481"/>
                </a:cubicBezTo>
                <a:cubicBezTo>
                  <a:pt x="73853" y="16088"/>
                  <a:pt x="74265" y="14916"/>
                  <a:pt x="74360" y="14631"/>
                </a:cubicBezTo>
                <a:cubicBezTo>
                  <a:pt x="74613" y="14251"/>
                  <a:pt x="76038" y="12003"/>
                  <a:pt x="78065" y="8962"/>
                </a:cubicBezTo>
                <a:close/>
                <a:moveTo>
                  <a:pt x="168955" y="116003"/>
                </a:moveTo>
                <a:lnTo>
                  <a:pt x="171869" y="123192"/>
                </a:lnTo>
                <a:lnTo>
                  <a:pt x="165028" y="126201"/>
                </a:lnTo>
                <a:lnTo>
                  <a:pt x="162938" y="117618"/>
                </a:lnTo>
                <a:lnTo>
                  <a:pt x="168955" y="116003"/>
                </a:lnTo>
                <a:close/>
                <a:moveTo>
                  <a:pt x="15170" y="90256"/>
                </a:moveTo>
                <a:lnTo>
                  <a:pt x="16089" y="92251"/>
                </a:lnTo>
                <a:cubicBezTo>
                  <a:pt x="16532" y="93550"/>
                  <a:pt x="18432" y="99314"/>
                  <a:pt x="19636" y="100675"/>
                </a:cubicBezTo>
                <a:cubicBezTo>
                  <a:pt x="20396" y="101435"/>
                  <a:pt x="21251" y="102164"/>
                  <a:pt x="22106" y="102797"/>
                </a:cubicBezTo>
                <a:lnTo>
                  <a:pt x="14252" y="106851"/>
                </a:lnTo>
                <a:cubicBezTo>
                  <a:pt x="14125" y="106914"/>
                  <a:pt x="14093" y="107041"/>
                  <a:pt x="14125" y="107136"/>
                </a:cubicBezTo>
                <a:lnTo>
                  <a:pt x="20681" y="122495"/>
                </a:lnTo>
                <a:lnTo>
                  <a:pt x="11053" y="126232"/>
                </a:lnTo>
                <a:lnTo>
                  <a:pt x="1964" y="104634"/>
                </a:lnTo>
                <a:lnTo>
                  <a:pt x="6430" y="102354"/>
                </a:lnTo>
                <a:cubicBezTo>
                  <a:pt x="6461" y="102354"/>
                  <a:pt x="6525" y="102291"/>
                  <a:pt x="6525" y="102259"/>
                </a:cubicBezTo>
                <a:lnTo>
                  <a:pt x="9343" y="95925"/>
                </a:lnTo>
                <a:cubicBezTo>
                  <a:pt x="9343" y="95893"/>
                  <a:pt x="9343" y="95862"/>
                  <a:pt x="9343" y="95862"/>
                </a:cubicBezTo>
                <a:lnTo>
                  <a:pt x="9913" y="92251"/>
                </a:lnTo>
                <a:lnTo>
                  <a:pt x="15170" y="90256"/>
                </a:lnTo>
                <a:close/>
                <a:moveTo>
                  <a:pt x="76988" y="121545"/>
                </a:moveTo>
                <a:lnTo>
                  <a:pt x="78762" y="125124"/>
                </a:lnTo>
                <a:lnTo>
                  <a:pt x="70686" y="128291"/>
                </a:lnTo>
                <a:lnTo>
                  <a:pt x="70116" y="126644"/>
                </a:lnTo>
                <a:lnTo>
                  <a:pt x="69324" y="124142"/>
                </a:lnTo>
                <a:lnTo>
                  <a:pt x="76988" y="121545"/>
                </a:lnTo>
                <a:close/>
                <a:moveTo>
                  <a:pt x="105205" y="114451"/>
                </a:moveTo>
                <a:lnTo>
                  <a:pt x="113883" y="115655"/>
                </a:lnTo>
                <a:lnTo>
                  <a:pt x="115244" y="121102"/>
                </a:lnTo>
                <a:lnTo>
                  <a:pt x="111951" y="122400"/>
                </a:lnTo>
                <a:cubicBezTo>
                  <a:pt x="111856" y="122432"/>
                  <a:pt x="111824" y="122495"/>
                  <a:pt x="111793" y="122559"/>
                </a:cubicBezTo>
                <a:lnTo>
                  <a:pt x="110811" y="128512"/>
                </a:lnTo>
                <a:lnTo>
                  <a:pt x="106250" y="123192"/>
                </a:lnTo>
                <a:lnTo>
                  <a:pt x="104889" y="118505"/>
                </a:lnTo>
                <a:lnTo>
                  <a:pt x="105205" y="114451"/>
                </a:lnTo>
                <a:close/>
                <a:moveTo>
                  <a:pt x="66569" y="117270"/>
                </a:moveTo>
                <a:lnTo>
                  <a:pt x="68818" y="124079"/>
                </a:lnTo>
                <a:lnTo>
                  <a:pt x="69641" y="126549"/>
                </a:lnTo>
                <a:lnTo>
                  <a:pt x="57987" y="130476"/>
                </a:lnTo>
                <a:lnTo>
                  <a:pt x="55263" y="121419"/>
                </a:lnTo>
                <a:cubicBezTo>
                  <a:pt x="58937" y="120025"/>
                  <a:pt x="62769" y="118632"/>
                  <a:pt x="66569" y="117270"/>
                </a:cubicBezTo>
                <a:close/>
                <a:moveTo>
                  <a:pt x="22517" y="103146"/>
                </a:moveTo>
                <a:cubicBezTo>
                  <a:pt x="23309" y="103779"/>
                  <a:pt x="24228" y="104507"/>
                  <a:pt x="25273" y="105331"/>
                </a:cubicBezTo>
                <a:cubicBezTo>
                  <a:pt x="27141" y="106787"/>
                  <a:pt x="29675" y="108751"/>
                  <a:pt x="30245" y="109353"/>
                </a:cubicBezTo>
                <a:cubicBezTo>
                  <a:pt x="30498" y="110049"/>
                  <a:pt x="31226" y="111918"/>
                  <a:pt x="33538" y="117713"/>
                </a:cubicBezTo>
                <a:cubicBezTo>
                  <a:pt x="34552" y="120247"/>
                  <a:pt x="35755" y="123319"/>
                  <a:pt x="36990" y="126359"/>
                </a:cubicBezTo>
                <a:lnTo>
                  <a:pt x="36705" y="126486"/>
                </a:lnTo>
                <a:cubicBezTo>
                  <a:pt x="33348" y="127974"/>
                  <a:pt x="30086" y="129462"/>
                  <a:pt x="26951" y="130856"/>
                </a:cubicBezTo>
                <a:lnTo>
                  <a:pt x="25589" y="127119"/>
                </a:lnTo>
                <a:cubicBezTo>
                  <a:pt x="25563" y="127014"/>
                  <a:pt x="25472" y="126953"/>
                  <a:pt x="25387" y="126953"/>
                </a:cubicBezTo>
                <a:cubicBezTo>
                  <a:pt x="25369" y="126953"/>
                  <a:pt x="25352" y="126955"/>
                  <a:pt x="25336" y="126961"/>
                </a:cubicBezTo>
                <a:lnTo>
                  <a:pt x="23277" y="127499"/>
                </a:lnTo>
                <a:lnTo>
                  <a:pt x="14632" y="107168"/>
                </a:lnTo>
                <a:lnTo>
                  <a:pt x="22517" y="103146"/>
                </a:lnTo>
                <a:close/>
                <a:moveTo>
                  <a:pt x="134816" y="112836"/>
                </a:moveTo>
                <a:cubicBezTo>
                  <a:pt x="134816" y="112868"/>
                  <a:pt x="134816" y="112868"/>
                  <a:pt x="134848" y="112900"/>
                </a:cubicBezTo>
                <a:lnTo>
                  <a:pt x="138046" y="118315"/>
                </a:lnTo>
                <a:cubicBezTo>
                  <a:pt x="138110" y="118378"/>
                  <a:pt x="138173" y="118410"/>
                  <a:pt x="138236" y="118410"/>
                </a:cubicBezTo>
                <a:lnTo>
                  <a:pt x="114073" y="131394"/>
                </a:lnTo>
                <a:lnTo>
                  <a:pt x="111191" y="128956"/>
                </a:lnTo>
                <a:lnTo>
                  <a:pt x="112204" y="122749"/>
                </a:lnTo>
                <a:lnTo>
                  <a:pt x="132251" y="114958"/>
                </a:lnTo>
                <a:cubicBezTo>
                  <a:pt x="132282" y="114958"/>
                  <a:pt x="132314" y="114926"/>
                  <a:pt x="132314" y="114926"/>
                </a:cubicBezTo>
                <a:lnTo>
                  <a:pt x="134816" y="112836"/>
                </a:lnTo>
                <a:close/>
                <a:moveTo>
                  <a:pt x="20807" y="122939"/>
                </a:moveTo>
                <a:lnTo>
                  <a:pt x="22834" y="127689"/>
                </a:lnTo>
                <a:lnTo>
                  <a:pt x="13207" y="131426"/>
                </a:lnTo>
                <a:lnTo>
                  <a:pt x="11212" y="126644"/>
                </a:lnTo>
                <a:lnTo>
                  <a:pt x="20807" y="122939"/>
                </a:lnTo>
                <a:close/>
                <a:moveTo>
                  <a:pt x="265356" y="106597"/>
                </a:moveTo>
                <a:lnTo>
                  <a:pt x="267161" y="112076"/>
                </a:lnTo>
                <a:lnTo>
                  <a:pt x="253195" y="129241"/>
                </a:lnTo>
                <a:cubicBezTo>
                  <a:pt x="251580" y="129716"/>
                  <a:pt x="245024" y="131648"/>
                  <a:pt x="238849" y="133738"/>
                </a:cubicBezTo>
                <a:cubicBezTo>
                  <a:pt x="237930" y="131109"/>
                  <a:pt x="235650" y="124490"/>
                  <a:pt x="235365" y="123255"/>
                </a:cubicBezTo>
                <a:cubicBezTo>
                  <a:pt x="235302" y="122907"/>
                  <a:pt x="234700" y="120310"/>
                  <a:pt x="233813" y="116383"/>
                </a:cubicBezTo>
                <a:cubicBezTo>
                  <a:pt x="233687" y="115781"/>
                  <a:pt x="233528" y="115180"/>
                  <a:pt x="233402" y="114515"/>
                </a:cubicBezTo>
                <a:lnTo>
                  <a:pt x="265356" y="106597"/>
                </a:lnTo>
                <a:close/>
                <a:moveTo>
                  <a:pt x="86046" y="110461"/>
                </a:moveTo>
                <a:lnTo>
                  <a:pt x="94470" y="125757"/>
                </a:lnTo>
                <a:lnTo>
                  <a:pt x="94691" y="129621"/>
                </a:lnTo>
                <a:lnTo>
                  <a:pt x="83670" y="134023"/>
                </a:lnTo>
                <a:lnTo>
                  <a:pt x="74106" y="114610"/>
                </a:lnTo>
                <a:cubicBezTo>
                  <a:pt x="78287" y="113121"/>
                  <a:pt x="82309" y="111728"/>
                  <a:pt x="86046" y="110461"/>
                </a:cubicBezTo>
                <a:close/>
                <a:moveTo>
                  <a:pt x="185138" y="93898"/>
                </a:moveTo>
                <a:lnTo>
                  <a:pt x="201416" y="99187"/>
                </a:lnTo>
                <a:lnTo>
                  <a:pt x="199294" y="106122"/>
                </a:lnTo>
                <a:cubicBezTo>
                  <a:pt x="199231" y="106249"/>
                  <a:pt x="199326" y="106376"/>
                  <a:pt x="199421" y="106407"/>
                </a:cubicBezTo>
                <a:lnTo>
                  <a:pt x="199516" y="106407"/>
                </a:lnTo>
                <a:cubicBezTo>
                  <a:pt x="199611" y="106407"/>
                  <a:pt x="199674" y="106344"/>
                  <a:pt x="199706" y="106249"/>
                </a:cubicBezTo>
                <a:lnTo>
                  <a:pt x="201859" y="99250"/>
                </a:lnTo>
                <a:lnTo>
                  <a:pt x="207180" y="99250"/>
                </a:lnTo>
                <a:lnTo>
                  <a:pt x="205565" y="108403"/>
                </a:lnTo>
                <a:lnTo>
                  <a:pt x="205850" y="129779"/>
                </a:lnTo>
                <a:lnTo>
                  <a:pt x="205945" y="135575"/>
                </a:lnTo>
                <a:cubicBezTo>
                  <a:pt x="205913" y="135575"/>
                  <a:pt x="205913" y="135575"/>
                  <a:pt x="205881" y="135543"/>
                </a:cubicBezTo>
                <a:cubicBezTo>
                  <a:pt x="194480" y="125852"/>
                  <a:pt x="187608" y="120025"/>
                  <a:pt x="184568" y="117460"/>
                </a:cubicBezTo>
                <a:lnTo>
                  <a:pt x="188463" y="112298"/>
                </a:lnTo>
                <a:lnTo>
                  <a:pt x="199167" y="117840"/>
                </a:lnTo>
                <a:cubicBezTo>
                  <a:pt x="199199" y="117840"/>
                  <a:pt x="199231" y="117872"/>
                  <a:pt x="199262" y="117872"/>
                </a:cubicBezTo>
                <a:cubicBezTo>
                  <a:pt x="199357" y="117872"/>
                  <a:pt x="199421" y="117808"/>
                  <a:pt x="199452" y="117745"/>
                </a:cubicBezTo>
                <a:cubicBezTo>
                  <a:pt x="199516" y="117618"/>
                  <a:pt x="199484" y="117492"/>
                  <a:pt x="199357" y="117428"/>
                </a:cubicBezTo>
                <a:lnTo>
                  <a:pt x="183143" y="109004"/>
                </a:lnTo>
                <a:lnTo>
                  <a:pt x="180894" y="98585"/>
                </a:lnTo>
                <a:lnTo>
                  <a:pt x="185138" y="93898"/>
                </a:lnTo>
                <a:close/>
                <a:moveTo>
                  <a:pt x="79015" y="125535"/>
                </a:moveTo>
                <a:lnTo>
                  <a:pt x="83259" y="134213"/>
                </a:lnTo>
                <a:lnTo>
                  <a:pt x="79078" y="135860"/>
                </a:lnTo>
                <a:lnTo>
                  <a:pt x="75690" y="126834"/>
                </a:lnTo>
                <a:lnTo>
                  <a:pt x="79015" y="125535"/>
                </a:lnTo>
                <a:close/>
                <a:moveTo>
                  <a:pt x="25241" y="127467"/>
                </a:moveTo>
                <a:lnTo>
                  <a:pt x="26539" y="131046"/>
                </a:lnTo>
                <a:cubicBezTo>
                  <a:pt x="22549" y="132851"/>
                  <a:pt x="18717" y="134593"/>
                  <a:pt x="15234" y="136176"/>
                </a:cubicBezTo>
                <a:lnTo>
                  <a:pt x="13365" y="131806"/>
                </a:lnTo>
                <a:lnTo>
                  <a:pt x="23214" y="128006"/>
                </a:lnTo>
                <a:lnTo>
                  <a:pt x="25241" y="127467"/>
                </a:lnTo>
                <a:close/>
                <a:moveTo>
                  <a:pt x="176239" y="121767"/>
                </a:moveTo>
                <a:lnTo>
                  <a:pt x="183016" y="135606"/>
                </a:lnTo>
                <a:lnTo>
                  <a:pt x="177031" y="137253"/>
                </a:lnTo>
                <a:lnTo>
                  <a:pt x="172439" y="123445"/>
                </a:lnTo>
                <a:lnTo>
                  <a:pt x="176239" y="121767"/>
                </a:lnTo>
                <a:close/>
                <a:moveTo>
                  <a:pt x="164775" y="126929"/>
                </a:moveTo>
                <a:lnTo>
                  <a:pt x="166992" y="132629"/>
                </a:lnTo>
                <a:lnTo>
                  <a:pt x="161640" y="137443"/>
                </a:lnTo>
                <a:lnTo>
                  <a:pt x="158061" y="133579"/>
                </a:lnTo>
                <a:lnTo>
                  <a:pt x="164775" y="126929"/>
                </a:lnTo>
                <a:close/>
                <a:moveTo>
                  <a:pt x="75278" y="126992"/>
                </a:moveTo>
                <a:lnTo>
                  <a:pt x="78698" y="136018"/>
                </a:lnTo>
                <a:lnTo>
                  <a:pt x="73948" y="137950"/>
                </a:lnTo>
                <a:lnTo>
                  <a:pt x="70844" y="128734"/>
                </a:lnTo>
                <a:lnTo>
                  <a:pt x="75278" y="126992"/>
                </a:lnTo>
                <a:close/>
                <a:moveTo>
                  <a:pt x="54852" y="121609"/>
                </a:moveTo>
                <a:lnTo>
                  <a:pt x="58557" y="134023"/>
                </a:lnTo>
                <a:lnTo>
                  <a:pt x="44052" y="138646"/>
                </a:lnTo>
                <a:cubicBezTo>
                  <a:pt x="43356" y="136493"/>
                  <a:pt x="41867" y="132534"/>
                  <a:pt x="39904" y="127594"/>
                </a:cubicBezTo>
                <a:lnTo>
                  <a:pt x="39935" y="127562"/>
                </a:lnTo>
                <a:cubicBezTo>
                  <a:pt x="44306" y="125694"/>
                  <a:pt x="49436" y="123667"/>
                  <a:pt x="54852" y="121609"/>
                </a:cubicBezTo>
                <a:close/>
                <a:moveTo>
                  <a:pt x="209333" y="99250"/>
                </a:moveTo>
                <a:lnTo>
                  <a:pt x="229031" y="99504"/>
                </a:lnTo>
                <a:cubicBezTo>
                  <a:pt x="230140" y="104507"/>
                  <a:pt x="231438" y="110176"/>
                  <a:pt x="232895" y="116573"/>
                </a:cubicBezTo>
                <a:cubicBezTo>
                  <a:pt x="233782" y="120500"/>
                  <a:pt x="234383" y="123097"/>
                  <a:pt x="234447" y="123445"/>
                </a:cubicBezTo>
                <a:cubicBezTo>
                  <a:pt x="234732" y="124775"/>
                  <a:pt x="237012" y="131363"/>
                  <a:pt x="237962" y="134023"/>
                </a:cubicBezTo>
                <a:cubicBezTo>
                  <a:pt x="233592" y="135511"/>
                  <a:pt x="229538" y="137031"/>
                  <a:pt x="227701" y="138140"/>
                </a:cubicBezTo>
                <a:cubicBezTo>
                  <a:pt x="227385" y="138361"/>
                  <a:pt x="227068" y="138583"/>
                  <a:pt x="226783" y="138868"/>
                </a:cubicBezTo>
                <a:lnTo>
                  <a:pt x="219657" y="137538"/>
                </a:lnTo>
                <a:lnTo>
                  <a:pt x="216395" y="131869"/>
                </a:lnTo>
                <a:cubicBezTo>
                  <a:pt x="216364" y="131806"/>
                  <a:pt x="216300" y="131774"/>
                  <a:pt x="216237" y="131774"/>
                </a:cubicBezTo>
                <a:lnTo>
                  <a:pt x="210632" y="130444"/>
                </a:lnTo>
                <a:cubicBezTo>
                  <a:pt x="210613" y="130435"/>
                  <a:pt x="210592" y="130431"/>
                  <a:pt x="210569" y="130431"/>
                </a:cubicBezTo>
                <a:cubicBezTo>
                  <a:pt x="210515" y="130431"/>
                  <a:pt x="210455" y="130453"/>
                  <a:pt x="210410" y="130476"/>
                </a:cubicBezTo>
                <a:lnTo>
                  <a:pt x="208827" y="131838"/>
                </a:lnTo>
                <a:cubicBezTo>
                  <a:pt x="208795" y="131838"/>
                  <a:pt x="208763" y="131901"/>
                  <a:pt x="208732" y="131933"/>
                </a:cubicBezTo>
                <a:cubicBezTo>
                  <a:pt x="207465" y="130793"/>
                  <a:pt x="206546" y="129937"/>
                  <a:pt x="206293" y="129684"/>
                </a:cubicBezTo>
                <a:lnTo>
                  <a:pt x="205976" y="108434"/>
                </a:lnTo>
                <a:lnTo>
                  <a:pt x="207591" y="99250"/>
                </a:lnTo>
                <a:close/>
                <a:moveTo>
                  <a:pt x="172027" y="123635"/>
                </a:moveTo>
                <a:lnTo>
                  <a:pt x="176587" y="137380"/>
                </a:lnTo>
                <a:lnTo>
                  <a:pt x="170064" y="139121"/>
                </a:lnTo>
                <a:lnTo>
                  <a:pt x="167498" y="132629"/>
                </a:lnTo>
                <a:lnTo>
                  <a:pt x="165155" y="126676"/>
                </a:lnTo>
                <a:lnTo>
                  <a:pt x="172027" y="123635"/>
                </a:lnTo>
                <a:close/>
                <a:moveTo>
                  <a:pt x="37814" y="128512"/>
                </a:moveTo>
                <a:cubicBezTo>
                  <a:pt x="38954" y="131426"/>
                  <a:pt x="40030" y="134213"/>
                  <a:pt x="40822" y="136398"/>
                </a:cubicBezTo>
                <a:cubicBezTo>
                  <a:pt x="39777" y="136936"/>
                  <a:pt x="37497" y="137981"/>
                  <a:pt x="34425" y="139375"/>
                </a:cubicBezTo>
                <a:lnTo>
                  <a:pt x="31765" y="131204"/>
                </a:lnTo>
                <a:cubicBezTo>
                  <a:pt x="33697" y="130349"/>
                  <a:pt x="35628" y="129462"/>
                  <a:pt x="37624" y="128576"/>
                </a:cubicBezTo>
                <a:lnTo>
                  <a:pt x="37814" y="128512"/>
                </a:lnTo>
                <a:close/>
                <a:moveTo>
                  <a:pt x="210663" y="130951"/>
                </a:moveTo>
                <a:lnTo>
                  <a:pt x="216079" y="132218"/>
                </a:lnTo>
                <a:lnTo>
                  <a:pt x="219309" y="137760"/>
                </a:lnTo>
                <a:lnTo>
                  <a:pt x="218264" y="140040"/>
                </a:lnTo>
                <a:cubicBezTo>
                  <a:pt x="215445" y="137886"/>
                  <a:pt x="211613" y="134529"/>
                  <a:pt x="209048" y="132218"/>
                </a:cubicBezTo>
                <a:cubicBezTo>
                  <a:pt x="209080" y="132218"/>
                  <a:pt x="209080" y="132186"/>
                  <a:pt x="209112" y="132186"/>
                </a:cubicBezTo>
                <a:lnTo>
                  <a:pt x="210663" y="130951"/>
                </a:lnTo>
                <a:close/>
                <a:moveTo>
                  <a:pt x="251326" y="132186"/>
                </a:moveTo>
                <a:lnTo>
                  <a:pt x="240464" y="142320"/>
                </a:lnTo>
                <a:cubicBezTo>
                  <a:pt x="240401" y="140083"/>
                  <a:pt x="240150" y="137752"/>
                  <a:pt x="239586" y="135920"/>
                </a:cubicBezTo>
                <a:lnTo>
                  <a:pt x="239586" y="135920"/>
                </a:lnTo>
                <a:cubicBezTo>
                  <a:pt x="243922" y="134464"/>
                  <a:pt x="248510" y="133040"/>
                  <a:pt x="251326" y="132186"/>
                </a:cubicBezTo>
                <a:close/>
                <a:moveTo>
                  <a:pt x="219689" y="138013"/>
                </a:moveTo>
                <a:lnTo>
                  <a:pt x="226371" y="139280"/>
                </a:lnTo>
                <a:cubicBezTo>
                  <a:pt x="225516" y="140072"/>
                  <a:pt x="224408" y="141243"/>
                  <a:pt x="223109" y="142700"/>
                </a:cubicBezTo>
                <a:cubicBezTo>
                  <a:pt x="221526" y="142035"/>
                  <a:pt x="220037" y="141243"/>
                  <a:pt x="218612" y="140325"/>
                </a:cubicBezTo>
                <a:lnTo>
                  <a:pt x="219689" y="138013"/>
                </a:lnTo>
                <a:close/>
                <a:moveTo>
                  <a:pt x="31321" y="131394"/>
                </a:moveTo>
                <a:lnTo>
                  <a:pt x="33982" y="139565"/>
                </a:lnTo>
                <a:cubicBezTo>
                  <a:pt x="31860" y="140515"/>
                  <a:pt x="29421" y="141592"/>
                  <a:pt x="26729" y="142795"/>
                </a:cubicBezTo>
                <a:lnTo>
                  <a:pt x="23911" y="134751"/>
                </a:lnTo>
                <a:lnTo>
                  <a:pt x="31321" y="131394"/>
                </a:lnTo>
                <a:close/>
                <a:moveTo>
                  <a:pt x="167182" y="133073"/>
                </a:moveTo>
                <a:lnTo>
                  <a:pt x="169652" y="139375"/>
                </a:lnTo>
                <a:lnTo>
                  <a:pt x="166643" y="142827"/>
                </a:lnTo>
                <a:lnTo>
                  <a:pt x="163540" y="139470"/>
                </a:lnTo>
                <a:lnTo>
                  <a:pt x="161956" y="137760"/>
                </a:lnTo>
                <a:lnTo>
                  <a:pt x="167182" y="133073"/>
                </a:lnTo>
                <a:close/>
                <a:moveTo>
                  <a:pt x="156319" y="106566"/>
                </a:moveTo>
                <a:lnTo>
                  <a:pt x="161956" y="111633"/>
                </a:lnTo>
                <a:lnTo>
                  <a:pt x="161956" y="115148"/>
                </a:lnTo>
                <a:lnTo>
                  <a:pt x="157808" y="113945"/>
                </a:lnTo>
                <a:lnTo>
                  <a:pt x="157713" y="113945"/>
                </a:lnTo>
                <a:lnTo>
                  <a:pt x="153342" y="114958"/>
                </a:lnTo>
                <a:cubicBezTo>
                  <a:pt x="153279" y="114958"/>
                  <a:pt x="153247" y="114990"/>
                  <a:pt x="153216" y="115053"/>
                </a:cubicBezTo>
                <a:lnTo>
                  <a:pt x="150239" y="119202"/>
                </a:lnTo>
                <a:lnTo>
                  <a:pt x="141308" y="124649"/>
                </a:lnTo>
                <a:cubicBezTo>
                  <a:pt x="141245" y="124680"/>
                  <a:pt x="141213" y="124775"/>
                  <a:pt x="141213" y="124839"/>
                </a:cubicBezTo>
                <a:lnTo>
                  <a:pt x="141213" y="130634"/>
                </a:lnTo>
                <a:lnTo>
                  <a:pt x="127690" y="142890"/>
                </a:lnTo>
                <a:lnTo>
                  <a:pt x="114484" y="131711"/>
                </a:lnTo>
                <a:lnTo>
                  <a:pt x="154451" y="110239"/>
                </a:lnTo>
                <a:cubicBezTo>
                  <a:pt x="154514" y="110208"/>
                  <a:pt x="154546" y="110176"/>
                  <a:pt x="154546" y="110113"/>
                </a:cubicBezTo>
                <a:lnTo>
                  <a:pt x="156319" y="106566"/>
                </a:lnTo>
                <a:close/>
                <a:moveTo>
                  <a:pt x="182731" y="118885"/>
                </a:moveTo>
                <a:cubicBezTo>
                  <a:pt x="185550" y="121292"/>
                  <a:pt x="192517" y="127182"/>
                  <a:pt x="204393" y="137316"/>
                </a:cubicBezTo>
                <a:cubicBezTo>
                  <a:pt x="204900" y="137728"/>
                  <a:pt x="205406" y="138140"/>
                  <a:pt x="205913" y="138551"/>
                </a:cubicBezTo>
                <a:lnTo>
                  <a:pt x="205691" y="145582"/>
                </a:lnTo>
                <a:lnTo>
                  <a:pt x="180863" y="123034"/>
                </a:lnTo>
                <a:lnTo>
                  <a:pt x="179469" y="120342"/>
                </a:lnTo>
                <a:lnTo>
                  <a:pt x="182731" y="118885"/>
                </a:lnTo>
                <a:close/>
                <a:moveTo>
                  <a:pt x="206293" y="130317"/>
                </a:moveTo>
                <a:cubicBezTo>
                  <a:pt x="207908" y="131838"/>
                  <a:pt x="214210" y="137538"/>
                  <a:pt x="218201" y="140578"/>
                </a:cubicBezTo>
                <a:cubicBezTo>
                  <a:pt x="219626" y="141560"/>
                  <a:pt x="221177" y="142383"/>
                  <a:pt x="222793" y="143048"/>
                </a:cubicBezTo>
                <a:cubicBezTo>
                  <a:pt x="222096" y="143840"/>
                  <a:pt x="221336" y="144663"/>
                  <a:pt x="220512" y="145614"/>
                </a:cubicBezTo>
                <a:cubicBezTo>
                  <a:pt x="215477" y="142890"/>
                  <a:pt x="210758" y="139660"/>
                  <a:pt x="206388" y="135955"/>
                </a:cubicBezTo>
                <a:lnTo>
                  <a:pt x="206293" y="130317"/>
                </a:lnTo>
                <a:close/>
                <a:moveTo>
                  <a:pt x="23499" y="134909"/>
                </a:moveTo>
                <a:lnTo>
                  <a:pt x="26318" y="142953"/>
                </a:lnTo>
                <a:lnTo>
                  <a:pt x="18939" y="146215"/>
                </a:lnTo>
                <a:lnTo>
                  <a:pt x="16025" y="138298"/>
                </a:lnTo>
                <a:cubicBezTo>
                  <a:pt x="18400" y="137221"/>
                  <a:pt x="20902" y="136081"/>
                  <a:pt x="23499" y="134909"/>
                </a:cubicBezTo>
                <a:close/>
                <a:moveTo>
                  <a:pt x="150872" y="140737"/>
                </a:moveTo>
                <a:lnTo>
                  <a:pt x="153152" y="143397"/>
                </a:lnTo>
                <a:lnTo>
                  <a:pt x="150017" y="146247"/>
                </a:lnTo>
                <a:lnTo>
                  <a:pt x="147737" y="143808"/>
                </a:lnTo>
                <a:lnTo>
                  <a:pt x="150872" y="140737"/>
                </a:lnTo>
                <a:close/>
                <a:moveTo>
                  <a:pt x="157776" y="133896"/>
                </a:moveTo>
                <a:lnTo>
                  <a:pt x="161481" y="137886"/>
                </a:lnTo>
                <a:lnTo>
                  <a:pt x="163096" y="139628"/>
                </a:lnTo>
                <a:lnTo>
                  <a:pt x="156224" y="146247"/>
                </a:lnTo>
                <a:lnTo>
                  <a:pt x="151189" y="140388"/>
                </a:lnTo>
                <a:lnTo>
                  <a:pt x="157776" y="133896"/>
                </a:lnTo>
                <a:close/>
                <a:moveTo>
                  <a:pt x="40980" y="136778"/>
                </a:moveTo>
                <a:cubicBezTo>
                  <a:pt x="41456" y="137981"/>
                  <a:pt x="41867" y="139216"/>
                  <a:pt x="42216" y="140452"/>
                </a:cubicBezTo>
                <a:cubicBezTo>
                  <a:pt x="42437" y="141528"/>
                  <a:pt x="42437" y="142605"/>
                  <a:pt x="42311" y="143713"/>
                </a:cubicBezTo>
                <a:lnTo>
                  <a:pt x="36673" y="146310"/>
                </a:lnTo>
                <a:lnTo>
                  <a:pt x="34552" y="139818"/>
                </a:lnTo>
                <a:cubicBezTo>
                  <a:pt x="38257" y="138140"/>
                  <a:pt x="40094" y="137253"/>
                  <a:pt x="40980" y="136778"/>
                </a:cubicBezTo>
                <a:close/>
                <a:moveTo>
                  <a:pt x="94755" y="130064"/>
                </a:moveTo>
                <a:lnTo>
                  <a:pt x="94755" y="130381"/>
                </a:lnTo>
                <a:lnTo>
                  <a:pt x="91303" y="147197"/>
                </a:lnTo>
                <a:lnTo>
                  <a:pt x="89307" y="147545"/>
                </a:lnTo>
                <a:lnTo>
                  <a:pt x="88927" y="144663"/>
                </a:lnTo>
                <a:cubicBezTo>
                  <a:pt x="88896" y="144663"/>
                  <a:pt x="88896" y="144632"/>
                  <a:pt x="88896" y="144600"/>
                </a:cubicBezTo>
                <a:lnTo>
                  <a:pt x="83892" y="134434"/>
                </a:lnTo>
                <a:lnTo>
                  <a:pt x="94755" y="130064"/>
                </a:lnTo>
                <a:close/>
                <a:moveTo>
                  <a:pt x="239166" y="136050"/>
                </a:moveTo>
                <a:cubicBezTo>
                  <a:pt x="239767" y="137950"/>
                  <a:pt x="239989" y="140483"/>
                  <a:pt x="240052" y="142763"/>
                </a:cubicBezTo>
                <a:cubicBezTo>
                  <a:pt x="240052" y="142795"/>
                  <a:pt x="240052" y="142795"/>
                  <a:pt x="240052" y="142827"/>
                </a:cubicBezTo>
                <a:cubicBezTo>
                  <a:pt x="240116" y="144695"/>
                  <a:pt x="240052" y="146564"/>
                  <a:pt x="239862" y="148432"/>
                </a:cubicBezTo>
                <a:cubicBezTo>
                  <a:pt x="239356" y="148305"/>
                  <a:pt x="238152" y="147957"/>
                  <a:pt x="236537" y="147450"/>
                </a:cubicBezTo>
                <a:cubicBezTo>
                  <a:pt x="236537" y="147419"/>
                  <a:pt x="236537" y="147419"/>
                  <a:pt x="236537" y="147387"/>
                </a:cubicBezTo>
                <a:lnTo>
                  <a:pt x="235777" y="140990"/>
                </a:lnTo>
                <a:cubicBezTo>
                  <a:pt x="235763" y="140847"/>
                  <a:pt x="235658" y="140782"/>
                  <a:pt x="235554" y="140782"/>
                </a:cubicBezTo>
                <a:cubicBezTo>
                  <a:pt x="235427" y="140782"/>
                  <a:pt x="235299" y="140879"/>
                  <a:pt x="235334" y="141053"/>
                </a:cubicBezTo>
                <a:lnTo>
                  <a:pt x="236062" y="147292"/>
                </a:lnTo>
                <a:cubicBezTo>
                  <a:pt x="233117" y="146374"/>
                  <a:pt x="228968" y="145012"/>
                  <a:pt x="225358" y="143587"/>
                </a:cubicBezTo>
                <a:cubicBezTo>
                  <a:pt x="227068" y="141718"/>
                  <a:pt x="228303" y="140452"/>
                  <a:pt x="228905" y="140103"/>
                </a:cubicBezTo>
                <a:cubicBezTo>
                  <a:pt x="230678" y="139058"/>
                  <a:pt x="234764" y="137538"/>
                  <a:pt x="239166" y="136050"/>
                </a:cubicBezTo>
                <a:close/>
                <a:moveTo>
                  <a:pt x="58557" y="135004"/>
                </a:moveTo>
                <a:lnTo>
                  <a:pt x="60932" y="145550"/>
                </a:lnTo>
                <a:lnTo>
                  <a:pt x="58082" y="146374"/>
                </a:lnTo>
                <a:lnTo>
                  <a:pt x="49563" y="148749"/>
                </a:lnTo>
                <a:lnTo>
                  <a:pt x="47599" y="141845"/>
                </a:lnTo>
                <a:cubicBezTo>
                  <a:pt x="47568" y="141782"/>
                  <a:pt x="47504" y="141718"/>
                  <a:pt x="47441" y="141687"/>
                </a:cubicBezTo>
                <a:lnTo>
                  <a:pt x="44654" y="141212"/>
                </a:lnTo>
                <a:cubicBezTo>
                  <a:pt x="44622" y="140768"/>
                  <a:pt x="44559" y="140388"/>
                  <a:pt x="44464" y="140008"/>
                </a:cubicBezTo>
                <a:cubicBezTo>
                  <a:pt x="44464" y="139881"/>
                  <a:pt x="44401" y="139723"/>
                  <a:pt x="44337" y="139501"/>
                </a:cubicBezTo>
                <a:lnTo>
                  <a:pt x="58557" y="135004"/>
                </a:lnTo>
                <a:close/>
                <a:moveTo>
                  <a:pt x="34140" y="140008"/>
                </a:moveTo>
                <a:lnTo>
                  <a:pt x="36262" y="146500"/>
                </a:lnTo>
                <a:lnTo>
                  <a:pt x="29200" y="149762"/>
                </a:lnTo>
                <a:lnTo>
                  <a:pt x="26919" y="143238"/>
                </a:lnTo>
                <a:cubicBezTo>
                  <a:pt x="29865" y="141908"/>
                  <a:pt x="32240" y="140863"/>
                  <a:pt x="34140" y="140008"/>
                </a:cubicBezTo>
                <a:close/>
                <a:moveTo>
                  <a:pt x="15614" y="138520"/>
                </a:moveTo>
                <a:lnTo>
                  <a:pt x="18527" y="146405"/>
                </a:lnTo>
                <a:lnTo>
                  <a:pt x="9565" y="150332"/>
                </a:lnTo>
                <a:lnTo>
                  <a:pt x="6620" y="142637"/>
                </a:lnTo>
                <a:cubicBezTo>
                  <a:pt x="9248" y="141433"/>
                  <a:pt x="12288" y="140040"/>
                  <a:pt x="15614" y="138520"/>
                </a:cubicBezTo>
                <a:close/>
                <a:moveTo>
                  <a:pt x="175954" y="147197"/>
                </a:moveTo>
                <a:lnTo>
                  <a:pt x="176714" y="149572"/>
                </a:lnTo>
                <a:lnTo>
                  <a:pt x="173167" y="150681"/>
                </a:lnTo>
                <a:lnTo>
                  <a:pt x="172724" y="147957"/>
                </a:lnTo>
                <a:lnTo>
                  <a:pt x="175954" y="147197"/>
                </a:lnTo>
                <a:close/>
                <a:moveTo>
                  <a:pt x="103337" y="144917"/>
                </a:moveTo>
                <a:lnTo>
                  <a:pt x="106124" y="145994"/>
                </a:lnTo>
                <a:lnTo>
                  <a:pt x="106757" y="150712"/>
                </a:lnTo>
                <a:lnTo>
                  <a:pt x="106757" y="150712"/>
                </a:lnTo>
                <a:lnTo>
                  <a:pt x="103337" y="150206"/>
                </a:lnTo>
                <a:lnTo>
                  <a:pt x="103337" y="144917"/>
                </a:lnTo>
                <a:close/>
                <a:moveTo>
                  <a:pt x="83449" y="134593"/>
                </a:moveTo>
                <a:lnTo>
                  <a:pt x="88452" y="144790"/>
                </a:lnTo>
                <a:lnTo>
                  <a:pt x="88864" y="147640"/>
                </a:lnTo>
                <a:lnTo>
                  <a:pt x="82055" y="148812"/>
                </a:lnTo>
                <a:lnTo>
                  <a:pt x="82024" y="148844"/>
                </a:lnTo>
                <a:lnTo>
                  <a:pt x="78825" y="150174"/>
                </a:lnTo>
                <a:lnTo>
                  <a:pt x="74138" y="150712"/>
                </a:lnTo>
                <a:lnTo>
                  <a:pt x="71161" y="139533"/>
                </a:lnTo>
                <a:lnTo>
                  <a:pt x="83449" y="134593"/>
                </a:lnTo>
                <a:close/>
                <a:moveTo>
                  <a:pt x="42216" y="144252"/>
                </a:moveTo>
                <a:lnTo>
                  <a:pt x="42216" y="144252"/>
                </a:lnTo>
                <a:cubicBezTo>
                  <a:pt x="41709" y="146564"/>
                  <a:pt x="40379" y="148780"/>
                  <a:pt x="38130" y="150776"/>
                </a:cubicBezTo>
                <a:lnTo>
                  <a:pt x="36832" y="146754"/>
                </a:lnTo>
                <a:lnTo>
                  <a:pt x="42216" y="144252"/>
                </a:lnTo>
                <a:close/>
                <a:moveTo>
                  <a:pt x="200371" y="141370"/>
                </a:moveTo>
                <a:lnTo>
                  <a:pt x="205691" y="146184"/>
                </a:lnTo>
                <a:lnTo>
                  <a:pt x="205533" y="151757"/>
                </a:lnTo>
                <a:lnTo>
                  <a:pt x="197362" y="145297"/>
                </a:lnTo>
                <a:lnTo>
                  <a:pt x="200371" y="141370"/>
                </a:lnTo>
                <a:close/>
                <a:moveTo>
                  <a:pt x="179026" y="143080"/>
                </a:moveTo>
                <a:lnTo>
                  <a:pt x="179818" y="148305"/>
                </a:lnTo>
                <a:lnTo>
                  <a:pt x="177126" y="149414"/>
                </a:lnTo>
                <a:lnTo>
                  <a:pt x="176334" y="146849"/>
                </a:lnTo>
                <a:cubicBezTo>
                  <a:pt x="176307" y="146766"/>
                  <a:pt x="176208" y="146684"/>
                  <a:pt x="176120" y="146684"/>
                </a:cubicBezTo>
                <a:cubicBezTo>
                  <a:pt x="176107" y="146684"/>
                  <a:pt x="176093" y="146686"/>
                  <a:pt x="176081" y="146690"/>
                </a:cubicBezTo>
                <a:lnTo>
                  <a:pt x="172439" y="147577"/>
                </a:lnTo>
                <a:cubicBezTo>
                  <a:pt x="172312" y="147577"/>
                  <a:pt x="172249" y="147704"/>
                  <a:pt x="172249" y="147830"/>
                </a:cubicBezTo>
                <a:lnTo>
                  <a:pt x="172755" y="150839"/>
                </a:lnTo>
                <a:lnTo>
                  <a:pt x="169652" y="151821"/>
                </a:lnTo>
                <a:lnTo>
                  <a:pt x="167752" y="145867"/>
                </a:lnTo>
                <a:lnTo>
                  <a:pt x="179026" y="143080"/>
                </a:lnTo>
                <a:close/>
                <a:moveTo>
                  <a:pt x="69768" y="126992"/>
                </a:moveTo>
                <a:lnTo>
                  <a:pt x="73473" y="138108"/>
                </a:lnTo>
                <a:lnTo>
                  <a:pt x="70813" y="139185"/>
                </a:lnTo>
                <a:cubicBezTo>
                  <a:pt x="70718" y="139216"/>
                  <a:pt x="70654" y="139343"/>
                  <a:pt x="70686" y="139470"/>
                </a:cubicBezTo>
                <a:lnTo>
                  <a:pt x="73695" y="150776"/>
                </a:lnTo>
                <a:lnTo>
                  <a:pt x="63339" y="151979"/>
                </a:lnTo>
                <a:lnTo>
                  <a:pt x="59349" y="134276"/>
                </a:lnTo>
                <a:cubicBezTo>
                  <a:pt x="59317" y="134149"/>
                  <a:pt x="59254" y="134054"/>
                  <a:pt x="59127" y="133991"/>
                </a:cubicBezTo>
                <a:cubicBezTo>
                  <a:pt x="59095" y="133959"/>
                  <a:pt x="59064" y="133959"/>
                  <a:pt x="59000" y="133959"/>
                </a:cubicBezTo>
                <a:lnTo>
                  <a:pt x="58113" y="130919"/>
                </a:lnTo>
                <a:lnTo>
                  <a:pt x="69768" y="126992"/>
                </a:lnTo>
                <a:close/>
                <a:moveTo>
                  <a:pt x="225009" y="143967"/>
                </a:moveTo>
                <a:cubicBezTo>
                  <a:pt x="230995" y="146342"/>
                  <a:pt x="238374" y="148495"/>
                  <a:pt x="239767" y="148907"/>
                </a:cubicBezTo>
                <a:lnTo>
                  <a:pt x="238754" y="152517"/>
                </a:lnTo>
                <a:lnTo>
                  <a:pt x="236569" y="152011"/>
                </a:lnTo>
                <a:cubicBezTo>
                  <a:pt x="231723" y="150744"/>
                  <a:pt x="227036" y="148970"/>
                  <a:pt x="222571" y="146722"/>
                </a:cubicBezTo>
                <a:cubicBezTo>
                  <a:pt x="223458" y="145709"/>
                  <a:pt x="224281" y="144790"/>
                  <a:pt x="225009" y="143967"/>
                </a:cubicBezTo>
                <a:close/>
                <a:moveTo>
                  <a:pt x="61027" y="145994"/>
                </a:moveTo>
                <a:lnTo>
                  <a:pt x="62452" y="152264"/>
                </a:lnTo>
                <a:lnTo>
                  <a:pt x="60647" y="152929"/>
                </a:lnTo>
                <a:lnTo>
                  <a:pt x="58462" y="146722"/>
                </a:lnTo>
                <a:lnTo>
                  <a:pt x="61027" y="145994"/>
                </a:lnTo>
                <a:close/>
                <a:moveTo>
                  <a:pt x="153437" y="143745"/>
                </a:moveTo>
                <a:lnTo>
                  <a:pt x="155876" y="146564"/>
                </a:lnTo>
                <a:lnTo>
                  <a:pt x="149099" y="153087"/>
                </a:lnTo>
                <a:lnTo>
                  <a:pt x="144095" y="147419"/>
                </a:lnTo>
                <a:lnTo>
                  <a:pt x="147420" y="144125"/>
                </a:lnTo>
                <a:lnTo>
                  <a:pt x="149859" y="146754"/>
                </a:lnTo>
                <a:cubicBezTo>
                  <a:pt x="149890" y="146785"/>
                  <a:pt x="149954" y="146817"/>
                  <a:pt x="150017" y="146817"/>
                </a:cubicBezTo>
                <a:cubicBezTo>
                  <a:pt x="150080" y="146817"/>
                  <a:pt x="150144" y="146785"/>
                  <a:pt x="150175" y="146754"/>
                </a:cubicBezTo>
                <a:lnTo>
                  <a:pt x="153437" y="143745"/>
                </a:lnTo>
                <a:close/>
                <a:moveTo>
                  <a:pt x="179026" y="120532"/>
                </a:moveTo>
                <a:lnTo>
                  <a:pt x="180483" y="123287"/>
                </a:lnTo>
                <a:cubicBezTo>
                  <a:pt x="180483" y="123319"/>
                  <a:pt x="180514" y="123350"/>
                  <a:pt x="180514" y="123350"/>
                </a:cubicBezTo>
                <a:lnTo>
                  <a:pt x="200023" y="141085"/>
                </a:lnTo>
                <a:lnTo>
                  <a:pt x="196982" y="145012"/>
                </a:lnTo>
                <a:lnTo>
                  <a:pt x="188558" y="138330"/>
                </a:lnTo>
                <a:cubicBezTo>
                  <a:pt x="188513" y="138307"/>
                  <a:pt x="188469" y="138297"/>
                  <a:pt x="188427" y="138297"/>
                </a:cubicBezTo>
                <a:cubicBezTo>
                  <a:pt x="188350" y="138297"/>
                  <a:pt x="188283" y="138332"/>
                  <a:pt x="188242" y="138393"/>
                </a:cubicBezTo>
                <a:cubicBezTo>
                  <a:pt x="188147" y="138488"/>
                  <a:pt x="188178" y="138615"/>
                  <a:pt x="188273" y="138710"/>
                </a:cubicBezTo>
                <a:lnTo>
                  <a:pt x="205216" y="152106"/>
                </a:lnTo>
                <a:lnTo>
                  <a:pt x="199516" y="153151"/>
                </a:lnTo>
                <a:lnTo>
                  <a:pt x="184916" y="139406"/>
                </a:lnTo>
                <a:lnTo>
                  <a:pt x="183555" y="135701"/>
                </a:lnTo>
                <a:lnTo>
                  <a:pt x="176619" y="121609"/>
                </a:lnTo>
                <a:lnTo>
                  <a:pt x="179026" y="120532"/>
                </a:lnTo>
                <a:close/>
                <a:moveTo>
                  <a:pt x="206356" y="138900"/>
                </a:moveTo>
                <a:cubicBezTo>
                  <a:pt x="210283" y="142098"/>
                  <a:pt x="214495" y="144949"/>
                  <a:pt x="218961" y="147419"/>
                </a:cubicBezTo>
                <a:cubicBezTo>
                  <a:pt x="217472" y="149160"/>
                  <a:pt x="215825" y="151092"/>
                  <a:pt x="214084" y="153214"/>
                </a:cubicBezTo>
                <a:lnTo>
                  <a:pt x="206135" y="145994"/>
                </a:lnTo>
                <a:lnTo>
                  <a:pt x="206356" y="138900"/>
                </a:lnTo>
                <a:close/>
                <a:moveTo>
                  <a:pt x="284452" y="144822"/>
                </a:moveTo>
                <a:cubicBezTo>
                  <a:pt x="284357" y="145107"/>
                  <a:pt x="284262" y="145329"/>
                  <a:pt x="284199" y="145487"/>
                </a:cubicBezTo>
                <a:cubicBezTo>
                  <a:pt x="283661" y="146754"/>
                  <a:pt x="282330" y="149826"/>
                  <a:pt x="280779" y="153372"/>
                </a:cubicBezTo>
                <a:cubicBezTo>
                  <a:pt x="279379" y="153143"/>
                  <a:pt x="277967" y="153037"/>
                  <a:pt x="276549" y="153037"/>
                </a:cubicBezTo>
                <a:cubicBezTo>
                  <a:pt x="275817" y="153037"/>
                  <a:pt x="275083" y="153065"/>
                  <a:pt x="274350" y="153119"/>
                </a:cubicBezTo>
                <a:cubicBezTo>
                  <a:pt x="279544" y="151124"/>
                  <a:pt x="282425" y="148084"/>
                  <a:pt x="284452" y="144822"/>
                </a:cubicBezTo>
                <a:close/>
                <a:moveTo>
                  <a:pt x="18685" y="146880"/>
                </a:moveTo>
                <a:lnTo>
                  <a:pt x="20586" y="152074"/>
                </a:lnTo>
                <a:lnTo>
                  <a:pt x="16817" y="153404"/>
                </a:lnTo>
                <a:lnTo>
                  <a:pt x="14885" y="148495"/>
                </a:lnTo>
                <a:lnTo>
                  <a:pt x="17419" y="147387"/>
                </a:lnTo>
                <a:lnTo>
                  <a:pt x="18685" y="146880"/>
                </a:lnTo>
                <a:close/>
                <a:moveTo>
                  <a:pt x="258800" y="125979"/>
                </a:moveTo>
                <a:lnTo>
                  <a:pt x="264342" y="131236"/>
                </a:lnTo>
                <a:lnTo>
                  <a:pt x="253860" y="145519"/>
                </a:lnTo>
                <a:cubicBezTo>
                  <a:pt x="253828" y="145519"/>
                  <a:pt x="253828" y="145550"/>
                  <a:pt x="253797" y="145582"/>
                </a:cubicBezTo>
                <a:lnTo>
                  <a:pt x="251358" y="153752"/>
                </a:lnTo>
                <a:cubicBezTo>
                  <a:pt x="247399" y="153562"/>
                  <a:pt x="243884" y="153309"/>
                  <a:pt x="241921" y="153056"/>
                </a:cubicBezTo>
                <a:cubicBezTo>
                  <a:pt x="241382" y="152992"/>
                  <a:pt x="240464" y="152866"/>
                  <a:pt x="239197" y="152612"/>
                </a:cubicBezTo>
                <a:cubicBezTo>
                  <a:pt x="239799" y="150491"/>
                  <a:pt x="240211" y="148939"/>
                  <a:pt x="240242" y="148780"/>
                </a:cubicBezTo>
                <a:cubicBezTo>
                  <a:pt x="240464" y="146849"/>
                  <a:pt x="240527" y="144854"/>
                  <a:pt x="240496" y="142890"/>
                </a:cubicBezTo>
                <a:lnTo>
                  <a:pt x="252308" y="131869"/>
                </a:lnTo>
                <a:cubicBezTo>
                  <a:pt x="253448" y="131553"/>
                  <a:pt x="254113" y="131363"/>
                  <a:pt x="254145" y="131331"/>
                </a:cubicBezTo>
                <a:cubicBezTo>
                  <a:pt x="254398" y="131268"/>
                  <a:pt x="254588" y="131141"/>
                  <a:pt x="254715" y="130951"/>
                </a:cubicBezTo>
                <a:lnTo>
                  <a:pt x="258800" y="125979"/>
                </a:lnTo>
                <a:close/>
                <a:moveTo>
                  <a:pt x="118696" y="145550"/>
                </a:moveTo>
                <a:lnTo>
                  <a:pt x="125030" y="151029"/>
                </a:lnTo>
                <a:lnTo>
                  <a:pt x="122022" y="153879"/>
                </a:lnTo>
                <a:lnTo>
                  <a:pt x="116321" y="147830"/>
                </a:lnTo>
                <a:lnTo>
                  <a:pt x="118696" y="145550"/>
                </a:lnTo>
                <a:close/>
                <a:moveTo>
                  <a:pt x="91493" y="147640"/>
                </a:moveTo>
                <a:lnTo>
                  <a:pt x="93868" y="148020"/>
                </a:lnTo>
                <a:lnTo>
                  <a:pt x="94818" y="149572"/>
                </a:lnTo>
                <a:lnTo>
                  <a:pt x="91588" y="151282"/>
                </a:lnTo>
                <a:lnTo>
                  <a:pt x="85824" y="154481"/>
                </a:lnTo>
                <a:lnTo>
                  <a:pt x="82467" y="149224"/>
                </a:lnTo>
                <a:lnTo>
                  <a:pt x="91493" y="147640"/>
                </a:lnTo>
                <a:close/>
                <a:moveTo>
                  <a:pt x="28946" y="150396"/>
                </a:moveTo>
                <a:lnTo>
                  <a:pt x="30245" y="154069"/>
                </a:lnTo>
                <a:lnTo>
                  <a:pt x="27743" y="154956"/>
                </a:lnTo>
                <a:lnTo>
                  <a:pt x="26381" y="151631"/>
                </a:lnTo>
                <a:lnTo>
                  <a:pt x="28946" y="150396"/>
                </a:lnTo>
                <a:close/>
                <a:moveTo>
                  <a:pt x="218074" y="152042"/>
                </a:moveTo>
                <a:lnTo>
                  <a:pt x="223553" y="153594"/>
                </a:lnTo>
                <a:lnTo>
                  <a:pt x="222888" y="155938"/>
                </a:lnTo>
                <a:lnTo>
                  <a:pt x="216364" y="154037"/>
                </a:lnTo>
                <a:lnTo>
                  <a:pt x="218074" y="152042"/>
                </a:lnTo>
                <a:close/>
                <a:moveTo>
                  <a:pt x="95071" y="149952"/>
                </a:moveTo>
                <a:lnTo>
                  <a:pt x="99030" y="156381"/>
                </a:lnTo>
                <a:lnTo>
                  <a:pt x="99030" y="156381"/>
                </a:lnTo>
                <a:lnTo>
                  <a:pt x="95103" y="156254"/>
                </a:lnTo>
                <a:lnTo>
                  <a:pt x="92031" y="151567"/>
                </a:lnTo>
                <a:lnTo>
                  <a:pt x="95071" y="149952"/>
                </a:lnTo>
                <a:close/>
                <a:moveTo>
                  <a:pt x="57987" y="146849"/>
                </a:moveTo>
                <a:lnTo>
                  <a:pt x="60204" y="153119"/>
                </a:lnTo>
                <a:lnTo>
                  <a:pt x="55200" y="155019"/>
                </a:lnTo>
                <a:lnTo>
                  <a:pt x="51843" y="156634"/>
                </a:lnTo>
                <a:lnTo>
                  <a:pt x="49689" y="149160"/>
                </a:lnTo>
                <a:lnTo>
                  <a:pt x="57987" y="146849"/>
                </a:lnTo>
                <a:close/>
                <a:moveTo>
                  <a:pt x="221019" y="148527"/>
                </a:moveTo>
                <a:cubicBezTo>
                  <a:pt x="226435" y="151346"/>
                  <a:pt x="232198" y="153436"/>
                  <a:pt x="238152" y="154734"/>
                </a:cubicBezTo>
                <a:lnTo>
                  <a:pt x="237519" y="157046"/>
                </a:lnTo>
                <a:lnTo>
                  <a:pt x="218391" y="151662"/>
                </a:lnTo>
                <a:cubicBezTo>
                  <a:pt x="219309" y="150554"/>
                  <a:pt x="220196" y="149509"/>
                  <a:pt x="221019" y="148527"/>
                </a:cubicBezTo>
                <a:close/>
                <a:moveTo>
                  <a:pt x="104509" y="118790"/>
                </a:moveTo>
                <a:lnTo>
                  <a:pt x="105839" y="123382"/>
                </a:lnTo>
                <a:cubicBezTo>
                  <a:pt x="105839" y="123414"/>
                  <a:pt x="105870" y="123414"/>
                  <a:pt x="105902" y="123445"/>
                </a:cubicBezTo>
                <a:lnTo>
                  <a:pt x="109987" y="128259"/>
                </a:lnTo>
                <a:lnTo>
                  <a:pt x="107296" y="135480"/>
                </a:lnTo>
                <a:lnTo>
                  <a:pt x="105395" y="135004"/>
                </a:lnTo>
                <a:cubicBezTo>
                  <a:pt x="105364" y="134989"/>
                  <a:pt x="105332" y="134981"/>
                  <a:pt x="105300" y="134981"/>
                </a:cubicBezTo>
                <a:cubicBezTo>
                  <a:pt x="105269" y="134981"/>
                  <a:pt x="105237" y="134989"/>
                  <a:pt x="105205" y="135004"/>
                </a:cubicBezTo>
                <a:cubicBezTo>
                  <a:pt x="105142" y="135036"/>
                  <a:pt x="105110" y="135099"/>
                  <a:pt x="105110" y="135163"/>
                </a:cubicBezTo>
                <a:lnTo>
                  <a:pt x="102894" y="144537"/>
                </a:lnTo>
                <a:cubicBezTo>
                  <a:pt x="102862" y="144568"/>
                  <a:pt x="102862" y="144568"/>
                  <a:pt x="102894" y="144600"/>
                </a:cubicBezTo>
                <a:lnTo>
                  <a:pt x="102894" y="154101"/>
                </a:lnTo>
                <a:lnTo>
                  <a:pt x="100202" y="157394"/>
                </a:lnTo>
                <a:lnTo>
                  <a:pt x="95451" y="149731"/>
                </a:lnTo>
                <a:lnTo>
                  <a:pt x="97193" y="148812"/>
                </a:lnTo>
                <a:cubicBezTo>
                  <a:pt x="97256" y="148780"/>
                  <a:pt x="97320" y="148717"/>
                  <a:pt x="97320" y="148654"/>
                </a:cubicBezTo>
                <a:lnTo>
                  <a:pt x="97700" y="143935"/>
                </a:lnTo>
                <a:lnTo>
                  <a:pt x="100962" y="142542"/>
                </a:lnTo>
                <a:cubicBezTo>
                  <a:pt x="101234" y="142460"/>
                  <a:pt x="101108" y="142098"/>
                  <a:pt x="100887" y="142098"/>
                </a:cubicBezTo>
                <a:cubicBezTo>
                  <a:pt x="100851" y="142098"/>
                  <a:pt x="100812" y="142108"/>
                  <a:pt x="100772" y="142130"/>
                </a:cubicBezTo>
                <a:lnTo>
                  <a:pt x="97415" y="143555"/>
                </a:lnTo>
                <a:cubicBezTo>
                  <a:pt x="97320" y="143587"/>
                  <a:pt x="97256" y="143682"/>
                  <a:pt x="97256" y="143745"/>
                </a:cubicBezTo>
                <a:lnTo>
                  <a:pt x="96876" y="148495"/>
                </a:lnTo>
                <a:lnTo>
                  <a:pt x="95230" y="149350"/>
                </a:lnTo>
                <a:lnTo>
                  <a:pt x="94216" y="147704"/>
                </a:lnTo>
                <a:cubicBezTo>
                  <a:pt x="94153" y="147672"/>
                  <a:pt x="94121" y="147609"/>
                  <a:pt x="94058" y="147609"/>
                </a:cubicBezTo>
                <a:lnTo>
                  <a:pt x="91746" y="147229"/>
                </a:lnTo>
                <a:lnTo>
                  <a:pt x="95198" y="130444"/>
                </a:lnTo>
                <a:cubicBezTo>
                  <a:pt x="95198" y="130412"/>
                  <a:pt x="95198" y="130412"/>
                  <a:pt x="95198" y="130381"/>
                </a:cubicBezTo>
                <a:lnTo>
                  <a:pt x="95166" y="129842"/>
                </a:lnTo>
                <a:cubicBezTo>
                  <a:pt x="95198" y="129779"/>
                  <a:pt x="95198" y="129716"/>
                  <a:pt x="95166" y="129652"/>
                </a:cubicBezTo>
                <a:cubicBezTo>
                  <a:pt x="95166" y="129621"/>
                  <a:pt x="95166" y="129621"/>
                  <a:pt x="95135" y="129589"/>
                </a:cubicBezTo>
                <a:lnTo>
                  <a:pt x="94913" y="125630"/>
                </a:lnTo>
                <a:cubicBezTo>
                  <a:pt x="94913" y="125599"/>
                  <a:pt x="94913" y="125567"/>
                  <a:pt x="94881" y="125535"/>
                </a:cubicBezTo>
                <a:lnTo>
                  <a:pt x="92031" y="120373"/>
                </a:lnTo>
                <a:lnTo>
                  <a:pt x="104509" y="118790"/>
                </a:lnTo>
                <a:close/>
                <a:moveTo>
                  <a:pt x="157744" y="114420"/>
                </a:moveTo>
                <a:lnTo>
                  <a:pt x="161988" y="115655"/>
                </a:lnTo>
                <a:lnTo>
                  <a:pt x="162463" y="117492"/>
                </a:lnTo>
                <a:lnTo>
                  <a:pt x="164585" y="126454"/>
                </a:lnTo>
                <a:lnTo>
                  <a:pt x="147262" y="143618"/>
                </a:lnTo>
                <a:lnTo>
                  <a:pt x="136178" y="154639"/>
                </a:lnTo>
                <a:lnTo>
                  <a:pt x="130826" y="159136"/>
                </a:lnTo>
                <a:lnTo>
                  <a:pt x="129242" y="154132"/>
                </a:lnTo>
                <a:cubicBezTo>
                  <a:pt x="129242" y="154101"/>
                  <a:pt x="129211" y="154069"/>
                  <a:pt x="129179" y="154037"/>
                </a:cubicBezTo>
                <a:lnTo>
                  <a:pt x="125695" y="151029"/>
                </a:lnTo>
                <a:lnTo>
                  <a:pt x="130984" y="146025"/>
                </a:lnTo>
                <a:cubicBezTo>
                  <a:pt x="131016" y="145962"/>
                  <a:pt x="131047" y="145930"/>
                  <a:pt x="131047" y="145867"/>
                </a:cubicBezTo>
                <a:cubicBezTo>
                  <a:pt x="131047" y="145772"/>
                  <a:pt x="131016" y="145709"/>
                  <a:pt x="130984" y="145677"/>
                </a:cubicBezTo>
                <a:lnTo>
                  <a:pt x="128007" y="143175"/>
                </a:lnTo>
                <a:lnTo>
                  <a:pt x="141561" y="130919"/>
                </a:lnTo>
                <a:cubicBezTo>
                  <a:pt x="141625" y="130856"/>
                  <a:pt x="141625" y="130793"/>
                  <a:pt x="141625" y="130729"/>
                </a:cubicBezTo>
                <a:lnTo>
                  <a:pt x="141625" y="124965"/>
                </a:lnTo>
                <a:lnTo>
                  <a:pt x="150524" y="119582"/>
                </a:lnTo>
                <a:cubicBezTo>
                  <a:pt x="150555" y="119550"/>
                  <a:pt x="150555" y="119550"/>
                  <a:pt x="150587" y="119518"/>
                </a:cubicBezTo>
                <a:lnTo>
                  <a:pt x="153532" y="115370"/>
                </a:lnTo>
                <a:lnTo>
                  <a:pt x="157744" y="114420"/>
                </a:lnTo>
                <a:close/>
                <a:moveTo>
                  <a:pt x="36420" y="146944"/>
                </a:moveTo>
                <a:lnTo>
                  <a:pt x="37750" y="151092"/>
                </a:lnTo>
                <a:cubicBezTo>
                  <a:pt x="37592" y="151251"/>
                  <a:pt x="37402" y="151409"/>
                  <a:pt x="37212" y="151567"/>
                </a:cubicBezTo>
                <a:cubicBezTo>
                  <a:pt x="34995" y="153341"/>
                  <a:pt x="33760" y="155684"/>
                  <a:pt x="33443" y="159295"/>
                </a:cubicBezTo>
                <a:lnTo>
                  <a:pt x="32652" y="159580"/>
                </a:lnTo>
                <a:lnTo>
                  <a:pt x="29358" y="150206"/>
                </a:lnTo>
                <a:lnTo>
                  <a:pt x="36420" y="146944"/>
                </a:lnTo>
                <a:close/>
                <a:moveTo>
                  <a:pt x="181021" y="153721"/>
                </a:moveTo>
                <a:lnTo>
                  <a:pt x="182003" y="157394"/>
                </a:lnTo>
                <a:lnTo>
                  <a:pt x="172217" y="159928"/>
                </a:lnTo>
                <a:lnTo>
                  <a:pt x="171077" y="156381"/>
                </a:lnTo>
                <a:lnTo>
                  <a:pt x="181021" y="153721"/>
                </a:lnTo>
                <a:close/>
                <a:moveTo>
                  <a:pt x="223996" y="153721"/>
                </a:moveTo>
                <a:lnTo>
                  <a:pt x="237392" y="157489"/>
                </a:lnTo>
                <a:cubicBezTo>
                  <a:pt x="237170" y="158313"/>
                  <a:pt x="236949" y="159136"/>
                  <a:pt x="236727" y="159928"/>
                </a:cubicBezTo>
                <a:lnTo>
                  <a:pt x="223331" y="156064"/>
                </a:lnTo>
                <a:lnTo>
                  <a:pt x="223996" y="153721"/>
                </a:lnTo>
                <a:close/>
                <a:moveTo>
                  <a:pt x="91619" y="151789"/>
                </a:moveTo>
                <a:lnTo>
                  <a:pt x="94660" y="156381"/>
                </a:lnTo>
                <a:lnTo>
                  <a:pt x="86806" y="160245"/>
                </a:lnTo>
                <a:lnTo>
                  <a:pt x="84209" y="156634"/>
                </a:lnTo>
                <a:lnTo>
                  <a:pt x="85887" y="154988"/>
                </a:lnTo>
                <a:lnTo>
                  <a:pt x="91619" y="151789"/>
                </a:lnTo>
                <a:close/>
                <a:moveTo>
                  <a:pt x="143747" y="147767"/>
                </a:moveTo>
                <a:lnTo>
                  <a:pt x="148750" y="153404"/>
                </a:lnTo>
                <a:lnTo>
                  <a:pt x="143557" y="158439"/>
                </a:lnTo>
                <a:cubicBezTo>
                  <a:pt x="143520" y="158415"/>
                  <a:pt x="143484" y="158405"/>
                  <a:pt x="143449" y="158405"/>
                </a:cubicBezTo>
                <a:cubicBezTo>
                  <a:pt x="143394" y="158405"/>
                  <a:pt x="143342" y="158432"/>
                  <a:pt x="143303" y="158471"/>
                </a:cubicBezTo>
                <a:cubicBezTo>
                  <a:pt x="143240" y="158534"/>
                  <a:pt x="143208" y="158629"/>
                  <a:pt x="143240" y="158724"/>
                </a:cubicBezTo>
                <a:lnTo>
                  <a:pt x="141466" y="160435"/>
                </a:lnTo>
                <a:lnTo>
                  <a:pt x="136621" y="154829"/>
                </a:lnTo>
                <a:lnTo>
                  <a:pt x="143747" y="147767"/>
                </a:lnTo>
                <a:close/>
                <a:moveTo>
                  <a:pt x="4181" y="0"/>
                </a:moveTo>
                <a:lnTo>
                  <a:pt x="8615" y="918"/>
                </a:lnTo>
                <a:lnTo>
                  <a:pt x="7285" y="7917"/>
                </a:lnTo>
                <a:lnTo>
                  <a:pt x="2756" y="10102"/>
                </a:lnTo>
                <a:lnTo>
                  <a:pt x="1" y="9564"/>
                </a:lnTo>
                <a:lnTo>
                  <a:pt x="1" y="10007"/>
                </a:lnTo>
                <a:lnTo>
                  <a:pt x="2534" y="10514"/>
                </a:lnTo>
                <a:lnTo>
                  <a:pt x="2059" y="14378"/>
                </a:lnTo>
                <a:lnTo>
                  <a:pt x="1" y="13871"/>
                </a:lnTo>
                <a:lnTo>
                  <a:pt x="1" y="14346"/>
                </a:lnTo>
                <a:lnTo>
                  <a:pt x="571" y="14473"/>
                </a:lnTo>
                <a:lnTo>
                  <a:pt x="1" y="20648"/>
                </a:lnTo>
                <a:lnTo>
                  <a:pt x="1" y="25525"/>
                </a:lnTo>
                <a:lnTo>
                  <a:pt x="381" y="21345"/>
                </a:lnTo>
                <a:lnTo>
                  <a:pt x="8393" y="22928"/>
                </a:lnTo>
                <a:lnTo>
                  <a:pt x="7696" y="30782"/>
                </a:lnTo>
                <a:lnTo>
                  <a:pt x="1" y="30497"/>
                </a:lnTo>
                <a:lnTo>
                  <a:pt x="1" y="30972"/>
                </a:lnTo>
                <a:lnTo>
                  <a:pt x="7918" y="31226"/>
                </a:lnTo>
                <a:lnTo>
                  <a:pt x="16247" y="31099"/>
                </a:lnTo>
                <a:lnTo>
                  <a:pt x="17640" y="39998"/>
                </a:lnTo>
                <a:cubicBezTo>
                  <a:pt x="11370" y="39491"/>
                  <a:pt x="4624" y="37591"/>
                  <a:pt x="1" y="36071"/>
                </a:cubicBezTo>
                <a:lnTo>
                  <a:pt x="1" y="38478"/>
                </a:lnTo>
                <a:cubicBezTo>
                  <a:pt x="1077" y="38826"/>
                  <a:pt x="2249" y="39206"/>
                  <a:pt x="3516" y="39554"/>
                </a:cubicBezTo>
                <a:cubicBezTo>
                  <a:pt x="10230" y="41486"/>
                  <a:pt x="16089" y="42468"/>
                  <a:pt x="20839" y="42468"/>
                </a:cubicBezTo>
                <a:cubicBezTo>
                  <a:pt x="21567" y="42468"/>
                  <a:pt x="22264" y="42468"/>
                  <a:pt x="22929" y="42405"/>
                </a:cubicBezTo>
                <a:cubicBezTo>
                  <a:pt x="24734" y="42246"/>
                  <a:pt x="26508" y="41961"/>
                  <a:pt x="28281" y="41518"/>
                </a:cubicBezTo>
                <a:lnTo>
                  <a:pt x="35628" y="43291"/>
                </a:lnTo>
                <a:lnTo>
                  <a:pt x="34837" y="48232"/>
                </a:lnTo>
                <a:cubicBezTo>
                  <a:pt x="31765" y="47567"/>
                  <a:pt x="28155" y="46617"/>
                  <a:pt x="28091" y="46585"/>
                </a:cubicBezTo>
                <a:lnTo>
                  <a:pt x="28059" y="46585"/>
                </a:lnTo>
                <a:lnTo>
                  <a:pt x="21536" y="46142"/>
                </a:lnTo>
                <a:lnTo>
                  <a:pt x="21441" y="46142"/>
                </a:lnTo>
                <a:lnTo>
                  <a:pt x="4846" y="52602"/>
                </a:lnTo>
                <a:lnTo>
                  <a:pt x="1" y="47345"/>
                </a:lnTo>
                <a:lnTo>
                  <a:pt x="1" y="48010"/>
                </a:lnTo>
                <a:lnTo>
                  <a:pt x="4561" y="52950"/>
                </a:lnTo>
                <a:lnTo>
                  <a:pt x="4339" y="57796"/>
                </a:lnTo>
                <a:cubicBezTo>
                  <a:pt x="4339" y="57827"/>
                  <a:pt x="4339" y="57859"/>
                  <a:pt x="4339" y="57891"/>
                </a:cubicBezTo>
                <a:lnTo>
                  <a:pt x="7221" y="64985"/>
                </a:lnTo>
                <a:lnTo>
                  <a:pt x="6810" y="66790"/>
                </a:lnTo>
                <a:lnTo>
                  <a:pt x="1" y="51937"/>
                </a:lnTo>
                <a:lnTo>
                  <a:pt x="1" y="57416"/>
                </a:lnTo>
                <a:lnTo>
                  <a:pt x="7095" y="72775"/>
                </a:lnTo>
                <a:lnTo>
                  <a:pt x="4814" y="74137"/>
                </a:lnTo>
                <a:lnTo>
                  <a:pt x="1" y="70780"/>
                </a:lnTo>
                <a:lnTo>
                  <a:pt x="1" y="73567"/>
                </a:lnTo>
                <a:lnTo>
                  <a:pt x="3358" y="75910"/>
                </a:lnTo>
                <a:lnTo>
                  <a:pt x="1616" y="79869"/>
                </a:lnTo>
                <a:cubicBezTo>
                  <a:pt x="1172" y="78856"/>
                  <a:pt x="634" y="77874"/>
                  <a:pt x="1" y="76955"/>
                </a:cubicBezTo>
                <a:lnTo>
                  <a:pt x="1" y="82117"/>
                </a:lnTo>
                <a:cubicBezTo>
                  <a:pt x="127" y="82529"/>
                  <a:pt x="222" y="82941"/>
                  <a:pt x="317" y="83353"/>
                </a:cubicBezTo>
                <a:cubicBezTo>
                  <a:pt x="317" y="83416"/>
                  <a:pt x="317" y="83479"/>
                  <a:pt x="349" y="83543"/>
                </a:cubicBezTo>
                <a:cubicBezTo>
                  <a:pt x="697" y="85601"/>
                  <a:pt x="602" y="87691"/>
                  <a:pt x="1" y="89655"/>
                </a:cubicBezTo>
                <a:lnTo>
                  <a:pt x="1" y="93455"/>
                </a:lnTo>
                <a:lnTo>
                  <a:pt x="1679" y="91460"/>
                </a:lnTo>
                <a:cubicBezTo>
                  <a:pt x="1742" y="91396"/>
                  <a:pt x="1806" y="91301"/>
                  <a:pt x="1869" y="91175"/>
                </a:cubicBezTo>
                <a:cubicBezTo>
                  <a:pt x="2819" y="88673"/>
                  <a:pt x="3104" y="85949"/>
                  <a:pt x="2661" y="83321"/>
                </a:cubicBezTo>
                <a:lnTo>
                  <a:pt x="5701" y="76290"/>
                </a:lnTo>
                <a:lnTo>
                  <a:pt x="8076" y="74865"/>
                </a:lnTo>
                <a:lnTo>
                  <a:pt x="14980" y="89876"/>
                </a:lnTo>
                <a:lnTo>
                  <a:pt x="9628" y="91871"/>
                </a:lnTo>
                <a:cubicBezTo>
                  <a:pt x="9533" y="91903"/>
                  <a:pt x="9470" y="91966"/>
                  <a:pt x="9470" y="92030"/>
                </a:cubicBezTo>
                <a:lnTo>
                  <a:pt x="8931" y="95767"/>
                </a:lnTo>
                <a:lnTo>
                  <a:pt x="6144" y="102005"/>
                </a:lnTo>
                <a:lnTo>
                  <a:pt x="1584" y="104349"/>
                </a:lnTo>
                <a:cubicBezTo>
                  <a:pt x="1457" y="104381"/>
                  <a:pt x="1426" y="104507"/>
                  <a:pt x="1457" y="104634"/>
                </a:cubicBezTo>
                <a:lnTo>
                  <a:pt x="12858" y="131774"/>
                </a:lnTo>
                <a:lnTo>
                  <a:pt x="14790" y="136366"/>
                </a:lnTo>
                <a:lnTo>
                  <a:pt x="11877" y="137728"/>
                </a:lnTo>
                <a:lnTo>
                  <a:pt x="1" y="109923"/>
                </a:lnTo>
                <a:lnTo>
                  <a:pt x="1" y="111094"/>
                </a:lnTo>
                <a:lnTo>
                  <a:pt x="11465" y="137918"/>
                </a:lnTo>
                <a:lnTo>
                  <a:pt x="9786" y="138678"/>
                </a:lnTo>
                <a:lnTo>
                  <a:pt x="1" y="115560"/>
                </a:lnTo>
                <a:lnTo>
                  <a:pt x="1" y="116763"/>
                </a:lnTo>
                <a:lnTo>
                  <a:pt x="9375" y="138900"/>
                </a:lnTo>
                <a:lnTo>
                  <a:pt x="5796" y="140515"/>
                </a:lnTo>
                <a:lnTo>
                  <a:pt x="2376" y="131616"/>
                </a:lnTo>
                <a:cubicBezTo>
                  <a:pt x="2329" y="131510"/>
                  <a:pt x="2243" y="131466"/>
                  <a:pt x="2158" y="131466"/>
                </a:cubicBezTo>
                <a:cubicBezTo>
                  <a:pt x="2014" y="131466"/>
                  <a:pt x="1873" y="131595"/>
                  <a:pt x="1933" y="131774"/>
                </a:cubicBezTo>
                <a:lnTo>
                  <a:pt x="5384" y="140705"/>
                </a:lnTo>
                <a:cubicBezTo>
                  <a:pt x="3326" y="141655"/>
                  <a:pt x="1489" y="142510"/>
                  <a:pt x="1" y="143207"/>
                </a:cubicBezTo>
                <a:lnTo>
                  <a:pt x="1" y="145709"/>
                </a:lnTo>
                <a:lnTo>
                  <a:pt x="6208" y="142858"/>
                </a:lnTo>
                <a:lnTo>
                  <a:pt x="9185" y="150522"/>
                </a:lnTo>
                <a:lnTo>
                  <a:pt x="317" y="154386"/>
                </a:lnTo>
                <a:lnTo>
                  <a:pt x="1" y="153372"/>
                </a:lnTo>
                <a:lnTo>
                  <a:pt x="1" y="155019"/>
                </a:lnTo>
                <a:lnTo>
                  <a:pt x="64" y="154988"/>
                </a:lnTo>
                <a:lnTo>
                  <a:pt x="1521" y="159390"/>
                </a:lnTo>
                <a:lnTo>
                  <a:pt x="1996" y="159326"/>
                </a:lnTo>
                <a:lnTo>
                  <a:pt x="476" y="154829"/>
                </a:lnTo>
                <a:lnTo>
                  <a:pt x="9343" y="150966"/>
                </a:lnTo>
                <a:lnTo>
                  <a:pt x="12383" y="158883"/>
                </a:lnTo>
                <a:lnTo>
                  <a:pt x="12890" y="158883"/>
                </a:lnTo>
                <a:lnTo>
                  <a:pt x="9755" y="150776"/>
                </a:lnTo>
                <a:lnTo>
                  <a:pt x="14473" y="148717"/>
                </a:lnTo>
                <a:lnTo>
                  <a:pt x="16500" y="153784"/>
                </a:lnTo>
                <a:cubicBezTo>
                  <a:pt x="16532" y="153879"/>
                  <a:pt x="16595" y="153911"/>
                  <a:pt x="16690" y="153942"/>
                </a:cubicBezTo>
                <a:lnTo>
                  <a:pt x="16785" y="153942"/>
                </a:lnTo>
                <a:lnTo>
                  <a:pt x="20776" y="152517"/>
                </a:lnTo>
                <a:lnTo>
                  <a:pt x="22042" y="155969"/>
                </a:lnTo>
                <a:lnTo>
                  <a:pt x="18337" y="157553"/>
                </a:lnTo>
                <a:cubicBezTo>
                  <a:pt x="18084" y="157648"/>
                  <a:pt x="18179" y="157996"/>
                  <a:pt x="18400" y="157996"/>
                </a:cubicBezTo>
                <a:cubicBezTo>
                  <a:pt x="18432" y="157996"/>
                  <a:pt x="18464" y="157996"/>
                  <a:pt x="18495" y="157964"/>
                </a:cubicBezTo>
                <a:lnTo>
                  <a:pt x="22201" y="156381"/>
                </a:lnTo>
                <a:lnTo>
                  <a:pt x="23467" y="159833"/>
                </a:lnTo>
                <a:lnTo>
                  <a:pt x="23974" y="159896"/>
                </a:lnTo>
                <a:lnTo>
                  <a:pt x="21124" y="152106"/>
                </a:lnTo>
                <a:lnTo>
                  <a:pt x="19129" y="146659"/>
                </a:lnTo>
                <a:cubicBezTo>
                  <a:pt x="21884" y="145455"/>
                  <a:pt x="24354" y="144378"/>
                  <a:pt x="26508" y="143428"/>
                </a:cubicBezTo>
                <a:lnTo>
                  <a:pt x="28788" y="149952"/>
                </a:lnTo>
                <a:lnTo>
                  <a:pt x="25969" y="151282"/>
                </a:lnTo>
                <a:cubicBezTo>
                  <a:pt x="25874" y="151346"/>
                  <a:pt x="25811" y="151472"/>
                  <a:pt x="25874" y="151599"/>
                </a:cubicBezTo>
                <a:lnTo>
                  <a:pt x="27426" y="155304"/>
                </a:lnTo>
                <a:cubicBezTo>
                  <a:pt x="27458" y="155399"/>
                  <a:pt x="27521" y="155463"/>
                  <a:pt x="27616" y="155463"/>
                </a:cubicBezTo>
                <a:lnTo>
                  <a:pt x="27711" y="155463"/>
                </a:lnTo>
                <a:lnTo>
                  <a:pt x="30403" y="154513"/>
                </a:lnTo>
                <a:lnTo>
                  <a:pt x="32240" y="159738"/>
                </a:lnTo>
                <a:lnTo>
                  <a:pt x="29865" y="160593"/>
                </a:lnTo>
                <a:lnTo>
                  <a:pt x="30941" y="160688"/>
                </a:lnTo>
                <a:lnTo>
                  <a:pt x="32588" y="160118"/>
                </a:lnTo>
                <a:lnTo>
                  <a:pt x="33380" y="159801"/>
                </a:lnTo>
                <a:lnTo>
                  <a:pt x="33380" y="159801"/>
                </a:lnTo>
                <a:cubicBezTo>
                  <a:pt x="33380" y="160150"/>
                  <a:pt x="33348" y="160530"/>
                  <a:pt x="33348" y="160910"/>
                </a:cubicBezTo>
                <a:cubicBezTo>
                  <a:pt x="34108" y="160973"/>
                  <a:pt x="34868" y="161005"/>
                  <a:pt x="35628" y="161068"/>
                </a:cubicBezTo>
                <a:cubicBezTo>
                  <a:pt x="35692" y="157109"/>
                  <a:pt x="36673" y="154924"/>
                  <a:pt x="38637" y="153372"/>
                </a:cubicBezTo>
                <a:cubicBezTo>
                  <a:pt x="43736" y="149255"/>
                  <a:pt x="44844" y="144980"/>
                  <a:pt x="44654" y="141687"/>
                </a:cubicBezTo>
                <a:lnTo>
                  <a:pt x="44654" y="141687"/>
                </a:lnTo>
                <a:lnTo>
                  <a:pt x="47156" y="142130"/>
                </a:lnTo>
                <a:lnTo>
                  <a:pt x="51463" y="156824"/>
                </a:lnTo>
                <a:lnTo>
                  <a:pt x="43451" y="160878"/>
                </a:lnTo>
                <a:cubicBezTo>
                  <a:pt x="42184" y="160910"/>
                  <a:pt x="40949" y="161005"/>
                  <a:pt x="39745" y="161226"/>
                </a:cubicBezTo>
                <a:lnTo>
                  <a:pt x="43197" y="161353"/>
                </a:lnTo>
                <a:lnTo>
                  <a:pt x="43799" y="161353"/>
                </a:lnTo>
                <a:lnTo>
                  <a:pt x="43767" y="161226"/>
                </a:lnTo>
                <a:lnTo>
                  <a:pt x="45763" y="160213"/>
                </a:lnTo>
                <a:lnTo>
                  <a:pt x="46143" y="161448"/>
                </a:lnTo>
                <a:lnTo>
                  <a:pt x="46649" y="161480"/>
                </a:lnTo>
                <a:lnTo>
                  <a:pt x="46206" y="160055"/>
                </a:lnTo>
                <a:cubicBezTo>
                  <a:pt x="46206" y="160055"/>
                  <a:pt x="46206" y="160023"/>
                  <a:pt x="46174" y="160023"/>
                </a:cubicBezTo>
                <a:lnTo>
                  <a:pt x="48296" y="158946"/>
                </a:lnTo>
                <a:lnTo>
                  <a:pt x="49341" y="161575"/>
                </a:lnTo>
                <a:lnTo>
                  <a:pt x="49848" y="161606"/>
                </a:lnTo>
                <a:lnTo>
                  <a:pt x="48676" y="158756"/>
                </a:lnTo>
                <a:lnTo>
                  <a:pt x="51811" y="157173"/>
                </a:lnTo>
                <a:lnTo>
                  <a:pt x="55232" y="155494"/>
                </a:lnTo>
                <a:lnTo>
                  <a:pt x="58620" y="158281"/>
                </a:lnTo>
                <a:lnTo>
                  <a:pt x="57068" y="161860"/>
                </a:lnTo>
                <a:lnTo>
                  <a:pt x="57543" y="161860"/>
                </a:lnTo>
                <a:lnTo>
                  <a:pt x="59095" y="158281"/>
                </a:lnTo>
                <a:cubicBezTo>
                  <a:pt x="59127" y="158186"/>
                  <a:pt x="59127" y="158091"/>
                  <a:pt x="59032" y="158028"/>
                </a:cubicBezTo>
                <a:lnTo>
                  <a:pt x="55738" y="155273"/>
                </a:lnTo>
                <a:lnTo>
                  <a:pt x="62547" y="152676"/>
                </a:lnTo>
                <a:lnTo>
                  <a:pt x="64637" y="162050"/>
                </a:lnTo>
                <a:lnTo>
                  <a:pt x="65587" y="162050"/>
                </a:lnTo>
                <a:lnTo>
                  <a:pt x="63402" y="152391"/>
                </a:lnTo>
                <a:lnTo>
                  <a:pt x="78920" y="150617"/>
                </a:lnTo>
                <a:lnTo>
                  <a:pt x="78983" y="150617"/>
                </a:lnTo>
                <a:lnTo>
                  <a:pt x="82024" y="149319"/>
                </a:lnTo>
                <a:lnTo>
                  <a:pt x="85444" y="154766"/>
                </a:lnTo>
                <a:lnTo>
                  <a:pt x="83765" y="156444"/>
                </a:lnTo>
                <a:cubicBezTo>
                  <a:pt x="83670" y="156539"/>
                  <a:pt x="83670" y="156634"/>
                  <a:pt x="83734" y="156729"/>
                </a:cubicBezTo>
                <a:lnTo>
                  <a:pt x="86552" y="160656"/>
                </a:lnTo>
                <a:cubicBezTo>
                  <a:pt x="86584" y="160720"/>
                  <a:pt x="86647" y="160751"/>
                  <a:pt x="86711" y="160751"/>
                </a:cubicBezTo>
                <a:cubicBezTo>
                  <a:pt x="86742" y="160751"/>
                  <a:pt x="86806" y="160751"/>
                  <a:pt x="86837" y="160720"/>
                </a:cubicBezTo>
                <a:lnTo>
                  <a:pt x="95040" y="156729"/>
                </a:lnTo>
                <a:lnTo>
                  <a:pt x="99315" y="156856"/>
                </a:lnTo>
                <a:lnTo>
                  <a:pt x="99980" y="157933"/>
                </a:lnTo>
                <a:lnTo>
                  <a:pt x="101943" y="161068"/>
                </a:lnTo>
                <a:lnTo>
                  <a:pt x="101405" y="161448"/>
                </a:lnTo>
                <a:lnTo>
                  <a:pt x="101532" y="161416"/>
                </a:lnTo>
                <a:cubicBezTo>
                  <a:pt x="101817" y="161163"/>
                  <a:pt x="102197" y="160941"/>
                  <a:pt x="102577" y="160846"/>
                </a:cubicBezTo>
                <a:lnTo>
                  <a:pt x="102387" y="160846"/>
                </a:lnTo>
                <a:lnTo>
                  <a:pt x="100423" y="157806"/>
                </a:lnTo>
                <a:lnTo>
                  <a:pt x="103210" y="154418"/>
                </a:lnTo>
                <a:lnTo>
                  <a:pt x="107454" y="154418"/>
                </a:lnTo>
                <a:cubicBezTo>
                  <a:pt x="107739" y="154418"/>
                  <a:pt x="107739" y="153942"/>
                  <a:pt x="107454" y="153942"/>
                </a:cubicBezTo>
                <a:lnTo>
                  <a:pt x="103337" y="153942"/>
                </a:lnTo>
                <a:lnTo>
                  <a:pt x="103337" y="150681"/>
                </a:lnTo>
                <a:lnTo>
                  <a:pt x="106979" y="151219"/>
                </a:lnTo>
                <a:lnTo>
                  <a:pt x="107010" y="151219"/>
                </a:lnTo>
                <a:cubicBezTo>
                  <a:pt x="107074" y="151219"/>
                  <a:pt x="107137" y="151187"/>
                  <a:pt x="107200" y="151124"/>
                </a:cubicBezTo>
                <a:cubicBezTo>
                  <a:pt x="107232" y="151092"/>
                  <a:pt x="107264" y="151029"/>
                  <a:pt x="107264" y="150934"/>
                </a:cubicBezTo>
                <a:lnTo>
                  <a:pt x="106567" y="145804"/>
                </a:lnTo>
                <a:cubicBezTo>
                  <a:pt x="106535" y="145709"/>
                  <a:pt x="106472" y="145645"/>
                  <a:pt x="106409" y="145614"/>
                </a:cubicBezTo>
                <a:lnTo>
                  <a:pt x="103369" y="144410"/>
                </a:lnTo>
                <a:lnTo>
                  <a:pt x="105490" y="135480"/>
                </a:lnTo>
                <a:lnTo>
                  <a:pt x="107391" y="135955"/>
                </a:lnTo>
                <a:cubicBezTo>
                  <a:pt x="107407" y="135960"/>
                  <a:pt x="107425" y="135963"/>
                  <a:pt x="107443" y="135963"/>
                </a:cubicBezTo>
                <a:cubicBezTo>
                  <a:pt x="107528" y="135963"/>
                  <a:pt x="107623" y="135906"/>
                  <a:pt x="107676" y="135828"/>
                </a:cubicBezTo>
                <a:lnTo>
                  <a:pt x="110336" y="128671"/>
                </a:lnTo>
                <a:lnTo>
                  <a:pt x="110779" y="129177"/>
                </a:lnTo>
                <a:lnTo>
                  <a:pt x="130477" y="145804"/>
                </a:lnTo>
                <a:lnTo>
                  <a:pt x="125315" y="150649"/>
                </a:lnTo>
                <a:lnTo>
                  <a:pt x="113218" y="140230"/>
                </a:lnTo>
                <a:cubicBezTo>
                  <a:pt x="113170" y="140182"/>
                  <a:pt x="113107" y="140159"/>
                  <a:pt x="113043" y="140159"/>
                </a:cubicBezTo>
                <a:cubicBezTo>
                  <a:pt x="112980" y="140159"/>
                  <a:pt x="112917" y="140182"/>
                  <a:pt x="112869" y="140230"/>
                </a:cubicBezTo>
                <a:lnTo>
                  <a:pt x="110779" y="142605"/>
                </a:lnTo>
                <a:cubicBezTo>
                  <a:pt x="110684" y="142700"/>
                  <a:pt x="110716" y="142858"/>
                  <a:pt x="110811" y="142922"/>
                </a:cubicBezTo>
                <a:cubicBezTo>
                  <a:pt x="110858" y="142969"/>
                  <a:pt x="110914" y="142993"/>
                  <a:pt x="110969" y="142993"/>
                </a:cubicBezTo>
                <a:cubicBezTo>
                  <a:pt x="111025" y="142993"/>
                  <a:pt x="111080" y="142969"/>
                  <a:pt x="111127" y="142922"/>
                </a:cubicBezTo>
                <a:lnTo>
                  <a:pt x="113091" y="140705"/>
                </a:lnTo>
                <a:lnTo>
                  <a:pt x="118348" y="145265"/>
                </a:lnTo>
                <a:lnTo>
                  <a:pt x="115846" y="147672"/>
                </a:lnTo>
                <a:cubicBezTo>
                  <a:pt x="115751" y="147767"/>
                  <a:pt x="115751" y="147894"/>
                  <a:pt x="115846" y="147989"/>
                </a:cubicBezTo>
                <a:lnTo>
                  <a:pt x="121705" y="154196"/>
                </a:lnTo>
                <a:lnTo>
                  <a:pt x="118855" y="156888"/>
                </a:lnTo>
                <a:lnTo>
                  <a:pt x="115941" y="159643"/>
                </a:lnTo>
                <a:lnTo>
                  <a:pt x="116606" y="159643"/>
                </a:lnTo>
                <a:lnTo>
                  <a:pt x="119013" y="157394"/>
                </a:lnTo>
                <a:lnTo>
                  <a:pt x="121357" y="159833"/>
                </a:lnTo>
                <a:lnTo>
                  <a:pt x="122022" y="159865"/>
                </a:lnTo>
                <a:lnTo>
                  <a:pt x="119330" y="157078"/>
                </a:lnTo>
                <a:lnTo>
                  <a:pt x="125379" y="151346"/>
                </a:lnTo>
                <a:lnTo>
                  <a:pt x="128862" y="154323"/>
                </a:lnTo>
                <a:lnTo>
                  <a:pt x="130477" y="159485"/>
                </a:lnTo>
                <a:lnTo>
                  <a:pt x="129337" y="160435"/>
                </a:lnTo>
                <a:lnTo>
                  <a:pt x="130002" y="160498"/>
                </a:lnTo>
                <a:lnTo>
                  <a:pt x="130636" y="159928"/>
                </a:lnTo>
                <a:lnTo>
                  <a:pt x="130794" y="160530"/>
                </a:lnTo>
                <a:lnTo>
                  <a:pt x="131301" y="160561"/>
                </a:lnTo>
                <a:lnTo>
                  <a:pt x="131301" y="160561"/>
                </a:lnTo>
                <a:lnTo>
                  <a:pt x="130984" y="159611"/>
                </a:lnTo>
                <a:lnTo>
                  <a:pt x="136273" y="155146"/>
                </a:lnTo>
                <a:lnTo>
                  <a:pt x="141118" y="160783"/>
                </a:lnTo>
                <a:lnTo>
                  <a:pt x="140706" y="161131"/>
                </a:lnTo>
                <a:lnTo>
                  <a:pt x="141371" y="161163"/>
                </a:lnTo>
                <a:lnTo>
                  <a:pt x="143525" y="159073"/>
                </a:lnTo>
                <a:lnTo>
                  <a:pt x="145552" y="161258"/>
                </a:lnTo>
                <a:lnTo>
                  <a:pt x="146153" y="161258"/>
                </a:lnTo>
                <a:lnTo>
                  <a:pt x="143842" y="158756"/>
                </a:lnTo>
                <a:lnTo>
                  <a:pt x="163381" y="139976"/>
                </a:lnTo>
                <a:lnTo>
                  <a:pt x="166358" y="143175"/>
                </a:lnTo>
                <a:lnTo>
                  <a:pt x="160056" y="150459"/>
                </a:lnTo>
                <a:cubicBezTo>
                  <a:pt x="159993" y="150554"/>
                  <a:pt x="159993" y="150681"/>
                  <a:pt x="160088" y="150776"/>
                </a:cubicBezTo>
                <a:cubicBezTo>
                  <a:pt x="160128" y="150815"/>
                  <a:pt x="160179" y="150833"/>
                  <a:pt x="160229" y="150833"/>
                </a:cubicBezTo>
                <a:cubicBezTo>
                  <a:pt x="160299" y="150833"/>
                  <a:pt x="160368" y="150799"/>
                  <a:pt x="160405" y="150744"/>
                </a:cubicBezTo>
                <a:lnTo>
                  <a:pt x="166548" y="143618"/>
                </a:lnTo>
                <a:lnTo>
                  <a:pt x="168163" y="148685"/>
                </a:lnTo>
                <a:lnTo>
                  <a:pt x="158631" y="161068"/>
                </a:lnTo>
                <a:lnTo>
                  <a:pt x="159233" y="161068"/>
                </a:lnTo>
                <a:lnTo>
                  <a:pt x="168322" y="149224"/>
                </a:lnTo>
                <a:lnTo>
                  <a:pt x="169272" y="152169"/>
                </a:lnTo>
                <a:lnTo>
                  <a:pt x="170570" y="156254"/>
                </a:lnTo>
                <a:lnTo>
                  <a:pt x="171837" y="160213"/>
                </a:lnTo>
                <a:lnTo>
                  <a:pt x="171900" y="160625"/>
                </a:lnTo>
                <a:lnTo>
                  <a:pt x="172375" y="160625"/>
                </a:lnTo>
                <a:lnTo>
                  <a:pt x="172312" y="160371"/>
                </a:lnTo>
                <a:lnTo>
                  <a:pt x="182098" y="157838"/>
                </a:lnTo>
                <a:lnTo>
                  <a:pt x="182795" y="160435"/>
                </a:lnTo>
                <a:lnTo>
                  <a:pt x="183270" y="160435"/>
                </a:lnTo>
                <a:lnTo>
                  <a:pt x="181369" y="153372"/>
                </a:lnTo>
                <a:cubicBezTo>
                  <a:pt x="181345" y="153274"/>
                  <a:pt x="181262" y="153194"/>
                  <a:pt x="181167" y="153194"/>
                </a:cubicBezTo>
                <a:cubicBezTo>
                  <a:pt x="181140" y="153194"/>
                  <a:pt x="181112" y="153200"/>
                  <a:pt x="181084" y="153214"/>
                </a:cubicBezTo>
                <a:lnTo>
                  <a:pt x="170919" y="155938"/>
                </a:lnTo>
                <a:lnTo>
                  <a:pt x="169747" y="152232"/>
                </a:lnTo>
                <a:lnTo>
                  <a:pt x="177031" y="149921"/>
                </a:lnTo>
                <a:lnTo>
                  <a:pt x="180134" y="148654"/>
                </a:lnTo>
                <a:cubicBezTo>
                  <a:pt x="180229" y="148622"/>
                  <a:pt x="180261" y="148495"/>
                  <a:pt x="180261" y="148400"/>
                </a:cubicBezTo>
                <a:lnTo>
                  <a:pt x="179374" y="142763"/>
                </a:lnTo>
                <a:lnTo>
                  <a:pt x="178931" y="140990"/>
                </a:lnTo>
                <a:cubicBezTo>
                  <a:pt x="178893" y="140889"/>
                  <a:pt x="178809" y="140843"/>
                  <a:pt x="178725" y="140843"/>
                </a:cubicBezTo>
                <a:cubicBezTo>
                  <a:pt x="178598" y="140843"/>
                  <a:pt x="178469" y="140946"/>
                  <a:pt x="178488" y="141117"/>
                </a:cubicBezTo>
                <a:lnTo>
                  <a:pt x="178899" y="142637"/>
                </a:lnTo>
                <a:lnTo>
                  <a:pt x="167593" y="145455"/>
                </a:lnTo>
                <a:lnTo>
                  <a:pt x="166865" y="143270"/>
                </a:lnTo>
                <a:lnTo>
                  <a:pt x="170000" y="139628"/>
                </a:lnTo>
                <a:lnTo>
                  <a:pt x="183175" y="136081"/>
                </a:lnTo>
                <a:lnTo>
                  <a:pt x="184505" y="139660"/>
                </a:lnTo>
                <a:cubicBezTo>
                  <a:pt x="184505" y="139691"/>
                  <a:pt x="184536" y="139723"/>
                  <a:pt x="184568" y="139755"/>
                </a:cubicBezTo>
                <a:lnTo>
                  <a:pt x="199199" y="153562"/>
                </a:lnTo>
                <a:lnTo>
                  <a:pt x="199833" y="160625"/>
                </a:lnTo>
                <a:lnTo>
                  <a:pt x="200308" y="160625"/>
                </a:lnTo>
                <a:lnTo>
                  <a:pt x="199706" y="153594"/>
                </a:lnTo>
                <a:lnTo>
                  <a:pt x="205501" y="152486"/>
                </a:lnTo>
                <a:lnTo>
                  <a:pt x="205280" y="160688"/>
                </a:lnTo>
                <a:lnTo>
                  <a:pt x="205755" y="160688"/>
                </a:lnTo>
                <a:lnTo>
                  <a:pt x="206135" y="146595"/>
                </a:lnTo>
                <a:lnTo>
                  <a:pt x="213799" y="153531"/>
                </a:lnTo>
                <a:cubicBezTo>
                  <a:pt x="211962" y="155779"/>
                  <a:pt x="209998" y="158186"/>
                  <a:pt x="207908" y="160751"/>
                </a:cubicBezTo>
                <a:lnTo>
                  <a:pt x="210822" y="160815"/>
                </a:lnTo>
                <a:cubicBezTo>
                  <a:pt x="212627" y="158598"/>
                  <a:pt x="214400" y="156444"/>
                  <a:pt x="216079" y="154418"/>
                </a:cubicBezTo>
                <a:lnTo>
                  <a:pt x="222983" y="156413"/>
                </a:lnTo>
                <a:lnTo>
                  <a:pt x="236600" y="160371"/>
                </a:lnTo>
                <a:cubicBezTo>
                  <a:pt x="236505" y="160720"/>
                  <a:pt x="236410" y="161068"/>
                  <a:pt x="236315" y="161416"/>
                </a:cubicBezTo>
                <a:lnTo>
                  <a:pt x="236790" y="161416"/>
                </a:lnTo>
                <a:lnTo>
                  <a:pt x="237899" y="157394"/>
                </a:lnTo>
                <a:cubicBezTo>
                  <a:pt x="238152" y="156539"/>
                  <a:pt x="238374" y="155653"/>
                  <a:pt x="238595" y="154829"/>
                </a:cubicBezTo>
                <a:lnTo>
                  <a:pt x="238944" y="154893"/>
                </a:lnTo>
                <a:cubicBezTo>
                  <a:pt x="242269" y="155684"/>
                  <a:pt x="244549" y="156318"/>
                  <a:pt x="246101" y="156919"/>
                </a:cubicBezTo>
                <a:lnTo>
                  <a:pt x="240622" y="161575"/>
                </a:lnTo>
                <a:lnTo>
                  <a:pt x="241319" y="161575"/>
                </a:lnTo>
                <a:lnTo>
                  <a:pt x="246576" y="157109"/>
                </a:lnTo>
                <a:cubicBezTo>
                  <a:pt x="247368" y="157394"/>
                  <a:pt x="248096" y="157869"/>
                  <a:pt x="248698" y="158503"/>
                </a:cubicBezTo>
                <a:cubicBezTo>
                  <a:pt x="249110" y="158978"/>
                  <a:pt x="250123" y="160118"/>
                  <a:pt x="251390" y="161511"/>
                </a:cubicBezTo>
                <a:lnTo>
                  <a:pt x="254398" y="161416"/>
                </a:lnTo>
                <a:cubicBezTo>
                  <a:pt x="252562" y="159390"/>
                  <a:pt x="250978" y="157616"/>
                  <a:pt x="250440" y="156983"/>
                </a:cubicBezTo>
                <a:cubicBezTo>
                  <a:pt x="250060" y="156571"/>
                  <a:pt x="249648" y="156223"/>
                  <a:pt x="249173" y="155906"/>
                </a:cubicBezTo>
                <a:lnTo>
                  <a:pt x="249173" y="155906"/>
                </a:lnTo>
                <a:cubicBezTo>
                  <a:pt x="253234" y="156158"/>
                  <a:pt x="258113" y="156347"/>
                  <a:pt x="262416" y="156347"/>
                </a:cubicBezTo>
                <a:cubicBezTo>
                  <a:pt x="266233" y="156347"/>
                  <a:pt x="269596" y="156198"/>
                  <a:pt x="271531" y="155811"/>
                </a:cubicBezTo>
                <a:cubicBezTo>
                  <a:pt x="272323" y="155621"/>
                  <a:pt x="273115" y="155526"/>
                  <a:pt x="273938" y="155463"/>
                </a:cubicBezTo>
                <a:lnTo>
                  <a:pt x="273938" y="155463"/>
                </a:lnTo>
                <a:lnTo>
                  <a:pt x="268143" y="161258"/>
                </a:lnTo>
                <a:lnTo>
                  <a:pt x="268776" y="161290"/>
                </a:lnTo>
                <a:lnTo>
                  <a:pt x="274635" y="155399"/>
                </a:lnTo>
                <a:cubicBezTo>
                  <a:pt x="275222" y="155356"/>
                  <a:pt x="275812" y="155335"/>
                  <a:pt x="276404" y="155335"/>
                </a:cubicBezTo>
                <a:cubicBezTo>
                  <a:pt x="277537" y="155335"/>
                  <a:pt x="278674" y="155412"/>
                  <a:pt x="279797" y="155558"/>
                </a:cubicBezTo>
                <a:cubicBezTo>
                  <a:pt x="279100" y="157173"/>
                  <a:pt x="278340" y="158819"/>
                  <a:pt x="277643" y="160435"/>
                </a:cubicBezTo>
                <a:lnTo>
                  <a:pt x="280145" y="160435"/>
                </a:lnTo>
                <a:cubicBezTo>
                  <a:pt x="280779" y="159009"/>
                  <a:pt x="281444" y="157553"/>
                  <a:pt x="282045" y="156159"/>
                </a:cubicBezTo>
                <a:lnTo>
                  <a:pt x="285181" y="157426"/>
                </a:lnTo>
                <a:lnTo>
                  <a:pt x="285181" y="154956"/>
                </a:lnTo>
                <a:lnTo>
                  <a:pt x="282964" y="154069"/>
                </a:lnTo>
                <a:cubicBezTo>
                  <a:pt x="283819" y="152169"/>
                  <a:pt x="284547" y="150459"/>
                  <a:pt x="285149" y="149129"/>
                </a:cubicBezTo>
                <a:lnTo>
                  <a:pt x="285181" y="149129"/>
                </a:lnTo>
                <a:lnTo>
                  <a:pt x="285181" y="142700"/>
                </a:lnTo>
                <a:cubicBezTo>
                  <a:pt x="282869" y="146975"/>
                  <a:pt x="279670" y="151124"/>
                  <a:pt x="272196" y="153341"/>
                </a:cubicBezTo>
                <a:cubicBezTo>
                  <a:pt x="271816" y="153404"/>
                  <a:pt x="271468" y="153467"/>
                  <a:pt x="271088" y="153562"/>
                </a:cubicBezTo>
                <a:cubicBezTo>
                  <a:pt x="269327" y="153911"/>
                  <a:pt x="266120" y="154042"/>
                  <a:pt x="262416" y="154042"/>
                </a:cubicBezTo>
                <a:cubicBezTo>
                  <a:pt x="259060" y="154042"/>
                  <a:pt x="255296" y="153935"/>
                  <a:pt x="251833" y="153784"/>
                </a:cubicBezTo>
                <a:lnTo>
                  <a:pt x="254272" y="145772"/>
                </a:lnTo>
                <a:lnTo>
                  <a:pt x="260352" y="137475"/>
                </a:lnTo>
                <a:lnTo>
                  <a:pt x="268016" y="143017"/>
                </a:lnTo>
                <a:cubicBezTo>
                  <a:pt x="268079" y="143017"/>
                  <a:pt x="268111" y="143048"/>
                  <a:pt x="268174" y="143048"/>
                </a:cubicBezTo>
                <a:cubicBezTo>
                  <a:pt x="268238" y="143048"/>
                  <a:pt x="268301" y="143017"/>
                  <a:pt x="268364" y="142953"/>
                </a:cubicBezTo>
                <a:cubicBezTo>
                  <a:pt x="268428" y="142858"/>
                  <a:pt x="268396" y="142700"/>
                  <a:pt x="268301" y="142637"/>
                </a:cubicBezTo>
                <a:lnTo>
                  <a:pt x="260605" y="137126"/>
                </a:lnTo>
                <a:lnTo>
                  <a:pt x="264722" y="131489"/>
                </a:lnTo>
                <a:lnTo>
                  <a:pt x="285181" y="139945"/>
                </a:lnTo>
                <a:lnTo>
                  <a:pt x="285181" y="139470"/>
                </a:lnTo>
                <a:lnTo>
                  <a:pt x="264786" y="131046"/>
                </a:lnTo>
                <a:lnTo>
                  <a:pt x="259085" y="125630"/>
                </a:lnTo>
                <a:lnTo>
                  <a:pt x="268744" y="113755"/>
                </a:lnTo>
                <a:lnTo>
                  <a:pt x="285181" y="121925"/>
                </a:lnTo>
                <a:lnTo>
                  <a:pt x="285181" y="119360"/>
                </a:lnTo>
                <a:lnTo>
                  <a:pt x="269980" y="111791"/>
                </a:lnTo>
                <a:lnTo>
                  <a:pt x="285181" y="81864"/>
                </a:lnTo>
                <a:lnTo>
                  <a:pt x="285181" y="77715"/>
                </a:lnTo>
                <a:lnTo>
                  <a:pt x="280874" y="78666"/>
                </a:lnTo>
                <a:lnTo>
                  <a:pt x="282172" y="74042"/>
                </a:lnTo>
                <a:cubicBezTo>
                  <a:pt x="283154" y="74517"/>
                  <a:pt x="284136" y="74960"/>
                  <a:pt x="285181" y="75340"/>
                </a:cubicBezTo>
                <a:lnTo>
                  <a:pt x="285181" y="72870"/>
                </a:lnTo>
                <a:cubicBezTo>
                  <a:pt x="284167" y="72458"/>
                  <a:pt x="283154" y="71983"/>
                  <a:pt x="282204" y="71445"/>
                </a:cubicBezTo>
                <a:cubicBezTo>
                  <a:pt x="280589" y="69482"/>
                  <a:pt x="266623" y="52412"/>
                  <a:pt x="264152" y="50069"/>
                </a:cubicBezTo>
                <a:cubicBezTo>
                  <a:pt x="261682" y="47757"/>
                  <a:pt x="252847" y="43830"/>
                  <a:pt x="250693" y="42880"/>
                </a:cubicBezTo>
                <a:cubicBezTo>
                  <a:pt x="244708" y="31859"/>
                  <a:pt x="235809" y="15328"/>
                  <a:pt x="235302" y="13871"/>
                </a:cubicBezTo>
                <a:cubicBezTo>
                  <a:pt x="235144" y="12953"/>
                  <a:pt x="234383" y="6334"/>
                  <a:pt x="233718" y="0"/>
                </a:cubicBezTo>
                <a:lnTo>
                  <a:pt x="231407" y="0"/>
                </a:lnTo>
                <a:cubicBezTo>
                  <a:pt x="231565" y="1298"/>
                  <a:pt x="231692" y="2692"/>
                  <a:pt x="231850" y="4117"/>
                </a:cubicBezTo>
                <a:lnTo>
                  <a:pt x="230393" y="0"/>
                </a:lnTo>
                <a:lnTo>
                  <a:pt x="227955" y="0"/>
                </a:lnTo>
                <a:lnTo>
                  <a:pt x="228746" y="2185"/>
                </a:lnTo>
                <a:lnTo>
                  <a:pt x="218042" y="1362"/>
                </a:lnTo>
                <a:lnTo>
                  <a:pt x="218264" y="0"/>
                </a:lnTo>
                <a:lnTo>
                  <a:pt x="217821" y="0"/>
                </a:lnTo>
                <a:lnTo>
                  <a:pt x="217599" y="1330"/>
                </a:lnTo>
                <a:lnTo>
                  <a:pt x="208161" y="602"/>
                </a:lnTo>
                <a:lnTo>
                  <a:pt x="208098" y="0"/>
                </a:lnTo>
                <a:lnTo>
                  <a:pt x="207180" y="0"/>
                </a:lnTo>
                <a:lnTo>
                  <a:pt x="207243" y="665"/>
                </a:lnTo>
                <a:lnTo>
                  <a:pt x="202493" y="1425"/>
                </a:lnTo>
                <a:lnTo>
                  <a:pt x="202144" y="0"/>
                </a:lnTo>
                <a:lnTo>
                  <a:pt x="201669" y="0"/>
                </a:lnTo>
                <a:lnTo>
                  <a:pt x="202049" y="1488"/>
                </a:lnTo>
                <a:lnTo>
                  <a:pt x="194765" y="2692"/>
                </a:lnTo>
                <a:lnTo>
                  <a:pt x="194480" y="0"/>
                </a:lnTo>
                <a:lnTo>
                  <a:pt x="194005" y="0"/>
                </a:lnTo>
                <a:lnTo>
                  <a:pt x="194322" y="2787"/>
                </a:lnTo>
                <a:lnTo>
                  <a:pt x="184853" y="4307"/>
                </a:lnTo>
                <a:lnTo>
                  <a:pt x="184156" y="0"/>
                </a:lnTo>
                <a:lnTo>
                  <a:pt x="183681" y="0"/>
                </a:lnTo>
                <a:lnTo>
                  <a:pt x="184410" y="4402"/>
                </a:lnTo>
                <a:lnTo>
                  <a:pt x="175162" y="5890"/>
                </a:lnTo>
                <a:cubicBezTo>
                  <a:pt x="175131" y="3864"/>
                  <a:pt x="175067" y="1932"/>
                  <a:pt x="175067" y="253"/>
                </a:cubicBezTo>
                <a:lnTo>
                  <a:pt x="176492" y="0"/>
                </a:lnTo>
                <a:lnTo>
                  <a:pt x="169905" y="0"/>
                </a:lnTo>
                <a:lnTo>
                  <a:pt x="163286" y="253"/>
                </a:lnTo>
                <a:lnTo>
                  <a:pt x="163286" y="0"/>
                </a:lnTo>
                <a:lnTo>
                  <a:pt x="162843" y="0"/>
                </a:lnTo>
                <a:lnTo>
                  <a:pt x="162526" y="6017"/>
                </a:lnTo>
                <a:lnTo>
                  <a:pt x="159518" y="6017"/>
                </a:lnTo>
                <a:cubicBezTo>
                  <a:pt x="159454" y="6017"/>
                  <a:pt x="159423" y="6017"/>
                  <a:pt x="159391" y="6049"/>
                </a:cubicBezTo>
                <a:cubicBezTo>
                  <a:pt x="159359" y="6080"/>
                  <a:pt x="156668" y="8044"/>
                  <a:pt x="154577" y="9564"/>
                </a:cubicBezTo>
                <a:lnTo>
                  <a:pt x="154071" y="6397"/>
                </a:lnTo>
                <a:lnTo>
                  <a:pt x="157554" y="4877"/>
                </a:lnTo>
                <a:cubicBezTo>
                  <a:pt x="157618" y="4845"/>
                  <a:pt x="157681" y="4782"/>
                  <a:pt x="157681" y="4687"/>
                </a:cubicBezTo>
                <a:lnTo>
                  <a:pt x="158251" y="412"/>
                </a:lnTo>
                <a:cubicBezTo>
                  <a:pt x="158251" y="285"/>
                  <a:pt x="158188" y="158"/>
                  <a:pt x="158061" y="158"/>
                </a:cubicBezTo>
                <a:lnTo>
                  <a:pt x="157206" y="0"/>
                </a:lnTo>
                <a:lnTo>
                  <a:pt x="154736" y="0"/>
                </a:lnTo>
                <a:lnTo>
                  <a:pt x="157776" y="570"/>
                </a:lnTo>
                <a:lnTo>
                  <a:pt x="157269" y="4497"/>
                </a:lnTo>
                <a:lnTo>
                  <a:pt x="153754" y="6017"/>
                </a:lnTo>
                <a:cubicBezTo>
                  <a:pt x="153659" y="6080"/>
                  <a:pt x="153596" y="6175"/>
                  <a:pt x="153596" y="6270"/>
                </a:cubicBezTo>
                <a:lnTo>
                  <a:pt x="154166" y="9849"/>
                </a:lnTo>
                <a:cubicBezTo>
                  <a:pt x="153659" y="10229"/>
                  <a:pt x="153184" y="10577"/>
                  <a:pt x="152836" y="10799"/>
                </a:cubicBezTo>
                <a:cubicBezTo>
                  <a:pt x="151125" y="12003"/>
                  <a:pt x="144317" y="14219"/>
                  <a:pt x="143715" y="14409"/>
                </a:cubicBezTo>
                <a:lnTo>
                  <a:pt x="138965" y="14124"/>
                </a:lnTo>
                <a:lnTo>
                  <a:pt x="130414" y="4592"/>
                </a:lnTo>
                <a:lnTo>
                  <a:pt x="129274" y="1013"/>
                </a:lnTo>
                <a:lnTo>
                  <a:pt x="130794" y="0"/>
                </a:lnTo>
                <a:lnTo>
                  <a:pt x="129971" y="0"/>
                </a:lnTo>
                <a:lnTo>
                  <a:pt x="129147" y="570"/>
                </a:lnTo>
                <a:lnTo>
                  <a:pt x="128957" y="0"/>
                </a:lnTo>
                <a:lnTo>
                  <a:pt x="128482" y="0"/>
                </a:lnTo>
                <a:lnTo>
                  <a:pt x="130002" y="4782"/>
                </a:lnTo>
                <a:cubicBezTo>
                  <a:pt x="130002" y="4814"/>
                  <a:pt x="130002" y="4845"/>
                  <a:pt x="130034" y="4877"/>
                </a:cubicBezTo>
                <a:lnTo>
                  <a:pt x="138458" y="14251"/>
                </a:lnTo>
                <a:lnTo>
                  <a:pt x="120597" y="20838"/>
                </a:lnTo>
                <a:cubicBezTo>
                  <a:pt x="120185" y="20743"/>
                  <a:pt x="117556" y="20110"/>
                  <a:pt x="117018" y="18526"/>
                </a:cubicBezTo>
                <a:cubicBezTo>
                  <a:pt x="116828" y="17925"/>
                  <a:pt x="115434" y="14853"/>
                  <a:pt x="113661" y="10831"/>
                </a:cubicBezTo>
                <a:lnTo>
                  <a:pt x="122402" y="6555"/>
                </a:lnTo>
                <a:lnTo>
                  <a:pt x="124713" y="12003"/>
                </a:lnTo>
                <a:cubicBezTo>
                  <a:pt x="124745" y="12034"/>
                  <a:pt x="124777" y="12098"/>
                  <a:pt x="124840" y="12129"/>
                </a:cubicBezTo>
                <a:lnTo>
                  <a:pt x="124904" y="12129"/>
                </a:lnTo>
                <a:cubicBezTo>
                  <a:pt x="124967" y="12129"/>
                  <a:pt x="124999" y="12098"/>
                  <a:pt x="125030" y="12098"/>
                </a:cubicBezTo>
                <a:lnTo>
                  <a:pt x="130319" y="9152"/>
                </a:lnTo>
                <a:cubicBezTo>
                  <a:pt x="130446" y="9089"/>
                  <a:pt x="130477" y="8931"/>
                  <a:pt x="130414" y="8836"/>
                </a:cubicBezTo>
                <a:lnTo>
                  <a:pt x="126075" y="1773"/>
                </a:lnTo>
                <a:cubicBezTo>
                  <a:pt x="126028" y="1702"/>
                  <a:pt x="125962" y="1667"/>
                  <a:pt x="125879" y="1667"/>
                </a:cubicBezTo>
                <a:cubicBezTo>
                  <a:pt x="125852" y="1667"/>
                  <a:pt x="125822" y="1671"/>
                  <a:pt x="125790" y="1678"/>
                </a:cubicBezTo>
                <a:lnTo>
                  <a:pt x="121388" y="2914"/>
                </a:lnTo>
                <a:lnTo>
                  <a:pt x="120153" y="0"/>
                </a:lnTo>
                <a:lnTo>
                  <a:pt x="119646" y="0"/>
                </a:lnTo>
                <a:lnTo>
                  <a:pt x="122243" y="6144"/>
                </a:lnTo>
                <a:lnTo>
                  <a:pt x="113503" y="10419"/>
                </a:lnTo>
                <a:lnTo>
                  <a:pt x="113281" y="9912"/>
                </a:lnTo>
                <a:cubicBezTo>
                  <a:pt x="111919" y="6935"/>
                  <a:pt x="110336" y="3389"/>
                  <a:pt x="108847" y="0"/>
                </a:cubicBezTo>
                <a:lnTo>
                  <a:pt x="108341" y="0"/>
                </a:lnTo>
                <a:cubicBezTo>
                  <a:pt x="109829" y="3357"/>
                  <a:pt x="111444" y="6935"/>
                  <a:pt x="112838" y="10102"/>
                </a:cubicBezTo>
                <a:cubicBezTo>
                  <a:pt x="114833" y="14536"/>
                  <a:pt x="116416" y="18051"/>
                  <a:pt x="116606" y="18653"/>
                </a:cubicBezTo>
                <a:cubicBezTo>
                  <a:pt x="117145" y="20300"/>
                  <a:pt x="119425" y="21028"/>
                  <a:pt x="120248" y="21250"/>
                </a:cubicBezTo>
                <a:cubicBezTo>
                  <a:pt x="119710" y="22295"/>
                  <a:pt x="117588" y="26127"/>
                  <a:pt x="116670" y="27077"/>
                </a:cubicBezTo>
                <a:cubicBezTo>
                  <a:pt x="115909" y="27837"/>
                  <a:pt x="112869" y="29674"/>
                  <a:pt x="111064" y="30750"/>
                </a:cubicBezTo>
                <a:lnTo>
                  <a:pt x="103939" y="23625"/>
                </a:lnTo>
                <a:lnTo>
                  <a:pt x="93108" y="0"/>
                </a:lnTo>
                <a:lnTo>
                  <a:pt x="90606" y="0"/>
                </a:lnTo>
                <a:lnTo>
                  <a:pt x="95198" y="10039"/>
                </a:lnTo>
                <a:lnTo>
                  <a:pt x="78350" y="8519"/>
                </a:lnTo>
                <a:cubicBezTo>
                  <a:pt x="79997" y="6017"/>
                  <a:pt x="81960" y="3009"/>
                  <a:pt x="83955" y="0"/>
                </a:cubicBezTo>
                <a:lnTo>
                  <a:pt x="81200" y="0"/>
                </a:lnTo>
                <a:cubicBezTo>
                  <a:pt x="79490" y="2597"/>
                  <a:pt x="77685" y="5289"/>
                  <a:pt x="76165" y="7601"/>
                </a:cubicBezTo>
                <a:lnTo>
                  <a:pt x="77622" y="0"/>
                </a:lnTo>
                <a:lnTo>
                  <a:pt x="77147" y="0"/>
                </a:lnTo>
                <a:lnTo>
                  <a:pt x="76133" y="5384"/>
                </a:lnTo>
                <a:lnTo>
                  <a:pt x="67107" y="3040"/>
                </a:lnTo>
                <a:lnTo>
                  <a:pt x="67741" y="0"/>
                </a:lnTo>
                <a:lnTo>
                  <a:pt x="67297" y="0"/>
                </a:lnTo>
                <a:lnTo>
                  <a:pt x="65587" y="8329"/>
                </a:lnTo>
                <a:lnTo>
                  <a:pt x="55517" y="5700"/>
                </a:lnTo>
                <a:lnTo>
                  <a:pt x="55928" y="0"/>
                </a:lnTo>
                <a:lnTo>
                  <a:pt x="55485" y="0"/>
                </a:lnTo>
                <a:lnTo>
                  <a:pt x="55042" y="5859"/>
                </a:lnTo>
                <a:lnTo>
                  <a:pt x="54376" y="21060"/>
                </a:lnTo>
                <a:cubicBezTo>
                  <a:pt x="54376" y="21186"/>
                  <a:pt x="54440" y="21281"/>
                  <a:pt x="54567" y="21281"/>
                </a:cubicBezTo>
                <a:lnTo>
                  <a:pt x="58810" y="22390"/>
                </a:lnTo>
                <a:lnTo>
                  <a:pt x="49816" y="28375"/>
                </a:lnTo>
                <a:lnTo>
                  <a:pt x="42881" y="7981"/>
                </a:lnTo>
                <a:cubicBezTo>
                  <a:pt x="44654" y="5574"/>
                  <a:pt x="46016" y="2882"/>
                  <a:pt x="46871" y="0"/>
                </a:cubicBezTo>
                <a:lnTo>
                  <a:pt x="44464" y="0"/>
                </a:lnTo>
                <a:cubicBezTo>
                  <a:pt x="43672" y="2375"/>
                  <a:pt x="42501" y="4624"/>
                  <a:pt x="41012" y="6650"/>
                </a:cubicBezTo>
                <a:lnTo>
                  <a:pt x="39492" y="3990"/>
                </a:lnTo>
                <a:cubicBezTo>
                  <a:pt x="39460" y="3927"/>
                  <a:pt x="39397" y="3895"/>
                  <a:pt x="39334" y="3864"/>
                </a:cubicBezTo>
                <a:cubicBezTo>
                  <a:pt x="39270" y="3864"/>
                  <a:pt x="39175" y="3895"/>
                  <a:pt x="39144" y="3927"/>
                </a:cubicBezTo>
                <a:lnTo>
                  <a:pt x="36008" y="6587"/>
                </a:lnTo>
                <a:lnTo>
                  <a:pt x="27584" y="0"/>
                </a:lnTo>
                <a:lnTo>
                  <a:pt x="26856" y="0"/>
                </a:lnTo>
                <a:lnTo>
                  <a:pt x="35660" y="6904"/>
                </a:lnTo>
                <a:lnTo>
                  <a:pt x="27046" y="14219"/>
                </a:lnTo>
                <a:lnTo>
                  <a:pt x="26698" y="7727"/>
                </a:lnTo>
                <a:cubicBezTo>
                  <a:pt x="26698" y="7632"/>
                  <a:pt x="26634" y="7537"/>
                  <a:pt x="26539" y="7506"/>
                </a:cubicBezTo>
                <a:lnTo>
                  <a:pt x="23911" y="6872"/>
                </a:lnTo>
                <a:cubicBezTo>
                  <a:pt x="23895" y="6856"/>
                  <a:pt x="23871" y="6848"/>
                  <a:pt x="23848" y="6848"/>
                </a:cubicBezTo>
                <a:cubicBezTo>
                  <a:pt x="23824" y="6848"/>
                  <a:pt x="23800" y="6856"/>
                  <a:pt x="23784" y="6872"/>
                </a:cubicBezTo>
                <a:lnTo>
                  <a:pt x="18495" y="8836"/>
                </a:lnTo>
                <a:lnTo>
                  <a:pt x="10166" y="8076"/>
                </a:lnTo>
                <a:lnTo>
                  <a:pt x="11908" y="1583"/>
                </a:lnTo>
                <a:lnTo>
                  <a:pt x="15139" y="1583"/>
                </a:lnTo>
                <a:cubicBezTo>
                  <a:pt x="15234" y="1583"/>
                  <a:pt x="15329" y="1520"/>
                  <a:pt x="15360" y="1425"/>
                </a:cubicBezTo>
                <a:lnTo>
                  <a:pt x="15740" y="0"/>
                </a:lnTo>
                <a:lnTo>
                  <a:pt x="15265" y="0"/>
                </a:lnTo>
                <a:lnTo>
                  <a:pt x="14948" y="1108"/>
                </a:lnTo>
                <a:lnTo>
                  <a:pt x="11750" y="1108"/>
                </a:lnTo>
                <a:lnTo>
                  <a:pt x="9153" y="570"/>
                </a:lnTo>
                <a:lnTo>
                  <a:pt x="9280" y="0"/>
                </a:lnTo>
                <a:lnTo>
                  <a:pt x="8805" y="0"/>
                </a:lnTo>
                <a:lnTo>
                  <a:pt x="8710" y="475"/>
                </a:lnTo>
                <a:lnTo>
                  <a:pt x="6430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25098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3"/>
          <p:cNvSpPr/>
          <p:nvPr/>
        </p:nvSpPr>
        <p:spPr>
          <a:xfrm>
            <a:off x="7024675" y="-125"/>
            <a:ext cx="21192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ctrTitle"/>
          </p:nvPr>
        </p:nvSpPr>
        <p:spPr>
          <a:xfrm>
            <a:off x="716675" y="2282850"/>
            <a:ext cx="59829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7" name="Google Shape;17;p3"/>
          <p:cNvSpPr txBox="1"/>
          <p:nvPr>
            <p:ph hasCustomPrompt="1" idx="2" type="title"/>
          </p:nvPr>
        </p:nvSpPr>
        <p:spPr>
          <a:xfrm>
            <a:off x="7383325" y="4023225"/>
            <a:ext cx="10440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02">
  <p:cSld name="CUSTOM_16_1">
    <p:bg>
      <p:bgPr>
        <a:solidFill>
          <a:schemeClr val="lt1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/>
          <p:nvPr/>
        </p:nvSpPr>
        <p:spPr>
          <a:xfrm flipH="1" rot="10800000">
            <a:off x="0" y="-5827"/>
            <a:ext cx="9144329" cy="5196133"/>
          </a:xfrm>
          <a:custGeom>
            <a:rect b="b" l="l" r="r" t="t"/>
            <a:pathLst>
              <a:path extrusionOk="0" h="162050" w="285181">
                <a:moveTo>
                  <a:pt x="207306" y="1108"/>
                </a:moveTo>
                <a:lnTo>
                  <a:pt x="207686" y="4592"/>
                </a:lnTo>
                <a:lnTo>
                  <a:pt x="203538" y="5542"/>
                </a:lnTo>
                <a:lnTo>
                  <a:pt x="202619" y="1868"/>
                </a:lnTo>
                <a:lnTo>
                  <a:pt x="207306" y="1108"/>
                </a:lnTo>
                <a:close/>
                <a:moveTo>
                  <a:pt x="171014" y="412"/>
                </a:moveTo>
                <a:lnTo>
                  <a:pt x="172914" y="6017"/>
                </a:lnTo>
                <a:lnTo>
                  <a:pt x="163001" y="6017"/>
                </a:lnTo>
                <a:lnTo>
                  <a:pt x="163286" y="728"/>
                </a:lnTo>
                <a:lnTo>
                  <a:pt x="171014" y="412"/>
                </a:lnTo>
                <a:close/>
                <a:moveTo>
                  <a:pt x="174149" y="285"/>
                </a:moveTo>
                <a:cubicBezTo>
                  <a:pt x="174149" y="1995"/>
                  <a:pt x="174212" y="3927"/>
                  <a:pt x="174244" y="6017"/>
                </a:cubicBezTo>
                <a:lnTo>
                  <a:pt x="173421" y="6017"/>
                </a:lnTo>
                <a:lnTo>
                  <a:pt x="171489" y="412"/>
                </a:lnTo>
                <a:lnTo>
                  <a:pt x="174149" y="285"/>
                </a:lnTo>
                <a:close/>
                <a:moveTo>
                  <a:pt x="202144" y="1963"/>
                </a:moveTo>
                <a:lnTo>
                  <a:pt x="203094" y="5669"/>
                </a:lnTo>
                <a:lnTo>
                  <a:pt x="195272" y="7474"/>
                </a:lnTo>
                <a:lnTo>
                  <a:pt x="194829" y="3167"/>
                </a:lnTo>
                <a:lnTo>
                  <a:pt x="202144" y="1963"/>
                </a:lnTo>
                <a:close/>
                <a:moveTo>
                  <a:pt x="9058" y="1013"/>
                </a:moveTo>
                <a:lnTo>
                  <a:pt x="11433" y="1520"/>
                </a:lnTo>
                <a:lnTo>
                  <a:pt x="9723" y="8044"/>
                </a:lnTo>
                <a:lnTo>
                  <a:pt x="7760" y="7854"/>
                </a:lnTo>
                <a:lnTo>
                  <a:pt x="9058" y="1013"/>
                </a:lnTo>
                <a:close/>
                <a:moveTo>
                  <a:pt x="174244" y="6460"/>
                </a:moveTo>
                <a:cubicBezTo>
                  <a:pt x="174276" y="7157"/>
                  <a:pt x="174276" y="7854"/>
                  <a:pt x="174307" y="8551"/>
                </a:cubicBezTo>
                <a:lnTo>
                  <a:pt x="173579" y="6460"/>
                </a:lnTo>
                <a:close/>
                <a:moveTo>
                  <a:pt x="194354" y="3230"/>
                </a:moveTo>
                <a:lnTo>
                  <a:pt x="194829" y="7569"/>
                </a:lnTo>
                <a:lnTo>
                  <a:pt x="185740" y="9691"/>
                </a:lnTo>
                <a:lnTo>
                  <a:pt x="184948" y="4750"/>
                </a:lnTo>
                <a:lnTo>
                  <a:pt x="194354" y="3230"/>
                </a:lnTo>
                <a:close/>
                <a:moveTo>
                  <a:pt x="184473" y="4845"/>
                </a:moveTo>
                <a:lnTo>
                  <a:pt x="185296" y="9786"/>
                </a:lnTo>
                <a:lnTo>
                  <a:pt x="175257" y="10736"/>
                </a:lnTo>
                <a:cubicBezTo>
                  <a:pt x="175226" y="9247"/>
                  <a:pt x="175194" y="7791"/>
                  <a:pt x="175162" y="6365"/>
                </a:cubicBezTo>
                <a:lnTo>
                  <a:pt x="184473" y="4845"/>
                </a:lnTo>
                <a:close/>
                <a:moveTo>
                  <a:pt x="203221" y="6080"/>
                </a:moveTo>
                <a:lnTo>
                  <a:pt x="204140" y="9754"/>
                </a:lnTo>
                <a:lnTo>
                  <a:pt x="195652" y="11021"/>
                </a:lnTo>
                <a:lnTo>
                  <a:pt x="195336" y="7917"/>
                </a:lnTo>
                <a:lnTo>
                  <a:pt x="203221" y="6080"/>
                </a:lnTo>
                <a:close/>
                <a:moveTo>
                  <a:pt x="125759" y="2153"/>
                </a:moveTo>
                <a:lnTo>
                  <a:pt x="129907" y="8867"/>
                </a:lnTo>
                <a:lnTo>
                  <a:pt x="125094" y="11559"/>
                </a:lnTo>
                <a:lnTo>
                  <a:pt x="121578" y="3357"/>
                </a:lnTo>
                <a:lnTo>
                  <a:pt x="125759" y="2153"/>
                </a:lnTo>
                <a:close/>
                <a:moveTo>
                  <a:pt x="214115" y="1520"/>
                </a:moveTo>
                <a:lnTo>
                  <a:pt x="228905" y="2660"/>
                </a:lnTo>
                <a:lnTo>
                  <a:pt x="231185" y="9152"/>
                </a:lnTo>
                <a:lnTo>
                  <a:pt x="222539" y="9722"/>
                </a:lnTo>
                <a:lnTo>
                  <a:pt x="222476" y="9722"/>
                </a:lnTo>
                <a:lnTo>
                  <a:pt x="214115" y="12224"/>
                </a:lnTo>
                <a:lnTo>
                  <a:pt x="214115" y="1520"/>
                </a:lnTo>
                <a:close/>
                <a:moveTo>
                  <a:pt x="207750" y="5035"/>
                </a:moveTo>
                <a:lnTo>
                  <a:pt x="208605" y="13079"/>
                </a:lnTo>
                <a:lnTo>
                  <a:pt x="205121" y="12351"/>
                </a:lnTo>
                <a:lnTo>
                  <a:pt x="205121" y="11908"/>
                </a:lnTo>
                <a:cubicBezTo>
                  <a:pt x="205121" y="11876"/>
                  <a:pt x="205121" y="11844"/>
                  <a:pt x="205121" y="11844"/>
                </a:cubicBezTo>
                <a:lnTo>
                  <a:pt x="203664" y="5985"/>
                </a:lnTo>
                <a:lnTo>
                  <a:pt x="207750" y="5035"/>
                </a:lnTo>
                <a:close/>
                <a:moveTo>
                  <a:pt x="185391" y="10261"/>
                </a:moveTo>
                <a:lnTo>
                  <a:pt x="186056" y="14156"/>
                </a:lnTo>
                <a:lnTo>
                  <a:pt x="175352" y="13903"/>
                </a:lnTo>
                <a:cubicBezTo>
                  <a:pt x="175321" y="13016"/>
                  <a:pt x="175321" y="12098"/>
                  <a:pt x="175289" y="11179"/>
                </a:cubicBezTo>
                <a:lnTo>
                  <a:pt x="185391" y="10261"/>
                </a:lnTo>
                <a:close/>
                <a:moveTo>
                  <a:pt x="39239" y="4465"/>
                </a:moveTo>
                <a:lnTo>
                  <a:pt x="40695" y="7062"/>
                </a:lnTo>
                <a:cubicBezTo>
                  <a:pt x="40442" y="7347"/>
                  <a:pt x="40379" y="7759"/>
                  <a:pt x="40505" y="8139"/>
                </a:cubicBezTo>
                <a:lnTo>
                  <a:pt x="42374" y="13618"/>
                </a:lnTo>
                <a:lnTo>
                  <a:pt x="40379" y="14251"/>
                </a:lnTo>
                <a:lnTo>
                  <a:pt x="39840" y="12414"/>
                </a:lnTo>
                <a:cubicBezTo>
                  <a:pt x="39809" y="12319"/>
                  <a:pt x="39745" y="12256"/>
                  <a:pt x="39650" y="12256"/>
                </a:cubicBezTo>
                <a:lnTo>
                  <a:pt x="37370" y="12003"/>
                </a:lnTo>
                <a:lnTo>
                  <a:pt x="34742" y="8234"/>
                </a:lnTo>
                <a:lnTo>
                  <a:pt x="39239" y="4465"/>
                </a:lnTo>
                <a:close/>
                <a:moveTo>
                  <a:pt x="194860" y="8044"/>
                </a:moveTo>
                <a:lnTo>
                  <a:pt x="195557" y="14409"/>
                </a:lnTo>
                <a:lnTo>
                  <a:pt x="195557" y="14409"/>
                </a:lnTo>
                <a:lnTo>
                  <a:pt x="186468" y="14188"/>
                </a:lnTo>
                <a:lnTo>
                  <a:pt x="185803" y="10134"/>
                </a:lnTo>
                <a:lnTo>
                  <a:pt x="194860" y="8044"/>
                </a:lnTo>
                <a:close/>
                <a:moveTo>
                  <a:pt x="23879" y="7316"/>
                </a:moveTo>
                <a:lnTo>
                  <a:pt x="26254" y="7917"/>
                </a:lnTo>
                <a:lnTo>
                  <a:pt x="26571" y="14473"/>
                </a:lnTo>
                <a:lnTo>
                  <a:pt x="20174" y="15169"/>
                </a:lnTo>
                <a:lnTo>
                  <a:pt x="18812" y="9216"/>
                </a:lnTo>
                <a:lnTo>
                  <a:pt x="23879" y="7316"/>
                </a:lnTo>
                <a:close/>
                <a:moveTo>
                  <a:pt x="7506" y="8329"/>
                </a:moveTo>
                <a:lnTo>
                  <a:pt x="9628" y="8519"/>
                </a:lnTo>
                <a:lnTo>
                  <a:pt x="9280" y="16278"/>
                </a:lnTo>
                <a:lnTo>
                  <a:pt x="2503" y="14504"/>
                </a:lnTo>
                <a:lnTo>
                  <a:pt x="3009" y="10482"/>
                </a:lnTo>
                <a:lnTo>
                  <a:pt x="7506" y="8329"/>
                </a:lnTo>
                <a:close/>
                <a:moveTo>
                  <a:pt x="10103" y="8551"/>
                </a:moveTo>
                <a:lnTo>
                  <a:pt x="18369" y="9279"/>
                </a:lnTo>
                <a:lnTo>
                  <a:pt x="19731" y="15201"/>
                </a:lnTo>
                <a:lnTo>
                  <a:pt x="9755" y="16309"/>
                </a:lnTo>
                <a:lnTo>
                  <a:pt x="10103" y="8551"/>
                </a:lnTo>
                <a:close/>
                <a:moveTo>
                  <a:pt x="204266" y="10229"/>
                </a:moveTo>
                <a:lnTo>
                  <a:pt x="204678" y="11939"/>
                </a:lnTo>
                <a:lnTo>
                  <a:pt x="204678" y="19191"/>
                </a:lnTo>
                <a:lnTo>
                  <a:pt x="196032" y="14504"/>
                </a:lnTo>
                <a:lnTo>
                  <a:pt x="195716" y="11496"/>
                </a:lnTo>
                <a:lnTo>
                  <a:pt x="204266" y="10229"/>
                </a:lnTo>
                <a:close/>
                <a:moveTo>
                  <a:pt x="205121" y="12826"/>
                </a:moveTo>
                <a:lnTo>
                  <a:pt x="208668" y="13523"/>
                </a:lnTo>
                <a:lnTo>
                  <a:pt x="209365" y="19793"/>
                </a:lnTo>
                <a:lnTo>
                  <a:pt x="205121" y="19350"/>
                </a:lnTo>
                <a:lnTo>
                  <a:pt x="205121" y="12826"/>
                </a:lnTo>
                <a:close/>
                <a:moveTo>
                  <a:pt x="231343" y="9596"/>
                </a:moveTo>
                <a:lnTo>
                  <a:pt x="232135" y="11749"/>
                </a:lnTo>
                <a:lnTo>
                  <a:pt x="214115" y="20553"/>
                </a:lnTo>
                <a:lnTo>
                  <a:pt x="214115" y="12699"/>
                </a:lnTo>
                <a:lnTo>
                  <a:pt x="222603" y="10197"/>
                </a:lnTo>
                <a:lnTo>
                  <a:pt x="231343" y="9596"/>
                </a:lnTo>
                <a:close/>
                <a:moveTo>
                  <a:pt x="1014" y="14599"/>
                </a:moveTo>
                <a:lnTo>
                  <a:pt x="5321" y="15708"/>
                </a:lnTo>
                <a:lnTo>
                  <a:pt x="4593" y="21693"/>
                </a:lnTo>
                <a:lnTo>
                  <a:pt x="444" y="20870"/>
                </a:lnTo>
                <a:lnTo>
                  <a:pt x="1014" y="14599"/>
                </a:lnTo>
                <a:close/>
                <a:moveTo>
                  <a:pt x="67044" y="3515"/>
                </a:moveTo>
                <a:lnTo>
                  <a:pt x="76070" y="5827"/>
                </a:lnTo>
                <a:lnTo>
                  <a:pt x="75563" y="8614"/>
                </a:lnTo>
                <a:cubicBezTo>
                  <a:pt x="74075" y="10862"/>
                  <a:pt x="72903" y="12636"/>
                  <a:pt x="72491" y="13333"/>
                </a:cubicBezTo>
                <a:lnTo>
                  <a:pt x="59317" y="22042"/>
                </a:lnTo>
                <a:lnTo>
                  <a:pt x="54852" y="20933"/>
                </a:lnTo>
                <a:lnTo>
                  <a:pt x="55485" y="6175"/>
                </a:lnTo>
                <a:lnTo>
                  <a:pt x="65714" y="8836"/>
                </a:lnTo>
                <a:lnTo>
                  <a:pt x="65746" y="8836"/>
                </a:lnTo>
                <a:cubicBezTo>
                  <a:pt x="65809" y="8836"/>
                  <a:pt x="65841" y="8836"/>
                  <a:pt x="65872" y="8804"/>
                </a:cubicBezTo>
                <a:cubicBezTo>
                  <a:pt x="65936" y="8772"/>
                  <a:pt x="65967" y="8709"/>
                  <a:pt x="65967" y="8677"/>
                </a:cubicBezTo>
                <a:lnTo>
                  <a:pt x="67044" y="3515"/>
                </a:lnTo>
                <a:close/>
                <a:moveTo>
                  <a:pt x="42501" y="14061"/>
                </a:moveTo>
                <a:lnTo>
                  <a:pt x="45414" y="22612"/>
                </a:lnTo>
                <a:lnTo>
                  <a:pt x="42659" y="22200"/>
                </a:lnTo>
                <a:lnTo>
                  <a:pt x="40505" y="14726"/>
                </a:lnTo>
                <a:lnTo>
                  <a:pt x="42501" y="14061"/>
                </a:lnTo>
                <a:close/>
                <a:moveTo>
                  <a:pt x="186437" y="19856"/>
                </a:moveTo>
                <a:lnTo>
                  <a:pt x="192644" y="21788"/>
                </a:lnTo>
                <a:lnTo>
                  <a:pt x="192644" y="23530"/>
                </a:lnTo>
                <a:lnTo>
                  <a:pt x="186532" y="23530"/>
                </a:lnTo>
                <a:cubicBezTo>
                  <a:pt x="186468" y="22200"/>
                  <a:pt x="186437" y="20965"/>
                  <a:pt x="186437" y="19856"/>
                </a:cubicBezTo>
                <a:close/>
                <a:moveTo>
                  <a:pt x="186563" y="14663"/>
                </a:moveTo>
                <a:lnTo>
                  <a:pt x="195747" y="14884"/>
                </a:lnTo>
                <a:lnTo>
                  <a:pt x="202841" y="18685"/>
                </a:lnTo>
                <a:lnTo>
                  <a:pt x="200118" y="23625"/>
                </a:lnTo>
                <a:lnTo>
                  <a:pt x="197932" y="22928"/>
                </a:lnTo>
                <a:lnTo>
                  <a:pt x="198566" y="21028"/>
                </a:lnTo>
                <a:cubicBezTo>
                  <a:pt x="198605" y="20850"/>
                  <a:pt x="198459" y="20733"/>
                  <a:pt x="198321" y="20733"/>
                </a:cubicBezTo>
                <a:cubicBezTo>
                  <a:pt x="198238" y="20733"/>
                  <a:pt x="198158" y="20775"/>
                  <a:pt x="198122" y="20870"/>
                </a:cubicBezTo>
                <a:lnTo>
                  <a:pt x="197489" y="22770"/>
                </a:lnTo>
                <a:lnTo>
                  <a:pt x="186437" y="19381"/>
                </a:lnTo>
                <a:cubicBezTo>
                  <a:pt x="186468" y="16911"/>
                  <a:pt x="186627" y="15264"/>
                  <a:pt x="186627" y="15233"/>
                </a:cubicBezTo>
                <a:cubicBezTo>
                  <a:pt x="186658" y="15201"/>
                  <a:pt x="186658" y="15169"/>
                  <a:pt x="186658" y="15169"/>
                </a:cubicBezTo>
                <a:lnTo>
                  <a:pt x="186563" y="14663"/>
                </a:lnTo>
                <a:close/>
                <a:moveTo>
                  <a:pt x="35027" y="16309"/>
                </a:moveTo>
                <a:lnTo>
                  <a:pt x="36515" y="23087"/>
                </a:lnTo>
                <a:lnTo>
                  <a:pt x="28915" y="24797"/>
                </a:lnTo>
                <a:lnTo>
                  <a:pt x="27426" y="18368"/>
                </a:lnTo>
                <a:lnTo>
                  <a:pt x="35027" y="16309"/>
                </a:lnTo>
                <a:close/>
                <a:moveTo>
                  <a:pt x="203253" y="18906"/>
                </a:moveTo>
                <a:lnTo>
                  <a:pt x="204678" y="19698"/>
                </a:lnTo>
                <a:lnTo>
                  <a:pt x="204678" y="25018"/>
                </a:lnTo>
                <a:lnTo>
                  <a:pt x="203633" y="24702"/>
                </a:lnTo>
                <a:lnTo>
                  <a:pt x="200561" y="23752"/>
                </a:lnTo>
                <a:lnTo>
                  <a:pt x="203253" y="18906"/>
                </a:lnTo>
                <a:close/>
                <a:moveTo>
                  <a:pt x="174656" y="21186"/>
                </a:moveTo>
                <a:cubicBezTo>
                  <a:pt x="174719" y="22612"/>
                  <a:pt x="174782" y="23942"/>
                  <a:pt x="174846" y="25050"/>
                </a:cubicBezTo>
                <a:lnTo>
                  <a:pt x="167435" y="25050"/>
                </a:lnTo>
                <a:lnTo>
                  <a:pt x="166928" y="21440"/>
                </a:lnTo>
                <a:lnTo>
                  <a:pt x="174656" y="21186"/>
                </a:lnTo>
                <a:close/>
                <a:moveTo>
                  <a:pt x="205121" y="19793"/>
                </a:moveTo>
                <a:lnTo>
                  <a:pt x="209397" y="20268"/>
                </a:lnTo>
                <a:lnTo>
                  <a:pt x="210093" y="26697"/>
                </a:lnTo>
                <a:lnTo>
                  <a:pt x="210093" y="26697"/>
                </a:lnTo>
                <a:lnTo>
                  <a:pt x="205121" y="25145"/>
                </a:lnTo>
                <a:lnTo>
                  <a:pt x="205121" y="19793"/>
                </a:lnTo>
                <a:close/>
                <a:moveTo>
                  <a:pt x="71129" y="16943"/>
                </a:moveTo>
                <a:lnTo>
                  <a:pt x="71129" y="16943"/>
                </a:lnTo>
                <a:cubicBezTo>
                  <a:pt x="70338" y="19381"/>
                  <a:pt x="69008" y="23403"/>
                  <a:pt x="67582" y="27425"/>
                </a:cubicBezTo>
                <a:lnTo>
                  <a:pt x="59760" y="24512"/>
                </a:lnTo>
                <a:lnTo>
                  <a:pt x="71129" y="16943"/>
                </a:lnTo>
                <a:close/>
                <a:moveTo>
                  <a:pt x="200529" y="24195"/>
                </a:moveTo>
                <a:lnTo>
                  <a:pt x="203316" y="25082"/>
                </a:lnTo>
                <a:lnTo>
                  <a:pt x="203538" y="29927"/>
                </a:lnTo>
                <a:lnTo>
                  <a:pt x="200529" y="29927"/>
                </a:lnTo>
                <a:lnTo>
                  <a:pt x="200529" y="24195"/>
                </a:lnTo>
                <a:close/>
                <a:moveTo>
                  <a:pt x="203791" y="25240"/>
                </a:moveTo>
                <a:lnTo>
                  <a:pt x="206641" y="26127"/>
                </a:lnTo>
                <a:cubicBezTo>
                  <a:pt x="206641" y="26159"/>
                  <a:pt x="206641" y="26159"/>
                  <a:pt x="206641" y="26190"/>
                </a:cubicBezTo>
                <a:lnTo>
                  <a:pt x="206641" y="29927"/>
                </a:lnTo>
                <a:lnTo>
                  <a:pt x="204013" y="29927"/>
                </a:lnTo>
                <a:lnTo>
                  <a:pt x="203791" y="25240"/>
                </a:lnTo>
                <a:close/>
                <a:moveTo>
                  <a:pt x="207085" y="26254"/>
                </a:moveTo>
                <a:lnTo>
                  <a:pt x="210157" y="27204"/>
                </a:lnTo>
                <a:lnTo>
                  <a:pt x="210442" y="29927"/>
                </a:lnTo>
                <a:lnTo>
                  <a:pt x="207085" y="29927"/>
                </a:lnTo>
                <a:lnTo>
                  <a:pt x="207085" y="26254"/>
                </a:lnTo>
                <a:close/>
                <a:moveTo>
                  <a:pt x="27901" y="14061"/>
                </a:moveTo>
                <a:lnTo>
                  <a:pt x="29263" y="17418"/>
                </a:lnTo>
                <a:lnTo>
                  <a:pt x="27109" y="17988"/>
                </a:lnTo>
                <a:cubicBezTo>
                  <a:pt x="26983" y="18020"/>
                  <a:pt x="26919" y="18146"/>
                  <a:pt x="26951" y="18273"/>
                </a:cubicBezTo>
                <a:lnTo>
                  <a:pt x="29738" y="30434"/>
                </a:lnTo>
                <a:lnTo>
                  <a:pt x="16690" y="30655"/>
                </a:lnTo>
                <a:lnTo>
                  <a:pt x="15360" y="22358"/>
                </a:lnTo>
                <a:cubicBezTo>
                  <a:pt x="15360" y="22263"/>
                  <a:pt x="15234" y="22168"/>
                  <a:pt x="15139" y="22168"/>
                </a:cubicBezTo>
                <a:lnTo>
                  <a:pt x="8646" y="22517"/>
                </a:lnTo>
                <a:lnTo>
                  <a:pt x="5036" y="21788"/>
                </a:lnTo>
                <a:lnTo>
                  <a:pt x="5764" y="15834"/>
                </a:lnTo>
                <a:lnTo>
                  <a:pt x="9470" y="16816"/>
                </a:lnTo>
                <a:lnTo>
                  <a:pt x="9533" y="16816"/>
                </a:lnTo>
                <a:lnTo>
                  <a:pt x="26856" y="14916"/>
                </a:lnTo>
                <a:cubicBezTo>
                  <a:pt x="26888" y="14916"/>
                  <a:pt x="26919" y="14916"/>
                  <a:pt x="26951" y="14884"/>
                </a:cubicBezTo>
                <a:lnTo>
                  <a:pt x="27901" y="14061"/>
                </a:lnTo>
                <a:close/>
                <a:moveTo>
                  <a:pt x="14948" y="22643"/>
                </a:moveTo>
                <a:lnTo>
                  <a:pt x="16184" y="30655"/>
                </a:lnTo>
                <a:lnTo>
                  <a:pt x="8140" y="30782"/>
                </a:lnTo>
                <a:lnTo>
                  <a:pt x="8140" y="30782"/>
                </a:lnTo>
                <a:lnTo>
                  <a:pt x="8836" y="22960"/>
                </a:lnTo>
                <a:lnTo>
                  <a:pt x="14948" y="22643"/>
                </a:lnTo>
                <a:close/>
                <a:moveTo>
                  <a:pt x="36610" y="23530"/>
                </a:moveTo>
                <a:lnTo>
                  <a:pt x="38384" y="31827"/>
                </a:lnTo>
                <a:lnTo>
                  <a:pt x="38384" y="31827"/>
                </a:lnTo>
                <a:lnTo>
                  <a:pt x="30213" y="30497"/>
                </a:lnTo>
                <a:lnTo>
                  <a:pt x="29041" y="25240"/>
                </a:lnTo>
                <a:lnTo>
                  <a:pt x="36610" y="23530"/>
                </a:lnTo>
                <a:close/>
                <a:moveTo>
                  <a:pt x="208225" y="1077"/>
                </a:moveTo>
                <a:lnTo>
                  <a:pt x="213640" y="1488"/>
                </a:lnTo>
                <a:lnTo>
                  <a:pt x="213640" y="20838"/>
                </a:lnTo>
                <a:cubicBezTo>
                  <a:pt x="213609" y="20901"/>
                  <a:pt x="213609" y="20965"/>
                  <a:pt x="213640" y="21028"/>
                </a:cubicBezTo>
                <a:lnTo>
                  <a:pt x="213640" y="21598"/>
                </a:lnTo>
                <a:cubicBezTo>
                  <a:pt x="213640" y="21598"/>
                  <a:pt x="213640" y="21630"/>
                  <a:pt x="213640" y="21662"/>
                </a:cubicBezTo>
                <a:lnTo>
                  <a:pt x="216237" y="29484"/>
                </a:lnTo>
                <a:lnTo>
                  <a:pt x="211582" y="31827"/>
                </a:lnTo>
                <a:lnTo>
                  <a:pt x="208732" y="5732"/>
                </a:lnTo>
                <a:lnTo>
                  <a:pt x="208763" y="5732"/>
                </a:lnTo>
                <a:lnTo>
                  <a:pt x="211740" y="6397"/>
                </a:lnTo>
                <a:lnTo>
                  <a:pt x="211740" y="9057"/>
                </a:lnTo>
                <a:lnTo>
                  <a:pt x="209397" y="8804"/>
                </a:lnTo>
                <a:cubicBezTo>
                  <a:pt x="209270" y="8804"/>
                  <a:pt x="209143" y="8899"/>
                  <a:pt x="209143" y="9026"/>
                </a:cubicBezTo>
                <a:cubicBezTo>
                  <a:pt x="209143" y="9152"/>
                  <a:pt x="209207" y="9247"/>
                  <a:pt x="209333" y="9279"/>
                </a:cubicBezTo>
                <a:lnTo>
                  <a:pt x="211962" y="9532"/>
                </a:lnTo>
                <a:cubicBezTo>
                  <a:pt x="212025" y="9532"/>
                  <a:pt x="212088" y="9532"/>
                  <a:pt x="212120" y="9501"/>
                </a:cubicBezTo>
                <a:cubicBezTo>
                  <a:pt x="212183" y="9437"/>
                  <a:pt x="212215" y="9374"/>
                  <a:pt x="212215" y="9311"/>
                </a:cubicBezTo>
                <a:lnTo>
                  <a:pt x="212215" y="6239"/>
                </a:lnTo>
                <a:cubicBezTo>
                  <a:pt x="212215" y="6144"/>
                  <a:pt x="212120" y="6049"/>
                  <a:pt x="212025" y="6017"/>
                </a:cubicBezTo>
                <a:lnTo>
                  <a:pt x="208890" y="5320"/>
                </a:lnTo>
                <a:cubicBezTo>
                  <a:pt x="208871" y="5311"/>
                  <a:pt x="208853" y="5307"/>
                  <a:pt x="208834" y="5307"/>
                </a:cubicBezTo>
                <a:cubicBezTo>
                  <a:pt x="208789" y="5307"/>
                  <a:pt x="208745" y="5330"/>
                  <a:pt x="208700" y="5352"/>
                </a:cubicBezTo>
                <a:lnTo>
                  <a:pt x="208225" y="1077"/>
                </a:lnTo>
                <a:close/>
                <a:moveTo>
                  <a:pt x="34393" y="8551"/>
                </a:moveTo>
                <a:lnTo>
                  <a:pt x="37054" y="12351"/>
                </a:lnTo>
                <a:cubicBezTo>
                  <a:pt x="37085" y="12414"/>
                  <a:pt x="37149" y="12446"/>
                  <a:pt x="37212" y="12446"/>
                </a:cubicBezTo>
                <a:lnTo>
                  <a:pt x="39460" y="12699"/>
                </a:lnTo>
                <a:lnTo>
                  <a:pt x="42247" y="22453"/>
                </a:lnTo>
                <a:cubicBezTo>
                  <a:pt x="42279" y="22548"/>
                  <a:pt x="42342" y="22612"/>
                  <a:pt x="42437" y="22643"/>
                </a:cubicBezTo>
                <a:lnTo>
                  <a:pt x="45604" y="23087"/>
                </a:lnTo>
                <a:lnTo>
                  <a:pt x="47853" y="29705"/>
                </a:lnTo>
                <a:cubicBezTo>
                  <a:pt x="46966" y="30275"/>
                  <a:pt x="45351" y="31352"/>
                  <a:pt x="43197" y="32587"/>
                </a:cubicBezTo>
                <a:lnTo>
                  <a:pt x="38859" y="31891"/>
                </a:lnTo>
                <a:cubicBezTo>
                  <a:pt x="38859" y="31859"/>
                  <a:pt x="38859" y="31827"/>
                  <a:pt x="38859" y="31796"/>
                </a:cubicBezTo>
                <a:lnTo>
                  <a:pt x="35438" y="15961"/>
                </a:lnTo>
                <a:cubicBezTo>
                  <a:pt x="35407" y="15898"/>
                  <a:pt x="35375" y="15834"/>
                  <a:pt x="35343" y="15803"/>
                </a:cubicBezTo>
                <a:cubicBezTo>
                  <a:pt x="35299" y="15780"/>
                  <a:pt x="35254" y="15758"/>
                  <a:pt x="35209" y="15758"/>
                </a:cubicBezTo>
                <a:cubicBezTo>
                  <a:pt x="35190" y="15758"/>
                  <a:pt x="35172" y="15762"/>
                  <a:pt x="35153" y="15771"/>
                </a:cubicBezTo>
                <a:lnTo>
                  <a:pt x="29738" y="17260"/>
                </a:lnTo>
                <a:lnTo>
                  <a:pt x="28313" y="13713"/>
                </a:lnTo>
                <a:lnTo>
                  <a:pt x="34393" y="8551"/>
                </a:lnTo>
                <a:close/>
                <a:moveTo>
                  <a:pt x="52096" y="33157"/>
                </a:moveTo>
                <a:lnTo>
                  <a:pt x="52666" y="36229"/>
                </a:lnTo>
                <a:lnTo>
                  <a:pt x="47378" y="38414"/>
                </a:lnTo>
                <a:lnTo>
                  <a:pt x="46554" y="37053"/>
                </a:lnTo>
                <a:lnTo>
                  <a:pt x="52096" y="33157"/>
                </a:lnTo>
                <a:close/>
                <a:moveTo>
                  <a:pt x="30245" y="30941"/>
                </a:moveTo>
                <a:lnTo>
                  <a:pt x="42596" y="32967"/>
                </a:lnTo>
                <a:cubicBezTo>
                  <a:pt x="39144" y="34931"/>
                  <a:pt x="34583" y="37243"/>
                  <a:pt x="29896" y="38699"/>
                </a:cubicBezTo>
                <a:lnTo>
                  <a:pt x="30245" y="30941"/>
                </a:lnTo>
                <a:close/>
                <a:moveTo>
                  <a:pt x="211043" y="35184"/>
                </a:moveTo>
                <a:lnTo>
                  <a:pt x="211265" y="37021"/>
                </a:lnTo>
                <a:lnTo>
                  <a:pt x="199516" y="39428"/>
                </a:lnTo>
                <a:lnTo>
                  <a:pt x="198312" y="35944"/>
                </a:lnTo>
                <a:lnTo>
                  <a:pt x="211043" y="35184"/>
                </a:lnTo>
                <a:close/>
                <a:moveTo>
                  <a:pt x="29801" y="30909"/>
                </a:moveTo>
                <a:lnTo>
                  <a:pt x="29421" y="38826"/>
                </a:lnTo>
                <a:cubicBezTo>
                  <a:pt x="27268" y="39491"/>
                  <a:pt x="25051" y="39934"/>
                  <a:pt x="22802" y="40093"/>
                </a:cubicBezTo>
                <a:cubicBezTo>
                  <a:pt x="22068" y="40137"/>
                  <a:pt x="21339" y="40161"/>
                  <a:pt x="20615" y="40161"/>
                </a:cubicBezTo>
                <a:cubicBezTo>
                  <a:pt x="19779" y="40161"/>
                  <a:pt x="18947" y="40129"/>
                  <a:pt x="18115" y="40061"/>
                </a:cubicBezTo>
                <a:lnTo>
                  <a:pt x="16722" y="31099"/>
                </a:lnTo>
                <a:lnTo>
                  <a:pt x="29801" y="30909"/>
                </a:lnTo>
                <a:close/>
                <a:moveTo>
                  <a:pt x="59254" y="24828"/>
                </a:moveTo>
                <a:lnTo>
                  <a:pt x="67424" y="27869"/>
                </a:lnTo>
                <a:cubicBezTo>
                  <a:pt x="65461" y="33506"/>
                  <a:pt x="63339" y="39111"/>
                  <a:pt x="62262" y="40346"/>
                </a:cubicBezTo>
                <a:cubicBezTo>
                  <a:pt x="61945" y="40726"/>
                  <a:pt x="61597" y="41043"/>
                  <a:pt x="61249" y="41360"/>
                </a:cubicBezTo>
                <a:lnTo>
                  <a:pt x="53110" y="36229"/>
                </a:lnTo>
                <a:lnTo>
                  <a:pt x="52445" y="32714"/>
                </a:lnTo>
                <a:lnTo>
                  <a:pt x="51875" y="29737"/>
                </a:lnTo>
                <a:lnTo>
                  <a:pt x="59254" y="24828"/>
                </a:lnTo>
                <a:close/>
                <a:moveTo>
                  <a:pt x="179026" y="23688"/>
                </a:moveTo>
                <a:lnTo>
                  <a:pt x="177347" y="42563"/>
                </a:lnTo>
                <a:cubicBezTo>
                  <a:pt x="176872" y="36324"/>
                  <a:pt x="176366" y="30180"/>
                  <a:pt x="176049" y="28344"/>
                </a:cubicBezTo>
                <a:cubicBezTo>
                  <a:pt x="175954" y="27805"/>
                  <a:pt x="175859" y="26729"/>
                  <a:pt x="175796" y="25303"/>
                </a:cubicBezTo>
                <a:lnTo>
                  <a:pt x="179026" y="23688"/>
                </a:lnTo>
                <a:close/>
                <a:moveTo>
                  <a:pt x="211297" y="37496"/>
                </a:moveTo>
                <a:lnTo>
                  <a:pt x="211518" y="39491"/>
                </a:lnTo>
                <a:lnTo>
                  <a:pt x="201004" y="43798"/>
                </a:lnTo>
                <a:lnTo>
                  <a:pt x="199643" y="39871"/>
                </a:lnTo>
                <a:lnTo>
                  <a:pt x="211297" y="37496"/>
                </a:lnTo>
                <a:close/>
                <a:moveTo>
                  <a:pt x="175352" y="14346"/>
                </a:moveTo>
                <a:lnTo>
                  <a:pt x="186088" y="14631"/>
                </a:lnTo>
                <a:lnTo>
                  <a:pt x="186183" y="15201"/>
                </a:lnTo>
                <a:cubicBezTo>
                  <a:pt x="186183" y="15454"/>
                  <a:pt x="186025" y="17133"/>
                  <a:pt x="185993" y="19540"/>
                </a:cubicBezTo>
                <a:lnTo>
                  <a:pt x="185993" y="19571"/>
                </a:lnTo>
                <a:cubicBezTo>
                  <a:pt x="185993" y="20806"/>
                  <a:pt x="185993" y="22232"/>
                  <a:pt x="186088" y="23752"/>
                </a:cubicBezTo>
                <a:lnTo>
                  <a:pt x="186088" y="23783"/>
                </a:lnTo>
                <a:cubicBezTo>
                  <a:pt x="186215" y="26095"/>
                  <a:pt x="186532" y="28375"/>
                  <a:pt x="187038" y="30655"/>
                </a:cubicBezTo>
                <a:cubicBezTo>
                  <a:pt x="187608" y="33094"/>
                  <a:pt x="189065" y="38351"/>
                  <a:pt x="190744" y="44210"/>
                </a:cubicBezTo>
                <a:lnTo>
                  <a:pt x="177601" y="46522"/>
                </a:lnTo>
                <a:cubicBezTo>
                  <a:pt x="177569" y="46142"/>
                  <a:pt x="177538" y="45762"/>
                  <a:pt x="177506" y="45382"/>
                </a:cubicBezTo>
                <a:lnTo>
                  <a:pt x="179501" y="23372"/>
                </a:lnTo>
                <a:cubicBezTo>
                  <a:pt x="179501" y="23277"/>
                  <a:pt x="179469" y="23182"/>
                  <a:pt x="179406" y="23150"/>
                </a:cubicBezTo>
                <a:cubicBezTo>
                  <a:pt x="179374" y="23134"/>
                  <a:pt x="179335" y="23126"/>
                  <a:pt x="179295" y="23126"/>
                </a:cubicBezTo>
                <a:cubicBezTo>
                  <a:pt x="179256" y="23126"/>
                  <a:pt x="179216" y="23134"/>
                  <a:pt x="179184" y="23150"/>
                </a:cubicBezTo>
                <a:lnTo>
                  <a:pt x="175764" y="24828"/>
                </a:lnTo>
                <a:cubicBezTo>
                  <a:pt x="175606" y="22137"/>
                  <a:pt x="175479" y="18336"/>
                  <a:pt x="175352" y="14346"/>
                </a:cubicBezTo>
                <a:close/>
                <a:moveTo>
                  <a:pt x="52951" y="36673"/>
                </a:moveTo>
                <a:lnTo>
                  <a:pt x="60869" y="41676"/>
                </a:lnTo>
                <a:cubicBezTo>
                  <a:pt x="57797" y="44115"/>
                  <a:pt x="52286" y="46617"/>
                  <a:pt x="50576" y="47155"/>
                </a:cubicBezTo>
                <a:cubicBezTo>
                  <a:pt x="49974" y="47408"/>
                  <a:pt x="49404" y="47693"/>
                  <a:pt x="48834" y="48010"/>
                </a:cubicBezTo>
                <a:cubicBezTo>
                  <a:pt x="47093" y="48010"/>
                  <a:pt x="44749" y="48232"/>
                  <a:pt x="42659" y="48422"/>
                </a:cubicBezTo>
                <a:cubicBezTo>
                  <a:pt x="44812" y="46838"/>
                  <a:pt x="47409" y="42626"/>
                  <a:pt x="47663" y="42215"/>
                </a:cubicBezTo>
                <a:lnTo>
                  <a:pt x="52951" y="36673"/>
                </a:lnTo>
                <a:close/>
                <a:moveTo>
                  <a:pt x="51495" y="29990"/>
                </a:moveTo>
                <a:lnTo>
                  <a:pt x="52001" y="32682"/>
                </a:lnTo>
                <a:lnTo>
                  <a:pt x="46111" y="36831"/>
                </a:lnTo>
                <a:cubicBezTo>
                  <a:pt x="46016" y="36894"/>
                  <a:pt x="45984" y="37021"/>
                  <a:pt x="46048" y="37116"/>
                </a:cubicBezTo>
                <a:lnTo>
                  <a:pt x="47093" y="38826"/>
                </a:lnTo>
                <a:cubicBezTo>
                  <a:pt x="47140" y="38897"/>
                  <a:pt x="47223" y="38933"/>
                  <a:pt x="47302" y="38933"/>
                </a:cubicBezTo>
                <a:cubicBezTo>
                  <a:pt x="47328" y="38933"/>
                  <a:pt x="47354" y="38929"/>
                  <a:pt x="47378" y="38921"/>
                </a:cubicBezTo>
                <a:lnTo>
                  <a:pt x="52033" y="36989"/>
                </a:lnTo>
                <a:lnTo>
                  <a:pt x="52033" y="36989"/>
                </a:lnTo>
                <a:lnTo>
                  <a:pt x="47378" y="41930"/>
                </a:lnTo>
                <a:cubicBezTo>
                  <a:pt x="47346" y="41930"/>
                  <a:pt x="47346" y="41930"/>
                  <a:pt x="47346" y="41961"/>
                </a:cubicBezTo>
                <a:cubicBezTo>
                  <a:pt x="47314" y="42025"/>
                  <a:pt x="43704" y="47883"/>
                  <a:pt x="41582" y="48517"/>
                </a:cubicBezTo>
                <a:lnTo>
                  <a:pt x="41487" y="48517"/>
                </a:lnTo>
                <a:lnTo>
                  <a:pt x="41170" y="48548"/>
                </a:lnTo>
                <a:lnTo>
                  <a:pt x="41170" y="44336"/>
                </a:lnTo>
                <a:cubicBezTo>
                  <a:pt x="41170" y="44241"/>
                  <a:pt x="41075" y="44146"/>
                  <a:pt x="40980" y="44115"/>
                </a:cubicBezTo>
                <a:lnTo>
                  <a:pt x="29200" y="41296"/>
                </a:lnTo>
                <a:cubicBezTo>
                  <a:pt x="39460" y="38478"/>
                  <a:pt x="49214" y="31542"/>
                  <a:pt x="49879" y="31099"/>
                </a:cubicBezTo>
                <a:lnTo>
                  <a:pt x="51495" y="29990"/>
                </a:lnTo>
                <a:close/>
                <a:moveTo>
                  <a:pt x="232262" y="12193"/>
                </a:moveTo>
                <a:lnTo>
                  <a:pt x="233085" y="14504"/>
                </a:lnTo>
                <a:cubicBezTo>
                  <a:pt x="233085" y="14504"/>
                  <a:pt x="233085" y="14536"/>
                  <a:pt x="233085" y="14536"/>
                </a:cubicBezTo>
                <a:cubicBezTo>
                  <a:pt x="233433" y="15486"/>
                  <a:pt x="235334" y="19160"/>
                  <a:pt x="237740" y="23720"/>
                </a:cubicBezTo>
                <a:lnTo>
                  <a:pt x="218644" y="33221"/>
                </a:lnTo>
                <a:cubicBezTo>
                  <a:pt x="218549" y="33252"/>
                  <a:pt x="218486" y="33411"/>
                  <a:pt x="218549" y="33506"/>
                </a:cubicBezTo>
                <a:cubicBezTo>
                  <a:pt x="218581" y="33601"/>
                  <a:pt x="218676" y="33632"/>
                  <a:pt x="218739" y="33632"/>
                </a:cubicBezTo>
                <a:lnTo>
                  <a:pt x="218866" y="33632"/>
                </a:lnTo>
                <a:lnTo>
                  <a:pt x="237962" y="24132"/>
                </a:lnTo>
                <a:cubicBezTo>
                  <a:pt x="241731" y="31226"/>
                  <a:pt x="246608" y="40219"/>
                  <a:pt x="248793" y="44210"/>
                </a:cubicBezTo>
                <a:lnTo>
                  <a:pt x="249806" y="48675"/>
                </a:lnTo>
                <a:lnTo>
                  <a:pt x="236917" y="43988"/>
                </a:lnTo>
                <a:cubicBezTo>
                  <a:pt x="236812" y="43936"/>
                  <a:pt x="236689" y="43912"/>
                  <a:pt x="236561" y="43912"/>
                </a:cubicBezTo>
                <a:cubicBezTo>
                  <a:pt x="236458" y="43912"/>
                  <a:pt x="236352" y="43928"/>
                  <a:pt x="236252" y="43956"/>
                </a:cubicBezTo>
                <a:lnTo>
                  <a:pt x="221526" y="47757"/>
                </a:lnTo>
                <a:lnTo>
                  <a:pt x="212437" y="39839"/>
                </a:lnTo>
                <a:lnTo>
                  <a:pt x="211613" y="32302"/>
                </a:lnTo>
                <a:lnTo>
                  <a:pt x="216617" y="29832"/>
                </a:lnTo>
                <a:cubicBezTo>
                  <a:pt x="216712" y="29769"/>
                  <a:pt x="216775" y="29674"/>
                  <a:pt x="216744" y="29547"/>
                </a:cubicBezTo>
                <a:lnTo>
                  <a:pt x="214084" y="21567"/>
                </a:lnTo>
                <a:lnTo>
                  <a:pt x="214115" y="21060"/>
                </a:lnTo>
                <a:lnTo>
                  <a:pt x="232262" y="12193"/>
                </a:lnTo>
                <a:close/>
                <a:moveTo>
                  <a:pt x="36072" y="43418"/>
                </a:moveTo>
                <a:lnTo>
                  <a:pt x="40695" y="44526"/>
                </a:lnTo>
                <a:lnTo>
                  <a:pt x="40695" y="48612"/>
                </a:lnTo>
                <a:cubicBezTo>
                  <a:pt x="39809" y="48707"/>
                  <a:pt x="39049" y="48770"/>
                  <a:pt x="38605" y="48802"/>
                </a:cubicBezTo>
                <a:cubicBezTo>
                  <a:pt x="37497" y="48738"/>
                  <a:pt x="36357" y="48580"/>
                  <a:pt x="35280" y="48327"/>
                </a:cubicBezTo>
                <a:lnTo>
                  <a:pt x="36072" y="43418"/>
                </a:lnTo>
                <a:close/>
                <a:moveTo>
                  <a:pt x="212278" y="40853"/>
                </a:moveTo>
                <a:lnTo>
                  <a:pt x="220449" y="48010"/>
                </a:lnTo>
                <a:lnTo>
                  <a:pt x="208605" y="51082"/>
                </a:lnTo>
                <a:cubicBezTo>
                  <a:pt x="210093" y="48232"/>
                  <a:pt x="211582" y="43355"/>
                  <a:pt x="212278" y="40853"/>
                </a:cubicBezTo>
                <a:close/>
                <a:moveTo>
                  <a:pt x="193087" y="21915"/>
                </a:moveTo>
                <a:lnTo>
                  <a:pt x="197331" y="23213"/>
                </a:lnTo>
                <a:lnTo>
                  <a:pt x="195241" y="29547"/>
                </a:lnTo>
                <a:cubicBezTo>
                  <a:pt x="195177" y="29674"/>
                  <a:pt x="195241" y="29800"/>
                  <a:pt x="195367" y="29832"/>
                </a:cubicBezTo>
                <a:lnTo>
                  <a:pt x="195431" y="29832"/>
                </a:lnTo>
                <a:cubicBezTo>
                  <a:pt x="195557" y="29832"/>
                  <a:pt x="195621" y="29769"/>
                  <a:pt x="195652" y="29674"/>
                </a:cubicBezTo>
                <a:lnTo>
                  <a:pt x="197774" y="23340"/>
                </a:lnTo>
                <a:lnTo>
                  <a:pt x="200054" y="24068"/>
                </a:lnTo>
                <a:lnTo>
                  <a:pt x="200054" y="30149"/>
                </a:lnTo>
                <a:cubicBezTo>
                  <a:pt x="200054" y="30275"/>
                  <a:pt x="200149" y="30370"/>
                  <a:pt x="200276" y="30370"/>
                </a:cubicBezTo>
                <a:lnTo>
                  <a:pt x="210505" y="30370"/>
                </a:lnTo>
                <a:lnTo>
                  <a:pt x="210980" y="34709"/>
                </a:lnTo>
                <a:lnTo>
                  <a:pt x="198154" y="35501"/>
                </a:lnTo>
                <a:lnTo>
                  <a:pt x="197584" y="33822"/>
                </a:lnTo>
                <a:cubicBezTo>
                  <a:pt x="197532" y="33744"/>
                  <a:pt x="197437" y="33687"/>
                  <a:pt x="197334" y="33687"/>
                </a:cubicBezTo>
                <a:cubicBezTo>
                  <a:pt x="197312" y="33687"/>
                  <a:pt x="197290" y="33690"/>
                  <a:pt x="197267" y="33696"/>
                </a:cubicBezTo>
                <a:cubicBezTo>
                  <a:pt x="197172" y="33727"/>
                  <a:pt x="197109" y="33854"/>
                  <a:pt x="197141" y="33981"/>
                </a:cubicBezTo>
                <a:lnTo>
                  <a:pt x="200656" y="44178"/>
                </a:lnTo>
                <a:cubicBezTo>
                  <a:pt x="200656" y="44241"/>
                  <a:pt x="200719" y="44305"/>
                  <a:pt x="200751" y="44336"/>
                </a:cubicBezTo>
                <a:lnTo>
                  <a:pt x="200941" y="44336"/>
                </a:lnTo>
                <a:lnTo>
                  <a:pt x="211582" y="39966"/>
                </a:lnTo>
                <a:lnTo>
                  <a:pt x="211582" y="40029"/>
                </a:lnTo>
                <a:cubicBezTo>
                  <a:pt x="210315" y="44526"/>
                  <a:pt x="208605" y="49403"/>
                  <a:pt x="207433" y="51399"/>
                </a:cubicBezTo>
                <a:lnTo>
                  <a:pt x="194322" y="54787"/>
                </a:lnTo>
                <a:cubicBezTo>
                  <a:pt x="191599" y="45540"/>
                  <a:pt x="188400" y="34487"/>
                  <a:pt x="187482" y="30560"/>
                </a:cubicBezTo>
                <a:cubicBezTo>
                  <a:pt x="187007" y="28407"/>
                  <a:pt x="186690" y="26190"/>
                  <a:pt x="186563" y="23973"/>
                </a:cubicBezTo>
                <a:lnTo>
                  <a:pt x="192865" y="23973"/>
                </a:lnTo>
                <a:cubicBezTo>
                  <a:pt x="192992" y="23973"/>
                  <a:pt x="193087" y="23878"/>
                  <a:pt x="193087" y="23752"/>
                </a:cubicBezTo>
                <a:lnTo>
                  <a:pt x="193087" y="21915"/>
                </a:lnTo>
                <a:close/>
                <a:moveTo>
                  <a:pt x="190870" y="44653"/>
                </a:moveTo>
                <a:cubicBezTo>
                  <a:pt x="191852" y="48010"/>
                  <a:pt x="192897" y="51557"/>
                  <a:pt x="193879" y="54882"/>
                </a:cubicBezTo>
                <a:lnTo>
                  <a:pt x="193847" y="54882"/>
                </a:lnTo>
                <a:lnTo>
                  <a:pt x="192074" y="55326"/>
                </a:lnTo>
                <a:lnTo>
                  <a:pt x="178298" y="56909"/>
                </a:lnTo>
                <a:cubicBezTo>
                  <a:pt x="178171" y="55041"/>
                  <a:pt x="177918" y="51240"/>
                  <a:pt x="177633" y="46965"/>
                </a:cubicBezTo>
                <a:lnTo>
                  <a:pt x="190870" y="44653"/>
                </a:lnTo>
                <a:close/>
                <a:moveTo>
                  <a:pt x="138901" y="14599"/>
                </a:moveTo>
                <a:lnTo>
                  <a:pt x="143588" y="14884"/>
                </a:lnTo>
                <a:lnTo>
                  <a:pt x="156003" y="48707"/>
                </a:lnTo>
                <a:lnTo>
                  <a:pt x="156003" y="58556"/>
                </a:lnTo>
                <a:cubicBezTo>
                  <a:pt x="151601" y="58556"/>
                  <a:pt x="146597" y="58429"/>
                  <a:pt x="143873" y="58144"/>
                </a:cubicBezTo>
                <a:cubicBezTo>
                  <a:pt x="138933" y="57574"/>
                  <a:pt x="127025" y="54629"/>
                  <a:pt x="124302" y="53932"/>
                </a:cubicBezTo>
                <a:lnTo>
                  <a:pt x="118348" y="38129"/>
                </a:lnTo>
                <a:cubicBezTo>
                  <a:pt x="118285" y="38003"/>
                  <a:pt x="118190" y="37844"/>
                  <a:pt x="118095" y="37749"/>
                </a:cubicBezTo>
                <a:lnTo>
                  <a:pt x="111412" y="31067"/>
                </a:lnTo>
                <a:cubicBezTo>
                  <a:pt x="113218" y="29990"/>
                  <a:pt x="116195" y="28185"/>
                  <a:pt x="116986" y="27394"/>
                </a:cubicBezTo>
                <a:lnTo>
                  <a:pt x="116986" y="27425"/>
                </a:lnTo>
                <a:cubicBezTo>
                  <a:pt x="118063" y="26349"/>
                  <a:pt x="120406" y="21947"/>
                  <a:pt x="120755" y="21281"/>
                </a:cubicBezTo>
                <a:lnTo>
                  <a:pt x="138901" y="14599"/>
                </a:lnTo>
                <a:close/>
                <a:moveTo>
                  <a:pt x="173072" y="6460"/>
                </a:moveTo>
                <a:lnTo>
                  <a:pt x="174307" y="10071"/>
                </a:lnTo>
                <a:cubicBezTo>
                  <a:pt x="174402" y="13776"/>
                  <a:pt x="174497" y="17545"/>
                  <a:pt x="174624" y="20711"/>
                </a:cubicBezTo>
                <a:lnTo>
                  <a:pt x="166643" y="20996"/>
                </a:lnTo>
                <a:cubicBezTo>
                  <a:pt x="166517" y="20996"/>
                  <a:pt x="166390" y="21091"/>
                  <a:pt x="166422" y="21250"/>
                </a:cubicBezTo>
                <a:lnTo>
                  <a:pt x="166992" y="25335"/>
                </a:lnTo>
                <a:cubicBezTo>
                  <a:pt x="167023" y="25462"/>
                  <a:pt x="167118" y="25525"/>
                  <a:pt x="167213" y="25525"/>
                </a:cubicBezTo>
                <a:lnTo>
                  <a:pt x="174846" y="25525"/>
                </a:lnTo>
                <a:cubicBezTo>
                  <a:pt x="174941" y="26919"/>
                  <a:pt x="175036" y="27964"/>
                  <a:pt x="175131" y="28534"/>
                </a:cubicBezTo>
                <a:cubicBezTo>
                  <a:pt x="175732" y="32017"/>
                  <a:pt x="177062" y="52064"/>
                  <a:pt x="177379" y="57067"/>
                </a:cubicBezTo>
                <a:lnTo>
                  <a:pt x="164617" y="58524"/>
                </a:lnTo>
                <a:cubicBezTo>
                  <a:pt x="164110" y="58524"/>
                  <a:pt x="160595" y="58587"/>
                  <a:pt x="156478" y="58587"/>
                </a:cubicBezTo>
                <a:lnTo>
                  <a:pt x="156478" y="48675"/>
                </a:lnTo>
                <a:cubicBezTo>
                  <a:pt x="156478" y="48643"/>
                  <a:pt x="156478" y="48612"/>
                  <a:pt x="156478" y="48612"/>
                </a:cubicBezTo>
                <a:lnTo>
                  <a:pt x="144063" y="14789"/>
                </a:lnTo>
                <a:cubicBezTo>
                  <a:pt x="145330" y="14378"/>
                  <a:pt x="151411" y="12351"/>
                  <a:pt x="153089" y="11179"/>
                </a:cubicBezTo>
                <a:cubicBezTo>
                  <a:pt x="154767" y="10007"/>
                  <a:pt x="159043" y="6872"/>
                  <a:pt x="159613" y="6460"/>
                </a:cubicBezTo>
                <a:close/>
                <a:moveTo>
                  <a:pt x="123985" y="56212"/>
                </a:moveTo>
                <a:lnTo>
                  <a:pt x="123985" y="56212"/>
                </a:lnTo>
                <a:cubicBezTo>
                  <a:pt x="125125" y="56497"/>
                  <a:pt x="127184" y="57004"/>
                  <a:pt x="129654" y="57606"/>
                </a:cubicBezTo>
                <a:lnTo>
                  <a:pt x="130161" y="60614"/>
                </a:lnTo>
                <a:cubicBezTo>
                  <a:pt x="130161" y="60646"/>
                  <a:pt x="130192" y="60678"/>
                  <a:pt x="130224" y="60741"/>
                </a:cubicBezTo>
                <a:lnTo>
                  <a:pt x="131807" y="62451"/>
                </a:lnTo>
                <a:lnTo>
                  <a:pt x="127215" y="64256"/>
                </a:lnTo>
                <a:lnTo>
                  <a:pt x="123985" y="56212"/>
                </a:lnTo>
                <a:close/>
                <a:moveTo>
                  <a:pt x="240907" y="47852"/>
                </a:moveTo>
                <a:lnTo>
                  <a:pt x="250440" y="51304"/>
                </a:lnTo>
                <a:lnTo>
                  <a:pt x="253195" y="63401"/>
                </a:lnTo>
                <a:cubicBezTo>
                  <a:pt x="250883" y="64034"/>
                  <a:pt x="247589" y="64921"/>
                  <a:pt x="244264" y="65776"/>
                </a:cubicBezTo>
                <a:lnTo>
                  <a:pt x="244264" y="58144"/>
                </a:lnTo>
                <a:cubicBezTo>
                  <a:pt x="244264" y="58112"/>
                  <a:pt x="244264" y="58081"/>
                  <a:pt x="244264" y="58049"/>
                </a:cubicBezTo>
                <a:lnTo>
                  <a:pt x="240907" y="47852"/>
                </a:lnTo>
                <a:close/>
                <a:moveTo>
                  <a:pt x="219531" y="55674"/>
                </a:moveTo>
                <a:lnTo>
                  <a:pt x="220734" y="58461"/>
                </a:lnTo>
                <a:cubicBezTo>
                  <a:pt x="220760" y="58539"/>
                  <a:pt x="220829" y="58596"/>
                  <a:pt x="220923" y="58596"/>
                </a:cubicBezTo>
                <a:cubicBezTo>
                  <a:pt x="220944" y="58596"/>
                  <a:pt x="220965" y="58593"/>
                  <a:pt x="220987" y="58587"/>
                </a:cubicBezTo>
                <a:lnTo>
                  <a:pt x="221938" y="58429"/>
                </a:lnTo>
                <a:cubicBezTo>
                  <a:pt x="222033" y="60361"/>
                  <a:pt x="222096" y="62293"/>
                  <a:pt x="222159" y="63971"/>
                </a:cubicBezTo>
                <a:lnTo>
                  <a:pt x="211645" y="66125"/>
                </a:lnTo>
                <a:lnTo>
                  <a:pt x="210885" y="62388"/>
                </a:lnTo>
                <a:lnTo>
                  <a:pt x="217187" y="60678"/>
                </a:lnTo>
                <a:cubicBezTo>
                  <a:pt x="217282" y="60646"/>
                  <a:pt x="217346" y="60551"/>
                  <a:pt x="217346" y="60456"/>
                </a:cubicBezTo>
                <a:lnTo>
                  <a:pt x="217694" y="56402"/>
                </a:lnTo>
                <a:lnTo>
                  <a:pt x="219531" y="55674"/>
                </a:lnTo>
                <a:close/>
                <a:moveTo>
                  <a:pt x="163381" y="60963"/>
                </a:moveTo>
                <a:lnTo>
                  <a:pt x="163381" y="60963"/>
                </a:lnTo>
                <a:cubicBezTo>
                  <a:pt x="162688" y="62287"/>
                  <a:pt x="162402" y="64083"/>
                  <a:pt x="162556" y="66506"/>
                </a:cubicBezTo>
                <a:lnTo>
                  <a:pt x="162556" y="66506"/>
                </a:lnTo>
                <a:cubicBezTo>
                  <a:pt x="161899" y="65920"/>
                  <a:pt x="161151" y="65486"/>
                  <a:pt x="160373" y="65175"/>
                </a:cubicBezTo>
                <a:cubicBezTo>
                  <a:pt x="159561" y="64884"/>
                  <a:pt x="158695" y="64727"/>
                  <a:pt x="157849" y="64727"/>
                </a:cubicBezTo>
                <a:cubicBezTo>
                  <a:pt x="157772" y="64727"/>
                  <a:pt x="157695" y="64729"/>
                  <a:pt x="157618" y="64731"/>
                </a:cubicBezTo>
                <a:lnTo>
                  <a:pt x="162463" y="61058"/>
                </a:lnTo>
                <a:lnTo>
                  <a:pt x="163381" y="60963"/>
                </a:lnTo>
                <a:close/>
                <a:moveTo>
                  <a:pt x="123510" y="56149"/>
                </a:moveTo>
                <a:lnTo>
                  <a:pt x="126804" y="64446"/>
                </a:lnTo>
                <a:lnTo>
                  <a:pt x="117493" y="68120"/>
                </a:lnTo>
                <a:lnTo>
                  <a:pt x="117050" y="67391"/>
                </a:lnTo>
                <a:lnTo>
                  <a:pt x="119203" y="58366"/>
                </a:lnTo>
                <a:lnTo>
                  <a:pt x="123510" y="56149"/>
                </a:lnTo>
                <a:close/>
                <a:moveTo>
                  <a:pt x="130129" y="57701"/>
                </a:moveTo>
                <a:lnTo>
                  <a:pt x="130129" y="57701"/>
                </a:lnTo>
                <a:cubicBezTo>
                  <a:pt x="134721" y="58809"/>
                  <a:pt x="140453" y="60076"/>
                  <a:pt x="143620" y="60424"/>
                </a:cubicBezTo>
                <a:cubicBezTo>
                  <a:pt x="144253" y="60488"/>
                  <a:pt x="144982" y="60551"/>
                  <a:pt x="145805" y="60583"/>
                </a:cubicBezTo>
                <a:cubicBezTo>
                  <a:pt x="145362" y="61976"/>
                  <a:pt x="144887" y="63433"/>
                  <a:pt x="144760" y="63654"/>
                </a:cubicBezTo>
                <a:lnTo>
                  <a:pt x="144728" y="63654"/>
                </a:lnTo>
                <a:cubicBezTo>
                  <a:pt x="144538" y="63876"/>
                  <a:pt x="141720" y="65840"/>
                  <a:pt x="137951" y="68405"/>
                </a:cubicBezTo>
                <a:lnTo>
                  <a:pt x="130604" y="60488"/>
                </a:lnTo>
                <a:lnTo>
                  <a:pt x="130129" y="57701"/>
                </a:lnTo>
                <a:close/>
                <a:moveTo>
                  <a:pt x="221653" y="50100"/>
                </a:moveTo>
                <a:cubicBezTo>
                  <a:pt x="221716" y="51747"/>
                  <a:pt x="221843" y="54819"/>
                  <a:pt x="221969" y="57986"/>
                </a:cubicBezTo>
                <a:lnTo>
                  <a:pt x="221082" y="58112"/>
                </a:lnTo>
                <a:lnTo>
                  <a:pt x="219911" y="55326"/>
                </a:lnTo>
                <a:cubicBezTo>
                  <a:pt x="219864" y="55233"/>
                  <a:pt x="219784" y="55174"/>
                  <a:pt x="219695" y="55174"/>
                </a:cubicBezTo>
                <a:cubicBezTo>
                  <a:pt x="219662" y="55174"/>
                  <a:pt x="219628" y="55182"/>
                  <a:pt x="219594" y="55199"/>
                </a:cubicBezTo>
                <a:lnTo>
                  <a:pt x="217409" y="56054"/>
                </a:lnTo>
                <a:cubicBezTo>
                  <a:pt x="217314" y="56086"/>
                  <a:pt x="217251" y="56149"/>
                  <a:pt x="217251" y="56244"/>
                </a:cubicBezTo>
                <a:lnTo>
                  <a:pt x="216934" y="60266"/>
                </a:lnTo>
                <a:lnTo>
                  <a:pt x="210568" y="62008"/>
                </a:lnTo>
                <a:cubicBezTo>
                  <a:pt x="210473" y="62039"/>
                  <a:pt x="210410" y="62134"/>
                  <a:pt x="210410" y="62261"/>
                </a:cubicBezTo>
                <a:lnTo>
                  <a:pt x="211265" y="66441"/>
                </a:lnTo>
                <a:cubicBezTo>
                  <a:pt x="211297" y="66568"/>
                  <a:pt x="211392" y="66631"/>
                  <a:pt x="211487" y="66631"/>
                </a:cubicBezTo>
                <a:lnTo>
                  <a:pt x="211550" y="66631"/>
                </a:lnTo>
                <a:lnTo>
                  <a:pt x="222191" y="64478"/>
                </a:lnTo>
                <a:cubicBezTo>
                  <a:pt x="222254" y="66251"/>
                  <a:pt x="222286" y="67708"/>
                  <a:pt x="222318" y="68500"/>
                </a:cubicBezTo>
                <a:cubicBezTo>
                  <a:pt x="217124" y="68405"/>
                  <a:pt x="211012" y="68215"/>
                  <a:pt x="209998" y="67645"/>
                </a:cubicBezTo>
                <a:cubicBezTo>
                  <a:pt x="208637" y="66916"/>
                  <a:pt x="201068" y="60646"/>
                  <a:pt x="196286" y="56656"/>
                </a:cubicBezTo>
                <a:lnTo>
                  <a:pt x="221653" y="50100"/>
                </a:lnTo>
                <a:close/>
                <a:moveTo>
                  <a:pt x="236505" y="46237"/>
                </a:moveTo>
                <a:lnTo>
                  <a:pt x="240369" y="47662"/>
                </a:lnTo>
                <a:lnTo>
                  <a:pt x="243789" y="58176"/>
                </a:lnTo>
                <a:lnTo>
                  <a:pt x="243789" y="65903"/>
                </a:lnTo>
                <a:cubicBezTo>
                  <a:pt x="238278" y="67311"/>
                  <a:pt x="232766" y="68631"/>
                  <a:pt x="231376" y="68631"/>
                </a:cubicBezTo>
                <a:cubicBezTo>
                  <a:pt x="231329" y="68631"/>
                  <a:pt x="231286" y="68630"/>
                  <a:pt x="231248" y="68626"/>
                </a:cubicBezTo>
                <a:cubicBezTo>
                  <a:pt x="230552" y="68595"/>
                  <a:pt x="228778" y="68563"/>
                  <a:pt x="226530" y="68531"/>
                </a:cubicBezTo>
                <a:cubicBezTo>
                  <a:pt x="225548" y="68531"/>
                  <a:pt x="224408" y="68500"/>
                  <a:pt x="223204" y="68500"/>
                </a:cubicBezTo>
                <a:cubicBezTo>
                  <a:pt x="223109" y="65586"/>
                  <a:pt x="222666" y="53584"/>
                  <a:pt x="222539" y="49847"/>
                </a:cubicBezTo>
                <a:lnTo>
                  <a:pt x="236505" y="46237"/>
                </a:lnTo>
                <a:close/>
                <a:moveTo>
                  <a:pt x="21567" y="46617"/>
                </a:moveTo>
                <a:lnTo>
                  <a:pt x="27996" y="47060"/>
                </a:lnTo>
                <a:cubicBezTo>
                  <a:pt x="28558" y="47216"/>
                  <a:pt x="36406" y="49278"/>
                  <a:pt x="38545" y="49278"/>
                </a:cubicBezTo>
                <a:cubicBezTo>
                  <a:pt x="38577" y="49278"/>
                  <a:pt x="38608" y="49278"/>
                  <a:pt x="38637" y="49277"/>
                </a:cubicBezTo>
                <a:cubicBezTo>
                  <a:pt x="39207" y="49245"/>
                  <a:pt x="40284" y="49118"/>
                  <a:pt x="41519" y="49023"/>
                </a:cubicBezTo>
                <a:cubicBezTo>
                  <a:pt x="43451" y="48833"/>
                  <a:pt x="45984" y="48580"/>
                  <a:pt x="48011" y="48485"/>
                </a:cubicBezTo>
                <a:lnTo>
                  <a:pt x="48011" y="48485"/>
                </a:lnTo>
                <a:cubicBezTo>
                  <a:pt x="40569" y="52665"/>
                  <a:pt x="19572" y="65270"/>
                  <a:pt x="9058" y="71603"/>
                </a:cubicBezTo>
                <a:lnTo>
                  <a:pt x="7190" y="67518"/>
                </a:lnTo>
                <a:lnTo>
                  <a:pt x="7728" y="65048"/>
                </a:lnTo>
                <a:cubicBezTo>
                  <a:pt x="7728" y="64985"/>
                  <a:pt x="7728" y="64953"/>
                  <a:pt x="7728" y="64921"/>
                </a:cubicBezTo>
                <a:lnTo>
                  <a:pt x="4814" y="57796"/>
                </a:lnTo>
                <a:lnTo>
                  <a:pt x="5004" y="53045"/>
                </a:lnTo>
                <a:lnTo>
                  <a:pt x="21567" y="46617"/>
                </a:lnTo>
                <a:close/>
                <a:moveTo>
                  <a:pt x="146280" y="60614"/>
                </a:moveTo>
                <a:cubicBezTo>
                  <a:pt x="149605" y="60804"/>
                  <a:pt x="154102" y="60868"/>
                  <a:pt x="157808" y="60868"/>
                </a:cubicBezTo>
                <a:lnTo>
                  <a:pt x="158916" y="60868"/>
                </a:lnTo>
                <a:lnTo>
                  <a:pt x="142512" y="73313"/>
                </a:lnTo>
                <a:lnTo>
                  <a:pt x="138268" y="68753"/>
                </a:lnTo>
                <a:cubicBezTo>
                  <a:pt x="142036" y="66156"/>
                  <a:pt x="145013" y="64098"/>
                  <a:pt x="145108" y="63908"/>
                </a:cubicBezTo>
                <a:cubicBezTo>
                  <a:pt x="145298" y="63623"/>
                  <a:pt x="145868" y="61818"/>
                  <a:pt x="146280" y="60614"/>
                </a:cubicBezTo>
                <a:close/>
                <a:moveTo>
                  <a:pt x="132156" y="62799"/>
                </a:moveTo>
                <a:lnTo>
                  <a:pt x="137571" y="68658"/>
                </a:lnTo>
                <a:cubicBezTo>
                  <a:pt x="133549" y="71445"/>
                  <a:pt x="128545" y="74802"/>
                  <a:pt x="124523" y="77525"/>
                </a:cubicBezTo>
                <a:lnTo>
                  <a:pt x="121230" y="74834"/>
                </a:lnTo>
                <a:lnTo>
                  <a:pt x="121230" y="74485"/>
                </a:lnTo>
                <a:cubicBezTo>
                  <a:pt x="121262" y="74232"/>
                  <a:pt x="121198" y="74010"/>
                  <a:pt x="121072" y="73820"/>
                </a:cubicBezTo>
                <a:lnTo>
                  <a:pt x="117746" y="68531"/>
                </a:lnTo>
                <a:lnTo>
                  <a:pt x="132156" y="62799"/>
                </a:lnTo>
                <a:close/>
                <a:moveTo>
                  <a:pt x="157757" y="67009"/>
                </a:moveTo>
                <a:cubicBezTo>
                  <a:pt x="158349" y="67009"/>
                  <a:pt x="158943" y="67105"/>
                  <a:pt x="159518" y="67296"/>
                </a:cubicBezTo>
                <a:cubicBezTo>
                  <a:pt x="161861" y="68183"/>
                  <a:pt x="163033" y="71002"/>
                  <a:pt x="163603" y="73250"/>
                </a:cubicBezTo>
                <a:cubicBezTo>
                  <a:pt x="164268" y="75784"/>
                  <a:pt x="165092" y="78285"/>
                  <a:pt x="166042" y="80756"/>
                </a:cubicBezTo>
                <a:lnTo>
                  <a:pt x="166073" y="80756"/>
                </a:lnTo>
                <a:lnTo>
                  <a:pt x="161861" y="82054"/>
                </a:lnTo>
                <a:lnTo>
                  <a:pt x="156319" y="67201"/>
                </a:lnTo>
                <a:cubicBezTo>
                  <a:pt x="156790" y="67073"/>
                  <a:pt x="157273" y="67009"/>
                  <a:pt x="157757" y="67009"/>
                </a:cubicBezTo>
                <a:close/>
                <a:moveTo>
                  <a:pt x="137919" y="69007"/>
                </a:moveTo>
                <a:lnTo>
                  <a:pt x="142131" y="73567"/>
                </a:lnTo>
                <a:lnTo>
                  <a:pt x="130604" y="82339"/>
                </a:lnTo>
                <a:lnTo>
                  <a:pt x="124904" y="77810"/>
                </a:lnTo>
                <a:cubicBezTo>
                  <a:pt x="128165" y="75625"/>
                  <a:pt x="133517" y="72015"/>
                  <a:pt x="137919" y="69007"/>
                </a:cubicBezTo>
                <a:close/>
                <a:moveTo>
                  <a:pt x="251516" y="45762"/>
                </a:moveTo>
                <a:lnTo>
                  <a:pt x="251516" y="45762"/>
                </a:lnTo>
                <a:cubicBezTo>
                  <a:pt x="255190" y="47440"/>
                  <a:pt x="260986" y="50290"/>
                  <a:pt x="262569" y="51747"/>
                </a:cubicBezTo>
                <a:cubicBezTo>
                  <a:pt x="264817" y="53837"/>
                  <a:pt x="277802" y="69672"/>
                  <a:pt x="280177" y="72617"/>
                </a:cubicBezTo>
                <a:lnTo>
                  <a:pt x="278340" y="79204"/>
                </a:lnTo>
                <a:lnTo>
                  <a:pt x="260130" y="83163"/>
                </a:lnTo>
                <a:lnTo>
                  <a:pt x="251516" y="45762"/>
                </a:lnTo>
                <a:close/>
                <a:moveTo>
                  <a:pt x="155844" y="67328"/>
                </a:moveTo>
                <a:lnTo>
                  <a:pt x="161418" y="82212"/>
                </a:lnTo>
                <a:lnTo>
                  <a:pt x="157364" y="83448"/>
                </a:lnTo>
                <a:lnTo>
                  <a:pt x="151886" y="69197"/>
                </a:lnTo>
                <a:cubicBezTo>
                  <a:pt x="153089" y="68373"/>
                  <a:pt x="154451" y="67771"/>
                  <a:pt x="155844" y="67328"/>
                </a:cubicBezTo>
                <a:close/>
                <a:moveTo>
                  <a:pt x="151474" y="69418"/>
                </a:moveTo>
                <a:lnTo>
                  <a:pt x="156953" y="83606"/>
                </a:lnTo>
                <a:lnTo>
                  <a:pt x="151696" y="85221"/>
                </a:lnTo>
                <a:lnTo>
                  <a:pt x="145868" y="73630"/>
                </a:lnTo>
                <a:lnTo>
                  <a:pt x="150935" y="69767"/>
                </a:lnTo>
                <a:cubicBezTo>
                  <a:pt x="151125" y="69672"/>
                  <a:pt x="151284" y="69545"/>
                  <a:pt x="151474" y="69418"/>
                </a:cubicBezTo>
                <a:close/>
                <a:moveTo>
                  <a:pt x="157111" y="84018"/>
                </a:moveTo>
                <a:lnTo>
                  <a:pt x="158188" y="86994"/>
                </a:lnTo>
                <a:lnTo>
                  <a:pt x="152456" y="88325"/>
                </a:lnTo>
                <a:lnTo>
                  <a:pt x="151854" y="85664"/>
                </a:lnTo>
                <a:lnTo>
                  <a:pt x="157111" y="84018"/>
                </a:lnTo>
                <a:close/>
                <a:moveTo>
                  <a:pt x="194544" y="57099"/>
                </a:moveTo>
                <a:cubicBezTo>
                  <a:pt x="196286" y="63021"/>
                  <a:pt x="197711" y="67835"/>
                  <a:pt x="198059" y="68943"/>
                </a:cubicBezTo>
                <a:lnTo>
                  <a:pt x="189730" y="70843"/>
                </a:lnTo>
                <a:cubicBezTo>
                  <a:pt x="189635" y="70875"/>
                  <a:pt x="189572" y="70970"/>
                  <a:pt x="189572" y="71065"/>
                </a:cubicBezTo>
                <a:lnTo>
                  <a:pt x="189572" y="81769"/>
                </a:lnTo>
                <a:lnTo>
                  <a:pt x="181654" y="81769"/>
                </a:lnTo>
                <a:cubicBezTo>
                  <a:pt x="181623" y="81769"/>
                  <a:pt x="181559" y="81769"/>
                  <a:pt x="181528" y="81801"/>
                </a:cubicBezTo>
                <a:lnTo>
                  <a:pt x="172090" y="88356"/>
                </a:lnTo>
                <a:lnTo>
                  <a:pt x="171615" y="87469"/>
                </a:lnTo>
                <a:cubicBezTo>
                  <a:pt x="169114" y="82782"/>
                  <a:pt x="167182" y="77810"/>
                  <a:pt x="165852" y="72680"/>
                </a:cubicBezTo>
                <a:cubicBezTo>
                  <a:pt x="164522" y="66885"/>
                  <a:pt x="164458" y="63274"/>
                  <a:pt x="165598" y="61659"/>
                </a:cubicBezTo>
                <a:cubicBezTo>
                  <a:pt x="166105" y="60963"/>
                  <a:pt x="166897" y="60551"/>
                  <a:pt x="168132" y="60424"/>
                </a:cubicBezTo>
                <a:lnTo>
                  <a:pt x="192454" y="57606"/>
                </a:lnTo>
                <a:cubicBezTo>
                  <a:pt x="192485" y="57606"/>
                  <a:pt x="192549" y="57606"/>
                  <a:pt x="192612" y="57574"/>
                </a:cubicBezTo>
                <a:lnTo>
                  <a:pt x="194544" y="57099"/>
                </a:lnTo>
                <a:close/>
                <a:moveTo>
                  <a:pt x="121198" y="75372"/>
                </a:moveTo>
                <a:lnTo>
                  <a:pt x="124365" y="77969"/>
                </a:lnTo>
                <a:lnTo>
                  <a:pt x="130224" y="82624"/>
                </a:lnTo>
                <a:lnTo>
                  <a:pt x="120470" y="90003"/>
                </a:lnTo>
                <a:lnTo>
                  <a:pt x="121198" y="75372"/>
                </a:lnTo>
                <a:close/>
                <a:moveTo>
                  <a:pt x="158346" y="87438"/>
                </a:moveTo>
                <a:lnTo>
                  <a:pt x="160088" y="92220"/>
                </a:lnTo>
                <a:lnTo>
                  <a:pt x="153596" y="93360"/>
                </a:lnTo>
                <a:lnTo>
                  <a:pt x="152551" y="88768"/>
                </a:lnTo>
                <a:lnTo>
                  <a:pt x="158346" y="87438"/>
                </a:lnTo>
                <a:close/>
                <a:moveTo>
                  <a:pt x="195177" y="56941"/>
                </a:moveTo>
                <a:cubicBezTo>
                  <a:pt x="198122" y="59379"/>
                  <a:pt x="207845" y="67518"/>
                  <a:pt x="209523" y="68436"/>
                </a:cubicBezTo>
                <a:cubicBezTo>
                  <a:pt x="210663" y="69070"/>
                  <a:pt x="215952" y="69292"/>
                  <a:pt x="222349" y="69418"/>
                </a:cubicBezTo>
                <a:cubicBezTo>
                  <a:pt x="222666" y="71128"/>
                  <a:pt x="224629" y="80027"/>
                  <a:pt x="228936" y="99060"/>
                </a:cubicBezTo>
                <a:lnTo>
                  <a:pt x="209587" y="98807"/>
                </a:lnTo>
                <a:lnTo>
                  <a:pt x="208858" y="94247"/>
                </a:lnTo>
                <a:cubicBezTo>
                  <a:pt x="208858" y="94183"/>
                  <a:pt x="208827" y="94152"/>
                  <a:pt x="208795" y="94120"/>
                </a:cubicBezTo>
                <a:lnTo>
                  <a:pt x="206926" y="92727"/>
                </a:lnTo>
                <a:lnTo>
                  <a:pt x="206325" y="82814"/>
                </a:lnTo>
                <a:cubicBezTo>
                  <a:pt x="206325" y="82751"/>
                  <a:pt x="206325" y="82719"/>
                  <a:pt x="206293" y="82687"/>
                </a:cubicBezTo>
                <a:lnTo>
                  <a:pt x="201669" y="77684"/>
                </a:lnTo>
                <a:lnTo>
                  <a:pt x="198566" y="69038"/>
                </a:lnTo>
                <a:cubicBezTo>
                  <a:pt x="198502" y="68880"/>
                  <a:pt x="196951" y="63623"/>
                  <a:pt x="194987" y="56972"/>
                </a:cubicBezTo>
                <a:lnTo>
                  <a:pt x="195177" y="56941"/>
                </a:lnTo>
                <a:close/>
                <a:moveTo>
                  <a:pt x="134309" y="90921"/>
                </a:moveTo>
                <a:cubicBezTo>
                  <a:pt x="135101" y="91966"/>
                  <a:pt x="136019" y="93170"/>
                  <a:pt x="136938" y="94405"/>
                </a:cubicBezTo>
                <a:lnTo>
                  <a:pt x="136874" y="94405"/>
                </a:lnTo>
                <a:cubicBezTo>
                  <a:pt x="136779" y="94468"/>
                  <a:pt x="136748" y="94595"/>
                  <a:pt x="136811" y="94722"/>
                </a:cubicBezTo>
                <a:lnTo>
                  <a:pt x="136779" y="94722"/>
                </a:lnTo>
                <a:cubicBezTo>
                  <a:pt x="136843" y="94817"/>
                  <a:pt x="136906" y="94848"/>
                  <a:pt x="137001" y="94848"/>
                </a:cubicBezTo>
                <a:cubicBezTo>
                  <a:pt x="137033" y="94848"/>
                  <a:pt x="137064" y="94848"/>
                  <a:pt x="137096" y="94817"/>
                </a:cubicBezTo>
                <a:lnTo>
                  <a:pt x="137191" y="94753"/>
                </a:lnTo>
                <a:cubicBezTo>
                  <a:pt x="137571" y="95228"/>
                  <a:pt x="137888" y="95703"/>
                  <a:pt x="138236" y="96147"/>
                </a:cubicBezTo>
                <a:cubicBezTo>
                  <a:pt x="138173" y="96147"/>
                  <a:pt x="138141" y="96178"/>
                  <a:pt x="138110" y="96210"/>
                </a:cubicBezTo>
                <a:lnTo>
                  <a:pt x="132631" y="100422"/>
                </a:lnTo>
                <a:lnTo>
                  <a:pt x="129844" y="96400"/>
                </a:lnTo>
                <a:cubicBezTo>
                  <a:pt x="131934" y="93867"/>
                  <a:pt x="133739" y="91650"/>
                  <a:pt x="134309" y="90921"/>
                </a:cubicBezTo>
                <a:close/>
                <a:moveTo>
                  <a:pt x="160246" y="92663"/>
                </a:moveTo>
                <a:lnTo>
                  <a:pt x="162811" y="99789"/>
                </a:lnTo>
                <a:lnTo>
                  <a:pt x="155559" y="101245"/>
                </a:lnTo>
                <a:cubicBezTo>
                  <a:pt x="155464" y="101245"/>
                  <a:pt x="155401" y="101340"/>
                  <a:pt x="155369" y="101435"/>
                </a:cubicBezTo>
                <a:lnTo>
                  <a:pt x="153659" y="93835"/>
                </a:lnTo>
                <a:lnTo>
                  <a:pt x="160246" y="92663"/>
                </a:lnTo>
                <a:close/>
                <a:moveTo>
                  <a:pt x="138458" y="96463"/>
                </a:moveTo>
                <a:cubicBezTo>
                  <a:pt x="139851" y="98395"/>
                  <a:pt x="140991" y="100010"/>
                  <a:pt x="141150" y="100422"/>
                </a:cubicBezTo>
                <a:cubicBezTo>
                  <a:pt x="140770" y="100865"/>
                  <a:pt x="138331" y="102829"/>
                  <a:pt x="135766" y="104919"/>
                </a:cubicBezTo>
                <a:lnTo>
                  <a:pt x="132884" y="100802"/>
                </a:lnTo>
                <a:lnTo>
                  <a:pt x="138363" y="96558"/>
                </a:lnTo>
                <a:cubicBezTo>
                  <a:pt x="138426" y="96527"/>
                  <a:pt x="138426" y="96495"/>
                  <a:pt x="138458" y="96463"/>
                </a:cubicBezTo>
                <a:close/>
                <a:moveTo>
                  <a:pt x="162970" y="100232"/>
                </a:moveTo>
                <a:lnTo>
                  <a:pt x="164395" y="104127"/>
                </a:lnTo>
                <a:lnTo>
                  <a:pt x="156414" y="105964"/>
                </a:lnTo>
                <a:lnTo>
                  <a:pt x="155432" y="101594"/>
                </a:lnTo>
                <a:lnTo>
                  <a:pt x="155432" y="101594"/>
                </a:lnTo>
                <a:cubicBezTo>
                  <a:pt x="155464" y="101657"/>
                  <a:pt x="155559" y="101689"/>
                  <a:pt x="155623" y="101689"/>
                </a:cubicBezTo>
                <a:lnTo>
                  <a:pt x="155686" y="101689"/>
                </a:lnTo>
                <a:lnTo>
                  <a:pt x="162970" y="100232"/>
                </a:lnTo>
                <a:close/>
                <a:moveTo>
                  <a:pt x="134721" y="82086"/>
                </a:moveTo>
                <a:lnTo>
                  <a:pt x="134088" y="90478"/>
                </a:lnTo>
                <a:cubicBezTo>
                  <a:pt x="133327" y="91396"/>
                  <a:pt x="123542" y="103557"/>
                  <a:pt x="121008" y="105742"/>
                </a:cubicBezTo>
                <a:cubicBezTo>
                  <a:pt x="120487" y="106184"/>
                  <a:pt x="119366" y="106364"/>
                  <a:pt x="117890" y="106364"/>
                </a:cubicBezTo>
                <a:cubicBezTo>
                  <a:pt x="114704" y="106364"/>
                  <a:pt x="109864" y="105521"/>
                  <a:pt x="105839" y="104634"/>
                </a:cubicBezTo>
                <a:lnTo>
                  <a:pt x="105712" y="104634"/>
                </a:lnTo>
                <a:cubicBezTo>
                  <a:pt x="105300" y="104539"/>
                  <a:pt x="104889" y="104444"/>
                  <a:pt x="104509" y="104349"/>
                </a:cubicBezTo>
                <a:lnTo>
                  <a:pt x="105839" y="103906"/>
                </a:lnTo>
                <a:cubicBezTo>
                  <a:pt x="105965" y="103874"/>
                  <a:pt x="106092" y="103811"/>
                  <a:pt x="106187" y="103716"/>
                </a:cubicBezTo>
                <a:lnTo>
                  <a:pt x="134721" y="82086"/>
                </a:lnTo>
                <a:close/>
                <a:moveTo>
                  <a:pt x="166232" y="81199"/>
                </a:moveTo>
                <a:cubicBezTo>
                  <a:pt x="167213" y="83701"/>
                  <a:pt x="168353" y="86171"/>
                  <a:pt x="169620" y="88546"/>
                </a:cubicBezTo>
                <a:lnTo>
                  <a:pt x="172692" y="94373"/>
                </a:lnTo>
                <a:lnTo>
                  <a:pt x="176841" y="105869"/>
                </a:lnTo>
                <a:lnTo>
                  <a:pt x="174212" y="106787"/>
                </a:lnTo>
                <a:lnTo>
                  <a:pt x="164490" y="81737"/>
                </a:lnTo>
                <a:lnTo>
                  <a:pt x="166232" y="81199"/>
                </a:lnTo>
                <a:close/>
                <a:moveTo>
                  <a:pt x="164046" y="81864"/>
                </a:moveTo>
                <a:lnTo>
                  <a:pt x="173769" y="106946"/>
                </a:lnTo>
                <a:lnTo>
                  <a:pt x="171457" y="107769"/>
                </a:lnTo>
                <a:lnTo>
                  <a:pt x="162020" y="82497"/>
                </a:lnTo>
                <a:lnTo>
                  <a:pt x="164046" y="81864"/>
                </a:lnTo>
                <a:close/>
                <a:moveTo>
                  <a:pt x="283312" y="80471"/>
                </a:moveTo>
                <a:lnTo>
                  <a:pt x="268649" y="109353"/>
                </a:lnTo>
                <a:lnTo>
                  <a:pt x="260732" y="85411"/>
                </a:lnTo>
                <a:lnTo>
                  <a:pt x="283312" y="80471"/>
                </a:lnTo>
                <a:close/>
                <a:moveTo>
                  <a:pt x="161576" y="82624"/>
                </a:moveTo>
                <a:lnTo>
                  <a:pt x="171045" y="107928"/>
                </a:lnTo>
                <a:lnTo>
                  <a:pt x="166802" y="109416"/>
                </a:lnTo>
                <a:lnTo>
                  <a:pt x="157523" y="83891"/>
                </a:lnTo>
                <a:lnTo>
                  <a:pt x="161576" y="82624"/>
                </a:lnTo>
                <a:close/>
                <a:moveTo>
                  <a:pt x="103654" y="104602"/>
                </a:moveTo>
                <a:cubicBezTo>
                  <a:pt x="104192" y="104729"/>
                  <a:pt x="104794" y="104856"/>
                  <a:pt x="105490" y="104982"/>
                </a:cubicBezTo>
                <a:lnTo>
                  <a:pt x="105079" y="109796"/>
                </a:lnTo>
                <a:lnTo>
                  <a:pt x="92633" y="111284"/>
                </a:lnTo>
                <a:lnTo>
                  <a:pt x="91778" y="108529"/>
                </a:lnTo>
                <a:cubicBezTo>
                  <a:pt x="97066" y="106756"/>
                  <a:pt x="101278" y="105362"/>
                  <a:pt x="103654" y="104602"/>
                </a:cubicBezTo>
                <a:close/>
                <a:moveTo>
                  <a:pt x="164553" y="104571"/>
                </a:moveTo>
                <a:lnTo>
                  <a:pt x="166390" y="109606"/>
                </a:lnTo>
                <a:lnTo>
                  <a:pt x="162273" y="111284"/>
                </a:lnTo>
                <a:lnTo>
                  <a:pt x="156731" y="106344"/>
                </a:lnTo>
                <a:lnTo>
                  <a:pt x="164553" y="104571"/>
                </a:lnTo>
                <a:close/>
                <a:moveTo>
                  <a:pt x="253417" y="64288"/>
                </a:moveTo>
                <a:lnTo>
                  <a:pt x="258135" y="84809"/>
                </a:lnTo>
                <a:cubicBezTo>
                  <a:pt x="258135" y="84809"/>
                  <a:pt x="258135" y="84841"/>
                  <a:pt x="258135" y="84873"/>
                </a:cubicBezTo>
                <a:lnTo>
                  <a:pt x="258135" y="84904"/>
                </a:lnTo>
                <a:lnTo>
                  <a:pt x="265039" y="105711"/>
                </a:lnTo>
                <a:lnTo>
                  <a:pt x="233148" y="113628"/>
                </a:lnTo>
                <a:cubicBezTo>
                  <a:pt x="229950" y="99377"/>
                  <a:pt x="223901" y="72712"/>
                  <a:pt x="223268" y="69418"/>
                </a:cubicBezTo>
                <a:lnTo>
                  <a:pt x="223268" y="69418"/>
                </a:lnTo>
                <a:lnTo>
                  <a:pt x="226530" y="69450"/>
                </a:lnTo>
                <a:cubicBezTo>
                  <a:pt x="228746" y="69482"/>
                  <a:pt x="230520" y="69513"/>
                  <a:pt x="231185" y="69545"/>
                </a:cubicBezTo>
                <a:lnTo>
                  <a:pt x="231312" y="69545"/>
                </a:lnTo>
                <a:cubicBezTo>
                  <a:pt x="233940" y="69545"/>
                  <a:pt x="249078" y="65460"/>
                  <a:pt x="253417" y="64288"/>
                </a:cubicBezTo>
                <a:close/>
                <a:moveTo>
                  <a:pt x="154166" y="98079"/>
                </a:moveTo>
                <a:lnTo>
                  <a:pt x="155749" y="105141"/>
                </a:lnTo>
                <a:lnTo>
                  <a:pt x="150935" y="107516"/>
                </a:lnTo>
                <a:lnTo>
                  <a:pt x="150049" y="106439"/>
                </a:lnTo>
                <a:cubicBezTo>
                  <a:pt x="150014" y="106387"/>
                  <a:pt x="149950" y="106363"/>
                  <a:pt x="149884" y="106363"/>
                </a:cubicBezTo>
                <a:cubicBezTo>
                  <a:pt x="149830" y="106363"/>
                  <a:pt x="149775" y="106379"/>
                  <a:pt x="149732" y="106407"/>
                </a:cubicBezTo>
                <a:cubicBezTo>
                  <a:pt x="149637" y="106502"/>
                  <a:pt x="149605" y="106629"/>
                  <a:pt x="149700" y="106756"/>
                </a:cubicBezTo>
                <a:lnTo>
                  <a:pt x="150682" y="107928"/>
                </a:lnTo>
                <a:cubicBezTo>
                  <a:pt x="150714" y="107991"/>
                  <a:pt x="150777" y="108023"/>
                  <a:pt x="150872" y="108023"/>
                </a:cubicBezTo>
                <a:cubicBezTo>
                  <a:pt x="150904" y="108023"/>
                  <a:pt x="150935" y="107991"/>
                  <a:pt x="150967" y="107991"/>
                </a:cubicBezTo>
                <a:lnTo>
                  <a:pt x="155876" y="105584"/>
                </a:lnTo>
                <a:lnTo>
                  <a:pt x="156003" y="106217"/>
                </a:lnTo>
                <a:lnTo>
                  <a:pt x="154166" y="109891"/>
                </a:lnTo>
                <a:lnTo>
                  <a:pt x="143588" y="115560"/>
                </a:lnTo>
                <a:lnTo>
                  <a:pt x="141308" y="111633"/>
                </a:lnTo>
                <a:lnTo>
                  <a:pt x="142860" y="110778"/>
                </a:lnTo>
                <a:cubicBezTo>
                  <a:pt x="142923" y="110746"/>
                  <a:pt x="142955" y="110683"/>
                  <a:pt x="142955" y="110619"/>
                </a:cubicBezTo>
                <a:cubicBezTo>
                  <a:pt x="142987" y="110556"/>
                  <a:pt x="142987" y="110493"/>
                  <a:pt x="142955" y="110461"/>
                </a:cubicBezTo>
                <a:lnTo>
                  <a:pt x="141181" y="107643"/>
                </a:lnTo>
                <a:cubicBezTo>
                  <a:pt x="141181" y="107611"/>
                  <a:pt x="141150" y="107579"/>
                  <a:pt x="141086" y="107579"/>
                </a:cubicBezTo>
                <a:lnTo>
                  <a:pt x="151949" y="98459"/>
                </a:lnTo>
                <a:lnTo>
                  <a:pt x="154166" y="98079"/>
                </a:lnTo>
                <a:close/>
                <a:moveTo>
                  <a:pt x="198186" y="69355"/>
                </a:moveTo>
                <a:lnTo>
                  <a:pt x="201258" y="77874"/>
                </a:lnTo>
                <a:cubicBezTo>
                  <a:pt x="201258" y="77905"/>
                  <a:pt x="201258" y="77937"/>
                  <a:pt x="201289" y="77937"/>
                </a:cubicBezTo>
                <a:lnTo>
                  <a:pt x="205881" y="82909"/>
                </a:lnTo>
                <a:lnTo>
                  <a:pt x="206483" y="92853"/>
                </a:lnTo>
                <a:cubicBezTo>
                  <a:pt x="206483" y="92917"/>
                  <a:pt x="206515" y="92980"/>
                  <a:pt x="206578" y="93043"/>
                </a:cubicBezTo>
                <a:lnTo>
                  <a:pt x="208415" y="94405"/>
                </a:lnTo>
                <a:lnTo>
                  <a:pt x="209112" y="98807"/>
                </a:lnTo>
                <a:lnTo>
                  <a:pt x="201733" y="98807"/>
                </a:lnTo>
                <a:lnTo>
                  <a:pt x="185106" y="93423"/>
                </a:lnTo>
                <a:cubicBezTo>
                  <a:pt x="185081" y="93415"/>
                  <a:pt x="185055" y="93411"/>
                  <a:pt x="185031" y="93411"/>
                </a:cubicBezTo>
                <a:cubicBezTo>
                  <a:pt x="184963" y="93411"/>
                  <a:pt x="184899" y="93440"/>
                  <a:pt x="184853" y="93487"/>
                </a:cubicBezTo>
                <a:lnTo>
                  <a:pt x="180451" y="98364"/>
                </a:lnTo>
                <a:cubicBezTo>
                  <a:pt x="180388" y="98427"/>
                  <a:pt x="180388" y="98522"/>
                  <a:pt x="180388" y="98585"/>
                </a:cubicBezTo>
                <a:lnTo>
                  <a:pt x="182731" y="109226"/>
                </a:lnTo>
                <a:cubicBezTo>
                  <a:pt x="182731" y="109289"/>
                  <a:pt x="182763" y="109353"/>
                  <a:pt x="182826" y="109384"/>
                </a:cubicBezTo>
                <a:lnTo>
                  <a:pt x="188083" y="112076"/>
                </a:lnTo>
                <a:lnTo>
                  <a:pt x="184220" y="117143"/>
                </a:lnTo>
                <a:lnTo>
                  <a:pt x="182953" y="116066"/>
                </a:lnTo>
                <a:lnTo>
                  <a:pt x="174814" y="93518"/>
                </a:lnTo>
                <a:cubicBezTo>
                  <a:pt x="174782" y="93455"/>
                  <a:pt x="174782" y="93423"/>
                  <a:pt x="174751" y="93360"/>
                </a:cubicBezTo>
                <a:lnTo>
                  <a:pt x="172312" y="88768"/>
                </a:lnTo>
                <a:lnTo>
                  <a:pt x="181749" y="82212"/>
                </a:lnTo>
                <a:lnTo>
                  <a:pt x="189793" y="82212"/>
                </a:lnTo>
                <a:cubicBezTo>
                  <a:pt x="189920" y="82212"/>
                  <a:pt x="190015" y="82117"/>
                  <a:pt x="190015" y="81991"/>
                </a:cubicBezTo>
                <a:lnTo>
                  <a:pt x="190015" y="71255"/>
                </a:lnTo>
                <a:lnTo>
                  <a:pt x="198186" y="69355"/>
                </a:lnTo>
                <a:close/>
                <a:moveTo>
                  <a:pt x="166548" y="110018"/>
                </a:moveTo>
                <a:lnTo>
                  <a:pt x="168797" y="115560"/>
                </a:lnTo>
                <a:lnTo>
                  <a:pt x="162843" y="117175"/>
                </a:lnTo>
                <a:lnTo>
                  <a:pt x="162463" y="115465"/>
                </a:lnTo>
                <a:lnTo>
                  <a:pt x="162431" y="111696"/>
                </a:lnTo>
                <a:lnTo>
                  <a:pt x="166548" y="110018"/>
                </a:lnTo>
                <a:close/>
                <a:moveTo>
                  <a:pt x="140770" y="107833"/>
                </a:moveTo>
                <a:cubicBezTo>
                  <a:pt x="140770" y="107864"/>
                  <a:pt x="140770" y="107864"/>
                  <a:pt x="140770" y="107896"/>
                </a:cubicBezTo>
                <a:lnTo>
                  <a:pt x="142385" y="110493"/>
                </a:lnTo>
                <a:lnTo>
                  <a:pt x="140865" y="111348"/>
                </a:lnTo>
                <a:cubicBezTo>
                  <a:pt x="140801" y="111379"/>
                  <a:pt x="140770" y="111443"/>
                  <a:pt x="140738" y="111506"/>
                </a:cubicBezTo>
                <a:cubicBezTo>
                  <a:pt x="140738" y="111538"/>
                  <a:pt x="140738" y="111601"/>
                  <a:pt x="140770" y="111665"/>
                </a:cubicBezTo>
                <a:lnTo>
                  <a:pt x="143177" y="115781"/>
                </a:lnTo>
                <a:lnTo>
                  <a:pt x="138426" y="118315"/>
                </a:lnTo>
                <a:cubicBezTo>
                  <a:pt x="138458" y="118252"/>
                  <a:pt x="138490" y="118157"/>
                  <a:pt x="138458" y="118093"/>
                </a:cubicBezTo>
                <a:lnTo>
                  <a:pt x="135228" y="112678"/>
                </a:lnTo>
                <a:cubicBezTo>
                  <a:pt x="135196" y="112646"/>
                  <a:pt x="135164" y="112615"/>
                  <a:pt x="135101" y="112583"/>
                </a:cubicBezTo>
                <a:lnTo>
                  <a:pt x="140770" y="107833"/>
                </a:lnTo>
                <a:close/>
                <a:moveTo>
                  <a:pt x="176999" y="106312"/>
                </a:moveTo>
                <a:lnTo>
                  <a:pt x="180894" y="117143"/>
                </a:lnTo>
                <a:cubicBezTo>
                  <a:pt x="180958" y="117333"/>
                  <a:pt x="181084" y="117492"/>
                  <a:pt x="181243" y="117650"/>
                </a:cubicBezTo>
                <a:lnTo>
                  <a:pt x="182351" y="118568"/>
                </a:lnTo>
                <a:lnTo>
                  <a:pt x="179279" y="119930"/>
                </a:lnTo>
                <a:lnTo>
                  <a:pt x="174371" y="107231"/>
                </a:lnTo>
                <a:lnTo>
                  <a:pt x="176999" y="106312"/>
                </a:lnTo>
                <a:close/>
                <a:moveTo>
                  <a:pt x="91398" y="108656"/>
                </a:moveTo>
                <a:lnTo>
                  <a:pt x="92284" y="111601"/>
                </a:lnTo>
                <a:cubicBezTo>
                  <a:pt x="92316" y="111696"/>
                  <a:pt x="92379" y="111760"/>
                  <a:pt x="92506" y="111760"/>
                </a:cubicBezTo>
                <a:lnTo>
                  <a:pt x="105110" y="110303"/>
                </a:lnTo>
                <a:lnTo>
                  <a:pt x="104477" y="118315"/>
                </a:lnTo>
                <a:lnTo>
                  <a:pt x="91841" y="119962"/>
                </a:lnTo>
                <a:lnTo>
                  <a:pt x="86521" y="110303"/>
                </a:lnTo>
                <a:lnTo>
                  <a:pt x="91398" y="108656"/>
                </a:lnTo>
                <a:close/>
                <a:moveTo>
                  <a:pt x="145488" y="73915"/>
                </a:moveTo>
                <a:lnTo>
                  <a:pt x="151347" y="85569"/>
                </a:lnTo>
                <a:lnTo>
                  <a:pt x="154071" y="97604"/>
                </a:lnTo>
                <a:lnTo>
                  <a:pt x="151822" y="98015"/>
                </a:lnTo>
                <a:cubicBezTo>
                  <a:pt x="151759" y="98015"/>
                  <a:pt x="151727" y="98015"/>
                  <a:pt x="151696" y="98047"/>
                </a:cubicBezTo>
                <a:lnTo>
                  <a:pt x="132061" y="114546"/>
                </a:lnTo>
                <a:lnTo>
                  <a:pt x="115656" y="120943"/>
                </a:lnTo>
                <a:lnTo>
                  <a:pt x="114294" y="115401"/>
                </a:lnTo>
                <a:cubicBezTo>
                  <a:pt x="114263" y="115306"/>
                  <a:pt x="114199" y="115243"/>
                  <a:pt x="114104" y="115211"/>
                </a:cubicBezTo>
                <a:lnTo>
                  <a:pt x="105237" y="114008"/>
                </a:lnTo>
                <a:lnTo>
                  <a:pt x="105934" y="105141"/>
                </a:lnTo>
                <a:cubicBezTo>
                  <a:pt x="109417" y="105869"/>
                  <a:pt x="114389" y="106819"/>
                  <a:pt x="117810" y="106819"/>
                </a:cubicBezTo>
                <a:cubicBezTo>
                  <a:pt x="119425" y="106819"/>
                  <a:pt x="120692" y="106597"/>
                  <a:pt x="121293" y="106091"/>
                </a:cubicBezTo>
                <a:cubicBezTo>
                  <a:pt x="122750" y="104824"/>
                  <a:pt x="126424" y="100517"/>
                  <a:pt x="129527" y="96780"/>
                </a:cubicBezTo>
                <a:lnTo>
                  <a:pt x="135386" y="105204"/>
                </a:lnTo>
                <a:cubicBezTo>
                  <a:pt x="134246" y="106154"/>
                  <a:pt x="133074" y="107073"/>
                  <a:pt x="132061" y="107896"/>
                </a:cubicBezTo>
                <a:cubicBezTo>
                  <a:pt x="131902" y="108023"/>
                  <a:pt x="131997" y="108276"/>
                  <a:pt x="132219" y="108276"/>
                </a:cubicBezTo>
                <a:cubicBezTo>
                  <a:pt x="132251" y="108276"/>
                  <a:pt x="132314" y="108244"/>
                  <a:pt x="132346" y="108244"/>
                </a:cubicBezTo>
                <a:cubicBezTo>
                  <a:pt x="134468" y="106534"/>
                  <a:pt x="141371" y="101024"/>
                  <a:pt x="141593" y="100580"/>
                </a:cubicBezTo>
                <a:cubicBezTo>
                  <a:pt x="141656" y="100485"/>
                  <a:pt x="141815" y="100169"/>
                  <a:pt x="137603" y="94532"/>
                </a:cubicBezTo>
                <a:lnTo>
                  <a:pt x="142987" y="91460"/>
                </a:lnTo>
                <a:lnTo>
                  <a:pt x="143525" y="92948"/>
                </a:lnTo>
                <a:cubicBezTo>
                  <a:pt x="143572" y="93054"/>
                  <a:pt x="143658" y="93099"/>
                  <a:pt x="143743" y="93099"/>
                </a:cubicBezTo>
                <a:cubicBezTo>
                  <a:pt x="143887" y="93099"/>
                  <a:pt x="144028" y="92969"/>
                  <a:pt x="143968" y="92790"/>
                </a:cubicBezTo>
                <a:lnTo>
                  <a:pt x="143335" y="91016"/>
                </a:lnTo>
                <a:cubicBezTo>
                  <a:pt x="143303" y="90953"/>
                  <a:pt x="143240" y="90921"/>
                  <a:pt x="143177" y="90890"/>
                </a:cubicBezTo>
                <a:cubicBezTo>
                  <a:pt x="143145" y="90874"/>
                  <a:pt x="143113" y="90866"/>
                  <a:pt x="143082" y="90866"/>
                </a:cubicBezTo>
                <a:cubicBezTo>
                  <a:pt x="143050" y="90866"/>
                  <a:pt x="143018" y="90874"/>
                  <a:pt x="142987" y="90890"/>
                </a:cubicBezTo>
                <a:lnTo>
                  <a:pt x="139946" y="92632"/>
                </a:lnTo>
                <a:lnTo>
                  <a:pt x="139155" y="91143"/>
                </a:lnTo>
                <a:lnTo>
                  <a:pt x="143240" y="88483"/>
                </a:lnTo>
                <a:cubicBezTo>
                  <a:pt x="143451" y="88324"/>
                  <a:pt x="143310" y="88034"/>
                  <a:pt x="143110" y="88034"/>
                </a:cubicBezTo>
                <a:cubicBezTo>
                  <a:pt x="143070" y="88034"/>
                  <a:pt x="143029" y="88045"/>
                  <a:pt x="142987" y="88071"/>
                </a:cubicBezTo>
                <a:lnTo>
                  <a:pt x="138743" y="90890"/>
                </a:lnTo>
                <a:cubicBezTo>
                  <a:pt x="138616" y="90953"/>
                  <a:pt x="138585" y="91080"/>
                  <a:pt x="138648" y="91175"/>
                </a:cubicBezTo>
                <a:lnTo>
                  <a:pt x="139535" y="92853"/>
                </a:lnTo>
                <a:lnTo>
                  <a:pt x="137349" y="94152"/>
                </a:lnTo>
                <a:cubicBezTo>
                  <a:pt x="136558" y="93107"/>
                  <a:pt x="135639" y="91871"/>
                  <a:pt x="134594" y="90478"/>
                </a:cubicBezTo>
                <a:lnTo>
                  <a:pt x="135228" y="81706"/>
                </a:lnTo>
                <a:lnTo>
                  <a:pt x="145488" y="73915"/>
                </a:lnTo>
                <a:close/>
                <a:moveTo>
                  <a:pt x="173927" y="107389"/>
                </a:moveTo>
                <a:lnTo>
                  <a:pt x="178868" y="120120"/>
                </a:lnTo>
                <a:lnTo>
                  <a:pt x="176461" y="121165"/>
                </a:lnTo>
                <a:lnTo>
                  <a:pt x="171615" y="108213"/>
                </a:lnTo>
                <a:lnTo>
                  <a:pt x="173927" y="107389"/>
                </a:lnTo>
                <a:close/>
                <a:moveTo>
                  <a:pt x="171204" y="108371"/>
                </a:moveTo>
                <a:lnTo>
                  <a:pt x="176049" y="121355"/>
                </a:lnTo>
                <a:lnTo>
                  <a:pt x="172312" y="123002"/>
                </a:lnTo>
                <a:lnTo>
                  <a:pt x="166960" y="109859"/>
                </a:lnTo>
                <a:lnTo>
                  <a:pt x="171204" y="108371"/>
                </a:lnTo>
                <a:close/>
                <a:moveTo>
                  <a:pt x="73663" y="114736"/>
                </a:moveTo>
                <a:lnTo>
                  <a:pt x="76798" y="121134"/>
                </a:lnTo>
                <a:lnTo>
                  <a:pt x="69166" y="123762"/>
                </a:lnTo>
                <a:lnTo>
                  <a:pt x="66981" y="117112"/>
                </a:lnTo>
                <a:cubicBezTo>
                  <a:pt x="69229" y="116320"/>
                  <a:pt x="71478" y="115528"/>
                  <a:pt x="73663" y="114736"/>
                </a:cubicBezTo>
                <a:close/>
                <a:moveTo>
                  <a:pt x="78065" y="8962"/>
                </a:moveTo>
                <a:lnTo>
                  <a:pt x="95420" y="10514"/>
                </a:lnTo>
                <a:lnTo>
                  <a:pt x="101943" y="24765"/>
                </a:lnTo>
                <a:cubicBezTo>
                  <a:pt x="102007" y="24892"/>
                  <a:pt x="102070" y="25018"/>
                  <a:pt x="102165" y="25113"/>
                </a:cubicBezTo>
                <a:lnTo>
                  <a:pt x="116258" y="39206"/>
                </a:lnTo>
                <a:lnTo>
                  <a:pt x="121990" y="54344"/>
                </a:lnTo>
                <a:lnTo>
                  <a:pt x="117683" y="56561"/>
                </a:lnTo>
                <a:cubicBezTo>
                  <a:pt x="117398" y="56719"/>
                  <a:pt x="117176" y="57004"/>
                  <a:pt x="117081" y="57321"/>
                </a:cubicBezTo>
                <a:lnTo>
                  <a:pt x="114706" y="67328"/>
                </a:lnTo>
                <a:cubicBezTo>
                  <a:pt x="114643" y="67613"/>
                  <a:pt x="114706" y="67930"/>
                  <a:pt x="114864" y="68183"/>
                </a:cubicBezTo>
                <a:lnTo>
                  <a:pt x="118950" y="74707"/>
                </a:lnTo>
                <a:lnTo>
                  <a:pt x="118095" y="91808"/>
                </a:lnTo>
                <a:lnTo>
                  <a:pt x="104984" y="101784"/>
                </a:lnTo>
                <a:cubicBezTo>
                  <a:pt x="101880" y="102766"/>
                  <a:pt x="61185" y="115940"/>
                  <a:pt x="39080" y="125472"/>
                </a:cubicBezTo>
                <a:cubicBezTo>
                  <a:pt x="38004" y="122812"/>
                  <a:pt x="36863" y="119898"/>
                  <a:pt x="35660" y="116890"/>
                </a:cubicBezTo>
                <a:cubicBezTo>
                  <a:pt x="34140" y="113026"/>
                  <a:pt x="32683" y="109416"/>
                  <a:pt x="32430" y="108656"/>
                </a:cubicBezTo>
                <a:cubicBezTo>
                  <a:pt x="32398" y="108054"/>
                  <a:pt x="31955" y="107674"/>
                  <a:pt x="26666" y="103526"/>
                </a:cubicBezTo>
                <a:cubicBezTo>
                  <a:pt x="24513" y="101815"/>
                  <a:pt x="21821" y="99725"/>
                  <a:pt x="21346" y="99187"/>
                </a:cubicBezTo>
                <a:cubicBezTo>
                  <a:pt x="20744" y="98522"/>
                  <a:pt x="19319" y="94753"/>
                  <a:pt x="18242" y="91491"/>
                </a:cubicBezTo>
                <a:cubicBezTo>
                  <a:pt x="18242" y="91460"/>
                  <a:pt x="18210" y="91428"/>
                  <a:pt x="18210" y="91365"/>
                </a:cubicBezTo>
                <a:lnTo>
                  <a:pt x="10040" y="73694"/>
                </a:lnTo>
                <a:cubicBezTo>
                  <a:pt x="27236" y="63338"/>
                  <a:pt x="49658" y="49942"/>
                  <a:pt x="51305" y="49340"/>
                </a:cubicBezTo>
                <a:cubicBezTo>
                  <a:pt x="53331" y="48707"/>
                  <a:pt x="61249" y="45160"/>
                  <a:pt x="64067" y="41835"/>
                </a:cubicBezTo>
                <a:cubicBezTo>
                  <a:pt x="65936" y="39586"/>
                  <a:pt x="69831" y="28249"/>
                  <a:pt x="73410" y="17481"/>
                </a:cubicBezTo>
                <a:cubicBezTo>
                  <a:pt x="73853" y="16088"/>
                  <a:pt x="74265" y="14916"/>
                  <a:pt x="74360" y="14631"/>
                </a:cubicBezTo>
                <a:cubicBezTo>
                  <a:pt x="74613" y="14251"/>
                  <a:pt x="76038" y="12003"/>
                  <a:pt x="78065" y="8962"/>
                </a:cubicBezTo>
                <a:close/>
                <a:moveTo>
                  <a:pt x="168955" y="116003"/>
                </a:moveTo>
                <a:lnTo>
                  <a:pt x="171869" y="123192"/>
                </a:lnTo>
                <a:lnTo>
                  <a:pt x="165028" y="126201"/>
                </a:lnTo>
                <a:lnTo>
                  <a:pt x="162938" y="117618"/>
                </a:lnTo>
                <a:lnTo>
                  <a:pt x="168955" y="116003"/>
                </a:lnTo>
                <a:close/>
                <a:moveTo>
                  <a:pt x="15170" y="90256"/>
                </a:moveTo>
                <a:lnTo>
                  <a:pt x="16089" y="92251"/>
                </a:lnTo>
                <a:cubicBezTo>
                  <a:pt x="16532" y="93550"/>
                  <a:pt x="18432" y="99314"/>
                  <a:pt x="19636" y="100675"/>
                </a:cubicBezTo>
                <a:cubicBezTo>
                  <a:pt x="20396" y="101435"/>
                  <a:pt x="21251" y="102164"/>
                  <a:pt x="22106" y="102797"/>
                </a:cubicBezTo>
                <a:lnTo>
                  <a:pt x="14252" y="106851"/>
                </a:lnTo>
                <a:cubicBezTo>
                  <a:pt x="14125" y="106914"/>
                  <a:pt x="14093" y="107041"/>
                  <a:pt x="14125" y="107136"/>
                </a:cubicBezTo>
                <a:lnTo>
                  <a:pt x="20681" y="122495"/>
                </a:lnTo>
                <a:lnTo>
                  <a:pt x="11053" y="126232"/>
                </a:lnTo>
                <a:lnTo>
                  <a:pt x="1964" y="104634"/>
                </a:lnTo>
                <a:lnTo>
                  <a:pt x="6430" y="102354"/>
                </a:lnTo>
                <a:cubicBezTo>
                  <a:pt x="6461" y="102354"/>
                  <a:pt x="6525" y="102291"/>
                  <a:pt x="6525" y="102259"/>
                </a:cubicBezTo>
                <a:lnTo>
                  <a:pt x="9343" y="95925"/>
                </a:lnTo>
                <a:cubicBezTo>
                  <a:pt x="9343" y="95893"/>
                  <a:pt x="9343" y="95862"/>
                  <a:pt x="9343" y="95862"/>
                </a:cubicBezTo>
                <a:lnTo>
                  <a:pt x="9913" y="92251"/>
                </a:lnTo>
                <a:lnTo>
                  <a:pt x="15170" y="90256"/>
                </a:lnTo>
                <a:close/>
                <a:moveTo>
                  <a:pt x="76988" y="121545"/>
                </a:moveTo>
                <a:lnTo>
                  <a:pt x="78762" y="125124"/>
                </a:lnTo>
                <a:lnTo>
                  <a:pt x="70686" y="128291"/>
                </a:lnTo>
                <a:lnTo>
                  <a:pt x="70116" y="126644"/>
                </a:lnTo>
                <a:lnTo>
                  <a:pt x="69324" y="124142"/>
                </a:lnTo>
                <a:lnTo>
                  <a:pt x="76988" y="121545"/>
                </a:lnTo>
                <a:close/>
                <a:moveTo>
                  <a:pt x="105205" y="114451"/>
                </a:moveTo>
                <a:lnTo>
                  <a:pt x="113883" y="115655"/>
                </a:lnTo>
                <a:lnTo>
                  <a:pt x="115244" y="121102"/>
                </a:lnTo>
                <a:lnTo>
                  <a:pt x="111951" y="122400"/>
                </a:lnTo>
                <a:cubicBezTo>
                  <a:pt x="111856" y="122432"/>
                  <a:pt x="111824" y="122495"/>
                  <a:pt x="111793" y="122559"/>
                </a:cubicBezTo>
                <a:lnTo>
                  <a:pt x="110811" y="128512"/>
                </a:lnTo>
                <a:lnTo>
                  <a:pt x="106250" y="123192"/>
                </a:lnTo>
                <a:lnTo>
                  <a:pt x="104889" y="118505"/>
                </a:lnTo>
                <a:lnTo>
                  <a:pt x="105205" y="114451"/>
                </a:lnTo>
                <a:close/>
                <a:moveTo>
                  <a:pt x="66569" y="117270"/>
                </a:moveTo>
                <a:lnTo>
                  <a:pt x="68818" y="124079"/>
                </a:lnTo>
                <a:lnTo>
                  <a:pt x="69641" y="126549"/>
                </a:lnTo>
                <a:lnTo>
                  <a:pt x="57987" y="130476"/>
                </a:lnTo>
                <a:lnTo>
                  <a:pt x="55263" y="121419"/>
                </a:lnTo>
                <a:cubicBezTo>
                  <a:pt x="58937" y="120025"/>
                  <a:pt x="62769" y="118632"/>
                  <a:pt x="66569" y="117270"/>
                </a:cubicBezTo>
                <a:close/>
                <a:moveTo>
                  <a:pt x="22517" y="103146"/>
                </a:moveTo>
                <a:cubicBezTo>
                  <a:pt x="23309" y="103779"/>
                  <a:pt x="24228" y="104507"/>
                  <a:pt x="25273" y="105331"/>
                </a:cubicBezTo>
                <a:cubicBezTo>
                  <a:pt x="27141" y="106787"/>
                  <a:pt x="29675" y="108751"/>
                  <a:pt x="30245" y="109353"/>
                </a:cubicBezTo>
                <a:cubicBezTo>
                  <a:pt x="30498" y="110049"/>
                  <a:pt x="31226" y="111918"/>
                  <a:pt x="33538" y="117713"/>
                </a:cubicBezTo>
                <a:cubicBezTo>
                  <a:pt x="34552" y="120247"/>
                  <a:pt x="35755" y="123319"/>
                  <a:pt x="36990" y="126359"/>
                </a:cubicBezTo>
                <a:lnTo>
                  <a:pt x="36705" y="126486"/>
                </a:lnTo>
                <a:cubicBezTo>
                  <a:pt x="33348" y="127974"/>
                  <a:pt x="30086" y="129462"/>
                  <a:pt x="26951" y="130856"/>
                </a:cubicBezTo>
                <a:lnTo>
                  <a:pt x="25589" y="127119"/>
                </a:lnTo>
                <a:cubicBezTo>
                  <a:pt x="25563" y="127014"/>
                  <a:pt x="25472" y="126953"/>
                  <a:pt x="25387" y="126953"/>
                </a:cubicBezTo>
                <a:cubicBezTo>
                  <a:pt x="25369" y="126953"/>
                  <a:pt x="25352" y="126955"/>
                  <a:pt x="25336" y="126961"/>
                </a:cubicBezTo>
                <a:lnTo>
                  <a:pt x="23277" y="127499"/>
                </a:lnTo>
                <a:lnTo>
                  <a:pt x="14632" y="107168"/>
                </a:lnTo>
                <a:lnTo>
                  <a:pt x="22517" y="103146"/>
                </a:lnTo>
                <a:close/>
                <a:moveTo>
                  <a:pt x="134816" y="112836"/>
                </a:moveTo>
                <a:cubicBezTo>
                  <a:pt x="134816" y="112868"/>
                  <a:pt x="134816" y="112868"/>
                  <a:pt x="134848" y="112900"/>
                </a:cubicBezTo>
                <a:lnTo>
                  <a:pt x="138046" y="118315"/>
                </a:lnTo>
                <a:cubicBezTo>
                  <a:pt x="138110" y="118378"/>
                  <a:pt x="138173" y="118410"/>
                  <a:pt x="138236" y="118410"/>
                </a:cubicBezTo>
                <a:lnTo>
                  <a:pt x="114073" y="131394"/>
                </a:lnTo>
                <a:lnTo>
                  <a:pt x="111191" y="128956"/>
                </a:lnTo>
                <a:lnTo>
                  <a:pt x="112204" y="122749"/>
                </a:lnTo>
                <a:lnTo>
                  <a:pt x="132251" y="114958"/>
                </a:lnTo>
                <a:cubicBezTo>
                  <a:pt x="132282" y="114958"/>
                  <a:pt x="132314" y="114926"/>
                  <a:pt x="132314" y="114926"/>
                </a:cubicBezTo>
                <a:lnTo>
                  <a:pt x="134816" y="112836"/>
                </a:lnTo>
                <a:close/>
                <a:moveTo>
                  <a:pt x="20807" y="122939"/>
                </a:moveTo>
                <a:lnTo>
                  <a:pt x="22834" y="127689"/>
                </a:lnTo>
                <a:lnTo>
                  <a:pt x="13207" y="131426"/>
                </a:lnTo>
                <a:lnTo>
                  <a:pt x="11212" y="126644"/>
                </a:lnTo>
                <a:lnTo>
                  <a:pt x="20807" y="122939"/>
                </a:lnTo>
                <a:close/>
                <a:moveTo>
                  <a:pt x="265356" y="106597"/>
                </a:moveTo>
                <a:lnTo>
                  <a:pt x="267161" y="112076"/>
                </a:lnTo>
                <a:lnTo>
                  <a:pt x="253195" y="129241"/>
                </a:lnTo>
                <a:cubicBezTo>
                  <a:pt x="251580" y="129716"/>
                  <a:pt x="245024" y="131648"/>
                  <a:pt x="238849" y="133738"/>
                </a:cubicBezTo>
                <a:cubicBezTo>
                  <a:pt x="237930" y="131109"/>
                  <a:pt x="235650" y="124490"/>
                  <a:pt x="235365" y="123255"/>
                </a:cubicBezTo>
                <a:cubicBezTo>
                  <a:pt x="235302" y="122907"/>
                  <a:pt x="234700" y="120310"/>
                  <a:pt x="233813" y="116383"/>
                </a:cubicBezTo>
                <a:cubicBezTo>
                  <a:pt x="233687" y="115781"/>
                  <a:pt x="233528" y="115180"/>
                  <a:pt x="233402" y="114515"/>
                </a:cubicBezTo>
                <a:lnTo>
                  <a:pt x="265356" y="106597"/>
                </a:lnTo>
                <a:close/>
                <a:moveTo>
                  <a:pt x="86046" y="110461"/>
                </a:moveTo>
                <a:lnTo>
                  <a:pt x="94470" y="125757"/>
                </a:lnTo>
                <a:lnTo>
                  <a:pt x="94691" y="129621"/>
                </a:lnTo>
                <a:lnTo>
                  <a:pt x="83670" y="134023"/>
                </a:lnTo>
                <a:lnTo>
                  <a:pt x="74106" y="114610"/>
                </a:lnTo>
                <a:cubicBezTo>
                  <a:pt x="78287" y="113121"/>
                  <a:pt x="82309" y="111728"/>
                  <a:pt x="86046" y="110461"/>
                </a:cubicBezTo>
                <a:close/>
                <a:moveTo>
                  <a:pt x="185138" y="93898"/>
                </a:moveTo>
                <a:lnTo>
                  <a:pt x="201416" y="99187"/>
                </a:lnTo>
                <a:lnTo>
                  <a:pt x="199294" y="106122"/>
                </a:lnTo>
                <a:cubicBezTo>
                  <a:pt x="199231" y="106249"/>
                  <a:pt x="199326" y="106376"/>
                  <a:pt x="199421" y="106407"/>
                </a:cubicBezTo>
                <a:lnTo>
                  <a:pt x="199516" y="106407"/>
                </a:lnTo>
                <a:cubicBezTo>
                  <a:pt x="199611" y="106407"/>
                  <a:pt x="199674" y="106344"/>
                  <a:pt x="199706" y="106249"/>
                </a:cubicBezTo>
                <a:lnTo>
                  <a:pt x="201859" y="99250"/>
                </a:lnTo>
                <a:lnTo>
                  <a:pt x="207180" y="99250"/>
                </a:lnTo>
                <a:lnTo>
                  <a:pt x="205565" y="108403"/>
                </a:lnTo>
                <a:lnTo>
                  <a:pt x="205850" y="129779"/>
                </a:lnTo>
                <a:lnTo>
                  <a:pt x="205945" y="135575"/>
                </a:lnTo>
                <a:cubicBezTo>
                  <a:pt x="205913" y="135575"/>
                  <a:pt x="205913" y="135575"/>
                  <a:pt x="205881" y="135543"/>
                </a:cubicBezTo>
                <a:cubicBezTo>
                  <a:pt x="194480" y="125852"/>
                  <a:pt x="187608" y="120025"/>
                  <a:pt x="184568" y="117460"/>
                </a:cubicBezTo>
                <a:lnTo>
                  <a:pt x="188463" y="112298"/>
                </a:lnTo>
                <a:lnTo>
                  <a:pt x="199167" y="117840"/>
                </a:lnTo>
                <a:cubicBezTo>
                  <a:pt x="199199" y="117840"/>
                  <a:pt x="199231" y="117872"/>
                  <a:pt x="199262" y="117872"/>
                </a:cubicBezTo>
                <a:cubicBezTo>
                  <a:pt x="199357" y="117872"/>
                  <a:pt x="199421" y="117808"/>
                  <a:pt x="199452" y="117745"/>
                </a:cubicBezTo>
                <a:cubicBezTo>
                  <a:pt x="199516" y="117618"/>
                  <a:pt x="199484" y="117492"/>
                  <a:pt x="199357" y="117428"/>
                </a:cubicBezTo>
                <a:lnTo>
                  <a:pt x="183143" y="109004"/>
                </a:lnTo>
                <a:lnTo>
                  <a:pt x="180894" y="98585"/>
                </a:lnTo>
                <a:lnTo>
                  <a:pt x="185138" y="93898"/>
                </a:lnTo>
                <a:close/>
                <a:moveTo>
                  <a:pt x="79015" y="125535"/>
                </a:moveTo>
                <a:lnTo>
                  <a:pt x="83259" y="134213"/>
                </a:lnTo>
                <a:lnTo>
                  <a:pt x="79078" y="135860"/>
                </a:lnTo>
                <a:lnTo>
                  <a:pt x="75690" y="126834"/>
                </a:lnTo>
                <a:lnTo>
                  <a:pt x="79015" y="125535"/>
                </a:lnTo>
                <a:close/>
                <a:moveTo>
                  <a:pt x="25241" y="127467"/>
                </a:moveTo>
                <a:lnTo>
                  <a:pt x="26539" y="131046"/>
                </a:lnTo>
                <a:cubicBezTo>
                  <a:pt x="22549" y="132851"/>
                  <a:pt x="18717" y="134593"/>
                  <a:pt x="15234" y="136176"/>
                </a:cubicBezTo>
                <a:lnTo>
                  <a:pt x="13365" y="131806"/>
                </a:lnTo>
                <a:lnTo>
                  <a:pt x="23214" y="128006"/>
                </a:lnTo>
                <a:lnTo>
                  <a:pt x="25241" y="127467"/>
                </a:lnTo>
                <a:close/>
                <a:moveTo>
                  <a:pt x="176239" y="121767"/>
                </a:moveTo>
                <a:lnTo>
                  <a:pt x="183016" y="135606"/>
                </a:lnTo>
                <a:lnTo>
                  <a:pt x="177031" y="137253"/>
                </a:lnTo>
                <a:lnTo>
                  <a:pt x="172439" y="123445"/>
                </a:lnTo>
                <a:lnTo>
                  <a:pt x="176239" y="121767"/>
                </a:lnTo>
                <a:close/>
                <a:moveTo>
                  <a:pt x="164775" y="126929"/>
                </a:moveTo>
                <a:lnTo>
                  <a:pt x="166992" y="132629"/>
                </a:lnTo>
                <a:lnTo>
                  <a:pt x="161640" y="137443"/>
                </a:lnTo>
                <a:lnTo>
                  <a:pt x="158061" y="133579"/>
                </a:lnTo>
                <a:lnTo>
                  <a:pt x="164775" y="126929"/>
                </a:lnTo>
                <a:close/>
                <a:moveTo>
                  <a:pt x="75278" y="126992"/>
                </a:moveTo>
                <a:lnTo>
                  <a:pt x="78698" y="136018"/>
                </a:lnTo>
                <a:lnTo>
                  <a:pt x="73948" y="137950"/>
                </a:lnTo>
                <a:lnTo>
                  <a:pt x="70844" y="128734"/>
                </a:lnTo>
                <a:lnTo>
                  <a:pt x="75278" y="126992"/>
                </a:lnTo>
                <a:close/>
                <a:moveTo>
                  <a:pt x="54852" y="121609"/>
                </a:moveTo>
                <a:lnTo>
                  <a:pt x="58557" y="134023"/>
                </a:lnTo>
                <a:lnTo>
                  <a:pt x="44052" y="138646"/>
                </a:lnTo>
                <a:cubicBezTo>
                  <a:pt x="43356" y="136493"/>
                  <a:pt x="41867" y="132534"/>
                  <a:pt x="39904" y="127594"/>
                </a:cubicBezTo>
                <a:lnTo>
                  <a:pt x="39935" y="127562"/>
                </a:lnTo>
                <a:cubicBezTo>
                  <a:pt x="44306" y="125694"/>
                  <a:pt x="49436" y="123667"/>
                  <a:pt x="54852" y="121609"/>
                </a:cubicBezTo>
                <a:close/>
                <a:moveTo>
                  <a:pt x="209333" y="99250"/>
                </a:moveTo>
                <a:lnTo>
                  <a:pt x="229031" y="99504"/>
                </a:lnTo>
                <a:cubicBezTo>
                  <a:pt x="230140" y="104507"/>
                  <a:pt x="231438" y="110176"/>
                  <a:pt x="232895" y="116573"/>
                </a:cubicBezTo>
                <a:cubicBezTo>
                  <a:pt x="233782" y="120500"/>
                  <a:pt x="234383" y="123097"/>
                  <a:pt x="234447" y="123445"/>
                </a:cubicBezTo>
                <a:cubicBezTo>
                  <a:pt x="234732" y="124775"/>
                  <a:pt x="237012" y="131363"/>
                  <a:pt x="237962" y="134023"/>
                </a:cubicBezTo>
                <a:cubicBezTo>
                  <a:pt x="233592" y="135511"/>
                  <a:pt x="229538" y="137031"/>
                  <a:pt x="227701" y="138140"/>
                </a:cubicBezTo>
                <a:cubicBezTo>
                  <a:pt x="227385" y="138361"/>
                  <a:pt x="227068" y="138583"/>
                  <a:pt x="226783" y="138868"/>
                </a:cubicBezTo>
                <a:lnTo>
                  <a:pt x="219657" y="137538"/>
                </a:lnTo>
                <a:lnTo>
                  <a:pt x="216395" y="131869"/>
                </a:lnTo>
                <a:cubicBezTo>
                  <a:pt x="216364" y="131806"/>
                  <a:pt x="216300" y="131774"/>
                  <a:pt x="216237" y="131774"/>
                </a:cubicBezTo>
                <a:lnTo>
                  <a:pt x="210632" y="130444"/>
                </a:lnTo>
                <a:cubicBezTo>
                  <a:pt x="210613" y="130435"/>
                  <a:pt x="210592" y="130431"/>
                  <a:pt x="210569" y="130431"/>
                </a:cubicBezTo>
                <a:cubicBezTo>
                  <a:pt x="210515" y="130431"/>
                  <a:pt x="210455" y="130453"/>
                  <a:pt x="210410" y="130476"/>
                </a:cubicBezTo>
                <a:lnTo>
                  <a:pt x="208827" y="131838"/>
                </a:lnTo>
                <a:cubicBezTo>
                  <a:pt x="208795" y="131838"/>
                  <a:pt x="208763" y="131901"/>
                  <a:pt x="208732" y="131933"/>
                </a:cubicBezTo>
                <a:cubicBezTo>
                  <a:pt x="207465" y="130793"/>
                  <a:pt x="206546" y="129937"/>
                  <a:pt x="206293" y="129684"/>
                </a:cubicBezTo>
                <a:lnTo>
                  <a:pt x="205976" y="108434"/>
                </a:lnTo>
                <a:lnTo>
                  <a:pt x="207591" y="99250"/>
                </a:lnTo>
                <a:close/>
                <a:moveTo>
                  <a:pt x="172027" y="123635"/>
                </a:moveTo>
                <a:lnTo>
                  <a:pt x="176587" y="137380"/>
                </a:lnTo>
                <a:lnTo>
                  <a:pt x="170064" y="139121"/>
                </a:lnTo>
                <a:lnTo>
                  <a:pt x="167498" y="132629"/>
                </a:lnTo>
                <a:lnTo>
                  <a:pt x="165155" y="126676"/>
                </a:lnTo>
                <a:lnTo>
                  <a:pt x="172027" y="123635"/>
                </a:lnTo>
                <a:close/>
                <a:moveTo>
                  <a:pt x="37814" y="128512"/>
                </a:moveTo>
                <a:cubicBezTo>
                  <a:pt x="38954" y="131426"/>
                  <a:pt x="40030" y="134213"/>
                  <a:pt x="40822" y="136398"/>
                </a:cubicBezTo>
                <a:cubicBezTo>
                  <a:pt x="39777" y="136936"/>
                  <a:pt x="37497" y="137981"/>
                  <a:pt x="34425" y="139375"/>
                </a:cubicBezTo>
                <a:lnTo>
                  <a:pt x="31765" y="131204"/>
                </a:lnTo>
                <a:cubicBezTo>
                  <a:pt x="33697" y="130349"/>
                  <a:pt x="35628" y="129462"/>
                  <a:pt x="37624" y="128576"/>
                </a:cubicBezTo>
                <a:lnTo>
                  <a:pt x="37814" y="128512"/>
                </a:lnTo>
                <a:close/>
                <a:moveTo>
                  <a:pt x="210663" y="130951"/>
                </a:moveTo>
                <a:lnTo>
                  <a:pt x="216079" y="132218"/>
                </a:lnTo>
                <a:lnTo>
                  <a:pt x="219309" y="137760"/>
                </a:lnTo>
                <a:lnTo>
                  <a:pt x="218264" y="140040"/>
                </a:lnTo>
                <a:cubicBezTo>
                  <a:pt x="215445" y="137886"/>
                  <a:pt x="211613" y="134529"/>
                  <a:pt x="209048" y="132218"/>
                </a:cubicBezTo>
                <a:cubicBezTo>
                  <a:pt x="209080" y="132218"/>
                  <a:pt x="209080" y="132186"/>
                  <a:pt x="209112" y="132186"/>
                </a:cubicBezTo>
                <a:lnTo>
                  <a:pt x="210663" y="130951"/>
                </a:lnTo>
                <a:close/>
                <a:moveTo>
                  <a:pt x="251326" y="132186"/>
                </a:moveTo>
                <a:lnTo>
                  <a:pt x="240464" y="142320"/>
                </a:lnTo>
                <a:cubicBezTo>
                  <a:pt x="240401" y="140083"/>
                  <a:pt x="240150" y="137752"/>
                  <a:pt x="239586" y="135920"/>
                </a:cubicBezTo>
                <a:lnTo>
                  <a:pt x="239586" y="135920"/>
                </a:lnTo>
                <a:cubicBezTo>
                  <a:pt x="243922" y="134464"/>
                  <a:pt x="248510" y="133040"/>
                  <a:pt x="251326" y="132186"/>
                </a:cubicBezTo>
                <a:close/>
                <a:moveTo>
                  <a:pt x="219689" y="138013"/>
                </a:moveTo>
                <a:lnTo>
                  <a:pt x="226371" y="139280"/>
                </a:lnTo>
                <a:cubicBezTo>
                  <a:pt x="225516" y="140072"/>
                  <a:pt x="224408" y="141243"/>
                  <a:pt x="223109" y="142700"/>
                </a:cubicBezTo>
                <a:cubicBezTo>
                  <a:pt x="221526" y="142035"/>
                  <a:pt x="220037" y="141243"/>
                  <a:pt x="218612" y="140325"/>
                </a:cubicBezTo>
                <a:lnTo>
                  <a:pt x="219689" y="138013"/>
                </a:lnTo>
                <a:close/>
                <a:moveTo>
                  <a:pt x="31321" y="131394"/>
                </a:moveTo>
                <a:lnTo>
                  <a:pt x="33982" y="139565"/>
                </a:lnTo>
                <a:cubicBezTo>
                  <a:pt x="31860" y="140515"/>
                  <a:pt x="29421" y="141592"/>
                  <a:pt x="26729" y="142795"/>
                </a:cubicBezTo>
                <a:lnTo>
                  <a:pt x="23911" y="134751"/>
                </a:lnTo>
                <a:lnTo>
                  <a:pt x="31321" y="131394"/>
                </a:lnTo>
                <a:close/>
                <a:moveTo>
                  <a:pt x="167182" y="133073"/>
                </a:moveTo>
                <a:lnTo>
                  <a:pt x="169652" y="139375"/>
                </a:lnTo>
                <a:lnTo>
                  <a:pt x="166643" y="142827"/>
                </a:lnTo>
                <a:lnTo>
                  <a:pt x="163540" y="139470"/>
                </a:lnTo>
                <a:lnTo>
                  <a:pt x="161956" y="137760"/>
                </a:lnTo>
                <a:lnTo>
                  <a:pt x="167182" y="133073"/>
                </a:lnTo>
                <a:close/>
                <a:moveTo>
                  <a:pt x="156319" y="106566"/>
                </a:moveTo>
                <a:lnTo>
                  <a:pt x="161956" y="111633"/>
                </a:lnTo>
                <a:lnTo>
                  <a:pt x="161956" y="115148"/>
                </a:lnTo>
                <a:lnTo>
                  <a:pt x="157808" y="113945"/>
                </a:lnTo>
                <a:lnTo>
                  <a:pt x="157713" y="113945"/>
                </a:lnTo>
                <a:lnTo>
                  <a:pt x="153342" y="114958"/>
                </a:lnTo>
                <a:cubicBezTo>
                  <a:pt x="153279" y="114958"/>
                  <a:pt x="153247" y="114990"/>
                  <a:pt x="153216" y="115053"/>
                </a:cubicBezTo>
                <a:lnTo>
                  <a:pt x="150239" y="119202"/>
                </a:lnTo>
                <a:lnTo>
                  <a:pt x="141308" y="124649"/>
                </a:lnTo>
                <a:cubicBezTo>
                  <a:pt x="141245" y="124680"/>
                  <a:pt x="141213" y="124775"/>
                  <a:pt x="141213" y="124839"/>
                </a:cubicBezTo>
                <a:lnTo>
                  <a:pt x="141213" y="130634"/>
                </a:lnTo>
                <a:lnTo>
                  <a:pt x="127690" y="142890"/>
                </a:lnTo>
                <a:lnTo>
                  <a:pt x="114484" y="131711"/>
                </a:lnTo>
                <a:lnTo>
                  <a:pt x="154451" y="110239"/>
                </a:lnTo>
                <a:cubicBezTo>
                  <a:pt x="154514" y="110208"/>
                  <a:pt x="154546" y="110176"/>
                  <a:pt x="154546" y="110113"/>
                </a:cubicBezTo>
                <a:lnTo>
                  <a:pt x="156319" y="106566"/>
                </a:lnTo>
                <a:close/>
                <a:moveTo>
                  <a:pt x="182731" y="118885"/>
                </a:moveTo>
                <a:cubicBezTo>
                  <a:pt x="185550" y="121292"/>
                  <a:pt x="192517" y="127182"/>
                  <a:pt x="204393" y="137316"/>
                </a:cubicBezTo>
                <a:cubicBezTo>
                  <a:pt x="204900" y="137728"/>
                  <a:pt x="205406" y="138140"/>
                  <a:pt x="205913" y="138551"/>
                </a:cubicBezTo>
                <a:lnTo>
                  <a:pt x="205691" y="145582"/>
                </a:lnTo>
                <a:lnTo>
                  <a:pt x="180863" y="123034"/>
                </a:lnTo>
                <a:lnTo>
                  <a:pt x="179469" y="120342"/>
                </a:lnTo>
                <a:lnTo>
                  <a:pt x="182731" y="118885"/>
                </a:lnTo>
                <a:close/>
                <a:moveTo>
                  <a:pt x="206293" y="130317"/>
                </a:moveTo>
                <a:cubicBezTo>
                  <a:pt x="207908" y="131838"/>
                  <a:pt x="214210" y="137538"/>
                  <a:pt x="218201" y="140578"/>
                </a:cubicBezTo>
                <a:cubicBezTo>
                  <a:pt x="219626" y="141560"/>
                  <a:pt x="221177" y="142383"/>
                  <a:pt x="222793" y="143048"/>
                </a:cubicBezTo>
                <a:cubicBezTo>
                  <a:pt x="222096" y="143840"/>
                  <a:pt x="221336" y="144663"/>
                  <a:pt x="220512" y="145614"/>
                </a:cubicBezTo>
                <a:cubicBezTo>
                  <a:pt x="215477" y="142890"/>
                  <a:pt x="210758" y="139660"/>
                  <a:pt x="206388" y="135955"/>
                </a:cubicBezTo>
                <a:lnTo>
                  <a:pt x="206293" y="130317"/>
                </a:lnTo>
                <a:close/>
                <a:moveTo>
                  <a:pt x="23499" y="134909"/>
                </a:moveTo>
                <a:lnTo>
                  <a:pt x="26318" y="142953"/>
                </a:lnTo>
                <a:lnTo>
                  <a:pt x="18939" y="146215"/>
                </a:lnTo>
                <a:lnTo>
                  <a:pt x="16025" y="138298"/>
                </a:lnTo>
                <a:cubicBezTo>
                  <a:pt x="18400" y="137221"/>
                  <a:pt x="20902" y="136081"/>
                  <a:pt x="23499" y="134909"/>
                </a:cubicBezTo>
                <a:close/>
                <a:moveTo>
                  <a:pt x="150872" y="140737"/>
                </a:moveTo>
                <a:lnTo>
                  <a:pt x="153152" y="143397"/>
                </a:lnTo>
                <a:lnTo>
                  <a:pt x="150017" y="146247"/>
                </a:lnTo>
                <a:lnTo>
                  <a:pt x="147737" y="143808"/>
                </a:lnTo>
                <a:lnTo>
                  <a:pt x="150872" y="140737"/>
                </a:lnTo>
                <a:close/>
                <a:moveTo>
                  <a:pt x="157776" y="133896"/>
                </a:moveTo>
                <a:lnTo>
                  <a:pt x="161481" y="137886"/>
                </a:lnTo>
                <a:lnTo>
                  <a:pt x="163096" y="139628"/>
                </a:lnTo>
                <a:lnTo>
                  <a:pt x="156224" y="146247"/>
                </a:lnTo>
                <a:lnTo>
                  <a:pt x="151189" y="140388"/>
                </a:lnTo>
                <a:lnTo>
                  <a:pt x="157776" y="133896"/>
                </a:lnTo>
                <a:close/>
                <a:moveTo>
                  <a:pt x="40980" y="136778"/>
                </a:moveTo>
                <a:cubicBezTo>
                  <a:pt x="41456" y="137981"/>
                  <a:pt x="41867" y="139216"/>
                  <a:pt x="42216" y="140452"/>
                </a:cubicBezTo>
                <a:cubicBezTo>
                  <a:pt x="42437" y="141528"/>
                  <a:pt x="42437" y="142605"/>
                  <a:pt x="42311" y="143713"/>
                </a:cubicBezTo>
                <a:lnTo>
                  <a:pt x="36673" y="146310"/>
                </a:lnTo>
                <a:lnTo>
                  <a:pt x="34552" y="139818"/>
                </a:lnTo>
                <a:cubicBezTo>
                  <a:pt x="38257" y="138140"/>
                  <a:pt x="40094" y="137253"/>
                  <a:pt x="40980" y="136778"/>
                </a:cubicBezTo>
                <a:close/>
                <a:moveTo>
                  <a:pt x="94755" y="130064"/>
                </a:moveTo>
                <a:lnTo>
                  <a:pt x="94755" y="130381"/>
                </a:lnTo>
                <a:lnTo>
                  <a:pt x="91303" y="147197"/>
                </a:lnTo>
                <a:lnTo>
                  <a:pt x="89307" y="147545"/>
                </a:lnTo>
                <a:lnTo>
                  <a:pt x="88927" y="144663"/>
                </a:lnTo>
                <a:cubicBezTo>
                  <a:pt x="88896" y="144663"/>
                  <a:pt x="88896" y="144632"/>
                  <a:pt x="88896" y="144600"/>
                </a:cubicBezTo>
                <a:lnTo>
                  <a:pt x="83892" y="134434"/>
                </a:lnTo>
                <a:lnTo>
                  <a:pt x="94755" y="130064"/>
                </a:lnTo>
                <a:close/>
                <a:moveTo>
                  <a:pt x="239166" y="136050"/>
                </a:moveTo>
                <a:cubicBezTo>
                  <a:pt x="239767" y="137950"/>
                  <a:pt x="239989" y="140483"/>
                  <a:pt x="240052" y="142763"/>
                </a:cubicBezTo>
                <a:cubicBezTo>
                  <a:pt x="240052" y="142795"/>
                  <a:pt x="240052" y="142795"/>
                  <a:pt x="240052" y="142827"/>
                </a:cubicBezTo>
                <a:cubicBezTo>
                  <a:pt x="240116" y="144695"/>
                  <a:pt x="240052" y="146564"/>
                  <a:pt x="239862" y="148432"/>
                </a:cubicBezTo>
                <a:cubicBezTo>
                  <a:pt x="239356" y="148305"/>
                  <a:pt x="238152" y="147957"/>
                  <a:pt x="236537" y="147450"/>
                </a:cubicBezTo>
                <a:cubicBezTo>
                  <a:pt x="236537" y="147419"/>
                  <a:pt x="236537" y="147419"/>
                  <a:pt x="236537" y="147387"/>
                </a:cubicBezTo>
                <a:lnTo>
                  <a:pt x="235777" y="140990"/>
                </a:lnTo>
                <a:cubicBezTo>
                  <a:pt x="235763" y="140847"/>
                  <a:pt x="235658" y="140782"/>
                  <a:pt x="235554" y="140782"/>
                </a:cubicBezTo>
                <a:cubicBezTo>
                  <a:pt x="235427" y="140782"/>
                  <a:pt x="235299" y="140879"/>
                  <a:pt x="235334" y="141053"/>
                </a:cubicBezTo>
                <a:lnTo>
                  <a:pt x="236062" y="147292"/>
                </a:lnTo>
                <a:cubicBezTo>
                  <a:pt x="233117" y="146374"/>
                  <a:pt x="228968" y="145012"/>
                  <a:pt x="225358" y="143587"/>
                </a:cubicBezTo>
                <a:cubicBezTo>
                  <a:pt x="227068" y="141718"/>
                  <a:pt x="228303" y="140452"/>
                  <a:pt x="228905" y="140103"/>
                </a:cubicBezTo>
                <a:cubicBezTo>
                  <a:pt x="230678" y="139058"/>
                  <a:pt x="234764" y="137538"/>
                  <a:pt x="239166" y="136050"/>
                </a:cubicBezTo>
                <a:close/>
                <a:moveTo>
                  <a:pt x="58557" y="135004"/>
                </a:moveTo>
                <a:lnTo>
                  <a:pt x="60932" y="145550"/>
                </a:lnTo>
                <a:lnTo>
                  <a:pt x="58082" y="146374"/>
                </a:lnTo>
                <a:lnTo>
                  <a:pt x="49563" y="148749"/>
                </a:lnTo>
                <a:lnTo>
                  <a:pt x="47599" y="141845"/>
                </a:lnTo>
                <a:cubicBezTo>
                  <a:pt x="47568" y="141782"/>
                  <a:pt x="47504" y="141718"/>
                  <a:pt x="47441" y="141687"/>
                </a:cubicBezTo>
                <a:lnTo>
                  <a:pt x="44654" y="141212"/>
                </a:lnTo>
                <a:cubicBezTo>
                  <a:pt x="44622" y="140768"/>
                  <a:pt x="44559" y="140388"/>
                  <a:pt x="44464" y="140008"/>
                </a:cubicBezTo>
                <a:cubicBezTo>
                  <a:pt x="44464" y="139881"/>
                  <a:pt x="44401" y="139723"/>
                  <a:pt x="44337" y="139501"/>
                </a:cubicBezTo>
                <a:lnTo>
                  <a:pt x="58557" y="135004"/>
                </a:lnTo>
                <a:close/>
                <a:moveTo>
                  <a:pt x="34140" y="140008"/>
                </a:moveTo>
                <a:lnTo>
                  <a:pt x="36262" y="146500"/>
                </a:lnTo>
                <a:lnTo>
                  <a:pt x="29200" y="149762"/>
                </a:lnTo>
                <a:lnTo>
                  <a:pt x="26919" y="143238"/>
                </a:lnTo>
                <a:cubicBezTo>
                  <a:pt x="29865" y="141908"/>
                  <a:pt x="32240" y="140863"/>
                  <a:pt x="34140" y="140008"/>
                </a:cubicBezTo>
                <a:close/>
                <a:moveTo>
                  <a:pt x="15614" y="138520"/>
                </a:moveTo>
                <a:lnTo>
                  <a:pt x="18527" y="146405"/>
                </a:lnTo>
                <a:lnTo>
                  <a:pt x="9565" y="150332"/>
                </a:lnTo>
                <a:lnTo>
                  <a:pt x="6620" y="142637"/>
                </a:lnTo>
                <a:cubicBezTo>
                  <a:pt x="9248" y="141433"/>
                  <a:pt x="12288" y="140040"/>
                  <a:pt x="15614" y="138520"/>
                </a:cubicBezTo>
                <a:close/>
                <a:moveTo>
                  <a:pt x="175954" y="147197"/>
                </a:moveTo>
                <a:lnTo>
                  <a:pt x="176714" y="149572"/>
                </a:lnTo>
                <a:lnTo>
                  <a:pt x="173167" y="150681"/>
                </a:lnTo>
                <a:lnTo>
                  <a:pt x="172724" y="147957"/>
                </a:lnTo>
                <a:lnTo>
                  <a:pt x="175954" y="147197"/>
                </a:lnTo>
                <a:close/>
                <a:moveTo>
                  <a:pt x="103337" y="144917"/>
                </a:moveTo>
                <a:lnTo>
                  <a:pt x="106124" y="145994"/>
                </a:lnTo>
                <a:lnTo>
                  <a:pt x="106757" y="150712"/>
                </a:lnTo>
                <a:lnTo>
                  <a:pt x="106757" y="150712"/>
                </a:lnTo>
                <a:lnTo>
                  <a:pt x="103337" y="150206"/>
                </a:lnTo>
                <a:lnTo>
                  <a:pt x="103337" y="144917"/>
                </a:lnTo>
                <a:close/>
                <a:moveTo>
                  <a:pt x="83449" y="134593"/>
                </a:moveTo>
                <a:lnTo>
                  <a:pt x="88452" y="144790"/>
                </a:lnTo>
                <a:lnTo>
                  <a:pt x="88864" y="147640"/>
                </a:lnTo>
                <a:lnTo>
                  <a:pt x="82055" y="148812"/>
                </a:lnTo>
                <a:lnTo>
                  <a:pt x="82024" y="148844"/>
                </a:lnTo>
                <a:lnTo>
                  <a:pt x="78825" y="150174"/>
                </a:lnTo>
                <a:lnTo>
                  <a:pt x="74138" y="150712"/>
                </a:lnTo>
                <a:lnTo>
                  <a:pt x="71161" y="139533"/>
                </a:lnTo>
                <a:lnTo>
                  <a:pt x="83449" y="134593"/>
                </a:lnTo>
                <a:close/>
                <a:moveTo>
                  <a:pt x="42216" y="144252"/>
                </a:moveTo>
                <a:lnTo>
                  <a:pt x="42216" y="144252"/>
                </a:lnTo>
                <a:cubicBezTo>
                  <a:pt x="41709" y="146564"/>
                  <a:pt x="40379" y="148780"/>
                  <a:pt x="38130" y="150776"/>
                </a:cubicBezTo>
                <a:lnTo>
                  <a:pt x="36832" y="146754"/>
                </a:lnTo>
                <a:lnTo>
                  <a:pt x="42216" y="144252"/>
                </a:lnTo>
                <a:close/>
                <a:moveTo>
                  <a:pt x="200371" y="141370"/>
                </a:moveTo>
                <a:lnTo>
                  <a:pt x="205691" y="146184"/>
                </a:lnTo>
                <a:lnTo>
                  <a:pt x="205533" y="151757"/>
                </a:lnTo>
                <a:lnTo>
                  <a:pt x="197362" y="145297"/>
                </a:lnTo>
                <a:lnTo>
                  <a:pt x="200371" y="141370"/>
                </a:lnTo>
                <a:close/>
                <a:moveTo>
                  <a:pt x="179026" y="143080"/>
                </a:moveTo>
                <a:lnTo>
                  <a:pt x="179818" y="148305"/>
                </a:lnTo>
                <a:lnTo>
                  <a:pt x="177126" y="149414"/>
                </a:lnTo>
                <a:lnTo>
                  <a:pt x="176334" y="146849"/>
                </a:lnTo>
                <a:cubicBezTo>
                  <a:pt x="176307" y="146766"/>
                  <a:pt x="176208" y="146684"/>
                  <a:pt x="176120" y="146684"/>
                </a:cubicBezTo>
                <a:cubicBezTo>
                  <a:pt x="176107" y="146684"/>
                  <a:pt x="176093" y="146686"/>
                  <a:pt x="176081" y="146690"/>
                </a:cubicBezTo>
                <a:lnTo>
                  <a:pt x="172439" y="147577"/>
                </a:lnTo>
                <a:cubicBezTo>
                  <a:pt x="172312" y="147577"/>
                  <a:pt x="172249" y="147704"/>
                  <a:pt x="172249" y="147830"/>
                </a:cubicBezTo>
                <a:lnTo>
                  <a:pt x="172755" y="150839"/>
                </a:lnTo>
                <a:lnTo>
                  <a:pt x="169652" y="151821"/>
                </a:lnTo>
                <a:lnTo>
                  <a:pt x="167752" y="145867"/>
                </a:lnTo>
                <a:lnTo>
                  <a:pt x="179026" y="143080"/>
                </a:lnTo>
                <a:close/>
                <a:moveTo>
                  <a:pt x="69768" y="126992"/>
                </a:moveTo>
                <a:lnTo>
                  <a:pt x="73473" y="138108"/>
                </a:lnTo>
                <a:lnTo>
                  <a:pt x="70813" y="139185"/>
                </a:lnTo>
                <a:cubicBezTo>
                  <a:pt x="70718" y="139216"/>
                  <a:pt x="70654" y="139343"/>
                  <a:pt x="70686" y="139470"/>
                </a:cubicBezTo>
                <a:lnTo>
                  <a:pt x="73695" y="150776"/>
                </a:lnTo>
                <a:lnTo>
                  <a:pt x="63339" y="151979"/>
                </a:lnTo>
                <a:lnTo>
                  <a:pt x="59349" y="134276"/>
                </a:lnTo>
                <a:cubicBezTo>
                  <a:pt x="59317" y="134149"/>
                  <a:pt x="59254" y="134054"/>
                  <a:pt x="59127" y="133991"/>
                </a:cubicBezTo>
                <a:cubicBezTo>
                  <a:pt x="59095" y="133959"/>
                  <a:pt x="59064" y="133959"/>
                  <a:pt x="59000" y="133959"/>
                </a:cubicBezTo>
                <a:lnTo>
                  <a:pt x="58113" y="130919"/>
                </a:lnTo>
                <a:lnTo>
                  <a:pt x="69768" y="126992"/>
                </a:lnTo>
                <a:close/>
                <a:moveTo>
                  <a:pt x="225009" y="143967"/>
                </a:moveTo>
                <a:cubicBezTo>
                  <a:pt x="230995" y="146342"/>
                  <a:pt x="238374" y="148495"/>
                  <a:pt x="239767" y="148907"/>
                </a:cubicBezTo>
                <a:lnTo>
                  <a:pt x="238754" y="152517"/>
                </a:lnTo>
                <a:lnTo>
                  <a:pt x="236569" y="152011"/>
                </a:lnTo>
                <a:cubicBezTo>
                  <a:pt x="231723" y="150744"/>
                  <a:pt x="227036" y="148970"/>
                  <a:pt x="222571" y="146722"/>
                </a:cubicBezTo>
                <a:cubicBezTo>
                  <a:pt x="223458" y="145709"/>
                  <a:pt x="224281" y="144790"/>
                  <a:pt x="225009" y="143967"/>
                </a:cubicBezTo>
                <a:close/>
                <a:moveTo>
                  <a:pt x="61027" y="145994"/>
                </a:moveTo>
                <a:lnTo>
                  <a:pt x="62452" y="152264"/>
                </a:lnTo>
                <a:lnTo>
                  <a:pt x="60647" y="152929"/>
                </a:lnTo>
                <a:lnTo>
                  <a:pt x="58462" y="146722"/>
                </a:lnTo>
                <a:lnTo>
                  <a:pt x="61027" y="145994"/>
                </a:lnTo>
                <a:close/>
                <a:moveTo>
                  <a:pt x="153437" y="143745"/>
                </a:moveTo>
                <a:lnTo>
                  <a:pt x="155876" y="146564"/>
                </a:lnTo>
                <a:lnTo>
                  <a:pt x="149099" y="153087"/>
                </a:lnTo>
                <a:lnTo>
                  <a:pt x="144095" y="147419"/>
                </a:lnTo>
                <a:lnTo>
                  <a:pt x="147420" y="144125"/>
                </a:lnTo>
                <a:lnTo>
                  <a:pt x="149859" y="146754"/>
                </a:lnTo>
                <a:cubicBezTo>
                  <a:pt x="149890" y="146785"/>
                  <a:pt x="149954" y="146817"/>
                  <a:pt x="150017" y="146817"/>
                </a:cubicBezTo>
                <a:cubicBezTo>
                  <a:pt x="150080" y="146817"/>
                  <a:pt x="150144" y="146785"/>
                  <a:pt x="150175" y="146754"/>
                </a:cubicBezTo>
                <a:lnTo>
                  <a:pt x="153437" y="143745"/>
                </a:lnTo>
                <a:close/>
                <a:moveTo>
                  <a:pt x="179026" y="120532"/>
                </a:moveTo>
                <a:lnTo>
                  <a:pt x="180483" y="123287"/>
                </a:lnTo>
                <a:cubicBezTo>
                  <a:pt x="180483" y="123319"/>
                  <a:pt x="180514" y="123350"/>
                  <a:pt x="180514" y="123350"/>
                </a:cubicBezTo>
                <a:lnTo>
                  <a:pt x="200023" y="141085"/>
                </a:lnTo>
                <a:lnTo>
                  <a:pt x="196982" y="145012"/>
                </a:lnTo>
                <a:lnTo>
                  <a:pt x="188558" y="138330"/>
                </a:lnTo>
                <a:cubicBezTo>
                  <a:pt x="188513" y="138307"/>
                  <a:pt x="188469" y="138297"/>
                  <a:pt x="188427" y="138297"/>
                </a:cubicBezTo>
                <a:cubicBezTo>
                  <a:pt x="188350" y="138297"/>
                  <a:pt x="188283" y="138332"/>
                  <a:pt x="188242" y="138393"/>
                </a:cubicBezTo>
                <a:cubicBezTo>
                  <a:pt x="188147" y="138488"/>
                  <a:pt x="188178" y="138615"/>
                  <a:pt x="188273" y="138710"/>
                </a:cubicBezTo>
                <a:lnTo>
                  <a:pt x="205216" y="152106"/>
                </a:lnTo>
                <a:lnTo>
                  <a:pt x="199516" y="153151"/>
                </a:lnTo>
                <a:lnTo>
                  <a:pt x="184916" y="139406"/>
                </a:lnTo>
                <a:lnTo>
                  <a:pt x="183555" y="135701"/>
                </a:lnTo>
                <a:lnTo>
                  <a:pt x="176619" y="121609"/>
                </a:lnTo>
                <a:lnTo>
                  <a:pt x="179026" y="120532"/>
                </a:lnTo>
                <a:close/>
                <a:moveTo>
                  <a:pt x="206356" y="138900"/>
                </a:moveTo>
                <a:cubicBezTo>
                  <a:pt x="210283" y="142098"/>
                  <a:pt x="214495" y="144949"/>
                  <a:pt x="218961" y="147419"/>
                </a:cubicBezTo>
                <a:cubicBezTo>
                  <a:pt x="217472" y="149160"/>
                  <a:pt x="215825" y="151092"/>
                  <a:pt x="214084" y="153214"/>
                </a:cubicBezTo>
                <a:lnTo>
                  <a:pt x="206135" y="145994"/>
                </a:lnTo>
                <a:lnTo>
                  <a:pt x="206356" y="138900"/>
                </a:lnTo>
                <a:close/>
                <a:moveTo>
                  <a:pt x="284452" y="144822"/>
                </a:moveTo>
                <a:cubicBezTo>
                  <a:pt x="284357" y="145107"/>
                  <a:pt x="284262" y="145329"/>
                  <a:pt x="284199" y="145487"/>
                </a:cubicBezTo>
                <a:cubicBezTo>
                  <a:pt x="283661" y="146754"/>
                  <a:pt x="282330" y="149826"/>
                  <a:pt x="280779" y="153372"/>
                </a:cubicBezTo>
                <a:cubicBezTo>
                  <a:pt x="279379" y="153143"/>
                  <a:pt x="277967" y="153037"/>
                  <a:pt x="276549" y="153037"/>
                </a:cubicBezTo>
                <a:cubicBezTo>
                  <a:pt x="275817" y="153037"/>
                  <a:pt x="275083" y="153065"/>
                  <a:pt x="274350" y="153119"/>
                </a:cubicBezTo>
                <a:cubicBezTo>
                  <a:pt x="279544" y="151124"/>
                  <a:pt x="282425" y="148084"/>
                  <a:pt x="284452" y="144822"/>
                </a:cubicBezTo>
                <a:close/>
                <a:moveTo>
                  <a:pt x="18685" y="146880"/>
                </a:moveTo>
                <a:lnTo>
                  <a:pt x="20586" y="152074"/>
                </a:lnTo>
                <a:lnTo>
                  <a:pt x="16817" y="153404"/>
                </a:lnTo>
                <a:lnTo>
                  <a:pt x="14885" y="148495"/>
                </a:lnTo>
                <a:lnTo>
                  <a:pt x="17419" y="147387"/>
                </a:lnTo>
                <a:lnTo>
                  <a:pt x="18685" y="146880"/>
                </a:lnTo>
                <a:close/>
                <a:moveTo>
                  <a:pt x="258800" y="125979"/>
                </a:moveTo>
                <a:lnTo>
                  <a:pt x="264342" y="131236"/>
                </a:lnTo>
                <a:lnTo>
                  <a:pt x="253860" y="145519"/>
                </a:lnTo>
                <a:cubicBezTo>
                  <a:pt x="253828" y="145519"/>
                  <a:pt x="253828" y="145550"/>
                  <a:pt x="253797" y="145582"/>
                </a:cubicBezTo>
                <a:lnTo>
                  <a:pt x="251358" y="153752"/>
                </a:lnTo>
                <a:cubicBezTo>
                  <a:pt x="247399" y="153562"/>
                  <a:pt x="243884" y="153309"/>
                  <a:pt x="241921" y="153056"/>
                </a:cubicBezTo>
                <a:cubicBezTo>
                  <a:pt x="241382" y="152992"/>
                  <a:pt x="240464" y="152866"/>
                  <a:pt x="239197" y="152612"/>
                </a:cubicBezTo>
                <a:cubicBezTo>
                  <a:pt x="239799" y="150491"/>
                  <a:pt x="240211" y="148939"/>
                  <a:pt x="240242" y="148780"/>
                </a:cubicBezTo>
                <a:cubicBezTo>
                  <a:pt x="240464" y="146849"/>
                  <a:pt x="240527" y="144854"/>
                  <a:pt x="240496" y="142890"/>
                </a:cubicBezTo>
                <a:lnTo>
                  <a:pt x="252308" y="131869"/>
                </a:lnTo>
                <a:cubicBezTo>
                  <a:pt x="253448" y="131553"/>
                  <a:pt x="254113" y="131363"/>
                  <a:pt x="254145" y="131331"/>
                </a:cubicBezTo>
                <a:cubicBezTo>
                  <a:pt x="254398" y="131268"/>
                  <a:pt x="254588" y="131141"/>
                  <a:pt x="254715" y="130951"/>
                </a:cubicBezTo>
                <a:lnTo>
                  <a:pt x="258800" y="125979"/>
                </a:lnTo>
                <a:close/>
                <a:moveTo>
                  <a:pt x="118696" y="145550"/>
                </a:moveTo>
                <a:lnTo>
                  <a:pt x="125030" y="151029"/>
                </a:lnTo>
                <a:lnTo>
                  <a:pt x="122022" y="153879"/>
                </a:lnTo>
                <a:lnTo>
                  <a:pt x="116321" y="147830"/>
                </a:lnTo>
                <a:lnTo>
                  <a:pt x="118696" y="145550"/>
                </a:lnTo>
                <a:close/>
                <a:moveTo>
                  <a:pt x="91493" y="147640"/>
                </a:moveTo>
                <a:lnTo>
                  <a:pt x="93868" y="148020"/>
                </a:lnTo>
                <a:lnTo>
                  <a:pt x="94818" y="149572"/>
                </a:lnTo>
                <a:lnTo>
                  <a:pt x="91588" y="151282"/>
                </a:lnTo>
                <a:lnTo>
                  <a:pt x="85824" y="154481"/>
                </a:lnTo>
                <a:lnTo>
                  <a:pt x="82467" y="149224"/>
                </a:lnTo>
                <a:lnTo>
                  <a:pt x="91493" y="147640"/>
                </a:lnTo>
                <a:close/>
                <a:moveTo>
                  <a:pt x="28946" y="150396"/>
                </a:moveTo>
                <a:lnTo>
                  <a:pt x="30245" y="154069"/>
                </a:lnTo>
                <a:lnTo>
                  <a:pt x="27743" y="154956"/>
                </a:lnTo>
                <a:lnTo>
                  <a:pt x="26381" y="151631"/>
                </a:lnTo>
                <a:lnTo>
                  <a:pt x="28946" y="150396"/>
                </a:lnTo>
                <a:close/>
                <a:moveTo>
                  <a:pt x="218074" y="152042"/>
                </a:moveTo>
                <a:lnTo>
                  <a:pt x="223553" y="153594"/>
                </a:lnTo>
                <a:lnTo>
                  <a:pt x="222888" y="155938"/>
                </a:lnTo>
                <a:lnTo>
                  <a:pt x="216364" y="154037"/>
                </a:lnTo>
                <a:lnTo>
                  <a:pt x="218074" y="152042"/>
                </a:lnTo>
                <a:close/>
                <a:moveTo>
                  <a:pt x="95071" y="149952"/>
                </a:moveTo>
                <a:lnTo>
                  <a:pt x="99030" y="156381"/>
                </a:lnTo>
                <a:lnTo>
                  <a:pt x="99030" y="156381"/>
                </a:lnTo>
                <a:lnTo>
                  <a:pt x="95103" y="156254"/>
                </a:lnTo>
                <a:lnTo>
                  <a:pt x="92031" y="151567"/>
                </a:lnTo>
                <a:lnTo>
                  <a:pt x="95071" y="149952"/>
                </a:lnTo>
                <a:close/>
                <a:moveTo>
                  <a:pt x="57987" y="146849"/>
                </a:moveTo>
                <a:lnTo>
                  <a:pt x="60204" y="153119"/>
                </a:lnTo>
                <a:lnTo>
                  <a:pt x="55200" y="155019"/>
                </a:lnTo>
                <a:lnTo>
                  <a:pt x="51843" y="156634"/>
                </a:lnTo>
                <a:lnTo>
                  <a:pt x="49689" y="149160"/>
                </a:lnTo>
                <a:lnTo>
                  <a:pt x="57987" y="146849"/>
                </a:lnTo>
                <a:close/>
                <a:moveTo>
                  <a:pt x="221019" y="148527"/>
                </a:moveTo>
                <a:cubicBezTo>
                  <a:pt x="226435" y="151346"/>
                  <a:pt x="232198" y="153436"/>
                  <a:pt x="238152" y="154734"/>
                </a:cubicBezTo>
                <a:lnTo>
                  <a:pt x="237519" y="157046"/>
                </a:lnTo>
                <a:lnTo>
                  <a:pt x="218391" y="151662"/>
                </a:lnTo>
                <a:cubicBezTo>
                  <a:pt x="219309" y="150554"/>
                  <a:pt x="220196" y="149509"/>
                  <a:pt x="221019" y="148527"/>
                </a:cubicBezTo>
                <a:close/>
                <a:moveTo>
                  <a:pt x="104509" y="118790"/>
                </a:moveTo>
                <a:lnTo>
                  <a:pt x="105839" y="123382"/>
                </a:lnTo>
                <a:cubicBezTo>
                  <a:pt x="105839" y="123414"/>
                  <a:pt x="105870" y="123414"/>
                  <a:pt x="105902" y="123445"/>
                </a:cubicBezTo>
                <a:lnTo>
                  <a:pt x="109987" y="128259"/>
                </a:lnTo>
                <a:lnTo>
                  <a:pt x="107296" y="135480"/>
                </a:lnTo>
                <a:lnTo>
                  <a:pt x="105395" y="135004"/>
                </a:lnTo>
                <a:cubicBezTo>
                  <a:pt x="105364" y="134989"/>
                  <a:pt x="105332" y="134981"/>
                  <a:pt x="105300" y="134981"/>
                </a:cubicBezTo>
                <a:cubicBezTo>
                  <a:pt x="105269" y="134981"/>
                  <a:pt x="105237" y="134989"/>
                  <a:pt x="105205" y="135004"/>
                </a:cubicBezTo>
                <a:cubicBezTo>
                  <a:pt x="105142" y="135036"/>
                  <a:pt x="105110" y="135099"/>
                  <a:pt x="105110" y="135163"/>
                </a:cubicBezTo>
                <a:lnTo>
                  <a:pt x="102894" y="144537"/>
                </a:lnTo>
                <a:cubicBezTo>
                  <a:pt x="102862" y="144568"/>
                  <a:pt x="102862" y="144568"/>
                  <a:pt x="102894" y="144600"/>
                </a:cubicBezTo>
                <a:lnTo>
                  <a:pt x="102894" y="154101"/>
                </a:lnTo>
                <a:lnTo>
                  <a:pt x="100202" y="157394"/>
                </a:lnTo>
                <a:lnTo>
                  <a:pt x="95451" y="149731"/>
                </a:lnTo>
                <a:lnTo>
                  <a:pt x="97193" y="148812"/>
                </a:lnTo>
                <a:cubicBezTo>
                  <a:pt x="97256" y="148780"/>
                  <a:pt x="97320" y="148717"/>
                  <a:pt x="97320" y="148654"/>
                </a:cubicBezTo>
                <a:lnTo>
                  <a:pt x="97700" y="143935"/>
                </a:lnTo>
                <a:lnTo>
                  <a:pt x="100962" y="142542"/>
                </a:lnTo>
                <a:cubicBezTo>
                  <a:pt x="101234" y="142460"/>
                  <a:pt x="101108" y="142098"/>
                  <a:pt x="100887" y="142098"/>
                </a:cubicBezTo>
                <a:cubicBezTo>
                  <a:pt x="100851" y="142098"/>
                  <a:pt x="100812" y="142108"/>
                  <a:pt x="100772" y="142130"/>
                </a:cubicBezTo>
                <a:lnTo>
                  <a:pt x="97415" y="143555"/>
                </a:lnTo>
                <a:cubicBezTo>
                  <a:pt x="97320" y="143587"/>
                  <a:pt x="97256" y="143682"/>
                  <a:pt x="97256" y="143745"/>
                </a:cubicBezTo>
                <a:lnTo>
                  <a:pt x="96876" y="148495"/>
                </a:lnTo>
                <a:lnTo>
                  <a:pt x="95230" y="149350"/>
                </a:lnTo>
                <a:lnTo>
                  <a:pt x="94216" y="147704"/>
                </a:lnTo>
                <a:cubicBezTo>
                  <a:pt x="94153" y="147672"/>
                  <a:pt x="94121" y="147609"/>
                  <a:pt x="94058" y="147609"/>
                </a:cubicBezTo>
                <a:lnTo>
                  <a:pt x="91746" y="147229"/>
                </a:lnTo>
                <a:lnTo>
                  <a:pt x="95198" y="130444"/>
                </a:lnTo>
                <a:cubicBezTo>
                  <a:pt x="95198" y="130412"/>
                  <a:pt x="95198" y="130412"/>
                  <a:pt x="95198" y="130381"/>
                </a:cubicBezTo>
                <a:lnTo>
                  <a:pt x="95166" y="129842"/>
                </a:lnTo>
                <a:cubicBezTo>
                  <a:pt x="95198" y="129779"/>
                  <a:pt x="95198" y="129716"/>
                  <a:pt x="95166" y="129652"/>
                </a:cubicBezTo>
                <a:cubicBezTo>
                  <a:pt x="95166" y="129621"/>
                  <a:pt x="95166" y="129621"/>
                  <a:pt x="95135" y="129589"/>
                </a:cubicBezTo>
                <a:lnTo>
                  <a:pt x="94913" y="125630"/>
                </a:lnTo>
                <a:cubicBezTo>
                  <a:pt x="94913" y="125599"/>
                  <a:pt x="94913" y="125567"/>
                  <a:pt x="94881" y="125535"/>
                </a:cubicBezTo>
                <a:lnTo>
                  <a:pt x="92031" y="120373"/>
                </a:lnTo>
                <a:lnTo>
                  <a:pt x="104509" y="118790"/>
                </a:lnTo>
                <a:close/>
                <a:moveTo>
                  <a:pt x="157744" y="114420"/>
                </a:moveTo>
                <a:lnTo>
                  <a:pt x="161988" y="115655"/>
                </a:lnTo>
                <a:lnTo>
                  <a:pt x="162463" y="117492"/>
                </a:lnTo>
                <a:lnTo>
                  <a:pt x="164585" y="126454"/>
                </a:lnTo>
                <a:lnTo>
                  <a:pt x="147262" y="143618"/>
                </a:lnTo>
                <a:lnTo>
                  <a:pt x="136178" y="154639"/>
                </a:lnTo>
                <a:lnTo>
                  <a:pt x="130826" y="159136"/>
                </a:lnTo>
                <a:lnTo>
                  <a:pt x="129242" y="154132"/>
                </a:lnTo>
                <a:cubicBezTo>
                  <a:pt x="129242" y="154101"/>
                  <a:pt x="129211" y="154069"/>
                  <a:pt x="129179" y="154037"/>
                </a:cubicBezTo>
                <a:lnTo>
                  <a:pt x="125695" y="151029"/>
                </a:lnTo>
                <a:lnTo>
                  <a:pt x="130984" y="146025"/>
                </a:lnTo>
                <a:cubicBezTo>
                  <a:pt x="131016" y="145962"/>
                  <a:pt x="131047" y="145930"/>
                  <a:pt x="131047" y="145867"/>
                </a:cubicBezTo>
                <a:cubicBezTo>
                  <a:pt x="131047" y="145772"/>
                  <a:pt x="131016" y="145709"/>
                  <a:pt x="130984" y="145677"/>
                </a:cubicBezTo>
                <a:lnTo>
                  <a:pt x="128007" y="143175"/>
                </a:lnTo>
                <a:lnTo>
                  <a:pt x="141561" y="130919"/>
                </a:lnTo>
                <a:cubicBezTo>
                  <a:pt x="141625" y="130856"/>
                  <a:pt x="141625" y="130793"/>
                  <a:pt x="141625" y="130729"/>
                </a:cubicBezTo>
                <a:lnTo>
                  <a:pt x="141625" y="124965"/>
                </a:lnTo>
                <a:lnTo>
                  <a:pt x="150524" y="119582"/>
                </a:lnTo>
                <a:cubicBezTo>
                  <a:pt x="150555" y="119550"/>
                  <a:pt x="150555" y="119550"/>
                  <a:pt x="150587" y="119518"/>
                </a:cubicBezTo>
                <a:lnTo>
                  <a:pt x="153532" y="115370"/>
                </a:lnTo>
                <a:lnTo>
                  <a:pt x="157744" y="114420"/>
                </a:lnTo>
                <a:close/>
                <a:moveTo>
                  <a:pt x="36420" y="146944"/>
                </a:moveTo>
                <a:lnTo>
                  <a:pt x="37750" y="151092"/>
                </a:lnTo>
                <a:cubicBezTo>
                  <a:pt x="37592" y="151251"/>
                  <a:pt x="37402" y="151409"/>
                  <a:pt x="37212" y="151567"/>
                </a:cubicBezTo>
                <a:cubicBezTo>
                  <a:pt x="34995" y="153341"/>
                  <a:pt x="33760" y="155684"/>
                  <a:pt x="33443" y="159295"/>
                </a:cubicBezTo>
                <a:lnTo>
                  <a:pt x="32652" y="159580"/>
                </a:lnTo>
                <a:lnTo>
                  <a:pt x="29358" y="150206"/>
                </a:lnTo>
                <a:lnTo>
                  <a:pt x="36420" y="146944"/>
                </a:lnTo>
                <a:close/>
                <a:moveTo>
                  <a:pt x="181021" y="153721"/>
                </a:moveTo>
                <a:lnTo>
                  <a:pt x="182003" y="157394"/>
                </a:lnTo>
                <a:lnTo>
                  <a:pt x="172217" y="159928"/>
                </a:lnTo>
                <a:lnTo>
                  <a:pt x="171077" y="156381"/>
                </a:lnTo>
                <a:lnTo>
                  <a:pt x="181021" y="153721"/>
                </a:lnTo>
                <a:close/>
                <a:moveTo>
                  <a:pt x="223996" y="153721"/>
                </a:moveTo>
                <a:lnTo>
                  <a:pt x="237392" y="157489"/>
                </a:lnTo>
                <a:cubicBezTo>
                  <a:pt x="237170" y="158313"/>
                  <a:pt x="236949" y="159136"/>
                  <a:pt x="236727" y="159928"/>
                </a:cubicBezTo>
                <a:lnTo>
                  <a:pt x="223331" y="156064"/>
                </a:lnTo>
                <a:lnTo>
                  <a:pt x="223996" y="153721"/>
                </a:lnTo>
                <a:close/>
                <a:moveTo>
                  <a:pt x="91619" y="151789"/>
                </a:moveTo>
                <a:lnTo>
                  <a:pt x="94660" y="156381"/>
                </a:lnTo>
                <a:lnTo>
                  <a:pt x="86806" y="160245"/>
                </a:lnTo>
                <a:lnTo>
                  <a:pt x="84209" y="156634"/>
                </a:lnTo>
                <a:lnTo>
                  <a:pt x="85887" y="154988"/>
                </a:lnTo>
                <a:lnTo>
                  <a:pt x="91619" y="151789"/>
                </a:lnTo>
                <a:close/>
                <a:moveTo>
                  <a:pt x="143747" y="147767"/>
                </a:moveTo>
                <a:lnTo>
                  <a:pt x="148750" y="153404"/>
                </a:lnTo>
                <a:lnTo>
                  <a:pt x="143557" y="158439"/>
                </a:lnTo>
                <a:cubicBezTo>
                  <a:pt x="143520" y="158415"/>
                  <a:pt x="143484" y="158405"/>
                  <a:pt x="143449" y="158405"/>
                </a:cubicBezTo>
                <a:cubicBezTo>
                  <a:pt x="143394" y="158405"/>
                  <a:pt x="143342" y="158432"/>
                  <a:pt x="143303" y="158471"/>
                </a:cubicBezTo>
                <a:cubicBezTo>
                  <a:pt x="143240" y="158534"/>
                  <a:pt x="143208" y="158629"/>
                  <a:pt x="143240" y="158724"/>
                </a:cubicBezTo>
                <a:lnTo>
                  <a:pt x="141466" y="160435"/>
                </a:lnTo>
                <a:lnTo>
                  <a:pt x="136621" y="154829"/>
                </a:lnTo>
                <a:lnTo>
                  <a:pt x="143747" y="147767"/>
                </a:lnTo>
                <a:close/>
                <a:moveTo>
                  <a:pt x="4181" y="0"/>
                </a:moveTo>
                <a:lnTo>
                  <a:pt x="8615" y="918"/>
                </a:lnTo>
                <a:lnTo>
                  <a:pt x="7285" y="7917"/>
                </a:lnTo>
                <a:lnTo>
                  <a:pt x="2756" y="10102"/>
                </a:lnTo>
                <a:lnTo>
                  <a:pt x="1" y="9564"/>
                </a:lnTo>
                <a:lnTo>
                  <a:pt x="1" y="10007"/>
                </a:lnTo>
                <a:lnTo>
                  <a:pt x="2534" y="10514"/>
                </a:lnTo>
                <a:lnTo>
                  <a:pt x="2059" y="14378"/>
                </a:lnTo>
                <a:lnTo>
                  <a:pt x="1" y="13871"/>
                </a:lnTo>
                <a:lnTo>
                  <a:pt x="1" y="14346"/>
                </a:lnTo>
                <a:lnTo>
                  <a:pt x="571" y="14473"/>
                </a:lnTo>
                <a:lnTo>
                  <a:pt x="1" y="20648"/>
                </a:lnTo>
                <a:lnTo>
                  <a:pt x="1" y="25525"/>
                </a:lnTo>
                <a:lnTo>
                  <a:pt x="381" y="21345"/>
                </a:lnTo>
                <a:lnTo>
                  <a:pt x="8393" y="22928"/>
                </a:lnTo>
                <a:lnTo>
                  <a:pt x="7696" y="30782"/>
                </a:lnTo>
                <a:lnTo>
                  <a:pt x="1" y="30497"/>
                </a:lnTo>
                <a:lnTo>
                  <a:pt x="1" y="30972"/>
                </a:lnTo>
                <a:lnTo>
                  <a:pt x="7918" y="31226"/>
                </a:lnTo>
                <a:lnTo>
                  <a:pt x="16247" y="31099"/>
                </a:lnTo>
                <a:lnTo>
                  <a:pt x="17640" y="39998"/>
                </a:lnTo>
                <a:cubicBezTo>
                  <a:pt x="11370" y="39491"/>
                  <a:pt x="4624" y="37591"/>
                  <a:pt x="1" y="36071"/>
                </a:cubicBezTo>
                <a:lnTo>
                  <a:pt x="1" y="38478"/>
                </a:lnTo>
                <a:cubicBezTo>
                  <a:pt x="1077" y="38826"/>
                  <a:pt x="2249" y="39206"/>
                  <a:pt x="3516" y="39554"/>
                </a:cubicBezTo>
                <a:cubicBezTo>
                  <a:pt x="10230" y="41486"/>
                  <a:pt x="16089" y="42468"/>
                  <a:pt x="20839" y="42468"/>
                </a:cubicBezTo>
                <a:cubicBezTo>
                  <a:pt x="21567" y="42468"/>
                  <a:pt x="22264" y="42468"/>
                  <a:pt x="22929" y="42405"/>
                </a:cubicBezTo>
                <a:cubicBezTo>
                  <a:pt x="24734" y="42246"/>
                  <a:pt x="26508" y="41961"/>
                  <a:pt x="28281" y="41518"/>
                </a:cubicBezTo>
                <a:lnTo>
                  <a:pt x="35628" y="43291"/>
                </a:lnTo>
                <a:lnTo>
                  <a:pt x="34837" y="48232"/>
                </a:lnTo>
                <a:cubicBezTo>
                  <a:pt x="31765" y="47567"/>
                  <a:pt x="28155" y="46617"/>
                  <a:pt x="28091" y="46585"/>
                </a:cubicBezTo>
                <a:lnTo>
                  <a:pt x="28059" y="46585"/>
                </a:lnTo>
                <a:lnTo>
                  <a:pt x="21536" y="46142"/>
                </a:lnTo>
                <a:lnTo>
                  <a:pt x="21441" y="46142"/>
                </a:lnTo>
                <a:lnTo>
                  <a:pt x="4846" y="52602"/>
                </a:lnTo>
                <a:lnTo>
                  <a:pt x="1" y="47345"/>
                </a:lnTo>
                <a:lnTo>
                  <a:pt x="1" y="48010"/>
                </a:lnTo>
                <a:lnTo>
                  <a:pt x="4561" y="52950"/>
                </a:lnTo>
                <a:lnTo>
                  <a:pt x="4339" y="57796"/>
                </a:lnTo>
                <a:cubicBezTo>
                  <a:pt x="4339" y="57827"/>
                  <a:pt x="4339" y="57859"/>
                  <a:pt x="4339" y="57891"/>
                </a:cubicBezTo>
                <a:lnTo>
                  <a:pt x="7221" y="64985"/>
                </a:lnTo>
                <a:lnTo>
                  <a:pt x="6810" y="66790"/>
                </a:lnTo>
                <a:lnTo>
                  <a:pt x="1" y="51937"/>
                </a:lnTo>
                <a:lnTo>
                  <a:pt x="1" y="57416"/>
                </a:lnTo>
                <a:lnTo>
                  <a:pt x="7095" y="72775"/>
                </a:lnTo>
                <a:lnTo>
                  <a:pt x="4814" y="74137"/>
                </a:lnTo>
                <a:lnTo>
                  <a:pt x="1" y="70780"/>
                </a:lnTo>
                <a:lnTo>
                  <a:pt x="1" y="73567"/>
                </a:lnTo>
                <a:lnTo>
                  <a:pt x="3358" y="75910"/>
                </a:lnTo>
                <a:lnTo>
                  <a:pt x="1616" y="79869"/>
                </a:lnTo>
                <a:cubicBezTo>
                  <a:pt x="1172" y="78856"/>
                  <a:pt x="634" y="77874"/>
                  <a:pt x="1" y="76955"/>
                </a:cubicBezTo>
                <a:lnTo>
                  <a:pt x="1" y="82117"/>
                </a:lnTo>
                <a:cubicBezTo>
                  <a:pt x="127" y="82529"/>
                  <a:pt x="222" y="82941"/>
                  <a:pt x="317" y="83353"/>
                </a:cubicBezTo>
                <a:cubicBezTo>
                  <a:pt x="317" y="83416"/>
                  <a:pt x="317" y="83479"/>
                  <a:pt x="349" y="83543"/>
                </a:cubicBezTo>
                <a:cubicBezTo>
                  <a:pt x="697" y="85601"/>
                  <a:pt x="602" y="87691"/>
                  <a:pt x="1" y="89655"/>
                </a:cubicBezTo>
                <a:lnTo>
                  <a:pt x="1" y="93455"/>
                </a:lnTo>
                <a:lnTo>
                  <a:pt x="1679" y="91460"/>
                </a:lnTo>
                <a:cubicBezTo>
                  <a:pt x="1742" y="91396"/>
                  <a:pt x="1806" y="91301"/>
                  <a:pt x="1869" y="91175"/>
                </a:cubicBezTo>
                <a:cubicBezTo>
                  <a:pt x="2819" y="88673"/>
                  <a:pt x="3104" y="85949"/>
                  <a:pt x="2661" y="83321"/>
                </a:cubicBezTo>
                <a:lnTo>
                  <a:pt x="5701" y="76290"/>
                </a:lnTo>
                <a:lnTo>
                  <a:pt x="8076" y="74865"/>
                </a:lnTo>
                <a:lnTo>
                  <a:pt x="14980" y="89876"/>
                </a:lnTo>
                <a:lnTo>
                  <a:pt x="9628" y="91871"/>
                </a:lnTo>
                <a:cubicBezTo>
                  <a:pt x="9533" y="91903"/>
                  <a:pt x="9470" y="91966"/>
                  <a:pt x="9470" y="92030"/>
                </a:cubicBezTo>
                <a:lnTo>
                  <a:pt x="8931" y="95767"/>
                </a:lnTo>
                <a:lnTo>
                  <a:pt x="6144" y="102005"/>
                </a:lnTo>
                <a:lnTo>
                  <a:pt x="1584" y="104349"/>
                </a:lnTo>
                <a:cubicBezTo>
                  <a:pt x="1457" y="104381"/>
                  <a:pt x="1426" y="104507"/>
                  <a:pt x="1457" y="104634"/>
                </a:cubicBezTo>
                <a:lnTo>
                  <a:pt x="12858" y="131774"/>
                </a:lnTo>
                <a:lnTo>
                  <a:pt x="14790" y="136366"/>
                </a:lnTo>
                <a:lnTo>
                  <a:pt x="11877" y="137728"/>
                </a:lnTo>
                <a:lnTo>
                  <a:pt x="1" y="109923"/>
                </a:lnTo>
                <a:lnTo>
                  <a:pt x="1" y="111094"/>
                </a:lnTo>
                <a:lnTo>
                  <a:pt x="11465" y="137918"/>
                </a:lnTo>
                <a:lnTo>
                  <a:pt x="9786" y="138678"/>
                </a:lnTo>
                <a:lnTo>
                  <a:pt x="1" y="115560"/>
                </a:lnTo>
                <a:lnTo>
                  <a:pt x="1" y="116763"/>
                </a:lnTo>
                <a:lnTo>
                  <a:pt x="9375" y="138900"/>
                </a:lnTo>
                <a:lnTo>
                  <a:pt x="5796" y="140515"/>
                </a:lnTo>
                <a:lnTo>
                  <a:pt x="2376" y="131616"/>
                </a:lnTo>
                <a:cubicBezTo>
                  <a:pt x="2329" y="131510"/>
                  <a:pt x="2243" y="131466"/>
                  <a:pt x="2158" y="131466"/>
                </a:cubicBezTo>
                <a:cubicBezTo>
                  <a:pt x="2014" y="131466"/>
                  <a:pt x="1873" y="131595"/>
                  <a:pt x="1933" y="131774"/>
                </a:cubicBezTo>
                <a:lnTo>
                  <a:pt x="5384" y="140705"/>
                </a:lnTo>
                <a:cubicBezTo>
                  <a:pt x="3326" y="141655"/>
                  <a:pt x="1489" y="142510"/>
                  <a:pt x="1" y="143207"/>
                </a:cubicBezTo>
                <a:lnTo>
                  <a:pt x="1" y="145709"/>
                </a:lnTo>
                <a:lnTo>
                  <a:pt x="6208" y="142858"/>
                </a:lnTo>
                <a:lnTo>
                  <a:pt x="9185" y="150522"/>
                </a:lnTo>
                <a:lnTo>
                  <a:pt x="317" y="154386"/>
                </a:lnTo>
                <a:lnTo>
                  <a:pt x="1" y="153372"/>
                </a:lnTo>
                <a:lnTo>
                  <a:pt x="1" y="155019"/>
                </a:lnTo>
                <a:lnTo>
                  <a:pt x="64" y="154988"/>
                </a:lnTo>
                <a:lnTo>
                  <a:pt x="1521" y="159390"/>
                </a:lnTo>
                <a:lnTo>
                  <a:pt x="1996" y="159326"/>
                </a:lnTo>
                <a:lnTo>
                  <a:pt x="476" y="154829"/>
                </a:lnTo>
                <a:lnTo>
                  <a:pt x="9343" y="150966"/>
                </a:lnTo>
                <a:lnTo>
                  <a:pt x="12383" y="158883"/>
                </a:lnTo>
                <a:lnTo>
                  <a:pt x="12890" y="158883"/>
                </a:lnTo>
                <a:lnTo>
                  <a:pt x="9755" y="150776"/>
                </a:lnTo>
                <a:lnTo>
                  <a:pt x="14473" y="148717"/>
                </a:lnTo>
                <a:lnTo>
                  <a:pt x="16500" y="153784"/>
                </a:lnTo>
                <a:cubicBezTo>
                  <a:pt x="16532" y="153879"/>
                  <a:pt x="16595" y="153911"/>
                  <a:pt x="16690" y="153942"/>
                </a:cubicBezTo>
                <a:lnTo>
                  <a:pt x="16785" y="153942"/>
                </a:lnTo>
                <a:lnTo>
                  <a:pt x="20776" y="152517"/>
                </a:lnTo>
                <a:lnTo>
                  <a:pt x="22042" y="155969"/>
                </a:lnTo>
                <a:lnTo>
                  <a:pt x="18337" y="157553"/>
                </a:lnTo>
                <a:cubicBezTo>
                  <a:pt x="18084" y="157648"/>
                  <a:pt x="18179" y="157996"/>
                  <a:pt x="18400" y="157996"/>
                </a:cubicBezTo>
                <a:cubicBezTo>
                  <a:pt x="18432" y="157996"/>
                  <a:pt x="18464" y="157996"/>
                  <a:pt x="18495" y="157964"/>
                </a:cubicBezTo>
                <a:lnTo>
                  <a:pt x="22201" y="156381"/>
                </a:lnTo>
                <a:lnTo>
                  <a:pt x="23467" y="159833"/>
                </a:lnTo>
                <a:lnTo>
                  <a:pt x="23974" y="159896"/>
                </a:lnTo>
                <a:lnTo>
                  <a:pt x="21124" y="152106"/>
                </a:lnTo>
                <a:lnTo>
                  <a:pt x="19129" y="146659"/>
                </a:lnTo>
                <a:cubicBezTo>
                  <a:pt x="21884" y="145455"/>
                  <a:pt x="24354" y="144378"/>
                  <a:pt x="26508" y="143428"/>
                </a:cubicBezTo>
                <a:lnTo>
                  <a:pt x="28788" y="149952"/>
                </a:lnTo>
                <a:lnTo>
                  <a:pt x="25969" y="151282"/>
                </a:lnTo>
                <a:cubicBezTo>
                  <a:pt x="25874" y="151346"/>
                  <a:pt x="25811" y="151472"/>
                  <a:pt x="25874" y="151599"/>
                </a:cubicBezTo>
                <a:lnTo>
                  <a:pt x="27426" y="155304"/>
                </a:lnTo>
                <a:cubicBezTo>
                  <a:pt x="27458" y="155399"/>
                  <a:pt x="27521" y="155463"/>
                  <a:pt x="27616" y="155463"/>
                </a:cubicBezTo>
                <a:lnTo>
                  <a:pt x="27711" y="155463"/>
                </a:lnTo>
                <a:lnTo>
                  <a:pt x="30403" y="154513"/>
                </a:lnTo>
                <a:lnTo>
                  <a:pt x="32240" y="159738"/>
                </a:lnTo>
                <a:lnTo>
                  <a:pt x="29865" y="160593"/>
                </a:lnTo>
                <a:lnTo>
                  <a:pt x="30941" y="160688"/>
                </a:lnTo>
                <a:lnTo>
                  <a:pt x="32588" y="160118"/>
                </a:lnTo>
                <a:lnTo>
                  <a:pt x="33380" y="159801"/>
                </a:lnTo>
                <a:lnTo>
                  <a:pt x="33380" y="159801"/>
                </a:lnTo>
                <a:cubicBezTo>
                  <a:pt x="33380" y="160150"/>
                  <a:pt x="33348" y="160530"/>
                  <a:pt x="33348" y="160910"/>
                </a:cubicBezTo>
                <a:cubicBezTo>
                  <a:pt x="34108" y="160973"/>
                  <a:pt x="34868" y="161005"/>
                  <a:pt x="35628" y="161068"/>
                </a:cubicBezTo>
                <a:cubicBezTo>
                  <a:pt x="35692" y="157109"/>
                  <a:pt x="36673" y="154924"/>
                  <a:pt x="38637" y="153372"/>
                </a:cubicBezTo>
                <a:cubicBezTo>
                  <a:pt x="43736" y="149255"/>
                  <a:pt x="44844" y="144980"/>
                  <a:pt x="44654" y="141687"/>
                </a:cubicBezTo>
                <a:lnTo>
                  <a:pt x="44654" y="141687"/>
                </a:lnTo>
                <a:lnTo>
                  <a:pt x="47156" y="142130"/>
                </a:lnTo>
                <a:lnTo>
                  <a:pt x="51463" y="156824"/>
                </a:lnTo>
                <a:lnTo>
                  <a:pt x="43451" y="160878"/>
                </a:lnTo>
                <a:cubicBezTo>
                  <a:pt x="42184" y="160910"/>
                  <a:pt x="40949" y="161005"/>
                  <a:pt x="39745" y="161226"/>
                </a:cubicBezTo>
                <a:lnTo>
                  <a:pt x="43197" y="161353"/>
                </a:lnTo>
                <a:lnTo>
                  <a:pt x="43799" y="161353"/>
                </a:lnTo>
                <a:lnTo>
                  <a:pt x="43767" y="161226"/>
                </a:lnTo>
                <a:lnTo>
                  <a:pt x="45763" y="160213"/>
                </a:lnTo>
                <a:lnTo>
                  <a:pt x="46143" y="161448"/>
                </a:lnTo>
                <a:lnTo>
                  <a:pt x="46649" y="161480"/>
                </a:lnTo>
                <a:lnTo>
                  <a:pt x="46206" y="160055"/>
                </a:lnTo>
                <a:cubicBezTo>
                  <a:pt x="46206" y="160055"/>
                  <a:pt x="46206" y="160023"/>
                  <a:pt x="46174" y="160023"/>
                </a:cubicBezTo>
                <a:lnTo>
                  <a:pt x="48296" y="158946"/>
                </a:lnTo>
                <a:lnTo>
                  <a:pt x="49341" y="161575"/>
                </a:lnTo>
                <a:lnTo>
                  <a:pt x="49848" y="161606"/>
                </a:lnTo>
                <a:lnTo>
                  <a:pt x="48676" y="158756"/>
                </a:lnTo>
                <a:lnTo>
                  <a:pt x="51811" y="157173"/>
                </a:lnTo>
                <a:lnTo>
                  <a:pt x="55232" y="155494"/>
                </a:lnTo>
                <a:lnTo>
                  <a:pt x="58620" y="158281"/>
                </a:lnTo>
                <a:lnTo>
                  <a:pt x="57068" y="161860"/>
                </a:lnTo>
                <a:lnTo>
                  <a:pt x="57543" y="161860"/>
                </a:lnTo>
                <a:lnTo>
                  <a:pt x="59095" y="158281"/>
                </a:lnTo>
                <a:cubicBezTo>
                  <a:pt x="59127" y="158186"/>
                  <a:pt x="59127" y="158091"/>
                  <a:pt x="59032" y="158028"/>
                </a:cubicBezTo>
                <a:lnTo>
                  <a:pt x="55738" y="155273"/>
                </a:lnTo>
                <a:lnTo>
                  <a:pt x="62547" y="152676"/>
                </a:lnTo>
                <a:lnTo>
                  <a:pt x="64637" y="162050"/>
                </a:lnTo>
                <a:lnTo>
                  <a:pt x="65587" y="162050"/>
                </a:lnTo>
                <a:lnTo>
                  <a:pt x="63402" y="152391"/>
                </a:lnTo>
                <a:lnTo>
                  <a:pt x="78920" y="150617"/>
                </a:lnTo>
                <a:lnTo>
                  <a:pt x="78983" y="150617"/>
                </a:lnTo>
                <a:lnTo>
                  <a:pt x="82024" y="149319"/>
                </a:lnTo>
                <a:lnTo>
                  <a:pt x="85444" y="154766"/>
                </a:lnTo>
                <a:lnTo>
                  <a:pt x="83765" y="156444"/>
                </a:lnTo>
                <a:cubicBezTo>
                  <a:pt x="83670" y="156539"/>
                  <a:pt x="83670" y="156634"/>
                  <a:pt x="83734" y="156729"/>
                </a:cubicBezTo>
                <a:lnTo>
                  <a:pt x="86552" y="160656"/>
                </a:lnTo>
                <a:cubicBezTo>
                  <a:pt x="86584" y="160720"/>
                  <a:pt x="86647" y="160751"/>
                  <a:pt x="86711" y="160751"/>
                </a:cubicBezTo>
                <a:cubicBezTo>
                  <a:pt x="86742" y="160751"/>
                  <a:pt x="86806" y="160751"/>
                  <a:pt x="86837" y="160720"/>
                </a:cubicBezTo>
                <a:lnTo>
                  <a:pt x="95040" y="156729"/>
                </a:lnTo>
                <a:lnTo>
                  <a:pt x="99315" y="156856"/>
                </a:lnTo>
                <a:lnTo>
                  <a:pt x="99980" y="157933"/>
                </a:lnTo>
                <a:lnTo>
                  <a:pt x="101943" y="161068"/>
                </a:lnTo>
                <a:lnTo>
                  <a:pt x="101405" y="161448"/>
                </a:lnTo>
                <a:lnTo>
                  <a:pt x="101532" y="161416"/>
                </a:lnTo>
                <a:cubicBezTo>
                  <a:pt x="101817" y="161163"/>
                  <a:pt x="102197" y="160941"/>
                  <a:pt x="102577" y="160846"/>
                </a:cubicBezTo>
                <a:lnTo>
                  <a:pt x="102387" y="160846"/>
                </a:lnTo>
                <a:lnTo>
                  <a:pt x="100423" y="157806"/>
                </a:lnTo>
                <a:lnTo>
                  <a:pt x="103210" y="154418"/>
                </a:lnTo>
                <a:lnTo>
                  <a:pt x="107454" y="154418"/>
                </a:lnTo>
                <a:cubicBezTo>
                  <a:pt x="107739" y="154418"/>
                  <a:pt x="107739" y="153942"/>
                  <a:pt x="107454" y="153942"/>
                </a:cubicBezTo>
                <a:lnTo>
                  <a:pt x="103337" y="153942"/>
                </a:lnTo>
                <a:lnTo>
                  <a:pt x="103337" y="150681"/>
                </a:lnTo>
                <a:lnTo>
                  <a:pt x="106979" y="151219"/>
                </a:lnTo>
                <a:lnTo>
                  <a:pt x="107010" y="151219"/>
                </a:lnTo>
                <a:cubicBezTo>
                  <a:pt x="107074" y="151219"/>
                  <a:pt x="107137" y="151187"/>
                  <a:pt x="107200" y="151124"/>
                </a:cubicBezTo>
                <a:cubicBezTo>
                  <a:pt x="107232" y="151092"/>
                  <a:pt x="107264" y="151029"/>
                  <a:pt x="107264" y="150934"/>
                </a:cubicBezTo>
                <a:lnTo>
                  <a:pt x="106567" y="145804"/>
                </a:lnTo>
                <a:cubicBezTo>
                  <a:pt x="106535" y="145709"/>
                  <a:pt x="106472" y="145645"/>
                  <a:pt x="106409" y="145614"/>
                </a:cubicBezTo>
                <a:lnTo>
                  <a:pt x="103369" y="144410"/>
                </a:lnTo>
                <a:lnTo>
                  <a:pt x="105490" y="135480"/>
                </a:lnTo>
                <a:lnTo>
                  <a:pt x="107391" y="135955"/>
                </a:lnTo>
                <a:cubicBezTo>
                  <a:pt x="107407" y="135960"/>
                  <a:pt x="107425" y="135963"/>
                  <a:pt x="107443" y="135963"/>
                </a:cubicBezTo>
                <a:cubicBezTo>
                  <a:pt x="107528" y="135963"/>
                  <a:pt x="107623" y="135906"/>
                  <a:pt x="107676" y="135828"/>
                </a:cubicBezTo>
                <a:lnTo>
                  <a:pt x="110336" y="128671"/>
                </a:lnTo>
                <a:lnTo>
                  <a:pt x="110779" y="129177"/>
                </a:lnTo>
                <a:lnTo>
                  <a:pt x="130477" y="145804"/>
                </a:lnTo>
                <a:lnTo>
                  <a:pt x="125315" y="150649"/>
                </a:lnTo>
                <a:lnTo>
                  <a:pt x="113218" y="140230"/>
                </a:lnTo>
                <a:cubicBezTo>
                  <a:pt x="113170" y="140182"/>
                  <a:pt x="113107" y="140159"/>
                  <a:pt x="113043" y="140159"/>
                </a:cubicBezTo>
                <a:cubicBezTo>
                  <a:pt x="112980" y="140159"/>
                  <a:pt x="112917" y="140182"/>
                  <a:pt x="112869" y="140230"/>
                </a:cubicBezTo>
                <a:lnTo>
                  <a:pt x="110779" y="142605"/>
                </a:lnTo>
                <a:cubicBezTo>
                  <a:pt x="110684" y="142700"/>
                  <a:pt x="110716" y="142858"/>
                  <a:pt x="110811" y="142922"/>
                </a:cubicBezTo>
                <a:cubicBezTo>
                  <a:pt x="110858" y="142969"/>
                  <a:pt x="110914" y="142993"/>
                  <a:pt x="110969" y="142993"/>
                </a:cubicBezTo>
                <a:cubicBezTo>
                  <a:pt x="111025" y="142993"/>
                  <a:pt x="111080" y="142969"/>
                  <a:pt x="111127" y="142922"/>
                </a:cubicBezTo>
                <a:lnTo>
                  <a:pt x="113091" y="140705"/>
                </a:lnTo>
                <a:lnTo>
                  <a:pt x="118348" y="145265"/>
                </a:lnTo>
                <a:lnTo>
                  <a:pt x="115846" y="147672"/>
                </a:lnTo>
                <a:cubicBezTo>
                  <a:pt x="115751" y="147767"/>
                  <a:pt x="115751" y="147894"/>
                  <a:pt x="115846" y="147989"/>
                </a:cubicBezTo>
                <a:lnTo>
                  <a:pt x="121705" y="154196"/>
                </a:lnTo>
                <a:lnTo>
                  <a:pt x="118855" y="156888"/>
                </a:lnTo>
                <a:lnTo>
                  <a:pt x="115941" y="159643"/>
                </a:lnTo>
                <a:lnTo>
                  <a:pt x="116606" y="159643"/>
                </a:lnTo>
                <a:lnTo>
                  <a:pt x="119013" y="157394"/>
                </a:lnTo>
                <a:lnTo>
                  <a:pt x="121357" y="159833"/>
                </a:lnTo>
                <a:lnTo>
                  <a:pt x="122022" y="159865"/>
                </a:lnTo>
                <a:lnTo>
                  <a:pt x="119330" y="157078"/>
                </a:lnTo>
                <a:lnTo>
                  <a:pt x="125379" y="151346"/>
                </a:lnTo>
                <a:lnTo>
                  <a:pt x="128862" y="154323"/>
                </a:lnTo>
                <a:lnTo>
                  <a:pt x="130477" y="159485"/>
                </a:lnTo>
                <a:lnTo>
                  <a:pt x="129337" y="160435"/>
                </a:lnTo>
                <a:lnTo>
                  <a:pt x="130002" y="160498"/>
                </a:lnTo>
                <a:lnTo>
                  <a:pt x="130636" y="159928"/>
                </a:lnTo>
                <a:lnTo>
                  <a:pt x="130794" y="160530"/>
                </a:lnTo>
                <a:lnTo>
                  <a:pt x="131301" y="160561"/>
                </a:lnTo>
                <a:lnTo>
                  <a:pt x="131301" y="160561"/>
                </a:lnTo>
                <a:lnTo>
                  <a:pt x="130984" y="159611"/>
                </a:lnTo>
                <a:lnTo>
                  <a:pt x="136273" y="155146"/>
                </a:lnTo>
                <a:lnTo>
                  <a:pt x="141118" y="160783"/>
                </a:lnTo>
                <a:lnTo>
                  <a:pt x="140706" y="161131"/>
                </a:lnTo>
                <a:lnTo>
                  <a:pt x="141371" y="161163"/>
                </a:lnTo>
                <a:lnTo>
                  <a:pt x="143525" y="159073"/>
                </a:lnTo>
                <a:lnTo>
                  <a:pt x="145552" y="161258"/>
                </a:lnTo>
                <a:lnTo>
                  <a:pt x="146153" y="161258"/>
                </a:lnTo>
                <a:lnTo>
                  <a:pt x="143842" y="158756"/>
                </a:lnTo>
                <a:lnTo>
                  <a:pt x="163381" y="139976"/>
                </a:lnTo>
                <a:lnTo>
                  <a:pt x="166358" y="143175"/>
                </a:lnTo>
                <a:lnTo>
                  <a:pt x="160056" y="150459"/>
                </a:lnTo>
                <a:cubicBezTo>
                  <a:pt x="159993" y="150554"/>
                  <a:pt x="159993" y="150681"/>
                  <a:pt x="160088" y="150776"/>
                </a:cubicBezTo>
                <a:cubicBezTo>
                  <a:pt x="160128" y="150815"/>
                  <a:pt x="160179" y="150833"/>
                  <a:pt x="160229" y="150833"/>
                </a:cubicBezTo>
                <a:cubicBezTo>
                  <a:pt x="160299" y="150833"/>
                  <a:pt x="160368" y="150799"/>
                  <a:pt x="160405" y="150744"/>
                </a:cubicBezTo>
                <a:lnTo>
                  <a:pt x="166548" y="143618"/>
                </a:lnTo>
                <a:lnTo>
                  <a:pt x="168163" y="148685"/>
                </a:lnTo>
                <a:lnTo>
                  <a:pt x="158631" y="161068"/>
                </a:lnTo>
                <a:lnTo>
                  <a:pt x="159233" y="161068"/>
                </a:lnTo>
                <a:lnTo>
                  <a:pt x="168322" y="149224"/>
                </a:lnTo>
                <a:lnTo>
                  <a:pt x="169272" y="152169"/>
                </a:lnTo>
                <a:lnTo>
                  <a:pt x="170570" y="156254"/>
                </a:lnTo>
                <a:lnTo>
                  <a:pt x="171837" y="160213"/>
                </a:lnTo>
                <a:lnTo>
                  <a:pt x="171900" y="160625"/>
                </a:lnTo>
                <a:lnTo>
                  <a:pt x="172375" y="160625"/>
                </a:lnTo>
                <a:lnTo>
                  <a:pt x="172312" y="160371"/>
                </a:lnTo>
                <a:lnTo>
                  <a:pt x="182098" y="157838"/>
                </a:lnTo>
                <a:lnTo>
                  <a:pt x="182795" y="160435"/>
                </a:lnTo>
                <a:lnTo>
                  <a:pt x="183270" y="160435"/>
                </a:lnTo>
                <a:lnTo>
                  <a:pt x="181369" y="153372"/>
                </a:lnTo>
                <a:cubicBezTo>
                  <a:pt x="181345" y="153274"/>
                  <a:pt x="181262" y="153194"/>
                  <a:pt x="181167" y="153194"/>
                </a:cubicBezTo>
                <a:cubicBezTo>
                  <a:pt x="181140" y="153194"/>
                  <a:pt x="181112" y="153200"/>
                  <a:pt x="181084" y="153214"/>
                </a:cubicBezTo>
                <a:lnTo>
                  <a:pt x="170919" y="155938"/>
                </a:lnTo>
                <a:lnTo>
                  <a:pt x="169747" y="152232"/>
                </a:lnTo>
                <a:lnTo>
                  <a:pt x="177031" y="149921"/>
                </a:lnTo>
                <a:lnTo>
                  <a:pt x="180134" y="148654"/>
                </a:lnTo>
                <a:cubicBezTo>
                  <a:pt x="180229" y="148622"/>
                  <a:pt x="180261" y="148495"/>
                  <a:pt x="180261" y="148400"/>
                </a:cubicBezTo>
                <a:lnTo>
                  <a:pt x="179374" y="142763"/>
                </a:lnTo>
                <a:lnTo>
                  <a:pt x="178931" y="140990"/>
                </a:lnTo>
                <a:cubicBezTo>
                  <a:pt x="178893" y="140889"/>
                  <a:pt x="178809" y="140843"/>
                  <a:pt x="178725" y="140843"/>
                </a:cubicBezTo>
                <a:cubicBezTo>
                  <a:pt x="178598" y="140843"/>
                  <a:pt x="178469" y="140946"/>
                  <a:pt x="178488" y="141117"/>
                </a:cubicBezTo>
                <a:lnTo>
                  <a:pt x="178899" y="142637"/>
                </a:lnTo>
                <a:lnTo>
                  <a:pt x="167593" y="145455"/>
                </a:lnTo>
                <a:lnTo>
                  <a:pt x="166865" y="143270"/>
                </a:lnTo>
                <a:lnTo>
                  <a:pt x="170000" y="139628"/>
                </a:lnTo>
                <a:lnTo>
                  <a:pt x="183175" y="136081"/>
                </a:lnTo>
                <a:lnTo>
                  <a:pt x="184505" y="139660"/>
                </a:lnTo>
                <a:cubicBezTo>
                  <a:pt x="184505" y="139691"/>
                  <a:pt x="184536" y="139723"/>
                  <a:pt x="184568" y="139755"/>
                </a:cubicBezTo>
                <a:lnTo>
                  <a:pt x="199199" y="153562"/>
                </a:lnTo>
                <a:lnTo>
                  <a:pt x="199833" y="160625"/>
                </a:lnTo>
                <a:lnTo>
                  <a:pt x="200308" y="160625"/>
                </a:lnTo>
                <a:lnTo>
                  <a:pt x="199706" y="153594"/>
                </a:lnTo>
                <a:lnTo>
                  <a:pt x="205501" y="152486"/>
                </a:lnTo>
                <a:lnTo>
                  <a:pt x="205280" y="160688"/>
                </a:lnTo>
                <a:lnTo>
                  <a:pt x="205755" y="160688"/>
                </a:lnTo>
                <a:lnTo>
                  <a:pt x="206135" y="146595"/>
                </a:lnTo>
                <a:lnTo>
                  <a:pt x="213799" y="153531"/>
                </a:lnTo>
                <a:cubicBezTo>
                  <a:pt x="211962" y="155779"/>
                  <a:pt x="209998" y="158186"/>
                  <a:pt x="207908" y="160751"/>
                </a:cubicBezTo>
                <a:lnTo>
                  <a:pt x="210822" y="160815"/>
                </a:lnTo>
                <a:cubicBezTo>
                  <a:pt x="212627" y="158598"/>
                  <a:pt x="214400" y="156444"/>
                  <a:pt x="216079" y="154418"/>
                </a:cubicBezTo>
                <a:lnTo>
                  <a:pt x="222983" y="156413"/>
                </a:lnTo>
                <a:lnTo>
                  <a:pt x="236600" y="160371"/>
                </a:lnTo>
                <a:cubicBezTo>
                  <a:pt x="236505" y="160720"/>
                  <a:pt x="236410" y="161068"/>
                  <a:pt x="236315" y="161416"/>
                </a:cubicBezTo>
                <a:lnTo>
                  <a:pt x="236790" y="161416"/>
                </a:lnTo>
                <a:lnTo>
                  <a:pt x="237899" y="157394"/>
                </a:lnTo>
                <a:cubicBezTo>
                  <a:pt x="238152" y="156539"/>
                  <a:pt x="238374" y="155653"/>
                  <a:pt x="238595" y="154829"/>
                </a:cubicBezTo>
                <a:lnTo>
                  <a:pt x="238944" y="154893"/>
                </a:lnTo>
                <a:cubicBezTo>
                  <a:pt x="242269" y="155684"/>
                  <a:pt x="244549" y="156318"/>
                  <a:pt x="246101" y="156919"/>
                </a:cubicBezTo>
                <a:lnTo>
                  <a:pt x="240622" y="161575"/>
                </a:lnTo>
                <a:lnTo>
                  <a:pt x="241319" y="161575"/>
                </a:lnTo>
                <a:lnTo>
                  <a:pt x="246576" y="157109"/>
                </a:lnTo>
                <a:cubicBezTo>
                  <a:pt x="247368" y="157394"/>
                  <a:pt x="248096" y="157869"/>
                  <a:pt x="248698" y="158503"/>
                </a:cubicBezTo>
                <a:cubicBezTo>
                  <a:pt x="249110" y="158978"/>
                  <a:pt x="250123" y="160118"/>
                  <a:pt x="251390" y="161511"/>
                </a:cubicBezTo>
                <a:lnTo>
                  <a:pt x="254398" y="161416"/>
                </a:lnTo>
                <a:cubicBezTo>
                  <a:pt x="252562" y="159390"/>
                  <a:pt x="250978" y="157616"/>
                  <a:pt x="250440" y="156983"/>
                </a:cubicBezTo>
                <a:cubicBezTo>
                  <a:pt x="250060" y="156571"/>
                  <a:pt x="249648" y="156223"/>
                  <a:pt x="249173" y="155906"/>
                </a:cubicBezTo>
                <a:lnTo>
                  <a:pt x="249173" y="155906"/>
                </a:lnTo>
                <a:cubicBezTo>
                  <a:pt x="253234" y="156158"/>
                  <a:pt x="258113" y="156347"/>
                  <a:pt x="262416" y="156347"/>
                </a:cubicBezTo>
                <a:cubicBezTo>
                  <a:pt x="266233" y="156347"/>
                  <a:pt x="269596" y="156198"/>
                  <a:pt x="271531" y="155811"/>
                </a:cubicBezTo>
                <a:cubicBezTo>
                  <a:pt x="272323" y="155621"/>
                  <a:pt x="273115" y="155526"/>
                  <a:pt x="273938" y="155463"/>
                </a:cubicBezTo>
                <a:lnTo>
                  <a:pt x="273938" y="155463"/>
                </a:lnTo>
                <a:lnTo>
                  <a:pt x="268143" y="161258"/>
                </a:lnTo>
                <a:lnTo>
                  <a:pt x="268776" y="161290"/>
                </a:lnTo>
                <a:lnTo>
                  <a:pt x="274635" y="155399"/>
                </a:lnTo>
                <a:cubicBezTo>
                  <a:pt x="275222" y="155356"/>
                  <a:pt x="275812" y="155335"/>
                  <a:pt x="276404" y="155335"/>
                </a:cubicBezTo>
                <a:cubicBezTo>
                  <a:pt x="277537" y="155335"/>
                  <a:pt x="278674" y="155412"/>
                  <a:pt x="279797" y="155558"/>
                </a:cubicBezTo>
                <a:cubicBezTo>
                  <a:pt x="279100" y="157173"/>
                  <a:pt x="278340" y="158819"/>
                  <a:pt x="277643" y="160435"/>
                </a:cubicBezTo>
                <a:lnTo>
                  <a:pt x="280145" y="160435"/>
                </a:lnTo>
                <a:cubicBezTo>
                  <a:pt x="280779" y="159009"/>
                  <a:pt x="281444" y="157553"/>
                  <a:pt x="282045" y="156159"/>
                </a:cubicBezTo>
                <a:lnTo>
                  <a:pt x="285181" y="157426"/>
                </a:lnTo>
                <a:lnTo>
                  <a:pt x="285181" y="154956"/>
                </a:lnTo>
                <a:lnTo>
                  <a:pt x="282964" y="154069"/>
                </a:lnTo>
                <a:cubicBezTo>
                  <a:pt x="283819" y="152169"/>
                  <a:pt x="284547" y="150459"/>
                  <a:pt x="285149" y="149129"/>
                </a:cubicBezTo>
                <a:lnTo>
                  <a:pt x="285181" y="149129"/>
                </a:lnTo>
                <a:lnTo>
                  <a:pt x="285181" y="142700"/>
                </a:lnTo>
                <a:cubicBezTo>
                  <a:pt x="282869" y="146975"/>
                  <a:pt x="279670" y="151124"/>
                  <a:pt x="272196" y="153341"/>
                </a:cubicBezTo>
                <a:cubicBezTo>
                  <a:pt x="271816" y="153404"/>
                  <a:pt x="271468" y="153467"/>
                  <a:pt x="271088" y="153562"/>
                </a:cubicBezTo>
                <a:cubicBezTo>
                  <a:pt x="269327" y="153911"/>
                  <a:pt x="266120" y="154042"/>
                  <a:pt x="262416" y="154042"/>
                </a:cubicBezTo>
                <a:cubicBezTo>
                  <a:pt x="259060" y="154042"/>
                  <a:pt x="255296" y="153935"/>
                  <a:pt x="251833" y="153784"/>
                </a:cubicBezTo>
                <a:lnTo>
                  <a:pt x="254272" y="145772"/>
                </a:lnTo>
                <a:lnTo>
                  <a:pt x="260352" y="137475"/>
                </a:lnTo>
                <a:lnTo>
                  <a:pt x="268016" y="143017"/>
                </a:lnTo>
                <a:cubicBezTo>
                  <a:pt x="268079" y="143017"/>
                  <a:pt x="268111" y="143048"/>
                  <a:pt x="268174" y="143048"/>
                </a:cubicBezTo>
                <a:cubicBezTo>
                  <a:pt x="268238" y="143048"/>
                  <a:pt x="268301" y="143017"/>
                  <a:pt x="268364" y="142953"/>
                </a:cubicBezTo>
                <a:cubicBezTo>
                  <a:pt x="268428" y="142858"/>
                  <a:pt x="268396" y="142700"/>
                  <a:pt x="268301" y="142637"/>
                </a:cubicBezTo>
                <a:lnTo>
                  <a:pt x="260605" y="137126"/>
                </a:lnTo>
                <a:lnTo>
                  <a:pt x="264722" y="131489"/>
                </a:lnTo>
                <a:lnTo>
                  <a:pt x="285181" y="139945"/>
                </a:lnTo>
                <a:lnTo>
                  <a:pt x="285181" y="139470"/>
                </a:lnTo>
                <a:lnTo>
                  <a:pt x="264786" y="131046"/>
                </a:lnTo>
                <a:lnTo>
                  <a:pt x="259085" y="125630"/>
                </a:lnTo>
                <a:lnTo>
                  <a:pt x="268744" y="113755"/>
                </a:lnTo>
                <a:lnTo>
                  <a:pt x="285181" y="121925"/>
                </a:lnTo>
                <a:lnTo>
                  <a:pt x="285181" y="119360"/>
                </a:lnTo>
                <a:lnTo>
                  <a:pt x="269980" y="111791"/>
                </a:lnTo>
                <a:lnTo>
                  <a:pt x="285181" y="81864"/>
                </a:lnTo>
                <a:lnTo>
                  <a:pt x="285181" y="77715"/>
                </a:lnTo>
                <a:lnTo>
                  <a:pt x="280874" y="78666"/>
                </a:lnTo>
                <a:lnTo>
                  <a:pt x="282172" y="74042"/>
                </a:lnTo>
                <a:cubicBezTo>
                  <a:pt x="283154" y="74517"/>
                  <a:pt x="284136" y="74960"/>
                  <a:pt x="285181" y="75340"/>
                </a:cubicBezTo>
                <a:lnTo>
                  <a:pt x="285181" y="72870"/>
                </a:lnTo>
                <a:cubicBezTo>
                  <a:pt x="284167" y="72458"/>
                  <a:pt x="283154" y="71983"/>
                  <a:pt x="282204" y="71445"/>
                </a:cubicBezTo>
                <a:cubicBezTo>
                  <a:pt x="280589" y="69482"/>
                  <a:pt x="266623" y="52412"/>
                  <a:pt x="264152" y="50069"/>
                </a:cubicBezTo>
                <a:cubicBezTo>
                  <a:pt x="261682" y="47757"/>
                  <a:pt x="252847" y="43830"/>
                  <a:pt x="250693" y="42880"/>
                </a:cubicBezTo>
                <a:cubicBezTo>
                  <a:pt x="244708" y="31859"/>
                  <a:pt x="235809" y="15328"/>
                  <a:pt x="235302" y="13871"/>
                </a:cubicBezTo>
                <a:cubicBezTo>
                  <a:pt x="235144" y="12953"/>
                  <a:pt x="234383" y="6334"/>
                  <a:pt x="233718" y="0"/>
                </a:cubicBezTo>
                <a:lnTo>
                  <a:pt x="231407" y="0"/>
                </a:lnTo>
                <a:cubicBezTo>
                  <a:pt x="231565" y="1298"/>
                  <a:pt x="231692" y="2692"/>
                  <a:pt x="231850" y="4117"/>
                </a:cubicBezTo>
                <a:lnTo>
                  <a:pt x="230393" y="0"/>
                </a:lnTo>
                <a:lnTo>
                  <a:pt x="227955" y="0"/>
                </a:lnTo>
                <a:lnTo>
                  <a:pt x="228746" y="2185"/>
                </a:lnTo>
                <a:lnTo>
                  <a:pt x="218042" y="1362"/>
                </a:lnTo>
                <a:lnTo>
                  <a:pt x="218264" y="0"/>
                </a:lnTo>
                <a:lnTo>
                  <a:pt x="217821" y="0"/>
                </a:lnTo>
                <a:lnTo>
                  <a:pt x="217599" y="1330"/>
                </a:lnTo>
                <a:lnTo>
                  <a:pt x="208161" y="602"/>
                </a:lnTo>
                <a:lnTo>
                  <a:pt x="208098" y="0"/>
                </a:lnTo>
                <a:lnTo>
                  <a:pt x="207180" y="0"/>
                </a:lnTo>
                <a:lnTo>
                  <a:pt x="207243" y="665"/>
                </a:lnTo>
                <a:lnTo>
                  <a:pt x="202493" y="1425"/>
                </a:lnTo>
                <a:lnTo>
                  <a:pt x="202144" y="0"/>
                </a:lnTo>
                <a:lnTo>
                  <a:pt x="201669" y="0"/>
                </a:lnTo>
                <a:lnTo>
                  <a:pt x="202049" y="1488"/>
                </a:lnTo>
                <a:lnTo>
                  <a:pt x="194765" y="2692"/>
                </a:lnTo>
                <a:lnTo>
                  <a:pt x="194480" y="0"/>
                </a:lnTo>
                <a:lnTo>
                  <a:pt x="194005" y="0"/>
                </a:lnTo>
                <a:lnTo>
                  <a:pt x="194322" y="2787"/>
                </a:lnTo>
                <a:lnTo>
                  <a:pt x="184853" y="4307"/>
                </a:lnTo>
                <a:lnTo>
                  <a:pt x="184156" y="0"/>
                </a:lnTo>
                <a:lnTo>
                  <a:pt x="183681" y="0"/>
                </a:lnTo>
                <a:lnTo>
                  <a:pt x="184410" y="4402"/>
                </a:lnTo>
                <a:lnTo>
                  <a:pt x="175162" y="5890"/>
                </a:lnTo>
                <a:cubicBezTo>
                  <a:pt x="175131" y="3864"/>
                  <a:pt x="175067" y="1932"/>
                  <a:pt x="175067" y="253"/>
                </a:cubicBezTo>
                <a:lnTo>
                  <a:pt x="176492" y="0"/>
                </a:lnTo>
                <a:lnTo>
                  <a:pt x="169905" y="0"/>
                </a:lnTo>
                <a:lnTo>
                  <a:pt x="163286" y="253"/>
                </a:lnTo>
                <a:lnTo>
                  <a:pt x="163286" y="0"/>
                </a:lnTo>
                <a:lnTo>
                  <a:pt x="162843" y="0"/>
                </a:lnTo>
                <a:lnTo>
                  <a:pt x="162526" y="6017"/>
                </a:lnTo>
                <a:lnTo>
                  <a:pt x="159518" y="6017"/>
                </a:lnTo>
                <a:cubicBezTo>
                  <a:pt x="159454" y="6017"/>
                  <a:pt x="159423" y="6017"/>
                  <a:pt x="159391" y="6049"/>
                </a:cubicBezTo>
                <a:cubicBezTo>
                  <a:pt x="159359" y="6080"/>
                  <a:pt x="156668" y="8044"/>
                  <a:pt x="154577" y="9564"/>
                </a:cubicBezTo>
                <a:lnTo>
                  <a:pt x="154071" y="6397"/>
                </a:lnTo>
                <a:lnTo>
                  <a:pt x="157554" y="4877"/>
                </a:lnTo>
                <a:cubicBezTo>
                  <a:pt x="157618" y="4845"/>
                  <a:pt x="157681" y="4782"/>
                  <a:pt x="157681" y="4687"/>
                </a:cubicBezTo>
                <a:lnTo>
                  <a:pt x="158251" y="412"/>
                </a:lnTo>
                <a:cubicBezTo>
                  <a:pt x="158251" y="285"/>
                  <a:pt x="158188" y="158"/>
                  <a:pt x="158061" y="158"/>
                </a:cubicBezTo>
                <a:lnTo>
                  <a:pt x="157206" y="0"/>
                </a:lnTo>
                <a:lnTo>
                  <a:pt x="154736" y="0"/>
                </a:lnTo>
                <a:lnTo>
                  <a:pt x="157776" y="570"/>
                </a:lnTo>
                <a:lnTo>
                  <a:pt x="157269" y="4497"/>
                </a:lnTo>
                <a:lnTo>
                  <a:pt x="153754" y="6017"/>
                </a:lnTo>
                <a:cubicBezTo>
                  <a:pt x="153659" y="6080"/>
                  <a:pt x="153596" y="6175"/>
                  <a:pt x="153596" y="6270"/>
                </a:cubicBezTo>
                <a:lnTo>
                  <a:pt x="154166" y="9849"/>
                </a:lnTo>
                <a:cubicBezTo>
                  <a:pt x="153659" y="10229"/>
                  <a:pt x="153184" y="10577"/>
                  <a:pt x="152836" y="10799"/>
                </a:cubicBezTo>
                <a:cubicBezTo>
                  <a:pt x="151125" y="12003"/>
                  <a:pt x="144317" y="14219"/>
                  <a:pt x="143715" y="14409"/>
                </a:cubicBezTo>
                <a:lnTo>
                  <a:pt x="138965" y="14124"/>
                </a:lnTo>
                <a:lnTo>
                  <a:pt x="130414" y="4592"/>
                </a:lnTo>
                <a:lnTo>
                  <a:pt x="129274" y="1013"/>
                </a:lnTo>
                <a:lnTo>
                  <a:pt x="130794" y="0"/>
                </a:lnTo>
                <a:lnTo>
                  <a:pt x="129971" y="0"/>
                </a:lnTo>
                <a:lnTo>
                  <a:pt x="129147" y="570"/>
                </a:lnTo>
                <a:lnTo>
                  <a:pt x="128957" y="0"/>
                </a:lnTo>
                <a:lnTo>
                  <a:pt x="128482" y="0"/>
                </a:lnTo>
                <a:lnTo>
                  <a:pt x="130002" y="4782"/>
                </a:lnTo>
                <a:cubicBezTo>
                  <a:pt x="130002" y="4814"/>
                  <a:pt x="130002" y="4845"/>
                  <a:pt x="130034" y="4877"/>
                </a:cubicBezTo>
                <a:lnTo>
                  <a:pt x="138458" y="14251"/>
                </a:lnTo>
                <a:lnTo>
                  <a:pt x="120597" y="20838"/>
                </a:lnTo>
                <a:cubicBezTo>
                  <a:pt x="120185" y="20743"/>
                  <a:pt x="117556" y="20110"/>
                  <a:pt x="117018" y="18526"/>
                </a:cubicBezTo>
                <a:cubicBezTo>
                  <a:pt x="116828" y="17925"/>
                  <a:pt x="115434" y="14853"/>
                  <a:pt x="113661" y="10831"/>
                </a:cubicBezTo>
                <a:lnTo>
                  <a:pt x="122402" y="6555"/>
                </a:lnTo>
                <a:lnTo>
                  <a:pt x="124713" y="12003"/>
                </a:lnTo>
                <a:cubicBezTo>
                  <a:pt x="124745" y="12034"/>
                  <a:pt x="124777" y="12098"/>
                  <a:pt x="124840" y="12129"/>
                </a:cubicBezTo>
                <a:lnTo>
                  <a:pt x="124904" y="12129"/>
                </a:lnTo>
                <a:cubicBezTo>
                  <a:pt x="124967" y="12129"/>
                  <a:pt x="124999" y="12098"/>
                  <a:pt x="125030" y="12098"/>
                </a:cubicBezTo>
                <a:lnTo>
                  <a:pt x="130319" y="9152"/>
                </a:lnTo>
                <a:cubicBezTo>
                  <a:pt x="130446" y="9089"/>
                  <a:pt x="130477" y="8931"/>
                  <a:pt x="130414" y="8836"/>
                </a:cubicBezTo>
                <a:lnTo>
                  <a:pt x="126075" y="1773"/>
                </a:lnTo>
                <a:cubicBezTo>
                  <a:pt x="126028" y="1702"/>
                  <a:pt x="125962" y="1667"/>
                  <a:pt x="125879" y="1667"/>
                </a:cubicBezTo>
                <a:cubicBezTo>
                  <a:pt x="125852" y="1667"/>
                  <a:pt x="125822" y="1671"/>
                  <a:pt x="125790" y="1678"/>
                </a:cubicBezTo>
                <a:lnTo>
                  <a:pt x="121388" y="2914"/>
                </a:lnTo>
                <a:lnTo>
                  <a:pt x="120153" y="0"/>
                </a:lnTo>
                <a:lnTo>
                  <a:pt x="119646" y="0"/>
                </a:lnTo>
                <a:lnTo>
                  <a:pt x="122243" y="6144"/>
                </a:lnTo>
                <a:lnTo>
                  <a:pt x="113503" y="10419"/>
                </a:lnTo>
                <a:lnTo>
                  <a:pt x="113281" y="9912"/>
                </a:lnTo>
                <a:cubicBezTo>
                  <a:pt x="111919" y="6935"/>
                  <a:pt x="110336" y="3389"/>
                  <a:pt x="108847" y="0"/>
                </a:cubicBezTo>
                <a:lnTo>
                  <a:pt x="108341" y="0"/>
                </a:lnTo>
                <a:cubicBezTo>
                  <a:pt x="109829" y="3357"/>
                  <a:pt x="111444" y="6935"/>
                  <a:pt x="112838" y="10102"/>
                </a:cubicBezTo>
                <a:cubicBezTo>
                  <a:pt x="114833" y="14536"/>
                  <a:pt x="116416" y="18051"/>
                  <a:pt x="116606" y="18653"/>
                </a:cubicBezTo>
                <a:cubicBezTo>
                  <a:pt x="117145" y="20300"/>
                  <a:pt x="119425" y="21028"/>
                  <a:pt x="120248" y="21250"/>
                </a:cubicBezTo>
                <a:cubicBezTo>
                  <a:pt x="119710" y="22295"/>
                  <a:pt x="117588" y="26127"/>
                  <a:pt x="116670" y="27077"/>
                </a:cubicBezTo>
                <a:cubicBezTo>
                  <a:pt x="115909" y="27837"/>
                  <a:pt x="112869" y="29674"/>
                  <a:pt x="111064" y="30750"/>
                </a:cubicBezTo>
                <a:lnTo>
                  <a:pt x="103939" y="23625"/>
                </a:lnTo>
                <a:lnTo>
                  <a:pt x="93108" y="0"/>
                </a:lnTo>
                <a:lnTo>
                  <a:pt x="90606" y="0"/>
                </a:lnTo>
                <a:lnTo>
                  <a:pt x="95198" y="10039"/>
                </a:lnTo>
                <a:lnTo>
                  <a:pt x="78350" y="8519"/>
                </a:lnTo>
                <a:cubicBezTo>
                  <a:pt x="79997" y="6017"/>
                  <a:pt x="81960" y="3009"/>
                  <a:pt x="83955" y="0"/>
                </a:cubicBezTo>
                <a:lnTo>
                  <a:pt x="81200" y="0"/>
                </a:lnTo>
                <a:cubicBezTo>
                  <a:pt x="79490" y="2597"/>
                  <a:pt x="77685" y="5289"/>
                  <a:pt x="76165" y="7601"/>
                </a:cubicBezTo>
                <a:lnTo>
                  <a:pt x="77622" y="0"/>
                </a:lnTo>
                <a:lnTo>
                  <a:pt x="77147" y="0"/>
                </a:lnTo>
                <a:lnTo>
                  <a:pt x="76133" y="5384"/>
                </a:lnTo>
                <a:lnTo>
                  <a:pt x="67107" y="3040"/>
                </a:lnTo>
                <a:lnTo>
                  <a:pt x="67741" y="0"/>
                </a:lnTo>
                <a:lnTo>
                  <a:pt x="67297" y="0"/>
                </a:lnTo>
                <a:lnTo>
                  <a:pt x="65587" y="8329"/>
                </a:lnTo>
                <a:lnTo>
                  <a:pt x="55517" y="5700"/>
                </a:lnTo>
                <a:lnTo>
                  <a:pt x="55928" y="0"/>
                </a:lnTo>
                <a:lnTo>
                  <a:pt x="55485" y="0"/>
                </a:lnTo>
                <a:lnTo>
                  <a:pt x="55042" y="5859"/>
                </a:lnTo>
                <a:lnTo>
                  <a:pt x="54376" y="21060"/>
                </a:lnTo>
                <a:cubicBezTo>
                  <a:pt x="54376" y="21186"/>
                  <a:pt x="54440" y="21281"/>
                  <a:pt x="54567" y="21281"/>
                </a:cubicBezTo>
                <a:lnTo>
                  <a:pt x="58810" y="22390"/>
                </a:lnTo>
                <a:lnTo>
                  <a:pt x="49816" y="28375"/>
                </a:lnTo>
                <a:lnTo>
                  <a:pt x="42881" y="7981"/>
                </a:lnTo>
                <a:cubicBezTo>
                  <a:pt x="44654" y="5574"/>
                  <a:pt x="46016" y="2882"/>
                  <a:pt x="46871" y="0"/>
                </a:cubicBezTo>
                <a:lnTo>
                  <a:pt x="44464" y="0"/>
                </a:lnTo>
                <a:cubicBezTo>
                  <a:pt x="43672" y="2375"/>
                  <a:pt x="42501" y="4624"/>
                  <a:pt x="41012" y="6650"/>
                </a:cubicBezTo>
                <a:lnTo>
                  <a:pt x="39492" y="3990"/>
                </a:lnTo>
                <a:cubicBezTo>
                  <a:pt x="39460" y="3927"/>
                  <a:pt x="39397" y="3895"/>
                  <a:pt x="39334" y="3864"/>
                </a:cubicBezTo>
                <a:cubicBezTo>
                  <a:pt x="39270" y="3864"/>
                  <a:pt x="39175" y="3895"/>
                  <a:pt x="39144" y="3927"/>
                </a:cubicBezTo>
                <a:lnTo>
                  <a:pt x="36008" y="6587"/>
                </a:lnTo>
                <a:lnTo>
                  <a:pt x="27584" y="0"/>
                </a:lnTo>
                <a:lnTo>
                  <a:pt x="26856" y="0"/>
                </a:lnTo>
                <a:lnTo>
                  <a:pt x="35660" y="6904"/>
                </a:lnTo>
                <a:lnTo>
                  <a:pt x="27046" y="14219"/>
                </a:lnTo>
                <a:lnTo>
                  <a:pt x="26698" y="7727"/>
                </a:lnTo>
                <a:cubicBezTo>
                  <a:pt x="26698" y="7632"/>
                  <a:pt x="26634" y="7537"/>
                  <a:pt x="26539" y="7506"/>
                </a:cubicBezTo>
                <a:lnTo>
                  <a:pt x="23911" y="6872"/>
                </a:lnTo>
                <a:cubicBezTo>
                  <a:pt x="23895" y="6856"/>
                  <a:pt x="23871" y="6848"/>
                  <a:pt x="23848" y="6848"/>
                </a:cubicBezTo>
                <a:cubicBezTo>
                  <a:pt x="23824" y="6848"/>
                  <a:pt x="23800" y="6856"/>
                  <a:pt x="23784" y="6872"/>
                </a:cubicBezTo>
                <a:lnTo>
                  <a:pt x="18495" y="8836"/>
                </a:lnTo>
                <a:lnTo>
                  <a:pt x="10166" y="8076"/>
                </a:lnTo>
                <a:lnTo>
                  <a:pt x="11908" y="1583"/>
                </a:lnTo>
                <a:lnTo>
                  <a:pt x="15139" y="1583"/>
                </a:lnTo>
                <a:cubicBezTo>
                  <a:pt x="15234" y="1583"/>
                  <a:pt x="15329" y="1520"/>
                  <a:pt x="15360" y="1425"/>
                </a:cubicBezTo>
                <a:lnTo>
                  <a:pt x="15740" y="0"/>
                </a:lnTo>
                <a:lnTo>
                  <a:pt x="15265" y="0"/>
                </a:lnTo>
                <a:lnTo>
                  <a:pt x="14948" y="1108"/>
                </a:lnTo>
                <a:lnTo>
                  <a:pt x="11750" y="1108"/>
                </a:lnTo>
                <a:lnTo>
                  <a:pt x="9153" y="570"/>
                </a:lnTo>
                <a:lnTo>
                  <a:pt x="9280" y="0"/>
                </a:lnTo>
                <a:lnTo>
                  <a:pt x="8805" y="0"/>
                </a:lnTo>
                <a:lnTo>
                  <a:pt x="8710" y="475"/>
                </a:lnTo>
                <a:lnTo>
                  <a:pt x="6430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25490"/>
                </a:srgbClr>
              </a:gs>
              <a:gs pos="100000">
                <a:srgbClr val="FFFFFF">
                  <a:alpha val="0"/>
                </a:srgbClr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1"/>
          <p:cNvSpPr/>
          <p:nvPr/>
        </p:nvSpPr>
        <p:spPr>
          <a:xfrm flipH="1" rot="-5400000">
            <a:off x="6738975" y="638050"/>
            <a:ext cx="3034800" cy="1775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1"/>
          <p:cNvSpPr txBox="1"/>
          <p:nvPr>
            <p:ph idx="1" type="subTitle"/>
          </p:nvPr>
        </p:nvSpPr>
        <p:spPr>
          <a:xfrm flipH="1">
            <a:off x="2244725" y="2043300"/>
            <a:ext cx="4648200" cy="105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24" name="Google Shape;124;p21"/>
          <p:cNvSpPr txBox="1"/>
          <p:nvPr>
            <p:ph type="ctrTitle"/>
          </p:nvPr>
        </p:nvSpPr>
        <p:spPr>
          <a:xfrm>
            <a:off x="5045070" y="390425"/>
            <a:ext cx="3481200" cy="4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x Columns">
  <p:cSld name="CUSTOM_30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/>
          <p:nvPr/>
        </p:nvSpPr>
        <p:spPr>
          <a:xfrm flipH="1">
            <a:off x="-35175" y="0"/>
            <a:ext cx="9210209" cy="5205422"/>
          </a:xfrm>
          <a:custGeom>
            <a:rect b="b" l="l" r="r" t="t"/>
            <a:pathLst>
              <a:path extrusionOk="0" h="161196" w="285212">
                <a:moveTo>
                  <a:pt x="48327" y="475"/>
                </a:moveTo>
                <a:lnTo>
                  <a:pt x="49372" y="3167"/>
                </a:lnTo>
                <a:lnTo>
                  <a:pt x="44400" y="4909"/>
                </a:lnTo>
                <a:lnTo>
                  <a:pt x="43197" y="2249"/>
                </a:lnTo>
                <a:lnTo>
                  <a:pt x="48327" y="475"/>
                </a:lnTo>
                <a:close/>
                <a:moveTo>
                  <a:pt x="233338" y="1742"/>
                </a:moveTo>
                <a:lnTo>
                  <a:pt x="243820" y="2787"/>
                </a:lnTo>
                <a:lnTo>
                  <a:pt x="243820" y="5669"/>
                </a:lnTo>
                <a:lnTo>
                  <a:pt x="232863" y="4909"/>
                </a:lnTo>
                <a:lnTo>
                  <a:pt x="233338" y="1742"/>
                </a:lnTo>
                <a:close/>
                <a:moveTo>
                  <a:pt x="188463" y="1425"/>
                </a:moveTo>
                <a:cubicBezTo>
                  <a:pt x="191440" y="1932"/>
                  <a:pt x="194385" y="2471"/>
                  <a:pt x="197108" y="2882"/>
                </a:cubicBezTo>
                <a:lnTo>
                  <a:pt x="196823" y="6397"/>
                </a:lnTo>
                <a:lnTo>
                  <a:pt x="188051" y="5701"/>
                </a:lnTo>
                <a:lnTo>
                  <a:pt x="188463" y="1425"/>
                </a:lnTo>
                <a:close/>
                <a:moveTo>
                  <a:pt x="204709" y="3927"/>
                </a:moveTo>
                <a:cubicBezTo>
                  <a:pt x="205152" y="3959"/>
                  <a:pt x="205564" y="3991"/>
                  <a:pt x="205912" y="3991"/>
                </a:cubicBezTo>
                <a:lnTo>
                  <a:pt x="208541" y="4149"/>
                </a:lnTo>
                <a:lnTo>
                  <a:pt x="208351" y="7284"/>
                </a:lnTo>
                <a:lnTo>
                  <a:pt x="204392" y="7094"/>
                </a:lnTo>
                <a:lnTo>
                  <a:pt x="204709" y="3927"/>
                </a:lnTo>
                <a:close/>
                <a:moveTo>
                  <a:pt x="37370" y="3294"/>
                </a:moveTo>
                <a:lnTo>
                  <a:pt x="38985" y="6809"/>
                </a:lnTo>
                <a:lnTo>
                  <a:pt x="34139" y="8488"/>
                </a:lnTo>
                <a:lnTo>
                  <a:pt x="32778" y="5226"/>
                </a:lnTo>
                <a:lnTo>
                  <a:pt x="37370" y="3294"/>
                </a:lnTo>
                <a:close/>
                <a:moveTo>
                  <a:pt x="64763" y="3136"/>
                </a:moveTo>
                <a:lnTo>
                  <a:pt x="66727" y="7031"/>
                </a:lnTo>
                <a:lnTo>
                  <a:pt x="61755" y="8614"/>
                </a:lnTo>
                <a:lnTo>
                  <a:pt x="60298" y="5352"/>
                </a:lnTo>
                <a:lnTo>
                  <a:pt x="64763" y="3136"/>
                </a:lnTo>
                <a:close/>
                <a:moveTo>
                  <a:pt x="52982" y="2376"/>
                </a:moveTo>
                <a:lnTo>
                  <a:pt x="54693" y="6619"/>
                </a:lnTo>
                <a:lnTo>
                  <a:pt x="48929" y="8804"/>
                </a:lnTo>
                <a:lnTo>
                  <a:pt x="47124" y="4434"/>
                </a:lnTo>
                <a:lnTo>
                  <a:pt x="52982" y="2376"/>
                </a:lnTo>
                <a:close/>
                <a:moveTo>
                  <a:pt x="197552" y="2977"/>
                </a:moveTo>
                <a:cubicBezTo>
                  <a:pt x="199927" y="3357"/>
                  <a:pt x="202080" y="3642"/>
                  <a:pt x="203791" y="3832"/>
                </a:cubicBezTo>
                <a:lnTo>
                  <a:pt x="203315" y="8899"/>
                </a:lnTo>
                <a:lnTo>
                  <a:pt x="197108" y="8456"/>
                </a:lnTo>
                <a:lnTo>
                  <a:pt x="197267" y="6683"/>
                </a:lnTo>
                <a:lnTo>
                  <a:pt x="197552" y="2977"/>
                </a:lnTo>
                <a:close/>
                <a:moveTo>
                  <a:pt x="188019" y="6144"/>
                </a:moveTo>
                <a:lnTo>
                  <a:pt x="196792" y="6873"/>
                </a:lnTo>
                <a:lnTo>
                  <a:pt x="196633" y="8646"/>
                </a:lnTo>
                <a:lnTo>
                  <a:pt x="196538" y="9881"/>
                </a:lnTo>
                <a:lnTo>
                  <a:pt x="192675" y="9501"/>
                </a:lnTo>
                <a:cubicBezTo>
                  <a:pt x="192640" y="9449"/>
                  <a:pt x="192586" y="9425"/>
                  <a:pt x="192528" y="9425"/>
                </a:cubicBezTo>
                <a:cubicBezTo>
                  <a:pt x="192481" y="9425"/>
                  <a:pt x="192432" y="9441"/>
                  <a:pt x="192390" y="9469"/>
                </a:cubicBezTo>
                <a:lnTo>
                  <a:pt x="187766" y="8963"/>
                </a:lnTo>
                <a:lnTo>
                  <a:pt x="188019" y="6144"/>
                </a:lnTo>
                <a:close/>
                <a:moveTo>
                  <a:pt x="57321" y="887"/>
                </a:moveTo>
                <a:lnTo>
                  <a:pt x="60868" y="8931"/>
                </a:lnTo>
                <a:lnTo>
                  <a:pt x="56783" y="10483"/>
                </a:lnTo>
                <a:lnTo>
                  <a:pt x="53426" y="2249"/>
                </a:lnTo>
                <a:lnTo>
                  <a:pt x="57321" y="887"/>
                </a:lnTo>
                <a:close/>
                <a:moveTo>
                  <a:pt x="3832" y="5004"/>
                </a:moveTo>
                <a:lnTo>
                  <a:pt x="5510" y="8773"/>
                </a:lnTo>
                <a:lnTo>
                  <a:pt x="2439" y="10641"/>
                </a:lnTo>
                <a:lnTo>
                  <a:pt x="348" y="7316"/>
                </a:lnTo>
                <a:lnTo>
                  <a:pt x="3832" y="5004"/>
                </a:lnTo>
                <a:close/>
                <a:moveTo>
                  <a:pt x="46680" y="4624"/>
                </a:moveTo>
                <a:lnTo>
                  <a:pt x="48454" y="8963"/>
                </a:lnTo>
                <a:lnTo>
                  <a:pt x="41677" y="11496"/>
                </a:lnTo>
                <a:lnTo>
                  <a:pt x="39618" y="7094"/>
                </a:lnTo>
                <a:lnTo>
                  <a:pt x="46680" y="4624"/>
                </a:lnTo>
                <a:close/>
                <a:moveTo>
                  <a:pt x="71730" y="2819"/>
                </a:moveTo>
                <a:lnTo>
                  <a:pt x="76259" y="8488"/>
                </a:lnTo>
                <a:lnTo>
                  <a:pt x="76861" y="9438"/>
                </a:lnTo>
                <a:lnTo>
                  <a:pt x="71255" y="12351"/>
                </a:lnTo>
                <a:lnTo>
                  <a:pt x="67328" y="7189"/>
                </a:lnTo>
                <a:lnTo>
                  <a:pt x="71730" y="2819"/>
                </a:lnTo>
                <a:close/>
                <a:moveTo>
                  <a:pt x="246100" y="3041"/>
                </a:moveTo>
                <a:lnTo>
                  <a:pt x="251262" y="3547"/>
                </a:lnTo>
                <a:lnTo>
                  <a:pt x="251262" y="12731"/>
                </a:lnTo>
                <a:lnTo>
                  <a:pt x="246069" y="12510"/>
                </a:lnTo>
                <a:cubicBezTo>
                  <a:pt x="246100" y="9216"/>
                  <a:pt x="246100" y="5922"/>
                  <a:pt x="246100" y="3041"/>
                </a:cubicBezTo>
                <a:close/>
                <a:moveTo>
                  <a:pt x="54883" y="7031"/>
                </a:moveTo>
                <a:lnTo>
                  <a:pt x="56371" y="10641"/>
                </a:lnTo>
                <a:lnTo>
                  <a:pt x="50576" y="12858"/>
                </a:lnTo>
                <a:lnTo>
                  <a:pt x="49087" y="9216"/>
                </a:lnTo>
                <a:lnTo>
                  <a:pt x="54883" y="7031"/>
                </a:lnTo>
                <a:close/>
                <a:moveTo>
                  <a:pt x="251737" y="3611"/>
                </a:moveTo>
                <a:lnTo>
                  <a:pt x="254683" y="3896"/>
                </a:lnTo>
                <a:lnTo>
                  <a:pt x="254556" y="12858"/>
                </a:lnTo>
                <a:lnTo>
                  <a:pt x="251737" y="12731"/>
                </a:lnTo>
                <a:lnTo>
                  <a:pt x="251737" y="3611"/>
                </a:lnTo>
                <a:close/>
                <a:moveTo>
                  <a:pt x="255126" y="3927"/>
                </a:moveTo>
                <a:lnTo>
                  <a:pt x="259940" y="4434"/>
                </a:lnTo>
                <a:lnTo>
                  <a:pt x="259655" y="13080"/>
                </a:lnTo>
                <a:lnTo>
                  <a:pt x="254999" y="12890"/>
                </a:lnTo>
                <a:lnTo>
                  <a:pt x="255126" y="3927"/>
                </a:lnTo>
                <a:close/>
                <a:moveTo>
                  <a:pt x="260415" y="4466"/>
                </a:moveTo>
                <a:lnTo>
                  <a:pt x="268332" y="5257"/>
                </a:lnTo>
                <a:lnTo>
                  <a:pt x="267794" y="13428"/>
                </a:lnTo>
                <a:lnTo>
                  <a:pt x="260130" y="13080"/>
                </a:lnTo>
                <a:lnTo>
                  <a:pt x="260415" y="4466"/>
                </a:lnTo>
                <a:close/>
                <a:moveTo>
                  <a:pt x="135069" y="9564"/>
                </a:moveTo>
                <a:lnTo>
                  <a:pt x="138299" y="10926"/>
                </a:lnTo>
                <a:cubicBezTo>
                  <a:pt x="138109" y="11401"/>
                  <a:pt x="137634" y="12510"/>
                  <a:pt x="137000" y="13998"/>
                </a:cubicBezTo>
                <a:lnTo>
                  <a:pt x="133707" y="12605"/>
                </a:lnTo>
                <a:lnTo>
                  <a:pt x="135069" y="9564"/>
                </a:lnTo>
                <a:close/>
                <a:moveTo>
                  <a:pt x="5700" y="9184"/>
                </a:moveTo>
                <a:lnTo>
                  <a:pt x="7284" y="12763"/>
                </a:lnTo>
                <a:lnTo>
                  <a:pt x="4655" y="14125"/>
                </a:lnTo>
                <a:lnTo>
                  <a:pt x="2692" y="11053"/>
                </a:lnTo>
                <a:lnTo>
                  <a:pt x="5700" y="9184"/>
                </a:lnTo>
                <a:close/>
                <a:moveTo>
                  <a:pt x="175320" y="5194"/>
                </a:moveTo>
                <a:lnTo>
                  <a:pt x="187576" y="6112"/>
                </a:lnTo>
                <a:lnTo>
                  <a:pt x="186753" y="14885"/>
                </a:lnTo>
                <a:lnTo>
                  <a:pt x="182762" y="14505"/>
                </a:lnTo>
                <a:lnTo>
                  <a:pt x="174053" y="9406"/>
                </a:lnTo>
                <a:lnTo>
                  <a:pt x="175320" y="5194"/>
                </a:lnTo>
                <a:close/>
                <a:moveTo>
                  <a:pt x="48644" y="9374"/>
                </a:moveTo>
                <a:lnTo>
                  <a:pt x="50132" y="13016"/>
                </a:lnTo>
                <a:lnTo>
                  <a:pt x="43545" y="15518"/>
                </a:lnTo>
                <a:lnTo>
                  <a:pt x="41867" y="11908"/>
                </a:lnTo>
                <a:lnTo>
                  <a:pt x="48644" y="9374"/>
                </a:lnTo>
                <a:close/>
                <a:moveTo>
                  <a:pt x="66948" y="7474"/>
                </a:moveTo>
                <a:lnTo>
                  <a:pt x="70875" y="12573"/>
                </a:lnTo>
                <a:lnTo>
                  <a:pt x="64858" y="15740"/>
                </a:lnTo>
                <a:lnTo>
                  <a:pt x="61913" y="9058"/>
                </a:lnTo>
                <a:lnTo>
                  <a:pt x="66948" y="7474"/>
                </a:lnTo>
                <a:close/>
                <a:moveTo>
                  <a:pt x="187703" y="9406"/>
                </a:moveTo>
                <a:lnTo>
                  <a:pt x="192295" y="9881"/>
                </a:lnTo>
                <a:lnTo>
                  <a:pt x="192136" y="12700"/>
                </a:lnTo>
                <a:cubicBezTo>
                  <a:pt x="192136" y="12826"/>
                  <a:pt x="192231" y="12921"/>
                  <a:pt x="192358" y="12921"/>
                </a:cubicBezTo>
                <a:cubicBezTo>
                  <a:pt x="192485" y="12921"/>
                  <a:pt x="192580" y="12826"/>
                  <a:pt x="192580" y="12731"/>
                </a:cubicBezTo>
                <a:lnTo>
                  <a:pt x="192738" y="9944"/>
                </a:lnTo>
                <a:lnTo>
                  <a:pt x="196507" y="10356"/>
                </a:lnTo>
                <a:lnTo>
                  <a:pt x="196063" y="15740"/>
                </a:lnTo>
                <a:lnTo>
                  <a:pt x="187196" y="14948"/>
                </a:lnTo>
                <a:lnTo>
                  <a:pt x="187703" y="9406"/>
                </a:lnTo>
                <a:close/>
                <a:moveTo>
                  <a:pt x="197077" y="8899"/>
                </a:moveTo>
                <a:lnTo>
                  <a:pt x="203252" y="9374"/>
                </a:lnTo>
                <a:lnTo>
                  <a:pt x="202587" y="16342"/>
                </a:lnTo>
                <a:lnTo>
                  <a:pt x="196538" y="15803"/>
                </a:lnTo>
                <a:lnTo>
                  <a:pt x="197077" y="8899"/>
                </a:lnTo>
                <a:close/>
                <a:moveTo>
                  <a:pt x="183649" y="15075"/>
                </a:moveTo>
                <a:lnTo>
                  <a:pt x="186689" y="15360"/>
                </a:lnTo>
                <a:lnTo>
                  <a:pt x="186563" y="16785"/>
                </a:lnTo>
                <a:lnTo>
                  <a:pt x="183649" y="15075"/>
                </a:lnTo>
                <a:close/>
                <a:moveTo>
                  <a:pt x="204361" y="7569"/>
                </a:moveTo>
                <a:lnTo>
                  <a:pt x="208319" y="7759"/>
                </a:lnTo>
                <a:lnTo>
                  <a:pt x="208161" y="16817"/>
                </a:lnTo>
                <a:lnTo>
                  <a:pt x="203505" y="16405"/>
                </a:lnTo>
                <a:lnTo>
                  <a:pt x="204361" y="7569"/>
                </a:lnTo>
                <a:close/>
                <a:moveTo>
                  <a:pt x="56529" y="11053"/>
                </a:moveTo>
                <a:lnTo>
                  <a:pt x="57923" y="14378"/>
                </a:lnTo>
                <a:lnTo>
                  <a:pt x="52191" y="16848"/>
                </a:lnTo>
                <a:lnTo>
                  <a:pt x="50734" y="13270"/>
                </a:lnTo>
                <a:lnTo>
                  <a:pt x="56529" y="11053"/>
                </a:lnTo>
                <a:close/>
                <a:moveTo>
                  <a:pt x="77083" y="9818"/>
                </a:moveTo>
                <a:lnTo>
                  <a:pt x="79996" y="14410"/>
                </a:lnTo>
                <a:lnTo>
                  <a:pt x="74676" y="16848"/>
                </a:lnTo>
                <a:lnTo>
                  <a:pt x="71540" y="12731"/>
                </a:lnTo>
                <a:lnTo>
                  <a:pt x="77083" y="9818"/>
                </a:lnTo>
                <a:close/>
                <a:moveTo>
                  <a:pt x="15265" y="6302"/>
                </a:moveTo>
                <a:lnTo>
                  <a:pt x="19033" y="13776"/>
                </a:lnTo>
                <a:lnTo>
                  <a:pt x="9722" y="17038"/>
                </a:lnTo>
                <a:lnTo>
                  <a:pt x="6144" y="8994"/>
                </a:lnTo>
                <a:lnTo>
                  <a:pt x="15265" y="6302"/>
                </a:lnTo>
                <a:close/>
                <a:moveTo>
                  <a:pt x="125251" y="5416"/>
                </a:moveTo>
                <a:lnTo>
                  <a:pt x="134657" y="9406"/>
                </a:lnTo>
                <a:lnTo>
                  <a:pt x="133200" y="12636"/>
                </a:lnTo>
                <a:lnTo>
                  <a:pt x="131110" y="17228"/>
                </a:lnTo>
                <a:lnTo>
                  <a:pt x="121704" y="13238"/>
                </a:lnTo>
                <a:cubicBezTo>
                  <a:pt x="122908" y="10578"/>
                  <a:pt x="124111" y="7918"/>
                  <a:pt x="125251" y="5416"/>
                </a:cubicBezTo>
                <a:close/>
                <a:moveTo>
                  <a:pt x="61058" y="9343"/>
                </a:moveTo>
                <a:lnTo>
                  <a:pt x="64035" y="16151"/>
                </a:lnTo>
                <a:lnTo>
                  <a:pt x="61406" y="17545"/>
                </a:lnTo>
                <a:lnTo>
                  <a:pt x="58271" y="10388"/>
                </a:lnTo>
                <a:lnTo>
                  <a:pt x="61058" y="9343"/>
                </a:lnTo>
                <a:close/>
                <a:moveTo>
                  <a:pt x="246069" y="12953"/>
                </a:moveTo>
                <a:lnTo>
                  <a:pt x="259876" y="13555"/>
                </a:lnTo>
                <a:lnTo>
                  <a:pt x="267984" y="13903"/>
                </a:lnTo>
                <a:lnTo>
                  <a:pt x="283502" y="15075"/>
                </a:lnTo>
                <a:cubicBezTo>
                  <a:pt x="283502" y="15106"/>
                  <a:pt x="283502" y="15106"/>
                  <a:pt x="283502" y="15138"/>
                </a:cubicBezTo>
                <a:lnTo>
                  <a:pt x="283502" y="17608"/>
                </a:lnTo>
                <a:lnTo>
                  <a:pt x="269187" y="17133"/>
                </a:lnTo>
                <a:cubicBezTo>
                  <a:pt x="269155" y="17070"/>
                  <a:pt x="269060" y="17007"/>
                  <a:pt x="268997" y="17007"/>
                </a:cubicBezTo>
                <a:cubicBezTo>
                  <a:pt x="268902" y="17007"/>
                  <a:pt x="268839" y="17070"/>
                  <a:pt x="268807" y="17133"/>
                </a:cubicBezTo>
                <a:lnTo>
                  <a:pt x="246037" y="16373"/>
                </a:lnTo>
                <a:cubicBezTo>
                  <a:pt x="246069" y="15265"/>
                  <a:pt x="246069" y="14125"/>
                  <a:pt x="246069" y="12953"/>
                </a:cubicBezTo>
                <a:close/>
                <a:moveTo>
                  <a:pt x="39206" y="7221"/>
                </a:moveTo>
                <a:lnTo>
                  <a:pt x="43102" y="15708"/>
                </a:lnTo>
                <a:lnTo>
                  <a:pt x="37876" y="17672"/>
                </a:lnTo>
                <a:lnTo>
                  <a:pt x="34298" y="8931"/>
                </a:lnTo>
                <a:lnTo>
                  <a:pt x="39206" y="7221"/>
                </a:lnTo>
                <a:close/>
                <a:moveTo>
                  <a:pt x="7506" y="13206"/>
                </a:moveTo>
                <a:lnTo>
                  <a:pt x="9279" y="17197"/>
                </a:lnTo>
                <a:lnTo>
                  <a:pt x="7094" y="17957"/>
                </a:lnTo>
                <a:lnTo>
                  <a:pt x="4909" y="14536"/>
                </a:lnTo>
                <a:lnTo>
                  <a:pt x="7506" y="13206"/>
                </a:lnTo>
                <a:close/>
                <a:moveTo>
                  <a:pt x="71160" y="12953"/>
                </a:moveTo>
                <a:lnTo>
                  <a:pt x="72776" y="15043"/>
                </a:lnTo>
                <a:lnTo>
                  <a:pt x="65872" y="17988"/>
                </a:lnTo>
                <a:lnTo>
                  <a:pt x="65048" y="16151"/>
                </a:lnTo>
                <a:lnTo>
                  <a:pt x="71160" y="12953"/>
                </a:lnTo>
                <a:close/>
                <a:moveTo>
                  <a:pt x="208984" y="4212"/>
                </a:moveTo>
                <a:cubicBezTo>
                  <a:pt x="212753" y="4434"/>
                  <a:pt x="218358" y="4814"/>
                  <a:pt x="223995" y="5194"/>
                </a:cubicBezTo>
                <a:lnTo>
                  <a:pt x="222127" y="18115"/>
                </a:lnTo>
                <a:lnTo>
                  <a:pt x="208604" y="16880"/>
                </a:lnTo>
                <a:lnTo>
                  <a:pt x="208794" y="7538"/>
                </a:lnTo>
                <a:lnTo>
                  <a:pt x="208984" y="4212"/>
                </a:lnTo>
                <a:close/>
                <a:moveTo>
                  <a:pt x="57859" y="10546"/>
                </a:moveTo>
                <a:lnTo>
                  <a:pt x="60995" y="17767"/>
                </a:lnTo>
                <a:lnTo>
                  <a:pt x="60013" y="18273"/>
                </a:lnTo>
                <a:lnTo>
                  <a:pt x="56973" y="10894"/>
                </a:lnTo>
                <a:lnTo>
                  <a:pt x="57859" y="10546"/>
                </a:lnTo>
                <a:close/>
                <a:moveTo>
                  <a:pt x="224914" y="5257"/>
                </a:moveTo>
                <a:lnTo>
                  <a:pt x="232293" y="5764"/>
                </a:lnTo>
                <a:lnTo>
                  <a:pt x="230329" y="18843"/>
                </a:lnTo>
                <a:lnTo>
                  <a:pt x="223045" y="18178"/>
                </a:lnTo>
                <a:lnTo>
                  <a:pt x="224914" y="5257"/>
                </a:lnTo>
                <a:close/>
                <a:moveTo>
                  <a:pt x="133549" y="13016"/>
                </a:moveTo>
                <a:lnTo>
                  <a:pt x="136842" y="14441"/>
                </a:lnTo>
                <a:cubicBezTo>
                  <a:pt x="136304" y="15708"/>
                  <a:pt x="135670" y="17260"/>
                  <a:pt x="135005" y="18907"/>
                </a:cubicBezTo>
                <a:lnTo>
                  <a:pt x="131522" y="17418"/>
                </a:lnTo>
                <a:lnTo>
                  <a:pt x="133549" y="13016"/>
                </a:lnTo>
                <a:close/>
                <a:moveTo>
                  <a:pt x="106091" y="7063"/>
                </a:moveTo>
                <a:lnTo>
                  <a:pt x="111982" y="9564"/>
                </a:lnTo>
                <a:lnTo>
                  <a:pt x="108973" y="19192"/>
                </a:lnTo>
                <a:lnTo>
                  <a:pt x="103938" y="17862"/>
                </a:lnTo>
                <a:cubicBezTo>
                  <a:pt x="103938" y="17545"/>
                  <a:pt x="103906" y="16912"/>
                  <a:pt x="103875" y="16183"/>
                </a:cubicBezTo>
                <a:cubicBezTo>
                  <a:pt x="103811" y="14695"/>
                  <a:pt x="103685" y="11940"/>
                  <a:pt x="103906" y="11591"/>
                </a:cubicBezTo>
                <a:cubicBezTo>
                  <a:pt x="104223" y="11053"/>
                  <a:pt x="105711" y="7886"/>
                  <a:pt x="106091" y="7063"/>
                </a:cubicBezTo>
                <a:close/>
                <a:moveTo>
                  <a:pt x="87090" y="14821"/>
                </a:moveTo>
                <a:lnTo>
                  <a:pt x="88262" y="16848"/>
                </a:lnTo>
                <a:lnTo>
                  <a:pt x="83733" y="19413"/>
                </a:lnTo>
                <a:lnTo>
                  <a:pt x="82466" y="17418"/>
                </a:lnTo>
                <a:lnTo>
                  <a:pt x="87090" y="14821"/>
                </a:lnTo>
                <a:close/>
                <a:moveTo>
                  <a:pt x="4497" y="14726"/>
                </a:moveTo>
                <a:lnTo>
                  <a:pt x="6619" y="18115"/>
                </a:lnTo>
                <a:lnTo>
                  <a:pt x="2534" y="19540"/>
                </a:lnTo>
                <a:lnTo>
                  <a:pt x="887" y="16627"/>
                </a:lnTo>
                <a:lnTo>
                  <a:pt x="4497" y="14726"/>
                </a:lnTo>
                <a:close/>
                <a:moveTo>
                  <a:pt x="80281" y="14790"/>
                </a:moveTo>
                <a:lnTo>
                  <a:pt x="81833" y="17260"/>
                </a:lnTo>
                <a:lnTo>
                  <a:pt x="76259" y="19888"/>
                </a:lnTo>
                <a:lnTo>
                  <a:pt x="74929" y="17228"/>
                </a:lnTo>
                <a:lnTo>
                  <a:pt x="80281" y="14790"/>
                </a:lnTo>
                <a:close/>
                <a:moveTo>
                  <a:pt x="232736" y="5796"/>
                </a:moveTo>
                <a:cubicBezTo>
                  <a:pt x="237708" y="6144"/>
                  <a:pt x="241888" y="6429"/>
                  <a:pt x="243820" y="6587"/>
                </a:cubicBezTo>
                <a:cubicBezTo>
                  <a:pt x="243820" y="11021"/>
                  <a:pt x="243789" y="15930"/>
                  <a:pt x="243662" y="20078"/>
                </a:cubicBezTo>
                <a:lnTo>
                  <a:pt x="237993" y="19572"/>
                </a:lnTo>
                <a:cubicBezTo>
                  <a:pt x="237961" y="19540"/>
                  <a:pt x="237930" y="19508"/>
                  <a:pt x="237866" y="19508"/>
                </a:cubicBezTo>
                <a:cubicBezTo>
                  <a:pt x="237835" y="19508"/>
                  <a:pt x="237771" y="19508"/>
                  <a:pt x="237740" y="19540"/>
                </a:cubicBezTo>
                <a:lnTo>
                  <a:pt x="230804" y="18907"/>
                </a:lnTo>
                <a:lnTo>
                  <a:pt x="232736" y="5796"/>
                </a:lnTo>
                <a:close/>
                <a:moveTo>
                  <a:pt x="73061" y="15423"/>
                </a:moveTo>
                <a:lnTo>
                  <a:pt x="74264" y="17007"/>
                </a:lnTo>
                <a:lnTo>
                  <a:pt x="66790" y="20110"/>
                </a:lnTo>
                <a:lnTo>
                  <a:pt x="66062" y="18432"/>
                </a:lnTo>
                <a:lnTo>
                  <a:pt x="73061" y="15423"/>
                </a:lnTo>
                <a:close/>
                <a:moveTo>
                  <a:pt x="127468" y="475"/>
                </a:moveTo>
                <a:lnTo>
                  <a:pt x="149225" y="7791"/>
                </a:lnTo>
                <a:lnTo>
                  <a:pt x="151442" y="20205"/>
                </a:lnTo>
                <a:lnTo>
                  <a:pt x="137444" y="14220"/>
                </a:lnTo>
                <a:cubicBezTo>
                  <a:pt x="138267" y="12225"/>
                  <a:pt x="138806" y="10958"/>
                  <a:pt x="138837" y="10926"/>
                </a:cubicBezTo>
                <a:cubicBezTo>
                  <a:pt x="138869" y="10799"/>
                  <a:pt x="138806" y="10673"/>
                  <a:pt x="138711" y="10609"/>
                </a:cubicBezTo>
                <a:lnTo>
                  <a:pt x="125410" y="5004"/>
                </a:lnTo>
                <a:cubicBezTo>
                  <a:pt x="126138" y="3421"/>
                  <a:pt x="126835" y="1900"/>
                  <a:pt x="127468" y="475"/>
                </a:cubicBezTo>
                <a:close/>
                <a:moveTo>
                  <a:pt x="6904" y="18527"/>
                </a:moveTo>
                <a:lnTo>
                  <a:pt x="8234" y="20617"/>
                </a:lnTo>
                <a:cubicBezTo>
                  <a:pt x="6746" y="20458"/>
                  <a:pt x="4497" y="20205"/>
                  <a:pt x="2629" y="19983"/>
                </a:cubicBezTo>
                <a:lnTo>
                  <a:pt x="6904" y="18527"/>
                </a:lnTo>
                <a:close/>
                <a:moveTo>
                  <a:pt x="9501" y="17608"/>
                </a:moveTo>
                <a:lnTo>
                  <a:pt x="11084" y="21155"/>
                </a:lnTo>
                <a:lnTo>
                  <a:pt x="11084" y="21155"/>
                </a:lnTo>
                <a:lnTo>
                  <a:pt x="9722" y="20838"/>
                </a:lnTo>
                <a:cubicBezTo>
                  <a:pt x="9596" y="20807"/>
                  <a:pt x="9279" y="20743"/>
                  <a:pt x="8836" y="20680"/>
                </a:cubicBezTo>
                <a:lnTo>
                  <a:pt x="7347" y="18368"/>
                </a:lnTo>
                <a:lnTo>
                  <a:pt x="9501" y="17608"/>
                </a:lnTo>
                <a:close/>
                <a:moveTo>
                  <a:pt x="58081" y="14821"/>
                </a:moveTo>
                <a:lnTo>
                  <a:pt x="59601" y="18495"/>
                </a:lnTo>
                <a:lnTo>
                  <a:pt x="54059" y="21409"/>
                </a:lnTo>
                <a:lnTo>
                  <a:pt x="52349" y="17260"/>
                </a:lnTo>
                <a:lnTo>
                  <a:pt x="58081" y="14821"/>
                </a:lnTo>
                <a:close/>
                <a:moveTo>
                  <a:pt x="88515" y="17228"/>
                </a:moveTo>
                <a:lnTo>
                  <a:pt x="89465" y="18875"/>
                </a:lnTo>
                <a:lnTo>
                  <a:pt x="85000" y="21440"/>
                </a:lnTo>
                <a:lnTo>
                  <a:pt x="83955" y="19793"/>
                </a:lnTo>
                <a:lnTo>
                  <a:pt x="88515" y="17228"/>
                </a:lnTo>
                <a:close/>
                <a:moveTo>
                  <a:pt x="74486" y="17418"/>
                </a:moveTo>
                <a:lnTo>
                  <a:pt x="74992" y="18400"/>
                </a:lnTo>
                <a:lnTo>
                  <a:pt x="67455" y="21567"/>
                </a:lnTo>
                <a:lnTo>
                  <a:pt x="66980" y="20553"/>
                </a:lnTo>
                <a:lnTo>
                  <a:pt x="74486" y="17418"/>
                </a:lnTo>
                <a:close/>
                <a:moveTo>
                  <a:pt x="64225" y="16595"/>
                </a:moveTo>
                <a:lnTo>
                  <a:pt x="65935" y="20458"/>
                </a:lnTo>
                <a:lnTo>
                  <a:pt x="63212" y="21662"/>
                </a:lnTo>
                <a:lnTo>
                  <a:pt x="61596" y="17957"/>
                </a:lnTo>
                <a:lnTo>
                  <a:pt x="64225" y="16595"/>
                </a:lnTo>
                <a:close/>
                <a:moveTo>
                  <a:pt x="187164" y="15391"/>
                </a:moveTo>
                <a:lnTo>
                  <a:pt x="196032" y="16183"/>
                </a:lnTo>
                <a:lnTo>
                  <a:pt x="195588" y="22105"/>
                </a:lnTo>
                <a:lnTo>
                  <a:pt x="187006" y="17038"/>
                </a:lnTo>
                <a:lnTo>
                  <a:pt x="187164" y="15391"/>
                </a:lnTo>
                <a:close/>
                <a:moveTo>
                  <a:pt x="61185" y="18178"/>
                </a:moveTo>
                <a:lnTo>
                  <a:pt x="62768" y="21820"/>
                </a:lnTo>
                <a:lnTo>
                  <a:pt x="61660" y="22327"/>
                </a:lnTo>
                <a:lnTo>
                  <a:pt x="60203" y="18717"/>
                </a:lnTo>
                <a:lnTo>
                  <a:pt x="61185" y="18178"/>
                </a:lnTo>
                <a:close/>
                <a:moveTo>
                  <a:pt x="246005" y="16848"/>
                </a:moveTo>
                <a:lnTo>
                  <a:pt x="268744" y="17577"/>
                </a:lnTo>
                <a:lnTo>
                  <a:pt x="268649" y="22644"/>
                </a:lnTo>
                <a:lnTo>
                  <a:pt x="245942" y="20268"/>
                </a:lnTo>
                <a:cubicBezTo>
                  <a:pt x="245974" y="19192"/>
                  <a:pt x="246005" y="18020"/>
                  <a:pt x="246005" y="16848"/>
                </a:cubicBezTo>
                <a:close/>
                <a:moveTo>
                  <a:pt x="19223" y="14220"/>
                </a:moveTo>
                <a:cubicBezTo>
                  <a:pt x="19350" y="15170"/>
                  <a:pt x="19888" y="18685"/>
                  <a:pt x="20585" y="23277"/>
                </a:cubicBezTo>
                <a:lnTo>
                  <a:pt x="11591" y="21282"/>
                </a:lnTo>
                <a:lnTo>
                  <a:pt x="9912" y="17450"/>
                </a:lnTo>
                <a:lnTo>
                  <a:pt x="19223" y="14220"/>
                </a:lnTo>
                <a:close/>
                <a:moveTo>
                  <a:pt x="89687" y="19287"/>
                </a:moveTo>
                <a:lnTo>
                  <a:pt x="90732" y="21060"/>
                </a:lnTo>
                <a:lnTo>
                  <a:pt x="86267" y="23435"/>
                </a:lnTo>
                <a:lnTo>
                  <a:pt x="85253" y="21820"/>
                </a:lnTo>
                <a:lnTo>
                  <a:pt x="89687" y="19287"/>
                </a:lnTo>
                <a:close/>
                <a:moveTo>
                  <a:pt x="269219" y="17577"/>
                </a:moveTo>
                <a:lnTo>
                  <a:pt x="277168" y="17830"/>
                </a:lnTo>
                <a:lnTo>
                  <a:pt x="277009" y="23530"/>
                </a:lnTo>
                <a:lnTo>
                  <a:pt x="269092" y="22707"/>
                </a:lnTo>
                <a:lnTo>
                  <a:pt x="269219" y="17577"/>
                </a:lnTo>
                <a:close/>
                <a:moveTo>
                  <a:pt x="75214" y="18780"/>
                </a:moveTo>
                <a:lnTo>
                  <a:pt x="75847" y="20078"/>
                </a:lnTo>
                <a:lnTo>
                  <a:pt x="68342" y="23625"/>
                </a:lnTo>
                <a:lnTo>
                  <a:pt x="67614" y="21947"/>
                </a:lnTo>
                <a:lnTo>
                  <a:pt x="75214" y="18780"/>
                </a:lnTo>
                <a:close/>
                <a:moveTo>
                  <a:pt x="22960" y="12890"/>
                </a:moveTo>
                <a:lnTo>
                  <a:pt x="24195" y="24069"/>
                </a:lnTo>
                <a:lnTo>
                  <a:pt x="22992" y="23815"/>
                </a:lnTo>
                <a:cubicBezTo>
                  <a:pt x="22105" y="18052"/>
                  <a:pt x="21472" y="13745"/>
                  <a:pt x="21440" y="13650"/>
                </a:cubicBezTo>
                <a:cubicBezTo>
                  <a:pt x="21440" y="13555"/>
                  <a:pt x="21408" y="13491"/>
                  <a:pt x="21408" y="13428"/>
                </a:cubicBezTo>
                <a:lnTo>
                  <a:pt x="22960" y="12890"/>
                </a:lnTo>
                <a:close/>
                <a:moveTo>
                  <a:pt x="112394" y="9754"/>
                </a:moveTo>
                <a:lnTo>
                  <a:pt x="120691" y="13270"/>
                </a:lnTo>
                <a:cubicBezTo>
                  <a:pt x="119044" y="16975"/>
                  <a:pt x="117334" y="20775"/>
                  <a:pt x="115845" y="24195"/>
                </a:cubicBezTo>
                <a:lnTo>
                  <a:pt x="109702" y="21472"/>
                </a:lnTo>
                <a:lnTo>
                  <a:pt x="109353" y="19477"/>
                </a:lnTo>
                <a:lnTo>
                  <a:pt x="112394" y="9754"/>
                </a:lnTo>
                <a:close/>
                <a:moveTo>
                  <a:pt x="277643" y="17862"/>
                </a:moveTo>
                <a:lnTo>
                  <a:pt x="283502" y="18052"/>
                </a:lnTo>
                <a:lnTo>
                  <a:pt x="283502" y="24195"/>
                </a:lnTo>
                <a:lnTo>
                  <a:pt x="277453" y="23562"/>
                </a:lnTo>
                <a:lnTo>
                  <a:pt x="277643" y="17862"/>
                </a:lnTo>
                <a:close/>
                <a:moveTo>
                  <a:pt x="50291" y="13428"/>
                </a:moveTo>
                <a:lnTo>
                  <a:pt x="53679" y="21630"/>
                </a:lnTo>
                <a:lnTo>
                  <a:pt x="47852" y="24670"/>
                </a:lnTo>
                <a:lnTo>
                  <a:pt x="43767" y="15930"/>
                </a:lnTo>
                <a:lnTo>
                  <a:pt x="50291" y="13428"/>
                </a:lnTo>
                <a:close/>
                <a:moveTo>
                  <a:pt x="59791" y="18938"/>
                </a:moveTo>
                <a:lnTo>
                  <a:pt x="61248" y="22517"/>
                </a:lnTo>
                <a:lnTo>
                  <a:pt x="55548" y="24987"/>
                </a:lnTo>
                <a:lnTo>
                  <a:pt x="54249" y="21852"/>
                </a:lnTo>
                <a:lnTo>
                  <a:pt x="59791" y="18938"/>
                </a:lnTo>
                <a:close/>
                <a:moveTo>
                  <a:pt x="82055" y="17672"/>
                </a:moveTo>
                <a:lnTo>
                  <a:pt x="85031" y="22359"/>
                </a:lnTo>
                <a:lnTo>
                  <a:pt x="78919" y="25145"/>
                </a:lnTo>
                <a:lnTo>
                  <a:pt x="76449" y="20300"/>
                </a:lnTo>
                <a:lnTo>
                  <a:pt x="82055" y="17672"/>
                </a:lnTo>
                <a:close/>
                <a:moveTo>
                  <a:pt x="66125" y="20870"/>
                </a:moveTo>
                <a:lnTo>
                  <a:pt x="67518" y="24037"/>
                </a:lnTo>
                <a:lnTo>
                  <a:pt x="64795" y="25304"/>
                </a:lnTo>
                <a:lnTo>
                  <a:pt x="63370" y="22042"/>
                </a:lnTo>
                <a:lnTo>
                  <a:pt x="66125" y="20870"/>
                </a:lnTo>
                <a:close/>
                <a:moveTo>
                  <a:pt x="150238" y="8203"/>
                </a:moveTo>
                <a:lnTo>
                  <a:pt x="177569" y="20680"/>
                </a:lnTo>
                <a:lnTo>
                  <a:pt x="176555" y="22390"/>
                </a:lnTo>
                <a:lnTo>
                  <a:pt x="175035" y="25335"/>
                </a:lnTo>
                <a:lnTo>
                  <a:pt x="161639" y="20047"/>
                </a:lnTo>
                <a:cubicBezTo>
                  <a:pt x="161609" y="20039"/>
                  <a:pt x="161579" y="20035"/>
                  <a:pt x="161551" y="20035"/>
                </a:cubicBezTo>
                <a:cubicBezTo>
                  <a:pt x="161458" y="20035"/>
                  <a:pt x="161378" y="20077"/>
                  <a:pt x="161354" y="20173"/>
                </a:cubicBezTo>
                <a:lnTo>
                  <a:pt x="159295" y="24385"/>
                </a:lnTo>
                <a:lnTo>
                  <a:pt x="152423" y="20680"/>
                </a:lnTo>
                <a:cubicBezTo>
                  <a:pt x="152455" y="20617"/>
                  <a:pt x="152455" y="20585"/>
                  <a:pt x="152423" y="20522"/>
                </a:cubicBezTo>
                <a:lnTo>
                  <a:pt x="150238" y="8203"/>
                </a:lnTo>
                <a:close/>
                <a:moveTo>
                  <a:pt x="196507" y="16247"/>
                </a:moveTo>
                <a:lnTo>
                  <a:pt x="202555" y="16785"/>
                </a:lnTo>
                <a:lnTo>
                  <a:pt x="201732" y="25716"/>
                </a:lnTo>
                <a:lnTo>
                  <a:pt x="196032" y="22359"/>
                </a:lnTo>
                <a:lnTo>
                  <a:pt x="196507" y="16247"/>
                </a:lnTo>
                <a:close/>
                <a:moveTo>
                  <a:pt x="29009" y="10768"/>
                </a:moveTo>
                <a:lnTo>
                  <a:pt x="32968" y="20553"/>
                </a:lnTo>
                <a:lnTo>
                  <a:pt x="32302" y="25874"/>
                </a:lnTo>
                <a:lnTo>
                  <a:pt x="24670" y="24195"/>
                </a:lnTo>
                <a:lnTo>
                  <a:pt x="23403" y="12731"/>
                </a:lnTo>
                <a:lnTo>
                  <a:pt x="29009" y="10768"/>
                </a:lnTo>
                <a:close/>
                <a:moveTo>
                  <a:pt x="83765" y="4624"/>
                </a:moveTo>
                <a:lnTo>
                  <a:pt x="94659" y="15455"/>
                </a:lnTo>
                <a:lnTo>
                  <a:pt x="96686" y="24544"/>
                </a:lnTo>
                <a:lnTo>
                  <a:pt x="94057" y="25874"/>
                </a:lnTo>
                <a:lnTo>
                  <a:pt x="92949" y="23974"/>
                </a:lnTo>
                <a:lnTo>
                  <a:pt x="89940" y="18843"/>
                </a:lnTo>
                <a:lnTo>
                  <a:pt x="88768" y="16817"/>
                </a:lnTo>
                <a:lnTo>
                  <a:pt x="87343" y="14410"/>
                </a:lnTo>
                <a:cubicBezTo>
                  <a:pt x="87301" y="14325"/>
                  <a:pt x="87231" y="14283"/>
                  <a:pt x="87160" y="14283"/>
                </a:cubicBezTo>
                <a:cubicBezTo>
                  <a:pt x="87125" y="14283"/>
                  <a:pt x="87090" y="14294"/>
                  <a:pt x="87058" y="14315"/>
                </a:cubicBezTo>
                <a:lnTo>
                  <a:pt x="82213" y="17070"/>
                </a:lnTo>
                <a:lnTo>
                  <a:pt x="77494" y="9564"/>
                </a:lnTo>
                <a:lnTo>
                  <a:pt x="83765" y="4624"/>
                </a:lnTo>
                <a:close/>
                <a:moveTo>
                  <a:pt x="76037" y="20458"/>
                </a:moveTo>
                <a:lnTo>
                  <a:pt x="77051" y="22454"/>
                </a:lnTo>
                <a:lnTo>
                  <a:pt x="69355" y="25906"/>
                </a:lnTo>
                <a:lnTo>
                  <a:pt x="68532" y="24037"/>
                </a:lnTo>
                <a:lnTo>
                  <a:pt x="76037" y="20458"/>
                </a:lnTo>
                <a:close/>
                <a:moveTo>
                  <a:pt x="178329" y="21219"/>
                </a:moveTo>
                <a:cubicBezTo>
                  <a:pt x="179754" y="22675"/>
                  <a:pt x="181495" y="24480"/>
                  <a:pt x="182921" y="26032"/>
                </a:cubicBezTo>
                <a:lnTo>
                  <a:pt x="177569" y="22485"/>
                </a:lnTo>
                <a:lnTo>
                  <a:pt x="178329" y="21219"/>
                </a:lnTo>
                <a:close/>
                <a:moveTo>
                  <a:pt x="62990" y="22232"/>
                </a:moveTo>
                <a:lnTo>
                  <a:pt x="64415" y="25494"/>
                </a:lnTo>
                <a:lnTo>
                  <a:pt x="63212" y="26064"/>
                </a:lnTo>
                <a:lnTo>
                  <a:pt x="61850" y="22739"/>
                </a:lnTo>
                <a:lnTo>
                  <a:pt x="62990" y="22232"/>
                </a:lnTo>
                <a:close/>
                <a:moveTo>
                  <a:pt x="90954" y="21472"/>
                </a:moveTo>
                <a:lnTo>
                  <a:pt x="92442" y="24005"/>
                </a:lnTo>
                <a:lnTo>
                  <a:pt x="88198" y="26507"/>
                </a:lnTo>
                <a:lnTo>
                  <a:pt x="86488" y="23815"/>
                </a:lnTo>
                <a:lnTo>
                  <a:pt x="90954" y="21472"/>
                </a:lnTo>
                <a:close/>
                <a:moveTo>
                  <a:pt x="203474" y="16880"/>
                </a:moveTo>
                <a:lnTo>
                  <a:pt x="208161" y="17292"/>
                </a:lnTo>
                <a:lnTo>
                  <a:pt x="207971" y="26824"/>
                </a:lnTo>
                <a:lnTo>
                  <a:pt x="202587" y="26096"/>
                </a:lnTo>
                <a:lnTo>
                  <a:pt x="203474" y="16880"/>
                </a:lnTo>
                <a:close/>
                <a:moveTo>
                  <a:pt x="85285" y="22739"/>
                </a:moveTo>
                <a:lnTo>
                  <a:pt x="86520" y="24670"/>
                </a:lnTo>
                <a:lnTo>
                  <a:pt x="80091" y="27457"/>
                </a:lnTo>
                <a:lnTo>
                  <a:pt x="79109" y="25557"/>
                </a:lnTo>
                <a:lnTo>
                  <a:pt x="85285" y="22739"/>
                </a:lnTo>
                <a:close/>
                <a:moveTo>
                  <a:pt x="43292" y="16088"/>
                </a:moveTo>
                <a:lnTo>
                  <a:pt x="47409" y="24892"/>
                </a:lnTo>
                <a:lnTo>
                  <a:pt x="41993" y="27742"/>
                </a:lnTo>
                <a:lnTo>
                  <a:pt x="38035" y="18083"/>
                </a:lnTo>
                <a:lnTo>
                  <a:pt x="43292" y="16088"/>
                </a:lnTo>
                <a:close/>
                <a:moveTo>
                  <a:pt x="208604" y="17355"/>
                </a:moveTo>
                <a:lnTo>
                  <a:pt x="215318" y="17957"/>
                </a:lnTo>
                <a:lnTo>
                  <a:pt x="214938" y="27806"/>
                </a:lnTo>
                <a:lnTo>
                  <a:pt x="208414" y="26887"/>
                </a:lnTo>
                <a:lnTo>
                  <a:pt x="208604" y="17355"/>
                </a:lnTo>
                <a:close/>
                <a:moveTo>
                  <a:pt x="33443" y="9216"/>
                </a:moveTo>
                <a:lnTo>
                  <a:pt x="41043" y="27837"/>
                </a:lnTo>
                <a:lnTo>
                  <a:pt x="41043" y="27837"/>
                </a:lnTo>
                <a:lnTo>
                  <a:pt x="32714" y="25969"/>
                </a:lnTo>
                <a:lnTo>
                  <a:pt x="33379" y="20553"/>
                </a:lnTo>
                <a:cubicBezTo>
                  <a:pt x="33411" y="20522"/>
                  <a:pt x="33411" y="20490"/>
                  <a:pt x="33379" y="20458"/>
                </a:cubicBezTo>
                <a:lnTo>
                  <a:pt x="29421" y="10641"/>
                </a:lnTo>
                <a:lnTo>
                  <a:pt x="33443" y="9216"/>
                </a:lnTo>
                <a:close/>
                <a:moveTo>
                  <a:pt x="92664" y="24417"/>
                </a:moveTo>
                <a:lnTo>
                  <a:pt x="93645" y="26096"/>
                </a:lnTo>
                <a:lnTo>
                  <a:pt x="89307" y="28249"/>
                </a:lnTo>
                <a:lnTo>
                  <a:pt x="88452" y="26887"/>
                </a:lnTo>
                <a:lnTo>
                  <a:pt x="92664" y="24417"/>
                </a:lnTo>
                <a:close/>
                <a:moveTo>
                  <a:pt x="269092" y="23150"/>
                </a:moveTo>
                <a:lnTo>
                  <a:pt x="276978" y="23974"/>
                </a:lnTo>
                <a:lnTo>
                  <a:pt x="276851" y="28281"/>
                </a:lnTo>
                <a:lnTo>
                  <a:pt x="268997" y="28344"/>
                </a:lnTo>
                <a:lnTo>
                  <a:pt x="269092" y="23150"/>
                </a:lnTo>
                <a:close/>
                <a:moveTo>
                  <a:pt x="262885" y="22517"/>
                </a:moveTo>
                <a:lnTo>
                  <a:pt x="268649" y="23119"/>
                </a:lnTo>
                <a:lnTo>
                  <a:pt x="268522" y="28344"/>
                </a:lnTo>
                <a:lnTo>
                  <a:pt x="262885" y="28439"/>
                </a:lnTo>
                <a:lnTo>
                  <a:pt x="262885" y="22517"/>
                </a:lnTo>
                <a:close/>
                <a:moveTo>
                  <a:pt x="256805" y="21884"/>
                </a:moveTo>
                <a:lnTo>
                  <a:pt x="262410" y="22454"/>
                </a:lnTo>
                <a:lnTo>
                  <a:pt x="262410" y="28439"/>
                </a:lnTo>
                <a:lnTo>
                  <a:pt x="256678" y="28502"/>
                </a:lnTo>
                <a:lnTo>
                  <a:pt x="256678" y="28502"/>
                </a:lnTo>
                <a:lnTo>
                  <a:pt x="256805" y="21884"/>
                </a:lnTo>
                <a:close/>
                <a:moveTo>
                  <a:pt x="251009" y="21282"/>
                </a:moveTo>
                <a:lnTo>
                  <a:pt x="256361" y="21852"/>
                </a:lnTo>
                <a:lnTo>
                  <a:pt x="256203" y="28502"/>
                </a:lnTo>
                <a:lnTo>
                  <a:pt x="250724" y="28566"/>
                </a:lnTo>
                <a:cubicBezTo>
                  <a:pt x="250724" y="28534"/>
                  <a:pt x="250724" y="28534"/>
                  <a:pt x="250724" y="28534"/>
                </a:cubicBezTo>
                <a:lnTo>
                  <a:pt x="251009" y="21282"/>
                </a:lnTo>
                <a:close/>
                <a:moveTo>
                  <a:pt x="215761" y="17988"/>
                </a:moveTo>
                <a:lnTo>
                  <a:pt x="222064" y="18558"/>
                </a:lnTo>
                <a:lnTo>
                  <a:pt x="220575" y="28597"/>
                </a:lnTo>
                <a:lnTo>
                  <a:pt x="215413" y="27869"/>
                </a:lnTo>
                <a:lnTo>
                  <a:pt x="215761" y="17988"/>
                </a:lnTo>
                <a:close/>
                <a:moveTo>
                  <a:pt x="245942" y="20743"/>
                </a:moveTo>
                <a:lnTo>
                  <a:pt x="250597" y="21250"/>
                </a:lnTo>
                <a:lnTo>
                  <a:pt x="250281" y="28502"/>
                </a:lnTo>
                <a:cubicBezTo>
                  <a:pt x="250281" y="28534"/>
                  <a:pt x="250281" y="28534"/>
                  <a:pt x="250281" y="28566"/>
                </a:cubicBezTo>
                <a:lnTo>
                  <a:pt x="245467" y="28629"/>
                </a:lnTo>
                <a:cubicBezTo>
                  <a:pt x="245499" y="28376"/>
                  <a:pt x="245530" y="28154"/>
                  <a:pt x="245562" y="27932"/>
                </a:cubicBezTo>
                <a:cubicBezTo>
                  <a:pt x="245720" y="26222"/>
                  <a:pt x="245847" y="23689"/>
                  <a:pt x="245942" y="20743"/>
                </a:cubicBezTo>
                <a:close/>
                <a:moveTo>
                  <a:pt x="238056" y="20015"/>
                </a:moveTo>
                <a:lnTo>
                  <a:pt x="243630" y="20553"/>
                </a:lnTo>
                <a:cubicBezTo>
                  <a:pt x="243567" y="23499"/>
                  <a:pt x="243440" y="26032"/>
                  <a:pt x="243282" y="27711"/>
                </a:cubicBezTo>
                <a:cubicBezTo>
                  <a:pt x="243250" y="27996"/>
                  <a:pt x="243218" y="28312"/>
                  <a:pt x="243187" y="28661"/>
                </a:cubicBezTo>
                <a:lnTo>
                  <a:pt x="237550" y="28724"/>
                </a:lnTo>
                <a:lnTo>
                  <a:pt x="238056" y="20015"/>
                </a:lnTo>
                <a:close/>
                <a:moveTo>
                  <a:pt x="1583" y="20807"/>
                </a:moveTo>
                <a:lnTo>
                  <a:pt x="1583" y="20807"/>
                </a:lnTo>
                <a:cubicBezTo>
                  <a:pt x="5067" y="21187"/>
                  <a:pt x="9057" y="21630"/>
                  <a:pt x="9469" y="21725"/>
                </a:cubicBezTo>
                <a:lnTo>
                  <a:pt x="11401" y="22169"/>
                </a:lnTo>
                <a:lnTo>
                  <a:pt x="12383" y="27679"/>
                </a:lnTo>
                <a:lnTo>
                  <a:pt x="6556" y="28787"/>
                </a:lnTo>
                <a:cubicBezTo>
                  <a:pt x="6302" y="28122"/>
                  <a:pt x="6017" y="27521"/>
                  <a:pt x="5764" y="26982"/>
                </a:cubicBezTo>
                <a:cubicBezTo>
                  <a:pt x="5035" y="25462"/>
                  <a:pt x="3515" y="23309"/>
                  <a:pt x="1583" y="20807"/>
                </a:cubicBezTo>
                <a:close/>
                <a:moveTo>
                  <a:pt x="230709" y="19350"/>
                </a:moveTo>
                <a:lnTo>
                  <a:pt x="237613" y="19983"/>
                </a:lnTo>
                <a:lnTo>
                  <a:pt x="237106" y="28724"/>
                </a:lnTo>
                <a:lnTo>
                  <a:pt x="228017" y="28819"/>
                </a:lnTo>
                <a:lnTo>
                  <a:pt x="230709" y="19350"/>
                </a:lnTo>
                <a:close/>
                <a:moveTo>
                  <a:pt x="77273" y="22929"/>
                </a:moveTo>
                <a:lnTo>
                  <a:pt x="78476" y="25367"/>
                </a:lnTo>
                <a:lnTo>
                  <a:pt x="70654" y="28882"/>
                </a:lnTo>
                <a:lnTo>
                  <a:pt x="69514" y="26317"/>
                </a:lnTo>
                <a:lnTo>
                  <a:pt x="77273" y="22929"/>
                </a:lnTo>
                <a:close/>
                <a:moveTo>
                  <a:pt x="222950" y="18653"/>
                </a:moveTo>
                <a:lnTo>
                  <a:pt x="230234" y="19318"/>
                </a:lnTo>
                <a:lnTo>
                  <a:pt x="227542" y="28819"/>
                </a:lnTo>
                <a:lnTo>
                  <a:pt x="221462" y="28882"/>
                </a:lnTo>
                <a:lnTo>
                  <a:pt x="222950" y="18653"/>
                </a:lnTo>
                <a:close/>
                <a:moveTo>
                  <a:pt x="61406" y="22929"/>
                </a:moveTo>
                <a:lnTo>
                  <a:pt x="62768" y="26254"/>
                </a:lnTo>
                <a:lnTo>
                  <a:pt x="57131" y="28914"/>
                </a:lnTo>
                <a:lnTo>
                  <a:pt x="55674" y="25399"/>
                </a:lnTo>
                <a:lnTo>
                  <a:pt x="61406" y="22929"/>
                </a:lnTo>
                <a:close/>
                <a:moveTo>
                  <a:pt x="23151" y="24804"/>
                </a:moveTo>
                <a:lnTo>
                  <a:pt x="27774" y="25811"/>
                </a:lnTo>
                <a:lnTo>
                  <a:pt x="28154" y="28977"/>
                </a:lnTo>
                <a:lnTo>
                  <a:pt x="23752" y="28787"/>
                </a:lnTo>
                <a:cubicBezTo>
                  <a:pt x="23531" y="27397"/>
                  <a:pt x="23341" y="26100"/>
                  <a:pt x="23151" y="24804"/>
                </a:cubicBezTo>
                <a:close/>
                <a:moveTo>
                  <a:pt x="137285" y="14600"/>
                </a:moveTo>
                <a:lnTo>
                  <a:pt x="151473" y="20712"/>
                </a:lnTo>
                <a:lnTo>
                  <a:pt x="148623" y="28977"/>
                </a:lnTo>
                <a:lnTo>
                  <a:pt x="134024" y="22517"/>
                </a:lnTo>
                <a:cubicBezTo>
                  <a:pt x="135227" y="19572"/>
                  <a:pt x="136399" y="16753"/>
                  <a:pt x="137285" y="14600"/>
                </a:cubicBezTo>
                <a:close/>
                <a:moveTo>
                  <a:pt x="86742" y="25082"/>
                </a:moveTo>
                <a:lnTo>
                  <a:pt x="87407" y="26127"/>
                </a:lnTo>
                <a:lnTo>
                  <a:pt x="80915" y="29136"/>
                </a:lnTo>
                <a:lnTo>
                  <a:pt x="80281" y="27869"/>
                </a:lnTo>
                <a:lnTo>
                  <a:pt x="86742" y="25082"/>
                </a:lnTo>
                <a:close/>
                <a:moveTo>
                  <a:pt x="11908" y="22295"/>
                </a:moveTo>
                <a:lnTo>
                  <a:pt x="17481" y="23530"/>
                </a:lnTo>
                <a:lnTo>
                  <a:pt x="18241" y="28281"/>
                </a:lnTo>
                <a:lnTo>
                  <a:pt x="13111" y="29167"/>
                </a:lnTo>
                <a:lnTo>
                  <a:pt x="12889" y="27837"/>
                </a:lnTo>
                <a:lnTo>
                  <a:pt x="11908" y="22295"/>
                </a:lnTo>
                <a:close/>
                <a:moveTo>
                  <a:pt x="53806" y="22042"/>
                </a:moveTo>
                <a:lnTo>
                  <a:pt x="55738" y="26697"/>
                </a:lnTo>
                <a:lnTo>
                  <a:pt x="49974" y="29326"/>
                </a:lnTo>
                <a:lnTo>
                  <a:pt x="48010" y="25082"/>
                </a:lnTo>
                <a:lnTo>
                  <a:pt x="53806" y="22042"/>
                </a:lnTo>
                <a:close/>
                <a:moveTo>
                  <a:pt x="47599" y="25304"/>
                </a:moveTo>
                <a:lnTo>
                  <a:pt x="48517" y="27236"/>
                </a:lnTo>
                <a:lnTo>
                  <a:pt x="42785" y="29642"/>
                </a:lnTo>
                <a:lnTo>
                  <a:pt x="42215" y="28281"/>
                </a:lnTo>
                <a:lnTo>
                  <a:pt x="42152" y="28154"/>
                </a:lnTo>
                <a:lnTo>
                  <a:pt x="47599" y="25304"/>
                </a:lnTo>
                <a:close/>
                <a:moveTo>
                  <a:pt x="67709" y="24417"/>
                </a:moveTo>
                <a:lnTo>
                  <a:pt x="69514" y="28534"/>
                </a:lnTo>
                <a:lnTo>
                  <a:pt x="66727" y="29674"/>
                </a:lnTo>
                <a:lnTo>
                  <a:pt x="64985" y="25716"/>
                </a:lnTo>
                <a:lnTo>
                  <a:pt x="67709" y="24417"/>
                </a:lnTo>
                <a:close/>
                <a:moveTo>
                  <a:pt x="96527" y="25209"/>
                </a:moveTo>
                <a:lnTo>
                  <a:pt x="94532" y="30117"/>
                </a:lnTo>
                <a:lnTo>
                  <a:pt x="92790" y="27046"/>
                </a:lnTo>
                <a:lnTo>
                  <a:pt x="96527" y="25209"/>
                </a:lnTo>
                <a:close/>
                <a:moveTo>
                  <a:pt x="64573" y="25906"/>
                </a:moveTo>
                <a:lnTo>
                  <a:pt x="66283" y="29864"/>
                </a:lnTo>
                <a:lnTo>
                  <a:pt x="64985" y="30434"/>
                </a:lnTo>
                <a:lnTo>
                  <a:pt x="63370" y="26476"/>
                </a:lnTo>
                <a:lnTo>
                  <a:pt x="64573" y="25906"/>
                </a:lnTo>
                <a:close/>
                <a:moveTo>
                  <a:pt x="177125" y="23309"/>
                </a:moveTo>
                <a:lnTo>
                  <a:pt x="183364" y="27426"/>
                </a:lnTo>
                <a:lnTo>
                  <a:pt x="181717" y="30593"/>
                </a:lnTo>
                <a:lnTo>
                  <a:pt x="175257" y="27014"/>
                </a:lnTo>
                <a:lnTo>
                  <a:pt x="177125" y="23309"/>
                </a:lnTo>
                <a:close/>
                <a:moveTo>
                  <a:pt x="121546" y="13650"/>
                </a:moveTo>
                <a:lnTo>
                  <a:pt x="134847" y="19318"/>
                </a:lnTo>
                <a:cubicBezTo>
                  <a:pt x="133327" y="22992"/>
                  <a:pt x="131617" y="27172"/>
                  <a:pt x="130287" y="30624"/>
                </a:cubicBezTo>
                <a:lnTo>
                  <a:pt x="126360" y="28882"/>
                </a:lnTo>
                <a:lnTo>
                  <a:pt x="128735" y="24195"/>
                </a:lnTo>
                <a:cubicBezTo>
                  <a:pt x="128846" y="24040"/>
                  <a:pt x="128629" y="23868"/>
                  <a:pt x="128468" y="23868"/>
                </a:cubicBezTo>
                <a:cubicBezTo>
                  <a:pt x="128400" y="23868"/>
                  <a:pt x="128342" y="23899"/>
                  <a:pt x="128323" y="23974"/>
                </a:cubicBezTo>
                <a:lnTo>
                  <a:pt x="125980" y="28692"/>
                </a:lnTo>
                <a:lnTo>
                  <a:pt x="116669" y="24575"/>
                </a:lnTo>
                <a:cubicBezTo>
                  <a:pt x="118157" y="21219"/>
                  <a:pt x="119836" y="17450"/>
                  <a:pt x="121546" y="13650"/>
                </a:cubicBezTo>
                <a:close/>
                <a:moveTo>
                  <a:pt x="227416" y="29294"/>
                </a:moveTo>
                <a:lnTo>
                  <a:pt x="226941" y="30909"/>
                </a:lnTo>
                <a:lnTo>
                  <a:pt x="221145" y="30814"/>
                </a:lnTo>
                <a:lnTo>
                  <a:pt x="221399" y="29357"/>
                </a:lnTo>
                <a:lnTo>
                  <a:pt x="227416" y="29294"/>
                </a:lnTo>
                <a:close/>
                <a:moveTo>
                  <a:pt x="237075" y="29167"/>
                </a:moveTo>
                <a:lnTo>
                  <a:pt x="236948" y="31036"/>
                </a:lnTo>
                <a:lnTo>
                  <a:pt x="227416" y="30909"/>
                </a:lnTo>
                <a:lnTo>
                  <a:pt x="227891" y="29262"/>
                </a:lnTo>
                <a:lnTo>
                  <a:pt x="237075" y="29167"/>
                </a:lnTo>
                <a:close/>
                <a:moveTo>
                  <a:pt x="78698" y="25779"/>
                </a:moveTo>
                <a:lnTo>
                  <a:pt x="79648" y="27647"/>
                </a:lnTo>
                <a:lnTo>
                  <a:pt x="71635" y="31131"/>
                </a:lnTo>
                <a:lnTo>
                  <a:pt x="70844" y="29326"/>
                </a:lnTo>
                <a:lnTo>
                  <a:pt x="78698" y="25779"/>
                </a:lnTo>
                <a:close/>
                <a:moveTo>
                  <a:pt x="243123" y="29104"/>
                </a:moveTo>
                <a:lnTo>
                  <a:pt x="243123" y="29104"/>
                </a:lnTo>
                <a:cubicBezTo>
                  <a:pt x="243060" y="29706"/>
                  <a:pt x="242997" y="30402"/>
                  <a:pt x="242933" y="31131"/>
                </a:cubicBezTo>
                <a:lnTo>
                  <a:pt x="237423" y="31068"/>
                </a:lnTo>
                <a:lnTo>
                  <a:pt x="237518" y="29167"/>
                </a:lnTo>
                <a:lnTo>
                  <a:pt x="243123" y="29104"/>
                </a:lnTo>
                <a:close/>
                <a:moveTo>
                  <a:pt x="18305" y="28756"/>
                </a:moveTo>
                <a:lnTo>
                  <a:pt x="18590" y="30529"/>
                </a:lnTo>
                <a:lnTo>
                  <a:pt x="13523" y="31448"/>
                </a:lnTo>
                <a:lnTo>
                  <a:pt x="13206" y="29642"/>
                </a:lnTo>
                <a:lnTo>
                  <a:pt x="18305" y="28756"/>
                </a:lnTo>
                <a:close/>
                <a:moveTo>
                  <a:pt x="32619" y="26887"/>
                </a:moveTo>
                <a:lnTo>
                  <a:pt x="40125" y="28566"/>
                </a:lnTo>
                <a:lnTo>
                  <a:pt x="33316" y="31543"/>
                </a:lnTo>
                <a:lnTo>
                  <a:pt x="32366" y="28914"/>
                </a:lnTo>
                <a:lnTo>
                  <a:pt x="32619" y="26887"/>
                </a:lnTo>
                <a:close/>
                <a:moveTo>
                  <a:pt x="268522" y="28819"/>
                </a:moveTo>
                <a:lnTo>
                  <a:pt x="268459" y="31543"/>
                </a:lnTo>
                <a:lnTo>
                  <a:pt x="245245" y="31194"/>
                </a:lnTo>
                <a:lnTo>
                  <a:pt x="245435" y="29072"/>
                </a:lnTo>
                <a:lnTo>
                  <a:pt x="268522" y="28819"/>
                </a:lnTo>
                <a:close/>
                <a:moveTo>
                  <a:pt x="62926" y="26697"/>
                </a:moveTo>
                <a:lnTo>
                  <a:pt x="63972" y="29167"/>
                </a:lnTo>
                <a:lnTo>
                  <a:pt x="58271" y="31701"/>
                </a:lnTo>
                <a:lnTo>
                  <a:pt x="57289" y="29357"/>
                </a:lnTo>
                <a:lnTo>
                  <a:pt x="62926" y="26697"/>
                </a:lnTo>
                <a:close/>
                <a:moveTo>
                  <a:pt x="87660" y="26507"/>
                </a:moveTo>
                <a:lnTo>
                  <a:pt x="87913" y="26919"/>
                </a:lnTo>
                <a:lnTo>
                  <a:pt x="88863" y="28407"/>
                </a:lnTo>
                <a:lnTo>
                  <a:pt x="84905" y="30371"/>
                </a:lnTo>
                <a:lnTo>
                  <a:pt x="84810" y="30371"/>
                </a:lnTo>
                <a:cubicBezTo>
                  <a:pt x="84778" y="30402"/>
                  <a:pt x="84746" y="30434"/>
                  <a:pt x="84715" y="30466"/>
                </a:cubicBezTo>
                <a:lnTo>
                  <a:pt x="82213" y="31701"/>
                </a:lnTo>
                <a:lnTo>
                  <a:pt x="81136" y="29547"/>
                </a:lnTo>
                <a:lnTo>
                  <a:pt x="87660" y="26507"/>
                </a:lnTo>
                <a:close/>
                <a:moveTo>
                  <a:pt x="55896" y="27141"/>
                </a:moveTo>
                <a:lnTo>
                  <a:pt x="56719" y="29104"/>
                </a:lnTo>
                <a:lnTo>
                  <a:pt x="51114" y="31764"/>
                </a:lnTo>
                <a:lnTo>
                  <a:pt x="50164" y="29737"/>
                </a:lnTo>
                <a:lnTo>
                  <a:pt x="55896" y="27141"/>
                </a:lnTo>
                <a:close/>
                <a:moveTo>
                  <a:pt x="12509" y="28122"/>
                </a:moveTo>
                <a:lnTo>
                  <a:pt x="12731" y="29516"/>
                </a:lnTo>
                <a:lnTo>
                  <a:pt x="13079" y="31543"/>
                </a:lnTo>
                <a:lnTo>
                  <a:pt x="10799" y="31954"/>
                </a:lnTo>
                <a:lnTo>
                  <a:pt x="10007" y="28597"/>
                </a:lnTo>
                <a:lnTo>
                  <a:pt x="12509" y="28122"/>
                </a:lnTo>
                <a:close/>
                <a:moveTo>
                  <a:pt x="152297" y="21124"/>
                </a:moveTo>
                <a:lnTo>
                  <a:pt x="159105" y="24797"/>
                </a:lnTo>
                <a:lnTo>
                  <a:pt x="155559" y="32049"/>
                </a:lnTo>
                <a:lnTo>
                  <a:pt x="149478" y="29326"/>
                </a:lnTo>
                <a:lnTo>
                  <a:pt x="152297" y="21124"/>
                </a:lnTo>
                <a:close/>
                <a:moveTo>
                  <a:pt x="276851" y="28724"/>
                </a:moveTo>
                <a:lnTo>
                  <a:pt x="276724" y="32049"/>
                </a:lnTo>
                <a:lnTo>
                  <a:pt x="268934" y="31543"/>
                </a:lnTo>
                <a:lnTo>
                  <a:pt x="268997" y="28819"/>
                </a:lnTo>
                <a:lnTo>
                  <a:pt x="276851" y="28724"/>
                </a:lnTo>
                <a:close/>
                <a:moveTo>
                  <a:pt x="9532" y="28724"/>
                </a:moveTo>
                <a:lnTo>
                  <a:pt x="10324" y="32049"/>
                </a:lnTo>
                <a:lnTo>
                  <a:pt x="7917" y="32493"/>
                </a:lnTo>
                <a:cubicBezTo>
                  <a:pt x="7537" y="31321"/>
                  <a:pt x="7126" y="30212"/>
                  <a:pt x="6746" y="29262"/>
                </a:cubicBezTo>
                <a:lnTo>
                  <a:pt x="9532" y="28724"/>
                </a:lnTo>
                <a:close/>
                <a:moveTo>
                  <a:pt x="69672" y="28946"/>
                </a:moveTo>
                <a:lnTo>
                  <a:pt x="70780" y="31479"/>
                </a:lnTo>
                <a:lnTo>
                  <a:pt x="68025" y="32683"/>
                </a:lnTo>
                <a:lnTo>
                  <a:pt x="66885" y="30117"/>
                </a:lnTo>
                <a:lnTo>
                  <a:pt x="69672" y="28946"/>
                </a:lnTo>
                <a:close/>
                <a:moveTo>
                  <a:pt x="28249" y="25937"/>
                </a:moveTo>
                <a:lnTo>
                  <a:pt x="32144" y="26792"/>
                </a:lnTo>
                <a:lnTo>
                  <a:pt x="31891" y="28914"/>
                </a:lnTo>
                <a:cubicBezTo>
                  <a:pt x="31891" y="28946"/>
                  <a:pt x="31891" y="28977"/>
                  <a:pt x="31922" y="29009"/>
                </a:cubicBezTo>
                <a:lnTo>
                  <a:pt x="31891" y="29009"/>
                </a:lnTo>
                <a:lnTo>
                  <a:pt x="32873" y="31701"/>
                </a:lnTo>
                <a:lnTo>
                  <a:pt x="30244" y="32841"/>
                </a:lnTo>
                <a:lnTo>
                  <a:pt x="28629" y="29167"/>
                </a:lnTo>
                <a:lnTo>
                  <a:pt x="28249" y="25937"/>
                </a:lnTo>
                <a:close/>
                <a:moveTo>
                  <a:pt x="79869" y="28059"/>
                </a:moveTo>
                <a:lnTo>
                  <a:pt x="80598" y="29547"/>
                </a:lnTo>
                <a:lnTo>
                  <a:pt x="81801" y="31923"/>
                </a:lnTo>
                <a:lnTo>
                  <a:pt x="78919" y="33379"/>
                </a:lnTo>
                <a:lnTo>
                  <a:pt x="77209" y="29231"/>
                </a:lnTo>
                <a:lnTo>
                  <a:pt x="79869" y="28059"/>
                </a:lnTo>
                <a:close/>
                <a:moveTo>
                  <a:pt x="66473" y="30276"/>
                </a:moveTo>
                <a:lnTo>
                  <a:pt x="67614" y="32873"/>
                </a:lnTo>
                <a:lnTo>
                  <a:pt x="66220" y="33474"/>
                </a:lnTo>
                <a:lnTo>
                  <a:pt x="65143" y="30846"/>
                </a:lnTo>
                <a:lnTo>
                  <a:pt x="66473" y="30276"/>
                </a:lnTo>
                <a:close/>
                <a:moveTo>
                  <a:pt x="89117" y="28819"/>
                </a:moveTo>
                <a:lnTo>
                  <a:pt x="91555" y="32683"/>
                </a:lnTo>
                <a:lnTo>
                  <a:pt x="89560" y="33569"/>
                </a:lnTo>
                <a:lnTo>
                  <a:pt x="87438" y="29642"/>
                </a:lnTo>
                <a:lnTo>
                  <a:pt x="89117" y="28819"/>
                </a:lnTo>
                <a:close/>
                <a:moveTo>
                  <a:pt x="92379" y="27236"/>
                </a:moveTo>
                <a:lnTo>
                  <a:pt x="94311" y="30688"/>
                </a:lnTo>
                <a:lnTo>
                  <a:pt x="92949" y="34108"/>
                </a:lnTo>
                <a:lnTo>
                  <a:pt x="89529" y="28661"/>
                </a:lnTo>
                <a:lnTo>
                  <a:pt x="92379" y="27236"/>
                </a:lnTo>
                <a:close/>
                <a:moveTo>
                  <a:pt x="76798" y="29389"/>
                </a:moveTo>
                <a:lnTo>
                  <a:pt x="78539" y="33569"/>
                </a:lnTo>
                <a:lnTo>
                  <a:pt x="77874" y="33886"/>
                </a:lnTo>
                <a:lnTo>
                  <a:pt x="76354" y="34646"/>
                </a:lnTo>
                <a:lnTo>
                  <a:pt x="74486" y="30402"/>
                </a:lnTo>
                <a:lnTo>
                  <a:pt x="76798" y="29389"/>
                </a:lnTo>
                <a:close/>
                <a:moveTo>
                  <a:pt x="48707" y="27616"/>
                </a:moveTo>
                <a:lnTo>
                  <a:pt x="50702" y="31923"/>
                </a:lnTo>
                <a:lnTo>
                  <a:pt x="44875" y="34678"/>
                </a:lnTo>
                <a:cubicBezTo>
                  <a:pt x="44083" y="32809"/>
                  <a:pt x="43450" y="31194"/>
                  <a:pt x="42975" y="30054"/>
                </a:cubicBezTo>
                <a:lnTo>
                  <a:pt x="48707" y="27616"/>
                </a:lnTo>
                <a:close/>
                <a:moveTo>
                  <a:pt x="87027" y="29864"/>
                </a:moveTo>
                <a:lnTo>
                  <a:pt x="89148" y="33791"/>
                </a:lnTo>
                <a:lnTo>
                  <a:pt x="87058" y="34804"/>
                </a:lnTo>
                <a:lnTo>
                  <a:pt x="85222" y="30751"/>
                </a:lnTo>
                <a:lnTo>
                  <a:pt x="87027" y="29864"/>
                </a:lnTo>
                <a:close/>
                <a:moveTo>
                  <a:pt x="23815" y="29231"/>
                </a:moveTo>
                <a:lnTo>
                  <a:pt x="28249" y="29452"/>
                </a:lnTo>
                <a:lnTo>
                  <a:pt x="29832" y="32999"/>
                </a:lnTo>
                <a:lnTo>
                  <a:pt x="24765" y="35216"/>
                </a:lnTo>
                <a:cubicBezTo>
                  <a:pt x="24449" y="33221"/>
                  <a:pt x="24132" y="31194"/>
                  <a:pt x="23815" y="29231"/>
                </a:cubicBezTo>
                <a:close/>
                <a:moveTo>
                  <a:pt x="175035" y="27362"/>
                </a:moveTo>
                <a:lnTo>
                  <a:pt x="181527" y="30973"/>
                </a:lnTo>
                <a:lnTo>
                  <a:pt x="179310" y="35280"/>
                </a:lnTo>
                <a:lnTo>
                  <a:pt x="172850" y="31701"/>
                </a:lnTo>
                <a:lnTo>
                  <a:pt x="175035" y="27362"/>
                </a:lnTo>
                <a:close/>
                <a:moveTo>
                  <a:pt x="74074" y="30593"/>
                </a:moveTo>
                <a:lnTo>
                  <a:pt x="75942" y="34868"/>
                </a:lnTo>
                <a:lnTo>
                  <a:pt x="73757" y="35945"/>
                </a:lnTo>
                <a:lnTo>
                  <a:pt x="71825" y="31543"/>
                </a:lnTo>
                <a:lnTo>
                  <a:pt x="74074" y="30593"/>
                </a:lnTo>
                <a:close/>
                <a:moveTo>
                  <a:pt x="84810" y="30973"/>
                </a:moveTo>
                <a:lnTo>
                  <a:pt x="86615" y="34963"/>
                </a:lnTo>
                <a:lnTo>
                  <a:pt x="84366" y="36008"/>
                </a:lnTo>
                <a:lnTo>
                  <a:pt x="83480" y="34203"/>
                </a:lnTo>
                <a:lnTo>
                  <a:pt x="82435" y="32144"/>
                </a:lnTo>
                <a:lnTo>
                  <a:pt x="84810" y="30973"/>
                </a:lnTo>
                <a:close/>
                <a:moveTo>
                  <a:pt x="103906" y="18337"/>
                </a:moveTo>
                <a:lnTo>
                  <a:pt x="108942" y="19635"/>
                </a:lnTo>
                <a:lnTo>
                  <a:pt x="109290" y="21662"/>
                </a:lnTo>
                <a:cubicBezTo>
                  <a:pt x="109290" y="21725"/>
                  <a:pt x="109353" y="21789"/>
                  <a:pt x="109417" y="21820"/>
                </a:cubicBezTo>
                <a:lnTo>
                  <a:pt x="115655" y="24575"/>
                </a:lnTo>
                <a:cubicBezTo>
                  <a:pt x="113217" y="30117"/>
                  <a:pt x="111380" y="34551"/>
                  <a:pt x="111158" y="35501"/>
                </a:cubicBezTo>
                <a:cubicBezTo>
                  <a:pt x="111158" y="35596"/>
                  <a:pt x="111127" y="35723"/>
                  <a:pt x="111095" y="35850"/>
                </a:cubicBezTo>
                <a:lnTo>
                  <a:pt x="104540" y="35058"/>
                </a:lnTo>
                <a:lnTo>
                  <a:pt x="104413" y="35058"/>
                </a:lnTo>
                <a:lnTo>
                  <a:pt x="102703" y="36040"/>
                </a:lnTo>
                <a:lnTo>
                  <a:pt x="101974" y="31954"/>
                </a:lnTo>
                <a:cubicBezTo>
                  <a:pt x="102069" y="31099"/>
                  <a:pt x="103653" y="20268"/>
                  <a:pt x="103906" y="18337"/>
                </a:cubicBezTo>
                <a:close/>
                <a:moveTo>
                  <a:pt x="82023" y="32366"/>
                </a:moveTo>
                <a:lnTo>
                  <a:pt x="82941" y="34203"/>
                </a:lnTo>
                <a:lnTo>
                  <a:pt x="79046" y="36103"/>
                </a:lnTo>
                <a:lnTo>
                  <a:pt x="78254" y="34234"/>
                </a:lnTo>
                <a:lnTo>
                  <a:pt x="82023" y="32366"/>
                </a:lnTo>
                <a:close/>
                <a:moveTo>
                  <a:pt x="17956" y="23625"/>
                </a:moveTo>
                <a:lnTo>
                  <a:pt x="20743" y="24259"/>
                </a:lnTo>
                <a:cubicBezTo>
                  <a:pt x="21282" y="27806"/>
                  <a:pt x="21915" y="31954"/>
                  <a:pt x="22580" y="35976"/>
                </a:cubicBezTo>
                <a:lnTo>
                  <a:pt x="19952" y="36388"/>
                </a:lnTo>
                <a:lnTo>
                  <a:pt x="19065" y="30688"/>
                </a:lnTo>
                <a:lnTo>
                  <a:pt x="17956" y="23625"/>
                </a:lnTo>
                <a:close/>
                <a:moveTo>
                  <a:pt x="181971" y="15138"/>
                </a:moveTo>
                <a:lnTo>
                  <a:pt x="201542" y="26697"/>
                </a:lnTo>
                <a:lnTo>
                  <a:pt x="198660" y="36388"/>
                </a:lnTo>
                <a:lnTo>
                  <a:pt x="184536" y="27077"/>
                </a:lnTo>
                <a:cubicBezTo>
                  <a:pt x="182667" y="25019"/>
                  <a:pt x="179754" y="22010"/>
                  <a:pt x="178582" y="20807"/>
                </a:cubicBezTo>
                <a:lnTo>
                  <a:pt x="181971" y="15138"/>
                </a:lnTo>
                <a:close/>
                <a:moveTo>
                  <a:pt x="18653" y="30973"/>
                </a:moveTo>
                <a:lnTo>
                  <a:pt x="19508" y="36420"/>
                </a:lnTo>
                <a:lnTo>
                  <a:pt x="14536" y="37180"/>
                </a:lnTo>
                <a:lnTo>
                  <a:pt x="13618" y="31923"/>
                </a:lnTo>
                <a:lnTo>
                  <a:pt x="18653" y="30973"/>
                </a:lnTo>
                <a:close/>
                <a:moveTo>
                  <a:pt x="133865" y="22929"/>
                </a:moveTo>
                <a:lnTo>
                  <a:pt x="148465" y="29421"/>
                </a:lnTo>
                <a:lnTo>
                  <a:pt x="145709" y="37465"/>
                </a:lnTo>
                <a:lnTo>
                  <a:pt x="130698" y="30814"/>
                </a:lnTo>
                <a:cubicBezTo>
                  <a:pt x="131648" y="28439"/>
                  <a:pt x="132757" y="25652"/>
                  <a:pt x="133865" y="22929"/>
                </a:cubicBezTo>
                <a:close/>
                <a:moveTo>
                  <a:pt x="158567" y="33854"/>
                </a:moveTo>
                <a:lnTo>
                  <a:pt x="160277" y="34614"/>
                </a:lnTo>
                <a:lnTo>
                  <a:pt x="158947" y="37528"/>
                </a:lnTo>
                <a:lnTo>
                  <a:pt x="157079" y="36641"/>
                </a:lnTo>
                <a:lnTo>
                  <a:pt x="158567" y="33854"/>
                </a:lnTo>
                <a:close/>
                <a:moveTo>
                  <a:pt x="83163" y="34614"/>
                </a:moveTo>
                <a:lnTo>
                  <a:pt x="83955" y="36198"/>
                </a:lnTo>
                <a:lnTo>
                  <a:pt x="79806" y="37876"/>
                </a:lnTo>
                <a:lnTo>
                  <a:pt x="79204" y="36515"/>
                </a:lnTo>
                <a:lnTo>
                  <a:pt x="79236" y="36515"/>
                </a:lnTo>
                <a:lnTo>
                  <a:pt x="83163" y="34614"/>
                </a:lnTo>
                <a:close/>
                <a:moveTo>
                  <a:pt x="161671" y="20553"/>
                </a:moveTo>
                <a:lnTo>
                  <a:pt x="174845" y="25779"/>
                </a:lnTo>
                <a:lnTo>
                  <a:pt x="168701" y="37876"/>
                </a:lnTo>
                <a:lnTo>
                  <a:pt x="155970" y="32239"/>
                </a:lnTo>
                <a:lnTo>
                  <a:pt x="161671" y="20553"/>
                </a:lnTo>
                <a:close/>
                <a:moveTo>
                  <a:pt x="13174" y="32018"/>
                </a:moveTo>
                <a:lnTo>
                  <a:pt x="14093" y="37243"/>
                </a:lnTo>
                <a:lnTo>
                  <a:pt x="9627" y="37908"/>
                </a:lnTo>
                <a:cubicBezTo>
                  <a:pt x="9121" y="36135"/>
                  <a:pt x="8582" y="34456"/>
                  <a:pt x="8076" y="32936"/>
                </a:cubicBezTo>
                <a:lnTo>
                  <a:pt x="13174" y="32018"/>
                </a:lnTo>
                <a:close/>
                <a:moveTo>
                  <a:pt x="183744" y="27679"/>
                </a:moveTo>
                <a:lnTo>
                  <a:pt x="185327" y="28724"/>
                </a:lnTo>
                <a:cubicBezTo>
                  <a:pt x="185454" y="28851"/>
                  <a:pt x="185581" y="29009"/>
                  <a:pt x="185676" y="29199"/>
                </a:cubicBezTo>
                <a:cubicBezTo>
                  <a:pt x="185771" y="29452"/>
                  <a:pt x="186626" y="32303"/>
                  <a:pt x="187703" y="36071"/>
                </a:cubicBezTo>
                <a:lnTo>
                  <a:pt x="183617" y="38003"/>
                </a:lnTo>
                <a:lnTo>
                  <a:pt x="181052" y="32873"/>
                </a:lnTo>
                <a:lnTo>
                  <a:pt x="182034" y="31004"/>
                </a:lnTo>
                <a:lnTo>
                  <a:pt x="183744" y="27679"/>
                </a:lnTo>
                <a:close/>
                <a:moveTo>
                  <a:pt x="91809" y="33063"/>
                </a:moveTo>
                <a:lnTo>
                  <a:pt x="94532" y="37401"/>
                </a:lnTo>
                <a:lnTo>
                  <a:pt x="91999" y="38098"/>
                </a:lnTo>
                <a:lnTo>
                  <a:pt x="89782" y="34013"/>
                </a:lnTo>
                <a:lnTo>
                  <a:pt x="91809" y="33063"/>
                </a:lnTo>
                <a:close/>
                <a:moveTo>
                  <a:pt x="70970" y="31923"/>
                </a:moveTo>
                <a:lnTo>
                  <a:pt x="72902" y="36293"/>
                </a:lnTo>
                <a:lnTo>
                  <a:pt x="68120" y="38130"/>
                </a:lnTo>
                <a:lnTo>
                  <a:pt x="66378" y="33886"/>
                </a:lnTo>
                <a:lnTo>
                  <a:pt x="67994" y="33221"/>
                </a:lnTo>
                <a:lnTo>
                  <a:pt x="70970" y="31923"/>
                </a:lnTo>
                <a:close/>
                <a:moveTo>
                  <a:pt x="149320" y="29769"/>
                </a:moveTo>
                <a:lnTo>
                  <a:pt x="155368" y="32461"/>
                </a:lnTo>
                <a:lnTo>
                  <a:pt x="152360" y="38605"/>
                </a:lnTo>
                <a:lnTo>
                  <a:pt x="146564" y="37718"/>
                </a:lnTo>
                <a:lnTo>
                  <a:pt x="149320" y="29769"/>
                </a:lnTo>
                <a:close/>
                <a:moveTo>
                  <a:pt x="64130" y="29579"/>
                </a:moveTo>
                <a:lnTo>
                  <a:pt x="64637" y="30814"/>
                </a:lnTo>
                <a:lnTo>
                  <a:pt x="67012" y="36578"/>
                </a:lnTo>
                <a:lnTo>
                  <a:pt x="61153" y="38731"/>
                </a:lnTo>
                <a:lnTo>
                  <a:pt x="58429" y="32113"/>
                </a:lnTo>
                <a:lnTo>
                  <a:pt x="64130" y="29579"/>
                </a:lnTo>
                <a:close/>
                <a:moveTo>
                  <a:pt x="89370" y="34203"/>
                </a:moveTo>
                <a:lnTo>
                  <a:pt x="91524" y="38161"/>
                </a:lnTo>
                <a:lnTo>
                  <a:pt x="88895" y="38858"/>
                </a:lnTo>
                <a:lnTo>
                  <a:pt x="87248" y="35185"/>
                </a:lnTo>
                <a:lnTo>
                  <a:pt x="89370" y="34203"/>
                </a:lnTo>
                <a:close/>
                <a:moveTo>
                  <a:pt x="56878" y="29547"/>
                </a:moveTo>
                <a:lnTo>
                  <a:pt x="59918" y="36926"/>
                </a:lnTo>
                <a:lnTo>
                  <a:pt x="54503" y="39048"/>
                </a:lnTo>
                <a:lnTo>
                  <a:pt x="51304" y="32176"/>
                </a:lnTo>
                <a:lnTo>
                  <a:pt x="56878" y="29547"/>
                </a:lnTo>
                <a:close/>
                <a:moveTo>
                  <a:pt x="180799" y="33348"/>
                </a:moveTo>
                <a:lnTo>
                  <a:pt x="183237" y="38193"/>
                </a:lnTo>
                <a:lnTo>
                  <a:pt x="181242" y="39143"/>
                </a:lnTo>
                <a:lnTo>
                  <a:pt x="179659" y="35596"/>
                </a:lnTo>
                <a:lnTo>
                  <a:pt x="180799" y="33348"/>
                </a:lnTo>
                <a:close/>
                <a:moveTo>
                  <a:pt x="102925" y="21979"/>
                </a:moveTo>
                <a:cubicBezTo>
                  <a:pt x="102323" y="26064"/>
                  <a:pt x="101499" y="31828"/>
                  <a:pt x="101468" y="31923"/>
                </a:cubicBezTo>
                <a:cubicBezTo>
                  <a:pt x="101468" y="31954"/>
                  <a:pt x="101468" y="31986"/>
                  <a:pt x="101468" y="31986"/>
                </a:cubicBezTo>
                <a:lnTo>
                  <a:pt x="102259" y="36325"/>
                </a:lnTo>
                <a:lnTo>
                  <a:pt x="96781" y="39460"/>
                </a:lnTo>
                <a:lnTo>
                  <a:pt x="95039" y="37401"/>
                </a:lnTo>
                <a:lnTo>
                  <a:pt x="93265" y="34551"/>
                </a:lnTo>
                <a:lnTo>
                  <a:pt x="97161" y="24765"/>
                </a:lnTo>
                <a:lnTo>
                  <a:pt x="97161" y="24734"/>
                </a:lnTo>
                <a:lnTo>
                  <a:pt x="97161" y="24702"/>
                </a:lnTo>
                <a:lnTo>
                  <a:pt x="97161" y="24670"/>
                </a:lnTo>
                <a:lnTo>
                  <a:pt x="96622" y="22327"/>
                </a:lnTo>
                <a:lnTo>
                  <a:pt x="102925" y="21979"/>
                </a:lnTo>
                <a:close/>
                <a:moveTo>
                  <a:pt x="160689" y="34804"/>
                </a:moveTo>
                <a:lnTo>
                  <a:pt x="164679" y="36578"/>
                </a:lnTo>
                <a:lnTo>
                  <a:pt x="163222" y="39555"/>
                </a:lnTo>
                <a:lnTo>
                  <a:pt x="159359" y="37686"/>
                </a:lnTo>
                <a:lnTo>
                  <a:pt x="160689" y="34804"/>
                </a:lnTo>
                <a:close/>
                <a:moveTo>
                  <a:pt x="202429" y="26982"/>
                </a:moveTo>
                <a:lnTo>
                  <a:pt x="220448" y="29516"/>
                </a:lnTo>
                <a:lnTo>
                  <a:pt x="218770" y="39555"/>
                </a:lnTo>
                <a:lnTo>
                  <a:pt x="199610" y="36990"/>
                </a:lnTo>
                <a:lnTo>
                  <a:pt x="199452" y="36895"/>
                </a:lnTo>
                <a:lnTo>
                  <a:pt x="202429" y="26982"/>
                </a:lnTo>
                <a:close/>
                <a:moveTo>
                  <a:pt x="86837" y="35375"/>
                </a:moveTo>
                <a:lnTo>
                  <a:pt x="88483" y="38985"/>
                </a:lnTo>
                <a:lnTo>
                  <a:pt x="86172" y="39586"/>
                </a:lnTo>
                <a:lnTo>
                  <a:pt x="84588" y="36420"/>
                </a:lnTo>
                <a:lnTo>
                  <a:pt x="86837" y="35375"/>
                </a:lnTo>
                <a:close/>
                <a:moveTo>
                  <a:pt x="84145" y="36610"/>
                </a:moveTo>
                <a:lnTo>
                  <a:pt x="85665" y="39618"/>
                </a:lnTo>
                <a:lnTo>
                  <a:pt x="80598" y="39745"/>
                </a:lnTo>
                <a:cubicBezTo>
                  <a:pt x="80598" y="39713"/>
                  <a:pt x="80598" y="39681"/>
                  <a:pt x="80598" y="39681"/>
                </a:cubicBezTo>
                <a:lnTo>
                  <a:pt x="79996" y="38320"/>
                </a:lnTo>
                <a:lnTo>
                  <a:pt x="84145" y="36610"/>
                </a:lnTo>
                <a:close/>
                <a:moveTo>
                  <a:pt x="77811" y="34424"/>
                </a:moveTo>
                <a:lnTo>
                  <a:pt x="80059" y="39745"/>
                </a:lnTo>
                <a:lnTo>
                  <a:pt x="75277" y="39840"/>
                </a:lnTo>
                <a:cubicBezTo>
                  <a:pt x="75182" y="39428"/>
                  <a:pt x="75151" y="39175"/>
                  <a:pt x="75151" y="39143"/>
                </a:cubicBezTo>
                <a:cubicBezTo>
                  <a:pt x="75151" y="39111"/>
                  <a:pt x="75119" y="39080"/>
                  <a:pt x="75119" y="39048"/>
                </a:cubicBezTo>
                <a:lnTo>
                  <a:pt x="73916" y="36356"/>
                </a:lnTo>
                <a:lnTo>
                  <a:pt x="77811" y="34424"/>
                </a:lnTo>
                <a:close/>
                <a:moveTo>
                  <a:pt x="221050" y="31258"/>
                </a:moveTo>
                <a:lnTo>
                  <a:pt x="237170" y="31511"/>
                </a:lnTo>
                <a:lnTo>
                  <a:pt x="242870" y="31606"/>
                </a:lnTo>
                <a:cubicBezTo>
                  <a:pt x="242648" y="33854"/>
                  <a:pt x="242363" y="36673"/>
                  <a:pt x="242047" y="39840"/>
                </a:cubicBezTo>
                <a:lnTo>
                  <a:pt x="219657" y="39808"/>
                </a:lnTo>
                <a:lnTo>
                  <a:pt x="221050" y="31258"/>
                </a:lnTo>
                <a:close/>
                <a:moveTo>
                  <a:pt x="73092" y="36705"/>
                </a:moveTo>
                <a:lnTo>
                  <a:pt x="74264" y="39365"/>
                </a:lnTo>
                <a:lnTo>
                  <a:pt x="74327" y="39871"/>
                </a:lnTo>
                <a:lnTo>
                  <a:pt x="68880" y="39967"/>
                </a:lnTo>
                <a:lnTo>
                  <a:pt x="68310" y="38541"/>
                </a:lnTo>
                <a:lnTo>
                  <a:pt x="73092" y="36705"/>
                </a:lnTo>
                <a:close/>
                <a:moveTo>
                  <a:pt x="116511" y="24987"/>
                </a:moveTo>
                <a:lnTo>
                  <a:pt x="125758" y="29104"/>
                </a:lnTo>
                <a:lnTo>
                  <a:pt x="120247" y="40062"/>
                </a:lnTo>
                <a:lnTo>
                  <a:pt x="111982" y="36135"/>
                </a:lnTo>
                <a:cubicBezTo>
                  <a:pt x="112014" y="35976"/>
                  <a:pt x="112045" y="35818"/>
                  <a:pt x="112077" y="35723"/>
                </a:cubicBezTo>
                <a:cubicBezTo>
                  <a:pt x="112235" y="34836"/>
                  <a:pt x="114040" y="30561"/>
                  <a:pt x="116511" y="24987"/>
                </a:cubicBezTo>
                <a:close/>
                <a:moveTo>
                  <a:pt x="50892" y="32366"/>
                </a:moveTo>
                <a:lnTo>
                  <a:pt x="53267" y="37433"/>
                </a:lnTo>
                <a:lnTo>
                  <a:pt x="47155" y="40093"/>
                </a:lnTo>
                <a:cubicBezTo>
                  <a:pt x="46427" y="38383"/>
                  <a:pt x="45730" y="36673"/>
                  <a:pt x="45065" y="35121"/>
                </a:cubicBezTo>
                <a:lnTo>
                  <a:pt x="50892" y="32366"/>
                </a:lnTo>
                <a:close/>
                <a:moveTo>
                  <a:pt x="67170" y="37021"/>
                </a:moveTo>
                <a:lnTo>
                  <a:pt x="68405" y="39998"/>
                </a:lnTo>
                <a:lnTo>
                  <a:pt x="61945" y="40442"/>
                </a:lnTo>
                <a:lnTo>
                  <a:pt x="61723" y="40157"/>
                </a:lnTo>
                <a:lnTo>
                  <a:pt x="61311" y="39143"/>
                </a:lnTo>
                <a:lnTo>
                  <a:pt x="67170" y="37021"/>
                </a:lnTo>
                <a:close/>
                <a:moveTo>
                  <a:pt x="104888" y="35596"/>
                </a:moveTo>
                <a:lnTo>
                  <a:pt x="111000" y="36293"/>
                </a:lnTo>
                <a:cubicBezTo>
                  <a:pt x="110778" y="37180"/>
                  <a:pt x="110493" y="38478"/>
                  <a:pt x="110113" y="39967"/>
                </a:cubicBezTo>
                <a:lnTo>
                  <a:pt x="107200" y="40853"/>
                </a:lnTo>
                <a:lnTo>
                  <a:pt x="104888" y="35596"/>
                </a:lnTo>
                <a:close/>
                <a:moveTo>
                  <a:pt x="60076" y="37338"/>
                </a:moveTo>
                <a:lnTo>
                  <a:pt x="61311" y="40378"/>
                </a:lnTo>
                <a:cubicBezTo>
                  <a:pt x="61311" y="40378"/>
                  <a:pt x="61343" y="40410"/>
                  <a:pt x="61343" y="40410"/>
                </a:cubicBezTo>
                <a:lnTo>
                  <a:pt x="61375" y="40473"/>
                </a:lnTo>
                <a:lnTo>
                  <a:pt x="55358" y="40885"/>
                </a:lnTo>
                <a:lnTo>
                  <a:pt x="54693" y="39460"/>
                </a:lnTo>
                <a:lnTo>
                  <a:pt x="60076" y="37338"/>
                </a:lnTo>
                <a:close/>
                <a:moveTo>
                  <a:pt x="155812" y="32651"/>
                </a:moveTo>
                <a:lnTo>
                  <a:pt x="158155" y="33696"/>
                </a:lnTo>
                <a:lnTo>
                  <a:pt x="156572" y="36641"/>
                </a:lnTo>
                <a:cubicBezTo>
                  <a:pt x="156540" y="36673"/>
                  <a:pt x="156540" y="36736"/>
                  <a:pt x="156572" y="36800"/>
                </a:cubicBezTo>
                <a:cubicBezTo>
                  <a:pt x="156572" y="36863"/>
                  <a:pt x="156635" y="36926"/>
                  <a:pt x="156699" y="36958"/>
                </a:cubicBezTo>
                <a:lnTo>
                  <a:pt x="158789" y="37940"/>
                </a:lnTo>
                <a:lnTo>
                  <a:pt x="157332" y="41107"/>
                </a:lnTo>
                <a:lnTo>
                  <a:pt x="152803" y="38763"/>
                </a:lnTo>
                <a:lnTo>
                  <a:pt x="155812" y="32651"/>
                </a:lnTo>
                <a:close/>
                <a:moveTo>
                  <a:pt x="186183" y="29262"/>
                </a:moveTo>
                <a:lnTo>
                  <a:pt x="198185" y="37180"/>
                </a:lnTo>
                <a:lnTo>
                  <a:pt x="189698" y="41170"/>
                </a:lnTo>
                <a:cubicBezTo>
                  <a:pt x="188114" y="35691"/>
                  <a:pt x="186531" y="30402"/>
                  <a:pt x="186183" y="29262"/>
                </a:cubicBezTo>
                <a:close/>
                <a:moveTo>
                  <a:pt x="104445" y="35628"/>
                </a:moveTo>
                <a:lnTo>
                  <a:pt x="106756" y="40980"/>
                </a:lnTo>
                <a:lnTo>
                  <a:pt x="105743" y="41265"/>
                </a:lnTo>
                <a:lnTo>
                  <a:pt x="102861" y="36515"/>
                </a:lnTo>
                <a:lnTo>
                  <a:pt x="104445" y="35628"/>
                </a:lnTo>
                <a:close/>
                <a:moveTo>
                  <a:pt x="179405" y="36135"/>
                </a:moveTo>
                <a:lnTo>
                  <a:pt x="180862" y="39333"/>
                </a:lnTo>
                <a:lnTo>
                  <a:pt x="176713" y="41328"/>
                </a:lnTo>
                <a:lnTo>
                  <a:pt x="179405" y="36135"/>
                </a:lnTo>
                <a:close/>
                <a:moveTo>
                  <a:pt x="53426" y="37845"/>
                </a:moveTo>
                <a:lnTo>
                  <a:pt x="54883" y="40917"/>
                </a:lnTo>
                <a:lnTo>
                  <a:pt x="47694" y="41392"/>
                </a:lnTo>
                <a:cubicBezTo>
                  <a:pt x="47567" y="41107"/>
                  <a:pt x="47440" y="40790"/>
                  <a:pt x="47314" y="40505"/>
                </a:cubicBezTo>
                <a:lnTo>
                  <a:pt x="53426" y="37845"/>
                </a:lnTo>
                <a:close/>
                <a:moveTo>
                  <a:pt x="172660" y="32144"/>
                </a:moveTo>
                <a:lnTo>
                  <a:pt x="179120" y="35691"/>
                </a:lnTo>
                <a:lnTo>
                  <a:pt x="176112" y="41518"/>
                </a:lnTo>
                <a:lnTo>
                  <a:pt x="169556" y="38256"/>
                </a:lnTo>
                <a:lnTo>
                  <a:pt x="172660" y="32144"/>
                </a:lnTo>
                <a:close/>
                <a:moveTo>
                  <a:pt x="40885" y="28756"/>
                </a:moveTo>
                <a:lnTo>
                  <a:pt x="41455" y="28882"/>
                </a:lnTo>
                <a:cubicBezTo>
                  <a:pt x="41962" y="30117"/>
                  <a:pt x="44337" y="35818"/>
                  <a:pt x="46744" y="41455"/>
                </a:cubicBezTo>
                <a:lnTo>
                  <a:pt x="42817" y="41708"/>
                </a:lnTo>
                <a:lnTo>
                  <a:pt x="38225" y="29896"/>
                </a:lnTo>
                <a:lnTo>
                  <a:pt x="40885" y="28756"/>
                </a:lnTo>
                <a:close/>
                <a:moveTo>
                  <a:pt x="165091" y="36768"/>
                </a:moveTo>
                <a:lnTo>
                  <a:pt x="168543" y="38288"/>
                </a:lnTo>
                <a:lnTo>
                  <a:pt x="167909" y="41708"/>
                </a:lnTo>
                <a:lnTo>
                  <a:pt x="163666" y="39713"/>
                </a:lnTo>
                <a:lnTo>
                  <a:pt x="165091" y="36768"/>
                </a:lnTo>
                <a:close/>
                <a:moveTo>
                  <a:pt x="199515" y="37908"/>
                </a:moveTo>
                <a:lnTo>
                  <a:pt x="203791" y="38478"/>
                </a:lnTo>
                <a:lnTo>
                  <a:pt x="204994" y="42025"/>
                </a:lnTo>
                <a:lnTo>
                  <a:pt x="201162" y="41740"/>
                </a:lnTo>
                <a:lnTo>
                  <a:pt x="199515" y="37908"/>
                </a:lnTo>
                <a:close/>
                <a:moveTo>
                  <a:pt x="19572" y="36895"/>
                </a:moveTo>
                <a:lnTo>
                  <a:pt x="20268" y="41233"/>
                </a:lnTo>
                <a:lnTo>
                  <a:pt x="15423" y="42057"/>
                </a:lnTo>
                <a:lnTo>
                  <a:pt x="14631" y="37623"/>
                </a:lnTo>
                <a:lnTo>
                  <a:pt x="19572" y="36895"/>
                </a:lnTo>
                <a:close/>
                <a:moveTo>
                  <a:pt x="37813" y="30086"/>
                </a:moveTo>
                <a:lnTo>
                  <a:pt x="42342" y="41772"/>
                </a:lnTo>
                <a:lnTo>
                  <a:pt x="34456" y="42310"/>
                </a:lnTo>
                <a:lnTo>
                  <a:pt x="30466" y="33253"/>
                </a:lnTo>
                <a:lnTo>
                  <a:pt x="37813" y="30086"/>
                </a:lnTo>
                <a:close/>
                <a:moveTo>
                  <a:pt x="82910" y="40125"/>
                </a:moveTo>
                <a:lnTo>
                  <a:pt x="83005" y="42753"/>
                </a:lnTo>
                <a:lnTo>
                  <a:pt x="75784" y="42753"/>
                </a:lnTo>
                <a:cubicBezTo>
                  <a:pt x="75626" y="41740"/>
                  <a:pt x="75467" y="40917"/>
                  <a:pt x="75341" y="40283"/>
                </a:cubicBezTo>
                <a:lnTo>
                  <a:pt x="82910" y="40125"/>
                </a:lnTo>
                <a:close/>
                <a:moveTo>
                  <a:pt x="14188" y="37686"/>
                </a:moveTo>
                <a:lnTo>
                  <a:pt x="14980" y="42152"/>
                </a:lnTo>
                <a:lnTo>
                  <a:pt x="11053" y="42817"/>
                </a:lnTo>
                <a:cubicBezTo>
                  <a:pt x="10641" y="41297"/>
                  <a:pt x="10197" y="39808"/>
                  <a:pt x="9754" y="38351"/>
                </a:cubicBezTo>
                <a:lnTo>
                  <a:pt x="14188" y="37686"/>
                </a:lnTo>
                <a:close/>
                <a:moveTo>
                  <a:pt x="30022" y="33443"/>
                </a:moveTo>
                <a:lnTo>
                  <a:pt x="33949" y="42310"/>
                </a:lnTo>
                <a:lnTo>
                  <a:pt x="26000" y="42880"/>
                </a:lnTo>
                <a:cubicBezTo>
                  <a:pt x="25652" y="40600"/>
                  <a:pt x="25240" y="38161"/>
                  <a:pt x="24860" y="35691"/>
                </a:cubicBezTo>
                <a:lnTo>
                  <a:pt x="30022" y="33443"/>
                </a:lnTo>
                <a:close/>
                <a:moveTo>
                  <a:pt x="187861" y="36515"/>
                </a:moveTo>
                <a:cubicBezTo>
                  <a:pt x="188304" y="38035"/>
                  <a:pt x="188779" y="39713"/>
                  <a:pt x="189286" y="41392"/>
                </a:cubicBezTo>
                <a:lnTo>
                  <a:pt x="186087" y="42880"/>
                </a:lnTo>
                <a:lnTo>
                  <a:pt x="183839" y="38415"/>
                </a:lnTo>
                <a:lnTo>
                  <a:pt x="187861" y="36515"/>
                </a:lnTo>
                <a:close/>
                <a:moveTo>
                  <a:pt x="102449" y="36768"/>
                </a:moveTo>
                <a:lnTo>
                  <a:pt x="105331" y="41487"/>
                </a:lnTo>
                <a:lnTo>
                  <a:pt x="103115" y="42975"/>
                </a:lnTo>
                <a:lnTo>
                  <a:pt x="100043" y="38161"/>
                </a:lnTo>
                <a:lnTo>
                  <a:pt x="102449" y="36768"/>
                </a:lnTo>
                <a:close/>
                <a:moveTo>
                  <a:pt x="204297" y="38541"/>
                </a:moveTo>
                <a:lnTo>
                  <a:pt x="218548" y="40473"/>
                </a:lnTo>
                <a:lnTo>
                  <a:pt x="217757" y="42975"/>
                </a:lnTo>
                <a:lnTo>
                  <a:pt x="205469" y="42057"/>
                </a:lnTo>
                <a:lnTo>
                  <a:pt x="204297" y="38541"/>
                </a:lnTo>
                <a:close/>
                <a:moveTo>
                  <a:pt x="159169" y="38130"/>
                </a:moveTo>
                <a:lnTo>
                  <a:pt x="163032" y="39967"/>
                </a:lnTo>
                <a:lnTo>
                  <a:pt x="161449" y="43228"/>
                </a:lnTo>
                <a:lnTo>
                  <a:pt x="157712" y="41297"/>
                </a:lnTo>
                <a:lnTo>
                  <a:pt x="159169" y="38130"/>
                </a:lnTo>
                <a:close/>
                <a:moveTo>
                  <a:pt x="126170" y="29294"/>
                </a:moveTo>
                <a:lnTo>
                  <a:pt x="130128" y="31036"/>
                </a:lnTo>
                <a:cubicBezTo>
                  <a:pt x="128893" y="34139"/>
                  <a:pt x="128006" y="36546"/>
                  <a:pt x="127911" y="37211"/>
                </a:cubicBezTo>
                <a:cubicBezTo>
                  <a:pt x="127595" y="39143"/>
                  <a:pt x="127595" y="42437"/>
                  <a:pt x="127626" y="43577"/>
                </a:cubicBezTo>
                <a:lnTo>
                  <a:pt x="120659" y="40252"/>
                </a:lnTo>
                <a:lnTo>
                  <a:pt x="126170" y="29294"/>
                </a:lnTo>
                <a:close/>
                <a:moveTo>
                  <a:pt x="169430" y="38700"/>
                </a:moveTo>
                <a:lnTo>
                  <a:pt x="175700" y="41803"/>
                </a:lnTo>
                <a:lnTo>
                  <a:pt x="172185" y="43735"/>
                </a:lnTo>
                <a:lnTo>
                  <a:pt x="168765" y="42120"/>
                </a:lnTo>
                <a:lnTo>
                  <a:pt x="169430" y="38700"/>
                </a:lnTo>
                <a:close/>
                <a:moveTo>
                  <a:pt x="183396" y="38636"/>
                </a:moveTo>
                <a:lnTo>
                  <a:pt x="185676" y="43102"/>
                </a:lnTo>
                <a:lnTo>
                  <a:pt x="183459" y="44115"/>
                </a:lnTo>
                <a:lnTo>
                  <a:pt x="181432" y="39586"/>
                </a:lnTo>
                <a:lnTo>
                  <a:pt x="183396" y="38636"/>
                </a:lnTo>
                <a:close/>
                <a:moveTo>
                  <a:pt x="219562" y="40252"/>
                </a:moveTo>
                <a:lnTo>
                  <a:pt x="236758" y="40283"/>
                </a:lnTo>
                <a:lnTo>
                  <a:pt x="236473" y="44337"/>
                </a:lnTo>
                <a:lnTo>
                  <a:pt x="218675" y="43038"/>
                </a:lnTo>
                <a:lnTo>
                  <a:pt x="219562" y="40252"/>
                </a:lnTo>
                <a:close/>
                <a:moveTo>
                  <a:pt x="99663" y="38351"/>
                </a:moveTo>
                <a:lnTo>
                  <a:pt x="102766" y="43228"/>
                </a:lnTo>
                <a:lnTo>
                  <a:pt x="100961" y="44432"/>
                </a:lnTo>
                <a:lnTo>
                  <a:pt x="97097" y="39808"/>
                </a:lnTo>
                <a:lnTo>
                  <a:pt x="99663" y="38351"/>
                </a:lnTo>
                <a:close/>
                <a:moveTo>
                  <a:pt x="130540" y="31226"/>
                </a:moveTo>
                <a:lnTo>
                  <a:pt x="145551" y="37908"/>
                </a:lnTo>
                <a:lnTo>
                  <a:pt x="143271" y="44495"/>
                </a:lnTo>
                <a:lnTo>
                  <a:pt x="128070" y="43703"/>
                </a:lnTo>
                <a:cubicBezTo>
                  <a:pt x="128070" y="42785"/>
                  <a:pt x="128070" y="39238"/>
                  <a:pt x="128355" y="37275"/>
                </a:cubicBezTo>
                <a:cubicBezTo>
                  <a:pt x="128481" y="36641"/>
                  <a:pt x="129337" y="34298"/>
                  <a:pt x="130540" y="31226"/>
                </a:cubicBezTo>
                <a:close/>
                <a:moveTo>
                  <a:pt x="94786" y="37813"/>
                </a:moveTo>
                <a:lnTo>
                  <a:pt x="100613" y="44749"/>
                </a:lnTo>
                <a:lnTo>
                  <a:pt x="88578" y="45065"/>
                </a:lnTo>
                <a:lnTo>
                  <a:pt x="86393" y="39998"/>
                </a:lnTo>
                <a:lnTo>
                  <a:pt x="94786" y="37813"/>
                </a:lnTo>
                <a:close/>
                <a:moveTo>
                  <a:pt x="244485" y="40283"/>
                </a:moveTo>
                <a:lnTo>
                  <a:pt x="252022" y="40315"/>
                </a:lnTo>
                <a:lnTo>
                  <a:pt x="252909" y="43545"/>
                </a:lnTo>
                <a:lnTo>
                  <a:pt x="246195" y="45160"/>
                </a:lnTo>
                <a:lnTo>
                  <a:pt x="244485" y="40283"/>
                </a:lnTo>
                <a:close/>
                <a:moveTo>
                  <a:pt x="85918" y="40062"/>
                </a:moveTo>
                <a:lnTo>
                  <a:pt x="88040" y="45097"/>
                </a:lnTo>
                <a:lnTo>
                  <a:pt x="83575" y="45192"/>
                </a:lnTo>
                <a:lnTo>
                  <a:pt x="83385" y="40125"/>
                </a:lnTo>
                <a:lnTo>
                  <a:pt x="85918" y="40062"/>
                </a:lnTo>
                <a:close/>
                <a:moveTo>
                  <a:pt x="83036" y="43197"/>
                </a:moveTo>
                <a:lnTo>
                  <a:pt x="83100" y="45224"/>
                </a:lnTo>
                <a:lnTo>
                  <a:pt x="76259" y="45414"/>
                </a:lnTo>
                <a:cubicBezTo>
                  <a:pt x="76101" y="44622"/>
                  <a:pt x="75974" y="43893"/>
                  <a:pt x="75847" y="43197"/>
                </a:cubicBezTo>
                <a:close/>
                <a:moveTo>
                  <a:pt x="74422" y="40315"/>
                </a:moveTo>
                <a:cubicBezTo>
                  <a:pt x="74612" y="41392"/>
                  <a:pt x="74929" y="43197"/>
                  <a:pt x="75309" y="45445"/>
                </a:cubicBezTo>
                <a:cubicBezTo>
                  <a:pt x="72301" y="45509"/>
                  <a:pt x="69165" y="45604"/>
                  <a:pt x="66062" y="45699"/>
                </a:cubicBezTo>
                <a:lnTo>
                  <a:pt x="62293" y="40885"/>
                </a:lnTo>
                <a:lnTo>
                  <a:pt x="68754" y="40442"/>
                </a:lnTo>
                <a:lnTo>
                  <a:pt x="74422" y="40315"/>
                </a:lnTo>
                <a:close/>
                <a:moveTo>
                  <a:pt x="168670" y="42563"/>
                </a:moveTo>
                <a:lnTo>
                  <a:pt x="171678" y="44020"/>
                </a:lnTo>
                <a:lnTo>
                  <a:pt x="168004" y="45984"/>
                </a:lnTo>
                <a:lnTo>
                  <a:pt x="168670" y="42563"/>
                </a:lnTo>
                <a:close/>
                <a:moveTo>
                  <a:pt x="111855" y="36610"/>
                </a:moveTo>
                <a:lnTo>
                  <a:pt x="119962" y="40473"/>
                </a:lnTo>
                <a:lnTo>
                  <a:pt x="114705" y="46079"/>
                </a:lnTo>
                <a:lnTo>
                  <a:pt x="110525" y="42247"/>
                </a:lnTo>
                <a:cubicBezTo>
                  <a:pt x="111063" y="39903"/>
                  <a:pt x="111570" y="37876"/>
                  <a:pt x="111855" y="36610"/>
                </a:cubicBezTo>
                <a:close/>
                <a:moveTo>
                  <a:pt x="163444" y="40157"/>
                </a:moveTo>
                <a:lnTo>
                  <a:pt x="167814" y="42215"/>
                </a:lnTo>
                <a:lnTo>
                  <a:pt x="167054" y="46142"/>
                </a:lnTo>
                <a:lnTo>
                  <a:pt x="161829" y="43450"/>
                </a:lnTo>
                <a:lnTo>
                  <a:pt x="163444" y="40157"/>
                </a:lnTo>
                <a:close/>
                <a:moveTo>
                  <a:pt x="61755" y="40948"/>
                </a:moveTo>
                <a:lnTo>
                  <a:pt x="65492" y="45730"/>
                </a:lnTo>
                <a:cubicBezTo>
                  <a:pt x="59950" y="45889"/>
                  <a:pt x="54534" y="46079"/>
                  <a:pt x="49752" y="46237"/>
                </a:cubicBezTo>
                <a:cubicBezTo>
                  <a:pt x="49155" y="44853"/>
                  <a:pt x="48526" y="43375"/>
                  <a:pt x="47897" y="41866"/>
                </a:cubicBezTo>
                <a:lnTo>
                  <a:pt x="47897" y="41866"/>
                </a:lnTo>
                <a:lnTo>
                  <a:pt x="61755" y="40948"/>
                </a:lnTo>
                <a:close/>
                <a:moveTo>
                  <a:pt x="146438" y="38161"/>
                </a:moveTo>
                <a:lnTo>
                  <a:pt x="152423" y="39080"/>
                </a:lnTo>
                <a:lnTo>
                  <a:pt x="154260" y="40030"/>
                </a:lnTo>
                <a:lnTo>
                  <a:pt x="151283" y="46269"/>
                </a:lnTo>
                <a:lnTo>
                  <a:pt x="144791" y="42943"/>
                </a:lnTo>
                <a:lnTo>
                  <a:pt x="146438" y="38161"/>
                </a:lnTo>
                <a:close/>
                <a:moveTo>
                  <a:pt x="154672" y="40252"/>
                </a:moveTo>
                <a:lnTo>
                  <a:pt x="157300" y="41613"/>
                </a:lnTo>
                <a:lnTo>
                  <a:pt x="159074" y="42532"/>
                </a:lnTo>
                <a:lnTo>
                  <a:pt x="157269" y="46300"/>
                </a:lnTo>
                <a:lnTo>
                  <a:pt x="152708" y="44463"/>
                </a:lnTo>
                <a:lnTo>
                  <a:pt x="154672" y="40252"/>
                </a:lnTo>
                <a:close/>
                <a:moveTo>
                  <a:pt x="181020" y="39745"/>
                </a:moveTo>
                <a:lnTo>
                  <a:pt x="183047" y="44305"/>
                </a:lnTo>
                <a:lnTo>
                  <a:pt x="178360" y="46522"/>
                </a:lnTo>
                <a:lnTo>
                  <a:pt x="176492" y="41930"/>
                </a:lnTo>
                <a:lnTo>
                  <a:pt x="181020" y="39745"/>
                </a:lnTo>
                <a:close/>
                <a:moveTo>
                  <a:pt x="46934" y="41930"/>
                </a:moveTo>
                <a:cubicBezTo>
                  <a:pt x="47567" y="43387"/>
                  <a:pt x="48200" y="44875"/>
                  <a:pt x="48802" y="46269"/>
                </a:cubicBezTo>
                <a:cubicBezTo>
                  <a:pt x="43292" y="46459"/>
                  <a:pt x="38826" y="46649"/>
                  <a:pt x="36419" y="46775"/>
                </a:cubicBezTo>
                <a:lnTo>
                  <a:pt x="34678" y="42753"/>
                </a:lnTo>
                <a:lnTo>
                  <a:pt x="46934" y="41930"/>
                </a:lnTo>
                <a:close/>
                <a:moveTo>
                  <a:pt x="189413" y="41835"/>
                </a:moveTo>
                <a:lnTo>
                  <a:pt x="191186" y="47915"/>
                </a:lnTo>
                <a:lnTo>
                  <a:pt x="191186" y="47915"/>
                </a:lnTo>
                <a:lnTo>
                  <a:pt x="177759" y="47314"/>
                </a:lnTo>
                <a:lnTo>
                  <a:pt x="178170" y="47155"/>
                </a:lnTo>
                <a:cubicBezTo>
                  <a:pt x="178202" y="47187"/>
                  <a:pt x="178234" y="47219"/>
                  <a:pt x="178297" y="47219"/>
                </a:cubicBezTo>
                <a:cubicBezTo>
                  <a:pt x="178424" y="47219"/>
                  <a:pt x="178550" y="47092"/>
                  <a:pt x="178519" y="46965"/>
                </a:cubicBezTo>
                <a:lnTo>
                  <a:pt x="189413" y="41835"/>
                </a:lnTo>
                <a:close/>
                <a:moveTo>
                  <a:pt x="34171" y="42785"/>
                </a:moveTo>
                <a:lnTo>
                  <a:pt x="35944" y="46807"/>
                </a:lnTo>
                <a:lnTo>
                  <a:pt x="35596" y="46807"/>
                </a:lnTo>
                <a:cubicBezTo>
                  <a:pt x="33759" y="46965"/>
                  <a:pt x="30656" y="47440"/>
                  <a:pt x="26887" y="48105"/>
                </a:cubicBezTo>
                <a:cubicBezTo>
                  <a:pt x="26634" y="46680"/>
                  <a:pt x="26349" y="45065"/>
                  <a:pt x="26064" y="43323"/>
                </a:cubicBezTo>
                <a:lnTo>
                  <a:pt x="34171" y="42785"/>
                </a:lnTo>
                <a:close/>
                <a:moveTo>
                  <a:pt x="198248" y="37655"/>
                </a:moveTo>
                <a:lnTo>
                  <a:pt x="195113" y="48105"/>
                </a:lnTo>
                <a:lnTo>
                  <a:pt x="191661" y="47947"/>
                </a:lnTo>
                <a:cubicBezTo>
                  <a:pt x="191091" y="45984"/>
                  <a:pt x="190458" y="43798"/>
                  <a:pt x="189824" y="41613"/>
                </a:cubicBezTo>
                <a:lnTo>
                  <a:pt x="198248" y="37655"/>
                </a:lnTo>
                <a:close/>
                <a:moveTo>
                  <a:pt x="176080" y="42120"/>
                </a:moveTo>
                <a:lnTo>
                  <a:pt x="177949" y="46744"/>
                </a:lnTo>
                <a:lnTo>
                  <a:pt x="174497" y="48359"/>
                </a:lnTo>
                <a:lnTo>
                  <a:pt x="172470" y="44115"/>
                </a:lnTo>
                <a:lnTo>
                  <a:pt x="176080" y="42120"/>
                </a:lnTo>
                <a:close/>
                <a:moveTo>
                  <a:pt x="199072" y="38035"/>
                </a:moveTo>
                <a:lnTo>
                  <a:pt x="200814" y="42025"/>
                </a:lnTo>
                <a:cubicBezTo>
                  <a:pt x="200814" y="42057"/>
                  <a:pt x="200814" y="42057"/>
                  <a:pt x="200845" y="42088"/>
                </a:cubicBezTo>
                <a:cubicBezTo>
                  <a:pt x="202334" y="44020"/>
                  <a:pt x="203537" y="46205"/>
                  <a:pt x="204424" y="48485"/>
                </a:cubicBezTo>
                <a:lnTo>
                  <a:pt x="196063" y="48105"/>
                </a:lnTo>
                <a:lnTo>
                  <a:pt x="199072" y="38035"/>
                </a:lnTo>
                <a:close/>
                <a:moveTo>
                  <a:pt x="201510" y="42215"/>
                </a:moveTo>
                <a:lnTo>
                  <a:pt x="205152" y="42468"/>
                </a:lnTo>
                <a:lnTo>
                  <a:pt x="207211" y="48644"/>
                </a:lnTo>
                <a:lnTo>
                  <a:pt x="204931" y="48549"/>
                </a:lnTo>
                <a:cubicBezTo>
                  <a:pt x="204076" y="46300"/>
                  <a:pt x="202935" y="44147"/>
                  <a:pt x="201510" y="42215"/>
                </a:cubicBezTo>
                <a:close/>
                <a:moveTo>
                  <a:pt x="22612" y="36420"/>
                </a:moveTo>
                <a:cubicBezTo>
                  <a:pt x="23340" y="40885"/>
                  <a:pt x="24037" y="45224"/>
                  <a:pt x="24639" y="48517"/>
                </a:cubicBezTo>
                <a:cubicBezTo>
                  <a:pt x="23752" y="48675"/>
                  <a:pt x="22865" y="48865"/>
                  <a:pt x="21947" y="49024"/>
                </a:cubicBezTo>
                <a:lnTo>
                  <a:pt x="20015" y="36800"/>
                </a:lnTo>
                <a:lnTo>
                  <a:pt x="22612" y="36420"/>
                </a:lnTo>
                <a:close/>
                <a:moveTo>
                  <a:pt x="205627" y="42500"/>
                </a:moveTo>
                <a:lnTo>
                  <a:pt x="217598" y="43387"/>
                </a:lnTo>
                <a:lnTo>
                  <a:pt x="215825" y="49055"/>
                </a:lnTo>
                <a:lnTo>
                  <a:pt x="207686" y="48644"/>
                </a:lnTo>
                <a:lnTo>
                  <a:pt x="205627" y="42500"/>
                </a:lnTo>
                <a:close/>
                <a:moveTo>
                  <a:pt x="152487" y="44875"/>
                </a:moveTo>
                <a:lnTo>
                  <a:pt x="157047" y="46712"/>
                </a:lnTo>
                <a:lnTo>
                  <a:pt x="155717" y="49531"/>
                </a:lnTo>
                <a:lnTo>
                  <a:pt x="151157" y="47694"/>
                </a:lnTo>
                <a:lnTo>
                  <a:pt x="152487" y="44875"/>
                </a:lnTo>
                <a:close/>
                <a:moveTo>
                  <a:pt x="120406" y="40663"/>
                </a:moveTo>
                <a:lnTo>
                  <a:pt x="122338" y="41582"/>
                </a:lnTo>
                <a:lnTo>
                  <a:pt x="122433" y="49594"/>
                </a:lnTo>
                <a:lnTo>
                  <a:pt x="117144" y="44147"/>
                </a:lnTo>
                <a:lnTo>
                  <a:pt x="120406" y="40663"/>
                </a:lnTo>
                <a:close/>
                <a:moveTo>
                  <a:pt x="218548" y="43513"/>
                </a:moveTo>
                <a:lnTo>
                  <a:pt x="236441" y="44812"/>
                </a:lnTo>
                <a:lnTo>
                  <a:pt x="236093" y="49942"/>
                </a:lnTo>
                <a:lnTo>
                  <a:pt x="216775" y="49055"/>
                </a:lnTo>
                <a:lnTo>
                  <a:pt x="218548" y="43513"/>
                </a:lnTo>
                <a:close/>
                <a:moveTo>
                  <a:pt x="20332" y="41677"/>
                </a:moveTo>
                <a:lnTo>
                  <a:pt x="21535" y="49150"/>
                </a:lnTo>
                <a:cubicBezTo>
                  <a:pt x="20015" y="49436"/>
                  <a:pt x="18463" y="49752"/>
                  <a:pt x="16880" y="50069"/>
                </a:cubicBezTo>
                <a:lnTo>
                  <a:pt x="15518" y="42500"/>
                </a:lnTo>
                <a:lnTo>
                  <a:pt x="20332" y="41677"/>
                </a:lnTo>
                <a:close/>
                <a:moveTo>
                  <a:pt x="242015" y="40283"/>
                </a:moveTo>
                <a:cubicBezTo>
                  <a:pt x="241698" y="43323"/>
                  <a:pt x="241350" y="46680"/>
                  <a:pt x="241002" y="50164"/>
                </a:cubicBezTo>
                <a:lnTo>
                  <a:pt x="236568" y="49942"/>
                </a:lnTo>
                <a:lnTo>
                  <a:pt x="237233" y="40283"/>
                </a:lnTo>
                <a:close/>
                <a:moveTo>
                  <a:pt x="244105" y="42057"/>
                </a:moveTo>
                <a:lnTo>
                  <a:pt x="247082" y="50417"/>
                </a:lnTo>
                <a:lnTo>
                  <a:pt x="243282" y="50259"/>
                </a:lnTo>
                <a:cubicBezTo>
                  <a:pt x="243567" y="47409"/>
                  <a:pt x="243852" y="44622"/>
                  <a:pt x="244105" y="42057"/>
                </a:cubicBezTo>
                <a:close/>
                <a:moveTo>
                  <a:pt x="109987" y="40505"/>
                </a:moveTo>
                <a:cubicBezTo>
                  <a:pt x="109227" y="43640"/>
                  <a:pt x="108277" y="47567"/>
                  <a:pt x="107517" y="50639"/>
                </a:cubicBezTo>
                <a:lnTo>
                  <a:pt x="101468" y="45097"/>
                </a:lnTo>
                <a:cubicBezTo>
                  <a:pt x="101436" y="45065"/>
                  <a:pt x="101404" y="45034"/>
                  <a:pt x="101373" y="45002"/>
                </a:cubicBezTo>
                <a:lnTo>
                  <a:pt x="101214" y="44812"/>
                </a:lnTo>
                <a:lnTo>
                  <a:pt x="105743" y="41772"/>
                </a:lnTo>
                <a:lnTo>
                  <a:pt x="109987" y="40505"/>
                </a:lnTo>
                <a:close/>
                <a:moveTo>
                  <a:pt x="253068" y="43957"/>
                </a:moveTo>
                <a:lnTo>
                  <a:pt x="254936" y="50766"/>
                </a:lnTo>
                <a:lnTo>
                  <a:pt x="248096" y="50481"/>
                </a:lnTo>
                <a:lnTo>
                  <a:pt x="246354" y="45604"/>
                </a:lnTo>
                <a:lnTo>
                  <a:pt x="253068" y="43957"/>
                </a:lnTo>
                <a:close/>
                <a:moveTo>
                  <a:pt x="15043" y="42595"/>
                </a:moveTo>
                <a:lnTo>
                  <a:pt x="16405" y="50164"/>
                </a:lnTo>
                <a:lnTo>
                  <a:pt x="13238" y="50797"/>
                </a:lnTo>
                <a:cubicBezTo>
                  <a:pt x="12604" y="48390"/>
                  <a:pt x="11908" y="45825"/>
                  <a:pt x="11179" y="43260"/>
                </a:cubicBezTo>
                <a:lnTo>
                  <a:pt x="15043" y="42595"/>
                </a:lnTo>
                <a:close/>
                <a:moveTo>
                  <a:pt x="137602" y="44654"/>
                </a:moveTo>
                <a:lnTo>
                  <a:pt x="143208" y="44939"/>
                </a:lnTo>
                <a:lnTo>
                  <a:pt x="143841" y="50639"/>
                </a:lnTo>
                <a:lnTo>
                  <a:pt x="138172" y="50829"/>
                </a:lnTo>
                <a:lnTo>
                  <a:pt x="137602" y="44654"/>
                </a:lnTo>
                <a:close/>
                <a:moveTo>
                  <a:pt x="134340" y="44463"/>
                </a:moveTo>
                <a:lnTo>
                  <a:pt x="137159" y="44622"/>
                </a:lnTo>
                <a:lnTo>
                  <a:pt x="137697" y="50829"/>
                </a:lnTo>
                <a:lnTo>
                  <a:pt x="134562" y="50924"/>
                </a:lnTo>
                <a:lnTo>
                  <a:pt x="134340" y="44463"/>
                </a:lnTo>
                <a:close/>
                <a:moveTo>
                  <a:pt x="252529" y="40347"/>
                </a:moveTo>
                <a:lnTo>
                  <a:pt x="257945" y="40568"/>
                </a:lnTo>
                <a:lnTo>
                  <a:pt x="260383" y="51019"/>
                </a:lnTo>
                <a:lnTo>
                  <a:pt x="255443" y="50797"/>
                </a:lnTo>
                <a:lnTo>
                  <a:pt x="252529" y="40347"/>
                </a:lnTo>
                <a:close/>
                <a:moveTo>
                  <a:pt x="131205" y="44305"/>
                </a:moveTo>
                <a:lnTo>
                  <a:pt x="133865" y="44432"/>
                </a:lnTo>
                <a:lnTo>
                  <a:pt x="134087" y="50924"/>
                </a:lnTo>
                <a:lnTo>
                  <a:pt x="131458" y="51051"/>
                </a:lnTo>
                <a:lnTo>
                  <a:pt x="131205" y="44305"/>
                </a:lnTo>
                <a:close/>
                <a:moveTo>
                  <a:pt x="128101" y="44178"/>
                </a:moveTo>
                <a:lnTo>
                  <a:pt x="130762" y="44305"/>
                </a:lnTo>
                <a:lnTo>
                  <a:pt x="130983" y="51082"/>
                </a:lnTo>
                <a:lnTo>
                  <a:pt x="128481" y="51146"/>
                </a:lnTo>
                <a:lnTo>
                  <a:pt x="128101" y="44178"/>
                </a:lnTo>
                <a:close/>
                <a:moveTo>
                  <a:pt x="258420" y="40568"/>
                </a:moveTo>
                <a:lnTo>
                  <a:pt x="262948" y="40790"/>
                </a:lnTo>
                <a:lnTo>
                  <a:pt x="265514" y="51241"/>
                </a:lnTo>
                <a:lnTo>
                  <a:pt x="260858" y="51051"/>
                </a:lnTo>
                <a:lnTo>
                  <a:pt x="258420" y="40568"/>
                </a:lnTo>
                <a:close/>
                <a:moveTo>
                  <a:pt x="263423" y="40822"/>
                </a:moveTo>
                <a:lnTo>
                  <a:pt x="266749" y="40948"/>
                </a:lnTo>
                <a:lnTo>
                  <a:pt x="269757" y="51431"/>
                </a:lnTo>
                <a:lnTo>
                  <a:pt x="265989" y="51272"/>
                </a:lnTo>
                <a:lnTo>
                  <a:pt x="263423" y="40822"/>
                </a:lnTo>
                <a:close/>
                <a:moveTo>
                  <a:pt x="267255" y="40980"/>
                </a:moveTo>
                <a:lnTo>
                  <a:pt x="269662" y="41075"/>
                </a:lnTo>
                <a:lnTo>
                  <a:pt x="272861" y="51589"/>
                </a:lnTo>
                <a:lnTo>
                  <a:pt x="270232" y="51462"/>
                </a:lnTo>
                <a:lnTo>
                  <a:pt x="267255" y="40980"/>
                </a:lnTo>
                <a:close/>
                <a:moveTo>
                  <a:pt x="150903" y="48105"/>
                </a:moveTo>
                <a:lnTo>
                  <a:pt x="155527" y="49942"/>
                </a:lnTo>
                <a:lnTo>
                  <a:pt x="154608" y="51779"/>
                </a:lnTo>
                <a:lnTo>
                  <a:pt x="150016" y="49974"/>
                </a:lnTo>
                <a:lnTo>
                  <a:pt x="150903" y="48105"/>
                </a:lnTo>
                <a:close/>
                <a:moveTo>
                  <a:pt x="172090" y="44337"/>
                </a:moveTo>
                <a:lnTo>
                  <a:pt x="174085" y="48549"/>
                </a:lnTo>
                <a:lnTo>
                  <a:pt x="166864" y="51969"/>
                </a:lnTo>
                <a:lnTo>
                  <a:pt x="166864" y="51969"/>
                </a:lnTo>
                <a:lnTo>
                  <a:pt x="167909" y="46617"/>
                </a:lnTo>
                <a:lnTo>
                  <a:pt x="172090" y="44337"/>
                </a:lnTo>
                <a:close/>
                <a:moveTo>
                  <a:pt x="110367" y="42753"/>
                </a:moveTo>
                <a:lnTo>
                  <a:pt x="114389" y="46395"/>
                </a:lnTo>
                <a:lnTo>
                  <a:pt x="109100" y="52064"/>
                </a:lnTo>
                <a:lnTo>
                  <a:pt x="108277" y="51304"/>
                </a:lnTo>
                <a:cubicBezTo>
                  <a:pt x="108878" y="48802"/>
                  <a:pt x="109670" y="45635"/>
                  <a:pt x="110367" y="42753"/>
                </a:cubicBezTo>
                <a:close/>
                <a:moveTo>
                  <a:pt x="159422" y="42722"/>
                </a:moveTo>
                <a:lnTo>
                  <a:pt x="161417" y="43735"/>
                </a:lnTo>
                <a:lnTo>
                  <a:pt x="166896" y="46585"/>
                </a:lnTo>
                <a:lnTo>
                  <a:pt x="154672" y="52729"/>
                </a:lnTo>
                <a:lnTo>
                  <a:pt x="154672" y="52729"/>
                </a:lnTo>
                <a:lnTo>
                  <a:pt x="159422" y="42722"/>
                </a:lnTo>
                <a:close/>
                <a:moveTo>
                  <a:pt x="144633" y="43387"/>
                </a:moveTo>
                <a:lnTo>
                  <a:pt x="151093" y="46680"/>
                </a:lnTo>
                <a:lnTo>
                  <a:pt x="148085" y="53014"/>
                </a:lnTo>
                <a:lnTo>
                  <a:pt x="144791" y="50861"/>
                </a:lnTo>
                <a:lnTo>
                  <a:pt x="144158" y="44812"/>
                </a:lnTo>
                <a:lnTo>
                  <a:pt x="144633" y="43387"/>
                </a:lnTo>
                <a:close/>
                <a:moveTo>
                  <a:pt x="116827" y="44463"/>
                </a:moveTo>
                <a:lnTo>
                  <a:pt x="122433" y="50259"/>
                </a:lnTo>
                <a:lnTo>
                  <a:pt x="122464" y="53141"/>
                </a:lnTo>
                <a:lnTo>
                  <a:pt x="115054" y="46364"/>
                </a:lnTo>
                <a:lnTo>
                  <a:pt x="116827" y="44463"/>
                </a:lnTo>
                <a:close/>
                <a:moveTo>
                  <a:pt x="192358" y="50259"/>
                </a:moveTo>
                <a:lnTo>
                  <a:pt x="194448" y="50354"/>
                </a:lnTo>
                <a:lnTo>
                  <a:pt x="193403" y="53869"/>
                </a:lnTo>
                <a:cubicBezTo>
                  <a:pt x="193150" y="53046"/>
                  <a:pt x="192801" y="51779"/>
                  <a:pt x="192358" y="50259"/>
                </a:cubicBezTo>
                <a:close/>
                <a:moveTo>
                  <a:pt x="187829" y="50069"/>
                </a:moveTo>
                <a:lnTo>
                  <a:pt x="191851" y="50259"/>
                </a:lnTo>
                <a:cubicBezTo>
                  <a:pt x="192231" y="51526"/>
                  <a:pt x="192548" y="52634"/>
                  <a:pt x="192801" y="53457"/>
                </a:cubicBezTo>
                <a:lnTo>
                  <a:pt x="192801" y="53489"/>
                </a:lnTo>
                <a:lnTo>
                  <a:pt x="189349" y="54629"/>
                </a:lnTo>
                <a:lnTo>
                  <a:pt x="187829" y="50069"/>
                </a:lnTo>
                <a:close/>
                <a:moveTo>
                  <a:pt x="149858" y="50417"/>
                </a:moveTo>
                <a:lnTo>
                  <a:pt x="154450" y="52191"/>
                </a:lnTo>
                <a:lnTo>
                  <a:pt x="154038" y="53077"/>
                </a:lnTo>
                <a:lnTo>
                  <a:pt x="150745" y="54724"/>
                </a:lnTo>
                <a:lnTo>
                  <a:pt x="148496" y="53299"/>
                </a:lnTo>
                <a:lnTo>
                  <a:pt x="149858" y="50417"/>
                </a:lnTo>
                <a:close/>
                <a:moveTo>
                  <a:pt x="183396" y="49879"/>
                </a:moveTo>
                <a:lnTo>
                  <a:pt x="187354" y="50069"/>
                </a:lnTo>
                <a:lnTo>
                  <a:pt x="188906" y="54819"/>
                </a:lnTo>
                <a:lnTo>
                  <a:pt x="185327" y="55991"/>
                </a:lnTo>
                <a:lnTo>
                  <a:pt x="183396" y="49879"/>
                </a:lnTo>
                <a:close/>
                <a:moveTo>
                  <a:pt x="176935" y="49879"/>
                </a:moveTo>
                <a:lnTo>
                  <a:pt x="178487" y="54534"/>
                </a:lnTo>
                <a:lnTo>
                  <a:pt x="174022" y="56656"/>
                </a:lnTo>
                <a:lnTo>
                  <a:pt x="171710" y="52571"/>
                </a:lnTo>
                <a:cubicBezTo>
                  <a:pt x="174085" y="51399"/>
                  <a:pt x="175922" y="50417"/>
                  <a:pt x="176935" y="49879"/>
                </a:cubicBezTo>
                <a:close/>
                <a:moveTo>
                  <a:pt x="199230" y="50576"/>
                </a:moveTo>
                <a:lnTo>
                  <a:pt x="205247" y="50829"/>
                </a:lnTo>
                <a:cubicBezTo>
                  <a:pt x="205627" y="52222"/>
                  <a:pt x="205944" y="53679"/>
                  <a:pt x="206102" y="55104"/>
                </a:cubicBezTo>
                <a:cubicBezTo>
                  <a:pt x="206102" y="55326"/>
                  <a:pt x="206134" y="55548"/>
                  <a:pt x="206166" y="55738"/>
                </a:cubicBezTo>
                <a:lnTo>
                  <a:pt x="201289" y="57289"/>
                </a:lnTo>
                <a:lnTo>
                  <a:pt x="199230" y="50576"/>
                </a:lnTo>
                <a:close/>
                <a:moveTo>
                  <a:pt x="144886" y="51431"/>
                </a:moveTo>
                <a:lnTo>
                  <a:pt x="150238" y="54978"/>
                </a:lnTo>
                <a:lnTo>
                  <a:pt x="145488" y="57353"/>
                </a:lnTo>
                <a:lnTo>
                  <a:pt x="144886" y="51431"/>
                </a:lnTo>
                <a:close/>
                <a:moveTo>
                  <a:pt x="177790" y="49626"/>
                </a:moveTo>
                <a:lnTo>
                  <a:pt x="182889" y="49847"/>
                </a:lnTo>
                <a:lnTo>
                  <a:pt x="184884" y="56149"/>
                </a:lnTo>
                <a:lnTo>
                  <a:pt x="180545" y="57606"/>
                </a:lnTo>
                <a:lnTo>
                  <a:pt x="177790" y="49626"/>
                </a:lnTo>
                <a:close/>
                <a:moveTo>
                  <a:pt x="143873" y="51082"/>
                </a:moveTo>
                <a:lnTo>
                  <a:pt x="144569" y="57638"/>
                </a:lnTo>
                <a:lnTo>
                  <a:pt x="138837" y="58113"/>
                </a:lnTo>
                <a:lnTo>
                  <a:pt x="138204" y="51272"/>
                </a:lnTo>
                <a:lnTo>
                  <a:pt x="143873" y="51082"/>
                </a:lnTo>
                <a:close/>
                <a:moveTo>
                  <a:pt x="137729" y="51304"/>
                </a:moveTo>
                <a:lnTo>
                  <a:pt x="138394" y="58144"/>
                </a:lnTo>
                <a:lnTo>
                  <a:pt x="134847" y="58461"/>
                </a:lnTo>
                <a:lnTo>
                  <a:pt x="134562" y="51431"/>
                </a:lnTo>
                <a:lnTo>
                  <a:pt x="137729" y="51304"/>
                </a:lnTo>
                <a:close/>
                <a:moveTo>
                  <a:pt x="216395" y="51367"/>
                </a:moveTo>
                <a:lnTo>
                  <a:pt x="237170" y="52286"/>
                </a:lnTo>
                <a:lnTo>
                  <a:pt x="219340" y="58493"/>
                </a:lnTo>
                <a:lnTo>
                  <a:pt x="216395" y="51367"/>
                </a:lnTo>
                <a:close/>
                <a:moveTo>
                  <a:pt x="122813" y="41803"/>
                </a:moveTo>
                <a:lnTo>
                  <a:pt x="127658" y="44083"/>
                </a:lnTo>
                <a:lnTo>
                  <a:pt x="128481" y="58683"/>
                </a:lnTo>
                <a:lnTo>
                  <a:pt x="128481" y="58683"/>
                </a:lnTo>
                <a:lnTo>
                  <a:pt x="122939" y="53584"/>
                </a:lnTo>
                <a:lnTo>
                  <a:pt x="122908" y="50164"/>
                </a:lnTo>
                <a:lnTo>
                  <a:pt x="122813" y="41803"/>
                </a:lnTo>
                <a:close/>
                <a:moveTo>
                  <a:pt x="134119" y="51399"/>
                </a:moveTo>
                <a:lnTo>
                  <a:pt x="134372" y="58493"/>
                </a:lnTo>
                <a:lnTo>
                  <a:pt x="131712" y="58714"/>
                </a:lnTo>
                <a:lnTo>
                  <a:pt x="131458" y="51494"/>
                </a:lnTo>
                <a:lnTo>
                  <a:pt x="134119" y="51399"/>
                </a:lnTo>
                <a:close/>
                <a:moveTo>
                  <a:pt x="91112" y="47314"/>
                </a:moveTo>
                <a:lnTo>
                  <a:pt x="91397" y="58968"/>
                </a:lnTo>
                <a:lnTo>
                  <a:pt x="91397" y="58968"/>
                </a:lnTo>
                <a:lnTo>
                  <a:pt x="78634" y="58809"/>
                </a:lnTo>
                <a:cubicBezTo>
                  <a:pt x="77971" y="55116"/>
                  <a:pt x="77277" y="51138"/>
                  <a:pt x="76676" y="47725"/>
                </a:cubicBezTo>
                <a:lnTo>
                  <a:pt x="76676" y="47725"/>
                </a:lnTo>
                <a:cubicBezTo>
                  <a:pt x="82026" y="47567"/>
                  <a:pt x="87060" y="47440"/>
                  <a:pt x="91112" y="47314"/>
                </a:cubicBezTo>
                <a:close/>
                <a:moveTo>
                  <a:pt x="130983" y="51526"/>
                </a:moveTo>
                <a:lnTo>
                  <a:pt x="131268" y="58778"/>
                </a:lnTo>
                <a:lnTo>
                  <a:pt x="128956" y="58968"/>
                </a:lnTo>
                <a:lnTo>
                  <a:pt x="128513" y="51621"/>
                </a:lnTo>
                <a:lnTo>
                  <a:pt x="130983" y="51526"/>
                </a:lnTo>
                <a:close/>
                <a:moveTo>
                  <a:pt x="100296" y="47029"/>
                </a:moveTo>
                <a:lnTo>
                  <a:pt x="106883" y="53172"/>
                </a:lnTo>
                <a:lnTo>
                  <a:pt x="106313" y="55484"/>
                </a:lnTo>
                <a:cubicBezTo>
                  <a:pt x="106313" y="55516"/>
                  <a:pt x="106313" y="55548"/>
                  <a:pt x="106313" y="55579"/>
                </a:cubicBezTo>
                <a:lnTo>
                  <a:pt x="106060" y="59126"/>
                </a:lnTo>
                <a:lnTo>
                  <a:pt x="91872" y="58936"/>
                </a:lnTo>
                <a:lnTo>
                  <a:pt x="91587" y="47282"/>
                </a:lnTo>
                <a:lnTo>
                  <a:pt x="100296" y="47029"/>
                </a:lnTo>
                <a:close/>
                <a:moveTo>
                  <a:pt x="195398" y="50386"/>
                </a:moveTo>
                <a:lnTo>
                  <a:pt x="198755" y="50544"/>
                </a:lnTo>
                <a:lnTo>
                  <a:pt x="200845" y="57416"/>
                </a:lnTo>
                <a:lnTo>
                  <a:pt x="195303" y="59158"/>
                </a:lnTo>
                <a:lnTo>
                  <a:pt x="193973" y="55073"/>
                </a:lnTo>
                <a:lnTo>
                  <a:pt x="195398" y="50386"/>
                </a:lnTo>
                <a:close/>
                <a:moveTo>
                  <a:pt x="75721" y="47757"/>
                </a:moveTo>
                <a:cubicBezTo>
                  <a:pt x="76323" y="51146"/>
                  <a:pt x="77051" y="55136"/>
                  <a:pt x="77716" y="58841"/>
                </a:cubicBezTo>
                <a:lnTo>
                  <a:pt x="68120" y="59190"/>
                </a:lnTo>
                <a:lnTo>
                  <a:pt x="67012" y="48010"/>
                </a:lnTo>
                <a:lnTo>
                  <a:pt x="75721" y="47757"/>
                </a:lnTo>
                <a:close/>
                <a:moveTo>
                  <a:pt x="114737" y="46712"/>
                </a:moveTo>
                <a:lnTo>
                  <a:pt x="122338" y="53711"/>
                </a:lnTo>
                <a:lnTo>
                  <a:pt x="117017" y="59348"/>
                </a:lnTo>
                <a:lnTo>
                  <a:pt x="109448" y="52381"/>
                </a:lnTo>
                <a:lnTo>
                  <a:pt x="114737" y="46712"/>
                </a:lnTo>
                <a:close/>
                <a:moveTo>
                  <a:pt x="206229" y="56244"/>
                </a:moveTo>
                <a:cubicBezTo>
                  <a:pt x="206292" y="56909"/>
                  <a:pt x="206324" y="57543"/>
                  <a:pt x="206387" y="58176"/>
                </a:cubicBezTo>
                <a:lnTo>
                  <a:pt x="206419" y="58176"/>
                </a:lnTo>
                <a:lnTo>
                  <a:pt x="201985" y="59570"/>
                </a:lnTo>
                <a:lnTo>
                  <a:pt x="201447" y="57733"/>
                </a:lnTo>
                <a:lnTo>
                  <a:pt x="206229" y="56244"/>
                </a:lnTo>
                <a:close/>
                <a:moveTo>
                  <a:pt x="66537" y="47979"/>
                </a:moveTo>
                <a:lnTo>
                  <a:pt x="66537" y="48010"/>
                </a:lnTo>
                <a:lnTo>
                  <a:pt x="67677" y="59190"/>
                </a:lnTo>
                <a:lnTo>
                  <a:pt x="54851" y="59665"/>
                </a:lnTo>
                <a:cubicBezTo>
                  <a:pt x="54122" y="56624"/>
                  <a:pt x="53426" y="54218"/>
                  <a:pt x="52919" y="53267"/>
                </a:cubicBezTo>
                <a:cubicBezTo>
                  <a:pt x="52539" y="52507"/>
                  <a:pt x="51747" y="50734"/>
                  <a:pt x="50734" y="48485"/>
                </a:cubicBezTo>
                <a:cubicBezTo>
                  <a:pt x="55548" y="48327"/>
                  <a:pt x="61026" y="48137"/>
                  <a:pt x="66537" y="47979"/>
                </a:cubicBezTo>
                <a:close/>
                <a:moveTo>
                  <a:pt x="178677" y="54946"/>
                </a:moveTo>
                <a:lnTo>
                  <a:pt x="179690" y="57923"/>
                </a:lnTo>
                <a:lnTo>
                  <a:pt x="175890" y="59950"/>
                </a:lnTo>
                <a:lnTo>
                  <a:pt x="174243" y="57036"/>
                </a:lnTo>
                <a:lnTo>
                  <a:pt x="178677" y="54946"/>
                </a:lnTo>
                <a:close/>
                <a:moveTo>
                  <a:pt x="185042" y="56561"/>
                </a:moveTo>
                <a:lnTo>
                  <a:pt x="185771" y="58841"/>
                </a:lnTo>
                <a:lnTo>
                  <a:pt x="181369" y="60013"/>
                </a:lnTo>
                <a:lnTo>
                  <a:pt x="180672" y="58018"/>
                </a:lnTo>
                <a:lnTo>
                  <a:pt x="185042" y="56561"/>
                </a:lnTo>
                <a:close/>
                <a:moveTo>
                  <a:pt x="49752" y="48517"/>
                </a:moveTo>
                <a:cubicBezTo>
                  <a:pt x="50829" y="50956"/>
                  <a:pt x="51684" y="52856"/>
                  <a:pt x="52127" y="53711"/>
                </a:cubicBezTo>
                <a:cubicBezTo>
                  <a:pt x="52571" y="54534"/>
                  <a:pt x="53236" y="56846"/>
                  <a:pt x="53932" y="59728"/>
                </a:cubicBezTo>
                <a:lnTo>
                  <a:pt x="40948" y="60235"/>
                </a:lnTo>
                <a:lnTo>
                  <a:pt x="40726" y="56244"/>
                </a:lnTo>
                <a:cubicBezTo>
                  <a:pt x="40726" y="56213"/>
                  <a:pt x="40726" y="56181"/>
                  <a:pt x="40726" y="56149"/>
                </a:cubicBezTo>
                <a:lnTo>
                  <a:pt x="37433" y="48992"/>
                </a:lnTo>
                <a:cubicBezTo>
                  <a:pt x="40093" y="48865"/>
                  <a:pt x="44495" y="48675"/>
                  <a:pt x="49752" y="48517"/>
                </a:cubicBezTo>
                <a:close/>
                <a:moveTo>
                  <a:pt x="171298" y="52761"/>
                </a:moveTo>
                <a:lnTo>
                  <a:pt x="173610" y="56846"/>
                </a:lnTo>
                <a:lnTo>
                  <a:pt x="166294" y="60361"/>
                </a:lnTo>
                <a:lnTo>
                  <a:pt x="166073" y="55453"/>
                </a:lnTo>
                <a:cubicBezTo>
                  <a:pt x="166136" y="55389"/>
                  <a:pt x="166199" y="55326"/>
                  <a:pt x="166231" y="55263"/>
                </a:cubicBezTo>
                <a:cubicBezTo>
                  <a:pt x="168068" y="54376"/>
                  <a:pt x="169778" y="53521"/>
                  <a:pt x="171298" y="52761"/>
                </a:cubicBezTo>
                <a:close/>
                <a:moveTo>
                  <a:pt x="189033" y="55231"/>
                </a:moveTo>
                <a:lnTo>
                  <a:pt x="190394" y="59316"/>
                </a:lnTo>
                <a:lnTo>
                  <a:pt x="186721" y="60361"/>
                </a:lnTo>
                <a:lnTo>
                  <a:pt x="185454" y="56434"/>
                </a:lnTo>
                <a:lnTo>
                  <a:pt x="189033" y="55231"/>
                </a:lnTo>
                <a:close/>
                <a:moveTo>
                  <a:pt x="192928" y="53901"/>
                </a:moveTo>
                <a:cubicBezTo>
                  <a:pt x="193023" y="54218"/>
                  <a:pt x="193086" y="54471"/>
                  <a:pt x="193150" y="54693"/>
                </a:cubicBezTo>
                <a:lnTo>
                  <a:pt x="193055" y="54978"/>
                </a:lnTo>
                <a:cubicBezTo>
                  <a:pt x="193023" y="55041"/>
                  <a:pt x="193023" y="55136"/>
                  <a:pt x="193055" y="55231"/>
                </a:cubicBezTo>
                <a:lnTo>
                  <a:pt x="194448" y="59443"/>
                </a:lnTo>
                <a:lnTo>
                  <a:pt x="191250" y="60425"/>
                </a:lnTo>
                <a:lnTo>
                  <a:pt x="189476" y="55041"/>
                </a:lnTo>
                <a:lnTo>
                  <a:pt x="192928" y="53901"/>
                </a:lnTo>
                <a:close/>
                <a:moveTo>
                  <a:pt x="256076" y="53109"/>
                </a:moveTo>
                <a:lnTo>
                  <a:pt x="277231" y="54059"/>
                </a:lnTo>
                <a:cubicBezTo>
                  <a:pt x="271151" y="56181"/>
                  <a:pt x="264722" y="58398"/>
                  <a:pt x="258166" y="60646"/>
                </a:cubicBezTo>
                <a:lnTo>
                  <a:pt x="256076" y="53109"/>
                </a:lnTo>
                <a:close/>
                <a:moveTo>
                  <a:pt x="215951" y="51557"/>
                </a:moveTo>
                <a:lnTo>
                  <a:pt x="218897" y="58651"/>
                </a:lnTo>
                <a:lnTo>
                  <a:pt x="213070" y="60678"/>
                </a:lnTo>
                <a:lnTo>
                  <a:pt x="215951" y="51557"/>
                </a:lnTo>
                <a:close/>
                <a:moveTo>
                  <a:pt x="122686" y="53996"/>
                </a:moveTo>
                <a:lnTo>
                  <a:pt x="124143" y="55326"/>
                </a:lnTo>
                <a:lnTo>
                  <a:pt x="118632" y="60868"/>
                </a:lnTo>
                <a:lnTo>
                  <a:pt x="117302" y="59633"/>
                </a:lnTo>
                <a:lnTo>
                  <a:pt x="122686" y="53996"/>
                </a:lnTo>
                <a:close/>
                <a:moveTo>
                  <a:pt x="208478" y="50987"/>
                </a:moveTo>
                <a:lnTo>
                  <a:pt x="215096" y="51304"/>
                </a:lnTo>
                <a:lnTo>
                  <a:pt x="211961" y="61058"/>
                </a:lnTo>
                <a:lnTo>
                  <a:pt x="211866" y="61090"/>
                </a:lnTo>
                <a:lnTo>
                  <a:pt x="208478" y="50987"/>
                </a:lnTo>
                <a:close/>
                <a:moveTo>
                  <a:pt x="166864" y="47124"/>
                </a:moveTo>
                <a:lnTo>
                  <a:pt x="165724" y="52951"/>
                </a:lnTo>
                <a:cubicBezTo>
                  <a:pt x="159675" y="55864"/>
                  <a:pt x="152107" y="59253"/>
                  <a:pt x="145868" y="61248"/>
                </a:cubicBezTo>
                <a:lnTo>
                  <a:pt x="145519" y="57859"/>
                </a:lnTo>
                <a:lnTo>
                  <a:pt x="166864" y="47124"/>
                </a:lnTo>
                <a:close/>
                <a:moveTo>
                  <a:pt x="36926" y="49024"/>
                </a:moveTo>
                <a:lnTo>
                  <a:pt x="40283" y="56308"/>
                </a:lnTo>
                <a:lnTo>
                  <a:pt x="40473" y="60266"/>
                </a:lnTo>
                <a:lnTo>
                  <a:pt x="36419" y="60425"/>
                </a:lnTo>
                <a:lnTo>
                  <a:pt x="36388" y="60425"/>
                </a:lnTo>
                <a:lnTo>
                  <a:pt x="32366" y="61375"/>
                </a:lnTo>
                <a:cubicBezTo>
                  <a:pt x="30307" y="59095"/>
                  <a:pt x="28787" y="56371"/>
                  <a:pt x="27932" y="53426"/>
                </a:cubicBezTo>
                <a:cubicBezTo>
                  <a:pt x="27774" y="52856"/>
                  <a:pt x="27552" y="51779"/>
                  <a:pt x="27299" y="50354"/>
                </a:cubicBezTo>
                <a:cubicBezTo>
                  <a:pt x="31004" y="49689"/>
                  <a:pt x="34013" y="49245"/>
                  <a:pt x="35754" y="49119"/>
                </a:cubicBezTo>
                <a:cubicBezTo>
                  <a:pt x="36071" y="49087"/>
                  <a:pt x="36451" y="49055"/>
                  <a:pt x="36926" y="49024"/>
                </a:cubicBezTo>
                <a:close/>
                <a:moveTo>
                  <a:pt x="107643" y="53869"/>
                </a:moveTo>
                <a:lnTo>
                  <a:pt x="114357" y="60013"/>
                </a:lnTo>
                <a:lnTo>
                  <a:pt x="112900" y="61850"/>
                </a:lnTo>
                <a:lnTo>
                  <a:pt x="110778" y="59728"/>
                </a:lnTo>
                <a:cubicBezTo>
                  <a:pt x="110747" y="59696"/>
                  <a:pt x="110683" y="59665"/>
                  <a:pt x="110652" y="59665"/>
                </a:cubicBezTo>
                <a:lnTo>
                  <a:pt x="106946" y="59190"/>
                </a:lnTo>
                <a:lnTo>
                  <a:pt x="107200" y="55674"/>
                </a:lnTo>
                <a:cubicBezTo>
                  <a:pt x="107232" y="55516"/>
                  <a:pt x="107422" y="54851"/>
                  <a:pt x="107643" y="53869"/>
                </a:cubicBezTo>
                <a:close/>
                <a:moveTo>
                  <a:pt x="248919" y="52792"/>
                </a:moveTo>
                <a:lnTo>
                  <a:pt x="255601" y="53109"/>
                </a:lnTo>
                <a:lnTo>
                  <a:pt x="257723" y="60773"/>
                </a:lnTo>
                <a:lnTo>
                  <a:pt x="252371" y="62610"/>
                </a:lnTo>
                <a:lnTo>
                  <a:pt x="251642" y="60488"/>
                </a:lnTo>
                <a:lnTo>
                  <a:pt x="248919" y="52792"/>
                </a:lnTo>
                <a:close/>
                <a:moveTo>
                  <a:pt x="124459" y="55611"/>
                </a:moveTo>
                <a:lnTo>
                  <a:pt x="128101" y="58936"/>
                </a:lnTo>
                <a:cubicBezTo>
                  <a:pt x="127975" y="58928"/>
                  <a:pt x="127836" y="58923"/>
                  <a:pt x="127689" y="58923"/>
                </a:cubicBezTo>
                <a:cubicBezTo>
                  <a:pt x="126659" y="58923"/>
                  <a:pt x="125231" y="59166"/>
                  <a:pt x="124871" y="60330"/>
                </a:cubicBezTo>
                <a:cubicBezTo>
                  <a:pt x="124650" y="61121"/>
                  <a:pt x="124459" y="61945"/>
                  <a:pt x="124333" y="62768"/>
                </a:cubicBezTo>
                <a:cubicBezTo>
                  <a:pt x="122718" y="62515"/>
                  <a:pt x="121103" y="62166"/>
                  <a:pt x="119551" y="61723"/>
                </a:cubicBezTo>
                <a:lnTo>
                  <a:pt x="118981" y="61185"/>
                </a:lnTo>
                <a:lnTo>
                  <a:pt x="124459" y="55611"/>
                </a:lnTo>
                <a:close/>
                <a:moveTo>
                  <a:pt x="205691" y="50892"/>
                </a:moveTo>
                <a:lnTo>
                  <a:pt x="208002" y="50987"/>
                </a:lnTo>
                <a:lnTo>
                  <a:pt x="211454" y="61248"/>
                </a:lnTo>
                <a:lnTo>
                  <a:pt x="207084" y="62768"/>
                </a:lnTo>
                <a:cubicBezTo>
                  <a:pt x="207052" y="60615"/>
                  <a:pt x="206862" y="58176"/>
                  <a:pt x="206546" y="55073"/>
                </a:cubicBezTo>
                <a:cubicBezTo>
                  <a:pt x="206387" y="53647"/>
                  <a:pt x="206102" y="52254"/>
                  <a:pt x="205691" y="50892"/>
                </a:cubicBezTo>
                <a:close/>
                <a:moveTo>
                  <a:pt x="144664" y="58113"/>
                </a:moveTo>
                <a:lnTo>
                  <a:pt x="144981" y="61533"/>
                </a:lnTo>
                <a:cubicBezTo>
                  <a:pt x="143429" y="62040"/>
                  <a:pt x="141814" y="62420"/>
                  <a:pt x="140199" y="62705"/>
                </a:cubicBezTo>
                <a:cubicBezTo>
                  <a:pt x="139787" y="62800"/>
                  <a:pt x="139407" y="62831"/>
                  <a:pt x="138996" y="62895"/>
                </a:cubicBezTo>
                <a:lnTo>
                  <a:pt x="138901" y="58588"/>
                </a:lnTo>
                <a:lnTo>
                  <a:pt x="144664" y="58113"/>
                </a:lnTo>
                <a:close/>
                <a:moveTo>
                  <a:pt x="127702" y="59355"/>
                </a:moveTo>
                <a:cubicBezTo>
                  <a:pt x="128053" y="59355"/>
                  <a:pt x="128358" y="59384"/>
                  <a:pt x="128545" y="59411"/>
                </a:cubicBezTo>
                <a:lnTo>
                  <a:pt x="128766" y="63243"/>
                </a:lnTo>
                <a:cubicBezTo>
                  <a:pt x="127310" y="63148"/>
                  <a:pt x="125980" y="63021"/>
                  <a:pt x="124808" y="62831"/>
                </a:cubicBezTo>
                <a:cubicBezTo>
                  <a:pt x="124903" y="62040"/>
                  <a:pt x="125093" y="61248"/>
                  <a:pt x="125315" y="60456"/>
                </a:cubicBezTo>
                <a:cubicBezTo>
                  <a:pt x="125610" y="59546"/>
                  <a:pt x="126806" y="59355"/>
                  <a:pt x="127702" y="59355"/>
                </a:cubicBezTo>
                <a:close/>
                <a:moveTo>
                  <a:pt x="238373" y="52317"/>
                </a:moveTo>
                <a:lnTo>
                  <a:pt x="240748" y="52444"/>
                </a:lnTo>
                <a:cubicBezTo>
                  <a:pt x="240527" y="54756"/>
                  <a:pt x="240305" y="57131"/>
                  <a:pt x="240052" y="59506"/>
                </a:cubicBezTo>
                <a:lnTo>
                  <a:pt x="228429" y="63338"/>
                </a:lnTo>
                <a:lnTo>
                  <a:pt x="226212" y="56561"/>
                </a:lnTo>
                <a:lnTo>
                  <a:pt x="238373" y="52317"/>
                </a:lnTo>
                <a:close/>
                <a:moveTo>
                  <a:pt x="138394" y="58619"/>
                </a:moveTo>
                <a:lnTo>
                  <a:pt x="138489" y="62926"/>
                </a:lnTo>
                <a:cubicBezTo>
                  <a:pt x="136353" y="63213"/>
                  <a:pt x="134201" y="63361"/>
                  <a:pt x="132045" y="63361"/>
                </a:cubicBezTo>
                <a:cubicBezTo>
                  <a:pt x="131101" y="63361"/>
                  <a:pt x="130155" y="63333"/>
                  <a:pt x="129210" y="63275"/>
                </a:cubicBezTo>
                <a:lnTo>
                  <a:pt x="128988" y="59411"/>
                </a:lnTo>
                <a:lnTo>
                  <a:pt x="138394" y="58619"/>
                </a:lnTo>
                <a:close/>
                <a:moveTo>
                  <a:pt x="190553" y="59728"/>
                </a:moveTo>
                <a:lnTo>
                  <a:pt x="191376" y="62198"/>
                </a:lnTo>
                <a:lnTo>
                  <a:pt x="187703" y="63433"/>
                </a:lnTo>
                <a:lnTo>
                  <a:pt x="186848" y="60805"/>
                </a:lnTo>
                <a:lnTo>
                  <a:pt x="190553" y="59728"/>
                </a:lnTo>
                <a:close/>
                <a:moveTo>
                  <a:pt x="165598" y="55579"/>
                </a:moveTo>
                <a:lnTo>
                  <a:pt x="165819" y="60551"/>
                </a:lnTo>
                <a:lnTo>
                  <a:pt x="155590" y="63813"/>
                </a:lnTo>
                <a:lnTo>
                  <a:pt x="154608" y="60456"/>
                </a:lnTo>
                <a:cubicBezTo>
                  <a:pt x="158377" y="58936"/>
                  <a:pt x="162177" y="57194"/>
                  <a:pt x="165598" y="55579"/>
                </a:cubicBezTo>
                <a:close/>
                <a:moveTo>
                  <a:pt x="206419" y="58651"/>
                </a:moveTo>
                <a:cubicBezTo>
                  <a:pt x="206577" y="60235"/>
                  <a:pt x="206641" y="61596"/>
                  <a:pt x="206641" y="62895"/>
                </a:cubicBezTo>
                <a:lnTo>
                  <a:pt x="203347" y="64035"/>
                </a:lnTo>
                <a:lnTo>
                  <a:pt x="202112" y="59981"/>
                </a:lnTo>
                <a:lnTo>
                  <a:pt x="206419" y="58651"/>
                </a:lnTo>
                <a:close/>
                <a:moveTo>
                  <a:pt x="106915" y="59633"/>
                </a:moveTo>
                <a:lnTo>
                  <a:pt x="110525" y="60108"/>
                </a:lnTo>
                <a:lnTo>
                  <a:pt x="112615" y="62230"/>
                </a:lnTo>
                <a:lnTo>
                  <a:pt x="110968" y="64542"/>
                </a:lnTo>
                <a:lnTo>
                  <a:pt x="106598" y="64162"/>
                </a:lnTo>
                <a:lnTo>
                  <a:pt x="106915" y="59633"/>
                </a:lnTo>
                <a:close/>
                <a:moveTo>
                  <a:pt x="173832" y="57258"/>
                </a:moveTo>
                <a:lnTo>
                  <a:pt x="175478" y="60171"/>
                </a:lnTo>
                <a:lnTo>
                  <a:pt x="166484" y="64922"/>
                </a:lnTo>
                <a:lnTo>
                  <a:pt x="166326" y="60868"/>
                </a:lnTo>
                <a:lnTo>
                  <a:pt x="173832" y="57258"/>
                </a:lnTo>
                <a:close/>
                <a:moveTo>
                  <a:pt x="185897" y="59253"/>
                </a:moveTo>
                <a:lnTo>
                  <a:pt x="187259" y="63560"/>
                </a:lnTo>
                <a:lnTo>
                  <a:pt x="183047" y="64953"/>
                </a:lnTo>
                <a:lnTo>
                  <a:pt x="181527" y="60456"/>
                </a:lnTo>
                <a:lnTo>
                  <a:pt x="185897" y="59253"/>
                </a:lnTo>
                <a:close/>
                <a:moveTo>
                  <a:pt x="225801" y="56719"/>
                </a:moveTo>
                <a:lnTo>
                  <a:pt x="227986" y="63465"/>
                </a:lnTo>
                <a:lnTo>
                  <a:pt x="222222" y="65397"/>
                </a:lnTo>
                <a:lnTo>
                  <a:pt x="219530" y="58905"/>
                </a:lnTo>
                <a:lnTo>
                  <a:pt x="225801" y="56719"/>
                </a:lnTo>
                <a:close/>
                <a:moveTo>
                  <a:pt x="201004" y="57859"/>
                </a:moveTo>
                <a:lnTo>
                  <a:pt x="201605" y="59918"/>
                </a:lnTo>
                <a:lnTo>
                  <a:pt x="202935" y="64225"/>
                </a:lnTo>
                <a:lnTo>
                  <a:pt x="197552" y="66062"/>
                </a:lnTo>
                <a:lnTo>
                  <a:pt x="195462" y="59601"/>
                </a:lnTo>
                <a:lnTo>
                  <a:pt x="201004" y="57859"/>
                </a:lnTo>
                <a:close/>
                <a:moveTo>
                  <a:pt x="154165" y="60646"/>
                </a:moveTo>
                <a:lnTo>
                  <a:pt x="155559" y="65270"/>
                </a:lnTo>
                <a:lnTo>
                  <a:pt x="152170" y="66188"/>
                </a:lnTo>
                <a:lnTo>
                  <a:pt x="150713" y="61976"/>
                </a:lnTo>
                <a:cubicBezTo>
                  <a:pt x="151853" y="61565"/>
                  <a:pt x="153025" y="61121"/>
                  <a:pt x="154165" y="60646"/>
                </a:cubicBezTo>
                <a:close/>
                <a:moveTo>
                  <a:pt x="243060" y="52539"/>
                </a:moveTo>
                <a:lnTo>
                  <a:pt x="247906" y="52761"/>
                </a:lnTo>
                <a:lnTo>
                  <a:pt x="250756" y="60805"/>
                </a:lnTo>
                <a:lnTo>
                  <a:pt x="251484" y="62926"/>
                </a:lnTo>
                <a:lnTo>
                  <a:pt x="241667" y="66283"/>
                </a:lnTo>
                <a:cubicBezTo>
                  <a:pt x="242110" y="61818"/>
                  <a:pt x="242585" y="57099"/>
                  <a:pt x="243060" y="52539"/>
                </a:cubicBezTo>
                <a:close/>
                <a:moveTo>
                  <a:pt x="175605" y="60615"/>
                </a:moveTo>
                <a:lnTo>
                  <a:pt x="176048" y="64700"/>
                </a:lnTo>
                <a:lnTo>
                  <a:pt x="171076" y="66537"/>
                </a:lnTo>
                <a:lnTo>
                  <a:pt x="170063" y="63528"/>
                </a:lnTo>
                <a:lnTo>
                  <a:pt x="175605" y="60615"/>
                </a:lnTo>
                <a:close/>
                <a:moveTo>
                  <a:pt x="114674" y="60330"/>
                </a:moveTo>
                <a:lnTo>
                  <a:pt x="117081" y="62546"/>
                </a:lnTo>
                <a:lnTo>
                  <a:pt x="116226" y="66568"/>
                </a:lnTo>
                <a:lnTo>
                  <a:pt x="111412" y="64700"/>
                </a:lnTo>
                <a:lnTo>
                  <a:pt x="113090" y="62293"/>
                </a:lnTo>
                <a:lnTo>
                  <a:pt x="114674" y="60330"/>
                </a:lnTo>
                <a:close/>
                <a:moveTo>
                  <a:pt x="219087" y="59063"/>
                </a:moveTo>
                <a:lnTo>
                  <a:pt x="221779" y="65523"/>
                </a:lnTo>
                <a:lnTo>
                  <a:pt x="217915" y="66790"/>
                </a:lnTo>
                <a:lnTo>
                  <a:pt x="215666" y="60266"/>
                </a:lnTo>
                <a:lnTo>
                  <a:pt x="219087" y="59063"/>
                </a:lnTo>
                <a:close/>
                <a:moveTo>
                  <a:pt x="40473" y="60710"/>
                </a:moveTo>
                <a:lnTo>
                  <a:pt x="40758" y="66853"/>
                </a:lnTo>
                <a:cubicBezTo>
                  <a:pt x="39016" y="66062"/>
                  <a:pt x="37465" y="65333"/>
                  <a:pt x="36388" y="64732"/>
                </a:cubicBezTo>
                <a:cubicBezTo>
                  <a:pt x="35026" y="63940"/>
                  <a:pt x="33791" y="62926"/>
                  <a:pt x="32714" y="61755"/>
                </a:cubicBezTo>
                <a:lnTo>
                  <a:pt x="36451" y="60868"/>
                </a:lnTo>
                <a:lnTo>
                  <a:pt x="40473" y="60710"/>
                </a:lnTo>
                <a:close/>
                <a:moveTo>
                  <a:pt x="179849" y="58366"/>
                </a:moveTo>
                <a:lnTo>
                  <a:pt x="182192" y="65238"/>
                </a:lnTo>
                <a:lnTo>
                  <a:pt x="176777" y="67043"/>
                </a:lnTo>
                <a:lnTo>
                  <a:pt x="176017" y="60361"/>
                </a:lnTo>
                <a:lnTo>
                  <a:pt x="179849" y="58366"/>
                </a:lnTo>
                <a:close/>
                <a:moveTo>
                  <a:pt x="263328" y="61280"/>
                </a:moveTo>
                <a:lnTo>
                  <a:pt x="264880" y="65777"/>
                </a:lnTo>
                <a:lnTo>
                  <a:pt x="260066" y="67392"/>
                </a:lnTo>
                <a:lnTo>
                  <a:pt x="258800" y="62831"/>
                </a:lnTo>
                <a:lnTo>
                  <a:pt x="263328" y="61280"/>
                </a:lnTo>
                <a:close/>
                <a:moveTo>
                  <a:pt x="194575" y="59886"/>
                </a:moveTo>
                <a:lnTo>
                  <a:pt x="196697" y="66378"/>
                </a:lnTo>
                <a:lnTo>
                  <a:pt x="193561" y="67487"/>
                </a:lnTo>
                <a:lnTo>
                  <a:pt x="191408" y="60900"/>
                </a:lnTo>
                <a:lnTo>
                  <a:pt x="194575" y="59886"/>
                </a:lnTo>
                <a:close/>
                <a:moveTo>
                  <a:pt x="150270" y="62135"/>
                </a:moveTo>
                <a:lnTo>
                  <a:pt x="151727" y="66283"/>
                </a:lnTo>
                <a:lnTo>
                  <a:pt x="146311" y="67772"/>
                </a:lnTo>
                <a:lnTo>
                  <a:pt x="146311" y="67772"/>
                </a:lnTo>
                <a:lnTo>
                  <a:pt x="146374" y="67297"/>
                </a:lnTo>
                <a:cubicBezTo>
                  <a:pt x="146501" y="66030"/>
                  <a:pt x="146438" y="64763"/>
                  <a:pt x="146184" y="63528"/>
                </a:cubicBezTo>
                <a:cubicBezTo>
                  <a:pt x="147515" y="63148"/>
                  <a:pt x="148876" y="62641"/>
                  <a:pt x="150270" y="62135"/>
                </a:cubicBezTo>
                <a:close/>
                <a:moveTo>
                  <a:pt x="165819" y="61026"/>
                </a:moveTo>
                <a:lnTo>
                  <a:pt x="166009" y="65112"/>
                </a:lnTo>
                <a:lnTo>
                  <a:pt x="156794" y="67803"/>
                </a:lnTo>
                <a:lnTo>
                  <a:pt x="155717" y="64225"/>
                </a:lnTo>
                <a:lnTo>
                  <a:pt x="165819" y="61026"/>
                </a:lnTo>
                <a:close/>
                <a:moveTo>
                  <a:pt x="166041" y="65587"/>
                </a:moveTo>
                <a:lnTo>
                  <a:pt x="166168" y="68595"/>
                </a:lnTo>
                <a:lnTo>
                  <a:pt x="162272" y="68469"/>
                </a:lnTo>
                <a:lnTo>
                  <a:pt x="162557" y="66695"/>
                </a:lnTo>
                <a:cubicBezTo>
                  <a:pt x="162557" y="66663"/>
                  <a:pt x="162557" y="66632"/>
                  <a:pt x="162557" y="66600"/>
                </a:cubicBezTo>
                <a:lnTo>
                  <a:pt x="166041" y="65587"/>
                </a:lnTo>
                <a:close/>
                <a:moveTo>
                  <a:pt x="176080" y="65175"/>
                </a:moveTo>
                <a:lnTo>
                  <a:pt x="176302" y="67202"/>
                </a:lnTo>
                <a:lnTo>
                  <a:pt x="171805" y="68690"/>
                </a:lnTo>
                <a:lnTo>
                  <a:pt x="171235" y="66980"/>
                </a:lnTo>
                <a:lnTo>
                  <a:pt x="176080" y="65175"/>
                </a:lnTo>
                <a:close/>
                <a:moveTo>
                  <a:pt x="272069" y="58271"/>
                </a:moveTo>
                <a:cubicBezTo>
                  <a:pt x="272734" y="60076"/>
                  <a:pt x="274444" y="64542"/>
                  <a:pt x="275521" y="67550"/>
                </a:cubicBezTo>
                <a:lnTo>
                  <a:pt x="272386" y="68690"/>
                </a:lnTo>
                <a:lnTo>
                  <a:pt x="271562" y="67012"/>
                </a:lnTo>
                <a:lnTo>
                  <a:pt x="268997" y="59348"/>
                </a:lnTo>
                <a:lnTo>
                  <a:pt x="272069" y="58271"/>
                </a:lnTo>
                <a:close/>
                <a:moveTo>
                  <a:pt x="117461" y="62895"/>
                </a:moveTo>
                <a:lnTo>
                  <a:pt x="118157" y="63528"/>
                </a:lnTo>
                <a:cubicBezTo>
                  <a:pt x="118284" y="63655"/>
                  <a:pt x="118411" y="63718"/>
                  <a:pt x="118569" y="63782"/>
                </a:cubicBezTo>
                <a:cubicBezTo>
                  <a:pt x="119867" y="64193"/>
                  <a:pt x="121198" y="64542"/>
                  <a:pt x="122559" y="64795"/>
                </a:cubicBezTo>
                <a:lnTo>
                  <a:pt x="121673" y="68722"/>
                </a:lnTo>
                <a:lnTo>
                  <a:pt x="116669" y="66727"/>
                </a:lnTo>
                <a:lnTo>
                  <a:pt x="117461" y="62895"/>
                </a:lnTo>
                <a:close/>
                <a:moveTo>
                  <a:pt x="155685" y="65682"/>
                </a:moveTo>
                <a:lnTo>
                  <a:pt x="156350" y="67930"/>
                </a:lnTo>
                <a:lnTo>
                  <a:pt x="153120" y="68880"/>
                </a:lnTo>
                <a:lnTo>
                  <a:pt x="152328" y="66600"/>
                </a:lnTo>
                <a:lnTo>
                  <a:pt x="155685" y="65682"/>
                </a:lnTo>
                <a:close/>
                <a:moveTo>
                  <a:pt x="191503" y="62641"/>
                </a:moveTo>
                <a:lnTo>
                  <a:pt x="193150" y="67613"/>
                </a:lnTo>
                <a:lnTo>
                  <a:pt x="189444" y="68912"/>
                </a:lnTo>
                <a:lnTo>
                  <a:pt x="187829" y="63845"/>
                </a:lnTo>
                <a:lnTo>
                  <a:pt x="191503" y="62641"/>
                </a:lnTo>
                <a:close/>
                <a:moveTo>
                  <a:pt x="228112" y="63940"/>
                </a:moveTo>
                <a:lnTo>
                  <a:pt x="229189" y="67297"/>
                </a:lnTo>
                <a:lnTo>
                  <a:pt x="223774" y="69134"/>
                </a:lnTo>
                <a:lnTo>
                  <a:pt x="222380" y="65808"/>
                </a:lnTo>
                <a:lnTo>
                  <a:pt x="228112" y="63940"/>
                </a:lnTo>
                <a:close/>
                <a:moveTo>
                  <a:pt x="280113" y="55516"/>
                </a:moveTo>
                <a:cubicBezTo>
                  <a:pt x="281063" y="58651"/>
                  <a:pt x="283375" y="65967"/>
                  <a:pt x="283945" y="67740"/>
                </a:cubicBezTo>
                <a:lnTo>
                  <a:pt x="281760" y="69672"/>
                </a:lnTo>
                <a:lnTo>
                  <a:pt x="279606" y="66948"/>
                </a:lnTo>
                <a:lnTo>
                  <a:pt x="275648" y="57068"/>
                </a:lnTo>
                <a:lnTo>
                  <a:pt x="280113" y="55516"/>
                </a:lnTo>
                <a:close/>
                <a:moveTo>
                  <a:pt x="240020" y="59981"/>
                </a:moveTo>
                <a:lnTo>
                  <a:pt x="240020" y="59981"/>
                </a:lnTo>
                <a:cubicBezTo>
                  <a:pt x="239798" y="62388"/>
                  <a:pt x="239545" y="64795"/>
                  <a:pt x="239292" y="67107"/>
                </a:cubicBezTo>
                <a:lnTo>
                  <a:pt x="230583" y="70084"/>
                </a:lnTo>
                <a:lnTo>
                  <a:pt x="229727" y="67360"/>
                </a:lnTo>
                <a:lnTo>
                  <a:pt x="228556" y="63782"/>
                </a:lnTo>
                <a:lnTo>
                  <a:pt x="240020" y="59981"/>
                </a:lnTo>
                <a:close/>
                <a:moveTo>
                  <a:pt x="258356" y="62990"/>
                </a:moveTo>
                <a:lnTo>
                  <a:pt x="259623" y="67582"/>
                </a:lnTo>
                <a:lnTo>
                  <a:pt x="255063" y="70369"/>
                </a:lnTo>
                <a:lnTo>
                  <a:pt x="253131" y="64795"/>
                </a:lnTo>
                <a:lnTo>
                  <a:pt x="258356" y="62990"/>
                </a:lnTo>
                <a:close/>
                <a:moveTo>
                  <a:pt x="169651" y="63750"/>
                </a:moveTo>
                <a:lnTo>
                  <a:pt x="171393" y="68817"/>
                </a:lnTo>
                <a:lnTo>
                  <a:pt x="166674" y="70400"/>
                </a:lnTo>
                <a:lnTo>
                  <a:pt x="166484" y="65428"/>
                </a:lnTo>
                <a:lnTo>
                  <a:pt x="169651" y="63750"/>
                </a:lnTo>
                <a:close/>
                <a:moveTo>
                  <a:pt x="187386" y="64003"/>
                </a:moveTo>
                <a:lnTo>
                  <a:pt x="189001" y="69070"/>
                </a:lnTo>
                <a:lnTo>
                  <a:pt x="184916" y="70464"/>
                </a:lnTo>
                <a:lnTo>
                  <a:pt x="183174" y="65397"/>
                </a:lnTo>
                <a:lnTo>
                  <a:pt x="187386" y="64003"/>
                </a:lnTo>
                <a:close/>
                <a:moveTo>
                  <a:pt x="268554" y="59475"/>
                </a:moveTo>
                <a:lnTo>
                  <a:pt x="271151" y="67170"/>
                </a:lnTo>
                <a:lnTo>
                  <a:pt x="271942" y="68849"/>
                </a:lnTo>
                <a:lnTo>
                  <a:pt x="267097" y="70622"/>
                </a:lnTo>
                <a:lnTo>
                  <a:pt x="265387" y="65840"/>
                </a:lnTo>
                <a:lnTo>
                  <a:pt x="263772" y="61153"/>
                </a:lnTo>
                <a:lnTo>
                  <a:pt x="268554" y="59475"/>
                </a:lnTo>
                <a:close/>
                <a:moveTo>
                  <a:pt x="151885" y="66727"/>
                </a:moveTo>
                <a:lnTo>
                  <a:pt x="152677" y="69007"/>
                </a:lnTo>
                <a:lnTo>
                  <a:pt x="151727" y="69260"/>
                </a:lnTo>
                <a:lnTo>
                  <a:pt x="145773" y="71002"/>
                </a:lnTo>
                <a:cubicBezTo>
                  <a:pt x="145963" y="69830"/>
                  <a:pt x="146121" y="68912"/>
                  <a:pt x="146216" y="68278"/>
                </a:cubicBezTo>
                <a:lnTo>
                  <a:pt x="151885" y="66727"/>
                </a:lnTo>
                <a:close/>
                <a:moveTo>
                  <a:pt x="78729" y="59221"/>
                </a:moveTo>
                <a:lnTo>
                  <a:pt x="91429" y="59380"/>
                </a:lnTo>
                <a:lnTo>
                  <a:pt x="91745" y="71287"/>
                </a:lnTo>
                <a:lnTo>
                  <a:pt x="80915" y="71160"/>
                </a:lnTo>
                <a:cubicBezTo>
                  <a:pt x="80851" y="70780"/>
                  <a:pt x="80820" y="70527"/>
                  <a:pt x="80788" y="70432"/>
                </a:cubicBezTo>
                <a:cubicBezTo>
                  <a:pt x="80629" y="69894"/>
                  <a:pt x="79743" y="65017"/>
                  <a:pt x="78729" y="59253"/>
                </a:cubicBezTo>
                <a:lnTo>
                  <a:pt x="78729" y="59221"/>
                </a:lnTo>
                <a:close/>
                <a:moveTo>
                  <a:pt x="275679" y="67962"/>
                </a:moveTo>
                <a:cubicBezTo>
                  <a:pt x="275996" y="68754"/>
                  <a:pt x="276218" y="69450"/>
                  <a:pt x="276344" y="69894"/>
                </a:cubicBezTo>
                <a:lnTo>
                  <a:pt x="273684" y="71382"/>
                </a:lnTo>
                <a:lnTo>
                  <a:pt x="272576" y="69102"/>
                </a:lnTo>
                <a:lnTo>
                  <a:pt x="275679" y="67962"/>
                </a:lnTo>
                <a:close/>
                <a:moveTo>
                  <a:pt x="91872" y="59411"/>
                </a:moveTo>
                <a:lnTo>
                  <a:pt x="105996" y="59601"/>
                </a:lnTo>
                <a:lnTo>
                  <a:pt x="105141" y="71477"/>
                </a:lnTo>
                <a:lnTo>
                  <a:pt x="92157" y="71319"/>
                </a:lnTo>
                <a:lnTo>
                  <a:pt x="91872" y="59411"/>
                </a:lnTo>
                <a:close/>
                <a:moveTo>
                  <a:pt x="106535" y="64605"/>
                </a:moveTo>
                <a:lnTo>
                  <a:pt x="110810" y="64985"/>
                </a:lnTo>
                <a:lnTo>
                  <a:pt x="110398" y="71540"/>
                </a:lnTo>
                <a:lnTo>
                  <a:pt x="106028" y="71509"/>
                </a:lnTo>
                <a:lnTo>
                  <a:pt x="106535" y="64605"/>
                </a:lnTo>
                <a:close/>
                <a:moveTo>
                  <a:pt x="111285" y="65112"/>
                </a:moveTo>
                <a:lnTo>
                  <a:pt x="116131" y="67012"/>
                </a:lnTo>
                <a:lnTo>
                  <a:pt x="115149" y="71604"/>
                </a:lnTo>
                <a:lnTo>
                  <a:pt x="110842" y="71540"/>
                </a:lnTo>
                <a:lnTo>
                  <a:pt x="111285" y="65112"/>
                </a:lnTo>
                <a:close/>
                <a:moveTo>
                  <a:pt x="116574" y="67170"/>
                </a:moveTo>
                <a:lnTo>
                  <a:pt x="121578" y="69165"/>
                </a:lnTo>
                <a:lnTo>
                  <a:pt x="121198" y="71667"/>
                </a:lnTo>
                <a:lnTo>
                  <a:pt x="115624" y="71604"/>
                </a:lnTo>
                <a:lnTo>
                  <a:pt x="116574" y="67170"/>
                </a:lnTo>
                <a:close/>
                <a:moveTo>
                  <a:pt x="162082" y="66727"/>
                </a:moveTo>
                <a:lnTo>
                  <a:pt x="161322" y="71699"/>
                </a:lnTo>
                <a:lnTo>
                  <a:pt x="156509" y="71255"/>
                </a:lnTo>
                <a:lnTo>
                  <a:pt x="156857" y="68247"/>
                </a:lnTo>
                <a:lnTo>
                  <a:pt x="162082" y="66727"/>
                </a:lnTo>
                <a:close/>
                <a:moveTo>
                  <a:pt x="206641" y="63370"/>
                </a:moveTo>
                <a:cubicBezTo>
                  <a:pt x="206641" y="66188"/>
                  <a:pt x="206292" y="68975"/>
                  <a:pt x="205691" y="71699"/>
                </a:cubicBezTo>
                <a:lnTo>
                  <a:pt x="203474" y="64478"/>
                </a:lnTo>
                <a:lnTo>
                  <a:pt x="206641" y="63370"/>
                </a:lnTo>
                <a:close/>
                <a:moveTo>
                  <a:pt x="215223" y="60393"/>
                </a:moveTo>
                <a:lnTo>
                  <a:pt x="217567" y="67138"/>
                </a:lnTo>
                <a:cubicBezTo>
                  <a:pt x="217567" y="67233"/>
                  <a:pt x="217662" y="67297"/>
                  <a:pt x="217757" y="67297"/>
                </a:cubicBezTo>
                <a:lnTo>
                  <a:pt x="217820" y="67297"/>
                </a:lnTo>
                <a:lnTo>
                  <a:pt x="221937" y="65967"/>
                </a:lnTo>
                <a:lnTo>
                  <a:pt x="223330" y="69292"/>
                </a:lnTo>
                <a:lnTo>
                  <a:pt x="215508" y="71889"/>
                </a:lnTo>
                <a:lnTo>
                  <a:pt x="212404" y="62705"/>
                </a:lnTo>
                <a:lnTo>
                  <a:pt x="212880" y="61216"/>
                </a:lnTo>
                <a:lnTo>
                  <a:pt x="215223" y="60393"/>
                </a:lnTo>
                <a:close/>
                <a:moveTo>
                  <a:pt x="229316" y="67740"/>
                </a:moveTo>
                <a:lnTo>
                  <a:pt x="230107" y="70242"/>
                </a:lnTo>
                <a:lnTo>
                  <a:pt x="224945" y="72015"/>
                </a:lnTo>
                <a:lnTo>
                  <a:pt x="223932" y="69577"/>
                </a:lnTo>
                <a:lnTo>
                  <a:pt x="229316" y="67740"/>
                </a:lnTo>
                <a:close/>
                <a:moveTo>
                  <a:pt x="265038" y="66220"/>
                </a:moveTo>
                <a:lnTo>
                  <a:pt x="266654" y="70812"/>
                </a:lnTo>
                <a:lnTo>
                  <a:pt x="263170" y="72079"/>
                </a:lnTo>
                <a:lnTo>
                  <a:pt x="260256" y="67803"/>
                </a:lnTo>
                <a:lnTo>
                  <a:pt x="265038" y="66220"/>
                </a:lnTo>
                <a:close/>
                <a:moveTo>
                  <a:pt x="162209" y="68912"/>
                </a:moveTo>
                <a:lnTo>
                  <a:pt x="166168" y="69070"/>
                </a:lnTo>
                <a:lnTo>
                  <a:pt x="166294" y="72142"/>
                </a:lnTo>
                <a:lnTo>
                  <a:pt x="161734" y="71730"/>
                </a:lnTo>
                <a:lnTo>
                  <a:pt x="162209" y="68912"/>
                </a:lnTo>
                <a:close/>
                <a:moveTo>
                  <a:pt x="203062" y="64637"/>
                </a:moveTo>
                <a:lnTo>
                  <a:pt x="204709" y="70084"/>
                </a:lnTo>
                <a:lnTo>
                  <a:pt x="199642" y="72395"/>
                </a:lnTo>
                <a:lnTo>
                  <a:pt x="197710" y="66505"/>
                </a:lnTo>
                <a:lnTo>
                  <a:pt x="203062" y="64637"/>
                </a:lnTo>
                <a:close/>
                <a:moveTo>
                  <a:pt x="275204" y="57194"/>
                </a:moveTo>
                <a:lnTo>
                  <a:pt x="279163" y="67170"/>
                </a:lnTo>
                <a:cubicBezTo>
                  <a:pt x="279163" y="67170"/>
                  <a:pt x="279163" y="67202"/>
                  <a:pt x="279195" y="67233"/>
                </a:cubicBezTo>
                <a:lnTo>
                  <a:pt x="281380" y="69957"/>
                </a:lnTo>
                <a:lnTo>
                  <a:pt x="278466" y="72522"/>
                </a:lnTo>
                <a:cubicBezTo>
                  <a:pt x="277548" y="71224"/>
                  <a:pt x="276946" y="70305"/>
                  <a:pt x="276851" y="69925"/>
                </a:cubicBezTo>
                <a:cubicBezTo>
                  <a:pt x="276313" y="68120"/>
                  <a:pt x="273462" y="60615"/>
                  <a:pt x="272481" y="58144"/>
                </a:cubicBezTo>
                <a:lnTo>
                  <a:pt x="275204" y="57194"/>
                </a:lnTo>
                <a:close/>
                <a:moveTo>
                  <a:pt x="123003" y="64890"/>
                </a:moveTo>
                <a:cubicBezTo>
                  <a:pt x="126011" y="65428"/>
                  <a:pt x="129052" y="65682"/>
                  <a:pt x="132092" y="65682"/>
                </a:cubicBezTo>
                <a:lnTo>
                  <a:pt x="131173" y="72807"/>
                </a:lnTo>
                <a:lnTo>
                  <a:pt x="121673" y="71730"/>
                </a:lnTo>
                <a:lnTo>
                  <a:pt x="122053" y="69070"/>
                </a:lnTo>
                <a:lnTo>
                  <a:pt x="123003" y="64890"/>
                </a:lnTo>
                <a:close/>
                <a:moveTo>
                  <a:pt x="252244" y="65112"/>
                </a:moveTo>
                <a:lnTo>
                  <a:pt x="254208" y="70780"/>
                </a:lnTo>
                <a:lnTo>
                  <a:pt x="247430" y="72997"/>
                </a:lnTo>
                <a:lnTo>
                  <a:pt x="246639" y="67012"/>
                </a:lnTo>
                <a:lnTo>
                  <a:pt x="252244" y="65112"/>
                </a:lnTo>
                <a:close/>
                <a:moveTo>
                  <a:pt x="182319" y="65682"/>
                </a:moveTo>
                <a:lnTo>
                  <a:pt x="184061" y="70780"/>
                </a:lnTo>
                <a:lnTo>
                  <a:pt x="177442" y="73092"/>
                </a:lnTo>
                <a:lnTo>
                  <a:pt x="176808" y="67518"/>
                </a:lnTo>
                <a:lnTo>
                  <a:pt x="182319" y="65682"/>
                </a:lnTo>
                <a:close/>
                <a:moveTo>
                  <a:pt x="77811" y="59221"/>
                </a:moveTo>
                <a:cubicBezTo>
                  <a:pt x="78856" y="65080"/>
                  <a:pt x="79774" y="70084"/>
                  <a:pt x="79901" y="70654"/>
                </a:cubicBezTo>
                <a:cubicBezTo>
                  <a:pt x="79933" y="70812"/>
                  <a:pt x="80028" y="71319"/>
                  <a:pt x="80154" y="72142"/>
                </a:cubicBezTo>
                <a:lnTo>
                  <a:pt x="69545" y="73251"/>
                </a:lnTo>
                <a:lnTo>
                  <a:pt x="68184" y="59601"/>
                </a:lnTo>
                <a:lnTo>
                  <a:pt x="77811" y="59221"/>
                </a:lnTo>
                <a:close/>
                <a:moveTo>
                  <a:pt x="139756" y="65080"/>
                </a:moveTo>
                <a:cubicBezTo>
                  <a:pt x="139882" y="66093"/>
                  <a:pt x="140072" y="67360"/>
                  <a:pt x="140167" y="67740"/>
                </a:cubicBezTo>
                <a:cubicBezTo>
                  <a:pt x="140231" y="68120"/>
                  <a:pt x="139566" y="71509"/>
                  <a:pt x="139059" y="73662"/>
                </a:cubicBezTo>
                <a:lnTo>
                  <a:pt x="137412" y="73504"/>
                </a:lnTo>
                <a:lnTo>
                  <a:pt x="131680" y="72839"/>
                </a:lnTo>
                <a:lnTo>
                  <a:pt x="132567" y="65682"/>
                </a:lnTo>
                <a:cubicBezTo>
                  <a:pt x="134942" y="65650"/>
                  <a:pt x="137349" y="65428"/>
                  <a:pt x="139724" y="65080"/>
                </a:cubicBezTo>
                <a:close/>
                <a:moveTo>
                  <a:pt x="145329" y="63813"/>
                </a:moveTo>
                <a:cubicBezTo>
                  <a:pt x="145551" y="64922"/>
                  <a:pt x="145583" y="66030"/>
                  <a:pt x="145488" y="67138"/>
                </a:cubicBezTo>
                <a:cubicBezTo>
                  <a:pt x="145424" y="67550"/>
                  <a:pt x="144949" y="70242"/>
                  <a:pt x="144253" y="74264"/>
                </a:cubicBezTo>
                <a:lnTo>
                  <a:pt x="139471" y="73726"/>
                </a:lnTo>
                <a:cubicBezTo>
                  <a:pt x="139787" y="72395"/>
                  <a:pt x="140706" y="68247"/>
                  <a:pt x="140579" y="67645"/>
                </a:cubicBezTo>
                <a:cubicBezTo>
                  <a:pt x="140516" y="67297"/>
                  <a:pt x="140326" y="66030"/>
                  <a:pt x="140167" y="65017"/>
                </a:cubicBezTo>
                <a:lnTo>
                  <a:pt x="140547" y="64953"/>
                </a:lnTo>
                <a:cubicBezTo>
                  <a:pt x="142162" y="64668"/>
                  <a:pt x="143746" y="64288"/>
                  <a:pt x="145329" y="63813"/>
                </a:cubicBezTo>
                <a:close/>
                <a:moveTo>
                  <a:pt x="239007" y="69640"/>
                </a:moveTo>
                <a:lnTo>
                  <a:pt x="239007" y="69640"/>
                </a:lnTo>
                <a:cubicBezTo>
                  <a:pt x="238911" y="70464"/>
                  <a:pt x="238816" y="71287"/>
                  <a:pt x="238753" y="72110"/>
                </a:cubicBezTo>
                <a:lnTo>
                  <a:pt x="231976" y="74327"/>
                </a:lnTo>
                <a:lnTo>
                  <a:pt x="231311" y="72269"/>
                </a:lnTo>
                <a:lnTo>
                  <a:pt x="239007" y="69640"/>
                </a:lnTo>
                <a:close/>
                <a:moveTo>
                  <a:pt x="176397" y="67645"/>
                </a:moveTo>
                <a:lnTo>
                  <a:pt x="176967" y="73251"/>
                </a:lnTo>
                <a:lnTo>
                  <a:pt x="173768" y="74391"/>
                </a:lnTo>
                <a:lnTo>
                  <a:pt x="171963" y="69134"/>
                </a:lnTo>
                <a:lnTo>
                  <a:pt x="176397" y="67645"/>
                </a:lnTo>
                <a:close/>
                <a:moveTo>
                  <a:pt x="67740" y="59633"/>
                </a:moveTo>
                <a:lnTo>
                  <a:pt x="69102" y="73346"/>
                </a:lnTo>
                <a:lnTo>
                  <a:pt x="58081" y="74486"/>
                </a:lnTo>
                <a:cubicBezTo>
                  <a:pt x="57258" y="70305"/>
                  <a:pt x="56054" y="64637"/>
                  <a:pt x="54978" y="60140"/>
                </a:cubicBezTo>
                <a:lnTo>
                  <a:pt x="67740" y="59633"/>
                </a:lnTo>
                <a:close/>
                <a:moveTo>
                  <a:pt x="259813" y="67993"/>
                </a:moveTo>
                <a:lnTo>
                  <a:pt x="262727" y="72237"/>
                </a:lnTo>
                <a:lnTo>
                  <a:pt x="256488" y="74517"/>
                </a:lnTo>
                <a:lnTo>
                  <a:pt x="255189" y="70812"/>
                </a:lnTo>
                <a:lnTo>
                  <a:pt x="259813" y="67993"/>
                </a:lnTo>
                <a:close/>
                <a:moveTo>
                  <a:pt x="276503" y="70337"/>
                </a:moveTo>
                <a:cubicBezTo>
                  <a:pt x="277009" y="71192"/>
                  <a:pt x="277548" y="72015"/>
                  <a:pt x="278118" y="72807"/>
                </a:cubicBezTo>
                <a:lnTo>
                  <a:pt x="276154" y="74549"/>
                </a:lnTo>
                <a:lnTo>
                  <a:pt x="273969" y="71762"/>
                </a:lnTo>
                <a:lnTo>
                  <a:pt x="276503" y="70337"/>
                </a:lnTo>
                <a:close/>
                <a:moveTo>
                  <a:pt x="223489" y="69704"/>
                </a:moveTo>
                <a:lnTo>
                  <a:pt x="224502" y="72142"/>
                </a:lnTo>
                <a:lnTo>
                  <a:pt x="216490" y="74834"/>
                </a:lnTo>
                <a:lnTo>
                  <a:pt x="215666" y="72332"/>
                </a:lnTo>
                <a:lnTo>
                  <a:pt x="223489" y="69704"/>
                </a:lnTo>
                <a:close/>
                <a:moveTo>
                  <a:pt x="151537" y="69799"/>
                </a:moveTo>
                <a:lnTo>
                  <a:pt x="150903" y="75024"/>
                </a:lnTo>
                <a:lnTo>
                  <a:pt x="145171" y="74391"/>
                </a:lnTo>
                <a:cubicBezTo>
                  <a:pt x="145361" y="73314"/>
                  <a:pt x="145519" y="72364"/>
                  <a:pt x="145678" y="71509"/>
                </a:cubicBezTo>
                <a:lnTo>
                  <a:pt x="151537" y="69799"/>
                </a:lnTo>
                <a:close/>
                <a:moveTo>
                  <a:pt x="246195" y="67170"/>
                </a:moveTo>
                <a:lnTo>
                  <a:pt x="246987" y="73124"/>
                </a:lnTo>
                <a:lnTo>
                  <a:pt x="240717" y="75182"/>
                </a:lnTo>
                <a:cubicBezTo>
                  <a:pt x="240938" y="73187"/>
                  <a:pt x="241160" y="71034"/>
                  <a:pt x="241382" y="68817"/>
                </a:cubicBezTo>
                <a:lnTo>
                  <a:pt x="246195" y="67170"/>
                </a:lnTo>
                <a:close/>
                <a:moveTo>
                  <a:pt x="156350" y="68405"/>
                </a:moveTo>
                <a:lnTo>
                  <a:pt x="155559" y="75562"/>
                </a:lnTo>
                <a:lnTo>
                  <a:pt x="151378" y="75087"/>
                </a:lnTo>
                <a:lnTo>
                  <a:pt x="152012" y="69672"/>
                </a:lnTo>
                <a:lnTo>
                  <a:pt x="156350" y="68405"/>
                </a:lnTo>
                <a:close/>
                <a:moveTo>
                  <a:pt x="106028" y="71952"/>
                </a:moveTo>
                <a:lnTo>
                  <a:pt x="110367" y="72015"/>
                </a:lnTo>
                <a:lnTo>
                  <a:pt x="110113" y="75816"/>
                </a:lnTo>
                <a:lnTo>
                  <a:pt x="105806" y="75087"/>
                </a:lnTo>
                <a:lnTo>
                  <a:pt x="106028" y="71952"/>
                </a:lnTo>
                <a:close/>
                <a:moveTo>
                  <a:pt x="272132" y="69260"/>
                </a:moveTo>
                <a:lnTo>
                  <a:pt x="273304" y="71604"/>
                </a:lnTo>
                <a:lnTo>
                  <a:pt x="265735" y="75847"/>
                </a:lnTo>
                <a:lnTo>
                  <a:pt x="263423" y="72459"/>
                </a:lnTo>
                <a:lnTo>
                  <a:pt x="272132" y="69260"/>
                </a:lnTo>
                <a:close/>
                <a:moveTo>
                  <a:pt x="156445" y="71730"/>
                </a:moveTo>
                <a:lnTo>
                  <a:pt x="161227" y="72142"/>
                </a:lnTo>
                <a:lnTo>
                  <a:pt x="160626" y="76132"/>
                </a:lnTo>
                <a:lnTo>
                  <a:pt x="156002" y="75594"/>
                </a:lnTo>
                <a:lnTo>
                  <a:pt x="156445" y="71730"/>
                </a:lnTo>
                <a:close/>
                <a:moveTo>
                  <a:pt x="230836" y="72395"/>
                </a:moveTo>
                <a:lnTo>
                  <a:pt x="231533" y="74486"/>
                </a:lnTo>
                <a:lnTo>
                  <a:pt x="226434" y="76196"/>
                </a:lnTo>
                <a:lnTo>
                  <a:pt x="225801" y="74169"/>
                </a:lnTo>
                <a:lnTo>
                  <a:pt x="230836" y="72395"/>
                </a:lnTo>
                <a:close/>
                <a:moveTo>
                  <a:pt x="110810" y="72015"/>
                </a:moveTo>
                <a:lnTo>
                  <a:pt x="115054" y="72047"/>
                </a:lnTo>
                <a:lnTo>
                  <a:pt x="114135" y="76481"/>
                </a:lnTo>
                <a:lnTo>
                  <a:pt x="110557" y="75879"/>
                </a:lnTo>
                <a:lnTo>
                  <a:pt x="110810" y="72015"/>
                </a:lnTo>
                <a:close/>
                <a:moveTo>
                  <a:pt x="161702" y="72174"/>
                </a:moveTo>
                <a:lnTo>
                  <a:pt x="166326" y="72585"/>
                </a:lnTo>
                <a:lnTo>
                  <a:pt x="166516" y="76766"/>
                </a:lnTo>
                <a:lnTo>
                  <a:pt x="161069" y="76164"/>
                </a:lnTo>
                <a:lnTo>
                  <a:pt x="161702" y="72174"/>
                </a:lnTo>
                <a:close/>
                <a:moveTo>
                  <a:pt x="171551" y="69292"/>
                </a:moveTo>
                <a:lnTo>
                  <a:pt x="173325" y="74517"/>
                </a:lnTo>
                <a:lnTo>
                  <a:pt x="171425" y="75182"/>
                </a:lnTo>
                <a:lnTo>
                  <a:pt x="166959" y="76766"/>
                </a:lnTo>
                <a:lnTo>
                  <a:pt x="166706" y="70875"/>
                </a:lnTo>
                <a:lnTo>
                  <a:pt x="171551" y="69292"/>
                </a:lnTo>
                <a:close/>
                <a:moveTo>
                  <a:pt x="180165" y="72617"/>
                </a:moveTo>
                <a:lnTo>
                  <a:pt x="181432" y="76544"/>
                </a:lnTo>
                <a:lnTo>
                  <a:pt x="178835" y="77367"/>
                </a:lnTo>
                <a:lnTo>
                  <a:pt x="177537" y="73536"/>
                </a:lnTo>
                <a:lnTo>
                  <a:pt x="180165" y="72617"/>
                </a:lnTo>
                <a:close/>
                <a:moveTo>
                  <a:pt x="115529" y="72047"/>
                </a:moveTo>
                <a:lnTo>
                  <a:pt x="121134" y="72142"/>
                </a:lnTo>
                <a:lnTo>
                  <a:pt x="120343" y="77526"/>
                </a:lnTo>
                <a:lnTo>
                  <a:pt x="117524" y="77051"/>
                </a:lnTo>
                <a:lnTo>
                  <a:pt x="114579" y="76544"/>
                </a:lnTo>
                <a:lnTo>
                  <a:pt x="115529" y="72047"/>
                </a:lnTo>
                <a:close/>
                <a:moveTo>
                  <a:pt x="254366" y="71224"/>
                </a:moveTo>
                <a:lnTo>
                  <a:pt x="255633" y="74834"/>
                </a:lnTo>
                <a:lnTo>
                  <a:pt x="248032" y="77589"/>
                </a:lnTo>
                <a:lnTo>
                  <a:pt x="247494" y="73441"/>
                </a:lnTo>
                <a:lnTo>
                  <a:pt x="254366" y="71224"/>
                </a:lnTo>
                <a:close/>
                <a:moveTo>
                  <a:pt x="54059" y="60171"/>
                </a:moveTo>
                <a:cubicBezTo>
                  <a:pt x="55421" y="65808"/>
                  <a:pt x="57004" y="73536"/>
                  <a:pt x="57796" y="77621"/>
                </a:cubicBezTo>
                <a:cubicBezTo>
                  <a:pt x="55136" y="74802"/>
                  <a:pt x="53236" y="72839"/>
                  <a:pt x="52919" y="72522"/>
                </a:cubicBezTo>
                <a:cubicBezTo>
                  <a:pt x="52191" y="71794"/>
                  <a:pt x="49910" y="70749"/>
                  <a:pt x="44875" y="68595"/>
                </a:cubicBezTo>
                <a:cubicBezTo>
                  <a:pt x="43672" y="68088"/>
                  <a:pt x="42437" y="67550"/>
                  <a:pt x="41265" y="67012"/>
                </a:cubicBezTo>
                <a:lnTo>
                  <a:pt x="40980" y="60678"/>
                </a:lnTo>
                <a:lnTo>
                  <a:pt x="54059" y="60171"/>
                </a:lnTo>
                <a:close/>
                <a:moveTo>
                  <a:pt x="238690" y="72585"/>
                </a:moveTo>
                <a:lnTo>
                  <a:pt x="238690" y="72585"/>
                </a:lnTo>
                <a:cubicBezTo>
                  <a:pt x="238563" y="73757"/>
                  <a:pt x="238436" y="74897"/>
                  <a:pt x="238341" y="75974"/>
                </a:cubicBezTo>
                <a:lnTo>
                  <a:pt x="233084" y="77684"/>
                </a:lnTo>
                <a:lnTo>
                  <a:pt x="232103" y="74771"/>
                </a:lnTo>
                <a:lnTo>
                  <a:pt x="238690" y="72585"/>
                </a:lnTo>
                <a:close/>
                <a:moveTo>
                  <a:pt x="212183" y="63433"/>
                </a:moveTo>
                <a:lnTo>
                  <a:pt x="216078" y="74992"/>
                </a:lnTo>
                <a:lnTo>
                  <a:pt x="207591" y="77842"/>
                </a:lnTo>
                <a:lnTo>
                  <a:pt x="212183" y="63433"/>
                </a:lnTo>
                <a:close/>
                <a:moveTo>
                  <a:pt x="278688" y="73536"/>
                </a:moveTo>
                <a:cubicBezTo>
                  <a:pt x="279321" y="74454"/>
                  <a:pt x="280050" y="75436"/>
                  <a:pt x="280873" y="76512"/>
                </a:cubicBezTo>
                <a:lnTo>
                  <a:pt x="278910" y="78096"/>
                </a:lnTo>
                <a:lnTo>
                  <a:pt x="276693" y="75277"/>
                </a:lnTo>
                <a:lnTo>
                  <a:pt x="278688" y="73536"/>
                </a:lnTo>
                <a:close/>
                <a:moveTo>
                  <a:pt x="184219" y="71224"/>
                </a:moveTo>
                <a:lnTo>
                  <a:pt x="186183" y="76987"/>
                </a:lnTo>
                <a:lnTo>
                  <a:pt x="182446" y="78128"/>
                </a:lnTo>
                <a:lnTo>
                  <a:pt x="180577" y="72490"/>
                </a:lnTo>
                <a:lnTo>
                  <a:pt x="184219" y="71224"/>
                </a:lnTo>
                <a:close/>
                <a:moveTo>
                  <a:pt x="145108" y="74834"/>
                </a:moveTo>
                <a:lnTo>
                  <a:pt x="155527" y="76006"/>
                </a:lnTo>
                <a:lnTo>
                  <a:pt x="155210" y="78571"/>
                </a:lnTo>
                <a:lnTo>
                  <a:pt x="144759" y="76892"/>
                </a:lnTo>
                <a:cubicBezTo>
                  <a:pt x="144854" y="76164"/>
                  <a:pt x="144981" y="75499"/>
                  <a:pt x="145108" y="74834"/>
                </a:cubicBezTo>
                <a:close/>
                <a:moveTo>
                  <a:pt x="225325" y="74264"/>
                </a:moveTo>
                <a:lnTo>
                  <a:pt x="225991" y="76291"/>
                </a:lnTo>
                <a:lnTo>
                  <a:pt x="217883" y="78983"/>
                </a:lnTo>
                <a:lnTo>
                  <a:pt x="217250" y="77019"/>
                </a:lnTo>
                <a:lnTo>
                  <a:pt x="225325" y="74264"/>
                </a:lnTo>
                <a:close/>
                <a:moveTo>
                  <a:pt x="211581" y="61660"/>
                </a:moveTo>
                <a:lnTo>
                  <a:pt x="211676" y="61976"/>
                </a:lnTo>
                <a:lnTo>
                  <a:pt x="206514" y="78254"/>
                </a:lnTo>
                <a:lnTo>
                  <a:pt x="204107" y="79046"/>
                </a:lnTo>
                <a:cubicBezTo>
                  <a:pt x="205089" y="75784"/>
                  <a:pt x="205786" y="73314"/>
                  <a:pt x="206039" y="72269"/>
                </a:cubicBezTo>
                <a:cubicBezTo>
                  <a:pt x="206736" y="69292"/>
                  <a:pt x="207116" y="66283"/>
                  <a:pt x="207116" y="63211"/>
                </a:cubicBezTo>
                <a:lnTo>
                  <a:pt x="211581" y="61660"/>
                </a:lnTo>
                <a:close/>
                <a:moveTo>
                  <a:pt x="231691" y="74929"/>
                </a:moveTo>
                <a:lnTo>
                  <a:pt x="232641" y="77874"/>
                </a:lnTo>
                <a:lnTo>
                  <a:pt x="227511" y="79553"/>
                </a:lnTo>
                <a:lnTo>
                  <a:pt x="226592" y="76639"/>
                </a:lnTo>
                <a:lnTo>
                  <a:pt x="231691" y="74929"/>
                </a:lnTo>
                <a:close/>
                <a:moveTo>
                  <a:pt x="131585" y="73314"/>
                </a:moveTo>
                <a:lnTo>
                  <a:pt x="137095" y="73916"/>
                </a:lnTo>
                <a:lnTo>
                  <a:pt x="136209" y="79711"/>
                </a:lnTo>
                <a:lnTo>
                  <a:pt x="130857" y="78856"/>
                </a:lnTo>
                <a:lnTo>
                  <a:pt x="131585" y="73314"/>
                </a:lnTo>
                <a:close/>
                <a:moveTo>
                  <a:pt x="204836" y="70527"/>
                </a:moveTo>
                <a:lnTo>
                  <a:pt x="205469" y="72585"/>
                </a:lnTo>
                <a:cubicBezTo>
                  <a:pt x="205152" y="73852"/>
                  <a:pt x="204487" y="76196"/>
                  <a:pt x="203537" y="79236"/>
                </a:cubicBezTo>
                <a:lnTo>
                  <a:pt x="202017" y="79743"/>
                </a:lnTo>
                <a:lnTo>
                  <a:pt x="199769" y="72839"/>
                </a:lnTo>
                <a:lnTo>
                  <a:pt x="204836" y="70527"/>
                </a:lnTo>
                <a:close/>
                <a:moveTo>
                  <a:pt x="114484" y="77019"/>
                </a:moveTo>
                <a:lnTo>
                  <a:pt x="117239" y="77462"/>
                </a:lnTo>
                <a:lnTo>
                  <a:pt x="116891" y="79838"/>
                </a:lnTo>
                <a:lnTo>
                  <a:pt x="113945" y="79521"/>
                </a:lnTo>
                <a:lnTo>
                  <a:pt x="114484" y="77019"/>
                </a:lnTo>
                <a:close/>
                <a:moveTo>
                  <a:pt x="262980" y="72617"/>
                </a:moveTo>
                <a:lnTo>
                  <a:pt x="265355" y="76101"/>
                </a:lnTo>
                <a:lnTo>
                  <a:pt x="260827" y="78666"/>
                </a:lnTo>
                <a:lnTo>
                  <a:pt x="258420" y="80028"/>
                </a:lnTo>
                <a:lnTo>
                  <a:pt x="256646" y="74961"/>
                </a:lnTo>
                <a:lnTo>
                  <a:pt x="262980" y="72617"/>
                </a:lnTo>
                <a:close/>
                <a:moveTo>
                  <a:pt x="117682" y="77557"/>
                </a:moveTo>
                <a:lnTo>
                  <a:pt x="120279" y="77969"/>
                </a:lnTo>
                <a:lnTo>
                  <a:pt x="119962" y="80218"/>
                </a:lnTo>
                <a:lnTo>
                  <a:pt x="117334" y="79901"/>
                </a:lnTo>
                <a:lnTo>
                  <a:pt x="117682" y="77557"/>
                </a:lnTo>
                <a:close/>
                <a:moveTo>
                  <a:pt x="247050" y="73599"/>
                </a:moveTo>
                <a:lnTo>
                  <a:pt x="247589" y="77747"/>
                </a:lnTo>
                <a:lnTo>
                  <a:pt x="240178" y="80503"/>
                </a:lnTo>
                <a:cubicBezTo>
                  <a:pt x="240337" y="79014"/>
                  <a:pt x="240527" y="77399"/>
                  <a:pt x="240685" y="75689"/>
                </a:cubicBezTo>
                <a:lnTo>
                  <a:pt x="247050" y="73599"/>
                </a:lnTo>
                <a:close/>
                <a:moveTo>
                  <a:pt x="281158" y="76892"/>
                </a:moveTo>
                <a:cubicBezTo>
                  <a:pt x="281633" y="77494"/>
                  <a:pt x="282140" y="78159"/>
                  <a:pt x="282678" y="78824"/>
                </a:cubicBezTo>
                <a:lnTo>
                  <a:pt x="280778" y="80534"/>
                </a:lnTo>
                <a:lnTo>
                  <a:pt x="279195" y="78476"/>
                </a:lnTo>
                <a:lnTo>
                  <a:pt x="281158" y="76892"/>
                </a:lnTo>
                <a:close/>
                <a:moveTo>
                  <a:pt x="273557" y="72015"/>
                </a:moveTo>
                <a:lnTo>
                  <a:pt x="275774" y="74866"/>
                </a:lnTo>
                <a:lnTo>
                  <a:pt x="269060" y="80756"/>
                </a:lnTo>
                <a:lnTo>
                  <a:pt x="265989" y="76259"/>
                </a:lnTo>
                <a:lnTo>
                  <a:pt x="273557" y="72015"/>
                </a:lnTo>
                <a:close/>
                <a:moveTo>
                  <a:pt x="137570" y="73947"/>
                </a:moveTo>
                <a:lnTo>
                  <a:pt x="144221" y="74707"/>
                </a:lnTo>
                <a:cubicBezTo>
                  <a:pt x="143904" y="76544"/>
                  <a:pt x="143556" y="78603"/>
                  <a:pt x="143176" y="80851"/>
                </a:cubicBezTo>
                <a:lnTo>
                  <a:pt x="136652" y="79774"/>
                </a:lnTo>
                <a:lnTo>
                  <a:pt x="137570" y="73947"/>
                </a:lnTo>
                <a:close/>
                <a:moveTo>
                  <a:pt x="196823" y="66790"/>
                </a:moveTo>
                <a:lnTo>
                  <a:pt x="201162" y="80028"/>
                </a:lnTo>
                <a:lnTo>
                  <a:pt x="198058" y="81073"/>
                </a:lnTo>
                <a:lnTo>
                  <a:pt x="193688" y="67898"/>
                </a:lnTo>
                <a:lnTo>
                  <a:pt x="196823" y="66790"/>
                </a:lnTo>
                <a:close/>
                <a:moveTo>
                  <a:pt x="186341" y="77399"/>
                </a:moveTo>
                <a:lnTo>
                  <a:pt x="187228" y="80028"/>
                </a:lnTo>
                <a:lnTo>
                  <a:pt x="183459" y="81263"/>
                </a:lnTo>
                <a:lnTo>
                  <a:pt x="182572" y="78571"/>
                </a:lnTo>
                <a:lnTo>
                  <a:pt x="186341" y="77399"/>
                </a:lnTo>
                <a:close/>
                <a:moveTo>
                  <a:pt x="101658" y="71889"/>
                </a:moveTo>
                <a:lnTo>
                  <a:pt x="105141" y="71952"/>
                </a:lnTo>
                <a:lnTo>
                  <a:pt x="104413" y="81769"/>
                </a:lnTo>
                <a:lnTo>
                  <a:pt x="100803" y="81928"/>
                </a:lnTo>
                <a:lnTo>
                  <a:pt x="100803" y="81928"/>
                </a:lnTo>
                <a:lnTo>
                  <a:pt x="101658" y="71889"/>
                </a:lnTo>
                <a:close/>
                <a:moveTo>
                  <a:pt x="105775" y="75562"/>
                </a:moveTo>
                <a:lnTo>
                  <a:pt x="110082" y="76259"/>
                </a:lnTo>
                <a:lnTo>
                  <a:pt x="109702" y="82244"/>
                </a:lnTo>
                <a:cubicBezTo>
                  <a:pt x="108372" y="82054"/>
                  <a:pt x="107137" y="81896"/>
                  <a:pt x="105933" y="81706"/>
                </a:cubicBezTo>
                <a:lnTo>
                  <a:pt x="105300" y="81706"/>
                </a:lnTo>
                <a:lnTo>
                  <a:pt x="105775" y="75562"/>
                </a:lnTo>
                <a:close/>
                <a:moveTo>
                  <a:pt x="92220" y="71730"/>
                </a:moveTo>
                <a:lnTo>
                  <a:pt x="101214" y="71857"/>
                </a:lnTo>
                <a:lnTo>
                  <a:pt x="100328" y="81928"/>
                </a:lnTo>
                <a:lnTo>
                  <a:pt x="92474" y="82308"/>
                </a:lnTo>
                <a:lnTo>
                  <a:pt x="92220" y="71730"/>
                </a:lnTo>
                <a:close/>
                <a:moveTo>
                  <a:pt x="226117" y="76766"/>
                </a:moveTo>
                <a:lnTo>
                  <a:pt x="227036" y="79679"/>
                </a:lnTo>
                <a:lnTo>
                  <a:pt x="219023" y="82308"/>
                </a:lnTo>
                <a:lnTo>
                  <a:pt x="218042" y="79394"/>
                </a:lnTo>
                <a:lnTo>
                  <a:pt x="226117" y="76766"/>
                </a:lnTo>
                <a:close/>
                <a:moveTo>
                  <a:pt x="80186" y="72617"/>
                </a:moveTo>
                <a:cubicBezTo>
                  <a:pt x="80503" y="74707"/>
                  <a:pt x="80978" y="78286"/>
                  <a:pt x="81516" y="82371"/>
                </a:cubicBezTo>
                <a:lnTo>
                  <a:pt x="60140" y="80091"/>
                </a:lnTo>
                <a:lnTo>
                  <a:pt x="58968" y="78856"/>
                </a:lnTo>
                <a:cubicBezTo>
                  <a:pt x="58778" y="77906"/>
                  <a:pt x="58524" y="76544"/>
                  <a:pt x="58176" y="74961"/>
                </a:cubicBezTo>
                <a:lnTo>
                  <a:pt x="69260" y="73789"/>
                </a:lnTo>
                <a:lnTo>
                  <a:pt x="69324" y="73789"/>
                </a:lnTo>
                <a:cubicBezTo>
                  <a:pt x="69355" y="73757"/>
                  <a:pt x="69387" y="73757"/>
                  <a:pt x="69419" y="73757"/>
                </a:cubicBezTo>
                <a:lnTo>
                  <a:pt x="80186" y="72617"/>
                </a:lnTo>
                <a:close/>
                <a:moveTo>
                  <a:pt x="86837" y="71730"/>
                </a:moveTo>
                <a:lnTo>
                  <a:pt x="91714" y="71794"/>
                </a:lnTo>
                <a:lnTo>
                  <a:pt x="91999" y="82339"/>
                </a:lnTo>
                <a:lnTo>
                  <a:pt x="88420" y="82498"/>
                </a:lnTo>
                <a:lnTo>
                  <a:pt x="86837" y="71730"/>
                </a:lnTo>
                <a:close/>
                <a:moveTo>
                  <a:pt x="193276" y="68057"/>
                </a:moveTo>
                <a:lnTo>
                  <a:pt x="197615" y="81231"/>
                </a:lnTo>
                <a:lnTo>
                  <a:pt x="193751" y="82498"/>
                </a:lnTo>
                <a:lnTo>
                  <a:pt x="189571" y="69355"/>
                </a:lnTo>
                <a:lnTo>
                  <a:pt x="193276" y="68057"/>
                </a:lnTo>
                <a:close/>
                <a:moveTo>
                  <a:pt x="238310" y="76481"/>
                </a:moveTo>
                <a:lnTo>
                  <a:pt x="238310" y="76481"/>
                </a:lnTo>
                <a:cubicBezTo>
                  <a:pt x="238120" y="78223"/>
                  <a:pt x="237961" y="79869"/>
                  <a:pt x="237803" y="81358"/>
                </a:cubicBezTo>
                <a:lnTo>
                  <a:pt x="234668" y="82498"/>
                </a:lnTo>
                <a:lnTo>
                  <a:pt x="233243" y="78128"/>
                </a:lnTo>
                <a:lnTo>
                  <a:pt x="238310" y="76481"/>
                </a:lnTo>
                <a:close/>
                <a:moveTo>
                  <a:pt x="80978" y="71604"/>
                </a:moveTo>
                <a:lnTo>
                  <a:pt x="86425" y="71667"/>
                </a:lnTo>
                <a:lnTo>
                  <a:pt x="88008" y="82466"/>
                </a:lnTo>
                <a:lnTo>
                  <a:pt x="84113" y="82624"/>
                </a:lnTo>
                <a:lnTo>
                  <a:pt x="82466" y="82466"/>
                </a:lnTo>
                <a:cubicBezTo>
                  <a:pt x="81865" y="77779"/>
                  <a:pt x="81295" y="73599"/>
                  <a:pt x="80978" y="71604"/>
                </a:cubicBezTo>
                <a:close/>
                <a:moveTo>
                  <a:pt x="110557" y="76322"/>
                </a:moveTo>
                <a:lnTo>
                  <a:pt x="114040" y="76924"/>
                </a:lnTo>
                <a:lnTo>
                  <a:pt x="112805" y="82688"/>
                </a:lnTo>
                <a:lnTo>
                  <a:pt x="110145" y="82308"/>
                </a:lnTo>
                <a:lnTo>
                  <a:pt x="110557" y="76322"/>
                </a:lnTo>
                <a:close/>
                <a:moveTo>
                  <a:pt x="144664" y="77336"/>
                </a:moveTo>
                <a:lnTo>
                  <a:pt x="155178" y="79014"/>
                </a:lnTo>
                <a:lnTo>
                  <a:pt x="154735" y="82815"/>
                </a:lnTo>
                <a:lnTo>
                  <a:pt x="144031" y="81009"/>
                </a:lnTo>
                <a:cubicBezTo>
                  <a:pt x="144253" y="79743"/>
                  <a:pt x="144474" y="78508"/>
                  <a:pt x="144664" y="77336"/>
                </a:cubicBezTo>
                <a:close/>
                <a:moveTo>
                  <a:pt x="113850" y="79964"/>
                </a:moveTo>
                <a:lnTo>
                  <a:pt x="116827" y="80313"/>
                </a:lnTo>
                <a:lnTo>
                  <a:pt x="116384" y="83195"/>
                </a:lnTo>
                <a:lnTo>
                  <a:pt x="113249" y="82751"/>
                </a:lnTo>
                <a:lnTo>
                  <a:pt x="113850" y="79964"/>
                </a:lnTo>
                <a:close/>
                <a:moveTo>
                  <a:pt x="155970" y="76069"/>
                </a:moveTo>
                <a:lnTo>
                  <a:pt x="160562" y="76576"/>
                </a:lnTo>
                <a:lnTo>
                  <a:pt x="159454" y="83575"/>
                </a:lnTo>
                <a:lnTo>
                  <a:pt x="155210" y="82878"/>
                </a:lnTo>
                <a:lnTo>
                  <a:pt x="155970" y="76069"/>
                </a:lnTo>
                <a:close/>
                <a:moveTo>
                  <a:pt x="117271" y="80376"/>
                </a:moveTo>
                <a:lnTo>
                  <a:pt x="119867" y="80693"/>
                </a:lnTo>
                <a:lnTo>
                  <a:pt x="119456" y="83638"/>
                </a:lnTo>
                <a:lnTo>
                  <a:pt x="116859" y="83258"/>
                </a:lnTo>
                <a:lnTo>
                  <a:pt x="117271" y="80376"/>
                </a:lnTo>
                <a:close/>
                <a:moveTo>
                  <a:pt x="255823" y="75277"/>
                </a:moveTo>
                <a:lnTo>
                  <a:pt x="257565" y="80439"/>
                </a:lnTo>
                <a:lnTo>
                  <a:pt x="249742" y="83733"/>
                </a:lnTo>
                <a:lnTo>
                  <a:pt x="248159" y="78064"/>
                </a:lnTo>
                <a:lnTo>
                  <a:pt x="255823" y="75277"/>
                </a:lnTo>
                <a:close/>
                <a:moveTo>
                  <a:pt x="265609" y="76481"/>
                </a:moveTo>
                <a:lnTo>
                  <a:pt x="268712" y="81041"/>
                </a:lnTo>
                <a:lnTo>
                  <a:pt x="268174" y="81516"/>
                </a:lnTo>
                <a:lnTo>
                  <a:pt x="263360" y="83828"/>
                </a:lnTo>
                <a:lnTo>
                  <a:pt x="261175" y="78983"/>
                </a:lnTo>
                <a:lnTo>
                  <a:pt x="265609" y="76481"/>
                </a:lnTo>
                <a:close/>
                <a:moveTo>
                  <a:pt x="189128" y="69482"/>
                </a:moveTo>
                <a:lnTo>
                  <a:pt x="193308" y="82656"/>
                </a:lnTo>
                <a:lnTo>
                  <a:pt x="189539" y="83923"/>
                </a:lnTo>
                <a:lnTo>
                  <a:pt x="185106" y="70907"/>
                </a:lnTo>
                <a:lnTo>
                  <a:pt x="189128" y="69482"/>
                </a:lnTo>
                <a:close/>
                <a:moveTo>
                  <a:pt x="161006" y="76639"/>
                </a:moveTo>
                <a:lnTo>
                  <a:pt x="162874" y="76829"/>
                </a:lnTo>
                <a:lnTo>
                  <a:pt x="162874" y="84145"/>
                </a:lnTo>
                <a:lnTo>
                  <a:pt x="162811" y="84145"/>
                </a:lnTo>
                <a:lnTo>
                  <a:pt x="159897" y="83670"/>
                </a:lnTo>
                <a:lnTo>
                  <a:pt x="161006" y="76639"/>
                </a:lnTo>
                <a:close/>
                <a:moveTo>
                  <a:pt x="276344" y="75562"/>
                </a:moveTo>
                <a:lnTo>
                  <a:pt x="278530" y="78381"/>
                </a:lnTo>
                <a:lnTo>
                  <a:pt x="271404" y="84176"/>
                </a:lnTo>
                <a:lnTo>
                  <a:pt x="269567" y="81516"/>
                </a:lnTo>
                <a:lnTo>
                  <a:pt x="276344" y="75562"/>
                </a:lnTo>
                <a:close/>
                <a:moveTo>
                  <a:pt x="136557" y="80281"/>
                </a:moveTo>
                <a:lnTo>
                  <a:pt x="143049" y="81358"/>
                </a:lnTo>
                <a:cubicBezTo>
                  <a:pt x="142891" y="82276"/>
                  <a:pt x="142733" y="83258"/>
                  <a:pt x="142543" y="84240"/>
                </a:cubicBezTo>
                <a:lnTo>
                  <a:pt x="136050" y="83480"/>
                </a:lnTo>
                <a:lnTo>
                  <a:pt x="136557" y="80281"/>
                </a:lnTo>
                <a:close/>
                <a:moveTo>
                  <a:pt x="163317" y="76892"/>
                </a:moveTo>
                <a:lnTo>
                  <a:pt x="166484" y="77241"/>
                </a:lnTo>
                <a:lnTo>
                  <a:pt x="165566" y="84271"/>
                </a:lnTo>
                <a:cubicBezTo>
                  <a:pt x="165154" y="84271"/>
                  <a:pt x="164109" y="84271"/>
                  <a:pt x="163317" y="84208"/>
                </a:cubicBezTo>
                <a:lnTo>
                  <a:pt x="163317" y="76892"/>
                </a:lnTo>
                <a:close/>
                <a:moveTo>
                  <a:pt x="232768" y="78286"/>
                </a:moveTo>
                <a:lnTo>
                  <a:pt x="234224" y="82688"/>
                </a:lnTo>
                <a:lnTo>
                  <a:pt x="229094" y="84556"/>
                </a:lnTo>
                <a:lnTo>
                  <a:pt x="227637" y="79996"/>
                </a:lnTo>
                <a:lnTo>
                  <a:pt x="232768" y="78286"/>
                </a:lnTo>
                <a:close/>
                <a:moveTo>
                  <a:pt x="121609" y="72174"/>
                </a:moveTo>
                <a:lnTo>
                  <a:pt x="131110" y="73251"/>
                </a:lnTo>
                <a:lnTo>
                  <a:pt x="129590" y="85063"/>
                </a:lnTo>
                <a:lnTo>
                  <a:pt x="119899" y="83701"/>
                </a:lnTo>
                <a:lnTo>
                  <a:pt x="120374" y="80503"/>
                </a:lnTo>
                <a:lnTo>
                  <a:pt x="121609" y="72174"/>
                </a:lnTo>
                <a:close/>
                <a:moveTo>
                  <a:pt x="216775" y="77209"/>
                </a:moveTo>
                <a:lnTo>
                  <a:pt x="217503" y="79363"/>
                </a:lnTo>
                <a:lnTo>
                  <a:pt x="218548" y="82466"/>
                </a:lnTo>
                <a:lnTo>
                  <a:pt x="209839" y="85316"/>
                </a:lnTo>
                <a:lnTo>
                  <a:pt x="207971" y="80186"/>
                </a:lnTo>
                <a:lnTo>
                  <a:pt x="216775" y="77209"/>
                </a:lnTo>
                <a:close/>
                <a:moveTo>
                  <a:pt x="260795" y="79204"/>
                </a:moveTo>
                <a:lnTo>
                  <a:pt x="262948" y="84018"/>
                </a:lnTo>
                <a:lnTo>
                  <a:pt x="260225" y="85348"/>
                </a:lnTo>
                <a:lnTo>
                  <a:pt x="258546" y="80471"/>
                </a:lnTo>
                <a:lnTo>
                  <a:pt x="260795" y="79204"/>
                </a:lnTo>
                <a:close/>
                <a:moveTo>
                  <a:pt x="149383" y="82403"/>
                </a:moveTo>
                <a:lnTo>
                  <a:pt x="154672" y="83290"/>
                </a:lnTo>
                <a:lnTo>
                  <a:pt x="154450" y="85443"/>
                </a:lnTo>
                <a:lnTo>
                  <a:pt x="149130" y="84651"/>
                </a:lnTo>
                <a:lnTo>
                  <a:pt x="149383" y="82403"/>
                </a:lnTo>
                <a:close/>
                <a:moveTo>
                  <a:pt x="187386" y="80471"/>
                </a:moveTo>
                <a:lnTo>
                  <a:pt x="188653" y="84208"/>
                </a:lnTo>
                <a:lnTo>
                  <a:pt x="184852" y="85475"/>
                </a:lnTo>
                <a:lnTo>
                  <a:pt x="183617" y="81706"/>
                </a:lnTo>
                <a:lnTo>
                  <a:pt x="187386" y="80471"/>
                </a:lnTo>
                <a:close/>
                <a:moveTo>
                  <a:pt x="130793" y="79299"/>
                </a:moveTo>
                <a:lnTo>
                  <a:pt x="136114" y="80186"/>
                </a:lnTo>
                <a:lnTo>
                  <a:pt x="135227" y="85855"/>
                </a:lnTo>
                <a:lnTo>
                  <a:pt x="130033" y="85126"/>
                </a:lnTo>
                <a:lnTo>
                  <a:pt x="130793" y="79299"/>
                </a:lnTo>
                <a:close/>
                <a:moveTo>
                  <a:pt x="205627" y="80978"/>
                </a:moveTo>
                <a:lnTo>
                  <a:pt x="204044" y="85950"/>
                </a:lnTo>
                <a:lnTo>
                  <a:pt x="202967" y="82656"/>
                </a:lnTo>
                <a:lnTo>
                  <a:pt x="203252" y="81769"/>
                </a:lnTo>
                <a:lnTo>
                  <a:pt x="205627" y="80978"/>
                </a:lnTo>
                <a:close/>
                <a:moveTo>
                  <a:pt x="181559" y="76987"/>
                </a:moveTo>
                <a:lnTo>
                  <a:pt x="184377" y="85633"/>
                </a:lnTo>
                <a:lnTo>
                  <a:pt x="181939" y="86425"/>
                </a:lnTo>
                <a:lnTo>
                  <a:pt x="178994" y="77811"/>
                </a:lnTo>
                <a:lnTo>
                  <a:pt x="181559" y="76987"/>
                </a:lnTo>
                <a:close/>
                <a:moveTo>
                  <a:pt x="135987" y="83955"/>
                </a:moveTo>
                <a:lnTo>
                  <a:pt x="142479" y="84715"/>
                </a:lnTo>
                <a:cubicBezTo>
                  <a:pt x="142353" y="85411"/>
                  <a:pt x="142226" y="86108"/>
                  <a:pt x="142099" y="86805"/>
                </a:cubicBezTo>
                <a:lnTo>
                  <a:pt x="135670" y="85918"/>
                </a:lnTo>
                <a:lnTo>
                  <a:pt x="135987" y="83955"/>
                </a:lnTo>
                <a:close/>
                <a:moveTo>
                  <a:pt x="207559" y="80313"/>
                </a:moveTo>
                <a:lnTo>
                  <a:pt x="209396" y="85475"/>
                </a:lnTo>
                <a:lnTo>
                  <a:pt x="204677" y="86995"/>
                </a:lnTo>
                <a:lnTo>
                  <a:pt x="206736" y="80598"/>
                </a:lnTo>
                <a:lnTo>
                  <a:pt x="207559" y="80313"/>
                </a:lnTo>
                <a:close/>
                <a:moveTo>
                  <a:pt x="278815" y="78761"/>
                </a:moveTo>
                <a:lnTo>
                  <a:pt x="280430" y="80851"/>
                </a:lnTo>
                <a:lnTo>
                  <a:pt x="273399" y="87121"/>
                </a:lnTo>
                <a:lnTo>
                  <a:pt x="271657" y="84556"/>
                </a:lnTo>
                <a:lnTo>
                  <a:pt x="278815" y="78761"/>
                </a:lnTo>
                <a:close/>
                <a:moveTo>
                  <a:pt x="227194" y="80123"/>
                </a:moveTo>
                <a:lnTo>
                  <a:pt x="228651" y="84715"/>
                </a:lnTo>
                <a:lnTo>
                  <a:pt x="220797" y="87597"/>
                </a:lnTo>
                <a:lnTo>
                  <a:pt x="219150" y="82751"/>
                </a:lnTo>
                <a:lnTo>
                  <a:pt x="227194" y="80123"/>
                </a:lnTo>
                <a:close/>
                <a:moveTo>
                  <a:pt x="143968" y="81484"/>
                </a:moveTo>
                <a:lnTo>
                  <a:pt x="148940" y="82308"/>
                </a:lnTo>
                <a:lnTo>
                  <a:pt x="148655" y="84778"/>
                </a:lnTo>
                <a:lnTo>
                  <a:pt x="148686" y="84778"/>
                </a:lnTo>
                <a:lnTo>
                  <a:pt x="148338" y="87660"/>
                </a:lnTo>
                <a:lnTo>
                  <a:pt x="143049" y="86931"/>
                </a:lnTo>
                <a:cubicBezTo>
                  <a:pt x="143366" y="85031"/>
                  <a:pt x="143683" y="83226"/>
                  <a:pt x="143968" y="81484"/>
                </a:cubicBezTo>
                <a:close/>
                <a:moveTo>
                  <a:pt x="237740" y="81896"/>
                </a:moveTo>
                <a:lnTo>
                  <a:pt x="237740" y="81896"/>
                </a:lnTo>
                <a:cubicBezTo>
                  <a:pt x="237518" y="83891"/>
                  <a:pt x="237360" y="85760"/>
                  <a:pt x="237233" y="87502"/>
                </a:cubicBezTo>
                <a:lnTo>
                  <a:pt x="237265" y="87502"/>
                </a:lnTo>
                <a:lnTo>
                  <a:pt x="236410" y="87787"/>
                </a:lnTo>
                <a:lnTo>
                  <a:pt x="234826" y="82941"/>
                </a:lnTo>
                <a:lnTo>
                  <a:pt x="237740" y="81896"/>
                </a:lnTo>
                <a:close/>
                <a:moveTo>
                  <a:pt x="247716" y="78223"/>
                </a:moveTo>
                <a:lnTo>
                  <a:pt x="249331" y="83891"/>
                </a:lnTo>
                <a:lnTo>
                  <a:pt x="239513" y="88040"/>
                </a:lnTo>
                <a:cubicBezTo>
                  <a:pt x="239640" y="86171"/>
                  <a:pt x="239798" y="84176"/>
                  <a:pt x="240020" y="82023"/>
                </a:cubicBezTo>
                <a:cubicBezTo>
                  <a:pt x="240052" y="81706"/>
                  <a:pt x="240115" y="81358"/>
                  <a:pt x="240147" y="81009"/>
                </a:cubicBezTo>
                <a:lnTo>
                  <a:pt x="247716" y="78223"/>
                </a:lnTo>
                <a:close/>
                <a:moveTo>
                  <a:pt x="177093" y="73694"/>
                </a:moveTo>
                <a:lnTo>
                  <a:pt x="178487" y="77716"/>
                </a:lnTo>
                <a:lnTo>
                  <a:pt x="181527" y="86551"/>
                </a:lnTo>
                <a:cubicBezTo>
                  <a:pt x="179469" y="87216"/>
                  <a:pt x="177632" y="87818"/>
                  <a:pt x="176048" y="88293"/>
                </a:cubicBezTo>
                <a:lnTo>
                  <a:pt x="171773" y="75562"/>
                </a:lnTo>
                <a:lnTo>
                  <a:pt x="177093" y="73694"/>
                </a:lnTo>
                <a:close/>
                <a:moveTo>
                  <a:pt x="149098" y="85095"/>
                </a:moveTo>
                <a:lnTo>
                  <a:pt x="154387" y="85886"/>
                </a:lnTo>
                <a:lnTo>
                  <a:pt x="154102" y="88452"/>
                </a:lnTo>
                <a:lnTo>
                  <a:pt x="148781" y="87723"/>
                </a:lnTo>
                <a:lnTo>
                  <a:pt x="149098" y="85095"/>
                </a:lnTo>
                <a:close/>
                <a:moveTo>
                  <a:pt x="104255" y="84050"/>
                </a:moveTo>
                <a:lnTo>
                  <a:pt x="103970" y="88008"/>
                </a:lnTo>
                <a:lnTo>
                  <a:pt x="92632" y="88642"/>
                </a:lnTo>
                <a:lnTo>
                  <a:pt x="92537" y="84556"/>
                </a:lnTo>
                <a:lnTo>
                  <a:pt x="104255" y="84050"/>
                </a:lnTo>
                <a:close/>
                <a:moveTo>
                  <a:pt x="201859" y="82213"/>
                </a:moveTo>
                <a:lnTo>
                  <a:pt x="202270" y="83416"/>
                </a:lnTo>
                <a:cubicBezTo>
                  <a:pt x="201732" y="85095"/>
                  <a:pt x="201162" y="86900"/>
                  <a:pt x="200592" y="88737"/>
                </a:cubicBezTo>
                <a:lnTo>
                  <a:pt x="198755" y="83258"/>
                </a:lnTo>
                <a:lnTo>
                  <a:pt x="201859" y="82213"/>
                </a:lnTo>
                <a:close/>
                <a:moveTo>
                  <a:pt x="92062" y="84620"/>
                </a:moveTo>
                <a:lnTo>
                  <a:pt x="92157" y="88705"/>
                </a:lnTo>
                <a:lnTo>
                  <a:pt x="89402" y="88863"/>
                </a:lnTo>
                <a:lnTo>
                  <a:pt x="88768" y="84746"/>
                </a:lnTo>
                <a:lnTo>
                  <a:pt x="92062" y="84620"/>
                </a:lnTo>
                <a:close/>
                <a:moveTo>
                  <a:pt x="155147" y="83353"/>
                </a:moveTo>
                <a:lnTo>
                  <a:pt x="159390" y="84050"/>
                </a:lnTo>
                <a:lnTo>
                  <a:pt x="158630" y="89022"/>
                </a:lnTo>
                <a:lnTo>
                  <a:pt x="154577" y="88483"/>
                </a:lnTo>
                <a:lnTo>
                  <a:pt x="154862" y="85728"/>
                </a:lnTo>
                <a:lnTo>
                  <a:pt x="155147" y="83353"/>
                </a:lnTo>
                <a:close/>
                <a:moveTo>
                  <a:pt x="159834" y="84113"/>
                </a:moveTo>
                <a:lnTo>
                  <a:pt x="162747" y="84588"/>
                </a:lnTo>
                <a:lnTo>
                  <a:pt x="162874" y="84588"/>
                </a:lnTo>
                <a:lnTo>
                  <a:pt x="162874" y="89592"/>
                </a:lnTo>
                <a:lnTo>
                  <a:pt x="159074" y="89085"/>
                </a:lnTo>
                <a:lnTo>
                  <a:pt x="159834" y="84113"/>
                </a:lnTo>
                <a:close/>
                <a:moveTo>
                  <a:pt x="257723" y="80851"/>
                </a:moveTo>
                <a:lnTo>
                  <a:pt x="259401" y="85728"/>
                </a:lnTo>
                <a:lnTo>
                  <a:pt x="251421" y="89592"/>
                </a:lnTo>
                <a:lnTo>
                  <a:pt x="249869" y="84176"/>
                </a:lnTo>
                <a:lnTo>
                  <a:pt x="257723" y="80851"/>
                </a:lnTo>
                <a:close/>
                <a:moveTo>
                  <a:pt x="234383" y="83131"/>
                </a:moveTo>
                <a:lnTo>
                  <a:pt x="235966" y="87945"/>
                </a:lnTo>
                <a:lnTo>
                  <a:pt x="230741" y="89750"/>
                </a:lnTo>
                <a:lnTo>
                  <a:pt x="229221" y="85000"/>
                </a:lnTo>
                <a:lnTo>
                  <a:pt x="234383" y="83131"/>
                </a:lnTo>
                <a:close/>
                <a:moveTo>
                  <a:pt x="163317" y="84683"/>
                </a:moveTo>
                <a:cubicBezTo>
                  <a:pt x="164077" y="84746"/>
                  <a:pt x="165059" y="84746"/>
                  <a:pt x="165503" y="84746"/>
                </a:cubicBezTo>
                <a:lnTo>
                  <a:pt x="164869" y="89813"/>
                </a:lnTo>
                <a:cubicBezTo>
                  <a:pt x="164394" y="89750"/>
                  <a:pt x="163856" y="89687"/>
                  <a:pt x="163317" y="89623"/>
                </a:cubicBezTo>
                <a:lnTo>
                  <a:pt x="163317" y="84683"/>
                </a:lnTo>
                <a:close/>
                <a:moveTo>
                  <a:pt x="189508" y="86330"/>
                </a:moveTo>
                <a:lnTo>
                  <a:pt x="190363" y="88863"/>
                </a:lnTo>
                <a:lnTo>
                  <a:pt x="186373" y="90162"/>
                </a:lnTo>
                <a:lnTo>
                  <a:pt x="185549" y="87628"/>
                </a:lnTo>
                <a:lnTo>
                  <a:pt x="189508" y="86330"/>
                </a:lnTo>
                <a:close/>
                <a:moveTo>
                  <a:pt x="171330" y="75689"/>
                </a:moveTo>
                <a:lnTo>
                  <a:pt x="175605" y="88452"/>
                </a:lnTo>
                <a:cubicBezTo>
                  <a:pt x="172026" y="89560"/>
                  <a:pt x="169778" y="90225"/>
                  <a:pt x="169240" y="90288"/>
                </a:cubicBezTo>
                <a:cubicBezTo>
                  <a:pt x="168796" y="90288"/>
                  <a:pt x="167403" y="90130"/>
                  <a:pt x="165313" y="89877"/>
                </a:cubicBezTo>
                <a:lnTo>
                  <a:pt x="166959" y="77209"/>
                </a:lnTo>
                <a:lnTo>
                  <a:pt x="171330" y="75689"/>
                </a:lnTo>
                <a:close/>
                <a:moveTo>
                  <a:pt x="105743" y="83986"/>
                </a:moveTo>
                <a:cubicBezTo>
                  <a:pt x="106756" y="84145"/>
                  <a:pt x="112014" y="84905"/>
                  <a:pt x="119076" y="85886"/>
                </a:cubicBezTo>
                <a:lnTo>
                  <a:pt x="118284" y="90320"/>
                </a:lnTo>
                <a:lnTo>
                  <a:pt x="104856" y="88072"/>
                </a:lnTo>
                <a:lnTo>
                  <a:pt x="105141" y="84018"/>
                </a:lnTo>
                <a:lnTo>
                  <a:pt x="105743" y="83986"/>
                </a:lnTo>
                <a:close/>
                <a:moveTo>
                  <a:pt x="228777" y="85158"/>
                </a:moveTo>
                <a:lnTo>
                  <a:pt x="229474" y="87311"/>
                </a:lnTo>
                <a:lnTo>
                  <a:pt x="221779" y="90320"/>
                </a:lnTo>
                <a:cubicBezTo>
                  <a:pt x="221747" y="90320"/>
                  <a:pt x="221715" y="90352"/>
                  <a:pt x="221715" y="90352"/>
                </a:cubicBezTo>
                <a:lnTo>
                  <a:pt x="220923" y="88008"/>
                </a:lnTo>
                <a:lnTo>
                  <a:pt x="228777" y="85158"/>
                </a:lnTo>
                <a:close/>
                <a:moveTo>
                  <a:pt x="269219" y="81801"/>
                </a:moveTo>
                <a:lnTo>
                  <a:pt x="273019" y="87375"/>
                </a:lnTo>
                <a:lnTo>
                  <a:pt x="266400" y="90573"/>
                </a:lnTo>
                <a:lnTo>
                  <a:pt x="263740" y="84683"/>
                </a:lnTo>
                <a:lnTo>
                  <a:pt x="268649" y="82308"/>
                </a:lnTo>
                <a:cubicBezTo>
                  <a:pt x="268680" y="82276"/>
                  <a:pt x="268712" y="82244"/>
                  <a:pt x="268744" y="82213"/>
                </a:cubicBezTo>
                <a:lnTo>
                  <a:pt x="269219" y="81801"/>
                </a:lnTo>
                <a:close/>
                <a:moveTo>
                  <a:pt x="218738" y="82878"/>
                </a:moveTo>
                <a:lnTo>
                  <a:pt x="220385" y="87755"/>
                </a:lnTo>
                <a:lnTo>
                  <a:pt x="211866" y="90858"/>
                </a:lnTo>
                <a:lnTo>
                  <a:pt x="210029" y="85760"/>
                </a:lnTo>
                <a:lnTo>
                  <a:pt x="218738" y="82878"/>
                </a:lnTo>
                <a:close/>
                <a:moveTo>
                  <a:pt x="119519" y="85950"/>
                </a:moveTo>
                <a:lnTo>
                  <a:pt x="125251" y="86741"/>
                </a:lnTo>
                <a:lnTo>
                  <a:pt x="124301" y="91302"/>
                </a:lnTo>
                <a:lnTo>
                  <a:pt x="118759" y="90383"/>
                </a:lnTo>
                <a:lnTo>
                  <a:pt x="119519" y="85950"/>
                </a:lnTo>
                <a:close/>
                <a:moveTo>
                  <a:pt x="185106" y="87787"/>
                </a:moveTo>
                <a:lnTo>
                  <a:pt x="185929" y="90288"/>
                </a:lnTo>
                <a:lnTo>
                  <a:pt x="182034" y="91587"/>
                </a:lnTo>
                <a:lnTo>
                  <a:pt x="182224" y="88705"/>
                </a:lnTo>
                <a:lnTo>
                  <a:pt x="185106" y="87787"/>
                </a:lnTo>
                <a:close/>
                <a:moveTo>
                  <a:pt x="125726" y="86836"/>
                </a:moveTo>
                <a:lnTo>
                  <a:pt x="129305" y="87343"/>
                </a:lnTo>
                <a:lnTo>
                  <a:pt x="128671" y="92062"/>
                </a:lnTo>
                <a:lnTo>
                  <a:pt x="124745" y="91397"/>
                </a:lnTo>
                <a:lnTo>
                  <a:pt x="125726" y="86836"/>
                </a:lnTo>
                <a:close/>
                <a:moveTo>
                  <a:pt x="263328" y="84873"/>
                </a:moveTo>
                <a:lnTo>
                  <a:pt x="265989" y="90763"/>
                </a:lnTo>
                <a:lnTo>
                  <a:pt x="262663" y="92379"/>
                </a:lnTo>
                <a:lnTo>
                  <a:pt x="260510" y="86203"/>
                </a:lnTo>
                <a:lnTo>
                  <a:pt x="263328" y="84873"/>
                </a:lnTo>
                <a:close/>
                <a:moveTo>
                  <a:pt x="229632" y="87755"/>
                </a:moveTo>
                <a:lnTo>
                  <a:pt x="230298" y="89908"/>
                </a:lnTo>
                <a:lnTo>
                  <a:pt x="222475" y="92600"/>
                </a:lnTo>
                <a:lnTo>
                  <a:pt x="221842" y="90763"/>
                </a:lnTo>
                <a:lnTo>
                  <a:pt x="221937" y="90763"/>
                </a:lnTo>
                <a:lnTo>
                  <a:pt x="229632" y="87755"/>
                </a:lnTo>
                <a:close/>
                <a:moveTo>
                  <a:pt x="202492" y="84176"/>
                </a:moveTo>
                <a:lnTo>
                  <a:pt x="203569" y="87438"/>
                </a:lnTo>
                <a:lnTo>
                  <a:pt x="201890" y="92727"/>
                </a:lnTo>
                <a:lnTo>
                  <a:pt x="200814" y="89497"/>
                </a:lnTo>
                <a:cubicBezTo>
                  <a:pt x="201415" y="87628"/>
                  <a:pt x="201985" y="85855"/>
                  <a:pt x="202492" y="84176"/>
                </a:cubicBezTo>
                <a:close/>
                <a:moveTo>
                  <a:pt x="209586" y="85886"/>
                </a:moveTo>
                <a:lnTo>
                  <a:pt x="211423" y="91017"/>
                </a:lnTo>
                <a:lnTo>
                  <a:pt x="206451" y="92854"/>
                </a:lnTo>
                <a:cubicBezTo>
                  <a:pt x="205501" y="90130"/>
                  <a:pt x="204867" y="88262"/>
                  <a:pt x="204582" y="87533"/>
                </a:cubicBezTo>
                <a:lnTo>
                  <a:pt x="209586" y="85886"/>
                </a:lnTo>
                <a:close/>
                <a:moveTo>
                  <a:pt x="129748" y="87407"/>
                </a:moveTo>
                <a:lnTo>
                  <a:pt x="134879" y="88135"/>
                </a:lnTo>
                <a:lnTo>
                  <a:pt x="134119" y="92949"/>
                </a:lnTo>
                <a:lnTo>
                  <a:pt x="129147" y="92125"/>
                </a:lnTo>
                <a:lnTo>
                  <a:pt x="129748" y="87407"/>
                </a:lnTo>
                <a:close/>
                <a:moveTo>
                  <a:pt x="103906" y="88483"/>
                </a:moveTo>
                <a:lnTo>
                  <a:pt x="103558" y="93012"/>
                </a:lnTo>
                <a:lnTo>
                  <a:pt x="92727" y="93202"/>
                </a:lnTo>
                <a:lnTo>
                  <a:pt x="92600" y="89117"/>
                </a:lnTo>
                <a:lnTo>
                  <a:pt x="103906" y="88483"/>
                </a:lnTo>
                <a:close/>
                <a:moveTo>
                  <a:pt x="92157" y="89180"/>
                </a:moveTo>
                <a:lnTo>
                  <a:pt x="92284" y="93234"/>
                </a:lnTo>
                <a:lnTo>
                  <a:pt x="90035" y="93265"/>
                </a:lnTo>
                <a:lnTo>
                  <a:pt x="89465" y="89307"/>
                </a:lnTo>
                <a:lnTo>
                  <a:pt x="92157" y="89180"/>
                </a:lnTo>
                <a:close/>
                <a:moveTo>
                  <a:pt x="181749" y="88863"/>
                </a:moveTo>
                <a:lnTo>
                  <a:pt x="181590" y="91745"/>
                </a:lnTo>
                <a:lnTo>
                  <a:pt x="175478" y="93740"/>
                </a:lnTo>
                <a:lnTo>
                  <a:pt x="175478" y="93740"/>
                </a:lnTo>
                <a:lnTo>
                  <a:pt x="176080" y="90668"/>
                </a:lnTo>
                <a:cubicBezTo>
                  <a:pt x="177727" y="90162"/>
                  <a:pt x="179659" y="89560"/>
                  <a:pt x="181749" y="88863"/>
                </a:cubicBezTo>
                <a:close/>
                <a:moveTo>
                  <a:pt x="194005" y="84841"/>
                </a:moveTo>
                <a:lnTo>
                  <a:pt x="196412" y="92727"/>
                </a:lnTo>
                <a:lnTo>
                  <a:pt x="192548" y="93867"/>
                </a:lnTo>
                <a:lnTo>
                  <a:pt x="190870" y="88927"/>
                </a:lnTo>
                <a:lnTo>
                  <a:pt x="189919" y="86203"/>
                </a:lnTo>
                <a:lnTo>
                  <a:pt x="194005" y="84841"/>
                </a:lnTo>
                <a:close/>
                <a:moveTo>
                  <a:pt x="135322" y="88167"/>
                </a:moveTo>
                <a:lnTo>
                  <a:pt x="141719" y="89053"/>
                </a:lnTo>
                <a:cubicBezTo>
                  <a:pt x="141434" y="90700"/>
                  <a:pt x="141149" y="92379"/>
                  <a:pt x="140864" y="94057"/>
                </a:cubicBezTo>
                <a:lnTo>
                  <a:pt x="134562" y="93012"/>
                </a:lnTo>
                <a:lnTo>
                  <a:pt x="135322" y="88167"/>
                </a:lnTo>
                <a:close/>
                <a:moveTo>
                  <a:pt x="25050" y="50797"/>
                </a:moveTo>
                <a:cubicBezTo>
                  <a:pt x="25335" y="52286"/>
                  <a:pt x="25557" y="53426"/>
                  <a:pt x="25715" y="54027"/>
                </a:cubicBezTo>
                <a:cubicBezTo>
                  <a:pt x="27077" y="59000"/>
                  <a:pt x="31099" y="64352"/>
                  <a:pt x="35279" y="66727"/>
                </a:cubicBezTo>
                <a:cubicBezTo>
                  <a:pt x="37275" y="67835"/>
                  <a:pt x="40663" y="69292"/>
                  <a:pt x="43957" y="70717"/>
                </a:cubicBezTo>
                <a:cubicBezTo>
                  <a:pt x="46807" y="71952"/>
                  <a:pt x="50734" y="73599"/>
                  <a:pt x="51272" y="74137"/>
                </a:cubicBezTo>
                <a:cubicBezTo>
                  <a:pt x="51684" y="74517"/>
                  <a:pt x="54598" y="77589"/>
                  <a:pt x="58398" y="81611"/>
                </a:cubicBezTo>
                <a:lnTo>
                  <a:pt x="57448" y="94184"/>
                </a:lnTo>
                <a:lnTo>
                  <a:pt x="52602" y="83955"/>
                </a:lnTo>
                <a:cubicBezTo>
                  <a:pt x="52507" y="83733"/>
                  <a:pt x="52317" y="83543"/>
                  <a:pt x="52096" y="83448"/>
                </a:cubicBezTo>
                <a:cubicBezTo>
                  <a:pt x="36008" y="75024"/>
                  <a:pt x="18241" y="65143"/>
                  <a:pt x="17006" y="63401"/>
                </a:cubicBezTo>
                <a:cubicBezTo>
                  <a:pt x="16468" y="62546"/>
                  <a:pt x="15201" y="57923"/>
                  <a:pt x="13871" y="53046"/>
                </a:cubicBezTo>
                <a:cubicBezTo>
                  <a:pt x="17766" y="52254"/>
                  <a:pt x="21630" y="51462"/>
                  <a:pt x="25050" y="50797"/>
                </a:cubicBezTo>
                <a:close/>
                <a:moveTo>
                  <a:pt x="104825" y="88547"/>
                </a:moveTo>
                <a:lnTo>
                  <a:pt x="118221" y="90763"/>
                </a:lnTo>
                <a:lnTo>
                  <a:pt x="117461" y="95102"/>
                </a:lnTo>
                <a:lnTo>
                  <a:pt x="104508" y="93075"/>
                </a:lnTo>
                <a:lnTo>
                  <a:pt x="104825" y="88547"/>
                </a:lnTo>
                <a:close/>
                <a:moveTo>
                  <a:pt x="190489" y="89307"/>
                </a:moveTo>
                <a:lnTo>
                  <a:pt x="192073" y="93994"/>
                </a:lnTo>
                <a:lnTo>
                  <a:pt x="188019" y="95229"/>
                </a:lnTo>
                <a:lnTo>
                  <a:pt x="186531" y="90605"/>
                </a:lnTo>
                <a:lnTo>
                  <a:pt x="190489" y="89307"/>
                </a:lnTo>
                <a:close/>
                <a:moveTo>
                  <a:pt x="186056" y="90732"/>
                </a:moveTo>
                <a:lnTo>
                  <a:pt x="187544" y="95260"/>
                </a:lnTo>
                <a:lnTo>
                  <a:pt x="181844" y="95039"/>
                </a:lnTo>
                <a:lnTo>
                  <a:pt x="182002" y="92062"/>
                </a:lnTo>
                <a:lnTo>
                  <a:pt x="186056" y="90732"/>
                </a:lnTo>
                <a:close/>
                <a:moveTo>
                  <a:pt x="249457" y="84335"/>
                </a:moveTo>
                <a:lnTo>
                  <a:pt x="251009" y="89782"/>
                </a:lnTo>
                <a:lnTo>
                  <a:pt x="239323" y="95419"/>
                </a:lnTo>
                <a:cubicBezTo>
                  <a:pt x="239292" y="93455"/>
                  <a:pt x="239323" y="91143"/>
                  <a:pt x="239482" y="88547"/>
                </a:cubicBezTo>
                <a:lnTo>
                  <a:pt x="239513" y="88547"/>
                </a:lnTo>
                <a:lnTo>
                  <a:pt x="249457" y="84335"/>
                </a:lnTo>
                <a:close/>
                <a:moveTo>
                  <a:pt x="220512" y="88198"/>
                </a:moveTo>
                <a:lnTo>
                  <a:pt x="222064" y="92727"/>
                </a:lnTo>
                <a:lnTo>
                  <a:pt x="213576" y="95672"/>
                </a:lnTo>
                <a:lnTo>
                  <a:pt x="212024" y="91302"/>
                </a:lnTo>
                <a:lnTo>
                  <a:pt x="220512" y="88198"/>
                </a:lnTo>
                <a:close/>
                <a:moveTo>
                  <a:pt x="118664" y="90827"/>
                </a:moveTo>
                <a:lnTo>
                  <a:pt x="123129" y="91587"/>
                </a:lnTo>
                <a:lnTo>
                  <a:pt x="122496" y="95894"/>
                </a:lnTo>
                <a:lnTo>
                  <a:pt x="117904" y="95165"/>
                </a:lnTo>
                <a:lnTo>
                  <a:pt x="118664" y="90827"/>
                </a:lnTo>
                <a:close/>
                <a:moveTo>
                  <a:pt x="230456" y="90320"/>
                </a:moveTo>
                <a:lnTo>
                  <a:pt x="231406" y="93392"/>
                </a:lnTo>
                <a:lnTo>
                  <a:pt x="223584" y="95894"/>
                </a:lnTo>
                <a:lnTo>
                  <a:pt x="222634" y="93012"/>
                </a:lnTo>
                <a:lnTo>
                  <a:pt x="230456" y="90320"/>
                </a:lnTo>
                <a:close/>
                <a:moveTo>
                  <a:pt x="198312" y="83416"/>
                </a:moveTo>
                <a:lnTo>
                  <a:pt x="200339" y="89497"/>
                </a:lnTo>
                <a:cubicBezTo>
                  <a:pt x="199610" y="91808"/>
                  <a:pt x="198850" y="94184"/>
                  <a:pt x="198090" y="96559"/>
                </a:cubicBezTo>
                <a:lnTo>
                  <a:pt x="194416" y="84715"/>
                </a:lnTo>
                <a:lnTo>
                  <a:pt x="198312" y="83416"/>
                </a:lnTo>
                <a:close/>
                <a:moveTo>
                  <a:pt x="259686" y="86615"/>
                </a:moveTo>
                <a:lnTo>
                  <a:pt x="261840" y="92790"/>
                </a:lnTo>
                <a:lnTo>
                  <a:pt x="253859" y="96654"/>
                </a:lnTo>
                <a:lnTo>
                  <a:pt x="251706" y="90478"/>
                </a:lnTo>
                <a:lnTo>
                  <a:pt x="259686" y="86615"/>
                </a:lnTo>
                <a:close/>
                <a:moveTo>
                  <a:pt x="123604" y="91650"/>
                </a:moveTo>
                <a:lnTo>
                  <a:pt x="128608" y="92505"/>
                </a:lnTo>
                <a:lnTo>
                  <a:pt x="128101" y="96780"/>
                </a:lnTo>
                <a:lnTo>
                  <a:pt x="122939" y="95989"/>
                </a:lnTo>
                <a:lnTo>
                  <a:pt x="123604" y="91650"/>
                </a:lnTo>
                <a:close/>
                <a:moveTo>
                  <a:pt x="175605" y="90827"/>
                </a:moveTo>
                <a:lnTo>
                  <a:pt x="174972" y="93899"/>
                </a:lnTo>
                <a:lnTo>
                  <a:pt x="170000" y="95514"/>
                </a:lnTo>
                <a:cubicBezTo>
                  <a:pt x="169905" y="95545"/>
                  <a:pt x="169841" y="95640"/>
                  <a:pt x="169841" y="95735"/>
                </a:cubicBezTo>
                <a:lnTo>
                  <a:pt x="169841" y="96875"/>
                </a:lnTo>
                <a:lnTo>
                  <a:pt x="164521" y="96210"/>
                </a:lnTo>
                <a:lnTo>
                  <a:pt x="165028" y="92157"/>
                </a:lnTo>
                <a:cubicBezTo>
                  <a:pt x="167276" y="92410"/>
                  <a:pt x="168765" y="92569"/>
                  <a:pt x="169240" y="92569"/>
                </a:cubicBezTo>
                <a:cubicBezTo>
                  <a:pt x="169715" y="92569"/>
                  <a:pt x="172026" y="91935"/>
                  <a:pt x="175605" y="90827"/>
                </a:cubicBezTo>
                <a:close/>
                <a:moveTo>
                  <a:pt x="129083" y="92600"/>
                </a:moveTo>
                <a:lnTo>
                  <a:pt x="131712" y="93012"/>
                </a:lnTo>
                <a:lnTo>
                  <a:pt x="131047" y="97256"/>
                </a:lnTo>
                <a:lnTo>
                  <a:pt x="128513" y="96875"/>
                </a:lnTo>
                <a:lnTo>
                  <a:pt x="129083" y="92600"/>
                </a:lnTo>
                <a:close/>
                <a:moveTo>
                  <a:pt x="174877" y="94405"/>
                </a:moveTo>
                <a:lnTo>
                  <a:pt x="174243" y="97414"/>
                </a:lnTo>
                <a:lnTo>
                  <a:pt x="170285" y="96939"/>
                </a:lnTo>
                <a:lnTo>
                  <a:pt x="170285" y="95894"/>
                </a:lnTo>
                <a:lnTo>
                  <a:pt x="174877" y="94405"/>
                </a:lnTo>
                <a:close/>
                <a:moveTo>
                  <a:pt x="211581" y="91460"/>
                </a:moveTo>
                <a:lnTo>
                  <a:pt x="213165" y="95799"/>
                </a:lnTo>
                <a:lnTo>
                  <a:pt x="208066" y="97572"/>
                </a:lnTo>
                <a:cubicBezTo>
                  <a:pt x="207496" y="95989"/>
                  <a:pt x="207021" y="94564"/>
                  <a:pt x="206577" y="93297"/>
                </a:cubicBezTo>
                <a:lnTo>
                  <a:pt x="211581" y="91460"/>
                </a:lnTo>
                <a:close/>
                <a:moveTo>
                  <a:pt x="132187" y="93075"/>
                </a:moveTo>
                <a:lnTo>
                  <a:pt x="134055" y="93392"/>
                </a:lnTo>
                <a:lnTo>
                  <a:pt x="133390" y="97604"/>
                </a:lnTo>
                <a:lnTo>
                  <a:pt x="131490" y="97319"/>
                </a:lnTo>
                <a:lnTo>
                  <a:pt x="132187" y="93075"/>
                </a:lnTo>
                <a:close/>
                <a:moveTo>
                  <a:pt x="88357" y="84746"/>
                </a:moveTo>
                <a:lnTo>
                  <a:pt x="89624" y="93487"/>
                </a:lnTo>
                <a:cubicBezTo>
                  <a:pt x="89655" y="93614"/>
                  <a:pt x="89750" y="93677"/>
                  <a:pt x="89877" y="93677"/>
                </a:cubicBezTo>
                <a:lnTo>
                  <a:pt x="92315" y="93645"/>
                </a:lnTo>
                <a:lnTo>
                  <a:pt x="92410" y="97636"/>
                </a:lnTo>
                <a:lnTo>
                  <a:pt x="84461" y="97446"/>
                </a:lnTo>
                <a:cubicBezTo>
                  <a:pt x="83986" y="93930"/>
                  <a:pt x="83353" y="89275"/>
                  <a:pt x="82783" y="84810"/>
                </a:cubicBezTo>
                <a:lnTo>
                  <a:pt x="82783" y="84810"/>
                </a:lnTo>
                <a:lnTo>
                  <a:pt x="83955" y="84936"/>
                </a:lnTo>
                <a:lnTo>
                  <a:pt x="84113" y="84936"/>
                </a:lnTo>
                <a:lnTo>
                  <a:pt x="88357" y="84746"/>
                </a:lnTo>
                <a:close/>
                <a:moveTo>
                  <a:pt x="103526" y="93455"/>
                </a:moveTo>
                <a:lnTo>
                  <a:pt x="103241" y="97382"/>
                </a:lnTo>
                <a:lnTo>
                  <a:pt x="92822" y="97667"/>
                </a:lnTo>
                <a:lnTo>
                  <a:pt x="92727" y="93645"/>
                </a:lnTo>
                <a:lnTo>
                  <a:pt x="103526" y="93455"/>
                </a:lnTo>
                <a:close/>
                <a:moveTo>
                  <a:pt x="142638" y="89180"/>
                </a:moveTo>
                <a:lnTo>
                  <a:pt x="145614" y="89560"/>
                </a:lnTo>
                <a:lnTo>
                  <a:pt x="144221" y="97731"/>
                </a:lnTo>
                <a:lnTo>
                  <a:pt x="141244" y="97351"/>
                </a:lnTo>
                <a:cubicBezTo>
                  <a:pt x="141719" y="94595"/>
                  <a:pt x="142194" y="91840"/>
                  <a:pt x="142638" y="89180"/>
                </a:cubicBezTo>
                <a:close/>
                <a:moveTo>
                  <a:pt x="237201" y="88008"/>
                </a:moveTo>
                <a:cubicBezTo>
                  <a:pt x="237011" y="91270"/>
                  <a:pt x="236980" y="94089"/>
                  <a:pt x="237043" y="96400"/>
                </a:cubicBezTo>
                <a:lnTo>
                  <a:pt x="233274" y="97731"/>
                </a:lnTo>
                <a:lnTo>
                  <a:pt x="231913" y="93455"/>
                </a:lnTo>
                <a:lnTo>
                  <a:pt x="230868" y="90193"/>
                </a:lnTo>
                <a:lnTo>
                  <a:pt x="237201" y="88008"/>
                </a:lnTo>
                <a:close/>
                <a:moveTo>
                  <a:pt x="146058" y="89655"/>
                </a:moveTo>
                <a:lnTo>
                  <a:pt x="148053" y="89908"/>
                </a:lnTo>
                <a:lnTo>
                  <a:pt x="146723" y="98142"/>
                </a:lnTo>
                <a:lnTo>
                  <a:pt x="144696" y="97857"/>
                </a:lnTo>
                <a:lnTo>
                  <a:pt x="146058" y="89655"/>
                </a:lnTo>
                <a:close/>
                <a:moveTo>
                  <a:pt x="181559" y="92220"/>
                </a:moveTo>
                <a:lnTo>
                  <a:pt x="181147" y="98301"/>
                </a:lnTo>
                <a:lnTo>
                  <a:pt x="174687" y="97509"/>
                </a:lnTo>
                <a:lnTo>
                  <a:pt x="175352" y="94247"/>
                </a:lnTo>
                <a:lnTo>
                  <a:pt x="181559" y="92220"/>
                </a:lnTo>
                <a:close/>
                <a:moveTo>
                  <a:pt x="148496" y="89972"/>
                </a:moveTo>
                <a:lnTo>
                  <a:pt x="150238" y="90225"/>
                </a:lnTo>
                <a:lnTo>
                  <a:pt x="148908" y="98396"/>
                </a:lnTo>
                <a:lnTo>
                  <a:pt x="147198" y="98174"/>
                </a:lnTo>
                <a:lnTo>
                  <a:pt x="148496" y="89972"/>
                </a:lnTo>
                <a:close/>
                <a:moveTo>
                  <a:pt x="273272" y="87755"/>
                </a:moveTo>
                <a:lnTo>
                  <a:pt x="276946" y="92822"/>
                </a:lnTo>
                <a:lnTo>
                  <a:pt x="266052" y="98396"/>
                </a:lnTo>
                <a:lnTo>
                  <a:pt x="263582" y="95039"/>
                </a:lnTo>
                <a:lnTo>
                  <a:pt x="262822" y="92822"/>
                </a:lnTo>
                <a:lnTo>
                  <a:pt x="273272" y="87755"/>
                </a:lnTo>
                <a:close/>
                <a:moveTo>
                  <a:pt x="134499" y="93455"/>
                </a:moveTo>
                <a:lnTo>
                  <a:pt x="140801" y="94532"/>
                </a:lnTo>
                <a:cubicBezTo>
                  <a:pt x="140547" y="95894"/>
                  <a:pt x="140326" y="97287"/>
                  <a:pt x="140072" y="98681"/>
                </a:cubicBezTo>
                <a:lnTo>
                  <a:pt x="133834" y="97699"/>
                </a:lnTo>
                <a:lnTo>
                  <a:pt x="134499" y="93455"/>
                </a:lnTo>
                <a:close/>
                <a:moveTo>
                  <a:pt x="104476" y="93519"/>
                </a:moveTo>
                <a:lnTo>
                  <a:pt x="117397" y="95577"/>
                </a:lnTo>
                <a:lnTo>
                  <a:pt x="116827" y="98744"/>
                </a:lnTo>
                <a:lnTo>
                  <a:pt x="108150" y="97256"/>
                </a:lnTo>
                <a:lnTo>
                  <a:pt x="108118" y="97256"/>
                </a:lnTo>
                <a:lnTo>
                  <a:pt x="104191" y="97351"/>
                </a:lnTo>
                <a:lnTo>
                  <a:pt x="104476" y="93519"/>
                </a:lnTo>
                <a:close/>
                <a:moveTo>
                  <a:pt x="150681" y="90288"/>
                </a:moveTo>
                <a:lnTo>
                  <a:pt x="153817" y="90700"/>
                </a:lnTo>
                <a:lnTo>
                  <a:pt x="152487" y="98934"/>
                </a:lnTo>
                <a:lnTo>
                  <a:pt x="149351" y="98491"/>
                </a:lnTo>
                <a:lnTo>
                  <a:pt x="150681" y="90288"/>
                </a:lnTo>
                <a:close/>
                <a:moveTo>
                  <a:pt x="261967" y="93234"/>
                </a:moveTo>
                <a:lnTo>
                  <a:pt x="262663" y="95229"/>
                </a:lnTo>
                <a:lnTo>
                  <a:pt x="254683" y="99029"/>
                </a:lnTo>
                <a:lnTo>
                  <a:pt x="253986" y="97097"/>
                </a:lnTo>
                <a:lnTo>
                  <a:pt x="261967" y="93234"/>
                </a:lnTo>
                <a:close/>
                <a:moveTo>
                  <a:pt x="154292" y="90763"/>
                </a:moveTo>
                <a:cubicBezTo>
                  <a:pt x="155654" y="90953"/>
                  <a:pt x="156952" y="91112"/>
                  <a:pt x="158187" y="91270"/>
                </a:cubicBezTo>
                <a:lnTo>
                  <a:pt x="156857" y="99536"/>
                </a:lnTo>
                <a:lnTo>
                  <a:pt x="152962" y="98966"/>
                </a:lnTo>
                <a:lnTo>
                  <a:pt x="154292" y="90763"/>
                </a:lnTo>
                <a:close/>
                <a:moveTo>
                  <a:pt x="158630" y="91365"/>
                </a:moveTo>
                <a:cubicBezTo>
                  <a:pt x="159770" y="91492"/>
                  <a:pt x="160816" y="91650"/>
                  <a:pt x="161829" y="91745"/>
                </a:cubicBezTo>
                <a:lnTo>
                  <a:pt x="160626" y="100074"/>
                </a:lnTo>
                <a:lnTo>
                  <a:pt x="157300" y="99599"/>
                </a:lnTo>
                <a:lnTo>
                  <a:pt x="158630" y="91365"/>
                </a:lnTo>
                <a:close/>
                <a:moveTo>
                  <a:pt x="277231" y="93202"/>
                </a:moveTo>
                <a:lnTo>
                  <a:pt x="279511" y="96432"/>
                </a:lnTo>
                <a:lnTo>
                  <a:pt x="274381" y="100074"/>
                </a:lnTo>
                <a:lnTo>
                  <a:pt x="271594" y="96084"/>
                </a:lnTo>
                <a:lnTo>
                  <a:pt x="277231" y="93202"/>
                </a:lnTo>
                <a:close/>
                <a:moveTo>
                  <a:pt x="251262" y="90637"/>
                </a:moveTo>
                <a:lnTo>
                  <a:pt x="252688" y="94754"/>
                </a:lnTo>
                <a:lnTo>
                  <a:pt x="239545" y="100359"/>
                </a:lnTo>
                <a:cubicBezTo>
                  <a:pt x="239450" y="99282"/>
                  <a:pt x="239387" y="97952"/>
                  <a:pt x="239355" y="96432"/>
                </a:cubicBezTo>
                <a:lnTo>
                  <a:pt x="251262" y="90637"/>
                </a:lnTo>
                <a:close/>
                <a:moveTo>
                  <a:pt x="162272" y="91840"/>
                </a:moveTo>
                <a:lnTo>
                  <a:pt x="164553" y="92093"/>
                </a:lnTo>
                <a:lnTo>
                  <a:pt x="163476" y="100486"/>
                </a:lnTo>
                <a:lnTo>
                  <a:pt x="161101" y="100137"/>
                </a:lnTo>
                <a:lnTo>
                  <a:pt x="162272" y="91840"/>
                </a:lnTo>
                <a:close/>
                <a:moveTo>
                  <a:pt x="117809" y="95640"/>
                </a:moveTo>
                <a:lnTo>
                  <a:pt x="128006" y="97256"/>
                </a:lnTo>
                <a:lnTo>
                  <a:pt x="127595" y="100549"/>
                </a:lnTo>
                <a:lnTo>
                  <a:pt x="117271" y="98807"/>
                </a:lnTo>
                <a:lnTo>
                  <a:pt x="117809" y="95640"/>
                </a:lnTo>
                <a:close/>
                <a:moveTo>
                  <a:pt x="231564" y="93835"/>
                </a:moveTo>
                <a:lnTo>
                  <a:pt x="232831" y="97889"/>
                </a:lnTo>
                <a:lnTo>
                  <a:pt x="225167" y="100612"/>
                </a:lnTo>
                <a:lnTo>
                  <a:pt x="224249" y="97857"/>
                </a:lnTo>
                <a:lnTo>
                  <a:pt x="223742" y="96337"/>
                </a:lnTo>
                <a:lnTo>
                  <a:pt x="231564" y="93835"/>
                </a:lnTo>
                <a:close/>
                <a:moveTo>
                  <a:pt x="200592" y="90225"/>
                </a:moveTo>
                <a:lnTo>
                  <a:pt x="201669" y="93487"/>
                </a:lnTo>
                <a:lnTo>
                  <a:pt x="199357" y="100676"/>
                </a:lnTo>
                <a:lnTo>
                  <a:pt x="198343" y="97351"/>
                </a:lnTo>
                <a:cubicBezTo>
                  <a:pt x="199103" y="94944"/>
                  <a:pt x="199864" y="92537"/>
                  <a:pt x="200592" y="90225"/>
                </a:cubicBezTo>
                <a:close/>
                <a:moveTo>
                  <a:pt x="222190" y="93170"/>
                </a:moveTo>
                <a:lnTo>
                  <a:pt x="223742" y="97794"/>
                </a:lnTo>
                <a:lnTo>
                  <a:pt x="215413" y="100739"/>
                </a:lnTo>
                <a:lnTo>
                  <a:pt x="213735" y="96084"/>
                </a:lnTo>
                <a:lnTo>
                  <a:pt x="222190" y="93170"/>
                </a:lnTo>
                <a:close/>
                <a:moveTo>
                  <a:pt x="164426" y="96685"/>
                </a:moveTo>
                <a:lnTo>
                  <a:pt x="169810" y="97351"/>
                </a:lnTo>
                <a:lnTo>
                  <a:pt x="169113" y="101246"/>
                </a:lnTo>
                <a:lnTo>
                  <a:pt x="163919" y="100549"/>
                </a:lnTo>
                <a:lnTo>
                  <a:pt x="164426" y="96685"/>
                </a:lnTo>
                <a:close/>
                <a:moveTo>
                  <a:pt x="128481" y="97319"/>
                </a:moveTo>
                <a:lnTo>
                  <a:pt x="133295" y="98079"/>
                </a:lnTo>
                <a:lnTo>
                  <a:pt x="132788" y="101436"/>
                </a:lnTo>
                <a:lnTo>
                  <a:pt x="128038" y="100612"/>
                </a:lnTo>
                <a:lnTo>
                  <a:pt x="128481" y="97319"/>
                </a:lnTo>
                <a:close/>
                <a:moveTo>
                  <a:pt x="170253" y="97414"/>
                </a:moveTo>
                <a:lnTo>
                  <a:pt x="174148" y="97889"/>
                </a:lnTo>
                <a:lnTo>
                  <a:pt x="173357" y="101848"/>
                </a:lnTo>
                <a:lnTo>
                  <a:pt x="169556" y="101309"/>
                </a:lnTo>
                <a:lnTo>
                  <a:pt x="170253" y="97414"/>
                </a:lnTo>
                <a:close/>
                <a:moveTo>
                  <a:pt x="62610" y="82624"/>
                </a:moveTo>
                <a:lnTo>
                  <a:pt x="81865" y="84683"/>
                </a:lnTo>
                <a:cubicBezTo>
                  <a:pt x="82623" y="90592"/>
                  <a:pt x="83476" y="97194"/>
                  <a:pt x="84109" y="102163"/>
                </a:cubicBezTo>
                <a:lnTo>
                  <a:pt x="84109" y="102163"/>
                </a:lnTo>
                <a:cubicBezTo>
                  <a:pt x="82732" y="102100"/>
                  <a:pt x="81638" y="102038"/>
                  <a:pt x="81073" y="102038"/>
                </a:cubicBezTo>
                <a:cubicBezTo>
                  <a:pt x="79141" y="100011"/>
                  <a:pt x="69989" y="90383"/>
                  <a:pt x="62610" y="82624"/>
                </a:cubicBezTo>
                <a:close/>
                <a:moveTo>
                  <a:pt x="108087" y="97731"/>
                </a:moveTo>
                <a:lnTo>
                  <a:pt x="116732" y="99187"/>
                </a:lnTo>
                <a:lnTo>
                  <a:pt x="116131" y="102544"/>
                </a:lnTo>
                <a:lnTo>
                  <a:pt x="112964" y="102069"/>
                </a:lnTo>
                <a:lnTo>
                  <a:pt x="112900" y="102069"/>
                </a:lnTo>
                <a:lnTo>
                  <a:pt x="110082" y="102354"/>
                </a:lnTo>
                <a:lnTo>
                  <a:pt x="104603" y="97826"/>
                </a:lnTo>
                <a:lnTo>
                  <a:pt x="108087" y="97731"/>
                </a:lnTo>
                <a:close/>
                <a:moveTo>
                  <a:pt x="133770" y="98142"/>
                </a:moveTo>
                <a:lnTo>
                  <a:pt x="140009" y="99124"/>
                </a:lnTo>
                <a:cubicBezTo>
                  <a:pt x="139787" y="100264"/>
                  <a:pt x="139597" y="101404"/>
                  <a:pt x="139407" y="102544"/>
                </a:cubicBezTo>
                <a:lnTo>
                  <a:pt x="133232" y="101499"/>
                </a:lnTo>
                <a:lnTo>
                  <a:pt x="133770" y="98142"/>
                </a:lnTo>
                <a:close/>
                <a:moveTo>
                  <a:pt x="262885" y="95640"/>
                </a:moveTo>
                <a:lnTo>
                  <a:pt x="265197" y="98776"/>
                </a:lnTo>
                <a:lnTo>
                  <a:pt x="255949" y="102734"/>
                </a:lnTo>
                <a:lnTo>
                  <a:pt x="254809" y="99472"/>
                </a:lnTo>
                <a:lnTo>
                  <a:pt x="262885" y="95640"/>
                </a:lnTo>
                <a:close/>
                <a:moveTo>
                  <a:pt x="174623" y="97952"/>
                </a:moveTo>
                <a:lnTo>
                  <a:pt x="181147" y="98744"/>
                </a:lnTo>
                <a:lnTo>
                  <a:pt x="180862" y="102893"/>
                </a:lnTo>
                <a:lnTo>
                  <a:pt x="173800" y="101911"/>
                </a:lnTo>
                <a:lnTo>
                  <a:pt x="174623" y="97952"/>
                </a:lnTo>
                <a:close/>
                <a:moveTo>
                  <a:pt x="271182" y="96274"/>
                </a:moveTo>
                <a:lnTo>
                  <a:pt x="274001" y="100359"/>
                </a:lnTo>
                <a:lnTo>
                  <a:pt x="269694" y="103399"/>
                </a:lnTo>
                <a:lnTo>
                  <a:pt x="266305" y="98776"/>
                </a:lnTo>
                <a:lnTo>
                  <a:pt x="271182" y="96274"/>
                </a:lnTo>
                <a:close/>
                <a:moveTo>
                  <a:pt x="252846" y="95197"/>
                </a:moveTo>
                <a:lnTo>
                  <a:pt x="253416" y="96844"/>
                </a:lnTo>
                <a:lnTo>
                  <a:pt x="239862" y="103431"/>
                </a:lnTo>
                <a:cubicBezTo>
                  <a:pt x="239798" y="102861"/>
                  <a:pt x="239672" y="102006"/>
                  <a:pt x="239577" y="100834"/>
                </a:cubicBezTo>
                <a:lnTo>
                  <a:pt x="252846" y="95197"/>
                </a:lnTo>
                <a:close/>
                <a:moveTo>
                  <a:pt x="196570" y="93139"/>
                </a:moveTo>
                <a:lnTo>
                  <a:pt x="197837" y="97351"/>
                </a:lnTo>
                <a:cubicBezTo>
                  <a:pt x="197172" y="99441"/>
                  <a:pt x="196507" y="101531"/>
                  <a:pt x="195842" y="103589"/>
                </a:cubicBezTo>
                <a:lnTo>
                  <a:pt x="195683" y="103083"/>
                </a:lnTo>
                <a:lnTo>
                  <a:pt x="192675" y="94310"/>
                </a:lnTo>
                <a:lnTo>
                  <a:pt x="196570" y="93139"/>
                </a:lnTo>
                <a:close/>
                <a:moveTo>
                  <a:pt x="181812" y="95482"/>
                </a:moveTo>
                <a:lnTo>
                  <a:pt x="186563" y="95672"/>
                </a:lnTo>
                <a:lnTo>
                  <a:pt x="186024" y="103621"/>
                </a:lnTo>
                <a:lnTo>
                  <a:pt x="181337" y="102956"/>
                </a:lnTo>
                <a:lnTo>
                  <a:pt x="181812" y="95482"/>
                </a:lnTo>
                <a:close/>
                <a:moveTo>
                  <a:pt x="223869" y="98237"/>
                </a:moveTo>
                <a:lnTo>
                  <a:pt x="224724" y="100771"/>
                </a:lnTo>
                <a:lnTo>
                  <a:pt x="216458" y="103684"/>
                </a:lnTo>
                <a:lnTo>
                  <a:pt x="215571" y="101182"/>
                </a:lnTo>
                <a:lnTo>
                  <a:pt x="223869" y="98237"/>
                </a:lnTo>
                <a:close/>
                <a:moveTo>
                  <a:pt x="103210" y="97857"/>
                </a:moveTo>
                <a:lnTo>
                  <a:pt x="103115" y="103748"/>
                </a:lnTo>
                <a:cubicBezTo>
                  <a:pt x="98998" y="103019"/>
                  <a:pt x="90352" y="102481"/>
                  <a:pt x="85031" y="102228"/>
                </a:cubicBezTo>
                <a:lnTo>
                  <a:pt x="84493" y="97921"/>
                </a:lnTo>
                <a:lnTo>
                  <a:pt x="92600" y="98111"/>
                </a:lnTo>
                <a:lnTo>
                  <a:pt x="103210" y="97857"/>
                </a:lnTo>
                <a:close/>
                <a:moveTo>
                  <a:pt x="117207" y="99251"/>
                </a:moveTo>
                <a:lnTo>
                  <a:pt x="127531" y="100992"/>
                </a:lnTo>
                <a:lnTo>
                  <a:pt x="127120" y="104191"/>
                </a:lnTo>
                <a:lnTo>
                  <a:pt x="116606" y="102608"/>
                </a:lnTo>
                <a:lnTo>
                  <a:pt x="117207" y="99251"/>
                </a:lnTo>
                <a:close/>
                <a:moveTo>
                  <a:pt x="187038" y="95672"/>
                </a:moveTo>
                <a:lnTo>
                  <a:pt x="187703" y="95704"/>
                </a:lnTo>
                <a:lnTo>
                  <a:pt x="190489" y="104254"/>
                </a:lnTo>
                <a:lnTo>
                  <a:pt x="186499" y="103684"/>
                </a:lnTo>
                <a:lnTo>
                  <a:pt x="187038" y="95672"/>
                </a:lnTo>
                <a:close/>
                <a:moveTo>
                  <a:pt x="192231" y="94437"/>
                </a:moveTo>
                <a:lnTo>
                  <a:pt x="195145" y="102988"/>
                </a:lnTo>
                <a:lnTo>
                  <a:pt x="190996" y="104254"/>
                </a:lnTo>
                <a:lnTo>
                  <a:pt x="188178" y="95640"/>
                </a:lnTo>
                <a:lnTo>
                  <a:pt x="192231" y="94437"/>
                </a:lnTo>
                <a:close/>
                <a:moveTo>
                  <a:pt x="279796" y="96780"/>
                </a:moveTo>
                <a:lnTo>
                  <a:pt x="282583" y="100676"/>
                </a:lnTo>
                <a:cubicBezTo>
                  <a:pt x="280968" y="101911"/>
                  <a:pt x="279226" y="103178"/>
                  <a:pt x="277421" y="104508"/>
                </a:cubicBezTo>
                <a:lnTo>
                  <a:pt x="274603" y="100454"/>
                </a:lnTo>
                <a:lnTo>
                  <a:pt x="279796" y="96780"/>
                </a:lnTo>
                <a:close/>
                <a:moveTo>
                  <a:pt x="127975" y="101087"/>
                </a:moveTo>
                <a:lnTo>
                  <a:pt x="132725" y="101879"/>
                </a:lnTo>
                <a:lnTo>
                  <a:pt x="132250" y="104951"/>
                </a:lnTo>
                <a:lnTo>
                  <a:pt x="127595" y="104254"/>
                </a:lnTo>
                <a:lnTo>
                  <a:pt x="127975" y="101087"/>
                </a:lnTo>
                <a:close/>
                <a:moveTo>
                  <a:pt x="213291" y="96274"/>
                </a:moveTo>
                <a:lnTo>
                  <a:pt x="216046" y="103843"/>
                </a:lnTo>
                <a:lnTo>
                  <a:pt x="210884" y="105648"/>
                </a:lnTo>
                <a:cubicBezTo>
                  <a:pt x="209907" y="102872"/>
                  <a:pt x="209023" y="100317"/>
                  <a:pt x="208234" y="98012"/>
                </a:cubicBezTo>
                <a:lnTo>
                  <a:pt x="208234" y="98012"/>
                </a:lnTo>
                <a:lnTo>
                  <a:pt x="213291" y="96274"/>
                </a:lnTo>
                <a:close/>
                <a:moveTo>
                  <a:pt x="237075" y="97351"/>
                </a:moveTo>
                <a:cubicBezTo>
                  <a:pt x="237138" y="98934"/>
                  <a:pt x="237233" y="100232"/>
                  <a:pt x="237328" y="101309"/>
                </a:cubicBezTo>
                <a:lnTo>
                  <a:pt x="226909" y="105743"/>
                </a:lnTo>
                <a:lnTo>
                  <a:pt x="226624" y="104888"/>
                </a:lnTo>
                <a:lnTo>
                  <a:pt x="225484" y="101467"/>
                </a:lnTo>
                <a:lnTo>
                  <a:pt x="237075" y="97351"/>
                </a:lnTo>
                <a:close/>
                <a:moveTo>
                  <a:pt x="253574" y="97287"/>
                </a:moveTo>
                <a:lnTo>
                  <a:pt x="254239" y="99219"/>
                </a:lnTo>
                <a:lnTo>
                  <a:pt x="240527" y="105743"/>
                </a:lnTo>
                <a:lnTo>
                  <a:pt x="239988" y="104128"/>
                </a:lnTo>
                <a:cubicBezTo>
                  <a:pt x="239988" y="104096"/>
                  <a:pt x="239988" y="104001"/>
                  <a:pt x="239925" y="103906"/>
                </a:cubicBezTo>
                <a:lnTo>
                  <a:pt x="253574" y="97287"/>
                </a:lnTo>
                <a:close/>
                <a:moveTo>
                  <a:pt x="133168" y="101943"/>
                </a:moveTo>
                <a:lnTo>
                  <a:pt x="139344" y="102988"/>
                </a:lnTo>
                <a:cubicBezTo>
                  <a:pt x="139154" y="104001"/>
                  <a:pt x="138996" y="104951"/>
                  <a:pt x="138806" y="105933"/>
                </a:cubicBezTo>
                <a:lnTo>
                  <a:pt x="132693" y="105014"/>
                </a:lnTo>
                <a:lnTo>
                  <a:pt x="133168" y="101943"/>
                </a:lnTo>
                <a:close/>
                <a:moveTo>
                  <a:pt x="173737" y="102354"/>
                </a:moveTo>
                <a:lnTo>
                  <a:pt x="180862" y="103368"/>
                </a:lnTo>
                <a:lnTo>
                  <a:pt x="180672" y="106123"/>
                </a:lnTo>
                <a:lnTo>
                  <a:pt x="173135" y="105236"/>
                </a:lnTo>
                <a:lnTo>
                  <a:pt x="173737" y="102354"/>
                </a:lnTo>
                <a:close/>
                <a:moveTo>
                  <a:pt x="141149" y="97794"/>
                </a:moveTo>
                <a:lnTo>
                  <a:pt x="144158" y="98206"/>
                </a:lnTo>
                <a:lnTo>
                  <a:pt x="142764" y="106503"/>
                </a:lnTo>
                <a:lnTo>
                  <a:pt x="139724" y="106059"/>
                </a:lnTo>
                <a:cubicBezTo>
                  <a:pt x="140199" y="103431"/>
                  <a:pt x="140674" y="100612"/>
                  <a:pt x="141149" y="97794"/>
                </a:cubicBezTo>
                <a:close/>
                <a:moveTo>
                  <a:pt x="181305" y="103399"/>
                </a:moveTo>
                <a:lnTo>
                  <a:pt x="185992" y="104064"/>
                </a:lnTo>
                <a:lnTo>
                  <a:pt x="185834" y="106693"/>
                </a:lnTo>
                <a:lnTo>
                  <a:pt x="181115" y="106186"/>
                </a:lnTo>
                <a:lnTo>
                  <a:pt x="181305" y="103399"/>
                </a:lnTo>
                <a:close/>
                <a:moveTo>
                  <a:pt x="112932" y="102513"/>
                </a:moveTo>
                <a:lnTo>
                  <a:pt x="116067" y="102988"/>
                </a:lnTo>
                <a:lnTo>
                  <a:pt x="115434" y="106756"/>
                </a:lnTo>
                <a:lnTo>
                  <a:pt x="110588" y="102766"/>
                </a:lnTo>
                <a:lnTo>
                  <a:pt x="112932" y="102513"/>
                </a:lnTo>
                <a:close/>
                <a:moveTo>
                  <a:pt x="144601" y="98269"/>
                </a:moveTo>
                <a:lnTo>
                  <a:pt x="146660" y="98554"/>
                </a:lnTo>
                <a:lnTo>
                  <a:pt x="145298" y="106915"/>
                </a:lnTo>
                <a:lnTo>
                  <a:pt x="143208" y="106598"/>
                </a:lnTo>
                <a:lnTo>
                  <a:pt x="144601" y="98269"/>
                </a:lnTo>
                <a:close/>
                <a:moveTo>
                  <a:pt x="204107" y="88895"/>
                </a:moveTo>
                <a:cubicBezTo>
                  <a:pt x="204994" y="91523"/>
                  <a:pt x="207211" y="97826"/>
                  <a:pt x="209998" y="105933"/>
                </a:cubicBezTo>
                <a:lnTo>
                  <a:pt x="206641" y="107136"/>
                </a:lnTo>
                <a:lnTo>
                  <a:pt x="202397" y="94215"/>
                </a:lnTo>
                <a:lnTo>
                  <a:pt x="204107" y="88895"/>
                </a:lnTo>
                <a:close/>
                <a:moveTo>
                  <a:pt x="147103" y="98617"/>
                </a:moveTo>
                <a:lnTo>
                  <a:pt x="148845" y="98871"/>
                </a:lnTo>
                <a:lnTo>
                  <a:pt x="147483" y="107263"/>
                </a:lnTo>
                <a:lnTo>
                  <a:pt x="145741" y="107010"/>
                </a:lnTo>
                <a:lnTo>
                  <a:pt x="147103" y="98617"/>
                </a:lnTo>
                <a:close/>
                <a:moveTo>
                  <a:pt x="186468" y="104159"/>
                </a:moveTo>
                <a:lnTo>
                  <a:pt x="190648" y="104729"/>
                </a:lnTo>
                <a:lnTo>
                  <a:pt x="191535" y="107390"/>
                </a:lnTo>
                <a:lnTo>
                  <a:pt x="191535" y="107390"/>
                </a:lnTo>
                <a:lnTo>
                  <a:pt x="186278" y="106756"/>
                </a:lnTo>
                <a:lnTo>
                  <a:pt x="186468" y="104159"/>
                </a:lnTo>
                <a:close/>
                <a:moveTo>
                  <a:pt x="198090" y="98079"/>
                </a:moveTo>
                <a:lnTo>
                  <a:pt x="199135" y="101436"/>
                </a:lnTo>
                <a:lnTo>
                  <a:pt x="197203" y="107516"/>
                </a:lnTo>
                <a:lnTo>
                  <a:pt x="196095" y="104286"/>
                </a:lnTo>
                <a:cubicBezTo>
                  <a:pt x="196728" y="102259"/>
                  <a:pt x="197425" y="100169"/>
                  <a:pt x="198090" y="98079"/>
                </a:cubicBezTo>
                <a:close/>
                <a:moveTo>
                  <a:pt x="274254" y="100707"/>
                </a:moveTo>
                <a:lnTo>
                  <a:pt x="277041" y="104761"/>
                </a:lnTo>
                <a:cubicBezTo>
                  <a:pt x="275679" y="105743"/>
                  <a:pt x="274286" y="106756"/>
                  <a:pt x="272892" y="107738"/>
                </a:cubicBezTo>
                <a:lnTo>
                  <a:pt x="269979" y="103748"/>
                </a:lnTo>
                <a:lnTo>
                  <a:pt x="274254" y="100707"/>
                </a:lnTo>
                <a:close/>
                <a:moveTo>
                  <a:pt x="149288" y="98934"/>
                </a:moveTo>
                <a:lnTo>
                  <a:pt x="152392" y="99346"/>
                </a:lnTo>
                <a:lnTo>
                  <a:pt x="151062" y="107801"/>
                </a:lnTo>
                <a:lnTo>
                  <a:pt x="147958" y="107326"/>
                </a:lnTo>
                <a:lnTo>
                  <a:pt x="149288" y="98934"/>
                </a:lnTo>
                <a:close/>
                <a:moveTo>
                  <a:pt x="152835" y="99409"/>
                </a:moveTo>
                <a:lnTo>
                  <a:pt x="156762" y="99979"/>
                </a:lnTo>
                <a:lnTo>
                  <a:pt x="155432" y="108435"/>
                </a:lnTo>
                <a:lnTo>
                  <a:pt x="151473" y="107833"/>
                </a:lnTo>
                <a:lnTo>
                  <a:pt x="152835" y="99409"/>
                </a:lnTo>
                <a:close/>
                <a:moveTo>
                  <a:pt x="237360" y="101784"/>
                </a:moveTo>
                <a:cubicBezTo>
                  <a:pt x="237518" y="103114"/>
                  <a:pt x="237645" y="104001"/>
                  <a:pt x="237708" y="104381"/>
                </a:cubicBezTo>
                <a:lnTo>
                  <a:pt x="227827" y="108466"/>
                </a:lnTo>
                <a:lnTo>
                  <a:pt x="227036" y="106154"/>
                </a:lnTo>
                <a:lnTo>
                  <a:pt x="237360" y="101784"/>
                </a:lnTo>
                <a:close/>
                <a:moveTo>
                  <a:pt x="254398" y="99662"/>
                </a:moveTo>
                <a:lnTo>
                  <a:pt x="255538" y="102893"/>
                </a:lnTo>
                <a:lnTo>
                  <a:pt x="241603" y="108815"/>
                </a:lnTo>
                <a:lnTo>
                  <a:pt x="240685" y="106186"/>
                </a:lnTo>
                <a:lnTo>
                  <a:pt x="254398" y="99662"/>
                </a:lnTo>
                <a:close/>
                <a:moveTo>
                  <a:pt x="157237" y="100042"/>
                </a:moveTo>
                <a:lnTo>
                  <a:pt x="160594" y="100517"/>
                </a:lnTo>
                <a:lnTo>
                  <a:pt x="159359" y="109036"/>
                </a:lnTo>
                <a:lnTo>
                  <a:pt x="155907" y="108530"/>
                </a:lnTo>
                <a:lnTo>
                  <a:pt x="157237" y="100042"/>
                </a:lnTo>
                <a:close/>
                <a:moveTo>
                  <a:pt x="127500" y="104729"/>
                </a:moveTo>
                <a:lnTo>
                  <a:pt x="133295" y="105584"/>
                </a:lnTo>
                <a:lnTo>
                  <a:pt x="132693" y="109068"/>
                </a:lnTo>
                <a:lnTo>
                  <a:pt x="127088" y="107991"/>
                </a:lnTo>
                <a:lnTo>
                  <a:pt x="127500" y="104729"/>
                </a:lnTo>
                <a:close/>
                <a:moveTo>
                  <a:pt x="161037" y="100581"/>
                </a:moveTo>
                <a:lnTo>
                  <a:pt x="163444" y="100897"/>
                </a:lnTo>
                <a:lnTo>
                  <a:pt x="162304" y="109480"/>
                </a:lnTo>
                <a:lnTo>
                  <a:pt x="159802" y="109100"/>
                </a:lnTo>
                <a:lnTo>
                  <a:pt x="161037" y="100581"/>
                </a:lnTo>
                <a:close/>
                <a:moveTo>
                  <a:pt x="225009" y="101594"/>
                </a:moveTo>
                <a:lnTo>
                  <a:pt x="226086" y="104793"/>
                </a:lnTo>
                <a:lnTo>
                  <a:pt x="212278" y="109543"/>
                </a:lnTo>
                <a:cubicBezTo>
                  <a:pt x="212246" y="109543"/>
                  <a:pt x="212246" y="109543"/>
                  <a:pt x="212214" y="109575"/>
                </a:cubicBezTo>
                <a:lnTo>
                  <a:pt x="212214" y="109543"/>
                </a:lnTo>
                <a:cubicBezTo>
                  <a:pt x="211866" y="108530"/>
                  <a:pt x="211518" y="107485"/>
                  <a:pt x="211169" y="106503"/>
                </a:cubicBezTo>
                <a:lnTo>
                  <a:pt x="225009" y="101594"/>
                </a:lnTo>
                <a:close/>
                <a:moveTo>
                  <a:pt x="255664" y="103336"/>
                </a:moveTo>
                <a:lnTo>
                  <a:pt x="257058" y="107326"/>
                </a:lnTo>
                <a:lnTo>
                  <a:pt x="251136" y="109796"/>
                </a:lnTo>
                <a:lnTo>
                  <a:pt x="249806" y="105964"/>
                </a:lnTo>
                <a:cubicBezTo>
                  <a:pt x="249774" y="105933"/>
                  <a:pt x="249742" y="105901"/>
                  <a:pt x="249711" y="105869"/>
                </a:cubicBezTo>
                <a:lnTo>
                  <a:pt x="255664" y="103336"/>
                </a:lnTo>
                <a:close/>
                <a:moveTo>
                  <a:pt x="133770" y="105648"/>
                </a:moveTo>
                <a:lnTo>
                  <a:pt x="138742" y="106408"/>
                </a:lnTo>
                <a:cubicBezTo>
                  <a:pt x="138521" y="107675"/>
                  <a:pt x="138331" y="108910"/>
                  <a:pt x="138109" y="110113"/>
                </a:cubicBezTo>
                <a:lnTo>
                  <a:pt x="133137" y="109131"/>
                </a:lnTo>
                <a:lnTo>
                  <a:pt x="133770" y="105648"/>
                </a:lnTo>
                <a:close/>
                <a:moveTo>
                  <a:pt x="202144" y="94975"/>
                </a:moveTo>
                <a:lnTo>
                  <a:pt x="206197" y="107295"/>
                </a:lnTo>
                <a:lnTo>
                  <a:pt x="198090" y="110145"/>
                </a:lnTo>
                <a:lnTo>
                  <a:pt x="197678" y="108973"/>
                </a:lnTo>
                <a:lnTo>
                  <a:pt x="202144" y="94975"/>
                </a:lnTo>
                <a:close/>
                <a:moveTo>
                  <a:pt x="163856" y="100992"/>
                </a:moveTo>
                <a:lnTo>
                  <a:pt x="169018" y="101721"/>
                </a:lnTo>
                <a:lnTo>
                  <a:pt x="167466" y="110176"/>
                </a:lnTo>
                <a:lnTo>
                  <a:pt x="162747" y="109575"/>
                </a:lnTo>
                <a:lnTo>
                  <a:pt x="163856" y="100992"/>
                </a:lnTo>
                <a:close/>
                <a:moveTo>
                  <a:pt x="197457" y="109701"/>
                </a:moveTo>
                <a:lnTo>
                  <a:pt x="197647" y="110303"/>
                </a:lnTo>
                <a:lnTo>
                  <a:pt x="197203" y="110461"/>
                </a:lnTo>
                <a:lnTo>
                  <a:pt x="197457" y="109701"/>
                </a:lnTo>
                <a:close/>
                <a:moveTo>
                  <a:pt x="237803" y="104856"/>
                </a:moveTo>
                <a:lnTo>
                  <a:pt x="238436" y="106693"/>
                </a:lnTo>
                <a:lnTo>
                  <a:pt x="228524" y="110651"/>
                </a:lnTo>
                <a:lnTo>
                  <a:pt x="227954" y="108910"/>
                </a:lnTo>
                <a:lnTo>
                  <a:pt x="237803" y="104856"/>
                </a:lnTo>
                <a:close/>
                <a:moveTo>
                  <a:pt x="169461" y="101753"/>
                </a:moveTo>
                <a:lnTo>
                  <a:pt x="173262" y="102291"/>
                </a:lnTo>
                <a:lnTo>
                  <a:pt x="171551" y="110715"/>
                </a:lnTo>
                <a:lnTo>
                  <a:pt x="167941" y="110240"/>
                </a:lnTo>
                <a:lnTo>
                  <a:pt x="169461" y="101753"/>
                </a:lnTo>
                <a:close/>
                <a:moveTo>
                  <a:pt x="116511" y="103051"/>
                </a:moveTo>
                <a:lnTo>
                  <a:pt x="127056" y="104634"/>
                </a:lnTo>
                <a:lnTo>
                  <a:pt x="126201" y="111348"/>
                </a:lnTo>
                <a:lnTo>
                  <a:pt x="117714" y="108656"/>
                </a:lnTo>
                <a:lnTo>
                  <a:pt x="115814" y="107073"/>
                </a:lnTo>
                <a:lnTo>
                  <a:pt x="116511" y="103051"/>
                </a:lnTo>
                <a:close/>
                <a:moveTo>
                  <a:pt x="60551" y="83828"/>
                </a:moveTo>
                <a:cubicBezTo>
                  <a:pt x="68785" y="92505"/>
                  <a:pt x="79521" y="103779"/>
                  <a:pt x="79711" y="103969"/>
                </a:cubicBezTo>
                <a:cubicBezTo>
                  <a:pt x="79901" y="104191"/>
                  <a:pt x="80186" y="104318"/>
                  <a:pt x="80503" y="104318"/>
                </a:cubicBezTo>
                <a:cubicBezTo>
                  <a:pt x="80534" y="104318"/>
                  <a:pt x="81991" y="104381"/>
                  <a:pt x="84145" y="104476"/>
                </a:cubicBezTo>
                <a:lnTo>
                  <a:pt x="83385" y="111380"/>
                </a:lnTo>
                <a:cubicBezTo>
                  <a:pt x="77051" y="109701"/>
                  <a:pt x="70559" y="108561"/>
                  <a:pt x="64035" y="107991"/>
                </a:cubicBezTo>
                <a:lnTo>
                  <a:pt x="59443" y="98332"/>
                </a:lnTo>
                <a:lnTo>
                  <a:pt x="60551" y="83828"/>
                </a:lnTo>
                <a:close/>
                <a:moveTo>
                  <a:pt x="195303" y="103399"/>
                </a:moveTo>
                <a:lnTo>
                  <a:pt x="195588" y="104286"/>
                </a:lnTo>
                <a:cubicBezTo>
                  <a:pt x="194796" y="106788"/>
                  <a:pt x="194005" y="109163"/>
                  <a:pt x="193308" y="111380"/>
                </a:cubicBezTo>
                <a:lnTo>
                  <a:pt x="191123" y="104698"/>
                </a:lnTo>
                <a:lnTo>
                  <a:pt x="195303" y="103399"/>
                </a:lnTo>
                <a:close/>
                <a:moveTo>
                  <a:pt x="195842" y="105014"/>
                </a:moveTo>
                <a:lnTo>
                  <a:pt x="196950" y="108276"/>
                </a:lnTo>
                <a:lnTo>
                  <a:pt x="196127" y="110841"/>
                </a:lnTo>
                <a:lnTo>
                  <a:pt x="193688" y="111697"/>
                </a:lnTo>
                <a:cubicBezTo>
                  <a:pt x="194353" y="109638"/>
                  <a:pt x="195082" y="107358"/>
                  <a:pt x="195842" y="105014"/>
                </a:cubicBezTo>
                <a:close/>
                <a:moveTo>
                  <a:pt x="173040" y="105711"/>
                </a:moveTo>
                <a:lnTo>
                  <a:pt x="180640" y="106566"/>
                </a:lnTo>
                <a:lnTo>
                  <a:pt x="180324" y="111855"/>
                </a:lnTo>
                <a:lnTo>
                  <a:pt x="172026" y="110778"/>
                </a:lnTo>
                <a:lnTo>
                  <a:pt x="173040" y="105711"/>
                </a:lnTo>
                <a:close/>
                <a:moveTo>
                  <a:pt x="181115" y="106630"/>
                </a:moveTo>
                <a:lnTo>
                  <a:pt x="185802" y="107168"/>
                </a:lnTo>
                <a:lnTo>
                  <a:pt x="185422" y="112520"/>
                </a:lnTo>
                <a:lnTo>
                  <a:pt x="180767" y="111918"/>
                </a:lnTo>
                <a:lnTo>
                  <a:pt x="181115" y="106630"/>
                </a:lnTo>
                <a:close/>
                <a:moveTo>
                  <a:pt x="186246" y="107231"/>
                </a:moveTo>
                <a:lnTo>
                  <a:pt x="191693" y="107865"/>
                </a:lnTo>
                <a:lnTo>
                  <a:pt x="193023" y="111950"/>
                </a:lnTo>
                <a:lnTo>
                  <a:pt x="189761" y="113090"/>
                </a:lnTo>
                <a:lnTo>
                  <a:pt x="185897" y="112583"/>
                </a:lnTo>
                <a:lnTo>
                  <a:pt x="186246" y="107231"/>
                </a:lnTo>
                <a:close/>
                <a:moveTo>
                  <a:pt x="249331" y="106028"/>
                </a:moveTo>
                <a:cubicBezTo>
                  <a:pt x="249331" y="106059"/>
                  <a:pt x="249331" y="106091"/>
                  <a:pt x="249331" y="106123"/>
                </a:cubicBezTo>
                <a:lnTo>
                  <a:pt x="250692" y="109955"/>
                </a:lnTo>
                <a:lnTo>
                  <a:pt x="243060" y="113122"/>
                </a:lnTo>
                <a:lnTo>
                  <a:pt x="241730" y="109258"/>
                </a:lnTo>
                <a:lnTo>
                  <a:pt x="249331" y="106028"/>
                </a:lnTo>
                <a:close/>
                <a:moveTo>
                  <a:pt x="277548" y="105489"/>
                </a:moveTo>
                <a:lnTo>
                  <a:pt x="280810" y="110176"/>
                </a:lnTo>
                <a:lnTo>
                  <a:pt x="276756" y="113533"/>
                </a:lnTo>
                <a:lnTo>
                  <a:pt x="273399" y="108498"/>
                </a:lnTo>
                <a:cubicBezTo>
                  <a:pt x="274793" y="107485"/>
                  <a:pt x="276154" y="106503"/>
                  <a:pt x="277548" y="105489"/>
                </a:cubicBezTo>
                <a:close/>
                <a:moveTo>
                  <a:pt x="162716" y="110018"/>
                </a:moveTo>
                <a:lnTo>
                  <a:pt x="171456" y="111158"/>
                </a:lnTo>
                <a:lnTo>
                  <a:pt x="170918" y="113882"/>
                </a:lnTo>
                <a:lnTo>
                  <a:pt x="162399" y="112425"/>
                </a:lnTo>
                <a:lnTo>
                  <a:pt x="162716" y="110018"/>
                </a:lnTo>
                <a:close/>
                <a:moveTo>
                  <a:pt x="127025" y="108435"/>
                </a:moveTo>
                <a:lnTo>
                  <a:pt x="132630" y="109511"/>
                </a:lnTo>
                <a:lnTo>
                  <a:pt x="131838" y="113913"/>
                </a:lnTo>
                <a:cubicBezTo>
                  <a:pt x="129780" y="112963"/>
                  <a:pt x="127848" y="112077"/>
                  <a:pt x="126645" y="111475"/>
                </a:cubicBezTo>
                <a:lnTo>
                  <a:pt x="127025" y="108435"/>
                </a:lnTo>
                <a:close/>
                <a:moveTo>
                  <a:pt x="238563" y="107105"/>
                </a:moveTo>
                <a:lnTo>
                  <a:pt x="239482" y="109733"/>
                </a:lnTo>
                <a:lnTo>
                  <a:pt x="229632" y="113913"/>
                </a:lnTo>
                <a:lnTo>
                  <a:pt x="228682" y="111063"/>
                </a:lnTo>
                <a:lnTo>
                  <a:pt x="238563" y="107105"/>
                </a:lnTo>
                <a:close/>
                <a:moveTo>
                  <a:pt x="226244" y="105236"/>
                </a:moveTo>
                <a:lnTo>
                  <a:pt x="227384" y="108625"/>
                </a:lnTo>
                <a:lnTo>
                  <a:pt x="213830" y="114198"/>
                </a:lnTo>
                <a:cubicBezTo>
                  <a:pt x="213323" y="112773"/>
                  <a:pt x="212848" y="111348"/>
                  <a:pt x="212373" y="109986"/>
                </a:cubicBezTo>
                <a:lnTo>
                  <a:pt x="212404" y="109986"/>
                </a:lnTo>
                <a:lnTo>
                  <a:pt x="226244" y="105236"/>
                </a:lnTo>
                <a:close/>
                <a:moveTo>
                  <a:pt x="171900" y="111190"/>
                </a:moveTo>
                <a:lnTo>
                  <a:pt x="180260" y="112298"/>
                </a:lnTo>
                <a:lnTo>
                  <a:pt x="180070" y="115402"/>
                </a:lnTo>
                <a:lnTo>
                  <a:pt x="171361" y="113945"/>
                </a:lnTo>
                <a:lnTo>
                  <a:pt x="171900" y="111190"/>
                </a:lnTo>
                <a:close/>
                <a:moveTo>
                  <a:pt x="210283" y="106820"/>
                </a:moveTo>
                <a:lnTo>
                  <a:pt x="211834" y="111222"/>
                </a:lnTo>
                <a:lnTo>
                  <a:pt x="199832" y="115402"/>
                </a:lnTo>
                <a:lnTo>
                  <a:pt x="198375" y="111031"/>
                </a:lnTo>
                <a:lnTo>
                  <a:pt x="210283" y="106820"/>
                </a:lnTo>
                <a:close/>
                <a:moveTo>
                  <a:pt x="133073" y="109575"/>
                </a:moveTo>
                <a:lnTo>
                  <a:pt x="138046" y="110525"/>
                </a:lnTo>
                <a:cubicBezTo>
                  <a:pt x="137697" y="112552"/>
                  <a:pt x="137380" y="114452"/>
                  <a:pt x="137095" y="116162"/>
                </a:cubicBezTo>
                <a:cubicBezTo>
                  <a:pt x="135544" y="115560"/>
                  <a:pt x="133897" y="114832"/>
                  <a:pt x="132282" y="114103"/>
                </a:cubicBezTo>
                <a:lnTo>
                  <a:pt x="132282" y="114072"/>
                </a:lnTo>
                <a:lnTo>
                  <a:pt x="133073" y="109575"/>
                </a:lnTo>
                <a:close/>
                <a:moveTo>
                  <a:pt x="227511" y="109068"/>
                </a:moveTo>
                <a:lnTo>
                  <a:pt x="228112" y="110778"/>
                </a:lnTo>
                <a:lnTo>
                  <a:pt x="214526" y="116194"/>
                </a:lnTo>
                <a:cubicBezTo>
                  <a:pt x="214336" y="115687"/>
                  <a:pt x="214146" y="115148"/>
                  <a:pt x="213988" y="114642"/>
                </a:cubicBezTo>
                <a:lnTo>
                  <a:pt x="227511" y="109068"/>
                </a:lnTo>
                <a:close/>
                <a:moveTo>
                  <a:pt x="265450" y="99156"/>
                </a:moveTo>
                <a:lnTo>
                  <a:pt x="272132" y="108276"/>
                </a:lnTo>
                <a:cubicBezTo>
                  <a:pt x="267730" y="111380"/>
                  <a:pt x="263518" y="114293"/>
                  <a:pt x="260636" y="116194"/>
                </a:cubicBezTo>
                <a:lnTo>
                  <a:pt x="257628" y="107580"/>
                </a:lnTo>
                <a:lnTo>
                  <a:pt x="257691" y="107580"/>
                </a:lnTo>
                <a:cubicBezTo>
                  <a:pt x="257786" y="107548"/>
                  <a:pt x="257850" y="107390"/>
                  <a:pt x="257818" y="107295"/>
                </a:cubicBezTo>
                <a:cubicBezTo>
                  <a:pt x="257772" y="107202"/>
                  <a:pt x="257691" y="107143"/>
                  <a:pt x="257602" y="107143"/>
                </a:cubicBezTo>
                <a:cubicBezTo>
                  <a:pt x="257569" y="107143"/>
                  <a:pt x="257535" y="107151"/>
                  <a:pt x="257501" y="107168"/>
                </a:cubicBezTo>
                <a:lnTo>
                  <a:pt x="256108" y="103178"/>
                </a:lnTo>
                <a:lnTo>
                  <a:pt x="265450" y="99156"/>
                </a:lnTo>
                <a:close/>
                <a:moveTo>
                  <a:pt x="155812" y="108973"/>
                </a:moveTo>
                <a:lnTo>
                  <a:pt x="159264" y="109480"/>
                </a:lnTo>
                <a:lnTo>
                  <a:pt x="158250" y="116605"/>
                </a:lnTo>
                <a:lnTo>
                  <a:pt x="154735" y="115718"/>
                </a:lnTo>
                <a:lnTo>
                  <a:pt x="155812" y="108973"/>
                </a:lnTo>
                <a:close/>
                <a:moveTo>
                  <a:pt x="162304" y="112868"/>
                </a:moveTo>
                <a:lnTo>
                  <a:pt x="170855" y="114325"/>
                </a:lnTo>
                <a:lnTo>
                  <a:pt x="170316" y="116890"/>
                </a:lnTo>
                <a:lnTo>
                  <a:pt x="162051" y="115243"/>
                </a:lnTo>
                <a:lnTo>
                  <a:pt x="162304" y="112868"/>
                </a:lnTo>
                <a:close/>
                <a:moveTo>
                  <a:pt x="159707" y="109543"/>
                </a:moveTo>
                <a:lnTo>
                  <a:pt x="162241" y="109955"/>
                </a:lnTo>
                <a:lnTo>
                  <a:pt x="161259" y="117397"/>
                </a:lnTo>
                <a:lnTo>
                  <a:pt x="158725" y="116732"/>
                </a:lnTo>
                <a:lnTo>
                  <a:pt x="159707" y="109543"/>
                </a:lnTo>
                <a:close/>
                <a:moveTo>
                  <a:pt x="139661" y="106503"/>
                </a:moveTo>
                <a:lnTo>
                  <a:pt x="142701" y="106946"/>
                </a:lnTo>
                <a:lnTo>
                  <a:pt x="140896" y="117650"/>
                </a:lnTo>
                <a:cubicBezTo>
                  <a:pt x="140167" y="117397"/>
                  <a:pt x="139122" y="117017"/>
                  <a:pt x="137951" y="116510"/>
                </a:cubicBezTo>
                <a:cubicBezTo>
                  <a:pt x="138426" y="113692"/>
                  <a:pt x="139027" y="110240"/>
                  <a:pt x="139661" y="106535"/>
                </a:cubicBezTo>
                <a:lnTo>
                  <a:pt x="139661" y="106503"/>
                </a:lnTo>
                <a:close/>
                <a:moveTo>
                  <a:pt x="281063" y="110556"/>
                </a:moveTo>
                <a:lnTo>
                  <a:pt x="283723" y="114388"/>
                </a:lnTo>
                <a:lnTo>
                  <a:pt x="279575" y="117840"/>
                </a:lnTo>
                <a:lnTo>
                  <a:pt x="277009" y="113913"/>
                </a:lnTo>
                <a:lnTo>
                  <a:pt x="281063" y="110556"/>
                </a:lnTo>
                <a:close/>
                <a:moveTo>
                  <a:pt x="239640" y="110176"/>
                </a:moveTo>
                <a:lnTo>
                  <a:pt x="240938" y="114008"/>
                </a:lnTo>
                <a:lnTo>
                  <a:pt x="231058" y="118125"/>
                </a:lnTo>
                <a:lnTo>
                  <a:pt x="229791" y="114357"/>
                </a:lnTo>
                <a:lnTo>
                  <a:pt x="239640" y="110176"/>
                </a:lnTo>
                <a:close/>
                <a:moveTo>
                  <a:pt x="143144" y="107010"/>
                </a:moveTo>
                <a:lnTo>
                  <a:pt x="145266" y="107326"/>
                </a:lnTo>
                <a:lnTo>
                  <a:pt x="143524" y="118189"/>
                </a:lnTo>
                <a:cubicBezTo>
                  <a:pt x="142701" y="118062"/>
                  <a:pt x="142131" y="117967"/>
                  <a:pt x="141909" y="117935"/>
                </a:cubicBezTo>
                <a:cubicBezTo>
                  <a:pt x="141719" y="117904"/>
                  <a:pt x="141529" y="117872"/>
                  <a:pt x="141339" y="117809"/>
                </a:cubicBezTo>
                <a:lnTo>
                  <a:pt x="143144" y="107010"/>
                </a:lnTo>
                <a:close/>
                <a:moveTo>
                  <a:pt x="145709" y="107421"/>
                </a:moveTo>
                <a:lnTo>
                  <a:pt x="147451" y="107675"/>
                </a:lnTo>
                <a:lnTo>
                  <a:pt x="145709" y="118600"/>
                </a:lnTo>
                <a:lnTo>
                  <a:pt x="143999" y="118252"/>
                </a:lnTo>
                <a:lnTo>
                  <a:pt x="145709" y="107421"/>
                </a:lnTo>
                <a:close/>
                <a:moveTo>
                  <a:pt x="171266" y="114388"/>
                </a:moveTo>
                <a:lnTo>
                  <a:pt x="180039" y="115877"/>
                </a:lnTo>
                <a:lnTo>
                  <a:pt x="179849" y="118759"/>
                </a:lnTo>
                <a:lnTo>
                  <a:pt x="170760" y="116954"/>
                </a:lnTo>
                <a:lnTo>
                  <a:pt x="171266" y="114388"/>
                </a:lnTo>
                <a:close/>
                <a:moveTo>
                  <a:pt x="147895" y="107738"/>
                </a:moveTo>
                <a:lnTo>
                  <a:pt x="150998" y="108213"/>
                </a:lnTo>
                <a:lnTo>
                  <a:pt x="149193" y="119297"/>
                </a:lnTo>
                <a:lnTo>
                  <a:pt x="146121" y="118727"/>
                </a:lnTo>
                <a:lnTo>
                  <a:pt x="147895" y="107738"/>
                </a:lnTo>
                <a:close/>
                <a:moveTo>
                  <a:pt x="211993" y="111665"/>
                </a:moveTo>
                <a:cubicBezTo>
                  <a:pt x="212309" y="112615"/>
                  <a:pt x="212658" y="113565"/>
                  <a:pt x="212975" y="114547"/>
                </a:cubicBezTo>
                <a:lnTo>
                  <a:pt x="201162" y="119424"/>
                </a:lnTo>
                <a:lnTo>
                  <a:pt x="199990" y="115845"/>
                </a:lnTo>
                <a:lnTo>
                  <a:pt x="211993" y="111665"/>
                </a:lnTo>
                <a:close/>
                <a:moveTo>
                  <a:pt x="257216" y="107770"/>
                </a:moveTo>
                <a:lnTo>
                  <a:pt x="260225" y="116479"/>
                </a:lnTo>
                <a:cubicBezTo>
                  <a:pt x="259148" y="117239"/>
                  <a:pt x="258040" y="117904"/>
                  <a:pt x="256900" y="118537"/>
                </a:cubicBezTo>
                <a:cubicBezTo>
                  <a:pt x="256836" y="118537"/>
                  <a:pt x="255949" y="118885"/>
                  <a:pt x="254461" y="119455"/>
                </a:cubicBezTo>
                <a:lnTo>
                  <a:pt x="251262" y="110240"/>
                </a:lnTo>
                <a:lnTo>
                  <a:pt x="257216" y="107770"/>
                </a:lnTo>
                <a:close/>
                <a:moveTo>
                  <a:pt x="228239" y="111222"/>
                </a:moveTo>
                <a:lnTo>
                  <a:pt x="229221" y="114103"/>
                </a:lnTo>
                <a:lnTo>
                  <a:pt x="221303" y="117460"/>
                </a:lnTo>
                <a:lnTo>
                  <a:pt x="215698" y="119709"/>
                </a:lnTo>
                <a:cubicBezTo>
                  <a:pt x="215381" y="118664"/>
                  <a:pt x="215033" y="117650"/>
                  <a:pt x="214685" y="116637"/>
                </a:cubicBezTo>
                <a:lnTo>
                  <a:pt x="214653" y="116637"/>
                </a:lnTo>
                <a:lnTo>
                  <a:pt x="228239" y="111222"/>
                </a:lnTo>
                <a:close/>
                <a:moveTo>
                  <a:pt x="151473" y="108276"/>
                </a:moveTo>
                <a:lnTo>
                  <a:pt x="155432" y="108878"/>
                </a:lnTo>
                <a:lnTo>
                  <a:pt x="153627" y="120184"/>
                </a:lnTo>
                <a:cubicBezTo>
                  <a:pt x="152233" y="119899"/>
                  <a:pt x="150903" y="119645"/>
                  <a:pt x="149668" y="119392"/>
                </a:cubicBezTo>
                <a:lnTo>
                  <a:pt x="151473" y="108276"/>
                </a:lnTo>
                <a:close/>
                <a:moveTo>
                  <a:pt x="213133" y="114990"/>
                </a:moveTo>
                <a:cubicBezTo>
                  <a:pt x="213323" y="115497"/>
                  <a:pt x="213481" y="116004"/>
                  <a:pt x="213671" y="116542"/>
                </a:cubicBezTo>
                <a:lnTo>
                  <a:pt x="201795" y="121292"/>
                </a:lnTo>
                <a:lnTo>
                  <a:pt x="201320" y="119867"/>
                </a:lnTo>
                <a:lnTo>
                  <a:pt x="213133" y="114990"/>
                </a:lnTo>
                <a:close/>
                <a:moveTo>
                  <a:pt x="180735" y="112393"/>
                </a:moveTo>
                <a:lnTo>
                  <a:pt x="189286" y="113502"/>
                </a:lnTo>
                <a:lnTo>
                  <a:pt x="180165" y="121387"/>
                </a:lnTo>
                <a:lnTo>
                  <a:pt x="180735" y="112393"/>
                </a:lnTo>
                <a:close/>
                <a:moveTo>
                  <a:pt x="229347" y="114547"/>
                </a:moveTo>
                <a:lnTo>
                  <a:pt x="230614" y="118315"/>
                </a:lnTo>
                <a:lnTo>
                  <a:pt x="222919" y="121514"/>
                </a:lnTo>
                <a:lnTo>
                  <a:pt x="221684" y="117809"/>
                </a:lnTo>
                <a:lnTo>
                  <a:pt x="229347" y="114547"/>
                </a:lnTo>
                <a:close/>
                <a:moveTo>
                  <a:pt x="154703" y="116130"/>
                </a:moveTo>
                <a:lnTo>
                  <a:pt x="161259" y="117809"/>
                </a:lnTo>
                <a:lnTo>
                  <a:pt x="160752" y="121704"/>
                </a:lnTo>
                <a:cubicBezTo>
                  <a:pt x="158504" y="121229"/>
                  <a:pt x="156224" y="120754"/>
                  <a:pt x="154038" y="120279"/>
                </a:cubicBezTo>
                <a:lnTo>
                  <a:pt x="154703" y="116130"/>
                </a:lnTo>
                <a:close/>
                <a:moveTo>
                  <a:pt x="250851" y="110398"/>
                </a:moveTo>
                <a:lnTo>
                  <a:pt x="254049" y="119582"/>
                </a:lnTo>
                <a:lnTo>
                  <a:pt x="246290" y="122496"/>
                </a:lnTo>
                <a:lnTo>
                  <a:pt x="243218" y="113565"/>
                </a:lnTo>
                <a:lnTo>
                  <a:pt x="250851" y="110398"/>
                </a:lnTo>
                <a:close/>
                <a:moveTo>
                  <a:pt x="197932" y="111158"/>
                </a:moveTo>
                <a:lnTo>
                  <a:pt x="200750" y="119582"/>
                </a:lnTo>
                <a:lnTo>
                  <a:pt x="193340" y="122622"/>
                </a:lnTo>
                <a:lnTo>
                  <a:pt x="196855" y="111570"/>
                </a:lnTo>
                <a:lnTo>
                  <a:pt x="197932" y="111158"/>
                </a:lnTo>
                <a:close/>
                <a:moveTo>
                  <a:pt x="85063" y="104508"/>
                </a:moveTo>
                <a:cubicBezTo>
                  <a:pt x="90542" y="104793"/>
                  <a:pt x="99409" y="105331"/>
                  <a:pt x="103083" y="106091"/>
                </a:cubicBezTo>
                <a:lnTo>
                  <a:pt x="102766" y="122939"/>
                </a:lnTo>
                <a:lnTo>
                  <a:pt x="94691" y="115022"/>
                </a:lnTo>
                <a:cubicBezTo>
                  <a:pt x="94564" y="114895"/>
                  <a:pt x="94437" y="114800"/>
                  <a:pt x="94311" y="114768"/>
                </a:cubicBezTo>
                <a:cubicBezTo>
                  <a:pt x="94216" y="114737"/>
                  <a:pt x="90289" y="113217"/>
                  <a:pt x="84271" y="111602"/>
                </a:cubicBezTo>
                <a:lnTo>
                  <a:pt x="85063" y="104508"/>
                </a:lnTo>
                <a:close/>
                <a:moveTo>
                  <a:pt x="104160" y="98617"/>
                </a:moveTo>
                <a:lnTo>
                  <a:pt x="117239" y="109416"/>
                </a:lnTo>
                <a:cubicBezTo>
                  <a:pt x="117271" y="109448"/>
                  <a:pt x="117334" y="109480"/>
                  <a:pt x="117366" y="109480"/>
                </a:cubicBezTo>
                <a:lnTo>
                  <a:pt x="126265" y="112298"/>
                </a:lnTo>
                <a:cubicBezTo>
                  <a:pt x="126835" y="112552"/>
                  <a:pt x="132503" y="115243"/>
                  <a:pt x="136937" y="117080"/>
                </a:cubicBezTo>
                <a:cubicBezTo>
                  <a:pt x="136430" y="119867"/>
                  <a:pt x="136082" y="122052"/>
                  <a:pt x="135860" y="123351"/>
                </a:cubicBezTo>
                <a:cubicBezTo>
                  <a:pt x="134974" y="122907"/>
                  <a:pt x="134182" y="122274"/>
                  <a:pt x="133549" y="121514"/>
                </a:cubicBezTo>
                <a:cubicBezTo>
                  <a:pt x="129083" y="115687"/>
                  <a:pt x="124966" y="114388"/>
                  <a:pt x="120976" y="113122"/>
                </a:cubicBezTo>
                <a:cubicBezTo>
                  <a:pt x="120026" y="112805"/>
                  <a:pt x="119012" y="112488"/>
                  <a:pt x="118031" y="112140"/>
                </a:cubicBezTo>
                <a:cubicBezTo>
                  <a:pt x="115782" y="111253"/>
                  <a:pt x="113724" y="109701"/>
                  <a:pt x="111729" y="108213"/>
                </a:cubicBezTo>
                <a:cubicBezTo>
                  <a:pt x="109417" y="106471"/>
                  <a:pt x="107041" y="104666"/>
                  <a:pt x="104318" y="103969"/>
                </a:cubicBezTo>
                <a:lnTo>
                  <a:pt x="104065" y="103906"/>
                </a:lnTo>
                <a:lnTo>
                  <a:pt x="104160" y="98617"/>
                </a:lnTo>
                <a:close/>
                <a:moveTo>
                  <a:pt x="162019" y="115655"/>
                </a:moveTo>
                <a:lnTo>
                  <a:pt x="170253" y="117302"/>
                </a:lnTo>
                <a:lnTo>
                  <a:pt x="169018" y="123446"/>
                </a:lnTo>
                <a:lnTo>
                  <a:pt x="161227" y="121799"/>
                </a:lnTo>
                <a:lnTo>
                  <a:pt x="162019" y="115655"/>
                </a:lnTo>
                <a:close/>
                <a:moveTo>
                  <a:pt x="221240" y="117999"/>
                </a:moveTo>
                <a:lnTo>
                  <a:pt x="222507" y="121704"/>
                </a:lnTo>
                <a:lnTo>
                  <a:pt x="217187" y="123921"/>
                </a:lnTo>
                <a:cubicBezTo>
                  <a:pt x="216743" y="122654"/>
                  <a:pt x="216300" y="121387"/>
                  <a:pt x="215888" y="120152"/>
                </a:cubicBezTo>
                <a:lnTo>
                  <a:pt x="221240" y="117999"/>
                </a:lnTo>
                <a:close/>
                <a:moveTo>
                  <a:pt x="195778" y="111950"/>
                </a:moveTo>
                <a:lnTo>
                  <a:pt x="192200" y="123097"/>
                </a:lnTo>
                <a:lnTo>
                  <a:pt x="189634" y="124174"/>
                </a:lnTo>
                <a:lnTo>
                  <a:pt x="189888" y="123287"/>
                </a:lnTo>
                <a:cubicBezTo>
                  <a:pt x="189951" y="123129"/>
                  <a:pt x="191376" y="118854"/>
                  <a:pt x="193340" y="112805"/>
                </a:cubicBezTo>
                <a:lnTo>
                  <a:pt x="195778" y="111950"/>
                </a:lnTo>
                <a:close/>
                <a:moveTo>
                  <a:pt x="272639" y="109005"/>
                </a:moveTo>
                <a:lnTo>
                  <a:pt x="276028" y="114135"/>
                </a:lnTo>
                <a:lnTo>
                  <a:pt x="263297" y="124712"/>
                </a:lnTo>
                <a:lnTo>
                  <a:pt x="260922" y="117112"/>
                </a:lnTo>
                <a:cubicBezTo>
                  <a:pt x="263867" y="115148"/>
                  <a:pt x="268174" y="112172"/>
                  <a:pt x="272639" y="109005"/>
                </a:cubicBezTo>
                <a:close/>
                <a:moveTo>
                  <a:pt x="213798" y="116954"/>
                </a:moveTo>
                <a:cubicBezTo>
                  <a:pt x="214146" y="117967"/>
                  <a:pt x="214495" y="119012"/>
                  <a:pt x="214875" y="120057"/>
                </a:cubicBezTo>
                <a:lnTo>
                  <a:pt x="202935" y="124839"/>
                </a:lnTo>
                <a:lnTo>
                  <a:pt x="201922" y="121704"/>
                </a:lnTo>
                <a:lnTo>
                  <a:pt x="213798" y="116954"/>
                </a:lnTo>
                <a:close/>
                <a:moveTo>
                  <a:pt x="200877" y="120025"/>
                </a:moveTo>
                <a:lnTo>
                  <a:pt x="201352" y="121451"/>
                </a:lnTo>
                <a:lnTo>
                  <a:pt x="192611" y="124934"/>
                </a:lnTo>
                <a:lnTo>
                  <a:pt x="193150" y="123192"/>
                </a:lnTo>
                <a:lnTo>
                  <a:pt x="200877" y="120025"/>
                </a:lnTo>
                <a:close/>
                <a:moveTo>
                  <a:pt x="170728" y="117397"/>
                </a:moveTo>
                <a:lnTo>
                  <a:pt x="179880" y="119202"/>
                </a:lnTo>
                <a:lnTo>
                  <a:pt x="179722" y="121767"/>
                </a:lnTo>
                <a:lnTo>
                  <a:pt x="175985" y="124997"/>
                </a:lnTo>
                <a:lnTo>
                  <a:pt x="169398" y="123572"/>
                </a:lnTo>
                <a:lnTo>
                  <a:pt x="170728" y="117397"/>
                </a:lnTo>
                <a:close/>
                <a:moveTo>
                  <a:pt x="192041" y="123667"/>
                </a:moveTo>
                <a:lnTo>
                  <a:pt x="191503" y="125378"/>
                </a:lnTo>
                <a:lnTo>
                  <a:pt x="188938" y="126391"/>
                </a:lnTo>
                <a:lnTo>
                  <a:pt x="189444" y="124744"/>
                </a:lnTo>
                <a:lnTo>
                  <a:pt x="192041" y="123667"/>
                </a:lnTo>
                <a:close/>
                <a:moveTo>
                  <a:pt x="241097" y="114452"/>
                </a:moveTo>
                <a:lnTo>
                  <a:pt x="244137" y="123351"/>
                </a:lnTo>
                <a:lnTo>
                  <a:pt x="234098" y="127151"/>
                </a:lnTo>
                <a:lnTo>
                  <a:pt x="231216" y="118569"/>
                </a:lnTo>
                <a:lnTo>
                  <a:pt x="241097" y="114452"/>
                </a:lnTo>
                <a:close/>
                <a:moveTo>
                  <a:pt x="260510" y="117365"/>
                </a:moveTo>
                <a:lnTo>
                  <a:pt x="262885" y="124966"/>
                </a:lnTo>
                <a:lnTo>
                  <a:pt x="257216" y="127309"/>
                </a:lnTo>
                <a:lnTo>
                  <a:pt x="254778" y="120310"/>
                </a:lnTo>
                <a:cubicBezTo>
                  <a:pt x="256234" y="119740"/>
                  <a:pt x="257121" y="119424"/>
                  <a:pt x="257185" y="119392"/>
                </a:cubicBezTo>
                <a:cubicBezTo>
                  <a:pt x="258325" y="118790"/>
                  <a:pt x="259465" y="118125"/>
                  <a:pt x="260510" y="117365"/>
                </a:cubicBezTo>
                <a:close/>
                <a:moveTo>
                  <a:pt x="192833" y="112963"/>
                </a:moveTo>
                <a:cubicBezTo>
                  <a:pt x="190933" y="118822"/>
                  <a:pt x="189571" y="122971"/>
                  <a:pt x="189539" y="123097"/>
                </a:cubicBezTo>
                <a:lnTo>
                  <a:pt x="189128" y="124332"/>
                </a:lnTo>
                <a:lnTo>
                  <a:pt x="179722" y="128228"/>
                </a:lnTo>
                <a:cubicBezTo>
                  <a:pt x="178899" y="127183"/>
                  <a:pt x="177949" y="126233"/>
                  <a:pt x="176935" y="125409"/>
                </a:cubicBezTo>
                <a:lnTo>
                  <a:pt x="179944" y="122812"/>
                </a:lnTo>
                <a:cubicBezTo>
                  <a:pt x="180039" y="122781"/>
                  <a:pt x="180102" y="122717"/>
                  <a:pt x="180134" y="122622"/>
                </a:cubicBezTo>
                <a:lnTo>
                  <a:pt x="190204" y="113882"/>
                </a:lnTo>
                <a:lnTo>
                  <a:pt x="192833" y="112963"/>
                </a:lnTo>
                <a:close/>
                <a:moveTo>
                  <a:pt x="215096" y="120437"/>
                </a:moveTo>
                <a:cubicBezTo>
                  <a:pt x="215508" y="121672"/>
                  <a:pt x="215951" y="122939"/>
                  <a:pt x="216395" y="124206"/>
                </a:cubicBezTo>
                <a:lnTo>
                  <a:pt x="204456" y="129178"/>
                </a:lnTo>
                <a:lnTo>
                  <a:pt x="203157" y="125219"/>
                </a:lnTo>
                <a:lnTo>
                  <a:pt x="215096" y="120437"/>
                </a:lnTo>
                <a:close/>
                <a:moveTo>
                  <a:pt x="276281" y="114515"/>
                </a:moveTo>
                <a:lnTo>
                  <a:pt x="278878" y="118410"/>
                </a:lnTo>
                <a:lnTo>
                  <a:pt x="265007" y="129399"/>
                </a:lnTo>
                <a:lnTo>
                  <a:pt x="263423" y="125187"/>
                </a:lnTo>
                <a:lnTo>
                  <a:pt x="276281" y="114515"/>
                </a:lnTo>
                <a:close/>
                <a:moveTo>
                  <a:pt x="201510" y="121894"/>
                </a:moveTo>
                <a:lnTo>
                  <a:pt x="202524" y="124997"/>
                </a:lnTo>
                <a:lnTo>
                  <a:pt x="191123" y="129589"/>
                </a:lnTo>
                <a:lnTo>
                  <a:pt x="192421" y="125504"/>
                </a:lnTo>
                <a:lnTo>
                  <a:pt x="201510" y="121894"/>
                </a:lnTo>
                <a:close/>
                <a:moveTo>
                  <a:pt x="188969" y="124902"/>
                </a:moveTo>
                <a:lnTo>
                  <a:pt x="188368" y="126644"/>
                </a:lnTo>
                <a:lnTo>
                  <a:pt x="180799" y="129653"/>
                </a:lnTo>
                <a:cubicBezTo>
                  <a:pt x="180514" y="129304"/>
                  <a:pt x="180260" y="128956"/>
                  <a:pt x="179975" y="128639"/>
                </a:cubicBezTo>
                <a:lnTo>
                  <a:pt x="188969" y="124902"/>
                </a:lnTo>
                <a:close/>
                <a:moveTo>
                  <a:pt x="137760" y="117492"/>
                </a:moveTo>
                <a:cubicBezTo>
                  <a:pt x="139629" y="118252"/>
                  <a:pt x="141149" y="118790"/>
                  <a:pt x="141814" y="118854"/>
                </a:cubicBezTo>
                <a:cubicBezTo>
                  <a:pt x="142923" y="118949"/>
                  <a:pt x="152075" y="120849"/>
                  <a:pt x="160594" y="122654"/>
                </a:cubicBezTo>
                <a:lnTo>
                  <a:pt x="159675" y="129938"/>
                </a:lnTo>
                <a:cubicBezTo>
                  <a:pt x="155337" y="128608"/>
                  <a:pt x="151188" y="127689"/>
                  <a:pt x="147388" y="126834"/>
                </a:cubicBezTo>
                <a:cubicBezTo>
                  <a:pt x="143049" y="125884"/>
                  <a:pt x="139312" y="125061"/>
                  <a:pt x="136684" y="123826"/>
                </a:cubicBezTo>
                <a:cubicBezTo>
                  <a:pt x="136874" y="122622"/>
                  <a:pt x="137285" y="120374"/>
                  <a:pt x="137760" y="117492"/>
                </a:cubicBezTo>
                <a:close/>
                <a:moveTo>
                  <a:pt x="230773" y="118759"/>
                </a:moveTo>
                <a:lnTo>
                  <a:pt x="233654" y="127309"/>
                </a:lnTo>
                <a:lnTo>
                  <a:pt x="225896" y="130286"/>
                </a:lnTo>
                <a:lnTo>
                  <a:pt x="223077" y="121989"/>
                </a:lnTo>
                <a:lnTo>
                  <a:pt x="230773" y="118759"/>
                </a:lnTo>
                <a:close/>
                <a:moveTo>
                  <a:pt x="254334" y="120469"/>
                </a:moveTo>
                <a:lnTo>
                  <a:pt x="256773" y="127468"/>
                </a:lnTo>
                <a:lnTo>
                  <a:pt x="249077" y="130603"/>
                </a:lnTo>
                <a:lnTo>
                  <a:pt x="246607" y="123382"/>
                </a:lnTo>
                <a:lnTo>
                  <a:pt x="254334" y="120469"/>
                </a:lnTo>
                <a:close/>
                <a:moveTo>
                  <a:pt x="191313" y="125948"/>
                </a:moveTo>
                <a:lnTo>
                  <a:pt x="190014" y="130064"/>
                </a:lnTo>
                <a:lnTo>
                  <a:pt x="187418" y="131078"/>
                </a:lnTo>
                <a:lnTo>
                  <a:pt x="188748" y="126961"/>
                </a:lnTo>
                <a:lnTo>
                  <a:pt x="191313" y="125948"/>
                </a:lnTo>
                <a:close/>
                <a:moveTo>
                  <a:pt x="263043" y="125409"/>
                </a:moveTo>
                <a:lnTo>
                  <a:pt x="264627" y="129684"/>
                </a:lnTo>
                <a:lnTo>
                  <a:pt x="264500" y="129811"/>
                </a:lnTo>
                <a:lnTo>
                  <a:pt x="258863" y="132091"/>
                </a:lnTo>
                <a:lnTo>
                  <a:pt x="257375" y="127721"/>
                </a:lnTo>
                <a:lnTo>
                  <a:pt x="263043" y="125409"/>
                </a:lnTo>
                <a:close/>
                <a:moveTo>
                  <a:pt x="222697" y="122084"/>
                </a:moveTo>
                <a:lnTo>
                  <a:pt x="225515" y="130413"/>
                </a:lnTo>
                <a:lnTo>
                  <a:pt x="220195" y="132440"/>
                </a:lnTo>
                <a:cubicBezTo>
                  <a:pt x="219213" y="129748"/>
                  <a:pt x="218263" y="127024"/>
                  <a:pt x="217345" y="124332"/>
                </a:cubicBezTo>
                <a:lnTo>
                  <a:pt x="217377" y="124301"/>
                </a:lnTo>
                <a:lnTo>
                  <a:pt x="222697" y="122084"/>
                </a:lnTo>
                <a:close/>
                <a:moveTo>
                  <a:pt x="188241" y="127151"/>
                </a:moveTo>
                <a:lnTo>
                  <a:pt x="186943" y="131268"/>
                </a:lnTo>
                <a:lnTo>
                  <a:pt x="183269" y="132725"/>
                </a:lnTo>
                <a:cubicBezTo>
                  <a:pt x="182541" y="131743"/>
                  <a:pt x="181844" y="130825"/>
                  <a:pt x="181179" y="129969"/>
                </a:cubicBezTo>
                <a:lnTo>
                  <a:pt x="188241" y="127151"/>
                </a:lnTo>
                <a:close/>
                <a:moveTo>
                  <a:pt x="279100" y="118790"/>
                </a:moveTo>
                <a:lnTo>
                  <a:pt x="281918" y="123034"/>
                </a:lnTo>
                <a:lnTo>
                  <a:pt x="266242" y="132788"/>
                </a:lnTo>
                <a:lnTo>
                  <a:pt x="265165" y="129843"/>
                </a:lnTo>
                <a:lnTo>
                  <a:pt x="279100" y="118790"/>
                </a:lnTo>
                <a:close/>
                <a:moveTo>
                  <a:pt x="256931" y="127911"/>
                </a:moveTo>
                <a:lnTo>
                  <a:pt x="258451" y="132250"/>
                </a:lnTo>
                <a:lnTo>
                  <a:pt x="250724" y="135385"/>
                </a:lnTo>
                <a:lnTo>
                  <a:pt x="249236" y="131046"/>
                </a:lnTo>
                <a:lnTo>
                  <a:pt x="256931" y="127911"/>
                </a:lnTo>
                <a:close/>
                <a:moveTo>
                  <a:pt x="244454" y="124206"/>
                </a:moveTo>
                <a:lnTo>
                  <a:pt x="246955" y="131458"/>
                </a:lnTo>
                <a:lnTo>
                  <a:pt x="236885" y="135480"/>
                </a:lnTo>
                <a:lnTo>
                  <a:pt x="234383" y="128038"/>
                </a:lnTo>
                <a:lnTo>
                  <a:pt x="244454" y="124206"/>
                </a:lnTo>
                <a:close/>
                <a:moveTo>
                  <a:pt x="202682" y="125441"/>
                </a:moveTo>
                <a:lnTo>
                  <a:pt x="203981" y="129399"/>
                </a:lnTo>
                <a:lnTo>
                  <a:pt x="189223" y="135543"/>
                </a:lnTo>
                <a:lnTo>
                  <a:pt x="190996" y="130128"/>
                </a:lnTo>
                <a:lnTo>
                  <a:pt x="202682" y="125441"/>
                </a:lnTo>
                <a:close/>
                <a:moveTo>
                  <a:pt x="186753" y="131838"/>
                </a:moveTo>
                <a:lnTo>
                  <a:pt x="185486" y="135828"/>
                </a:lnTo>
                <a:cubicBezTo>
                  <a:pt x="184821" y="134878"/>
                  <a:pt x="184187" y="133960"/>
                  <a:pt x="183554" y="133105"/>
                </a:cubicBezTo>
                <a:lnTo>
                  <a:pt x="186753" y="131838"/>
                </a:lnTo>
                <a:close/>
                <a:moveTo>
                  <a:pt x="103970" y="106313"/>
                </a:moveTo>
                <a:cubicBezTo>
                  <a:pt x="106155" y="106946"/>
                  <a:pt x="108182" y="108466"/>
                  <a:pt x="110303" y="110081"/>
                </a:cubicBezTo>
                <a:cubicBezTo>
                  <a:pt x="112457" y="111697"/>
                  <a:pt x="114610" y="113343"/>
                  <a:pt x="117207" y="114293"/>
                </a:cubicBezTo>
                <a:cubicBezTo>
                  <a:pt x="118252" y="114705"/>
                  <a:pt x="119266" y="115022"/>
                  <a:pt x="120247" y="115338"/>
                </a:cubicBezTo>
                <a:cubicBezTo>
                  <a:pt x="124238" y="116605"/>
                  <a:pt x="127690" y="117714"/>
                  <a:pt x="131712" y="122939"/>
                </a:cubicBezTo>
                <a:cubicBezTo>
                  <a:pt x="132535" y="123984"/>
                  <a:pt x="133580" y="124807"/>
                  <a:pt x="134752" y="125409"/>
                </a:cubicBezTo>
                <a:lnTo>
                  <a:pt x="133739" y="130001"/>
                </a:lnTo>
                <a:lnTo>
                  <a:pt x="114959" y="127246"/>
                </a:lnTo>
                <a:cubicBezTo>
                  <a:pt x="114895" y="127246"/>
                  <a:pt x="114832" y="127246"/>
                  <a:pt x="114769" y="127278"/>
                </a:cubicBezTo>
                <a:cubicBezTo>
                  <a:pt x="114737" y="127341"/>
                  <a:pt x="114705" y="127373"/>
                  <a:pt x="114674" y="127436"/>
                </a:cubicBezTo>
                <a:lnTo>
                  <a:pt x="113502" y="136177"/>
                </a:lnTo>
                <a:lnTo>
                  <a:pt x="107485" y="135575"/>
                </a:lnTo>
                <a:lnTo>
                  <a:pt x="104286" y="124617"/>
                </a:lnTo>
                <a:cubicBezTo>
                  <a:pt x="104223" y="124427"/>
                  <a:pt x="104128" y="124269"/>
                  <a:pt x="103970" y="124111"/>
                </a:cubicBezTo>
                <a:lnTo>
                  <a:pt x="103653" y="123794"/>
                </a:lnTo>
                <a:lnTo>
                  <a:pt x="103970" y="106313"/>
                </a:lnTo>
                <a:close/>
                <a:moveTo>
                  <a:pt x="216521" y="124649"/>
                </a:moveTo>
                <a:cubicBezTo>
                  <a:pt x="217472" y="127341"/>
                  <a:pt x="218422" y="130064"/>
                  <a:pt x="219340" y="132756"/>
                </a:cubicBezTo>
                <a:cubicBezTo>
                  <a:pt x="215065" y="134403"/>
                  <a:pt x="210916" y="136018"/>
                  <a:pt x="207211" y="137475"/>
                </a:cubicBezTo>
                <a:lnTo>
                  <a:pt x="204614" y="129621"/>
                </a:lnTo>
                <a:lnTo>
                  <a:pt x="216521" y="124649"/>
                </a:lnTo>
                <a:close/>
                <a:moveTo>
                  <a:pt x="115085" y="127721"/>
                </a:moveTo>
                <a:lnTo>
                  <a:pt x="133644" y="130445"/>
                </a:lnTo>
                <a:lnTo>
                  <a:pt x="131997" y="138077"/>
                </a:lnTo>
                <a:lnTo>
                  <a:pt x="113945" y="136240"/>
                </a:lnTo>
                <a:lnTo>
                  <a:pt x="115085" y="127721"/>
                </a:lnTo>
                <a:close/>
                <a:moveTo>
                  <a:pt x="264785" y="130128"/>
                </a:moveTo>
                <a:lnTo>
                  <a:pt x="267002" y="136145"/>
                </a:lnTo>
                <a:cubicBezTo>
                  <a:pt x="267002" y="136145"/>
                  <a:pt x="267034" y="136177"/>
                  <a:pt x="267034" y="136177"/>
                </a:cubicBezTo>
                <a:lnTo>
                  <a:pt x="261112" y="138520"/>
                </a:lnTo>
                <a:lnTo>
                  <a:pt x="259021" y="132503"/>
                </a:lnTo>
                <a:lnTo>
                  <a:pt x="264690" y="130191"/>
                </a:lnTo>
                <a:lnTo>
                  <a:pt x="264753" y="130160"/>
                </a:lnTo>
                <a:lnTo>
                  <a:pt x="264785" y="130128"/>
                </a:lnTo>
                <a:close/>
                <a:moveTo>
                  <a:pt x="189856" y="130603"/>
                </a:moveTo>
                <a:lnTo>
                  <a:pt x="187291" y="138552"/>
                </a:lnTo>
                <a:cubicBezTo>
                  <a:pt x="186784" y="137792"/>
                  <a:pt x="186278" y="137032"/>
                  <a:pt x="185771" y="136303"/>
                </a:cubicBezTo>
                <a:lnTo>
                  <a:pt x="187323" y="131616"/>
                </a:lnTo>
                <a:lnTo>
                  <a:pt x="189856" y="130603"/>
                </a:lnTo>
                <a:close/>
                <a:moveTo>
                  <a:pt x="234003" y="128133"/>
                </a:moveTo>
                <a:lnTo>
                  <a:pt x="236505" y="135607"/>
                </a:lnTo>
                <a:lnTo>
                  <a:pt x="228777" y="138678"/>
                </a:lnTo>
                <a:lnTo>
                  <a:pt x="226212" y="131110"/>
                </a:lnTo>
                <a:cubicBezTo>
                  <a:pt x="228841" y="130096"/>
                  <a:pt x="231469" y="129114"/>
                  <a:pt x="234003" y="128133"/>
                </a:cubicBezTo>
                <a:close/>
                <a:moveTo>
                  <a:pt x="247082" y="131901"/>
                </a:moveTo>
                <a:lnTo>
                  <a:pt x="248602" y="136272"/>
                </a:lnTo>
                <a:lnTo>
                  <a:pt x="238531" y="140325"/>
                </a:lnTo>
                <a:lnTo>
                  <a:pt x="237043" y="135923"/>
                </a:lnTo>
                <a:lnTo>
                  <a:pt x="247082" y="131901"/>
                </a:lnTo>
                <a:close/>
                <a:moveTo>
                  <a:pt x="225801" y="131268"/>
                </a:moveTo>
                <a:lnTo>
                  <a:pt x="228302" y="138900"/>
                </a:lnTo>
                <a:lnTo>
                  <a:pt x="223109" y="140990"/>
                </a:lnTo>
                <a:cubicBezTo>
                  <a:pt x="222222" y="138457"/>
                  <a:pt x="221335" y="135923"/>
                  <a:pt x="220448" y="133326"/>
                </a:cubicBezTo>
                <a:lnTo>
                  <a:pt x="225801" y="131268"/>
                </a:lnTo>
                <a:close/>
                <a:moveTo>
                  <a:pt x="258578" y="132661"/>
                </a:moveTo>
                <a:lnTo>
                  <a:pt x="260668" y="138678"/>
                </a:lnTo>
                <a:lnTo>
                  <a:pt x="252878" y="141719"/>
                </a:lnTo>
                <a:lnTo>
                  <a:pt x="250851" y="135828"/>
                </a:lnTo>
                <a:lnTo>
                  <a:pt x="258578" y="132661"/>
                </a:lnTo>
                <a:close/>
                <a:moveTo>
                  <a:pt x="280715" y="131300"/>
                </a:moveTo>
                <a:lnTo>
                  <a:pt x="284230" y="140610"/>
                </a:lnTo>
                <a:lnTo>
                  <a:pt x="280493" y="141909"/>
                </a:lnTo>
                <a:lnTo>
                  <a:pt x="277389" y="132598"/>
                </a:lnTo>
                <a:lnTo>
                  <a:pt x="280715" y="131300"/>
                </a:lnTo>
                <a:close/>
                <a:moveTo>
                  <a:pt x="161069" y="122749"/>
                </a:moveTo>
                <a:cubicBezTo>
                  <a:pt x="168448" y="124301"/>
                  <a:pt x="175320" y="125789"/>
                  <a:pt x="175985" y="125916"/>
                </a:cubicBezTo>
                <a:cubicBezTo>
                  <a:pt x="177315" y="126549"/>
                  <a:pt x="181020" y="131110"/>
                  <a:pt x="185074" y="136968"/>
                </a:cubicBezTo>
                <a:lnTo>
                  <a:pt x="183016" y="143460"/>
                </a:lnTo>
                <a:cubicBezTo>
                  <a:pt x="181369" y="141845"/>
                  <a:pt x="179659" y="140357"/>
                  <a:pt x="177822" y="138995"/>
                </a:cubicBezTo>
                <a:cubicBezTo>
                  <a:pt x="172026" y="134656"/>
                  <a:pt x="165946" y="131965"/>
                  <a:pt x="160119" y="130096"/>
                </a:cubicBezTo>
                <a:lnTo>
                  <a:pt x="161069" y="122749"/>
                </a:lnTo>
                <a:close/>
                <a:moveTo>
                  <a:pt x="236663" y="136050"/>
                </a:moveTo>
                <a:lnTo>
                  <a:pt x="238088" y="140484"/>
                </a:lnTo>
                <a:lnTo>
                  <a:pt x="230393" y="143650"/>
                </a:lnTo>
                <a:lnTo>
                  <a:pt x="228872" y="139185"/>
                </a:lnTo>
                <a:lnTo>
                  <a:pt x="236663" y="136050"/>
                </a:lnTo>
                <a:close/>
                <a:moveTo>
                  <a:pt x="204107" y="129843"/>
                </a:moveTo>
                <a:lnTo>
                  <a:pt x="206736" y="137665"/>
                </a:lnTo>
                <a:cubicBezTo>
                  <a:pt x="203664" y="138868"/>
                  <a:pt x="200940" y="139977"/>
                  <a:pt x="198723" y="140832"/>
                </a:cubicBezTo>
                <a:lnTo>
                  <a:pt x="198628" y="140832"/>
                </a:lnTo>
                <a:cubicBezTo>
                  <a:pt x="198565" y="140864"/>
                  <a:pt x="198502" y="140895"/>
                  <a:pt x="198502" y="140959"/>
                </a:cubicBezTo>
                <a:cubicBezTo>
                  <a:pt x="195905" y="142004"/>
                  <a:pt x="194036" y="142795"/>
                  <a:pt x="193276" y="143175"/>
                </a:cubicBezTo>
                <a:cubicBezTo>
                  <a:pt x="192516" y="143555"/>
                  <a:pt x="191756" y="144030"/>
                  <a:pt x="191028" y="144474"/>
                </a:cubicBezTo>
                <a:cubicBezTo>
                  <a:pt x="190046" y="142795"/>
                  <a:pt x="189001" y="141149"/>
                  <a:pt x="187956" y="139565"/>
                </a:cubicBezTo>
                <a:lnTo>
                  <a:pt x="187924" y="139565"/>
                </a:lnTo>
                <a:lnTo>
                  <a:pt x="189033" y="136113"/>
                </a:lnTo>
                <a:lnTo>
                  <a:pt x="204107" y="129843"/>
                </a:lnTo>
                <a:close/>
                <a:moveTo>
                  <a:pt x="185391" y="137443"/>
                </a:moveTo>
                <a:cubicBezTo>
                  <a:pt x="185897" y="138172"/>
                  <a:pt x="186404" y="138932"/>
                  <a:pt x="186911" y="139724"/>
                </a:cubicBezTo>
                <a:lnTo>
                  <a:pt x="185042" y="145582"/>
                </a:lnTo>
                <a:cubicBezTo>
                  <a:pt x="184504" y="144981"/>
                  <a:pt x="183966" y="144379"/>
                  <a:pt x="183364" y="143809"/>
                </a:cubicBezTo>
                <a:lnTo>
                  <a:pt x="185391" y="137443"/>
                </a:lnTo>
                <a:close/>
                <a:moveTo>
                  <a:pt x="228461" y="139343"/>
                </a:moveTo>
                <a:lnTo>
                  <a:pt x="229949" y="143809"/>
                </a:lnTo>
                <a:lnTo>
                  <a:pt x="224755" y="145899"/>
                </a:lnTo>
                <a:lnTo>
                  <a:pt x="223235" y="141434"/>
                </a:lnTo>
                <a:lnTo>
                  <a:pt x="228461" y="139343"/>
                </a:lnTo>
                <a:close/>
                <a:moveTo>
                  <a:pt x="276946" y="132756"/>
                </a:moveTo>
                <a:lnTo>
                  <a:pt x="280050" y="142035"/>
                </a:lnTo>
                <a:lnTo>
                  <a:pt x="264215" y="147387"/>
                </a:lnTo>
                <a:lnTo>
                  <a:pt x="261238" y="138900"/>
                </a:lnTo>
                <a:lnTo>
                  <a:pt x="276946" y="132756"/>
                </a:lnTo>
                <a:close/>
                <a:moveTo>
                  <a:pt x="187576" y="140705"/>
                </a:moveTo>
                <a:cubicBezTo>
                  <a:pt x="188494" y="142099"/>
                  <a:pt x="189381" y="143524"/>
                  <a:pt x="190268" y="144949"/>
                </a:cubicBezTo>
                <a:cubicBezTo>
                  <a:pt x="189064" y="145741"/>
                  <a:pt x="187924" y="146627"/>
                  <a:pt x="186848" y="147577"/>
                </a:cubicBezTo>
                <a:cubicBezTo>
                  <a:pt x="186499" y="147197"/>
                  <a:pt x="186119" y="146754"/>
                  <a:pt x="185771" y="146374"/>
                </a:cubicBezTo>
                <a:lnTo>
                  <a:pt x="187576" y="140705"/>
                </a:lnTo>
                <a:close/>
                <a:moveTo>
                  <a:pt x="238278" y="140895"/>
                </a:moveTo>
                <a:lnTo>
                  <a:pt x="239672" y="145012"/>
                </a:lnTo>
                <a:lnTo>
                  <a:pt x="231913" y="147926"/>
                </a:lnTo>
                <a:lnTo>
                  <a:pt x="230583" y="144030"/>
                </a:lnTo>
                <a:lnTo>
                  <a:pt x="238278" y="140895"/>
                </a:lnTo>
                <a:close/>
                <a:moveTo>
                  <a:pt x="260827" y="139090"/>
                </a:moveTo>
                <a:lnTo>
                  <a:pt x="263772" y="147577"/>
                </a:lnTo>
                <a:lnTo>
                  <a:pt x="260700" y="148622"/>
                </a:lnTo>
                <a:lnTo>
                  <a:pt x="257881" y="140262"/>
                </a:lnTo>
                <a:lnTo>
                  <a:pt x="260827" y="139090"/>
                </a:lnTo>
                <a:close/>
                <a:moveTo>
                  <a:pt x="248792" y="136652"/>
                </a:moveTo>
                <a:lnTo>
                  <a:pt x="251547" y="144696"/>
                </a:lnTo>
                <a:lnTo>
                  <a:pt x="241413" y="148717"/>
                </a:lnTo>
                <a:lnTo>
                  <a:pt x="238721" y="140737"/>
                </a:lnTo>
                <a:lnTo>
                  <a:pt x="248792" y="136652"/>
                </a:lnTo>
                <a:close/>
                <a:moveTo>
                  <a:pt x="136874" y="126391"/>
                </a:moveTo>
                <a:cubicBezTo>
                  <a:pt x="139597" y="127468"/>
                  <a:pt x="143018" y="128228"/>
                  <a:pt x="146913" y="129083"/>
                </a:cubicBezTo>
                <a:cubicBezTo>
                  <a:pt x="150681" y="129906"/>
                  <a:pt x="154830" y="130825"/>
                  <a:pt x="159137" y="132186"/>
                </a:cubicBezTo>
                <a:lnTo>
                  <a:pt x="155622" y="149129"/>
                </a:lnTo>
                <a:lnTo>
                  <a:pt x="132725" y="145519"/>
                </a:lnTo>
                <a:lnTo>
                  <a:pt x="133929" y="140009"/>
                </a:lnTo>
                <a:lnTo>
                  <a:pt x="141434" y="141275"/>
                </a:lnTo>
                <a:lnTo>
                  <a:pt x="141497" y="141275"/>
                </a:lnTo>
                <a:cubicBezTo>
                  <a:pt x="141507" y="141276"/>
                  <a:pt x="141516" y="141277"/>
                  <a:pt x="141524" y="141277"/>
                </a:cubicBezTo>
                <a:cubicBezTo>
                  <a:pt x="141784" y="141277"/>
                  <a:pt x="141805" y="140831"/>
                  <a:pt x="141529" y="140800"/>
                </a:cubicBezTo>
                <a:lnTo>
                  <a:pt x="134024" y="139565"/>
                </a:lnTo>
                <a:lnTo>
                  <a:pt x="136874" y="126391"/>
                </a:lnTo>
                <a:close/>
                <a:moveTo>
                  <a:pt x="207021" y="138520"/>
                </a:moveTo>
                <a:lnTo>
                  <a:pt x="209554" y="146057"/>
                </a:lnTo>
                <a:lnTo>
                  <a:pt x="201384" y="149319"/>
                </a:lnTo>
                <a:lnTo>
                  <a:pt x="199103" y="141687"/>
                </a:lnTo>
                <a:cubicBezTo>
                  <a:pt x="201320" y="140769"/>
                  <a:pt x="204012" y="139692"/>
                  <a:pt x="207021" y="138520"/>
                </a:cubicBezTo>
                <a:close/>
                <a:moveTo>
                  <a:pt x="184947" y="148939"/>
                </a:moveTo>
                <a:lnTo>
                  <a:pt x="185201" y="149224"/>
                </a:lnTo>
                <a:cubicBezTo>
                  <a:pt x="185016" y="149440"/>
                  <a:pt x="184861" y="149626"/>
                  <a:pt x="184677" y="149840"/>
                </a:cubicBezTo>
                <a:lnTo>
                  <a:pt x="184677" y="149840"/>
                </a:lnTo>
                <a:lnTo>
                  <a:pt x="184947" y="148939"/>
                </a:lnTo>
                <a:close/>
                <a:moveTo>
                  <a:pt x="257501" y="140389"/>
                </a:moveTo>
                <a:lnTo>
                  <a:pt x="260320" y="148717"/>
                </a:lnTo>
                <a:lnTo>
                  <a:pt x="255886" y="150238"/>
                </a:lnTo>
                <a:lnTo>
                  <a:pt x="253099" y="142130"/>
                </a:lnTo>
                <a:lnTo>
                  <a:pt x="257501" y="140389"/>
                </a:lnTo>
                <a:close/>
                <a:moveTo>
                  <a:pt x="219593" y="133675"/>
                </a:moveTo>
                <a:cubicBezTo>
                  <a:pt x="221050" y="137950"/>
                  <a:pt x="222507" y="142194"/>
                  <a:pt x="223932" y="146247"/>
                </a:cubicBezTo>
                <a:lnTo>
                  <a:pt x="211708" y="151219"/>
                </a:lnTo>
                <a:lnTo>
                  <a:pt x="207464" y="138393"/>
                </a:lnTo>
                <a:cubicBezTo>
                  <a:pt x="211138" y="136937"/>
                  <a:pt x="215286" y="135322"/>
                  <a:pt x="219593" y="133675"/>
                </a:cubicBezTo>
                <a:close/>
                <a:moveTo>
                  <a:pt x="198660" y="141877"/>
                </a:moveTo>
                <a:lnTo>
                  <a:pt x="200940" y="149446"/>
                </a:lnTo>
                <a:cubicBezTo>
                  <a:pt x="200940" y="149478"/>
                  <a:pt x="200972" y="149478"/>
                  <a:pt x="200972" y="149478"/>
                </a:cubicBezTo>
                <a:lnTo>
                  <a:pt x="195145" y="151789"/>
                </a:lnTo>
                <a:cubicBezTo>
                  <a:pt x="194068" y="149699"/>
                  <a:pt x="192833" y="147482"/>
                  <a:pt x="191503" y="145266"/>
                </a:cubicBezTo>
                <a:cubicBezTo>
                  <a:pt x="192200" y="144822"/>
                  <a:pt x="192928" y="144411"/>
                  <a:pt x="193688" y="143999"/>
                </a:cubicBezTo>
                <a:cubicBezTo>
                  <a:pt x="194448" y="143619"/>
                  <a:pt x="196190" y="142890"/>
                  <a:pt x="198660" y="141877"/>
                </a:cubicBezTo>
                <a:close/>
                <a:moveTo>
                  <a:pt x="239830" y="145424"/>
                </a:moveTo>
                <a:lnTo>
                  <a:pt x="240970" y="148876"/>
                </a:lnTo>
                <a:lnTo>
                  <a:pt x="233274" y="151948"/>
                </a:lnTo>
                <a:lnTo>
                  <a:pt x="232008" y="148401"/>
                </a:lnTo>
                <a:lnTo>
                  <a:pt x="239830" y="145424"/>
                </a:lnTo>
                <a:close/>
                <a:moveTo>
                  <a:pt x="269219" y="146659"/>
                </a:moveTo>
                <a:lnTo>
                  <a:pt x="270454" y="150491"/>
                </a:lnTo>
                <a:lnTo>
                  <a:pt x="265767" y="152169"/>
                </a:lnTo>
                <a:lnTo>
                  <a:pt x="264563" y="148242"/>
                </a:lnTo>
                <a:lnTo>
                  <a:pt x="269219" y="146659"/>
                </a:lnTo>
                <a:close/>
                <a:moveTo>
                  <a:pt x="107612" y="136050"/>
                </a:moveTo>
                <a:lnTo>
                  <a:pt x="131902" y="138520"/>
                </a:lnTo>
                <a:lnTo>
                  <a:pt x="128766" y="152929"/>
                </a:lnTo>
                <a:lnTo>
                  <a:pt x="111507" y="149509"/>
                </a:lnTo>
                <a:lnTo>
                  <a:pt x="107612" y="136050"/>
                </a:lnTo>
                <a:close/>
                <a:moveTo>
                  <a:pt x="251706" y="145107"/>
                </a:moveTo>
                <a:lnTo>
                  <a:pt x="253796" y="151251"/>
                </a:lnTo>
                <a:lnTo>
                  <a:pt x="248824" y="153214"/>
                </a:lnTo>
                <a:cubicBezTo>
                  <a:pt x="248824" y="153183"/>
                  <a:pt x="248824" y="153183"/>
                  <a:pt x="248824" y="153183"/>
                </a:cubicBezTo>
                <a:lnTo>
                  <a:pt x="246639" y="147134"/>
                </a:lnTo>
                <a:lnTo>
                  <a:pt x="251706" y="145107"/>
                </a:lnTo>
                <a:close/>
                <a:moveTo>
                  <a:pt x="230107" y="144252"/>
                </a:moveTo>
                <a:lnTo>
                  <a:pt x="232768" y="152169"/>
                </a:lnTo>
                <a:lnTo>
                  <a:pt x="227637" y="154196"/>
                </a:lnTo>
                <a:lnTo>
                  <a:pt x="224914" y="146342"/>
                </a:lnTo>
                <a:lnTo>
                  <a:pt x="230107" y="144252"/>
                </a:lnTo>
                <a:close/>
                <a:moveTo>
                  <a:pt x="246132" y="147356"/>
                </a:moveTo>
                <a:lnTo>
                  <a:pt x="248317" y="153373"/>
                </a:lnTo>
                <a:lnTo>
                  <a:pt x="248349" y="153404"/>
                </a:lnTo>
                <a:lnTo>
                  <a:pt x="243535" y="155305"/>
                </a:lnTo>
                <a:lnTo>
                  <a:pt x="241508" y="149193"/>
                </a:lnTo>
                <a:lnTo>
                  <a:pt x="246132" y="147356"/>
                </a:lnTo>
                <a:close/>
                <a:moveTo>
                  <a:pt x="273177" y="145361"/>
                </a:moveTo>
                <a:lnTo>
                  <a:pt x="276281" y="154260"/>
                </a:lnTo>
                <a:lnTo>
                  <a:pt x="272576" y="155653"/>
                </a:lnTo>
                <a:lnTo>
                  <a:pt x="269599" y="146564"/>
                </a:lnTo>
                <a:lnTo>
                  <a:pt x="273177" y="145361"/>
                </a:lnTo>
                <a:close/>
                <a:moveTo>
                  <a:pt x="260541" y="149636"/>
                </a:moveTo>
                <a:lnTo>
                  <a:pt x="262315" y="154830"/>
                </a:lnTo>
                <a:lnTo>
                  <a:pt x="256456" y="156825"/>
                </a:lnTo>
                <a:lnTo>
                  <a:pt x="256044" y="151188"/>
                </a:lnTo>
                <a:lnTo>
                  <a:pt x="260541" y="149636"/>
                </a:lnTo>
                <a:close/>
                <a:moveTo>
                  <a:pt x="276408" y="154671"/>
                </a:moveTo>
                <a:lnTo>
                  <a:pt x="276819" y="155780"/>
                </a:lnTo>
                <a:lnTo>
                  <a:pt x="273082" y="157205"/>
                </a:lnTo>
                <a:lnTo>
                  <a:pt x="272702" y="156096"/>
                </a:lnTo>
                <a:lnTo>
                  <a:pt x="276408" y="154671"/>
                </a:lnTo>
                <a:close/>
                <a:moveTo>
                  <a:pt x="270549" y="150966"/>
                </a:moveTo>
                <a:lnTo>
                  <a:pt x="272132" y="155811"/>
                </a:lnTo>
                <a:lnTo>
                  <a:pt x="267445" y="157616"/>
                </a:lnTo>
                <a:lnTo>
                  <a:pt x="265862" y="152644"/>
                </a:lnTo>
                <a:lnTo>
                  <a:pt x="270549" y="150966"/>
                </a:lnTo>
                <a:close/>
                <a:moveTo>
                  <a:pt x="132630" y="145962"/>
                </a:moveTo>
                <a:lnTo>
                  <a:pt x="155527" y="149573"/>
                </a:lnTo>
                <a:lnTo>
                  <a:pt x="153975" y="157046"/>
                </a:lnTo>
                <a:lnTo>
                  <a:pt x="153785" y="157870"/>
                </a:lnTo>
                <a:lnTo>
                  <a:pt x="131047" y="153373"/>
                </a:lnTo>
                <a:lnTo>
                  <a:pt x="132630" y="145962"/>
                </a:lnTo>
                <a:close/>
                <a:moveTo>
                  <a:pt x="241065" y="149351"/>
                </a:moveTo>
                <a:lnTo>
                  <a:pt x="243123" y="155463"/>
                </a:lnTo>
                <a:lnTo>
                  <a:pt x="235396" y="158503"/>
                </a:lnTo>
                <a:lnTo>
                  <a:pt x="233338" y="152423"/>
                </a:lnTo>
                <a:lnTo>
                  <a:pt x="241065" y="149351"/>
                </a:lnTo>
                <a:close/>
                <a:moveTo>
                  <a:pt x="264120" y="148401"/>
                </a:moveTo>
                <a:lnTo>
                  <a:pt x="267065" y="157743"/>
                </a:lnTo>
                <a:lnTo>
                  <a:pt x="264215" y="158852"/>
                </a:lnTo>
                <a:lnTo>
                  <a:pt x="261048" y="149446"/>
                </a:lnTo>
                <a:lnTo>
                  <a:pt x="264120" y="148401"/>
                </a:lnTo>
                <a:close/>
                <a:moveTo>
                  <a:pt x="272291" y="156255"/>
                </a:moveTo>
                <a:lnTo>
                  <a:pt x="272639" y="157363"/>
                </a:lnTo>
                <a:lnTo>
                  <a:pt x="267920" y="159168"/>
                </a:lnTo>
                <a:lnTo>
                  <a:pt x="267572" y="158060"/>
                </a:lnTo>
                <a:lnTo>
                  <a:pt x="272291" y="156255"/>
                </a:lnTo>
                <a:close/>
                <a:moveTo>
                  <a:pt x="232926" y="152613"/>
                </a:moveTo>
                <a:lnTo>
                  <a:pt x="234985" y="158662"/>
                </a:lnTo>
                <a:lnTo>
                  <a:pt x="229854" y="160688"/>
                </a:lnTo>
                <a:cubicBezTo>
                  <a:pt x="229189" y="158788"/>
                  <a:pt x="228524" y="156761"/>
                  <a:pt x="227796" y="154640"/>
                </a:cubicBezTo>
                <a:lnTo>
                  <a:pt x="232926" y="152613"/>
                </a:lnTo>
                <a:close/>
                <a:moveTo>
                  <a:pt x="63180" y="0"/>
                </a:moveTo>
                <a:lnTo>
                  <a:pt x="64542" y="2724"/>
                </a:lnTo>
                <a:lnTo>
                  <a:pt x="60108" y="4909"/>
                </a:lnTo>
                <a:lnTo>
                  <a:pt x="57954" y="32"/>
                </a:lnTo>
                <a:lnTo>
                  <a:pt x="56941" y="32"/>
                </a:lnTo>
                <a:lnTo>
                  <a:pt x="57131" y="444"/>
                </a:lnTo>
                <a:lnTo>
                  <a:pt x="49847" y="3009"/>
                </a:lnTo>
                <a:lnTo>
                  <a:pt x="48675" y="32"/>
                </a:lnTo>
                <a:lnTo>
                  <a:pt x="48200" y="32"/>
                </a:lnTo>
                <a:lnTo>
                  <a:pt x="43007" y="1805"/>
                </a:lnTo>
                <a:lnTo>
                  <a:pt x="42215" y="32"/>
                </a:lnTo>
                <a:lnTo>
                  <a:pt x="41740" y="32"/>
                </a:lnTo>
                <a:lnTo>
                  <a:pt x="43988" y="5067"/>
                </a:lnTo>
                <a:lnTo>
                  <a:pt x="39428" y="6651"/>
                </a:lnTo>
                <a:lnTo>
                  <a:pt x="36356" y="32"/>
                </a:lnTo>
                <a:lnTo>
                  <a:pt x="35849" y="32"/>
                </a:lnTo>
                <a:lnTo>
                  <a:pt x="37180" y="2851"/>
                </a:lnTo>
                <a:lnTo>
                  <a:pt x="32619" y="4814"/>
                </a:lnTo>
                <a:lnTo>
                  <a:pt x="30656" y="32"/>
                </a:lnTo>
                <a:lnTo>
                  <a:pt x="29674" y="32"/>
                </a:lnTo>
                <a:lnTo>
                  <a:pt x="33253" y="8804"/>
                </a:lnTo>
                <a:lnTo>
                  <a:pt x="21503" y="12921"/>
                </a:lnTo>
                <a:lnTo>
                  <a:pt x="26792" y="32"/>
                </a:lnTo>
                <a:lnTo>
                  <a:pt x="26285" y="32"/>
                </a:lnTo>
                <a:lnTo>
                  <a:pt x="22327" y="9691"/>
                </a:lnTo>
                <a:lnTo>
                  <a:pt x="17576" y="32"/>
                </a:lnTo>
                <a:lnTo>
                  <a:pt x="17070" y="32"/>
                </a:lnTo>
                <a:lnTo>
                  <a:pt x="22073" y="10261"/>
                </a:lnTo>
                <a:lnTo>
                  <a:pt x="21060" y="12763"/>
                </a:lnTo>
                <a:lnTo>
                  <a:pt x="14631" y="32"/>
                </a:lnTo>
                <a:lnTo>
                  <a:pt x="12066" y="32"/>
                </a:lnTo>
                <a:lnTo>
                  <a:pt x="15011" y="5891"/>
                </a:lnTo>
                <a:lnTo>
                  <a:pt x="5922" y="8583"/>
                </a:lnTo>
                <a:lnTo>
                  <a:pt x="2280" y="412"/>
                </a:lnTo>
                <a:lnTo>
                  <a:pt x="2122" y="32"/>
                </a:lnTo>
                <a:lnTo>
                  <a:pt x="1615" y="32"/>
                </a:lnTo>
                <a:lnTo>
                  <a:pt x="1774" y="380"/>
                </a:lnTo>
                <a:lnTo>
                  <a:pt x="32" y="1235"/>
                </a:lnTo>
                <a:lnTo>
                  <a:pt x="32" y="1742"/>
                </a:lnTo>
                <a:lnTo>
                  <a:pt x="1964" y="824"/>
                </a:lnTo>
                <a:lnTo>
                  <a:pt x="3642" y="4592"/>
                </a:lnTo>
                <a:lnTo>
                  <a:pt x="95" y="6936"/>
                </a:lnTo>
                <a:lnTo>
                  <a:pt x="32" y="6809"/>
                </a:lnTo>
                <a:lnTo>
                  <a:pt x="32" y="7664"/>
                </a:lnTo>
                <a:lnTo>
                  <a:pt x="2059" y="10894"/>
                </a:lnTo>
                <a:lnTo>
                  <a:pt x="32" y="12130"/>
                </a:lnTo>
                <a:lnTo>
                  <a:pt x="32" y="12668"/>
                </a:lnTo>
                <a:lnTo>
                  <a:pt x="2312" y="11274"/>
                </a:lnTo>
                <a:lnTo>
                  <a:pt x="4244" y="14346"/>
                </a:lnTo>
                <a:lnTo>
                  <a:pt x="697" y="16215"/>
                </a:lnTo>
                <a:lnTo>
                  <a:pt x="63" y="15075"/>
                </a:lnTo>
                <a:lnTo>
                  <a:pt x="63" y="15993"/>
                </a:lnTo>
                <a:lnTo>
                  <a:pt x="253" y="16437"/>
                </a:lnTo>
                <a:lnTo>
                  <a:pt x="32" y="16532"/>
                </a:lnTo>
                <a:lnTo>
                  <a:pt x="32" y="17070"/>
                </a:lnTo>
                <a:lnTo>
                  <a:pt x="475" y="16817"/>
                </a:lnTo>
                <a:lnTo>
                  <a:pt x="2059" y="19698"/>
                </a:lnTo>
                <a:lnTo>
                  <a:pt x="1552" y="19888"/>
                </a:lnTo>
                <a:lnTo>
                  <a:pt x="792" y="19793"/>
                </a:lnTo>
                <a:lnTo>
                  <a:pt x="0" y="18812"/>
                </a:lnTo>
                <a:lnTo>
                  <a:pt x="0" y="22517"/>
                </a:lnTo>
                <a:lnTo>
                  <a:pt x="32" y="22549"/>
                </a:lnTo>
                <a:lnTo>
                  <a:pt x="0" y="22580"/>
                </a:lnTo>
                <a:lnTo>
                  <a:pt x="0" y="23182"/>
                </a:lnTo>
                <a:lnTo>
                  <a:pt x="317" y="22929"/>
                </a:lnTo>
                <a:cubicBezTo>
                  <a:pt x="1583" y="24512"/>
                  <a:pt x="2692" y="26222"/>
                  <a:pt x="3674" y="27996"/>
                </a:cubicBezTo>
                <a:cubicBezTo>
                  <a:pt x="4307" y="29326"/>
                  <a:pt x="4845" y="30656"/>
                  <a:pt x="5320" y="32049"/>
                </a:cubicBezTo>
                <a:lnTo>
                  <a:pt x="3864" y="32049"/>
                </a:lnTo>
                <a:lnTo>
                  <a:pt x="2312" y="27457"/>
                </a:lnTo>
                <a:cubicBezTo>
                  <a:pt x="2280" y="27426"/>
                  <a:pt x="2280" y="27394"/>
                  <a:pt x="2280" y="27362"/>
                </a:cubicBezTo>
                <a:lnTo>
                  <a:pt x="32" y="24449"/>
                </a:lnTo>
                <a:lnTo>
                  <a:pt x="32" y="25209"/>
                </a:lnTo>
                <a:lnTo>
                  <a:pt x="1869" y="27616"/>
                </a:lnTo>
                <a:lnTo>
                  <a:pt x="3452" y="32334"/>
                </a:lnTo>
                <a:cubicBezTo>
                  <a:pt x="3484" y="32429"/>
                  <a:pt x="3579" y="32493"/>
                  <a:pt x="3674" y="32493"/>
                </a:cubicBezTo>
                <a:lnTo>
                  <a:pt x="5479" y="32493"/>
                </a:lnTo>
                <a:cubicBezTo>
                  <a:pt x="5669" y="33031"/>
                  <a:pt x="5859" y="33601"/>
                  <a:pt x="6049" y="34171"/>
                </a:cubicBezTo>
                <a:lnTo>
                  <a:pt x="32" y="34836"/>
                </a:lnTo>
                <a:lnTo>
                  <a:pt x="32" y="35280"/>
                </a:lnTo>
                <a:lnTo>
                  <a:pt x="6207" y="34614"/>
                </a:lnTo>
                <a:cubicBezTo>
                  <a:pt x="6587" y="35755"/>
                  <a:pt x="6967" y="36990"/>
                  <a:pt x="7347" y="38256"/>
                </a:cubicBezTo>
                <a:lnTo>
                  <a:pt x="32" y="39333"/>
                </a:lnTo>
                <a:lnTo>
                  <a:pt x="32" y="39808"/>
                </a:lnTo>
                <a:lnTo>
                  <a:pt x="7474" y="38700"/>
                </a:lnTo>
                <a:cubicBezTo>
                  <a:pt x="8677" y="42722"/>
                  <a:pt x="9912" y="47219"/>
                  <a:pt x="11021" y="51272"/>
                </a:cubicBezTo>
                <a:cubicBezTo>
                  <a:pt x="7189" y="52064"/>
                  <a:pt x="3389" y="52887"/>
                  <a:pt x="32" y="53647"/>
                </a:cubicBezTo>
                <a:lnTo>
                  <a:pt x="32" y="55991"/>
                </a:lnTo>
                <a:cubicBezTo>
                  <a:pt x="3547" y="55231"/>
                  <a:pt x="7569" y="54376"/>
                  <a:pt x="11623" y="53521"/>
                </a:cubicBezTo>
                <a:cubicBezTo>
                  <a:pt x="13333" y="59823"/>
                  <a:pt x="14378" y="63465"/>
                  <a:pt x="15011" y="64605"/>
                </a:cubicBezTo>
                <a:cubicBezTo>
                  <a:pt x="16626" y="67328"/>
                  <a:pt x="42278" y="80914"/>
                  <a:pt x="50702" y="85316"/>
                </a:cubicBezTo>
                <a:lnTo>
                  <a:pt x="61406" y="107865"/>
                </a:lnTo>
                <a:lnTo>
                  <a:pt x="60171" y="107801"/>
                </a:lnTo>
                <a:cubicBezTo>
                  <a:pt x="60138" y="107796"/>
                  <a:pt x="60104" y="107793"/>
                  <a:pt x="60070" y="107793"/>
                </a:cubicBezTo>
                <a:cubicBezTo>
                  <a:pt x="59914" y="107793"/>
                  <a:pt x="59758" y="107850"/>
                  <a:pt x="59601" y="107928"/>
                </a:cubicBezTo>
                <a:cubicBezTo>
                  <a:pt x="47757" y="114230"/>
                  <a:pt x="29611" y="123762"/>
                  <a:pt x="28217" y="124237"/>
                </a:cubicBezTo>
                <a:cubicBezTo>
                  <a:pt x="28164" y="124251"/>
                  <a:pt x="28099" y="124257"/>
                  <a:pt x="28023" y="124257"/>
                </a:cubicBezTo>
                <a:cubicBezTo>
                  <a:pt x="26825" y="124257"/>
                  <a:pt x="22853" y="122650"/>
                  <a:pt x="19160" y="120595"/>
                </a:cubicBezTo>
                <a:cubicBezTo>
                  <a:pt x="18981" y="120496"/>
                  <a:pt x="18793" y="120450"/>
                  <a:pt x="18610" y="120450"/>
                </a:cubicBezTo>
                <a:cubicBezTo>
                  <a:pt x="17979" y="120450"/>
                  <a:pt x="17401" y="120985"/>
                  <a:pt x="17450" y="121672"/>
                </a:cubicBezTo>
                <a:lnTo>
                  <a:pt x="32" y="130825"/>
                </a:lnTo>
                <a:lnTo>
                  <a:pt x="32" y="131870"/>
                </a:lnTo>
                <a:lnTo>
                  <a:pt x="17893" y="122496"/>
                </a:lnTo>
                <a:cubicBezTo>
                  <a:pt x="17956" y="122527"/>
                  <a:pt x="18020" y="122559"/>
                  <a:pt x="18051" y="122591"/>
                </a:cubicBezTo>
                <a:cubicBezTo>
                  <a:pt x="20320" y="123838"/>
                  <a:pt x="25456" y="126507"/>
                  <a:pt x="28120" y="126507"/>
                </a:cubicBezTo>
                <a:cubicBezTo>
                  <a:pt x="28432" y="126507"/>
                  <a:pt x="28710" y="126471"/>
                  <a:pt x="28946" y="126391"/>
                </a:cubicBezTo>
                <a:cubicBezTo>
                  <a:pt x="30941" y="125726"/>
                  <a:pt x="56339" y="112267"/>
                  <a:pt x="60425" y="110081"/>
                </a:cubicBezTo>
                <a:cubicBezTo>
                  <a:pt x="76513" y="110778"/>
                  <a:pt x="91334" y="116130"/>
                  <a:pt x="93265" y="116827"/>
                </a:cubicBezTo>
                <a:lnTo>
                  <a:pt x="102164" y="125568"/>
                </a:lnTo>
                <a:lnTo>
                  <a:pt x="109258" y="149984"/>
                </a:lnTo>
                <a:lnTo>
                  <a:pt x="107485" y="158471"/>
                </a:lnTo>
                <a:lnTo>
                  <a:pt x="109828" y="158471"/>
                </a:lnTo>
                <a:lnTo>
                  <a:pt x="110145" y="156888"/>
                </a:lnTo>
                <a:lnTo>
                  <a:pt x="116099" y="158408"/>
                </a:lnTo>
                <a:lnTo>
                  <a:pt x="117872" y="158408"/>
                </a:lnTo>
                <a:lnTo>
                  <a:pt x="110240" y="156445"/>
                </a:lnTo>
                <a:lnTo>
                  <a:pt x="111507" y="150459"/>
                </a:lnTo>
                <a:lnTo>
                  <a:pt x="128576" y="153848"/>
                </a:lnTo>
                <a:lnTo>
                  <a:pt x="127563" y="158503"/>
                </a:lnTo>
                <a:cubicBezTo>
                  <a:pt x="128355" y="158535"/>
                  <a:pt x="129115" y="158566"/>
                  <a:pt x="129907" y="158598"/>
                </a:cubicBezTo>
                <a:lnTo>
                  <a:pt x="130857" y="154260"/>
                </a:lnTo>
                <a:lnTo>
                  <a:pt x="153563" y="158757"/>
                </a:lnTo>
                <a:lnTo>
                  <a:pt x="153215" y="160245"/>
                </a:lnTo>
                <a:lnTo>
                  <a:pt x="154133" y="160277"/>
                </a:lnTo>
                <a:lnTo>
                  <a:pt x="154482" y="158915"/>
                </a:lnTo>
                <a:lnTo>
                  <a:pt x="158440" y="159517"/>
                </a:lnTo>
                <a:lnTo>
                  <a:pt x="158345" y="160530"/>
                </a:lnTo>
                <a:lnTo>
                  <a:pt x="158820" y="160530"/>
                </a:lnTo>
                <a:lnTo>
                  <a:pt x="158884" y="159580"/>
                </a:lnTo>
                <a:lnTo>
                  <a:pt x="167244" y="160878"/>
                </a:lnTo>
                <a:cubicBezTo>
                  <a:pt x="169430" y="160973"/>
                  <a:pt x="171615" y="161037"/>
                  <a:pt x="173832" y="161100"/>
                </a:cubicBezTo>
                <a:lnTo>
                  <a:pt x="174655" y="161100"/>
                </a:lnTo>
                <a:lnTo>
                  <a:pt x="154703" y="158028"/>
                </a:lnTo>
                <a:lnTo>
                  <a:pt x="154893" y="157236"/>
                </a:lnTo>
                <a:lnTo>
                  <a:pt x="160024" y="132440"/>
                </a:lnTo>
                <a:cubicBezTo>
                  <a:pt x="165471" y="134245"/>
                  <a:pt x="171108" y="136810"/>
                  <a:pt x="176460" y="140800"/>
                </a:cubicBezTo>
                <a:cubicBezTo>
                  <a:pt x="178519" y="142352"/>
                  <a:pt x="180450" y="144062"/>
                  <a:pt x="182224" y="145899"/>
                </a:cubicBezTo>
                <a:lnTo>
                  <a:pt x="177379" y="161163"/>
                </a:lnTo>
                <a:lnTo>
                  <a:pt x="177854" y="161163"/>
                </a:lnTo>
                <a:lnTo>
                  <a:pt x="182604" y="146247"/>
                </a:lnTo>
                <a:cubicBezTo>
                  <a:pt x="183174" y="146849"/>
                  <a:pt x="183744" y="147451"/>
                  <a:pt x="184282" y="148084"/>
                </a:cubicBezTo>
                <a:lnTo>
                  <a:pt x="182541" y="153594"/>
                </a:lnTo>
                <a:lnTo>
                  <a:pt x="180102" y="161195"/>
                </a:lnTo>
                <a:lnTo>
                  <a:pt x="181052" y="161195"/>
                </a:lnTo>
                <a:lnTo>
                  <a:pt x="183396" y="153848"/>
                </a:lnTo>
                <a:cubicBezTo>
                  <a:pt x="183934" y="152359"/>
                  <a:pt x="184757" y="151029"/>
                  <a:pt x="185834" y="149889"/>
                </a:cubicBezTo>
                <a:cubicBezTo>
                  <a:pt x="188558" y="153309"/>
                  <a:pt x="190996" y="156951"/>
                  <a:pt x="193055" y="160815"/>
                </a:cubicBezTo>
                <a:cubicBezTo>
                  <a:pt x="193878" y="160720"/>
                  <a:pt x="194701" y="160657"/>
                  <a:pt x="195525" y="160593"/>
                </a:cubicBezTo>
                <a:cubicBezTo>
                  <a:pt x="193245" y="156223"/>
                  <a:pt x="190553" y="152074"/>
                  <a:pt x="187449" y="148242"/>
                </a:cubicBezTo>
                <a:cubicBezTo>
                  <a:pt x="188494" y="147324"/>
                  <a:pt x="189603" y="146469"/>
                  <a:pt x="190775" y="145709"/>
                </a:cubicBezTo>
                <a:cubicBezTo>
                  <a:pt x="193276" y="149921"/>
                  <a:pt x="195557" y="154165"/>
                  <a:pt x="196982" y="157806"/>
                </a:cubicBezTo>
                <a:cubicBezTo>
                  <a:pt x="197330" y="158693"/>
                  <a:pt x="197678" y="159580"/>
                  <a:pt x="197995" y="160435"/>
                </a:cubicBezTo>
                <a:lnTo>
                  <a:pt x="198977" y="160403"/>
                </a:lnTo>
                <a:cubicBezTo>
                  <a:pt x="198597" y="159453"/>
                  <a:pt x="198217" y="158471"/>
                  <a:pt x="197805" y="157458"/>
                </a:cubicBezTo>
                <a:cubicBezTo>
                  <a:pt x="197172" y="155811"/>
                  <a:pt x="196348" y="154038"/>
                  <a:pt x="195398" y="152169"/>
                </a:cubicBezTo>
                <a:lnTo>
                  <a:pt x="209713" y="146469"/>
                </a:lnTo>
                <a:lnTo>
                  <a:pt x="211359" y="151568"/>
                </a:lnTo>
                <a:lnTo>
                  <a:pt x="214431" y="160752"/>
                </a:lnTo>
                <a:lnTo>
                  <a:pt x="214906" y="160752"/>
                </a:lnTo>
                <a:lnTo>
                  <a:pt x="211866" y="151631"/>
                </a:lnTo>
                <a:lnTo>
                  <a:pt x="224090" y="146659"/>
                </a:lnTo>
                <a:cubicBezTo>
                  <a:pt x="225864" y="151821"/>
                  <a:pt x="227511" y="156666"/>
                  <a:pt x="228936" y="160847"/>
                </a:cubicBezTo>
                <a:lnTo>
                  <a:pt x="230583" y="160847"/>
                </a:lnTo>
                <a:lnTo>
                  <a:pt x="235111" y="159105"/>
                </a:lnTo>
                <a:lnTo>
                  <a:pt x="235713" y="160815"/>
                </a:lnTo>
                <a:lnTo>
                  <a:pt x="236188" y="160815"/>
                </a:lnTo>
                <a:lnTo>
                  <a:pt x="235555" y="158947"/>
                </a:lnTo>
                <a:lnTo>
                  <a:pt x="237518" y="158155"/>
                </a:lnTo>
                <a:lnTo>
                  <a:pt x="238436" y="160752"/>
                </a:lnTo>
                <a:lnTo>
                  <a:pt x="238911" y="160720"/>
                </a:lnTo>
                <a:lnTo>
                  <a:pt x="237961" y="157965"/>
                </a:lnTo>
                <a:lnTo>
                  <a:pt x="241287" y="156666"/>
                </a:lnTo>
                <a:lnTo>
                  <a:pt x="242395" y="160435"/>
                </a:lnTo>
                <a:lnTo>
                  <a:pt x="242870" y="160372"/>
                </a:lnTo>
                <a:lnTo>
                  <a:pt x="241698" y="156508"/>
                </a:lnTo>
                <a:lnTo>
                  <a:pt x="243282" y="155906"/>
                </a:lnTo>
                <a:lnTo>
                  <a:pt x="244644" y="160213"/>
                </a:lnTo>
                <a:lnTo>
                  <a:pt x="245119" y="160150"/>
                </a:lnTo>
                <a:lnTo>
                  <a:pt x="243694" y="155716"/>
                </a:lnTo>
                <a:lnTo>
                  <a:pt x="253764" y="151758"/>
                </a:lnTo>
                <a:lnTo>
                  <a:pt x="254176" y="157648"/>
                </a:lnTo>
                <a:lnTo>
                  <a:pt x="247335" y="160023"/>
                </a:lnTo>
                <a:cubicBezTo>
                  <a:pt x="247874" y="159992"/>
                  <a:pt x="248444" y="159960"/>
                  <a:pt x="248982" y="159928"/>
                </a:cubicBezTo>
                <a:lnTo>
                  <a:pt x="254208" y="158123"/>
                </a:lnTo>
                <a:lnTo>
                  <a:pt x="254303" y="159770"/>
                </a:lnTo>
                <a:lnTo>
                  <a:pt x="256615" y="159738"/>
                </a:lnTo>
                <a:lnTo>
                  <a:pt x="256456" y="157331"/>
                </a:lnTo>
                <a:lnTo>
                  <a:pt x="262442" y="155241"/>
                </a:lnTo>
                <a:lnTo>
                  <a:pt x="263740" y="159042"/>
                </a:lnTo>
                <a:lnTo>
                  <a:pt x="262062" y="159675"/>
                </a:lnTo>
                <a:lnTo>
                  <a:pt x="263423" y="159675"/>
                </a:lnTo>
                <a:lnTo>
                  <a:pt x="263867" y="159485"/>
                </a:lnTo>
                <a:lnTo>
                  <a:pt x="263930" y="159643"/>
                </a:lnTo>
                <a:lnTo>
                  <a:pt x="264405" y="159643"/>
                </a:lnTo>
                <a:lnTo>
                  <a:pt x="264310" y="159327"/>
                </a:lnTo>
                <a:lnTo>
                  <a:pt x="267129" y="158250"/>
                </a:lnTo>
                <a:lnTo>
                  <a:pt x="267477" y="159358"/>
                </a:lnTo>
                <a:lnTo>
                  <a:pt x="266875" y="159580"/>
                </a:lnTo>
                <a:lnTo>
                  <a:pt x="266875" y="159580"/>
                </a:lnTo>
                <a:lnTo>
                  <a:pt x="268300" y="159517"/>
                </a:lnTo>
                <a:lnTo>
                  <a:pt x="272766" y="157838"/>
                </a:lnTo>
                <a:lnTo>
                  <a:pt x="273272" y="159295"/>
                </a:lnTo>
                <a:lnTo>
                  <a:pt x="273747" y="159295"/>
                </a:lnTo>
                <a:lnTo>
                  <a:pt x="273209" y="157648"/>
                </a:lnTo>
                <a:lnTo>
                  <a:pt x="276946" y="156223"/>
                </a:lnTo>
                <a:lnTo>
                  <a:pt x="277928" y="159168"/>
                </a:lnTo>
                <a:lnTo>
                  <a:pt x="278403" y="159168"/>
                </a:lnTo>
                <a:lnTo>
                  <a:pt x="277326" y="155843"/>
                </a:lnTo>
                <a:lnTo>
                  <a:pt x="273589" y="145202"/>
                </a:lnTo>
                <a:lnTo>
                  <a:pt x="280335" y="142922"/>
                </a:lnTo>
                <a:lnTo>
                  <a:pt x="285180" y="157521"/>
                </a:lnTo>
                <a:lnTo>
                  <a:pt x="285180" y="156065"/>
                </a:lnTo>
                <a:lnTo>
                  <a:pt x="284800" y="154830"/>
                </a:lnTo>
                <a:lnTo>
                  <a:pt x="284832" y="154830"/>
                </a:lnTo>
                <a:lnTo>
                  <a:pt x="285180" y="154671"/>
                </a:lnTo>
                <a:lnTo>
                  <a:pt x="285180" y="154196"/>
                </a:lnTo>
                <a:lnTo>
                  <a:pt x="284673" y="154418"/>
                </a:lnTo>
                <a:lnTo>
                  <a:pt x="283565" y="151093"/>
                </a:lnTo>
                <a:lnTo>
                  <a:pt x="285212" y="150111"/>
                </a:lnTo>
                <a:lnTo>
                  <a:pt x="285212" y="149573"/>
                </a:lnTo>
                <a:lnTo>
                  <a:pt x="283407" y="150649"/>
                </a:lnTo>
                <a:lnTo>
                  <a:pt x="280778" y="142764"/>
                </a:lnTo>
                <a:lnTo>
                  <a:pt x="284578" y="141497"/>
                </a:lnTo>
                <a:lnTo>
                  <a:pt x="285212" y="143175"/>
                </a:lnTo>
                <a:lnTo>
                  <a:pt x="285212" y="141877"/>
                </a:lnTo>
                <a:lnTo>
                  <a:pt x="284990" y="141339"/>
                </a:lnTo>
                <a:lnTo>
                  <a:pt x="285212" y="141275"/>
                </a:lnTo>
                <a:lnTo>
                  <a:pt x="285212" y="140294"/>
                </a:lnTo>
                <a:lnTo>
                  <a:pt x="284673" y="140484"/>
                </a:lnTo>
                <a:lnTo>
                  <a:pt x="281158" y="131141"/>
                </a:lnTo>
                <a:lnTo>
                  <a:pt x="285212" y="129558"/>
                </a:lnTo>
                <a:lnTo>
                  <a:pt x="285212" y="129051"/>
                </a:lnTo>
                <a:lnTo>
                  <a:pt x="267445" y="136018"/>
                </a:lnTo>
                <a:cubicBezTo>
                  <a:pt x="267445" y="135987"/>
                  <a:pt x="267445" y="135987"/>
                  <a:pt x="267445" y="135955"/>
                </a:cubicBezTo>
                <a:lnTo>
                  <a:pt x="266400" y="133200"/>
                </a:lnTo>
                <a:lnTo>
                  <a:pt x="282171" y="123414"/>
                </a:lnTo>
                <a:lnTo>
                  <a:pt x="285180" y="127943"/>
                </a:lnTo>
                <a:lnTo>
                  <a:pt x="285180" y="125758"/>
                </a:lnTo>
                <a:lnTo>
                  <a:pt x="284958" y="125948"/>
                </a:lnTo>
                <a:lnTo>
                  <a:pt x="282900" y="122844"/>
                </a:lnTo>
                <a:lnTo>
                  <a:pt x="285180" y="120849"/>
                </a:lnTo>
                <a:lnTo>
                  <a:pt x="285180" y="120247"/>
                </a:lnTo>
                <a:lnTo>
                  <a:pt x="282646" y="122464"/>
                </a:lnTo>
                <a:lnTo>
                  <a:pt x="279828" y="118189"/>
                </a:lnTo>
                <a:lnTo>
                  <a:pt x="283977" y="114768"/>
                </a:lnTo>
                <a:lnTo>
                  <a:pt x="285180" y="116510"/>
                </a:lnTo>
                <a:lnTo>
                  <a:pt x="285180" y="115718"/>
                </a:lnTo>
                <a:lnTo>
                  <a:pt x="284325" y="114483"/>
                </a:lnTo>
                <a:lnTo>
                  <a:pt x="285180" y="113755"/>
                </a:lnTo>
                <a:lnTo>
                  <a:pt x="285180" y="113185"/>
                </a:lnTo>
                <a:lnTo>
                  <a:pt x="284072" y="114072"/>
                </a:lnTo>
                <a:lnTo>
                  <a:pt x="281411" y="110240"/>
                </a:lnTo>
                <a:lnTo>
                  <a:pt x="285180" y="107136"/>
                </a:lnTo>
                <a:lnTo>
                  <a:pt x="285180" y="106535"/>
                </a:lnTo>
                <a:lnTo>
                  <a:pt x="281126" y="109891"/>
                </a:lnTo>
                <a:lnTo>
                  <a:pt x="277928" y="105236"/>
                </a:lnTo>
                <a:cubicBezTo>
                  <a:pt x="279733" y="103906"/>
                  <a:pt x="281475" y="102608"/>
                  <a:pt x="283122" y="101404"/>
                </a:cubicBezTo>
                <a:lnTo>
                  <a:pt x="285180" y="104254"/>
                </a:lnTo>
                <a:lnTo>
                  <a:pt x="285180" y="103463"/>
                </a:lnTo>
                <a:lnTo>
                  <a:pt x="283470" y="101119"/>
                </a:lnTo>
                <a:cubicBezTo>
                  <a:pt x="284072" y="100676"/>
                  <a:pt x="284642" y="100264"/>
                  <a:pt x="285180" y="99852"/>
                </a:cubicBezTo>
                <a:lnTo>
                  <a:pt x="285180" y="98681"/>
                </a:lnTo>
                <a:cubicBezTo>
                  <a:pt x="284483" y="99251"/>
                  <a:pt x="283723" y="99789"/>
                  <a:pt x="282963" y="100391"/>
                </a:cubicBezTo>
                <a:lnTo>
                  <a:pt x="280145" y="96495"/>
                </a:lnTo>
                <a:lnTo>
                  <a:pt x="285180" y="92949"/>
                </a:lnTo>
                <a:lnTo>
                  <a:pt x="285180" y="92379"/>
                </a:lnTo>
                <a:lnTo>
                  <a:pt x="279891" y="96147"/>
                </a:lnTo>
                <a:lnTo>
                  <a:pt x="277611" y="92980"/>
                </a:lnTo>
                <a:lnTo>
                  <a:pt x="277643" y="92980"/>
                </a:lnTo>
                <a:lnTo>
                  <a:pt x="285180" y="87502"/>
                </a:lnTo>
                <a:lnTo>
                  <a:pt x="285180" y="86931"/>
                </a:lnTo>
                <a:lnTo>
                  <a:pt x="277389" y="92600"/>
                </a:lnTo>
                <a:lnTo>
                  <a:pt x="277326" y="92600"/>
                </a:lnTo>
                <a:lnTo>
                  <a:pt x="273652" y="87470"/>
                </a:lnTo>
                <a:lnTo>
                  <a:pt x="282932" y="79204"/>
                </a:lnTo>
                <a:cubicBezTo>
                  <a:pt x="283660" y="80123"/>
                  <a:pt x="284420" y="81073"/>
                  <a:pt x="285180" y="82023"/>
                </a:cubicBezTo>
                <a:lnTo>
                  <a:pt x="285180" y="81294"/>
                </a:lnTo>
                <a:cubicBezTo>
                  <a:pt x="284515" y="80471"/>
                  <a:pt x="283882" y="79679"/>
                  <a:pt x="283280" y="78888"/>
                </a:cubicBezTo>
                <a:lnTo>
                  <a:pt x="285180" y="77177"/>
                </a:lnTo>
                <a:lnTo>
                  <a:pt x="285180" y="76576"/>
                </a:lnTo>
                <a:lnTo>
                  <a:pt x="282995" y="78508"/>
                </a:lnTo>
                <a:cubicBezTo>
                  <a:pt x="282425" y="77779"/>
                  <a:pt x="281886" y="77082"/>
                  <a:pt x="281348" y="76386"/>
                </a:cubicBezTo>
                <a:cubicBezTo>
                  <a:pt x="280493" y="75246"/>
                  <a:pt x="279670" y="74201"/>
                  <a:pt x="279005" y="73251"/>
                </a:cubicBezTo>
                <a:lnTo>
                  <a:pt x="281981" y="70685"/>
                </a:lnTo>
                <a:lnTo>
                  <a:pt x="285180" y="74676"/>
                </a:lnTo>
                <a:lnTo>
                  <a:pt x="285180" y="73947"/>
                </a:lnTo>
                <a:lnTo>
                  <a:pt x="282330" y="70400"/>
                </a:lnTo>
                <a:lnTo>
                  <a:pt x="285180" y="67898"/>
                </a:lnTo>
                <a:lnTo>
                  <a:pt x="285180" y="66663"/>
                </a:lnTo>
                <a:lnTo>
                  <a:pt x="284325" y="67423"/>
                </a:lnTo>
                <a:cubicBezTo>
                  <a:pt x="283375" y="64447"/>
                  <a:pt x="281380" y="58144"/>
                  <a:pt x="280525" y="55358"/>
                </a:cubicBezTo>
                <a:lnTo>
                  <a:pt x="283407" y="54376"/>
                </a:lnTo>
                <a:lnTo>
                  <a:pt x="285180" y="54598"/>
                </a:lnTo>
                <a:lnTo>
                  <a:pt x="285180" y="52286"/>
                </a:lnTo>
                <a:lnTo>
                  <a:pt x="283407" y="52064"/>
                </a:lnTo>
                <a:lnTo>
                  <a:pt x="283343" y="52064"/>
                </a:lnTo>
                <a:lnTo>
                  <a:pt x="273336" y="51621"/>
                </a:lnTo>
                <a:lnTo>
                  <a:pt x="271562" y="45762"/>
                </a:lnTo>
                <a:lnTo>
                  <a:pt x="285180" y="47250"/>
                </a:lnTo>
                <a:lnTo>
                  <a:pt x="285180" y="46775"/>
                </a:lnTo>
                <a:lnTo>
                  <a:pt x="271404" y="45255"/>
                </a:lnTo>
                <a:lnTo>
                  <a:pt x="270137" y="41138"/>
                </a:lnTo>
                <a:lnTo>
                  <a:pt x="285180" y="41803"/>
                </a:lnTo>
                <a:lnTo>
                  <a:pt x="285180" y="41328"/>
                </a:lnTo>
                <a:lnTo>
                  <a:pt x="252244" y="39840"/>
                </a:lnTo>
                <a:lnTo>
                  <a:pt x="244390" y="39840"/>
                </a:lnTo>
                <a:cubicBezTo>
                  <a:pt x="244707" y="36673"/>
                  <a:pt x="244992" y="33918"/>
                  <a:pt x="245214" y="31638"/>
                </a:cubicBezTo>
                <a:lnTo>
                  <a:pt x="268680" y="32018"/>
                </a:lnTo>
                <a:lnTo>
                  <a:pt x="276946" y="32524"/>
                </a:lnTo>
                <a:lnTo>
                  <a:pt x="285148" y="33063"/>
                </a:lnTo>
                <a:lnTo>
                  <a:pt x="285148" y="32588"/>
                </a:lnTo>
                <a:lnTo>
                  <a:pt x="277168" y="32081"/>
                </a:lnTo>
                <a:lnTo>
                  <a:pt x="277263" y="28724"/>
                </a:lnTo>
                <a:lnTo>
                  <a:pt x="285148" y="28629"/>
                </a:lnTo>
                <a:lnTo>
                  <a:pt x="285148" y="28186"/>
                </a:lnTo>
                <a:lnTo>
                  <a:pt x="277326" y="28249"/>
                </a:lnTo>
                <a:lnTo>
                  <a:pt x="277453" y="24037"/>
                </a:lnTo>
                <a:lnTo>
                  <a:pt x="285212" y="24829"/>
                </a:lnTo>
                <a:lnTo>
                  <a:pt x="285212" y="24385"/>
                </a:lnTo>
                <a:lnTo>
                  <a:pt x="283977" y="24259"/>
                </a:lnTo>
                <a:lnTo>
                  <a:pt x="283977" y="15106"/>
                </a:lnTo>
                <a:lnTo>
                  <a:pt x="285212" y="15201"/>
                </a:lnTo>
                <a:lnTo>
                  <a:pt x="285212" y="14726"/>
                </a:lnTo>
                <a:lnTo>
                  <a:pt x="268237" y="13460"/>
                </a:lnTo>
                <a:lnTo>
                  <a:pt x="268807" y="5099"/>
                </a:lnTo>
                <a:lnTo>
                  <a:pt x="268807" y="32"/>
                </a:lnTo>
                <a:lnTo>
                  <a:pt x="268332" y="32"/>
                </a:lnTo>
                <a:lnTo>
                  <a:pt x="268332" y="4814"/>
                </a:lnTo>
                <a:lnTo>
                  <a:pt x="260415" y="4022"/>
                </a:lnTo>
                <a:lnTo>
                  <a:pt x="260541" y="32"/>
                </a:lnTo>
                <a:lnTo>
                  <a:pt x="260098" y="32"/>
                </a:lnTo>
                <a:lnTo>
                  <a:pt x="259971" y="3991"/>
                </a:lnTo>
                <a:lnTo>
                  <a:pt x="255158" y="3484"/>
                </a:lnTo>
                <a:lnTo>
                  <a:pt x="255221" y="32"/>
                </a:lnTo>
                <a:lnTo>
                  <a:pt x="254746" y="32"/>
                </a:lnTo>
                <a:lnTo>
                  <a:pt x="254714" y="3421"/>
                </a:lnTo>
                <a:lnTo>
                  <a:pt x="246132" y="2566"/>
                </a:lnTo>
                <a:lnTo>
                  <a:pt x="246132" y="32"/>
                </a:lnTo>
                <a:lnTo>
                  <a:pt x="243820" y="32"/>
                </a:lnTo>
                <a:lnTo>
                  <a:pt x="243820" y="2312"/>
                </a:lnTo>
                <a:lnTo>
                  <a:pt x="233401" y="1267"/>
                </a:lnTo>
                <a:lnTo>
                  <a:pt x="233591" y="32"/>
                </a:lnTo>
                <a:lnTo>
                  <a:pt x="233148" y="32"/>
                </a:lnTo>
                <a:lnTo>
                  <a:pt x="232926" y="1457"/>
                </a:lnTo>
                <a:lnTo>
                  <a:pt x="232419" y="4846"/>
                </a:lnTo>
                <a:lnTo>
                  <a:pt x="225072" y="4339"/>
                </a:lnTo>
                <a:lnTo>
                  <a:pt x="225705" y="32"/>
                </a:lnTo>
                <a:lnTo>
                  <a:pt x="224787" y="32"/>
                </a:lnTo>
                <a:lnTo>
                  <a:pt x="224154" y="4307"/>
                </a:lnTo>
                <a:cubicBezTo>
                  <a:pt x="216585" y="3801"/>
                  <a:pt x="209143" y="3294"/>
                  <a:pt x="205976" y="3136"/>
                </a:cubicBezTo>
                <a:cubicBezTo>
                  <a:pt x="205627" y="3104"/>
                  <a:pt x="205216" y="3072"/>
                  <a:pt x="204804" y="3041"/>
                </a:cubicBezTo>
                <a:lnTo>
                  <a:pt x="205089" y="32"/>
                </a:lnTo>
                <a:lnTo>
                  <a:pt x="204139" y="32"/>
                </a:lnTo>
                <a:lnTo>
                  <a:pt x="203886" y="2946"/>
                </a:lnTo>
                <a:cubicBezTo>
                  <a:pt x="199674" y="2439"/>
                  <a:pt x="192611" y="1235"/>
                  <a:pt x="185961" y="32"/>
                </a:cubicBezTo>
                <a:lnTo>
                  <a:pt x="180925" y="32"/>
                </a:lnTo>
                <a:cubicBezTo>
                  <a:pt x="183174" y="444"/>
                  <a:pt x="185581" y="887"/>
                  <a:pt x="188019" y="1330"/>
                </a:cubicBezTo>
                <a:lnTo>
                  <a:pt x="187608" y="5637"/>
                </a:lnTo>
                <a:lnTo>
                  <a:pt x="175447" y="4751"/>
                </a:lnTo>
                <a:lnTo>
                  <a:pt x="176840" y="32"/>
                </a:lnTo>
                <a:lnTo>
                  <a:pt x="176333" y="32"/>
                </a:lnTo>
                <a:lnTo>
                  <a:pt x="175003" y="4592"/>
                </a:lnTo>
                <a:lnTo>
                  <a:pt x="167941" y="32"/>
                </a:lnTo>
                <a:lnTo>
                  <a:pt x="167086" y="32"/>
                </a:lnTo>
                <a:lnTo>
                  <a:pt x="174877" y="5036"/>
                </a:lnTo>
                <a:lnTo>
                  <a:pt x="173673" y="9184"/>
                </a:lnTo>
                <a:lnTo>
                  <a:pt x="162779" y="2756"/>
                </a:lnTo>
                <a:lnTo>
                  <a:pt x="162716" y="2724"/>
                </a:lnTo>
                <a:lnTo>
                  <a:pt x="156477" y="32"/>
                </a:lnTo>
                <a:lnTo>
                  <a:pt x="154165" y="32"/>
                </a:lnTo>
                <a:lnTo>
                  <a:pt x="162336" y="3579"/>
                </a:lnTo>
                <a:lnTo>
                  <a:pt x="181179" y="14695"/>
                </a:lnTo>
                <a:lnTo>
                  <a:pt x="177822" y="20300"/>
                </a:lnTo>
                <a:lnTo>
                  <a:pt x="150143" y="7664"/>
                </a:lnTo>
                <a:lnTo>
                  <a:pt x="148781" y="32"/>
                </a:lnTo>
                <a:lnTo>
                  <a:pt x="147831" y="32"/>
                </a:lnTo>
                <a:lnTo>
                  <a:pt x="149130" y="7284"/>
                </a:lnTo>
                <a:lnTo>
                  <a:pt x="127690" y="64"/>
                </a:lnTo>
                <a:lnTo>
                  <a:pt x="127690" y="32"/>
                </a:lnTo>
                <a:lnTo>
                  <a:pt x="126170" y="32"/>
                </a:lnTo>
                <a:lnTo>
                  <a:pt x="126613" y="159"/>
                </a:lnTo>
                <a:cubicBezTo>
                  <a:pt x="125220" y="3231"/>
                  <a:pt x="123098" y="7918"/>
                  <a:pt x="120881" y="12858"/>
                </a:cubicBezTo>
                <a:cubicBezTo>
                  <a:pt x="109417" y="7981"/>
                  <a:pt x="95166" y="1869"/>
                  <a:pt x="94437" y="1552"/>
                </a:cubicBezTo>
                <a:cubicBezTo>
                  <a:pt x="93772" y="1140"/>
                  <a:pt x="93202" y="634"/>
                  <a:pt x="92695" y="32"/>
                </a:cubicBezTo>
                <a:lnTo>
                  <a:pt x="92062" y="32"/>
                </a:lnTo>
                <a:cubicBezTo>
                  <a:pt x="92854" y="887"/>
                  <a:pt x="93709" y="1742"/>
                  <a:pt x="94247" y="1964"/>
                </a:cubicBezTo>
                <a:cubicBezTo>
                  <a:pt x="94659" y="2154"/>
                  <a:pt x="99473" y="4212"/>
                  <a:pt x="105648" y="6873"/>
                </a:cubicBezTo>
                <a:cubicBezTo>
                  <a:pt x="105268" y="7728"/>
                  <a:pt x="103780" y="10863"/>
                  <a:pt x="103495" y="11369"/>
                </a:cubicBezTo>
                <a:cubicBezTo>
                  <a:pt x="103241" y="11750"/>
                  <a:pt x="103273" y="13238"/>
                  <a:pt x="103400" y="16215"/>
                </a:cubicBezTo>
                <a:cubicBezTo>
                  <a:pt x="103431" y="17070"/>
                  <a:pt x="103495" y="17798"/>
                  <a:pt x="103463" y="18020"/>
                </a:cubicBezTo>
                <a:cubicBezTo>
                  <a:pt x="103431" y="18242"/>
                  <a:pt x="103241" y="19667"/>
                  <a:pt x="102988" y="21535"/>
                </a:cubicBezTo>
                <a:lnTo>
                  <a:pt x="96559" y="21852"/>
                </a:lnTo>
                <a:lnTo>
                  <a:pt x="95102" y="15296"/>
                </a:lnTo>
                <a:cubicBezTo>
                  <a:pt x="95071" y="15233"/>
                  <a:pt x="95039" y="15201"/>
                  <a:pt x="95039" y="15170"/>
                </a:cubicBezTo>
                <a:lnTo>
                  <a:pt x="79806" y="32"/>
                </a:lnTo>
                <a:lnTo>
                  <a:pt x="79141" y="32"/>
                </a:lnTo>
                <a:lnTo>
                  <a:pt x="83448" y="4276"/>
                </a:lnTo>
                <a:lnTo>
                  <a:pt x="77241" y="9184"/>
                </a:lnTo>
                <a:lnTo>
                  <a:pt x="76639" y="8234"/>
                </a:lnTo>
                <a:lnTo>
                  <a:pt x="70084" y="32"/>
                </a:lnTo>
                <a:lnTo>
                  <a:pt x="69514" y="32"/>
                </a:lnTo>
                <a:lnTo>
                  <a:pt x="71445" y="2439"/>
                </a:lnTo>
                <a:lnTo>
                  <a:pt x="67075" y="6778"/>
                </a:lnTo>
                <a:lnTo>
                  <a:pt x="65048" y="2724"/>
                </a:lnTo>
                <a:lnTo>
                  <a:pt x="63687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25490"/>
                </a:srgbClr>
              </a:gs>
              <a:gs pos="100000">
                <a:srgbClr val="FFFFFF">
                  <a:alpha val="0"/>
                </a:srgbClr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2"/>
          <p:cNvSpPr txBox="1"/>
          <p:nvPr>
            <p:ph type="ctrTitle"/>
          </p:nvPr>
        </p:nvSpPr>
        <p:spPr>
          <a:xfrm>
            <a:off x="1253280" y="1735202"/>
            <a:ext cx="1706100" cy="3069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8" name="Google Shape;128;p22"/>
          <p:cNvSpPr txBox="1"/>
          <p:nvPr>
            <p:ph idx="1" type="subTitle"/>
          </p:nvPr>
        </p:nvSpPr>
        <p:spPr>
          <a:xfrm>
            <a:off x="1253282" y="2053488"/>
            <a:ext cx="1706100" cy="7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29" name="Google Shape;129;p22"/>
          <p:cNvSpPr txBox="1"/>
          <p:nvPr>
            <p:ph idx="2" type="ctrTitle"/>
          </p:nvPr>
        </p:nvSpPr>
        <p:spPr>
          <a:xfrm>
            <a:off x="3718966" y="1723950"/>
            <a:ext cx="1706100" cy="329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30" name="Google Shape;130;p22"/>
          <p:cNvSpPr txBox="1"/>
          <p:nvPr>
            <p:ph idx="3" type="subTitle"/>
          </p:nvPr>
        </p:nvSpPr>
        <p:spPr>
          <a:xfrm>
            <a:off x="3718968" y="2053350"/>
            <a:ext cx="1706100" cy="7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31" name="Google Shape;131;p22"/>
          <p:cNvSpPr txBox="1"/>
          <p:nvPr>
            <p:ph idx="4" type="ctrTitle"/>
          </p:nvPr>
        </p:nvSpPr>
        <p:spPr>
          <a:xfrm>
            <a:off x="6184655" y="1723950"/>
            <a:ext cx="1706100" cy="329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32" name="Google Shape;132;p22"/>
          <p:cNvSpPr txBox="1"/>
          <p:nvPr>
            <p:ph idx="5" type="subTitle"/>
          </p:nvPr>
        </p:nvSpPr>
        <p:spPr>
          <a:xfrm>
            <a:off x="6184658" y="2053350"/>
            <a:ext cx="1706100" cy="7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33" name="Google Shape;133;p22"/>
          <p:cNvSpPr txBox="1"/>
          <p:nvPr>
            <p:ph idx="6" type="ctrTitle"/>
          </p:nvPr>
        </p:nvSpPr>
        <p:spPr>
          <a:xfrm>
            <a:off x="1253267" y="3570894"/>
            <a:ext cx="1706100" cy="329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34" name="Google Shape;134;p22"/>
          <p:cNvSpPr txBox="1"/>
          <p:nvPr>
            <p:ph idx="7" type="subTitle"/>
          </p:nvPr>
        </p:nvSpPr>
        <p:spPr>
          <a:xfrm>
            <a:off x="1253242" y="3903769"/>
            <a:ext cx="1706100" cy="7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35" name="Google Shape;135;p22"/>
          <p:cNvSpPr txBox="1"/>
          <p:nvPr>
            <p:ph idx="8" type="ctrTitle"/>
          </p:nvPr>
        </p:nvSpPr>
        <p:spPr>
          <a:xfrm>
            <a:off x="3718981" y="3570894"/>
            <a:ext cx="1706100" cy="329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36" name="Google Shape;136;p22"/>
          <p:cNvSpPr txBox="1"/>
          <p:nvPr>
            <p:ph idx="9" type="subTitle"/>
          </p:nvPr>
        </p:nvSpPr>
        <p:spPr>
          <a:xfrm>
            <a:off x="3718956" y="3903769"/>
            <a:ext cx="1706100" cy="7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37" name="Google Shape;137;p22"/>
          <p:cNvSpPr txBox="1"/>
          <p:nvPr>
            <p:ph idx="13" type="ctrTitle"/>
          </p:nvPr>
        </p:nvSpPr>
        <p:spPr>
          <a:xfrm>
            <a:off x="6184642" y="3570894"/>
            <a:ext cx="1706100" cy="333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38" name="Google Shape;138;p22"/>
          <p:cNvSpPr txBox="1"/>
          <p:nvPr>
            <p:ph idx="14" type="subTitle"/>
          </p:nvPr>
        </p:nvSpPr>
        <p:spPr>
          <a:xfrm>
            <a:off x="6184617" y="3903769"/>
            <a:ext cx="1706100" cy="7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39" name="Google Shape;139;p22"/>
          <p:cNvSpPr txBox="1"/>
          <p:nvPr>
            <p:ph idx="15" type="ctrTitle"/>
          </p:nvPr>
        </p:nvSpPr>
        <p:spPr>
          <a:xfrm>
            <a:off x="5045070" y="390425"/>
            <a:ext cx="3481200" cy="4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02">
  <p:cSld name="CUSTOM_31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/>
          <p:nvPr/>
        </p:nvSpPr>
        <p:spPr>
          <a:xfrm flipH="1">
            <a:off x="-33100" y="-30962"/>
            <a:ext cx="9210209" cy="5205422"/>
          </a:xfrm>
          <a:custGeom>
            <a:rect b="b" l="l" r="r" t="t"/>
            <a:pathLst>
              <a:path extrusionOk="0" h="161196" w="285212">
                <a:moveTo>
                  <a:pt x="48327" y="475"/>
                </a:moveTo>
                <a:lnTo>
                  <a:pt x="49372" y="3167"/>
                </a:lnTo>
                <a:lnTo>
                  <a:pt x="44400" y="4909"/>
                </a:lnTo>
                <a:lnTo>
                  <a:pt x="43197" y="2249"/>
                </a:lnTo>
                <a:lnTo>
                  <a:pt x="48327" y="475"/>
                </a:lnTo>
                <a:close/>
                <a:moveTo>
                  <a:pt x="233338" y="1742"/>
                </a:moveTo>
                <a:lnTo>
                  <a:pt x="243820" y="2787"/>
                </a:lnTo>
                <a:lnTo>
                  <a:pt x="243820" y="5669"/>
                </a:lnTo>
                <a:lnTo>
                  <a:pt x="232863" y="4909"/>
                </a:lnTo>
                <a:lnTo>
                  <a:pt x="233338" y="1742"/>
                </a:lnTo>
                <a:close/>
                <a:moveTo>
                  <a:pt x="188463" y="1425"/>
                </a:moveTo>
                <a:cubicBezTo>
                  <a:pt x="191440" y="1932"/>
                  <a:pt x="194385" y="2471"/>
                  <a:pt x="197108" y="2882"/>
                </a:cubicBezTo>
                <a:lnTo>
                  <a:pt x="196823" y="6397"/>
                </a:lnTo>
                <a:lnTo>
                  <a:pt x="188051" y="5701"/>
                </a:lnTo>
                <a:lnTo>
                  <a:pt x="188463" y="1425"/>
                </a:lnTo>
                <a:close/>
                <a:moveTo>
                  <a:pt x="204709" y="3927"/>
                </a:moveTo>
                <a:cubicBezTo>
                  <a:pt x="205152" y="3959"/>
                  <a:pt x="205564" y="3991"/>
                  <a:pt x="205912" y="3991"/>
                </a:cubicBezTo>
                <a:lnTo>
                  <a:pt x="208541" y="4149"/>
                </a:lnTo>
                <a:lnTo>
                  <a:pt x="208351" y="7284"/>
                </a:lnTo>
                <a:lnTo>
                  <a:pt x="204392" y="7094"/>
                </a:lnTo>
                <a:lnTo>
                  <a:pt x="204709" y="3927"/>
                </a:lnTo>
                <a:close/>
                <a:moveTo>
                  <a:pt x="37370" y="3294"/>
                </a:moveTo>
                <a:lnTo>
                  <a:pt x="38985" y="6809"/>
                </a:lnTo>
                <a:lnTo>
                  <a:pt x="34139" y="8488"/>
                </a:lnTo>
                <a:lnTo>
                  <a:pt x="32778" y="5226"/>
                </a:lnTo>
                <a:lnTo>
                  <a:pt x="37370" y="3294"/>
                </a:lnTo>
                <a:close/>
                <a:moveTo>
                  <a:pt x="64763" y="3136"/>
                </a:moveTo>
                <a:lnTo>
                  <a:pt x="66727" y="7031"/>
                </a:lnTo>
                <a:lnTo>
                  <a:pt x="61755" y="8614"/>
                </a:lnTo>
                <a:lnTo>
                  <a:pt x="60298" y="5352"/>
                </a:lnTo>
                <a:lnTo>
                  <a:pt x="64763" y="3136"/>
                </a:lnTo>
                <a:close/>
                <a:moveTo>
                  <a:pt x="52982" y="2376"/>
                </a:moveTo>
                <a:lnTo>
                  <a:pt x="54693" y="6619"/>
                </a:lnTo>
                <a:lnTo>
                  <a:pt x="48929" y="8804"/>
                </a:lnTo>
                <a:lnTo>
                  <a:pt x="47124" y="4434"/>
                </a:lnTo>
                <a:lnTo>
                  <a:pt x="52982" y="2376"/>
                </a:lnTo>
                <a:close/>
                <a:moveTo>
                  <a:pt x="197552" y="2977"/>
                </a:moveTo>
                <a:cubicBezTo>
                  <a:pt x="199927" y="3357"/>
                  <a:pt x="202080" y="3642"/>
                  <a:pt x="203791" y="3832"/>
                </a:cubicBezTo>
                <a:lnTo>
                  <a:pt x="203315" y="8899"/>
                </a:lnTo>
                <a:lnTo>
                  <a:pt x="197108" y="8456"/>
                </a:lnTo>
                <a:lnTo>
                  <a:pt x="197267" y="6683"/>
                </a:lnTo>
                <a:lnTo>
                  <a:pt x="197552" y="2977"/>
                </a:lnTo>
                <a:close/>
                <a:moveTo>
                  <a:pt x="188019" y="6144"/>
                </a:moveTo>
                <a:lnTo>
                  <a:pt x="196792" y="6873"/>
                </a:lnTo>
                <a:lnTo>
                  <a:pt x="196633" y="8646"/>
                </a:lnTo>
                <a:lnTo>
                  <a:pt x="196538" y="9881"/>
                </a:lnTo>
                <a:lnTo>
                  <a:pt x="192675" y="9501"/>
                </a:lnTo>
                <a:cubicBezTo>
                  <a:pt x="192640" y="9449"/>
                  <a:pt x="192586" y="9425"/>
                  <a:pt x="192528" y="9425"/>
                </a:cubicBezTo>
                <a:cubicBezTo>
                  <a:pt x="192481" y="9425"/>
                  <a:pt x="192432" y="9441"/>
                  <a:pt x="192390" y="9469"/>
                </a:cubicBezTo>
                <a:lnTo>
                  <a:pt x="187766" y="8963"/>
                </a:lnTo>
                <a:lnTo>
                  <a:pt x="188019" y="6144"/>
                </a:lnTo>
                <a:close/>
                <a:moveTo>
                  <a:pt x="57321" y="887"/>
                </a:moveTo>
                <a:lnTo>
                  <a:pt x="60868" y="8931"/>
                </a:lnTo>
                <a:lnTo>
                  <a:pt x="56783" y="10483"/>
                </a:lnTo>
                <a:lnTo>
                  <a:pt x="53426" y="2249"/>
                </a:lnTo>
                <a:lnTo>
                  <a:pt x="57321" y="887"/>
                </a:lnTo>
                <a:close/>
                <a:moveTo>
                  <a:pt x="3832" y="5004"/>
                </a:moveTo>
                <a:lnTo>
                  <a:pt x="5510" y="8773"/>
                </a:lnTo>
                <a:lnTo>
                  <a:pt x="2439" y="10641"/>
                </a:lnTo>
                <a:lnTo>
                  <a:pt x="348" y="7316"/>
                </a:lnTo>
                <a:lnTo>
                  <a:pt x="3832" y="5004"/>
                </a:lnTo>
                <a:close/>
                <a:moveTo>
                  <a:pt x="46680" y="4624"/>
                </a:moveTo>
                <a:lnTo>
                  <a:pt x="48454" y="8963"/>
                </a:lnTo>
                <a:lnTo>
                  <a:pt x="41677" y="11496"/>
                </a:lnTo>
                <a:lnTo>
                  <a:pt x="39618" y="7094"/>
                </a:lnTo>
                <a:lnTo>
                  <a:pt x="46680" y="4624"/>
                </a:lnTo>
                <a:close/>
                <a:moveTo>
                  <a:pt x="71730" y="2819"/>
                </a:moveTo>
                <a:lnTo>
                  <a:pt x="76259" y="8488"/>
                </a:lnTo>
                <a:lnTo>
                  <a:pt x="76861" y="9438"/>
                </a:lnTo>
                <a:lnTo>
                  <a:pt x="71255" y="12351"/>
                </a:lnTo>
                <a:lnTo>
                  <a:pt x="67328" y="7189"/>
                </a:lnTo>
                <a:lnTo>
                  <a:pt x="71730" y="2819"/>
                </a:lnTo>
                <a:close/>
                <a:moveTo>
                  <a:pt x="246100" y="3041"/>
                </a:moveTo>
                <a:lnTo>
                  <a:pt x="251262" y="3547"/>
                </a:lnTo>
                <a:lnTo>
                  <a:pt x="251262" y="12731"/>
                </a:lnTo>
                <a:lnTo>
                  <a:pt x="246069" y="12510"/>
                </a:lnTo>
                <a:cubicBezTo>
                  <a:pt x="246100" y="9216"/>
                  <a:pt x="246100" y="5922"/>
                  <a:pt x="246100" y="3041"/>
                </a:cubicBezTo>
                <a:close/>
                <a:moveTo>
                  <a:pt x="54883" y="7031"/>
                </a:moveTo>
                <a:lnTo>
                  <a:pt x="56371" y="10641"/>
                </a:lnTo>
                <a:lnTo>
                  <a:pt x="50576" y="12858"/>
                </a:lnTo>
                <a:lnTo>
                  <a:pt x="49087" y="9216"/>
                </a:lnTo>
                <a:lnTo>
                  <a:pt x="54883" y="7031"/>
                </a:lnTo>
                <a:close/>
                <a:moveTo>
                  <a:pt x="251737" y="3611"/>
                </a:moveTo>
                <a:lnTo>
                  <a:pt x="254683" y="3896"/>
                </a:lnTo>
                <a:lnTo>
                  <a:pt x="254556" y="12858"/>
                </a:lnTo>
                <a:lnTo>
                  <a:pt x="251737" y="12731"/>
                </a:lnTo>
                <a:lnTo>
                  <a:pt x="251737" y="3611"/>
                </a:lnTo>
                <a:close/>
                <a:moveTo>
                  <a:pt x="255126" y="3927"/>
                </a:moveTo>
                <a:lnTo>
                  <a:pt x="259940" y="4434"/>
                </a:lnTo>
                <a:lnTo>
                  <a:pt x="259655" y="13080"/>
                </a:lnTo>
                <a:lnTo>
                  <a:pt x="254999" y="12890"/>
                </a:lnTo>
                <a:lnTo>
                  <a:pt x="255126" y="3927"/>
                </a:lnTo>
                <a:close/>
                <a:moveTo>
                  <a:pt x="260415" y="4466"/>
                </a:moveTo>
                <a:lnTo>
                  <a:pt x="268332" y="5257"/>
                </a:lnTo>
                <a:lnTo>
                  <a:pt x="267794" y="13428"/>
                </a:lnTo>
                <a:lnTo>
                  <a:pt x="260130" y="13080"/>
                </a:lnTo>
                <a:lnTo>
                  <a:pt x="260415" y="4466"/>
                </a:lnTo>
                <a:close/>
                <a:moveTo>
                  <a:pt x="135069" y="9564"/>
                </a:moveTo>
                <a:lnTo>
                  <a:pt x="138299" y="10926"/>
                </a:lnTo>
                <a:cubicBezTo>
                  <a:pt x="138109" y="11401"/>
                  <a:pt x="137634" y="12510"/>
                  <a:pt x="137000" y="13998"/>
                </a:cubicBezTo>
                <a:lnTo>
                  <a:pt x="133707" y="12605"/>
                </a:lnTo>
                <a:lnTo>
                  <a:pt x="135069" y="9564"/>
                </a:lnTo>
                <a:close/>
                <a:moveTo>
                  <a:pt x="5700" y="9184"/>
                </a:moveTo>
                <a:lnTo>
                  <a:pt x="7284" y="12763"/>
                </a:lnTo>
                <a:lnTo>
                  <a:pt x="4655" y="14125"/>
                </a:lnTo>
                <a:lnTo>
                  <a:pt x="2692" y="11053"/>
                </a:lnTo>
                <a:lnTo>
                  <a:pt x="5700" y="9184"/>
                </a:lnTo>
                <a:close/>
                <a:moveTo>
                  <a:pt x="175320" y="5194"/>
                </a:moveTo>
                <a:lnTo>
                  <a:pt x="187576" y="6112"/>
                </a:lnTo>
                <a:lnTo>
                  <a:pt x="186753" y="14885"/>
                </a:lnTo>
                <a:lnTo>
                  <a:pt x="182762" y="14505"/>
                </a:lnTo>
                <a:lnTo>
                  <a:pt x="174053" y="9406"/>
                </a:lnTo>
                <a:lnTo>
                  <a:pt x="175320" y="5194"/>
                </a:lnTo>
                <a:close/>
                <a:moveTo>
                  <a:pt x="48644" y="9374"/>
                </a:moveTo>
                <a:lnTo>
                  <a:pt x="50132" y="13016"/>
                </a:lnTo>
                <a:lnTo>
                  <a:pt x="43545" y="15518"/>
                </a:lnTo>
                <a:lnTo>
                  <a:pt x="41867" y="11908"/>
                </a:lnTo>
                <a:lnTo>
                  <a:pt x="48644" y="9374"/>
                </a:lnTo>
                <a:close/>
                <a:moveTo>
                  <a:pt x="66948" y="7474"/>
                </a:moveTo>
                <a:lnTo>
                  <a:pt x="70875" y="12573"/>
                </a:lnTo>
                <a:lnTo>
                  <a:pt x="64858" y="15740"/>
                </a:lnTo>
                <a:lnTo>
                  <a:pt x="61913" y="9058"/>
                </a:lnTo>
                <a:lnTo>
                  <a:pt x="66948" y="7474"/>
                </a:lnTo>
                <a:close/>
                <a:moveTo>
                  <a:pt x="187703" y="9406"/>
                </a:moveTo>
                <a:lnTo>
                  <a:pt x="192295" y="9881"/>
                </a:lnTo>
                <a:lnTo>
                  <a:pt x="192136" y="12700"/>
                </a:lnTo>
                <a:cubicBezTo>
                  <a:pt x="192136" y="12826"/>
                  <a:pt x="192231" y="12921"/>
                  <a:pt x="192358" y="12921"/>
                </a:cubicBezTo>
                <a:cubicBezTo>
                  <a:pt x="192485" y="12921"/>
                  <a:pt x="192580" y="12826"/>
                  <a:pt x="192580" y="12731"/>
                </a:cubicBezTo>
                <a:lnTo>
                  <a:pt x="192738" y="9944"/>
                </a:lnTo>
                <a:lnTo>
                  <a:pt x="196507" y="10356"/>
                </a:lnTo>
                <a:lnTo>
                  <a:pt x="196063" y="15740"/>
                </a:lnTo>
                <a:lnTo>
                  <a:pt x="187196" y="14948"/>
                </a:lnTo>
                <a:lnTo>
                  <a:pt x="187703" y="9406"/>
                </a:lnTo>
                <a:close/>
                <a:moveTo>
                  <a:pt x="197077" y="8899"/>
                </a:moveTo>
                <a:lnTo>
                  <a:pt x="203252" y="9374"/>
                </a:lnTo>
                <a:lnTo>
                  <a:pt x="202587" y="16342"/>
                </a:lnTo>
                <a:lnTo>
                  <a:pt x="196538" y="15803"/>
                </a:lnTo>
                <a:lnTo>
                  <a:pt x="197077" y="8899"/>
                </a:lnTo>
                <a:close/>
                <a:moveTo>
                  <a:pt x="183649" y="15075"/>
                </a:moveTo>
                <a:lnTo>
                  <a:pt x="186689" y="15360"/>
                </a:lnTo>
                <a:lnTo>
                  <a:pt x="186563" y="16785"/>
                </a:lnTo>
                <a:lnTo>
                  <a:pt x="183649" y="15075"/>
                </a:lnTo>
                <a:close/>
                <a:moveTo>
                  <a:pt x="204361" y="7569"/>
                </a:moveTo>
                <a:lnTo>
                  <a:pt x="208319" y="7759"/>
                </a:lnTo>
                <a:lnTo>
                  <a:pt x="208161" y="16817"/>
                </a:lnTo>
                <a:lnTo>
                  <a:pt x="203505" y="16405"/>
                </a:lnTo>
                <a:lnTo>
                  <a:pt x="204361" y="7569"/>
                </a:lnTo>
                <a:close/>
                <a:moveTo>
                  <a:pt x="56529" y="11053"/>
                </a:moveTo>
                <a:lnTo>
                  <a:pt x="57923" y="14378"/>
                </a:lnTo>
                <a:lnTo>
                  <a:pt x="52191" y="16848"/>
                </a:lnTo>
                <a:lnTo>
                  <a:pt x="50734" y="13270"/>
                </a:lnTo>
                <a:lnTo>
                  <a:pt x="56529" y="11053"/>
                </a:lnTo>
                <a:close/>
                <a:moveTo>
                  <a:pt x="77083" y="9818"/>
                </a:moveTo>
                <a:lnTo>
                  <a:pt x="79996" y="14410"/>
                </a:lnTo>
                <a:lnTo>
                  <a:pt x="74676" y="16848"/>
                </a:lnTo>
                <a:lnTo>
                  <a:pt x="71540" y="12731"/>
                </a:lnTo>
                <a:lnTo>
                  <a:pt x="77083" y="9818"/>
                </a:lnTo>
                <a:close/>
                <a:moveTo>
                  <a:pt x="15265" y="6302"/>
                </a:moveTo>
                <a:lnTo>
                  <a:pt x="19033" y="13776"/>
                </a:lnTo>
                <a:lnTo>
                  <a:pt x="9722" y="17038"/>
                </a:lnTo>
                <a:lnTo>
                  <a:pt x="6144" y="8994"/>
                </a:lnTo>
                <a:lnTo>
                  <a:pt x="15265" y="6302"/>
                </a:lnTo>
                <a:close/>
                <a:moveTo>
                  <a:pt x="125251" y="5416"/>
                </a:moveTo>
                <a:lnTo>
                  <a:pt x="134657" y="9406"/>
                </a:lnTo>
                <a:lnTo>
                  <a:pt x="133200" y="12636"/>
                </a:lnTo>
                <a:lnTo>
                  <a:pt x="131110" y="17228"/>
                </a:lnTo>
                <a:lnTo>
                  <a:pt x="121704" y="13238"/>
                </a:lnTo>
                <a:cubicBezTo>
                  <a:pt x="122908" y="10578"/>
                  <a:pt x="124111" y="7918"/>
                  <a:pt x="125251" y="5416"/>
                </a:cubicBezTo>
                <a:close/>
                <a:moveTo>
                  <a:pt x="61058" y="9343"/>
                </a:moveTo>
                <a:lnTo>
                  <a:pt x="64035" y="16151"/>
                </a:lnTo>
                <a:lnTo>
                  <a:pt x="61406" y="17545"/>
                </a:lnTo>
                <a:lnTo>
                  <a:pt x="58271" y="10388"/>
                </a:lnTo>
                <a:lnTo>
                  <a:pt x="61058" y="9343"/>
                </a:lnTo>
                <a:close/>
                <a:moveTo>
                  <a:pt x="246069" y="12953"/>
                </a:moveTo>
                <a:lnTo>
                  <a:pt x="259876" y="13555"/>
                </a:lnTo>
                <a:lnTo>
                  <a:pt x="267984" y="13903"/>
                </a:lnTo>
                <a:lnTo>
                  <a:pt x="283502" y="15075"/>
                </a:lnTo>
                <a:cubicBezTo>
                  <a:pt x="283502" y="15106"/>
                  <a:pt x="283502" y="15106"/>
                  <a:pt x="283502" y="15138"/>
                </a:cubicBezTo>
                <a:lnTo>
                  <a:pt x="283502" y="17608"/>
                </a:lnTo>
                <a:lnTo>
                  <a:pt x="269187" y="17133"/>
                </a:lnTo>
                <a:cubicBezTo>
                  <a:pt x="269155" y="17070"/>
                  <a:pt x="269060" y="17007"/>
                  <a:pt x="268997" y="17007"/>
                </a:cubicBezTo>
                <a:cubicBezTo>
                  <a:pt x="268902" y="17007"/>
                  <a:pt x="268839" y="17070"/>
                  <a:pt x="268807" y="17133"/>
                </a:cubicBezTo>
                <a:lnTo>
                  <a:pt x="246037" y="16373"/>
                </a:lnTo>
                <a:cubicBezTo>
                  <a:pt x="246069" y="15265"/>
                  <a:pt x="246069" y="14125"/>
                  <a:pt x="246069" y="12953"/>
                </a:cubicBezTo>
                <a:close/>
                <a:moveTo>
                  <a:pt x="39206" y="7221"/>
                </a:moveTo>
                <a:lnTo>
                  <a:pt x="43102" y="15708"/>
                </a:lnTo>
                <a:lnTo>
                  <a:pt x="37876" y="17672"/>
                </a:lnTo>
                <a:lnTo>
                  <a:pt x="34298" y="8931"/>
                </a:lnTo>
                <a:lnTo>
                  <a:pt x="39206" y="7221"/>
                </a:lnTo>
                <a:close/>
                <a:moveTo>
                  <a:pt x="7506" y="13206"/>
                </a:moveTo>
                <a:lnTo>
                  <a:pt x="9279" y="17197"/>
                </a:lnTo>
                <a:lnTo>
                  <a:pt x="7094" y="17957"/>
                </a:lnTo>
                <a:lnTo>
                  <a:pt x="4909" y="14536"/>
                </a:lnTo>
                <a:lnTo>
                  <a:pt x="7506" y="13206"/>
                </a:lnTo>
                <a:close/>
                <a:moveTo>
                  <a:pt x="71160" y="12953"/>
                </a:moveTo>
                <a:lnTo>
                  <a:pt x="72776" y="15043"/>
                </a:lnTo>
                <a:lnTo>
                  <a:pt x="65872" y="17988"/>
                </a:lnTo>
                <a:lnTo>
                  <a:pt x="65048" y="16151"/>
                </a:lnTo>
                <a:lnTo>
                  <a:pt x="71160" y="12953"/>
                </a:lnTo>
                <a:close/>
                <a:moveTo>
                  <a:pt x="208984" y="4212"/>
                </a:moveTo>
                <a:cubicBezTo>
                  <a:pt x="212753" y="4434"/>
                  <a:pt x="218358" y="4814"/>
                  <a:pt x="223995" y="5194"/>
                </a:cubicBezTo>
                <a:lnTo>
                  <a:pt x="222127" y="18115"/>
                </a:lnTo>
                <a:lnTo>
                  <a:pt x="208604" y="16880"/>
                </a:lnTo>
                <a:lnTo>
                  <a:pt x="208794" y="7538"/>
                </a:lnTo>
                <a:lnTo>
                  <a:pt x="208984" y="4212"/>
                </a:lnTo>
                <a:close/>
                <a:moveTo>
                  <a:pt x="57859" y="10546"/>
                </a:moveTo>
                <a:lnTo>
                  <a:pt x="60995" y="17767"/>
                </a:lnTo>
                <a:lnTo>
                  <a:pt x="60013" y="18273"/>
                </a:lnTo>
                <a:lnTo>
                  <a:pt x="56973" y="10894"/>
                </a:lnTo>
                <a:lnTo>
                  <a:pt x="57859" y="10546"/>
                </a:lnTo>
                <a:close/>
                <a:moveTo>
                  <a:pt x="224914" y="5257"/>
                </a:moveTo>
                <a:lnTo>
                  <a:pt x="232293" y="5764"/>
                </a:lnTo>
                <a:lnTo>
                  <a:pt x="230329" y="18843"/>
                </a:lnTo>
                <a:lnTo>
                  <a:pt x="223045" y="18178"/>
                </a:lnTo>
                <a:lnTo>
                  <a:pt x="224914" y="5257"/>
                </a:lnTo>
                <a:close/>
                <a:moveTo>
                  <a:pt x="133549" y="13016"/>
                </a:moveTo>
                <a:lnTo>
                  <a:pt x="136842" y="14441"/>
                </a:lnTo>
                <a:cubicBezTo>
                  <a:pt x="136304" y="15708"/>
                  <a:pt x="135670" y="17260"/>
                  <a:pt x="135005" y="18907"/>
                </a:cubicBezTo>
                <a:lnTo>
                  <a:pt x="131522" y="17418"/>
                </a:lnTo>
                <a:lnTo>
                  <a:pt x="133549" y="13016"/>
                </a:lnTo>
                <a:close/>
                <a:moveTo>
                  <a:pt x="106091" y="7063"/>
                </a:moveTo>
                <a:lnTo>
                  <a:pt x="111982" y="9564"/>
                </a:lnTo>
                <a:lnTo>
                  <a:pt x="108973" y="19192"/>
                </a:lnTo>
                <a:lnTo>
                  <a:pt x="103938" y="17862"/>
                </a:lnTo>
                <a:cubicBezTo>
                  <a:pt x="103938" y="17545"/>
                  <a:pt x="103906" y="16912"/>
                  <a:pt x="103875" y="16183"/>
                </a:cubicBezTo>
                <a:cubicBezTo>
                  <a:pt x="103811" y="14695"/>
                  <a:pt x="103685" y="11940"/>
                  <a:pt x="103906" y="11591"/>
                </a:cubicBezTo>
                <a:cubicBezTo>
                  <a:pt x="104223" y="11053"/>
                  <a:pt x="105711" y="7886"/>
                  <a:pt x="106091" y="7063"/>
                </a:cubicBezTo>
                <a:close/>
                <a:moveTo>
                  <a:pt x="87090" y="14821"/>
                </a:moveTo>
                <a:lnTo>
                  <a:pt x="88262" y="16848"/>
                </a:lnTo>
                <a:lnTo>
                  <a:pt x="83733" y="19413"/>
                </a:lnTo>
                <a:lnTo>
                  <a:pt x="82466" y="17418"/>
                </a:lnTo>
                <a:lnTo>
                  <a:pt x="87090" y="14821"/>
                </a:lnTo>
                <a:close/>
                <a:moveTo>
                  <a:pt x="4497" y="14726"/>
                </a:moveTo>
                <a:lnTo>
                  <a:pt x="6619" y="18115"/>
                </a:lnTo>
                <a:lnTo>
                  <a:pt x="2534" y="19540"/>
                </a:lnTo>
                <a:lnTo>
                  <a:pt x="887" y="16627"/>
                </a:lnTo>
                <a:lnTo>
                  <a:pt x="4497" y="14726"/>
                </a:lnTo>
                <a:close/>
                <a:moveTo>
                  <a:pt x="80281" y="14790"/>
                </a:moveTo>
                <a:lnTo>
                  <a:pt x="81833" y="17260"/>
                </a:lnTo>
                <a:lnTo>
                  <a:pt x="76259" y="19888"/>
                </a:lnTo>
                <a:lnTo>
                  <a:pt x="74929" y="17228"/>
                </a:lnTo>
                <a:lnTo>
                  <a:pt x="80281" y="14790"/>
                </a:lnTo>
                <a:close/>
                <a:moveTo>
                  <a:pt x="232736" y="5796"/>
                </a:moveTo>
                <a:cubicBezTo>
                  <a:pt x="237708" y="6144"/>
                  <a:pt x="241888" y="6429"/>
                  <a:pt x="243820" y="6587"/>
                </a:cubicBezTo>
                <a:cubicBezTo>
                  <a:pt x="243820" y="11021"/>
                  <a:pt x="243789" y="15930"/>
                  <a:pt x="243662" y="20078"/>
                </a:cubicBezTo>
                <a:lnTo>
                  <a:pt x="237993" y="19572"/>
                </a:lnTo>
                <a:cubicBezTo>
                  <a:pt x="237961" y="19540"/>
                  <a:pt x="237930" y="19508"/>
                  <a:pt x="237866" y="19508"/>
                </a:cubicBezTo>
                <a:cubicBezTo>
                  <a:pt x="237835" y="19508"/>
                  <a:pt x="237771" y="19508"/>
                  <a:pt x="237740" y="19540"/>
                </a:cubicBezTo>
                <a:lnTo>
                  <a:pt x="230804" y="18907"/>
                </a:lnTo>
                <a:lnTo>
                  <a:pt x="232736" y="5796"/>
                </a:lnTo>
                <a:close/>
                <a:moveTo>
                  <a:pt x="73061" y="15423"/>
                </a:moveTo>
                <a:lnTo>
                  <a:pt x="74264" y="17007"/>
                </a:lnTo>
                <a:lnTo>
                  <a:pt x="66790" y="20110"/>
                </a:lnTo>
                <a:lnTo>
                  <a:pt x="66062" y="18432"/>
                </a:lnTo>
                <a:lnTo>
                  <a:pt x="73061" y="15423"/>
                </a:lnTo>
                <a:close/>
                <a:moveTo>
                  <a:pt x="127468" y="475"/>
                </a:moveTo>
                <a:lnTo>
                  <a:pt x="149225" y="7791"/>
                </a:lnTo>
                <a:lnTo>
                  <a:pt x="151442" y="20205"/>
                </a:lnTo>
                <a:lnTo>
                  <a:pt x="137444" y="14220"/>
                </a:lnTo>
                <a:cubicBezTo>
                  <a:pt x="138267" y="12225"/>
                  <a:pt x="138806" y="10958"/>
                  <a:pt x="138837" y="10926"/>
                </a:cubicBezTo>
                <a:cubicBezTo>
                  <a:pt x="138869" y="10799"/>
                  <a:pt x="138806" y="10673"/>
                  <a:pt x="138711" y="10609"/>
                </a:cubicBezTo>
                <a:lnTo>
                  <a:pt x="125410" y="5004"/>
                </a:lnTo>
                <a:cubicBezTo>
                  <a:pt x="126138" y="3421"/>
                  <a:pt x="126835" y="1900"/>
                  <a:pt x="127468" y="475"/>
                </a:cubicBezTo>
                <a:close/>
                <a:moveTo>
                  <a:pt x="6904" y="18527"/>
                </a:moveTo>
                <a:lnTo>
                  <a:pt x="8234" y="20617"/>
                </a:lnTo>
                <a:cubicBezTo>
                  <a:pt x="6746" y="20458"/>
                  <a:pt x="4497" y="20205"/>
                  <a:pt x="2629" y="19983"/>
                </a:cubicBezTo>
                <a:lnTo>
                  <a:pt x="6904" y="18527"/>
                </a:lnTo>
                <a:close/>
                <a:moveTo>
                  <a:pt x="9501" y="17608"/>
                </a:moveTo>
                <a:lnTo>
                  <a:pt x="11084" y="21155"/>
                </a:lnTo>
                <a:lnTo>
                  <a:pt x="11084" y="21155"/>
                </a:lnTo>
                <a:lnTo>
                  <a:pt x="9722" y="20838"/>
                </a:lnTo>
                <a:cubicBezTo>
                  <a:pt x="9596" y="20807"/>
                  <a:pt x="9279" y="20743"/>
                  <a:pt x="8836" y="20680"/>
                </a:cubicBezTo>
                <a:lnTo>
                  <a:pt x="7347" y="18368"/>
                </a:lnTo>
                <a:lnTo>
                  <a:pt x="9501" y="17608"/>
                </a:lnTo>
                <a:close/>
                <a:moveTo>
                  <a:pt x="58081" y="14821"/>
                </a:moveTo>
                <a:lnTo>
                  <a:pt x="59601" y="18495"/>
                </a:lnTo>
                <a:lnTo>
                  <a:pt x="54059" y="21409"/>
                </a:lnTo>
                <a:lnTo>
                  <a:pt x="52349" y="17260"/>
                </a:lnTo>
                <a:lnTo>
                  <a:pt x="58081" y="14821"/>
                </a:lnTo>
                <a:close/>
                <a:moveTo>
                  <a:pt x="88515" y="17228"/>
                </a:moveTo>
                <a:lnTo>
                  <a:pt x="89465" y="18875"/>
                </a:lnTo>
                <a:lnTo>
                  <a:pt x="85000" y="21440"/>
                </a:lnTo>
                <a:lnTo>
                  <a:pt x="83955" y="19793"/>
                </a:lnTo>
                <a:lnTo>
                  <a:pt x="88515" y="17228"/>
                </a:lnTo>
                <a:close/>
                <a:moveTo>
                  <a:pt x="74486" y="17418"/>
                </a:moveTo>
                <a:lnTo>
                  <a:pt x="74992" y="18400"/>
                </a:lnTo>
                <a:lnTo>
                  <a:pt x="67455" y="21567"/>
                </a:lnTo>
                <a:lnTo>
                  <a:pt x="66980" y="20553"/>
                </a:lnTo>
                <a:lnTo>
                  <a:pt x="74486" y="17418"/>
                </a:lnTo>
                <a:close/>
                <a:moveTo>
                  <a:pt x="64225" y="16595"/>
                </a:moveTo>
                <a:lnTo>
                  <a:pt x="65935" y="20458"/>
                </a:lnTo>
                <a:lnTo>
                  <a:pt x="63212" y="21662"/>
                </a:lnTo>
                <a:lnTo>
                  <a:pt x="61596" y="17957"/>
                </a:lnTo>
                <a:lnTo>
                  <a:pt x="64225" y="16595"/>
                </a:lnTo>
                <a:close/>
                <a:moveTo>
                  <a:pt x="187164" y="15391"/>
                </a:moveTo>
                <a:lnTo>
                  <a:pt x="196032" y="16183"/>
                </a:lnTo>
                <a:lnTo>
                  <a:pt x="195588" y="22105"/>
                </a:lnTo>
                <a:lnTo>
                  <a:pt x="187006" y="17038"/>
                </a:lnTo>
                <a:lnTo>
                  <a:pt x="187164" y="15391"/>
                </a:lnTo>
                <a:close/>
                <a:moveTo>
                  <a:pt x="61185" y="18178"/>
                </a:moveTo>
                <a:lnTo>
                  <a:pt x="62768" y="21820"/>
                </a:lnTo>
                <a:lnTo>
                  <a:pt x="61660" y="22327"/>
                </a:lnTo>
                <a:lnTo>
                  <a:pt x="60203" y="18717"/>
                </a:lnTo>
                <a:lnTo>
                  <a:pt x="61185" y="18178"/>
                </a:lnTo>
                <a:close/>
                <a:moveTo>
                  <a:pt x="246005" y="16848"/>
                </a:moveTo>
                <a:lnTo>
                  <a:pt x="268744" y="17577"/>
                </a:lnTo>
                <a:lnTo>
                  <a:pt x="268649" y="22644"/>
                </a:lnTo>
                <a:lnTo>
                  <a:pt x="245942" y="20268"/>
                </a:lnTo>
                <a:cubicBezTo>
                  <a:pt x="245974" y="19192"/>
                  <a:pt x="246005" y="18020"/>
                  <a:pt x="246005" y="16848"/>
                </a:cubicBezTo>
                <a:close/>
                <a:moveTo>
                  <a:pt x="19223" y="14220"/>
                </a:moveTo>
                <a:cubicBezTo>
                  <a:pt x="19350" y="15170"/>
                  <a:pt x="19888" y="18685"/>
                  <a:pt x="20585" y="23277"/>
                </a:cubicBezTo>
                <a:lnTo>
                  <a:pt x="11591" y="21282"/>
                </a:lnTo>
                <a:lnTo>
                  <a:pt x="9912" y="17450"/>
                </a:lnTo>
                <a:lnTo>
                  <a:pt x="19223" y="14220"/>
                </a:lnTo>
                <a:close/>
                <a:moveTo>
                  <a:pt x="89687" y="19287"/>
                </a:moveTo>
                <a:lnTo>
                  <a:pt x="90732" y="21060"/>
                </a:lnTo>
                <a:lnTo>
                  <a:pt x="86267" y="23435"/>
                </a:lnTo>
                <a:lnTo>
                  <a:pt x="85253" y="21820"/>
                </a:lnTo>
                <a:lnTo>
                  <a:pt x="89687" y="19287"/>
                </a:lnTo>
                <a:close/>
                <a:moveTo>
                  <a:pt x="269219" y="17577"/>
                </a:moveTo>
                <a:lnTo>
                  <a:pt x="277168" y="17830"/>
                </a:lnTo>
                <a:lnTo>
                  <a:pt x="277009" y="23530"/>
                </a:lnTo>
                <a:lnTo>
                  <a:pt x="269092" y="22707"/>
                </a:lnTo>
                <a:lnTo>
                  <a:pt x="269219" y="17577"/>
                </a:lnTo>
                <a:close/>
                <a:moveTo>
                  <a:pt x="75214" y="18780"/>
                </a:moveTo>
                <a:lnTo>
                  <a:pt x="75847" y="20078"/>
                </a:lnTo>
                <a:lnTo>
                  <a:pt x="68342" y="23625"/>
                </a:lnTo>
                <a:lnTo>
                  <a:pt x="67614" y="21947"/>
                </a:lnTo>
                <a:lnTo>
                  <a:pt x="75214" y="18780"/>
                </a:lnTo>
                <a:close/>
                <a:moveTo>
                  <a:pt x="22960" y="12890"/>
                </a:moveTo>
                <a:lnTo>
                  <a:pt x="24195" y="24069"/>
                </a:lnTo>
                <a:lnTo>
                  <a:pt x="22992" y="23815"/>
                </a:lnTo>
                <a:cubicBezTo>
                  <a:pt x="22105" y="18052"/>
                  <a:pt x="21472" y="13745"/>
                  <a:pt x="21440" y="13650"/>
                </a:cubicBezTo>
                <a:cubicBezTo>
                  <a:pt x="21440" y="13555"/>
                  <a:pt x="21408" y="13491"/>
                  <a:pt x="21408" y="13428"/>
                </a:cubicBezTo>
                <a:lnTo>
                  <a:pt x="22960" y="12890"/>
                </a:lnTo>
                <a:close/>
                <a:moveTo>
                  <a:pt x="112394" y="9754"/>
                </a:moveTo>
                <a:lnTo>
                  <a:pt x="120691" y="13270"/>
                </a:lnTo>
                <a:cubicBezTo>
                  <a:pt x="119044" y="16975"/>
                  <a:pt x="117334" y="20775"/>
                  <a:pt x="115845" y="24195"/>
                </a:cubicBezTo>
                <a:lnTo>
                  <a:pt x="109702" y="21472"/>
                </a:lnTo>
                <a:lnTo>
                  <a:pt x="109353" y="19477"/>
                </a:lnTo>
                <a:lnTo>
                  <a:pt x="112394" y="9754"/>
                </a:lnTo>
                <a:close/>
                <a:moveTo>
                  <a:pt x="277643" y="17862"/>
                </a:moveTo>
                <a:lnTo>
                  <a:pt x="283502" y="18052"/>
                </a:lnTo>
                <a:lnTo>
                  <a:pt x="283502" y="24195"/>
                </a:lnTo>
                <a:lnTo>
                  <a:pt x="277453" y="23562"/>
                </a:lnTo>
                <a:lnTo>
                  <a:pt x="277643" y="17862"/>
                </a:lnTo>
                <a:close/>
                <a:moveTo>
                  <a:pt x="50291" y="13428"/>
                </a:moveTo>
                <a:lnTo>
                  <a:pt x="53679" y="21630"/>
                </a:lnTo>
                <a:lnTo>
                  <a:pt x="47852" y="24670"/>
                </a:lnTo>
                <a:lnTo>
                  <a:pt x="43767" y="15930"/>
                </a:lnTo>
                <a:lnTo>
                  <a:pt x="50291" y="13428"/>
                </a:lnTo>
                <a:close/>
                <a:moveTo>
                  <a:pt x="59791" y="18938"/>
                </a:moveTo>
                <a:lnTo>
                  <a:pt x="61248" y="22517"/>
                </a:lnTo>
                <a:lnTo>
                  <a:pt x="55548" y="24987"/>
                </a:lnTo>
                <a:lnTo>
                  <a:pt x="54249" y="21852"/>
                </a:lnTo>
                <a:lnTo>
                  <a:pt x="59791" y="18938"/>
                </a:lnTo>
                <a:close/>
                <a:moveTo>
                  <a:pt x="82055" y="17672"/>
                </a:moveTo>
                <a:lnTo>
                  <a:pt x="85031" y="22359"/>
                </a:lnTo>
                <a:lnTo>
                  <a:pt x="78919" y="25145"/>
                </a:lnTo>
                <a:lnTo>
                  <a:pt x="76449" y="20300"/>
                </a:lnTo>
                <a:lnTo>
                  <a:pt x="82055" y="17672"/>
                </a:lnTo>
                <a:close/>
                <a:moveTo>
                  <a:pt x="66125" y="20870"/>
                </a:moveTo>
                <a:lnTo>
                  <a:pt x="67518" y="24037"/>
                </a:lnTo>
                <a:lnTo>
                  <a:pt x="64795" y="25304"/>
                </a:lnTo>
                <a:lnTo>
                  <a:pt x="63370" y="22042"/>
                </a:lnTo>
                <a:lnTo>
                  <a:pt x="66125" y="20870"/>
                </a:lnTo>
                <a:close/>
                <a:moveTo>
                  <a:pt x="150238" y="8203"/>
                </a:moveTo>
                <a:lnTo>
                  <a:pt x="177569" y="20680"/>
                </a:lnTo>
                <a:lnTo>
                  <a:pt x="176555" y="22390"/>
                </a:lnTo>
                <a:lnTo>
                  <a:pt x="175035" y="25335"/>
                </a:lnTo>
                <a:lnTo>
                  <a:pt x="161639" y="20047"/>
                </a:lnTo>
                <a:cubicBezTo>
                  <a:pt x="161609" y="20039"/>
                  <a:pt x="161579" y="20035"/>
                  <a:pt x="161551" y="20035"/>
                </a:cubicBezTo>
                <a:cubicBezTo>
                  <a:pt x="161458" y="20035"/>
                  <a:pt x="161378" y="20077"/>
                  <a:pt x="161354" y="20173"/>
                </a:cubicBezTo>
                <a:lnTo>
                  <a:pt x="159295" y="24385"/>
                </a:lnTo>
                <a:lnTo>
                  <a:pt x="152423" y="20680"/>
                </a:lnTo>
                <a:cubicBezTo>
                  <a:pt x="152455" y="20617"/>
                  <a:pt x="152455" y="20585"/>
                  <a:pt x="152423" y="20522"/>
                </a:cubicBezTo>
                <a:lnTo>
                  <a:pt x="150238" y="8203"/>
                </a:lnTo>
                <a:close/>
                <a:moveTo>
                  <a:pt x="196507" y="16247"/>
                </a:moveTo>
                <a:lnTo>
                  <a:pt x="202555" y="16785"/>
                </a:lnTo>
                <a:lnTo>
                  <a:pt x="201732" y="25716"/>
                </a:lnTo>
                <a:lnTo>
                  <a:pt x="196032" y="22359"/>
                </a:lnTo>
                <a:lnTo>
                  <a:pt x="196507" y="16247"/>
                </a:lnTo>
                <a:close/>
                <a:moveTo>
                  <a:pt x="29009" y="10768"/>
                </a:moveTo>
                <a:lnTo>
                  <a:pt x="32968" y="20553"/>
                </a:lnTo>
                <a:lnTo>
                  <a:pt x="32302" y="25874"/>
                </a:lnTo>
                <a:lnTo>
                  <a:pt x="24670" y="24195"/>
                </a:lnTo>
                <a:lnTo>
                  <a:pt x="23403" y="12731"/>
                </a:lnTo>
                <a:lnTo>
                  <a:pt x="29009" y="10768"/>
                </a:lnTo>
                <a:close/>
                <a:moveTo>
                  <a:pt x="83765" y="4624"/>
                </a:moveTo>
                <a:lnTo>
                  <a:pt x="94659" y="15455"/>
                </a:lnTo>
                <a:lnTo>
                  <a:pt x="96686" y="24544"/>
                </a:lnTo>
                <a:lnTo>
                  <a:pt x="94057" y="25874"/>
                </a:lnTo>
                <a:lnTo>
                  <a:pt x="92949" y="23974"/>
                </a:lnTo>
                <a:lnTo>
                  <a:pt x="89940" y="18843"/>
                </a:lnTo>
                <a:lnTo>
                  <a:pt x="88768" y="16817"/>
                </a:lnTo>
                <a:lnTo>
                  <a:pt x="87343" y="14410"/>
                </a:lnTo>
                <a:cubicBezTo>
                  <a:pt x="87301" y="14325"/>
                  <a:pt x="87231" y="14283"/>
                  <a:pt x="87160" y="14283"/>
                </a:cubicBezTo>
                <a:cubicBezTo>
                  <a:pt x="87125" y="14283"/>
                  <a:pt x="87090" y="14294"/>
                  <a:pt x="87058" y="14315"/>
                </a:cubicBezTo>
                <a:lnTo>
                  <a:pt x="82213" y="17070"/>
                </a:lnTo>
                <a:lnTo>
                  <a:pt x="77494" y="9564"/>
                </a:lnTo>
                <a:lnTo>
                  <a:pt x="83765" y="4624"/>
                </a:lnTo>
                <a:close/>
                <a:moveTo>
                  <a:pt x="76037" y="20458"/>
                </a:moveTo>
                <a:lnTo>
                  <a:pt x="77051" y="22454"/>
                </a:lnTo>
                <a:lnTo>
                  <a:pt x="69355" y="25906"/>
                </a:lnTo>
                <a:lnTo>
                  <a:pt x="68532" y="24037"/>
                </a:lnTo>
                <a:lnTo>
                  <a:pt x="76037" y="20458"/>
                </a:lnTo>
                <a:close/>
                <a:moveTo>
                  <a:pt x="178329" y="21219"/>
                </a:moveTo>
                <a:cubicBezTo>
                  <a:pt x="179754" y="22675"/>
                  <a:pt x="181495" y="24480"/>
                  <a:pt x="182921" y="26032"/>
                </a:cubicBezTo>
                <a:lnTo>
                  <a:pt x="177569" y="22485"/>
                </a:lnTo>
                <a:lnTo>
                  <a:pt x="178329" y="21219"/>
                </a:lnTo>
                <a:close/>
                <a:moveTo>
                  <a:pt x="62990" y="22232"/>
                </a:moveTo>
                <a:lnTo>
                  <a:pt x="64415" y="25494"/>
                </a:lnTo>
                <a:lnTo>
                  <a:pt x="63212" y="26064"/>
                </a:lnTo>
                <a:lnTo>
                  <a:pt x="61850" y="22739"/>
                </a:lnTo>
                <a:lnTo>
                  <a:pt x="62990" y="22232"/>
                </a:lnTo>
                <a:close/>
                <a:moveTo>
                  <a:pt x="90954" y="21472"/>
                </a:moveTo>
                <a:lnTo>
                  <a:pt x="92442" y="24005"/>
                </a:lnTo>
                <a:lnTo>
                  <a:pt x="88198" y="26507"/>
                </a:lnTo>
                <a:lnTo>
                  <a:pt x="86488" y="23815"/>
                </a:lnTo>
                <a:lnTo>
                  <a:pt x="90954" y="21472"/>
                </a:lnTo>
                <a:close/>
                <a:moveTo>
                  <a:pt x="203474" y="16880"/>
                </a:moveTo>
                <a:lnTo>
                  <a:pt x="208161" y="17292"/>
                </a:lnTo>
                <a:lnTo>
                  <a:pt x="207971" y="26824"/>
                </a:lnTo>
                <a:lnTo>
                  <a:pt x="202587" y="26096"/>
                </a:lnTo>
                <a:lnTo>
                  <a:pt x="203474" y="16880"/>
                </a:lnTo>
                <a:close/>
                <a:moveTo>
                  <a:pt x="85285" y="22739"/>
                </a:moveTo>
                <a:lnTo>
                  <a:pt x="86520" y="24670"/>
                </a:lnTo>
                <a:lnTo>
                  <a:pt x="80091" y="27457"/>
                </a:lnTo>
                <a:lnTo>
                  <a:pt x="79109" y="25557"/>
                </a:lnTo>
                <a:lnTo>
                  <a:pt x="85285" y="22739"/>
                </a:lnTo>
                <a:close/>
                <a:moveTo>
                  <a:pt x="43292" y="16088"/>
                </a:moveTo>
                <a:lnTo>
                  <a:pt x="47409" y="24892"/>
                </a:lnTo>
                <a:lnTo>
                  <a:pt x="41993" y="27742"/>
                </a:lnTo>
                <a:lnTo>
                  <a:pt x="38035" y="18083"/>
                </a:lnTo>
                <a:lnTo>
                  <a:pt x="43292" y="16088"/>
                </a:lnTo>
                <a:close/>
                <a:moveTo>
                  <a:pt x="208604" y="17355"/>
                </a:moveTo>
                <a:lnTo>
                  <a:pt x="215318" y="17957"/>
                </a:lnTo>
                <a:lnTo>
                  <a:pt x="214938" y="27806"/>
                </a:lnTo>
                <a:lnTo>
                  <a:pt x="208414" y="26887"/>
                </a:lnTo>
                <a:lnTo>
                  <a:pt x="208604" y="17355"/>
                </a:lnTo>
                <a:close/>
                <a:moveTo>
                  <a:pt x="33443" y="9216"/>
                </a:moveTo>
                <a:lnTo>
                  <a:pt x="41043" y="27837"/>
                </a:lnTo>
                <a:lnTo>
                  <a:pt x="41043" y="27837"/>
                </a:lnTo>
                <a:lnTo>
                  <a:pt x="32714" y="25969"/>
                </a:lnTo>
                <a:lnTo>
                  <a:pt x="33379" y="20553"/>
                </a:lnTo>
                <a:cubicBezTo>
                  <a:pt x="33411" y="20522"/>
                  <a:pt x="33411" y="20490"/>
                  <a:pt x="33379" y="20458"/>
                </a:cubicBezTo>
                <a:lnTo>
                  <a:pt x="29421" y="10641"/>
                </a:lnTo>
                <a:lnTo>
                  <a:pt x="33443" y="9216"/>
                </a:lnTo>
                <a:close/>
                <a:moveTo>
                  <a:pt x="92664" y="24417"/>
                </a:moveTo>
                <a:lnTo>
                  <a:pt x="93645" y="26096"/>
                </a:lnTo>
                <a:lnTo>
                  <a:pt x="89307" y="28249"/>
                </a:lnTo>
                <a:lnTo>
                  <a:pt x="88452" y="26887"/>
                </a:lnTo>
                <a:lnTo>
                  <a:pt x="92664" y="24417"/>
                </a:lnTo>
                <a:close/>
                <a:moveTo>
                  <a:pt x="269092" y="23150"/>
                </a:moveTo>
                <a:lnTo>
                  <a:pt x="276978" y="23974"/>
                </a:lnTo>
                <a:lnTo>
                  <a:pt x="276851" y="28281"/>
                </a:lnTo>
                <a:lnTo>
                  <a:pt x="268997" y="28344"/>
                </a:lnTo>
                <a:lnTo>
                  <a:pt x="269092" y="23150"/>
                </a:lnTo>
                <a:close/>
                <a:moveTo>
                  <a:pt x="262885" y="22517"/>
                </a:moveTo>
                <a:lnTo>
                  <a:pt x="268649" y="23119"/>
                </a:lnTo>
                <a:lnTo>
                  <a:pt x="268522" y="28344"/>
                </a:lnTo>
                <a:lnTo>
                  <a:pt x="262885" y="28439"/>
                </a:lnTo>
                <a:lnTo>
                  <a:pt x="262885" y="22517"/>
                </a:lnTo>
                <a:close/>
                <a:moveTo>
                  <a:pt x="256805" y="21884"/>
                </a:moveTo>
                <a:lnTo>
                  <a:pt x="262410" y="22454"/>
                </a:lnTo>
                <a:lnTo>
                  <a:pt x="262410" y="28439"/>
                </a:lnTo>
                <a:lnTo>
                  <a:pt x="256678" y="28502"/>
                </a:lnTo>
                <a:lnTo>
                  <a:pt x="256678" y="28502"/>
                </a:lnTo>
                <a:lnTo>
                  <a:pt x="256805" y="21884"/>
                </a:lnTo>
                <a:close/>
                <a:moveTo>
                  <a:pt x="251009" y="21282"/>
                </a:moveTo>
                <a:lnTo>
                  <a:pt x="256361" y="21852"/>
                </a:lnTo>
                <a:lnTo>
                  <a:pt x="256203" y="28502"/>
                </a:lnTo>
                <a:lnTo>
                  <a:pt x="250724" y="28566"/>
                </a:lnTo>
                <a:cubicBezTo>
                  <a:pt x="250724" y="28534"/>
                  <a:pt x="250724" y="28534"/>
                  <a:pt x="250724" y="28534"/>
                </a:cubicBezTo>
                <a:lnTo>
                  <a:pt x="251009" y="21282"/>
                </a:lnTo>
                <a:close/>
                <a:moveTo>
                  <a:pt x="215761" y="17988"/>
                </a:moveTo>
                <a:lnTo>
                  <a:pt x="222064" y="18558"/>
                </a:lnTo>
                <a:lnTo>
                  <a:pt x="220575" y="28597"/>
                </a:lnTo>
                <a:lnTo>
                  <a:pt x="215413" y="27869"/>
                </a:lnTo>
                <a:lnTo>
                  <a:pt x="215761" y="17988"/>
                </a:lnTo>
                <a:close/>
                <a:moveTo>
                  <a:pt x="245942" y="20743"/>
                </a:moveTo>
                <a:lnTo>
                  <a:pt x="250597" y="21250"/>
                </a:lnTo>
                <a:lnTo>
                  <a:pt x="250281" y="28502"/>
                </a:lnTo>
                <a:cubicBezTo>
                  <a:pt x="250281" y="28534"/>
                  <a:pt x="250281" y="28534"/>
                  <a:pt x="250281" y="28566"/>
                </a:cubicBezTo>
                <a:lnTo>
                  <a:pt x="245467" y="28629"/>
                </a:lnTo>
                <a:cubicBezTo>
                  <a:pt x="245499" y="28376"/>
                  <a:pt x="245530" y="28154"/>
                  <a:pt x="245562" y="27932"/>
                </a:cubicBezTo>
                <a:cubicBezTo>
                  <a:pt x="245720" y="26222"/>
                  <a:pt x="245847" y="23689"/>
                  <a:pt x="245942" y="20743"/>
                </a:cubicBezTo>
                <a:close/>
                <a:moveTo>
                  <a:pt x="238056" y="20015"/>
                </a:moveTo>
                <a:lnTo>
                  <a:pt x="243630" y="20553"/>
                </a:lnTo>
                <a:cubicBezTo>
                  <a:pt x="243567" y="23499"/>
                  <a:pt x="243440" y="26032"/>
                  <a:pt x="243282" y="27711"/>
                </a:cubicBezTo>
                <a:cubicBezTo>
                  <a:pt x="243250" y="27996"/>
                  <a:pt x="243218" y="28312"/>
                  <a:pt x="243187" y="28661"/>
                </a:cubicBezTo>
                <a:lnTo>
                  <a:pt x="237550" y="28724"/>
                </a:lnTo>
                <a:lnTo>
                  <a:pt x="238056" y="20015"/>
                </a:lnTo>
                <a:close/>
                <a:moveTo>
                  <a:pt x="1583" y="20807"/>
                </a:moveTo>
                <a:lnTo>
                  <a:pt x="1583" y="20807"/>
                </a:lnTo>
                <a:cubicBezTo>
                  <a:pt x="5067" y="21187"/>
                  <a:pt x="9057" y="21630"/>
                  <a:pt x="9469" y="21725"/>
                </a:cubicBezTo>
                <a:lnTo>
                  <a:pt x="11401" y="22169"/>
                </a:lnTo>
                <a:lnTo>
                  <a:pt x="12383" y="27679"/>
                </a:lnTo>
                <a:lnTo>
                  <a:pt x="6556" y="28787"/>
                </a:lnTo>
                <a:cubicBezTo>
                  <a:pt x="6302" y="28122"/>
                  <a:pt x="6017" y="27521"/>
                  <a:pt x="5764" y="26982"/>
                </a:cubicBezTo>
                <a:cubicBezTo>
                  <a:pt x="5035" y="25462"/>
                  <a:pt x="3515" y="23309"/>
                  <a:pt x="1583" y="20807"/>
                </a:cubicBezTo>
                <a:close/>
                <a:moveTo>
                  <a:pt x="230709" y="19350"/>
                </a:moveTo>
                <a:lnTo>
                  <a:pt x="237613" y="19983"/>
                </a:lnTo>
                <a:lnTo>
                  <a:pt x="237106" y="28724"/>
                </a:lnTo>
                <a:lnTo>
                  <a:pt x="228017" y="28819"/>
                </a:lnTo>
                <a:lnTo>
                  <a:pt x="230709" y="19350"/>
                </a:lnTo>
                <a:close/>
                <a:moveTo>
                  <a:pt x="77273" y="22929"/>
                </a:moveTo>
                <a:lnTo>
                  <a:pt x="78476" y="25367"/>
                </a:lnTo>
                <a:lnTo>
                  <a:pt x="70654" y="28882"/>
                </a:lnTo>
                <a:lnTo>
                  <a:pt x="69514" y="26317"/>
                </a:lnTo>
                <a:lnTo>
                  <a:pt x="77273" y="22929"/>
                </a:lnTo>
                <a:close/>
                <a:moveTo>
                  <a:pt x="222950" y="18653"/>
                </a:moveTo>
                <a:lnTo>
                  <a:pt x="230234" y="19318"/>
                </a:lnTo>
                <a:lnTo>
                  <a:pt x="227542" y="28819"/>
                </a:lnTo>
                <a:lnTo>
                  <a:pt x="221462" y="28882"/>
                </a:lnTo>
                <a:lnTo>
                  <a:pt x="222950" y="18653"/>
                </a:lnTo>
                <a:close/>
                <a:moveTo>
                  <a:pt x="61406" y="22929"/>
                </a:moveTo>
                <a:lnTo>
                  <a:pt x="62768" y="26254"/>
                </a:lnTo>
                <a:lnTo>
                  <a:pt x="57131" y="28914"/>
                </a:lnTo>
                <a:lnTo>
                  <a:pt x="55674" y="25399"/>
                </a:lnTo>
                <a:lnTo>
                  <a:pt x="61406" y="22929"/>
                </a:lnTo>
                <a:close/>
                <a:moveTo>
                  <a:pt x="23151" y="24804"/>
                </a:moveTo>
                <a:lnTo>
                  <a:pt x="27774" y="25811"/>
                </a:lnTo>
                <a:lnTo>
                  <a:pt x="28154" y="28977"/>
                </a:lnTo>
                <a:lnTo>
                  <a:pt x="23752" y="28787"/>
                </a:lnTo>
                <a:cubicBezTo>
                  <a:pt x="23531" y="27397"/>
                  <a:pt x="23341" y="26100"/>
                  <a:pt x="23151" y="24804"/>
                </a:cubicBezTo>
                <a:close/>
                <a:moveTo>
                  <a:pt x="137285" y="14600"/>
                </a:moveTo>
                <a:lnTo>
                  <a:pt x="151473" y="20712"/>
                </a:lnTo>
                <a:lnTo>
                  <a:pt x="148623" y="28977"/>
                </a:lnTo>
                <a:lnTo>
                  <a:pt x="134024" y="22517"/>
                </a:lnTo>
                <a:cubicBezTo>
                  <a:pt x="135227" y="19572"/>
                  <a:pt x="136399" y="16753"/>
                  <a:pt x="137285" y="14600"/>
                </a:cubicBezTo>
                <a:close/>
                <a:moveTo>
                  <a:pt x="86742" y="25082"/>
                </a:moveTo>
                <a:lnTo>
                  <a:pt x="87407" y="26127"/>
                </a:lnTo>
                <a:lnTo>
                  <a:pt x="80915" y="29136"/>
                </a:lnTo>
                <a:lnTo>
                  <a:pt x="80281" y="27869"/>
                </a:lnTo>
                <a:lnTo>
                  <a:pt x="86742" y="25082"/>
                </a:lnTo>
                <a:close/>
                <a:moveTo>
                  <a:pt x="11908" y="22295"/>
                </a:moveTo>
                <a:lnTo>
                  <a:pt x="17481" y="23530"/>
                </a:lnTo>
                <a:lnTo>
                  <a:pt x="18241" y="28281"/>
                </a:lnTo>
                <a:lnTo>
                  <a:pt x="13111" y="29167"/>
                </a:lnTo>
                <a:lnTo>
                  <a:pt x="12889" y="27837"/>
                </a:lnTo>
                <a:lnTo>
                  <a:pt x="11908" y="22295"/>
                </a:lnTo>
                <a:close/>
                <a:moveTo>
                  <a:pt x="53806" y="22042"/>
                </a:moveTo>
                <a:lnTo>
                  <a:pt x="55738" y="26697"/>
                </a:lnTo>
                <a:lnTo>
                  <a:pt x="49974" y="29326"/>
                </a:lnTo>
                <a:lnTo>
                  <a:pt x="48010" y="25082"/>
                </a:lnTo>
                <a:lnTo>
                  <a:pt x="53806" y="22042"/>
                </a:lnTo>
                <a:close/>
                <a:moveTo>
                  <a:pt x="47599" y="25304"/>
                </a:moveTo>
                <a:lnTo>
                  <a:pt x="48517" y="27236"/>
                </a:lnTo>
                <a:lnTo>
                  <a:pt x="42785" y="29642"/>
                </a:lnTo>
                <a:lnTo>
                  <a:pt x="42215" y="28281"/>
                </a:lnTo>
                <a:lnTo>
                  <a:pt x="42152" y="28154"/>
                </a:lnTo>
                <a:lnTo>
                  <a:pt x="47599" y="25304"/>
                </a:lnTo>
                <a:close/>
                <a:moveTo>
                  <a:pt x="67709" y="24417"/>
                </a:moveTo>
                <a:lnTo>
                  <a:pt x="69514" y="28534"/>
                </a:lnTo>
                <a:lnTo>
                  <a:pt x="66727" y="29674"/>
                </a:lnTo>
                <a:lnTo>
                  <a:pt x="64985" y="25716"/>
                </a:lnTo>
                <a:lnTo>
                  <a:pt x="67709" y="24417"/>
                </a:lnTo>
                <a:close/>
                <a:moveTo>
                  <a:pt x="96527" y="25209"/>
                </a:moveTo>
                <a:lnTo>
                  <a:pt x="94532" y="30117"/>
                </a:lnTo>
                <a:lnTo>
                  <a:pt x="92790" y="27046"/>
                </a:lnTo>
                <a:lnTo>
                  <a:pt x="96527" y="25209"/>
                </a:lnTo>
                <a:close/>
                <a:moveTo>
                  <a:pt x="64573" y="25906"/>
                </a:moveTo>
                <a:lnTo>
                  <a:pt x="66283" y="29864"/>
                </a:lnTo>
                <a:lnTo>
                  <a:pt x="64985" y="30434"/>
                </a:lnTo>
                <a:lnTo>
                  <a:pt x="63370" y="26476"/>
                </a:lnTo>
                <a:lnTo>
                  <a:pt x="64573" y="25906"/>
                </a:lnTo>
                <a:close/>
                <a:moveTo>
                  <a:pt x="177125" y="23309"/>
                </a:moveTo>
                <a:lnTo>
                  <a:pt x="183364" y="27426"/>
                </a:lnTo>
                <a:lnTo>
                  <a:pt x="181717" y="30593"/>
                </a:lnTo>
                <a:lnTo>
                  <a:pt x="175257" y="27014"/>
                </a:lnTo>
                <a:lnTo>
                  <a:pt x="177125" y="23309"/>
                </a:lnTo>
                <a:close/>
                <a:moveTo>
                  <a:pt x="121546" y="13650"/>
                </a:moveTo>
                <a:lnTo>
                  <a:pt x="134847" y="19318"/>
                </a:lnTo>
                <a:cubicBezTo>
                  <a:pt x="133327" y="22992"/>
                  <a:pt x="131617" y="27172"/>
                  <a:pt x="130287" y="30624"/>
                </a:cubicBezTo>
                <a:lnTo>
                  <a:pt x="126360" y="28882"/>
                </a:lnTo>
                <a:lnTo>
                  <a:pt x="128735" y="24195"/>
                </a:lnTo>
                <a:cubicBezTo>
                  <a:pt x="128846" y="24040"/>
                  <a:pt x="128629" y="23868"/>
                  <a:pt x="128468" y="23868"/>
                </a:cubicBezTo>
                <a:cubicBezTo>
                  <a:pt x="128400" y="23868"/>
                  <a:pt x="128342" y="23899"/>
                  <a:pt x="128323" y="23974"/>
                </a:cubicBezTo>
                <a:lnTo>
                  <a:pt x="125980" y="28692"/>
                </a:lnTo>
                <a:lnTo>
                  <a:pt x="116669" y="24575"/>
                </a:lnTo>
                <a:cubicBezTo>
                  <a:pt x="118157" y="21219"/>
                  <a:pt x="119836" y="17450"/>
                  <a:pt x="121546" y="13650"/>
                </a:cubicBezTo>
                <a:close/>
                <a:moveTo>
                  <a:pt x="227416" y="29294"/>
                </a:moveTo>
                <a:lnTo>
                  <a:pt x="226941" y="30909"/>
                </a:lnTo>
                <a:lnTo>
                  <a:pt x="221145" y="30814"/>
                </a:lnTo>
                <a:lnTo>
                  <a:pt x="221399" y="29357"/>
                </a:lnTo>
                <a:lnTo>
                  <a:pt x="227416" y="29294"/>
                </a:lnTo>
                <a:close/>
                <a:moveTo>
                  <a:pt x="237075" y="29167"/>
                </a:moveTo>
                <a:lnTo>
                  <a:pt x="236948" y="31036"/>
                </a:lnTo>
                <a:lnTo>
                  <a:pt x="227416" y="30909"/>
                </a:lnTo>
                <a:lnTo>
                  <a:pt x="227891" y="29262"/>
                </a:lnTo>
                <a:lnTo>
                  <a:pt x="237075" y="29167"/>
                </a:lnTo>
                <a:close/>
                <a:moveTo>
                  <a:pt x="78698" y="25779"/>
                </a:moveTo>
                <a:lnTo>
                  <a:pt x="79648" y="27647"/>
                </a:lnTo>
                <a:lnTo>
                  <a:pt x="71635" y="31131"/>
                </a:lnTo>
                <a:lnTo>
                  <a:pt x="70844" y="29326"/>
                </a:lnTo>
                <a:lnTo>
                  <a:pt x="78698" y="25779"/>
                </a:lnTo>
                <a:close/>
                <a:moveTo>
                  <a:pt x="243123" y="29104"/>
                </a:moveTo>
                <a:lnTo>
                  <a:pt x="243123" y="29104"/>
                </a:lnTo>
                <a:cubicBezTo>
                  <a:pt x="243060" y="29706"/>
                  <a:pt x="242997" y="30402"/>
                  <a:pt x="242933" y="31131"/>
                </a:cubicBezTo>
                <a:lnTo>
                  <a:pt x="237423" y="31068"/>
                </a:lnTo>
                <a:lnTo>
                  <a:pt x="237518" y="29167"/>
                </a:lnTo>
                <a:lnTo>
                  <a:pt x="243123" y="29104"/>
                </a:lnTo>
                <a:close/>
                <a:moveTo>
                  <a:pt x="18305" y="28756"/>
                </a:moveTo>
                <a:lnTo>
                  <a:pt x="18590" y="30529"/>
                </a:lnTo>
                <a:lnTo>
                  <a:pt x="13523" y="31448"/>
                </a:lnTo>
                <a:lnTo>
                  <a:pt x="13206" y="29642"/>
                </a:lnTo>
                <a:lnTo>
                  <a:pt x="18305" y="28756"/>
                </a:lnTo>
                <a:close/>
                <a:moveTo>
                  <a:pt x="32619" y="26887"/>
                </a:moveTo>
                <a:lnTo>
                  <a:pt x="40125" y="28566"/>
                </a:lnTo>
                <a:lnTo>
                  <a:pt x="33316" y="31543"/>
                </a:lnTo>
                <a:lnTo>
                  <a:pt x="32366" y="28914"/>
                </a:lnTo>
                <a:lnTo>
                  <a:pt x="32619" y="26887"/>
                </a:lnTo>
                <a:close/>
                <a:moveTo>
                  <a:pt x="268522" y="28819"/>
                </a:moveTo>
                <a:lnTo>
                  <a:pt x="268459" y="31543"/>
                </a:lnTo>
                <a:lnTo>
                  <a:pt x="245245" y="31194"/>
                </a:lnTo>
                <a:lnTo>
                  <a:pt x="245435" y="29072"/>
                </a:lnTo>
                <a:lnTo>
                  <a:pt x="268522" y="28819"/>
                </a:lnTo>
                <a:close/>
                <a:moveTo>
                  <a:pt x="62926" y="26697"/>
                </a:moveTo>
                <a:lnTo>
                  <a:pt x="63972" y="29167"/>
                </a:lnTo>
                <a:lnTo>
                  <a:pt x="58271" y="31701"/>
                </a:lnTo>
                <a:lnTo>
                  <a:pt x="57289" y="29357"/>
                </a:lnTo>
                <a:lnTo>
                  <a:pt x="62926" y="26697"/>
                </a:lnTo>
                <a:close/>
                <a:moveTo>
                  <a:pt x="87660" y="26507"/>
                </a:moveTo>
                <a:lnTo>
                  <a:pt x="87913" y="26919"/>
                </a:lnTo>
                <a:lnTo>
                  <a:pt x="88863" y="28407"/>
                </a:lnTo>
                <a:lnTo>
                  <a:pt x="84905" y="30371"/>
                </a:lnTo>
                <a:lnTo>
                  <a:pt x="84810" y="30371"/>
                </a:lnTo>
                <a:cubicBezTo>
                  <a:pt x="84778" y="30402"/>
                  <a:pt x="84746" y="30434"/>
                  <a:pt x="84715" y="30466"/>
                </a:cubicBezTo>
                <a:lnTo>
                  <a:pt x="82213" y="31701"/>
                </a:lnTo>
                <a:lnTo>
                  <a:pt x="81136" y="29547"/>
                </a:lnTo>
                <a:lnTo>
                  <a:pt x="87660" y="26507"/>
                </a:lnTo>
                <a:close/>
                <a:moveTo>
                  <a:pt x="55896" y="27141"/>
                </a:moveTo>
                <a:lnTo>
                  <a:pt x="56719" y="29104"/>
                </a:lnTo>
                <a:lnTo>
                  <a:pt x="51114" y="31764"/>
                </a:lnTo>
                <a:lnTo>
                  <a:pt x="50164" y="29737"/>
                </a:lnTo>
                <a:lnTo>
                  <a:pt x="55896" y="27141"/>
                </a:lnTo>
                <a:close/>
                <a:moveTo>
                  <a:pt x="12509" y="28122"/>
                </a:moveTo>
                <a:lnTo>
                  <a:pt x="12731" y="29516"/>
                </a:lnTo>
                <a:lnTo>
                  <a:pt x="13079" y="31543"/>
                </a:lnTo>
                <a:lnTo>
                  <a:pt x="10799" y="31954"/>
                </a:lnTo>
                <a:lnTo>
                  <a:pt x="10007" y="28597"/>
                </a:lnTo>
                <a:lnTo>
                  <a:pt x="12509" y="28122"/>
                </a:lnTo>
                <a:close/>
                <a:moveTo>
                  <a:pt x="152297" y="21124"/>
                </a:moveTo>
                <a:lnTo>
                  <a:pt x="159105" y="24797"/>
                </a:lnTo>
                <a:lnTo>
                  <a:pt x="155559" y="32049"/>
                </a:lnTo>
                <a:lnTo>
                  <a:pt x="149478" y="29326"/>
                </a:lnTo>
                <a:lnTo>
                  <a:pt x="152297" y="21124"/>
                </a:lnTo>
                <a:close/>
                <a:moveTo>
                  <a:pt x="276851" y="28724"/>
                </a:moveTo>
                <a:lnTo>
                  <a:pt x="276724" y="32049"/>
                </a:lnTo>
                <a:lnTo>
                  <a:pt x="268934" y="31543"/>
                </a:lnTo>
                <a:lnTo>
                  <a:pt x="268997" y="28819"/>
                </a:lnTo>
                <a:lnTo>
                  <a:pt x="276851" y="28724"/>
                </a:lnTo>
                <a:close/>
                <a:moveTo>
                  <a:pt x="9532" y="28724"/>
                </a:moveTo>
                <a:lnTo>
                  <a:pt x="10324" y="32049"/>
                </a:lnTo>
                <a:lnTo>
                  <a:pt x="7917" y="32493"/>
                </a:lnTo>
                <a:cubicBezTo>
                  <a:pt x="7537" y="31321"/>
                  <a:pt x="7126" y="30212"/>
                  <a:pt x="6746" y="29262"/>
                </a:cubicBezTo>
                <a:lnTo>
                  <a:pt x="9532" y="28724"/>
                </a:lnTo>
                <a:close/>
                <a:moveTo>
                  <a:pt x="69672" y="28946"/>
                </a:moveTo>
                <a:lnTo>
                  <a:pt x="70780" y="31479"/>
                </a:lnTo>
                <a:lnTo>
                  <a:pt x="68025" y="32683"/>
                </a:lnTo>
                <a:lnTo>
                  <a:pt x="66885" y="30117"/>
                </a:lnTo>
                <a:lnTo>
                  <a:pt x="69672" y="28946"/>
                </a:lnTo>
                <a:close/>
                <a:moveTo>
                  <a:pt x="28249" y="25937"/>
                </a:moveTo>
                <a:lnTo>
                  <a:pt x="32144" y="26792"/>
                </a:lnTo>
                <a:lnTo>
                  <a:pt x="31891" y="28914"/>
                </a:lnTo>
                <a:cubicBezTo>
                  <a:pt x="31891" y="28946"/>
                  <a:pt x="31891" y="28977"/>
                  <a:pt x="31922" y="29009"/>
                </a:cubicBezTo>
                <a:lnTo>
                  <a:pt x="31891" y="29009"/>
                </a:lnTo>
                <a:lnTo>
                  <a:pt x="32873" y="31701"/>
                </a:lnTo>
                <a:lnTo>
                  <a:pt x="30244" y="32841"/>
                </a:lnTo>
                <a:lnTo>
                  <a:pt x="28629" y="29167"/>
                </a:lnTo>
                <a:lnTo>
                  <a:pt x="28249" y="25937"/>
                </a:lnTo>
                <a:close/>
                <a:moveTo>
                  <a:pt x="79869" y="28059"/>
                </a:moveTo>
                <a:lnTo>
                  <a:pt x="80598" y="29547"/>
                </a:lnTo>
                <a:lnTo>
                  <a:pt x="81801" y="31923"/>
                </a:lnTo>
                <a:lnTo>
                  <a:pt x="78919" y="33379"/>
                </a:lnTo>
                <a:lnTo>
                  <a:pt x="77209" y="29231"/>
                </a:lnTo>
                <a:lnTo>
                  <a:pt x="79869" y="28059"/>
                </a:lnTo>
                <a:close/>
                <a:moveTo>
                  <a:pt x="66473" y="30276"/>
                </a:moveTo>
                <a:lnTo>
                  <a:pt x="67614" y="32873"/>
                </a:lnTo>
                <a:lnTo>
                  <a:pt x="66220" y="33474"/>
                </a:lnTo>
                <a:lnTo>
                  <a:pt x="65143" y="30846"/>
                </a:lnTo>
                <a:lnTo>
                  <a:pt x="66473" y="30276"/>
                </a:lnTo>
                <a:close/>
                <a:moveTo>
                  <a:pt x="89117" y="28819"/>
                </a:moveTo>
                <a:lnTo>
                  <a:pt x="91555" y="32683"/>
                </a:lnTo>
                <a:lnTo>
                  <a:pt x="89560" y="33569"/>
                </a:lnTo>
                <a:lnTo>
                  <a:pt x="87438" y="29642"/>
                </a:lnTo>
                <a:lnTo>
                  <a:pt x="89117" y="28819"/>
                </a:lnTo>
                <a:close/>
                <a:moveTo>
                  <a:pt x="92379" y="27236"/>
                </a:moveTo>
                <a:lnTo>
                  <a:pt x="94311" y="30688"/>
                </a:lnTo>
                <a:lnTo>
                  <a:pt x="92949" y="34108"/>
                </a:lnTo>
                <a:lnTo>
                  <a:pt x="89529" y="28661"/>
                </a:lnTo>
                <a:lnTo>
                  <a:pt x="92379" y="27236"/>
                </a:lnTo>
                <a:close/>
                <a:moveTo>
                  <a:pt x="76798" y="29389"/>
                </a:moveTo>
                <a:lnTo>
                  <a:pt x="78539" y="33569"/>
                </a:lnTo>
                <a:lnTo>
                  <a:pt x="77874" y="33886"/>
                </a:lnTo>
                <a:lnTo>
                  <a:pt x="76354" y="34646"/>
                </a:lnTo>
                <a:lnTo>
                  <a:pt x="74486" y="30402"/>
                </a:lnTo>
                <a:lnTo>
                  <a:pt x="76798" y="29389"/>
                </a:lnTo>
                <a:close/>
                <a:moveTo>
                  <a:pt x="48707" y="27616"/>
                </a:moveTo>
                <a:lnTo>
                  <a:pt x="50702" y="31923"/>
                </a:lnTo>
                <a:lnTo>
                  <a:pt x="44875" y="34678"/>
                </a:lnTo>
                <a:cubicBezTo>
                  <a:pt x="44083" y="32809"/>
                  <a:pt x="43450" y="31194"/>
                  <a:pt x="42975" y="30054"/>
                </a:cubicBezTo>
                <a:lnTo>
                  <a:pt x="48707" y="27616"/>
                </a:lnTo>
                <a:close/>
                <a:moveTo>
                  <a:pt x="87027" y="29864"/>
                </a:moveTo>
                <a:lnTo>
                  <a:pt x="89148" y="33791"/>
                </a:lnTo>
                <a:lnTo>
                  <a:pt x="87058" y="34804"/>
                </a:lnTo>
                <a:lnTo>
                  <a:pt x="85222" y="30751"/>
                </a:lnTo>
                <a:lnTo>
                  <a:pt x="87027" y="29864"/>
                </a:lnTo>
                <a:close/>
                <a:moveTo>
                  <a:pt x="23815" y="29231"/>
                </a:moveTo>
                <a:lnTo>
                  <a:pt x="28249" y="29452"/>
                </a:lnTo>
                <a:lnTo>
                  <a:pt x="29832" y="32999"/>
                </a:lnTo>
                <a:lnTo>
                  <a:pt x="24765" y="35216"/>
                </a:lnTo>
                <a:cubicBezTo>
                  <a:pt x="24449" y="33221"/>
                  <a:pt x="24132" y="31194"/>
                  <a:pt x="23815" y="29231"/>
                </a:cubicBezTo>
                <a:close/>
                <a:moveTo>
                  <a:pt x="175035" y="27362"/>
                </a:moveTo>
                <a:lnTo>
                  <a:pt x="181527" y="30973"/>
                </a:lnTo>
                <a:lnTo>
                  <a:pt x="179310" y="35280"/>
                </a:lnTo>
                <a:lnTo>
                  <a:pt x="172850" y="31701"/>
                </a:lnTo>
                <a:lnTo>
                  <a:pt x="175035" y="27362"/>
                </a:lnTo>
                <a:close/>
                <a:moveTo>
                  <a:pt x="74074" y="30593"/>
                </a:moveTo>
                <a:lnTo>
                  <a:pt x="75942" y="34868"/>
                </a:lnTo>
                <a:lnTo>
                  <a:pt x="73757" y="35945"/>
                </a:lnTo>
                <a:lnTo>
                  <a:pt x="71825" y="31543"/>
                </a:lnTo>
                <a:lnTo>
                  <a:pt x="74074" y="30593"/>
                </a:lnTo>
                <a:close/>
                <a:moveTo>
                  <a:pt x="84810" y="30973"/>
                </a:moveTo>
                <a:lnTo>
                  <a:pt x="86615" y="34963"/>
                </a:lnTo>
                <a:lnTo>
                  <a:pt x="84366" y="36008"/>
                </a:lnTo>
                <a:lnTo>
                  <a:pt x="83480" y="34203"/>
                </a:lnTo>
                <a:lnTo>
                  <a:pt x="82435" y="32144"/>
                </a:lnTo>
                <a:lnTo>
                  <a:pt x="84810" y="30973"/>
                </a:lnTo>
                <a:close/>
                <a:moveTo>
                  <a:pt x="103906" y="18337"/>
                </a:moveTo>
                <a:lnTo>
                  <a:pt x="108942" y="19635"/>
                </a:lnTo>
                <a:lnTo>
                  <a:pt x="109290" y="21662"/>
                </a:lnTo>
                <a:cubicBezTo>
                  <a:pt x="109290" y="21725"/>
                  <a:pt x="109353" y="21789"/>
                  <a:pt x="109417" y="21820"/>
                </a:cubicBezTo>
                <a:lnTo>
                  <a:pt x="115655" y="24575"/>
                </a:lnTo>
                <a:cubicBezTo>
                  <a:pt x="113217" y="30117"/>
                  <a:pt x="111380" y="34551"/>
                  <a:pt x="111158" y="35501"/>
                </a:cubicBezTo>
                <a:cubicBezTo>
                  <a:pt x="111158" y="35596"/>
                  <a:pt x="111127" y="35723"/>
                  <a:pt x="111095" y="35850"/>
                </a:cubicBezTo>
                <a:lnTo>
                  <a:pt x="104540" y="35058"/>
                </a:lnTo>
                <a:lnTo>
                  <a:pt x="104413" y="35058"/>
                </a:lnTo>
                <a:lnTo>
                  <a:pt x="102703" y="36040"/>
                </a:lnTo>
                <a:lnTo>
                  <a:pt x="101974" y="31954"/>
                </a:lnTo>
                <a:cubicBezTo>
                  <a:pt x="102069" y="31099"/>
                  <a:pt x="103653" y="20268"/>
                  <a:pt x="103906" y="18337"/>
                </a:cubicBezTo>
                <a:close/>
                <a:moveTo>
                  <a:pt x="82023" y="32366"/>
                </a:moveTo>
                <a:lnTo>
                  <a:pt x="82941" y="34203"/>
                </a:lnTo>
                <a:lnTo>
                  <a:pt x="79046" y="36103"/>
                </a:lnTo>
                <a:lnTo>
                  <a:pt x="78254" y="34234"/>
                </a:lnTo>
                <a:lnTo>
                  <a:pt x="82023" y="32366"/>
                </a:lnTo>
                <a:close/>
                <a:moveTo>
                  <a:pt x="17956" y="23625"/>
                </a:moveTo>
                <a:lnTo>
                  <a:pt x="20743" y="24259"/>
                </a:lnTo>
                <a:cubicBezTo>
                  <a:pt x="21282" y="27806"/>
                  <a:pt x="21915" y="31954"/>
                  <a:pt x="22580" y="35976"/>
                </a:cubicBezTo>
                <a:lnTo>
                  <a:pt x="19952" y="36388"/>
                </a:lnTo>
                <a:lnTo>
                  <a:pt x="19065" y="30688"/>
                </a:lnTo>
                <a:lnTo>
                  <a:pt x="17956" y="23625"/>
                </a:lnTo>
                <a:close/>
                <a:moveTo>
                  <a:pt x="181971" y="15138"/>
                </a:moveTo>
                <a:lnTo>
                  <a:pt x="201542" y="26697"/>
                </a:lnTo>
                <a:lnTo>
                  <a:pt x="198660" y="36388"/>
                </a:lnTo>
                <a:lnTo>
                  <a:pt x="184536" y="27077"/>
                </a:lnTo>
                <a:cubicBezTo>
                  <a:pt x="182667" y="25019"/>
                  <a:pt x="179754" y="22010"/>
                  <a:pt x="178582" y="20807"/>
                </a:cubicBezTo>
                <a:lnTo>
                  <a:pt x="181971" y="15138"/>
                </a:lnTo>
                <a:close/>
                <a:moveTo>
                  <a:pt x="18653" y="30973"/>
                </a:moveTo>
                <a:lnTo>
                  <a:pt x="19508" y="36420"/>
                </a:lnTo>
                <a:lnTo>
                  <a:pt x="14536" y="37180"/>
                </a:lnTo>
                <a:lnTo>
                  <a:pt x="13618" y="31923"/>
                </a:lnTo>
                <a:lnTo>
                  <a:pt x="18653" y="30973"/>
                </a:lnTo>
                <a:close/>
                <a:moveTo>
                  <a:pt x="133865" y="22929"/>
                </a:moveTo>
                <a:lnTo>
                  <a:pt x="148465" y="29421"/>
                </a:lnTo>
                <a:lnTo>
                  <a:pt x="145709" y="37465"/>
                </a:lnTo>
                <a:lnTo>
                  <a:pt x="130698" y="30814"/>
                </a:lnTo>
                <a:cubicBezTo>
                  <a:pt x="131648" y="28439"/>
                  <a:pt x="132757" y="25652"/>
                  <a:pt x="133865" y="22929"/>
                </a:cubicBezTo>
                <a:close/>
                <a:moveTo>
                  <a:pt x="158567" y="33854"/>
                </a:moveTo>
                <a:lnTo>
                  <a:pt x="160277" y="34614"/>
                </a:lnTo>
                <a:lnTo>
                  <a:pt x="158947" y="37528"/>
                </a:lnTo>
                <a:lnTo>
                  <a:pt x="157079" y="36641"/>
                </a:lnTo>
                <a:lnTo>
                  <a:pt x="158567" y="33854"/>
                </a:lnTo>
                <a:close/>
                <a:moveTo>
                  <a:pt x="83163" y="34614"/>
                </a:moveTo>
                <a:lnTo>
                  <a:pt x="83955" y="36198"/>
                </a:lnTo>
                <a:lnTo>
                  <a:pt x="79806" y="37876"/>
                </a:lnTo>
                <a:lnTo>
                  <a:pt x="79204" y="36515"/>
                </a:lnTo>
                <a:lnTo>
                  <a:pt x="79236" y="36515"/>
                </a:lnTo>
                <a:lnTo>
                  <a:pt x="83163" y="34614"/>
                </a:lnTo>
                <a:close/>
                <a:moveTo>
                  <a:pt x="161671" y="20553"/>
                </a:moveTo>
                <a:lnTo>
                  <a:pt x="174845" y="25779"/>
                </a:lnTo>
                <a:lnTo>
                  <a:pt x="168701" y="37876"/>
                </a:lnTo>
                <a:lnTo>
                  <a:pt x="155970" y="32239"/>
                </a:lnTo>
                <a:lnTo>
                  <a:pt x="161671" y="20553"/>
                </a:lnTo>
                <a:close/>
                <a:moveTo>
                  <a:pt x="13174" y="32018"/>
                </a:moveTo>
                <a:lnTo>
                  <a:pt x="14093" y="37243"/>
                </a:lnTo>
                <a:lnTo>
                  <a:pt x="9627" y="37908"/>
                </a:lnTo>
                <a:cubicBezTo>
                  <a:pt x="9121" y="36135"/>
                  <a:pt x="8582" y="34456"/>
                  <a:pt x="8076" y="32936"/>
                </a:cubicBezTo>
                <a:lnTo>
                  <a:pt x="13174" y="32018"/>
                </a:lnTo>
                <a:close/>
                <a:moveTo>
                  <a:pt x="183744" y="27679"/>
                </a:moveTo>
                <a:lnTo>
                  <a:pt x="185327" y="28724"/>
                </a:lnTo>
                <a:cubicBezTo>
                  <a:pt x="185454" y="28851"/>
                  <a:pt x="185581" y="29009"/>
                  <a:pt x="185676" y="29199"/>
                </a:cubicBezTo>
                <a:cubicBezTo>
                  <a:pt x="185771" y="29452"/>
                  <a:pt x="186626" y="32303"/>
                  <a:pt x="187703" y="36071"/>
                </a:cubicBezTo>
                <a:lnTo>
                  <a:pt x="183617" y="38003"/>
                </a:lnTo>
                <a:lnTo>
                  <a:pt x="181052" y="32873"/>
                </a:lnTo>
                <a:lnTo>
                  <a:pt x="182034" y="31004"/>
                </a:lnTo>
                <a:lnTo>
                  <a:pt x="183744" y="27679"/>
                </a:lnTo>
                <a:close/>
                <a:moveTo>
                  <a:pt x="91809" y="33063"/>
                </a:moveTo>
                <a:lnTo>
                  <a:pt x="94532" y="37401"/>
                </a:lnTo>
                <a:lnTo>
                  <a:pt x="91999" y="38098"/>
                </a:lnTo>
                <a:lnTo>
                  <a:pt x="89782" y="34013"/>
                </a:lnTo>
                <a:lnTo>
                  <a:pt x="91809" y="33063"/>
                </a:lnTo>
                <a:close/>
                <a:moveTo>
                  <a:pt x="70970" y="31923"/>
                </a:moveTo>
                <a:lnTo>
                  <a:pt x="72902" y="36293"/>
                </a:lnTo>
                <a:lnTo>
                  <a:pt x="68120" y="38130"/>
                </a:lnTo>
                <a:lnTo>
                  <a:pt x="66378" y="33886"/>
                </a:lnTo>
                <a:lnTo>
                  <a:pt x="67994" y="33221"/>
                </a:lnTo>
                <a:lnTo>
                  <a:pt x="70970" y="31923"/>
                </a:lnTo>
                <a:close/>
                <a:moveTo>
                  <a:pt x="149320" y="29769"/>
                </a:moveTo>
                <a:lnTo>
                  <a:pt x="155368" y="32461"/>
                </a:lnTo>
                <a:lnTo>
                  <a:pt x="152360" y="38605"/>
                </a:lnTo>
                <a:lnTo>
                  <a:pt x="146564" y="37718"/>
                </a:lnTo>
                <a:lnTo>
                  <a:pt x="149320" y="29769"/>
                </a:lnTo>
                <a:close/>
                <a:moveTo>
                  <a:pt x="64130" y="29579"/>
                </a:moveTo>
                <a:lnTo>
                  <a:pt x="64637" y="30814"/>
                </a:lnTo>
                <a:lnTo>
                  <a:pt x="67012" y="36578"/>
                </a:lnTo>
                <a:lnTo>
                  <a:pt x="61153" y="38731"/>
                </a:lnTo>
                <a:lnTo>
                  <a:pt x="58429" y="32113"/>
                </a:lnTo>
                <a:lnTo>
                  <a:pt x="64130" y="29579"/>
                </a:lnTo>
                <a:close/>
                <a:moveTo>
                  <a:pt x="89370" y="34203"/>
                </a:moveTo>
                <a:lnTo>
                  <a:pt x="91524" y="38161"/>
                </a:lnTo>
                <a:lnTo>
                  <a:pt x="88895" y="38858"/>
                </a:lnTo>
                <a:lnTo>
                  <a:pt x="87248" y="35185"/>
                </a:lnTo>
                <a:lnTo>
                  <a:pt x="89370" y="34203"/>
                </a:lnTo>
                <a:close/>
                <a:moveTo>
                  <a:pt x="56878" y="29547"/>
                </a:moveTo>
                <a:lnTo>
                  <a:pt x="59918" y="36926"/>
                </a:lnTo>
                <a:lnTo>
                  <a:pt x="54503" y="39048"/>
                </a:lnTo>
                <a:lnTo>
                  <a:pt x="51304" y="32176"/>
                </a:lnTo>
                <a:lnTo>
                  <a:pt x="56878" y="29547"/>
                </a:lnTo>
                <a:close/>
                <a:moveTo>
                  <a:pt x="180799" y="33348"/>
                </a:moveTo>
                <a:lnTo>
                  <a:pt x="183237" y="38193"/>
                </a:lnTo>
                <a:lnTo>
                  <a:pt x="181242" y="39143"/>
                </a:lnTo>
                <a:lnTo>
                  <a:pt x="179659" y="35596"/>
                </a:lnTo>
                <a:lnTo>
                  <a:pt x="180799" y="33348"/>
                </a:lnTo>
                <a:close/>
                <a:moveTo>
                  <a:pt x="102925" y="21979"/>
                </a:moveTo>
                <a:cubicBezTo>
                  <a:pt x="102323" y="26064"/>
                  <a:pt x="101499" y="31828"/>
                  <a:pt x="101468" y="31923"/>
                </a:cubicBezTo>
                <a:cubicBezTo>
                  <a:pt x="101468" y="31954"/>
                  <a:pt x="101468" y="31986"/>
                  <a:pt x="101468" y="31986"/>
                </a:cubicBezTo>
                <a:lnTo>
                  <a:pt x="102259" y="36325"/>
                </a:lnTo>
                <a:lnTo>
                  <a:pt x="96781" y="39460"/>
                </a:lnTo>
                <a:lnTo>
                  <a:pt x="95039" y="37401"/>
                </a:lnTo>
                <a:lnTo>
                  <a:pt x="93265" y="34551"/>
                </a:lnTo>
                <a:lnTo>
                  <a:pt x="97161" y="24765"/>
                </a:lnTo>
                <a:lnTo>
                  <a:pt x="97161" y="24734"/>
                </a:lnTo>
                <a:lnTo>
                  <a:pt x="97161" y="24702"/>
                </a:lnTo>
                <a:lnTo>
                  <a:pt x="97161" y="24670"/>
                </a:lnTo>
                <a:lnTo>
                  <a:pt x="96622" y="22327"/>
                </a:lnTo>
                <a:lnTo>
                  <a:pt x="102925" y="21979"/>
                </a:lnTo>
                <a:close/>
                <a:moveTo>
                  <a:pt x="160689" y="34804"/>
                </a:moveTo>
                <a:lnTo>
                  <a:pt x="164679" y="36578"/>
                </a:lnTo>
                <a:lnTo>
                  <a:pt x="163222" y="39555"/>
                </a:lnTo>
                <a:lnTo>
                  <a:pt x="159359" y="37686"/>
                </a:lnTo>
                <a:lnTo>
                  <a:pt x="160689" y="34804"/>
                </a:lnTo>
                <a:close/>
                <a:moveTo>
                  <a:pt x="202429" y="26982"/>
                </a:moveTo>
                <a:lnTo>
                  <a:pt x="220448" y="29516"/>
                </a:lnTo>
                <a:lnTo>
                  <a:pt x="218770" y="39555"/>
                </a:lnTo>
                <a:lnTo>
                  <a:pt x="199610" y="36990"/>
                </a:lnTo>
                <a:lnTo>
                  <a:pt x="199452" y="36895"/>
                </a:lnTo>
                <a:lnTo>
                  <a:pt x="202429" y="26982"/>
                </a:lnTo>
                <a:close/>
                <a:moveTo>
                  <a:pt x="86837" y="35375"/>
                </a:moveTo>
                <a:lnTo>
                  <a:pt x="88483" y="38985"/>
                </a:lnTo>
                <a:lnTo>
                  <a:pt x="86172" y="39586"/>
                </a:lnTo>
                <a:lnTo>
                  <a:pt x="84588" y="36420"/>
                </a:lnTo>
                <a:lnTo>
                  <a:pt x="86837" y="35375"/>
                </a:lnTo>
                <a:close/>
                <a:moveTo>
                  <a:pt x="84145" y="36610"/>
                </a:moveTo>
                <a:lnTo>
                  <a:pt x="85665" y="39618"/>
                </a:lnTo>
                <a:lnTo>
                  <a:pt x="80598" y="39745"/>
                </a:lnTo>
                <a:cubicBezTo>
                  <a:pt x="80598" y="39713"/>
                  <a:pt x="80598" y="39681"/>
                  <a:pt x="80598" y="39681"/>
                </a:cubicBezTo>
                <a:lnTo>
                  <a:pt x="79996" y="38320"/>
                </a:lnTo>
                <a:lnTo>
                  <a:pt x="84145" y="36610"/>
                </a:lnTo>
                <a:close/>
                <a:moveTo>
                  <a:pt x="77811" y="34424"/>
                </a:moveTo>
                <a:lnTo>
                  <a:pt x="80059" y="39745"/>
                </a:lnTo>
                <a:lnTo>
                  <a:pt x="75277" y="39840"/>
                </a:lnTo>
                <a:cubicBezTo>
                  <a:pt x="75182" y="39428"/>
                  <a:pt x="75151" y="39175"/>
                  <a:pt x="75151" y="39143"/>
                </a:cubicBezTo>
                <a:cubicBezTo>
                  <a:pt x="75151" y="39111"/>
                  <a:pt x="75119" y="39080"/>
                  <a:pt x="75119" y="39048"/>
                </a:cubicBezTo>
                <a:lnTo>
                  <a:pt x="73916" y="36356"/>
                </a:lnTo>
                <a:lnTo>
                  <a:pt x="77811" y="34424"/>
                </a:lnTo>
                <a:close/>
                <a:moveTo>
                  <a:pt x="221050" y="31258"/>
                </a:moveTo>
                <a:lnTo>
                  <a:pt x="237170" y="31511"/>
                </a:lnTo>
                <a:lnTo>
                  <a:pt x="242870" y="31606"/>
                </a:lnTo>
                <a:cubicBezTo>
                  <a:pt x="242648" y="33854"/>
                  <a:pt x="242363" y="36673"/>
                  <a:pt x="242047" y="39840"/>
                </a:cubicBezTo>
                <a:lnTo>
                  <a:pt x="219657" y="39808"/>
                </a:lnTo>
                <a:lnTo>
                  <a:pt x="221050" y="31258"/>
                </a:lnTo>
                <a:close/>
                <a:moveTo>
                  <a:pt x="73092" y="36705"/>
                </a:moveTo>
                <a:lnTo>
                  <a:pt x="74264" y="39365"/>
                </a:lnTo>
                <a:lnTo>
                  <a:pt x="74327" y="39871"/>
                </a:lnTo>
                <a:lnTo>
                  <a:pt x="68880" y="39967"/>
                </a:lnTo>
                <a:lnTo>
                  <a:pt x="68310" y="38541"/>
                </a:lnTo>
                <a:lnTo>
                  <a:pt x="73092" y="36705"/>
                </a:lnTo>
                <a:close/>
                <a:moveTo>
                  <a:pt x="116511" y="24987"/>
                </a:moveTo>
                <a:lnTo>
                  <a:pt x="125758" y="29104"/>
                </a:lnTo>
                <a:lnTo>
                  <a:pt x="120247" y="40062"/>
                </a:lnTo>
                <a:lnTo>
                  <a:pt x="111982" y="36135"/>
                </a:lnTo>
                <a:cubicBezTo>
                  <a:pt x="112014" y="35976"/>
                  <a:pt x="112045" y="35818"/>
                  <a:pt x="112077" y="35723"/>
                </a:cubicBezTo>
                <a:cubicBezTo>
                  <a:pt x="112235" y="34836"/>
                  <a:pt x="114040" y="30561"/>
                  <a:pt x="116511" y="24987"/>
                </a:cubicBezTo>
                <a:close/>
                <a:moveTo>
                  <a:pt x="50892" y="32366"/>
                </a:moveTo>
                <a:lnTo>
                  <a:pt x="53267" y="37433"/>
                </a:lnTo>
                <a:lnTo>
                  <a:pt x="47155" y="40093"/>
                </a:lnTo>
                <a:cubicBezTo>
                  <a:pt x="46427" y="38383"/>
                  <a:pt x="45730" y="36673"/>
                  <a:pt x="45065" y="35121"/>
                </a:cubicBezTo>
                <a:lnTo>
                  <a:pt x="50892" y="32366"/>
                </a:lnTo>
                <a:close/>
                <a:moveTo>
                  <a:pt x="67170" y="37021"/>
                </a:moveTo>
                <a:lnTo>
                  <a:pt x="68405" y="39998"/>
                </a:lnTo>
                <a:lnTo>
                  <a:pt x="61945" y="40442"/>
                </a:lnTo>
                <a:lnTo>
                  <a:pt x="61723" y="40157"/>
                </a:lnTo>
                <a:lnTo>
                  <a:pt x="61311" y="39143"/>
                </a:lnTo>
                <a:lnTo>
                  <a:pt x="67170" y="37021"/>
                </a:lnTo>
                <a:close/>
                <a:moveTo>
                  <a:pt x="104888" y="35596"/>
                </a:moveTo>
                <a:lnTo>
                  <a:pt x="111000" y="36293"/>
                </a:lnTo>
                <a:cubicBezTo>
                  <a:pt x="110778" y="37180"/>
                  <a:pt x="110493" y="38478"/>
                  <a:pt x="110113" y="39967"/>
                </a:cubicBezTo>
                <a:lnTo>
                  <a:pt x="107200" y="40853"/>
                </a:lnTo>
                <a:lnTo>
                  <a:pt x="104888" y="35596"/>
                </a:lnTo>
                <a:close/>
                <a:moveTo>
                  <a:pt x="60076" y="37338"/>
                </a:moveTo>
                <a:lnTo>
                  <a:pt x="61311" y="40378"/>
                </a:lnTo>
                <a:cubicBezTo>
                  <a:pt x="61311" y="40378"/>
                  <a:pt x="61343" y="40410"/>
                  <a:pt x="61343" y="40410"/>
                </a:cubicBezTo>
                <a:lnTo>
                  <a:pt x="61375" y="40473"/>
                </a:lnTo>
                <a:lnTo>
                  <a:pt x="55358" y="40885"/>
                </a:lnTo>
                <a:lnTo>
                  <a:pt x="54693" y="39460"/>
                </a:lnTo>
                <a:lnTo>
                  <a:pt x="60076" y="37338"/>
                </a:lnTo>
                <a:close/>
                <a:moveTo>
                  <a:pt x="155812" y="32651"/>
                </a:moveTo>
                <a:lnTo>
                  <a:pt x="158155" y="33696"/>
                </a:lnTo>
                <a:lnTo>
                  <a:pt x="156572" y="36641"/>
                </a:lnTo>
                <a:cubicBezTo>
                  <a:pt x="156540" y="36673"/>
                  <a:pt x="156540" y="36736"/>
                  <a:pt x="156572" y="36800"/>
                </a:cubicBezTo>
                <a:cubicBezTo>
                  <a:pt x="156572" y="36863"/>
                  <a:pt x="156635" y="36926"/>
                  <a:pt x="156699" y="36958"/>
                </a:cubicBezTo>
                <a:lnTo>
                  <a:pt x="158789" y="37940"/>
                </a:lnTo>
                <a:lnTo>
                  <a:pt x="157332" y="41107"/>
                </a:lnTo>
                <a:lnTo>
                  <a:pt x="152803" y="38763"/>
                </a:lnTo>
                <a:lnTo>
                  <a:pt x="155812" y="32651"/>
                </a:lnTo>
                <a:close/>
                <a:moveTo>
                  <a:pt x="186183" y="29262"/>
                </a:moveTo>
                <a:lnTo>
                  <a:pt x="198185" y="37180"/>
                </a:lnTo>
                <a:lnTo>
                  <a:pt x="189698" y="41170"/>
                </a:lnTo>
                <a:cubicBezTo>
                  <a:pt x="188114" y="35691"/>
                  <a:pt x="186531" y="30402"/>
                  <a:pt x="186183" y="29262"/>
                </a:cubicBezTo>
                <a:close/>
                <a:moveTo>
                  <a:pt x="104445" y="35628"/>
                </a:moveTo>
                <a:lnTo>
                  <a:pt x="106756" y="40980"/>
                </a:lnTo>
                <a:lnTo>
                  <a:pt x="105743" y="41265"/>
                </a:lnTo>
                <a:lnTo>
                  <a:pt x="102861" y="36515"/>
                </a:lnTo>
                <a:lnTo>
                  <a:pt x="104445" y="35628"/>
                </a:lnTo>
                <a:close/>
                <a:moveTo>
                  <a:pt x="179405" y="36135"/>
                </a:moveTo>
                <a:lnTo>
                  <a:pt x="180862" y="39333"/>
                </a:lnTo>
                <a:lnTo>
                  <a:pt x="176713" y="41328"/>
                </a:lnTo>
                <a:lnTo>
                  <a:pt x="179405" y="36135"/>
                </a:lnTo>
                <a:close/>
                <a:moveTo>
                  <a:pt x="53426" y="37845"/>
                </a:moveTo>
                <a:lnTo>
                  <a:pt x="54883" y="40917"/>
                </a:lnTo>
                <a:lnTo>
                  <a:pt x="47694" y="41392"/>
                </a:lnTo>
                <a:cubicBezTo>
                  <a:pt x="47567" y="41107"/>
                  <a:pt x="47440" y="40790"/>
                  <a:pt x="47314" y="40505"/>
                </a:cubicBezTo>
                <a:lnTo>
                  <a:pt x="53426" y="37845"/>
                </a:lnTo>
                <a:close/>
                <a:moveTo>
                  <a:pt x="172660" y="32144"/>
                </a:moveTo>
                <a:lnTo>
                  <a:pt x="179120" y="35691"/>
                </a:lnTo>
                <a:lnTo>
                  <a:pt x="176112" y="41518"/>
                </a:lnTo>
                <a:lnTo>
                  <a:pt x="169556" y="38256"/>
                </a:lnTo>
                <a:lnTo>
                  <a:pt x="172660" y="32144"/>
                </a:lnTo>
                <a:close/>
                <a:moveTo>
                  <a:pt x="40885" y="28756"/>
                </a:moveTo>
                <a:lnTo>
                  <a:pt x="41455" y="28882"/>
                </a:lnTo>
                <a:cubicBezTo>
                  <a:pt x="41962" y="30117"/>
                  <a:pt x="44337" y="35818"/>
                  <a:pt x="46744" y="41455"/>
                </a:cubicBezTo>
                <a:lnTo>
                  <a:pt x="42817" y="41708"/>
                </a:lnTo>
                <a:lnTo>
                  <a:pt x="38225" y="29896"/>
                </a:lnTo>
                <a:lnTo>
                  <a:pt x="40885" y="28756"/>
                </a:lnTo>
                <a:close/>
                <a:moveTo>
                  <a:pt x="165091" y="36768"/>
                </a:moveTo>
                <a:lnTo>
                  <a:pt x="168543" y="38288"/>
                </a:lnTo>
                <a:lnTo>
                  <a:pt x="167909" y="41708"/>
                </a:lnTo>
                <a:lnTo>
                  <a:pt x="163666" y="39713"/>
                </a:lnTo>
                <a:lnTo>
                  <a:pt x="165091" y="36768"/>
                </a:lnTo>
                <a:close/>
                <a:moveTo>
                  <a:pt x="199515" y="37908"/>
                </a:moveTo>
                <a:lnTo>
                  <a:pt x="203791" y="38478"/>
                </a:lnTo>
                <a:lnTo>
                  <a:pt x="204994" y="42025"/>
                </a:lnTo>
                <a:lnTo>
                  <a:pt x="201162" y="41740"/>
                </a:lnTo>
                <a:lnTo>
                  <a:pt x="199515" y="37908"/>
                </a:lnTo>
                <a:close/>
                <a:moveTo>
                  <a:pt x="19572" y="36895"/>
                </a:moveTo>
                <a:lnTo>
                  <a:pt x="20268" y="41233"/>
                </a:lnTo>
                <a:lnTo>
                  <a:pt x="15423" y="42057"/>
                </a:lnTo>
                <a:lnTo>
                  <a:pt x="14631" y="37623"/>
                </a:lnTo>
                <a:lnTo>
                  <a:pt x="19572" y="36895"/>
                </a:lnTo>
                <a:close/>
                <a:moveTo>
                  <a:pt x="37813" y="30086"/>
                </a:moveTo>
                <a:lnTo>
                  <a:pt x="42342" y="41772"/>
                </a:lnTo>
                <a:lnTo>
                  <a:pt x="34456" y="42310"/>
                </a:lnTo>
                <a:lnTo>
                  <a:pt x="30466" y="33253"/>
                </a:lnTo>
                <a:lnTo>
                  <a:pt x="37813" y="30086"/>
                </a:lnTo>
                <a:close/>
                <a:moveTo>
                  <a:pt x="82910" y="40125"/>
                </a:moveTo>
                <a:lnTo>
                  <a:pt x="83005" y="42753"/>
                </a:lnTo>
                <a:lnTo>
                  <a:pt x="75784" y="42753"/>
                </a:lnTo>
                <a:cubicBezTo>
                  <a:pt x="75626" y="41740"/>
                  <a:pt x="75467" y="40917"/>
                  <a:pt x="75341" y="40283"/>
                </a:cubicBezTo>
                <a:lnTo>
                  <a:pt x="82910" y="40125"/>
                </a:lnTo>
                <a:close/>
                <a:moveTo>
                  <a:pt x="14188" y="37686"/>
                </a:moveTo>
                <a:lnTo>
                  <a:pt x="14980" y="42152"/>
                </a:lnTo>
                <a:lnTo>
                  <a:pt x="11053" y="42817"/>
                </a:lnTo>
                <a:cubicBezTo>
                  <a:pt x="10641" y="41297"/>
                  <a:pt x="10197" y="39808"/>
                  <a:pt x="9754" y="38351"/>
                </a:cubicBezTo>
                <a:lnTo>
                  <a:pt x="14188" y="37686"/>
                </a:lnTo>
                <a:close/>
                <a:moveTo>
                  <a:pt x="30022" y="33443"/>
                </a:moveTo>
                <a:lnTo>
                  <a:pt x="33949" y="42310"/>
                </a:lnTo>
                <a:lnTo>
                  <a:pt x="26000" y="42880"/>
                </a:lnTo>
                <a:cubicBezTo>
                  <a:pt x="25652" y="40600"/>
                  <a:pt x="25240" y="38161"/>
                  <a:pt x="24860" y="35691"/>
                </a:cubicBezTo>
                <a:lnTo>
                  <a:pt x="30022" y="33443"/>
                </a:lnTo>
                <a:close/>
                <a:moveTo>
                  <a:pt x="187861" y="36515"/>
                </a:moveTo>
                <a:cubicBezTo>
                  <a:pt x="188304" y="38035"/>
                  <a:pt x="188779" y="39713"/>
                  <a:pt x="189286" y="41392"/>
                </a:cubicBezTo>
                <a:lnTo>
                  <a:pt x="186087" y="42880"/>
                </a:lnTo>
                <a:lnTo>
                  <a:pt x="183839" y="38415"/>
                </a:lnTo>
                <a:lnTo>
                  <a:pt x="187861" y="36515"/>
                </a:lnTo>
                <a:close/>
                <a:moveTo>
                  <a:pt x="102449" y="36768"/>
                </a:moveTo>
                <a:lnTo>
                  <a:pt x="105331" y="41487"/>
                </a:lnTo>
                <a:lnTo>
                  <a:pt x="103115" y="42975"/>
                </a:lnTo>
                <a:lnTo>
                  <a:pt x="100043" y="38161"/>
                </a:lnTo>
                <a:lnTo>
                  <a:pt x="102449" y="36768"/>
                </a:lnTo>
                <a:close/>
                <a:moveTo>
                  <a:pt x="204297" y="38541"/>
                </a:moveTo>
                <a:lnTo>
                  <a:pt x="218548" y="40473"/>
                </a:lnTo>
                <a:lnTo>
                  <a:pt x="217757" y="42975"/>
                </a:lnTo>
                <a:lnTo>
                  <a:pt x="205469" y="42057"/>
                </a:lnTo>
                <a:lnTo>
                  <a:pt x="204297" y="38541"/>
                </a:lnTo>
                <a:close/>
                <a:moveTo>
                  <a:pt x="159169" y="38130"/>
                </a:moveTo>
                <a:lnTo>
                  <a:pt x="163032" y="39967"/>
                </a:lnTo>
                <a:lnTo>
                  <a:pt x="161449" y="43228"/>
                </a:lnTo>
                <a:lnTo>
                  <a:pt x="157712" y="41297"/>
                </a:lnTo>
                <a:lnTo>
                  <a:pt x="159169" y="38130"/>
                </a:lnTo>
                <a:close/>
                <a:moveTo>
                  <a:pt x="126170" y="29294"/>
                </a:moveTo>
                <a:lnTo>
                  <a:pt x="130128" y="31036"/>
                </a:lnTo>
                <a:cubicBezTo>
                  <a:pt x="128893" y="34139"/>
                  <a:pt x="128006" y="36546"/>
                  <a:pt x="127911" y="37211"/>
                </a:cubicBezTo>
                <a:cubicBezTo>
                  <a:pt x="127595" y="39143"/>
                  <a:pt x="127595" y="42437"/>
                  <a:pt x="127626" y="43577"/>
                </a:cubicBezTo>
                <a:lnTo>
                  <a:pt x="120659" y="40252"/>
                </a:lnTo>
                <a:lnTo>
                  <a:pt x="126170" y="29294"/>
                </a:lnTo>
                <a:close/>
                <a:moveTo>
                  <a:pt x="169430" y="38700"/>
                </a:moveTo>
                <a:lnTo>
                  <a:pt x="175700" y="41803"/>
                </a:lnTo>
                <a:lnTo>
                  <a:pt x="172185" y="43735"/>
                </a:lnTo>
                <a:lnTo>
                  <a:pt x="168765" y="42120"/>
                </a:lnTo>
                <a:lnTo>
                  <a:pt x="169430" y="38700"/>
                </a:lnTo>
                <a:close/>
                <a:moveTo>
                  <a:pt x="183396" y="38636"/>
                </a:moveTo>
                <a:lnTo>
                  <a:pt x="185676" y="43102"/>
                </a:lnTo>
                <a:lnTo>
                  <a:pt x="183459" y="44115"/>
                </a:lnTo>
                <a:lnTo>
                  <a:pt x="181432" y="39586"/>
                </a:lnTo>
                <a:lnTo>
                  <a:pt x="183396" y="38636"/>
                </a:lnTo>
                <a:close/>
                <a:moveTo>
                  <a:pt x="219562" y="40252"/>
                </a:moveTo>
                <a:lnTo>
                  <a:pt x="236758" y="40283"/>
                </a:lnTo>
                <a:lnTo>
                  <a:pt x="236473" y="44337"/>
                </a:lnTo>
                <a:lnTo>
                  <a:pt x="218675" y="43038"/>
                </a:lnTo>
                <a:lnTo>
                  <a:pt x="219562" y="40252"/>
                </a:lnTo>
                <a:close/>
                <a:moveTo>
                  <a:pt x="99663" y="38351"/>
                </a:moveTo>
                <a:lnTo>
                  <a:pt x="102766" y="43228"/>
                </a:lnTo>
                <a:lnTo>
                  <a:pt x="100961" y="44432"/>
                </a:lnTo>
                <a:lnTo>
                  <a:pt x="97097" y="39808"/>
                </a:lnTo>
                <a:lnTo>
                  <a:pt x="99663" y="38351"/>
                </a:lnTo>
                <a:close/>
                <a:moveTo>
                  <a:pt x="130540" y="31226"/>
                </a:moveTo>
                <a:lnTo>
                  <a:pt x="145551" y="37908"/>
                </a:lnTo>
                <a:lnTo>
                  <a:pt x="143271" y="44495"/>
                </a:lnTo>
                <a:lnTo>
                  <a:pt x="128070" y="43703"/>
                </a:lnTo>
                <a:cubicBezTo>
                  <a:pt x="128070" y="42785"/>
                  <a:pt x="128070" y="39238"/>
                  <a:pt x="128355" y="37275"/>
                </a:cubicBezTo>
                <a:cubicBezTo>
                  <a:pt x="128481" y="36641"/>
                  <a:pt x="129337" y="34298"/>
                  <a:pt x="130540" y="31226"/>
                </a:cubicBezTo>
                <a:close/>
                <a:moveTo>
                  <a:pt x="94786" y="37813"/>
                </a:moveTo>
                <a:lnTo>
                  <a:pt x="100613" y="44749"/>
                </a:lnTo>
                <a:lnTo>
                  <a:pt x="88578" y="45065"/>
                </a:lnTo>
                <a:lnTo>
                  <a:pt x="86393" y="39998"/>
                </a:lnTo>
                <a:lnTo>
                  <a:pt x="94786" y="37813"/>
                </a:lnTo>
                <a:close/>
                <a:moveTo>
                  <a:pt x="244485" y="40283"/>
                </a:moveTo>
                <a:lnTo>
                  <a:pt x="252022" y="40315"/>
                </a:lnTo>
                <a:lnTo>
                  <a:pt x="252909" y="43545"/>
                </a:lnTo>
                <a:lnTo>
                  <a:pt x="246195" y="45160"/>
                </a:lnTo>
                <a:lnTo>
                  <a:pt x="244485" y="40283"/>
                </a:lnTo>
                <a:close/>
                <a:moveTo>
                  <a:pt x="85918" y="40062"/>
                </a:moveTo>
                <a:lnTo>
                  <a:pt x="88040" y="45097"/>
                </a:lnTo>
                <a:lnTo>
                  <a:pt x="83575" y="45192"/>
                </a:lnTo>
                <a:lnTo>
                  <a:pt x="83385" y="40125"/>
                </a:lnTo>
                <a:lnTo>
                  <a:pt x="85918" y="40062"/>
                </a:lnTo>
                <a:close/>
                <a:moveTo>
                  <a:pt x="83036" y="43197"/>
                </a:moveTo>
                <a:lnTo>
                  <a:pt x="83100" y="45224"/>
                </a:lnTo>
                <a:lnTo>
                  <a:pt x="76259" y="45414"/>
                </a:lnTo>
                <a:cubicBezTo>
                  <a:pt x="76101" y="44622"/>
                  <a:pt x="75974" y="43893"/>
                  <a:pt x="75847" y="43197"/>
                </a:cubicBezTo>
                <a:close/>
                <a:moveTo>
                  <a:pt x="74422" y="40315"/>
                </a:moveTo>
                <a:cubicBezTo>
                  <a:pt x="74612" y="41392"/>
                  <a:pt x="74929" y="43197"/>
                  <a:pt x="75309" y="45445"/>
                </a:cubicBezTo>
                <a:cubicBezTo>
                  <a:pt x="72301" y="45509"/>
                  <a:pt x="69165" y="45604"/>
                  <a:pt x="66062" y="45699"/>
                </a:cubicBezTo>
                <a:lnTo>
                  <a:pt x="62293" y="40885"/>
                </a:lnTo>
                <a:lnTo>
                  <a:pt x="68754" y="40442"/>
                </a:lnTo>
                <a:lnTo>
                  <a:pt x="74422" y="40315"/>
                </a:lnTo>
                <a:close/>
                <a:moveTo>
                  <a:pt x="168670" y="42563"/>
                </a:moveTo>
                <a:lnTo>
                  <a:pt x="171678" y="44020"/>
                </a:lnTo>
                <a:lnTo>
                  <a:pt x="168004" y="45984"/>
                </a:lnTo>
                <a:lnTo>
                  <a:pt x="168670" y="42563"/>
                </a:lnTo>
                <a:close/>
                <a:moveTo>
                  <a:pt x="111855" y="36610"/>
                </a:moveTo>
                <a:lnTo>
                  <a:pt x="119962" y="40473"/>
                </a:lnTo>
                <a:lnTo>
                  <a:pt x="114705" y="46079"/>
                </a:lnTo>
                <a:lnTo>
                  <a:pt x="110525" y="42247"/>
                </a:lnTo>
                <a:cubicBezTo>
                  <a:pt x="111063" y="39903"/>
                  <a:pt x="111570" y="37876"/>
                  <a:pt x="111855" y="36610"/>
                </a:cubicBezTo>
                <a:close/>
                <a:moveTo>
                  <a:pt x="163444" y="40157"/>
                </a:moveTo>
                <a:lnTo>
                  <a:pt x="167814" y="42215"/>
                </a:lnTo>
                <a:lnTo>
                  <a:pt x="167054" y="46142"/>
                </a:lnTo>
                <a:lnTo>
                  <a:pt x="161829" y="43450"/>
                </a:lnTo>
                <a:lnTo>
                  <a:pt x="163444" y="40157"/>
                </a:lnTo>
                <a:close/>
                <a:moveTo>
                  <a:pt x="61755" y="40948"/>
                </a:moveTo>
                <a:lnTo>
                  <a:pt x="65492" y="45730"/>
                </a:lnTo>
                <a:cubicBezTo>
                  <a:pt x="59950" y="45889"/>
                  <a:pt x="54534" y="46079"/>
                  <a:pt x="49752" y="46237"/>
                </a:cubicBezTo>
                <a:cubicBezTo>
                  <a:pt x="49155" y="44853"/>
                  <a:pt x="48526" y="43375"/>
                  <a:pt x="47897" y="41866"/>
                </a:cubicBezTo>
                <a:lnTo>
                  <a:pt x="47897" y="41866"/>
                </a:lnTo>
                <a:lnTo>
                  <a:pt x="61755" y="40948"/>
                </a:lnTo>
                <a:close/>
                <a:moveTo>
                  <a:pt x="146438" y="38161"/>
                </a:moveTo>
                <a:lnTo>
                  <a:pt x="152423" y="39080"/>
                </a:lnTo>
                <a:lnTo>
                  <a:pt x="154260" y="40030"/>
                </a:lnTo>
                <a:lnTo>
                  <a:pt x="151283" y="46269"/>
                </a:lnTo>
                <a:lnTo>
                  <a:pt x="144791" y="42943"/>
                </a:lnTo>
                <a:lnTo>
                  <a:pt x="146438" y="38161"/>
                </a:lnTo>
                <a:close/>
                <a:moveTo>
                  <a:pt x="154672" y="40252"/>
                </a:moveTo>
                <a:lnTo>
                  <a:pt x="157300" y="41613"/>
                </a:lnTo>
                <a:lnTo>
                  <a:pt x="159074" y="42532"/>
                </a:lnTo>
                <a:lnTo>
                  <a:pt x="157269" y="46300"/>
                </a:lnTo>
                <a:lnTo>
                  <a:pt x="152708" y="44463"/>
                </a:lnTo>
                <a:lnTo>
                  <a:pt x="154672" y="40252"/>
                </a:lnTo>
                <a:close/>
                <a:moveTo>
                  <a:pt x="181020" y="39745"/>
                </a:moveTo>
                <a:lnTo>
                  <a:pt x="183047" y="44305"/>
                </a:lnTo>
                <a:lnTo>
                  <a:pt x="178360" y="46522"/>
                </a:lnTo>
                <a:lnTo>
                  <a:pt x="176492" y="41930"/>
                </a:lnTo>
                <a:lnTo>
                  <a:pt x="181020" y="39745"/>
                </a:lnTo>
                <a:close/>
                <a:moveTo>
                  <a:pt x="46934" y="41930"/>
                </a:moveTo>
                <a:cubicBezTo>
                  <a:pt x="47567" y="43387"/>
                  <a:pt x="48200" y="44875"/>
                  <a:pt x="48802" y="46269"/>
                </a:cubicBezTo>
                <a:cubicBezTo>
                  <a:pt x="43292" y="46459"/>
                  <a:pt x="38826" y="46649"/>
                  <a:pt x="36419" y="46775"/>
                </a:cubicBezTo>
                <a:lnTo>
                  <a:pt x="34678" y="42753"/>
                </a:lnTo>
                <a:lnTo>
                  <a:pt x="46934" y="41930"/>
                </a:lnTo>
                <a:close/>
                <a:moveTo>
                  <a:pt x="189413" y="41835"/>
                </a:moveTo>
                <a:lnTo>
                  <a:pt x="191186" y="47915"/>
                </a:lnTo>
                <a:lnTo>
                  <a:pt x="191186" y="47915"/>
                </a:lnTo>
                <a:lnTo>
                  <a:pt x="177759" y="47314"/>
                </a:lnTo>
                <a:lnTo>
                  <a:pt x="178170" y="47155"/>
                </a:lnTo>
                <a:cubicBezTo>
                  <a:pt x="178202" y="47187"/>
                  <a:pt x="178234" y="47219"/>
                  <a:pt x="178297" y="47219"/>
                </a:cubicBezTo>
                <a:cubicBezTo>
                  <a:pt x="178424" y="47219"/>
                  <a:pt x="178550" y="47092"/>
                  <a:pt x="178519" y="46965"/>
                </a:cubicBezTo>
                <a:lnTo>
                  <a:pt x="189413" y="41835"/>
                </a:lnTo>
                <a:close/>
                <a:moveTo>
                  <a:pt x="34171" y="42785"/>
                </a:moveTo>
                <a:lnTo>
                  <a:pt x="35944" y="46807"/>
                </a:lnTo>
                <a:lnTo>
                  <a:pt x="35596" y="46807"/>
                </a:lnTo>
                <a:cubicBezTo>
                  <a:pt x="33759" y="46965"/>
                  <a:pt x="30656" y="47440"/>
                  <a:pt x="26887" y="48105"/>
                </a:cubicBezTo>
                <a:cubicBezTo>
                  <a:pt x="26634" y="46680"/>
                  <a:pt x="26349" y="45065"/>
                  <a:pt x="26064" y="43323"/>
                </a:cubicBezTo>
                <a:lnTo>
                  <a:pt x="34171" y="42785"/>
                </a:lnTo>
                <a:close/>
                <a:moveTo>
                  <a:pt x="198248" y="37655"/>
                </a:moveTo>
                <a:lnTo>
                  <a:pt x="195113" y="48105"/>
                </a:lnTo>
                <a:lnTo>
                  <a:pt x="191661" y="47947"/>
                </a:lnTo>
                <a:cubicBezTo>
                  <a:pt x="191091" y="45984"/>
                  <a:pt x="190458" y="43798"/>
                  <a:pt x="189824" y="41613"/>
                </a:cubicBezTo>
                <a:lnTo>
                  <a:pt x="198248" y="37655"/>
                </a:lnTo>
                <a:close/>
                <a:moveTo>
                  <a:pt x="176080" y="42120"/>
                </a:moveTo>
                <a:lnTo>
                  <a:pt x="177949" y="46744"/>
                </a:lnTo>
                <a:lnTo>
                  <a:pt x="174497" y="48359"/>
                </a:lnTo>
                <a:lnTo>
                  <a:pt x="172470" y="44115"/>
                </a:lnTo>
                <a:lnTo>
                  <a:pt x="176080" y="42120"/>
                </a:lnTo>
                <a:close/>
                <a:moveTo>
                  <a:pt x="199072" y="38035"/>
                </a:moveTo>
                <a:lnTo>
                  <a:pt x="200814" y="42025"/>
                </a:lnTo>
                <a:cubicBezTo>
                  <a:pt x="200814" y="42057"/>
                  <a:pt x="200814" y="42057"/>
                  <a:pt x="200845" y="42088"/>
                </a:cubicBezTo>
                <a:cubicBezTo>
                  <a:pt x="202334" y="44020"/>
                  <a:pt x="203537" y="46205"/>
                  <a:pt x="204424" y="48485"/>
                </a:cubicBezTo>
                <a:lnTo>
                  <a:pt x="196063" y="48105"/>
                </a:lnTo>
                <a:lnTo>
                  <a:pt x="199072" y="38035"/>
                </a:lnTo>
                <a:close/>
                <a:moveTo>
                  <a:pt x="201510" y="42215"/>
                </a:moveTo>
                <a:lnTo>
                  <a:pt x="205152" y="42468"/>
                </a:lnTo>
                <a:lnTo>
                  <a:pt x="207211" y="48644"/>
                </a:lnTo>
                <a:lnTo>
                  <a:pt x="204931" y="48549"/>
                </a:lnTo>
                <a:cubicBezTo>
                  <a:pt x="204076" y="46300"/>
                  <a:pt x="202935" y="44147"/>
                  <a:pt x="201510" y="42215"/>
                </a:cubicBezTo>
                <a:close/>
                <a:moveTo>
                  <a:pt x="22612" y="36420"/>
                </a:moveTo>
                <a:cubicBezTo>
                  <a:pt x="23340" y="40885"/>
                  <a:pt x="24037" y="45224"/>
                  <a:pt x="24639" y="48517"/>
                </a:cubicBezTo>
                <a:cubicBezTo>
                  <a:pt x="23752" y="48675"/>
                  <a:pt x="22865" y="48865"/>
                  <a:pt x="21947" y="49024"/>
                </a:cubicBezTo>
                <a:lnTo>
                  <a:pt x="20015" y="36800"/>
                </a:lnTo>
                <a:lnTo>
                  <a:pt x="22612" y="36420"/>
                </a:lnTo>
                <a:close/>
                <a:moveTo>
                  <a:pt x="205627" y="42500"/>
                </a:moveTo>
                <a:lnTo>
                  <a:pt x="217598" y="43387"/>
                </a:lnTo>
                <a:lnTo>
                  <a:pt x="215825" y="49055"/>
                </a:lnTo>
                <a:lnTo>
                  <a:pt x="207686" y="48644"/>
                </a:lnTo>
                <a:lnTo>
                  <a:pt x="205627" y="42500"/>
                </a:lnTo>
                <a:close/>
                <a:moveTo>
                  <a:pt x="152487" y="44875"/>
                </a:moveTo>
                <a:lnTo>
                  <a:pt x="157047" y="46712"/>
                </a:lnTo>
                <a:lnTo>
                  <a:pt x="155717" y="49531"/>
                </a:lnTo>
                <a:lnTo>
                  <a:pt x="151157" y="47694"/>
                </a:lnTo>
                <a:lnTo>
                  <a:pt x="152487" y="44875"/>
                </a:lnTo>
                <a:close/>
                <a:moveTo>
                  <a:pt x="120406" y="40663"/>
                </a:moveTo>
                <a:lnTo>
                  <a:pt x="122338" y="41582"/>
                </a:lnTo>
                <a:lnTo>
                  <a:pt x="122433" y="49594"/>
                </a:lnTo>
                <a:lnTo>
                  <a:pt x="117144" y="44147"/>
                </a:lnTo>
                <a:lnTo>
                  <a:pt x="120406" y="40663"/>
                </a:lnTo>
                <a:close/>
                <a:moveTo>
                  <a:pt x="218548" y="43513"/>
                </a:moveTo>
                <a:lnTo>
                  <a:pt x="236441" y="44812"/>
                </a:lnTo>
                <a:lnTo>
                  <a:pt x="236093" y="49942"/>
                </a:lnTo>
                <a:lnTo>
                  <a:pt x="216775" y="49055"/>
                </a:lnTo>
                <a:lnTo>
                  <a:pt x="218548" y="43513"/>
                </a:lnTo>
                <a:close/>
                <a:moveTo>
                  <a:pt x="20332" y="41677"/>
                </a:moveTo>
                <a:lnTo>
                  <a:pt x="21535" y="49150"/>
                </a:lnTo>
                <a:cubicBezTo>
                  <a:pt x="20015" y="49436"/>
                  <a:pt x="18463" y="49752"/>
                  <a:pt x="16880" y="50069"/>
                </a:cubicBezTo>
                <a:lnTo>
                  <a:pt x="15518" y="42500"/>
                </a:lnTo>
                <a:lnTo>
                  <a:pt x="20332" y="41677"/>
                </a:lnTo>
                <a:close/>
                <a:moveTo>
                  <a:pt x="242015" y="40283"/>
                </a:moveTo>
                <a:cubicBezTo>
                  <a:pt x="241698" y="43323"/>
                  <a:pt x="241350" y="46680"/>
                  <a:pt x="241002" y="50164"/>
                </a:cubicBezTo>
                <a:lnTo>
                  <a:pt x="236568" y="49942"/>
                </a:lnTo>
                <a:lnTo>
                  <a:pt x="237233" y="40283"/>
                </a:lnTo>
                <a:close/>
                <a:moveTo>
                  <a:pt x="244105" y="42057"/>
                </a:moveTo>
                <a:lnTo>
                  <a:pt x="247082" y="50417"/>
                </a:lnTo>
                <a:lnTo>
                  <a:pt x="243282" y="50259"/>
                </a:lnTo>
                <a:cubicBezTo>
                  <a:pt x="243567" y="47409"/>
                  <a:pt x="243852" y="44622"/>
                  <a:pt x="244105" y="42057"/>
                </a:cubicBezTo>
                <a:close/>
                <a:moveTo>
                  <a:pt x="109987" y="40505"/>
                </a:moveTo>
                <a:cubicBezTo>
                  <a:pt x="109227" y="43640"/>
                  <a:pt x="108277" y="47567"/>
                  <a:pt x="107517" y="50639"/>
                </a:cubicBezTo>
                <a:lnTo>
                  <a:pt x="101468" y="45097"/>
                </a:lnTo>
                <a:cubicBezTo>
                  <a:pt x="101436" y="45065"/>
                  <a:pt x="101404" y="45034"/>
                  <a:pt x="101373" y="45002"/>
                </a:cubicBezTo>
                <a:lnTo>
                  <a:pt x="101214" y="44812"/>
                </a:lnTo>
                <a:lnTo>
                  <a:pt x="105743" y="41772"/>
                </a:lnTo>
                <a:lnTo>
                  <a:pt x="109987" y="40505"/>
                </a:lnTo>
                <a:close/>
                <a:moveTo>
                  <a:pt x="253068" y="43957"/>
                </a:moveTo>
                <a:lnTo>
                  <a:pt x="254936" y="50766"/>
                </a:lnTo>
                <a:lnTo>
                  <a:pt x="248096" y="50481"/>
                </a:lnTo>
                <a:lnTo>
                  <a:pt x="246354" y="45604"/>
                </a:lnTo>
                <a:lnTo>
                  <a:pt x="253068" y="43957"/>
                </a:lnTo>
                <a:close/>
                <a:moveTo>
                  <a:pt x="15043" y="42595"/>
                </a:moveTo>
                <a:lnTo>
                  <a:pt x="16405" y="50164"/>
                </a:lnTo>
                <a:lnTo>
                  <a:pt x="13238" y="50797"/>
                </a:lnTo>
                <a:cubicBezTo>
                  <a:pt x="12604" y="48390"/>
                  <a:pt x="11908" y="45825"/>
                  <a:pt x="11179" y="43260"/>
                </a:cubicBezTo>
                <a:lnTo>
                  <a:pt x="15043" y="42595"/>
                </a:lnTo>
                <a:close/>
                <a:moveTo>
                  <a:pt x="137602" y="44654"/>
                </a:moveTo>
                <a:lnTo>
                  <a:pt x="143208" y="44939"/>
                </a:lnTo>
                <a:lnTo>
                  <a:pt x="143841" y="50639"/>
                </a:lnTo>
                <a:lnTo>
                  <a:pt x="138172" y="50829"/>
                </a:lnTo>
                <a:lnTo>
                  <a:pt x="137602" y="44654"/>
                </a:lnTo>
                <a:close/>
                <a:moveTo>
                  <a:pt x="134340" y="44463"/>
                </a:moveTo>
                <a:lnTo>
                  <a:pt x="137159" y="44622"/>
                </a:lnTo>
                <a:lnTo>
                  <a:pt x="137697" y="50829"/>
                </a:lnTo>
                <a:lnTo>
                  <a:pt x="134562" y="50924"/>
                </a:lnTo>
                <a:lnTo>
                  <a:pt x="134340" y="44463"/>
                </a:lnTo>
                <a:close/>
                <a:moveTo>
                  <a:pt x="252529" y="40347"/>
                </a:moveTo>
                <a:lnTo>
                  <a:pt x="257945" y="40568"/>
                </a:lnTo>
                <a:lnTo>
                  <a:pt x="260383" y="51019"/>
                </a:lnTo>
                <a:lnTo>
                  <a:pt x="255443" y="50797"/>
                </a:lnTo>
                <a:lnTo>
                  <a:pt x="252529" y="40347"/>
                </a:lnTo>
                <a:close/>
                <a:moveTo>
                  <a:pt x="131205" y="44305"/>
                </a:moveTo>
                <a:lnTo>
                  <a:pt x="133865" y="44432"/>
                </a:lnTo>
                <a:lnTo>
                  <a:pt x="134087" y="50924"/>
                </a:lnTo>
                <a:lnTo>
                  <a:pt x="131458" y="51051"/>
                </a:lnTo>
                <a:lnTo>
                  <a:pt x="131205" y="44305"/>
                </a:lnTo>
                <a:close/>
                <a:moveTo>
                  <a:pt x="128101" y="44178"/>
                </a:moveTo>
                <a:lnTo>
                  <a:pt x="130762" y="44305"/>
                </a:lnTo>
                <a:lnTo>
                  <a:pt x="130983" y="51082"/>
                </a:lnTo>
                <a:lnTo>
                  <a:pt x="128481" y="51146"/>
                </a:lnTo>
                <a:lnTo>
                  <a:pt x="128101" y="44178"/>
                </a:lnTo>
                <a:close/>
                <a:moveTo>
                  <a:pt x="258420" y="40568"/>
                </a:moveTo>
                <a:lnTo>
                  <a:pt x="262948" y="40790"/>
                </a:lnTo>
                <a:lnTo>
                  <a:pt x="265514" y="51241"/>
                </a:lnTo>
                <a:lnTo>
                  <a:pt x="260858" y="51051"/>
                </a:lnTo>
                <a:lnTo>
                  <a:pt x="258420" y="40568"/>
                </a:lnTo>
                <a:close/>
                <a:moveTo>
                  <a:pt x="263423" y="40822"/>
                </a:moveTo>
                <a:lnTo>
                  <a:pt x="266749" y="40948"/>
                </a:lnTo>
                <a:lnTo>
                  <a:pt x="269757" y="51431"/>
                </a:lnTo>
                <a:lnTo>
                  <a:pt x="265989" y="51272"/>
                </a:lnTo>
                <a:lnTo>
                  <a:pt x="263423" y="40822"/>
                </a:lnTo>
                <a:close/>
                <a:moveTo>
                  <a:pt x="267255" y="40980"/>
                </a:moveTo>
                <a:lnTo>
                  <a:pt x="269662" y="41075"/>
                </a:lnTo>
                <a:lnTo>
                  <a:pt x="272861" y="51589"/>
                </a:lnTo>
                <a:lnTo>
                  <a:pt x="270232" y="51462"/>
                </a:lnTo>
                <a:lnTo>
                  <a:pt x="267255" y="40980"/>
                </a:lnTo>
                <a:close/>
                <a:moveTo>
                  <a:pt x="150903" y="48105"/>
                </a:moveTo>
                <a:lnTo>
                  <a:pt x="155527" y="49942"/>
                </a:lnTo>
                <a:lnTo>
                  <a:pt x="154608" y="51779"/>
                </a:lnTo>
                <a:lnTo>
                  <a:pt x="150016" y="49974"/>
                </a:lnTo>
                <a:lnTo>
                  <a:pt x="150903" y="48105"/>
                </a:lnTo>
                <a:close/>
                <a:moveTo>
                  <a:pt x="172090" y="44337"/>
                </a:moveTo>
                <a:lnTo>
                  <a:pt x="174085" y="48549"/>
                </a:lnTo>
                <a:lnTo>
                  <a:pt x="166864" y="51969"/>
                </a:lnTo>
                <a:lnTo>
                  <a:pt x="166864" y="51969"/>
                </a:lnTo>
                <a:lnTo>
                  <a:pt x="167909" y="46617"/>
                </a:lnTo>
                <a:lnTo>
                  <a:pt x="172090" y="44337"/>
                </a:lnTo>
                <a:close/>
                <a:moveTo>
                  <a:pt x="110367" y="42753"/>
                </a:moveTo>
                <a:lnTo>
                  <a:pt x="114389" y="46395"/>
                </a:lnTo>
                <a:lnTo>
                  <a:pt x="109100" y="52064"/>
                </a:lnTo>
                <a:lnTo>
                  <a:pt x="108277" y="51304"/>
                </a:lnTo>
                <a:cubicBezTo>
                  <a:pt x="108878" y="48802"/>
                  <a:pt x="109670" y="45635"/>
                  <a:pt x="110367" y="42753"/>
                </a:cubicBezTo>
                <a:close/>
                <a:moveTo>
                  <a:pt x="159422" y="42722"/>
                </a:moveTo>
                <a:lnTo>
                  <a:pt x="161417" y="43735"/>
                </a:lnTo>
                <a:lnTo>
                  <a:pt x="166896" y="46585"/>
                </a:lnTo>
                <a:lnTo>
                  <a:pt x="154672" y="52729"/>
                </a:lnTo>
                <a:lnTo>
                  <a:pt x="154672" y="52729"/>
                </a:lnTo>
                <a:lnTo>
                  <a:pt x="159422" y="42722"/>
                </a:lnTo>
                <a:close/>
                <a:moveTo>
                  <a:pt x="144633" y="43387"/>
                </a:moveTo>
                <a:lnTo>
                  <a:pt x="151093" y="46680"/>
                </a:lnTo>
                <a:lnTo>
                  <a:pt x="148085" y="53014"/>
                </a:lnTo>
                <a:lnTo>
                  <a:pt x="144791" y="50861"/>
                </a:lnTo>
                <a:lnTo>
                  <a:pt x="144158" y="44812"/>
                </a:lnTo>
                <a:lnTo>
                  <a:pt x="144633" y="43387"/>
                </a:lnTo>
                <a:close/>
                <a:moveTo>
                  <a:pt x="116827" y="44463"/>
                </a:moveTo>
                <a:lnTo>
                  <a:pt x="122433" y="50259"/>
                </a:lnTo>
                <a:lnTo>
                  <a:pt x="122464" y="53141"/>
                </a:lnTo>
                <a:lnTo>
                  <a:pt x="115054" y="46364"/>
                </a:lnTo>
                <a:lnTo>
                  <a:pt x="116827" y="44463"/>
                </a:lnTo>
                <a:close/>
                <a:moveTo>
                  <a:pt x="192358" y="50259"/>
                </a:moveTo>
                <a:lnTo>
                  <a:pt x="194448" y="50354"/>
                </a:lnTo>
                <a:lnTo>
                  <a:pt x="193403" y="53869"/>
                </a:lnTo>
                <a:cubicBezTo>
                  <a:pt x="193150" y="53046"/>
                  <a:pt x="192801" y="51779"/>
                  <a:pt x="192358" y="50259"/>
                </a:cubicBezTo>
                <a:close/>
                <a:moveTo>
                  <a:pt x="187829" y="50069"/>
                </a:moveTo>
                <a:lnTo>
                  <a:pt x="191851" y="50259"/>
                </a:lnTo>
                <a:cubicBezTo>
                  <a:pt x="192231" y="51526"/>
                  <a:pt x="192548" y="52634"/>
                  <a:pt x="192801" y="53457"/>
                </a:cubicBezTo>
                <a:lnTo>
                  <a:pt x="192801" y="53489"/>
                </a:lnTo>
                <a:lnTo>
                  <a:pt x="189349" y="54629"/>
                </a:lnTo>
                <a:lnTo>
                  <a:pt x="187829" y="50069"/>
                </a:lnTo>
                <a:close/>
                <a:moveTo>
                  <a:pt x="149858" y="50417"/>
                </a:moveTo>
                <a:lnTo>
                  <a:pt x="154450" y="52191"/>
                </a:lnTo>
                <a:lnTo>
                  <a:pt x="154038" y="53077"/>
                </a:lnTo>
                <a:lnTo>
                  <a:pt x="150745" y="54724"/>
                </a:lnTo>
                <a:lnTo>
                  <a:pt x="148496" y="53299"/>
                </a:lnTo>
                <a:lnTo>
                  <a:pt x="149858" y="50417"/>
                </a:lnTo>
                <a:close/>
                <a:moveTo>
                  <a:pt x="183396" y="49879"/>
                </a:moveTo>
                <a:lnTo>
                  <a:pt x="187354" y="50069"/>
                </a:lnTo>
                <a:lnTo>
                  <a:pt x="188906" y="54819"/>
                </a:lnTo>
                <a:lnTo>
                  <a:pt x="185327" y="55991"/>
                </a:lnTo>
                <a:lnTo>
                  <a:pt x="183396" y="49879"/>
                </a:lnTo>
                <a:close/>
                <a:moveTo>
                  <a:pt x="176935" y="49879"/>
                </a:moveTo>
                <a:lnTo>
                  <a:pt x="178487" y="54534"/>
                </a:lnTo>
                <a:lnTo>
                  <a:pt x="174022" y="56656"/>
                </a:lnTo>
                <a:lnTo>
                  <a:pt x="171710" y="52571"/>
                </a:lnTo>
                <a:cubicBezTo>
                  <a:pt x="174085" y="51399"/>
                  <a:pt x="175922" y="50417"/>
                  <a:pt x="176935" y="49879"/>
                </a:cubicBezTo>
                <a:close/>
                <a:moveTo>
                  <a:pt x="199230" y="50576"/>
                </a:moveTo>
                <a:lnTo>
                  <a:pt x="205247" y="50829"/>
                </a:lnTo>
                <a:cubicBezTo>
                  <a:pt x="205627" y="52222"/>
                  <a:pt x="205944" y="53679"/>
                  <a:pt x="206102" y="55104"/>
                </a:cubicBezTo>
                <a:cubicBezTo>
                  <a:pt x="206102" y="55326"/>
                  <a:pt x="206134" y="55548"/>
                  <a:pt x="206166" y="55738"/>
                </a:cubicBezTo>
                <a:lnTo>
                  <a:pt x="201289" y="57289"/>
                </a:lnTo>
                <a:lnTo>
                  <a:pt x="199230" y="50576"/>
                </a:lnTo>
                <a:close/>
                <a:moveTo>
                  <a:pt x="144886" y="51431"/>
                </a:moveTo>
                <a:lnTo>
                  <a:pt x="150238" y="54978"/>
                </a:lnTo>
                <a:lnTo>
                  <a:pt x="145488" y="57353"/>
                </a:lnTo>
                <a:lnTo>
                  <a:pt x="144886" y="51431"/>
                </a:lnTo>
                <a:close/>
                <a:moveTo>
                  <a:pt x="177790" y="49626"/>
                </a:moveTo>
                <a:lnTo>
                  <a:pt x="182889" y="49847"/>
                </a:lnTo>
                <a:lnTo>
                  <a:pt x="184884" y="56149"/>
                </a:lnTo>
                <a:lnTo>
                  <a:pt x="180545" y="57606"/>
                </a:lnTo>
                <a:lnTo>
                  <a:pt x="177790" y="49626"/>
                </a:lnTo>
                <a:close/>
                <a:moveTo>
                  <a:pt x="143873" y="51082"/>
                </a:moveTo>
                <a:lnTo>
                  <a:pt x="144569" y="57638"/>
                </a:lnTo>
                <a:lnTo>
                  <a:pt x="138837" y="58113"/>
                </a:lnTo>
                <a:lnTo>
                  <a:pt x="138204" y="51272"/>
                </a:lnTo>
                <a:lnTo>
                  <a:pt x="143873" y="51082"/>
                </a:lnTo>
                <a:close/>
                <a:moveTo>
                  <a:pt x="137729" y="51304"/>
                </a:moveTo>
                <a:lnTo>
                  <a:pt x="138394" y="58144"/>
                </a:lnTo>
                <a:lnTo>
                  <a:pt x="134847" y="58461"/>
                </a:lnTo>
                <a:lnTo>
                  <a:pt x="134562" y="51431"/>
                </a:lnTo>
                <a:lnTo>
                  <a:pt x="137729" y="51304"/>
                </a:lnTo>
                <a:close/>
                <a:moveTo>
                  <a:pt x="216395" y="51367"/>
                </a:moveTo>
                <a:lnTo>
                  <a:pt x="237170" y="52286"/>
                </a:lnTo>
                <a:lnTo>
                  <a:pt x="219340" y="58493"/>
                </a:lnTo>
                <a:lnTo>
                  <a:pt x="216395" y="51367"/>
                </a:lnTo>
                <a:close/>
                <a:moveTo>
                  <a:pt x="122813" y="41803"/>
                </a:moveTo>
                <a:lnTo>
                  <a:pt x="127658" y="44083"/>
                </a:lnTo>
                <a:lnTo>
                  <a:pt x="128481" y="58683"/>
                </a:lnTo>
                <a:lnTo>
                  <a:pt x="128481" y="58683"/>
                </a:lnTo>
                <a:lnTo>
                  <a:pt x="122939" y="53584"/>
                </a:lnTo>
                <a:lnTo>
                  <a:pt x="122908" y="50164"/>
                </a:lnTo>
                <a:lnTo>
                  <a:pt x="122813" y="41803"/>
                </a:lnTo>
                <a:close/>
                <a:moveTo>
                  <a:pt x="134119" y="51399"/>
                </a:moveTo>
                <a:lnTo>
                  <a:pt x="134372" y="58493"/>
                </a:lnTo>
                <a:lnTo>
                  <a:pt x="131712" y="58714"/>
                </a:lnTo>
                <a:lnTo>
                  <a:pt x="131458" y="51494"/>
                </a:lnTo>
                <a:lnTo>
                  <a:pt x="134119" y="51399"/>
                </a:lnTo>
                <a:close/>
                <a:moveTo>
                  <a:pt x="91112" y="47314"/>
                </a:moveTo>
                <a:lnTo>
                  <a:pt x="91397" y="58968"/>
                </a:lnTo>
                <a:lnTo>
                  <a:pt x="91397" y="58968"/>
                </a:lnTo>
                <a:lnTo>
                  <a:pt x="78634" y="58809"/>
                </a:lnTo>
                <a:cubicBezTo>
                  <a:pt x="77971" y="55116"/>
                  <a:pt x="77277" y="51138"/>
                  <a:pt x="76676" y="47725"/>
                </a:cubicBezTo>
                <a:lnTo>
                  <a:pt x="76676" y="47725"/>
                </a:lnTo>
                <a:cubicBezTo>
                  <a:pt x="82026" y="47567"/>
                  <a:pt x="87060" y="47440"/>
                  <a:pt x="91112" y="47314"/>
                </a:cubicBezTo>
                <a:close/>
                <a:moveTo>
                  <a:pt x="130983" y="51526"/>
                </a:moveTo>
                <a:lnTo>
                  <a:pt x="131268" y="58778"/>
                </a:lnTo>
                <a:lnTo>
                  <a:pt x="128956" y="58968"/>
                </a:lnTo>
                <a:lnTo>
                  <a:pt x="128513" y="51621"/>
                </a:lnTo>
                <a:lnTo>
                  <a:pt x="130983" y="51526"/>
                </a:lnTo>
                <a:close/>
                <a:moveTo>
                  <a:pt x="100296" y="47029"/>
                </a:moveTo>
                <a:lnTo>
                  <a:pt x="106883" y="53172"/>
                </a:lnTo>
                <a:lnTo>
                  <a:pt x="106313" y="55484"/>
                </a:lnTo>
                <a:cubicBezTo>
                  <a:pt x="106313" y="55516"/>
                  <a:pt x="106313" y="55548"/>
                  <a:pt x="106313" y="55579"/>
                </a:cubicBezTo>
                <a:lnTo>
                  <a:pt x="106060" y="59126"/>
                </a:lnTo>
                <a:lnTo>
                  <a:pt x="91872" y="58936"/>
                </a:lnTo>
                <a:lnTo>
                  <a:pt x="91587" y="47282"/>
                </a:lnTo>
                <a:lnTo>
                  <a:pt x="100296" y="47029"/>
                </a:lnTo>
                <a:close/>
                <a:moveTo>
                  <a:pt x="195398" y="50386"/>
                </a:moveTo>
                <a:lnTo>
                  <a:pt x="198755" y="50544"/>
                </a:lnTo>
                <a:lnTo>
                  <a:pt x="200845" y="57416"/>
                </a:lnTo>
                <a:lnTo>
                  <a:pt x="195303" y="59158"/>
                </a:lnTo>
                <a:lnTo>
                  <a:pt x="193973" y="55073"/>
                </a:lnTo>
                <a:lnTo>
                  <a:pt x="195398" y="50386"/>
                </a:lnTo>
                <a:close/>
                <a:moveTo>
                  <a:pt x="75721" y="47757"/>
                </a:moveTo>
                <a:cubicBezTo>
                  <a:pt x="76323" y="51146"/>
                  <a:pt x="77051" y="55136"/>
                  <a:pt x="77716" y="58841"/>
                </a:cubicBezTo>
                <a:lnTo>
                  <a:pt x="68120" y="59190"/>
                </a:lnTo>
                <a:lnTo>
                  <a:pt x="67012" y="48010"/>
                </a:lnTo>
                <a:lnTo>
                  <a:pt x="75721" y="47757"/>
                </a:lnTo>
                <a:close/>
                <a:moveTo>
                  <a:pt x="114737" y="46712"/>
                </a:moveTo>
                <a:lnTo>
                  <a:pt x="122338" y="53711"/>
                </a:lnTo>
                <a:lnTo>
                  <a:pt x="117017" y="59348"/>
                </a:lnTo>
                <a:lnTo>
                  <a:pt x="109448" y="52381"/>
                </a:lnTo>
                <a:lnTo>
                  <a:pt x="114737" y="46712"/>
                </a:lnTo>
                <a:close/>
                <a:moveTo>
                  <a:pt x="206229" y="56244"/>
                </a:moveTo>
                <a:cubicBezTo>
                  <a:pt x="206292" y="56909"/>
                  <a:pt x="206324" y="57543"/>
                  <a:pt x="206387" y="58176"/>
                </a:cubicBezTo>
                <a:lnTo>
                  <a:pt x="206419" y="58176"/>
                </a:lnTo>
                <a:lnTo>
                  <a:pt x="201985" y="59570"/>
                </a:lnTo>
                <a:lnTo>
                  <a:pt x="201447" y="57733"/>
                </a:lnTo>
                <a:lnTo>
                  <a:pt x="206229" y="56244"/>
                </a:lnTo>
                <a:close/>
                <a:moveTo>
                  <a:pt x="66537" y="47979"/>
                </a:moveTo>
                <a:lnTo>
                  <a:pt x="66537" y="48010"/>
                </a:lnTo>
                <a:lnTo>
                  <a:pt x="67677" y="59190"/>
                </a:lnTo>
                <a:lnTo>
                  <a:pt x="54851" y="59665"/>
                </a:lnTo>
                <a:cubicBezTo>
                  <a:pt x="54122" y="56624"/>
                  <a:pt x="53426" y="54218"/>
                  <a:pt x="52919" y="53267"/>
                </a:cubicBezTo>
                <a:cubicBezTo>
                  <a:pt x="52539" y="52507"/>
                  <a:pt x="51747" y="50734"/>
                  <a:pt x="50734" y="48485"/>
                </a:cubicBezTo>
                <a:cubicBezTo>
                  <a:pt x="55548" y="48327"/>
                  <a:pt x="61026" y="48137"/>
                  <a:pt x="66537" y="47979"/>
                </a:cubicBezTo>
                <a:close/>
                <a:moveTo>
                  <a:pt x="178677" y="54946"/>
                </a:moveTo>
                <a:lnTo>
                  <a:pt x="179690" y="57923"/>
                </a:lnTo>
                <a:lnTo>
                  <a:pt x="175890" y="59950"/>
                </a:lnTo>
                <a:lnTo>
                  <a:pt x="174243" y="57036"/>
                </a:lnTo>
                <a:lnTo>
                  <a:pt x="178677" y="54946"/>
                </a:lnTo>
                <a:close/>
                <a:moveTo>
                  <a:pt x="185042" y="56561"/>
                </a:moveTo>
                <a:lnTo>
                  <a:pt x="185771" y="58841"/>
                </a:lnTo>
                <a:lnTo>
                  <a:pt x="181369" y="60013"/>
                </a:lnTo>
                <a:lnTo>
                  <a:pt x="180672" y="58018"/>
                </a:lnTo>
                <a:lnTo>
                  <a:pt x="185042" y="56561"/>
                </a:lnTo>
                <a:close/>
                <a:moveTo>
                  <a:pt x="49752" y="48517"/>
                </a:moveTo>
                <a:cubicBezTo>
                  <a:pt x="50829" y="50956"/>
                  <a:pt x="51684" y="52856"/>
                  <a:pt x="52127" y="53711"/>
                </a:cubicBezTo>
                <a:cubicBezTo>
                  <a:pt x="52571" y="54534"/>
                  <a:pt x="53236" y="56846"/>
                  <a:pt x="53932" y="59728"/>
                </a:cubicBezTo>
                <a:lnTo>
                  <a:pt x="40948" y="60235"/>
                </a:lnTo>
                <a:lnTo>
                  <a:pt x="40726" y="56244"/>
                </a:lnTo>
                <a:cubicBezTo>
                  <a:pt x="40726" y="56213"/>
                  <a:pt x="40726" y="56181"/>
                  <a:pt x="40726" y="56149"/>
                </a:cubicBezTo>
                <a:lnTo>
                  <a:pt x="37433" y="48992"/>
                </a:lnTo>
                <a:cubicBezTo>
                  <a:pt x="40093" y="48865"/>
                  <a:pt x="44495" y="48675"/>
                  <a:pt x="49752" y="48517"/>
                </a:cubicBezTo>
                <a:close/>
                <a:moveTo>
                  <a:pt x="171298" y="52761"/>
                </a:moveTo>
                <a:lnTo>
                  <a:pt x="173610" y="56846"/>
                </a:lnTo>
                <a:lnTo>
                  <a:pt x="166294" y="60361"/>
                </a:lnTo>
                <a:lnTo>
                  <a:pt x="166073" y="55453"/>
                </a:lnTo>
                <a:cubicBezTo>
                  <a:pt x="166136" y="55389"/>
                  <a:pt x="166199" y="55326"/>
                  <a:pt x="166231" y="55263"/>
                </a:cubicBezTo>
                <a:cubicBezTo>
                  <a:pt x="168068" y="54376"/>
                  <a:pt x="169778" y="53521"/>
                  <a:pt x="171298" y="52761"/>
                </a:cubicBezTo>
                <a:close/>
                <a:moveTo>
                  <a:pt x="189033" y="55231"/>
                </a:moveTo>
                <a:lnTo>
                  <a:pt x="190394" y="59316"/>
                </a:lnTo>
                <a:lnTo>
                  <a:pt x="186721" y="60361"/>
                </a:lnTo>
                <a:lnTo>
                  <a:pt x="185454" y="56434"/>
                </a:lnTo>
                <a:lnTo>
                  <a:pt x="189033" y="55231"/>
                </a:lnTo>
                <a:close/>
                <a:moveTo>
                  <a:pt x="192928" y="53901"/>
                </a:moveTo>
                <a:cubicBezTo>
                  <a:pt x="193023" y="54218"/>
                  <a:pt x="193086" y="54471"/>
                  <a:pt x="193150" y="54693"/>
                </a:cubicBezTo>
                <a:lnTo>
                  <a:pt x="193055" y="54978"/>
                </a:lnTo>
                <a:cubicBezTo>
                  <a:pt x="193023" y="55041"/>
                  <a:pt x="193023" y="55136"/>
                  <a:pt x="193055" y="55231"/>
                </a:cubicBezTo>
                <a:lnTo>
                  <a:pt x="194448" y="59443"/>
                </a:lnTo>
                <a:lnTo>
                  <a:pt x="191250" y="60425"/>
                </a:lnTo>
                <a:lnTo>
                  <a:pt x="189476" y="55041"/>
                </a:lnTo>
                <a:lnTo>
                  <a:pt x="192928" y="53901"/>
                </a:lnTo>
                <a:close/>
                <a:moveTo>
                  <a:pt x="256076" y="53109"/>
                </a:moveTo>
                <a:lnTo>
                  <a:pt x="277231" y="54059"/>
                </a:lnTo>
                <a:cubicBezTo>
                  <a:pt x="271151" y="56181"/>
                  <a:pt x="264722" y="58398"/>
                  <a:pt x="258166" y="60646"/>
                </a:cubicBezTo>
                <a:lnTo>
                  <a:pt x="256076" y="53109"/>
                </a:lnTo>
                <a:close/>
                <a:moveTo>
                  <a:pt x="215951" y="51557"/>
                </a:moveTo>
                <a:lnTo>
                  <a:pt x="218897" y="58651"/>
                </a:lnTo>
                <a:lnTo>
                  <a:pt x="213070" y="60678"/>
                </a:lnTo>
                <a:lnTo>
                  <a:pt x="215951" y="51557"/>
                </a:lnTo>
                <a:close/>
                <a:moveTo>
                  <a:pt x="122686" y="53996"/>
                </a:moveTo>
                <a:lnTo>
                  <a:pt x="124143" y="55326"/>
                </a:lnTo>
                <a:lnTo>
                  <a:pt x="118632" y="60868"/>
                </a:lnTo>
                <a:lnTo>
                  <a:pt x="117302" y="59633"/>
                </a:lnTo>
                <a:lnTo>
                  <a:pt x="122686" y="53996"/>
                </a:lnTo>
                <a:close/>
                <a:moveTo>
                  <a:pt x="208478" y="50987"/>
                </a:moveTo>
                <a:lnTo>
                  <a:pt x="215096" y="51304"/>
                </a:lnTo>
                <a:lnTo>
                  <a:pt x="211961" y="61058"/>
                </a:lnTo>
                <a:lnTo>
                  <a:pt x="211866" y="61090"/>
                </a:lnTo>
                <a:lnTo>
                  <a:pt x="208478" y="50987"/>
                </a:lnTo>
                <a:close/>
                <a:moveTo>
                  <a:pt x="166864" y="47124"/>
                </a:moveTo>
                <a:lnTo>
                  <a:pt x="165724" y="52951"/>
                </a:lnTo>
                <a:cubicBezTo>
                  <a:pt x="159675" y="55864"/>
                  <a:pt x="152107" y="59253"/>
                  <a:pt x="145868" y="61248"/>
                </a:cubicBezTo>
                <a:lnTo>
                  <a:pt x="145519" y="57859"/>
                </a:lnTo>
                <a:lnTo>
                  <a:pt x="166864" y="47124"/>
                </a:lnTo>
                <a:close/>
                <a:moveTo>
                  <a:pt x="36926" y="49024"/>
                </a:moveTo>
                <a:lnTo>
                  <a:pt x="40283" y="56308"/>
                </a:lnTo>
                <a:lnTo>
                  <a:pt x="40473" y="60266"/>
                </a:lnTo>
                <a:lnTo>
                  <a:pt x="36419" y="60425"/>
                </a:lnTo>
                <a:lnTo>
                  <a:pt x="36388" y="60425"/>
                </a:lnTo>
                <a:lnTo>
                  <a:pt x="32366" y="61375"/>
                </a:lnTo>
                <a:cubicBezTo>
                  <a:pt x="30307" y="59095"/>
                  <a:pt x="28787" y="56371"/>
                  <a:pt x="27932" y="53426"/>
                </a:cubicBezTo>
                <a:cubicBezTo>
                  <a:pt x="27774" y="52856"/>
                  <a:pt x="27552" y="51779"/>
                  <a:pt x="27299" y="50354"/>
                </a:cubicBezTo>
                <a:cubicBezTo>
                  <a:pt x="31004" y="49689"/>
                  <a:pt x="34013" y="49245"/>
                  <a:pt x="35754" y="49119"/>
                </a:cubicBezTo>
                <a:cubicBezTo>
                  <a:pt x="36071" y="49087"/>
                  <a:pt x="36451" y="49055"/>
                  <a:pt x="36926" y="49024"/>
                </a:cubicBezTo>
                <a:close/>
                <a:moveTo>
                  <a:pt x="107643" y="53869"/>
                </a:moveTo>
                <a:lnTo>
                  <a:pt x="114357" y="60013"/>
                </a:lnTo>
                <a:lnTo>
                  <a:pt x="112900" y="61850"/>
                </a:lnTo>
                <a:lnTo>
                  <a:pt x="110778" y="59728"/>
                </a:lnTo>
                <a:cubicBezTo>
                  <a:pt x="110747" y="59696"/>
                  <a:pt x="110683" y="59665"/>
                  <a:pt x="110652" y="59665"/>
                </a:cubicBezTo>
                <a:lnTo>
                  <a:pt x="106946" y="59190"/>
                </a:lnTo>
                <a:lnTo>
                  <a:pt x="107200" y="55674"/>
                </a:lnTo>
                <a:cubicBezTo>
                  <a:pt x="107232" y="55516"/>
                  <a:pt x="107422" y="54851"/>
                  <a:pt x="107643" y="53869"/>
                </a:cubicBezTo>
                <a:close/>
                <a:moveTo>
                  <a:pt x="248919" y="52792"/>
                </a:moveTo>
                <a:lnTo>
                  <a:pt x="255601" y="53109"/>
                </a:lnTo>
                <a:lnTo>
                  <a:pt x="257723" y="60773"/>
                </a:lnTo>
                <a:lnTo>
                  <a:pt x="252371" y="62610"/>
                </a:lnTo>
                <a:lnTo>
                  <a:pt x="251642" y="60488"/>
                </a:lnTo>
                <a:lnTo>
                  <a:pt x="248919" y="52792"/>
                </a:lnTo>
                <a:close/>
                <a:moveTo>
                  <a:pt x="124459" y="55611"/>
                </a:moveTo>
                <a:lnTo>
                  <a:pt x="128101" y="58936"/>
                </a:lnTo>
                <a:cubicBezTo>
                  <a:pt x="127975" y="58928"/>
                  <a:pt x="127836" y="58923"/>
                  <a:pt x="127689" y="58923"/>
                </a:cubicBezTo>
                <a:cubicBezTo>
                  <a:pt x="126659" y="58923"/>
                  <a:pt x="125231" y="59166"/>
                  <a:pt x="124871" y="60330"/>
                </a:cubicBezTo>
                <a:cubicBezTo>
                  <a:pt x="124650" y="61121"/>
                  <a:pt x="124459" y="61945"/>
                  <a:pt x="124333" y="62768"/>
                </a:cubicBezTo>
                <a:cubicBezTo>
                  <a:pt x="122718" y="62515"/>
                  <a:pt x="121103" y="62166"/>
                  <a:pt x="119551" y="61723"/>
                </a:cubicBezTo>
                <a:lnTo>
                  <a:pt x="118981" y="61185"/>
                </a:lnTo>
                <a:lnTo>
                  <a:pt x="124459" y="55611"/>
                </a:lnTo>
                <a:close/>
                <a:moveTo>
                  <a:pt x="205691" y="50892"/>
                </a:moveTo>
                <a:lnTo>
                  <a:pt x="208002" y="50987"/>
                </a:lnTo>
                <a:lnTo>
                  <a:pt x="211454" y="61248"/>
                </a:lnTo>
                <a:lnTo>
                  <a:pt x="207084" y="62768"/>
                </a:lnTo>
                <a:cubicBezTo>
                  <a:pt x="207052" y="60615"/>
                  <a:pt x="206862" y="58176"/>
                  <a:pt x="206546" y="55073"/>
                </a:cubicBezTo>
                <a:cubicBezTo>
                  <a:pt x="206387" y="53647"/>
                  <a:pt x="206102" y="52254"/>
                  <a:pt x="205691" y="50892"/>
                </a:cubicBezTo>
                <a:close/>
                <a:moveTo>
                  <a:pt x="144664" y="58113"/>
                </a:moveTo>
                <a:lnTo>
                  <a:pt x="144981" y="61533"/>
                </a:lnTo>
                <a:cubicBezTo>
                  <a:pt x="143429" y="62040"/>
                  <a:pt x="141814" y="62420"/>
                  <a:pt x="140199" y="62705"/>
                </a:cubicBezTo>
                <a:cubicBezTo>
                  <a:pt x="139787" y="62800"/>
                  <a:pt x="139407" y="62831"/>
                  <a:pt x="138996" y="62895"/>
                </a:cubicBezTo>
                <a:lnTo>
                  <a:pt x="138901" y="58588"/>
                </a:lnTo>
                <a:lnTo>
                  <a:pt x="144664" y="58113"/>
                </a:lnTo>
                <a:close/>
                <a:moveTo>
                  <a:pt x="127702" y="59355"/>
                </a:moveTo>
                <a:cubicBezTo>
                  <a:pt x="128053" y="59355"/>
                  <a:pt x="128358" y="59384"/>
                  <a:pt x="128545" y="59411"/>
                </a:cubicBezTo>
                <a:lnTo>
                  <a:pt x="128766" y="63243"/>
                </a:lnTo>
                <a:cubicBezTo>
                  <a:pt x="127310" y="63148"/>
                  <a:pt x="125980" y="63021"/>
                  <a:pt x="124808" y="62831"/>
                </a:cubicBezTo>
                <a:cubicBezTo>
                  <a:pt x="124903" y="62040"/>
                  <a:pt x="125093" y="61248"/>
                  <a:pt x="125315" y="60456"/>
                </a:cubicBezTo>
                <a:cubicBezTo>
                  <a:pt x="125610" y="59546"/>
                  <a:pt x="126806" y="59355"/>
                  <a:pt x="127702" y="59355"/>
                </a:cubicBezTo>
                <a:close/>
                <a:moveTo>
                  <a:pt x="238373" y="52317"/>
                </a:moveTo>
                <a:lnTo>
                  <a:pt x="240748" y="52444"/>
                </a:lnTo>
                <a:cubicBezTo>
                  <a:pt x="240527" y="54756"/>
                  <a:pt x="240305" y="57131"/>
                  <a:pt x="240052" y="59506"/>
                </a:cubicBezTo>
                <a:lnTo>
                  <a:pt x="228429" y="63338"/>
                </a:lnTo>
                <a:lnTo>
                  <a:pt x="226212" y="56561"/>
                </a:lnTo>
                <a:lnTo>
                  <a:pt x="238373" y="52317"/>
                </a:lnTo>
                <a:close/>
                <a:moveTo>
                  <a:pt x="138394" y="58619"/>
                </a:moveTo>
                <a:lnTo>
                  <a:pt x="138489" y="62926"/>
                </a:lnTo>
                <a:cubicBezTo>
                  <a:pt x="136353" y="63213"/>
                  <a:pt x="134201" y="63361"/>
                  <a:pt x="132045" y="63361"/>
                </a:cubicBezTo>
                <a:cubicBezTo>
                  <a:pt x="131101" y="63361"/>
                  <a:pt x="130155" y="63333"/>
                  <a:pt x="129210" y="63275"/>
                </a:cubicBezTo>
                <a:lnTo>
                  <a:pt x="128988" y="59411"/>
                </a:lnTo>
                <a:lnTo>
                  <a:pt x="138394" y="58619"/>
                </a:lnTo>
                <a:close/>
                <a:moveTo>
                  <a:pt x="190553" y="59728"/>
                </a:moveTo>
                <a:lnTo>
                  <a:pt x="191376" y="62198"/>
                </a:lnTo>
                <a:lnTo>
                  <a:pt x="187703" y="63433"/>
                </a:lnTo>
                <a:lnTo>
                  <a:pt x="186848" y="60805"/>
                </a:lnTo>
                <a:lnTo>
                  <a:pt x="190553" y="59728"/>
                </a:lnTo>
                <a:close/>
                <a:moveTo>
                  <a:pt x="165598" y="55579"/>
                </a:moveTo>
                <a:lnTo>
                  <a:pt x="165819" y="60551"/>
                </a:lnTo>
                <a:lnTo>
                  <a:pt x="155590" y="63813"/>
                </a:lnTo>
                <a:lnTo>
                  <a:pt x="154608" y="60456"/>
                </a:lnTo>
                <a:cubicBezTo>
                  <a:pt x="158377" y="58936"/>
                  <a:pt x="162177" y="57194"/>
                  <a:pt x="165598" y="55579"/>
                </a:cubicBezTo>
                <a:close/>
                <a:moveTo>
                  <a:pt x="206419" y="58651"/>
                </a:moveTo>
                <a:cubicBezTo>
                  <a:pt x="206577" y="60235"/>
                  <a:pt x="206641" y="61596"/>
                  <a:pt x="206641" y="62895"/>
                </a:cubicBezTo>
                <a:lnTo>
                  <a:pt x="203347" y="64035"/>
                </a:lnTo>
                <a:lnTo>
                  <a:pt x="202112" y="59981"/>
                </a:lnTo>
                <a:lnTo>
                  <a:pt x="206419" y="58651"/>
                </a:lnTo>
                <a:close/>
                <a:moveTo>
                  <a:pt x="106915" y="59633"/>
                </a:moveTo>
                <a:lnTo>
                  <a:pt x="110525" y="60108"/>
                </a:lnTo>
                <a:lnTo>
                  <a:pt x="112615" y="62230"/>
                </a:lnTo>
                <a:lnTo>
                  <a:pt x="110968" y="64542"/>
                </a:lnTo>
                <a:lnTo>
                  <a:pt x="106598" y="64162"/>
                </a:lnTo>
                <a:lnTo>
                  <a:pt x="106915" y="59633"/>
                </a:lnTo>
                <a:close/>
                <a:moveTo>
                  <a:pt x="173832" y="57258"/>
                </a:moveTo>
                <a:lnTo>
                  <a:pt x="175478" y="60171"/>
                </a:lnTo>
                <a:lnTo>
                  <a:pt x="166484" y="64922"/>
                </a:lnTo>
                <a:lnTo>
                  <a:pt x="166326" y="60868"/>
                </a:lnTo>
                <a:lnTo>
                  <a:pt x="173832" y="57258"/>
                </a:lnTo>
                <a:close/>
                <a:moveTo>
                  <a:pt x="185897" y="59253"/>
                </a:moveTo>
                <a:lnTo>
                  <a:pt x="187259" y="63560"/>
                </a:lnTo>
                <a:lnTo>
                  <a:pt x="183047" y="64953"/>
                </a:lnTo>
                <a:lnTo>
                  <a:pt x="181527" y="60456"/>
                </a:lnTo>
                <a:lnTo>
                  <a:pt x="185897" y="59253"/>
                </a:lnTo>
                <a:close/>
                <a:moveTo>
                  <a:pt x="225801" y="56719"/>
                </a:moveTo>
                <a:lnTo>
                  <a:pt x="227986" y="63465"/>
                </a:lnTo>
                <a:lnTo>
                  <a:pt x="222222" y="65397"/>
                </a:lnTo>
                <a:lnTo>
                  <a:pt x="219530" y="58905"/>
                </a:lnTo>
                <a:lnTo>
                  <a:pt x="225801" y="56719"/>
                </a:lnTo>
                <a:close/>
                <a:moveTo>
                  <a:pt x="201004" y="57859"/>
                </a:moveTo>
                <a:lnTo>
                  <a:pt x="201605" y="59918"/>
                </a:lnTo>
                <a:lnTo>
                  <a:pt x="202935" y="64225"/>
                </a:lnTo>
                <a:lnTo>
                  <a:pt x="197552" y="66062"/>
                </a:lnTo>
                <a:lnTo>
                  <a:pt x="195462" y="59601"/>
                </a:lnTo>
                <a:lnTo>
                  <a:pt x="201004" y="57859"/>
                </a:lnTo>
                <a:close/>
                <a:moveTo>
                  <a:pt x="154165" y="60646"/>
                </a:moveTo>
                <a:lnTo>
                  <a:pt x="155559" y="65270"/>
                </a:lnTo>
                <a:lnTo>
                  <a:pt x="152170" y="66188"/>
                </a:lnTo>
                <a:lnTo>
                  <a:pt x="150713" y="61976"/>
                </a:lnTo>
                <a:cubicBezTo>
                  <a:pt x="151853" y="61565"/>
                  <a:pt x="153025" y="61121"/>
                  <a:pt x="154165" y="60646"/>
                </a:cubicBezTo>
                <a:close/>
                <a:moveTo>
                  <a:pt x="243060" y="52539"/>
                </a:moveTo>
                <a:lnTo>
                  <a:pt x="247906" y="52761"/>
                </a:lnTo>
                <a:lnTo>
                  <a:pt x="250756" y="60805"/>
                </a:lnTo>
                <a:lnTo>
                  <a:pt x="251484" y="62926"/>
                </a:lnTo>
                <a:lnTo>
                  <a:pt x="241667" y="66283"/>
                </a:lnTo>
                <a:cubicBezTo>
                  <a:pt x="242110" y="61818"/>
                  <a:pt x="242585" y="57099"/>
                  <a:pt x="243060" y="52539"/>
                </a:cubicBezTo>
                <a:close/>
                <a:moveTo>
                  <a:pt x="175605" y="60615"/>
                </a:moveTo>
                <a:lnTo>
                  <a:pt x="176048" y="64700"/>
                </a:lnTo>
                <a:lnTo>
                  <a:pt x="171076" y="66537"/>
                </a:lnTo>
                <a:lnTo>
                  <a:pt x="170063" y="63528"/>
                </a:lnTo>
                <a:lnTo>
                  <a:pt x="175605" y="60615"/>
                </a:lnTo>
                <a:close/>
                <a:moveTo>
                  <a:pt x="114674" y="60330"/>
                </a:moveTo>
                <a:lnTo>
                  <a:pt x="117081" y="62546"/>
                </a:lnTo>
                <a:lnTo>
                  <a:pt x="116226" y="66568"/>
                </a:lnTo>
                <a:lnTo>
                  <a:pt x="111412" y="64700"/>
                </a:lnTo>
                <a:lnTo>
                  <a:pt x="113090" y="62293"/>
                </a:lnTo>
                <a:lnTo>
                  <a:pt x="114674" y="60330"/>
                </a:lnTo>
                <a:close/>
                <a:moveTo>
                  <a:pt x="219087" y="59063"/>
                </a:moveTo>
                <a:lnTo>
                  <a:pt x="221779" y="65523"/>
                </a:lnTo>
                <a:lnTo>
                  <a:pt x="217915" y="66790"/>
                </a:lnTo>
                <a:lnTo>
                  <a:pt x="215666" y="60266"/>
                </a:lnTo>
                <a:lnTo>
                  <a:pt x="219087" y="59063"/>
                </a:lnTo>
                <a:close/>
                <a:moveTo>
                  <a:pt x="40473" y="60710"/>
                </a:moveTo>
                <a:lnTo>
                  <a:pt x="40758" y="66853"/>
                </a:lnTo>
                <a:cubicBezTo>
                  <a:pt x="39016" y="66062"/>
                  <a:pt x="37465" y="65333"/>
                  <a:pt x="36388" y="64732"/>
                </a:cubicBezTo>
                <a:cubicBezTo>
                  <a:pt x="35026" y="63940"/>
                  <a:pt x="33791" y="62926"/>
                  <a:pt x="32714" y="61755"/>
                </a:cubicBezTo>
                <a:lnTo>
                  <a:pt x="36451" y="60868"/>
                </a:lnTo>
                <a:lnTo>
                  <a:pt x="40473" y="60710"/>
                </a:lnTo>
                <a:close/>
                <a:moveTo>
                  <a:pt x="179849" y="58366"/>
                </a:moveTo>
                <a:lnTo>
                  <a:pt x="182192" y="65238"/>
                </a:lnTo>
                <a:lnTo>
                  <a:pt x="176777" y="67043"/>
                </a:lnTo>
                <a:lnTo>
                  <a:pt x="176017" y="60361"/>
                </a:lnTo>
                <a:lnTo>
                  <a:pt x="179849" y="58366"/>
                </a:lnTo>
                <a:close/>
                <a:moveTo>
                  <a:pt x="263328" y="61280"/>
                </a:moveTo>
                <a:lnTo>
                  <a:pt x="264880" y="65777"/>
                </a:lnTo>
                <a:lnTo>
                  <a:pt x="260066" y="67392"/>
                </a:lnTo>
                <a:lnTo>
                  <a:pt x="258800" y="62831"/>
                </a:lnTo>
                <a:lnTo>
                  <a:pt x="263328" y="61280"/>
                </a:lnTo>
                <a:close/>
                <a:moveTo>
                  <a:pt x="194575" y="59886"/>
                </a:moveTo>
                <a:lnTo>
                  <a:pt x="196697" y="66378"/>
                </a:lnTo>
                <a:lnTo>
                  <a:pt x="193561" y="67487"/>
                </a:lnTo>
                <a:lnTo>
                  <a:pt x="191408" y="60900"/>
                </a:lnTo>
                <a:lnTo>
                  <a:pt x="194575" y="59886"/>
                </a:lnTo>
                <a:close/>
                <a:moveTo>
                  <a:pt x="150270" y="62135"/>
                </a:moveTo>
                <a:lnTo>
                  <a:pt x="151727" y="66283"/>
                </a:lnTo>
                <a:lnTo>
                  <a:pt x="146311" y="67772"/>
                </a:lnTo>
                <a:lnTo>
                  <a:pt x="146311" y="67772"/>
                </a:lnTo>
                <a:lnTo>
                  <a:pt x="146374" y="67297"/>
                </a:lnTo>
                <a:cubicBezTo>
                  <a:pt x="146501" y="66030"/>
                  <a:pt x="146438" y="64763"/>
                  <a:pt x="146184" y="63528"/>
                </a:cubicBezTo>
                <a:cubicBezTo>
                  <a:pt x="147515" y="63148"/>
                  <a:pt x="148876" y="62641"/>
                  <a:pt x="150270" y="62135"/>
                </a:cubicBezTo>
                <a:close/>
                <a:moveTo>
                  <a:pt x="165819" y="61026"/>
                </a:moveTo>
                <a:lnTo>
                  <a:pt x="166009" y="65112"/>
                </a:lnTo>
                <a:lnTo>
                  <a:pt x="156794" y="67803"/>
                </a:lnTo>
                <a:lnTo>
                  <a:pt x="155717" y="64225"/>
                </a:lnTo>
                <a:lnTo>
                  <a:pt x="165819" y="61026"/>
                </a:lnTo>
                <a:close/>
                <a:moveTo>
                  <a:pt x="166041" y="65587"/>
                </a:moveTo>
                <a:lnTo>
                  <a:pt x="166168" y="68595"/>
                </a:lnTo>
                <a:lnTo>
                  <a:pt x="162272" y="68469"/>
                </a:lnTo>
                <a:lnTo>
                  <a:pt x="162557" y="66695"/>
                </a:lnTo>
                <a:cubicBezTo>
                  <a:pt x="162557" y="66663"/>
                  <a:pt x="162557" y="66632"/>
                  <a:pt x="162557" y="66600"/>
                </a:cubicBezTo>
                <a:lnTo>
                  <a:pt x="166041" y="65587"/>
                </a:lnTo>
                <a:close/>
                <a:moveTo>
                  <a:pt x="176080" y="65175"/>
                </a:moveTo>
                <a:lnTo>
                  <a:pt x="176302" y="67202"/>
                </a:lnTo>
                <a:lnTo>
                  <a:pt x="171805" y="68690"/>
                </a:lnTo>
                <a:lnTo>
                  <a:pt x="171235" y="66980"/>
                </a:lnTo>
                <a:lnTo>
                  <a:pt x="176080" y="65175"/>
                </a:lnTo>
                <a:close/>
                <a:moveTo>
                  <a:pt x="272069" y="58271"/>
                </a:moveTo>
                <a:cubicBezTo>
                  <a:pt x="272734" y="60076"/>
                  <a:pt x="274444" y="64542"/>
                  <a:pt x="275521" y="67550"/>
                </a:cubicBezTo>
                <a:lnTo>
                  <a:pt x="272386" y="68690"/>
                </a:lnTo>
                <a:lnTo>
                  <a:pt x="271562" y="67012"/>
                </a:lnTo>
                <a:lnTo>
                  <a:pt x="268997" y="59348"/>
                </a:lnTo>
                <a:lnTo>
                  <a:pt x="272069" y="58271"/>
                </a:lnTo>
                <a:close/>
                <a:moveTo>
                  <a:pt x="117461" y="62895"/>
                </a:moveTo>
                <a:lnTo>
                  <a:pt x="118157" y="63528"/>
                </a:lnTo>
                <a:cubicBezTo>
                  <a:pt x="118284" y="63655"/>
                  <a:pt x="118411" y="63718"/>
                  <a:pt x="118569" y="63782"/>
                </a:cubicBezTo>
                <a:cubicBezTo>
                  <a:pt x="119867" y="64193"/>
                  <a:pt x="121198" y="64542"/>
                  <a:pt x="122559" y="64795"/>
                </a:cubicBezTo>
                <a:lnTo>
                  <a:pt x="121673" y="68722"/>
                </a:lnTo>
                <a:lnTo>
                  <a:pt x="116669" y="66727"/>
                </a:lnTo>
                <a:lnTo>
                  <a:pt x="117461" y="62895"/>
                </a:lnTo>
                <a:close/>
                <a:moveTo>
                  <a:pt x="155685" y="65682"/>
                </a:moveTo>
                <a:lnTo>
                  <a:pt x="156350" y="67930"/>
                </a:lnTo>
                <a:lnTo>
                  <a:pt x="153120" y="68880"/>
                </a:lnTo>
                <a:lnTo>
                  <a:pt x="152328" y="66600"/>
                </a:lnTo>
                <a:lnTo>
                  <a:pt x="155685" y="65682"/>
                </a:lnTo>
                <a:close/>
                <a:moveTo>
                  <a:pt x="191503" y="62641"/>
                </a:moveTo>
                <a:lnTo>
                  <a:pt x="193150" y="67613"/>
                </a:lnTo>
                <a:lnTo>
                  <a:pt x="189444" y="68912"/>
                </a:lnTo>
                <a:lnTo>
                  <a:pt x="187829" y="63845"/>
                </a:lnTo>
                <a:lnTo>
                  <a:pt x="191503" y="62641"/>
                </a:lnTo>
                <a:close/>
                <a:moveTo>
                  <a:pt x="228112" y="63940"/>
                </a:moveTo>
                <a:lnTo>
                  <a:pt x="229189" y="67297"/>
                </a:lnTo>
                <a:lnTo>
                  <a:pt x="223774" y="69134"/>
                </a:lnTo>
                <a:lnTo>
                  <a:pt x="222380" y="65808"/>
                </a:lnTo>
                <a:lnTo>
                  <a:pt x="228112" y="63940"/>
                </a:lnTo>
                <a:close/>
                <a:moveTo>
                  <a:pt x="280113" y="55516"/>
                </a:moveTo>
                <a:cubicBezTo>
                  <a:pt x="281063" y="58651"/>
                  <a:pt x="283375" y="65967"/>
                  <a:pt x="283945" y="67740"/>
                </a:cubicBezTo>
                <a:lnTo>
                  <a:pt x="281760" y="69672"/>
                </a:lnTo>
                <a:lnTo>
                  <a:pt x="279606" y="66948"/>
                </a:lnTo>
                <a:lnTo>
                  <a:pt x="275648" y="57068"/>
                </a:lnTo>
                <a:lnTo>
                  <a:pt x="280113" y="55516"/>
                </a:lnTo>
                <a:close/>
                <a:moveTo>
                  <a:pt x="240020" y="59981"/>
                </a:moveTo>
                <a:lnTo>
                  <a:pt x="240020" y="59981"/>
                </a:lnTo>
                <a:cubicBezTo>
                  <a:pt x="239798" y="62388"/>
                  <a:pt x="239545" y="64795"/>
                  <a:pt x="239292" y="67107"/>
                </a:cubicBezTo>
                <a:lnTo>
                  <a:pt x="230583" y="70084"/>
                </a:lnTo>
                <a:lnTo>
                  <a:pt x="229727" y="67360"/>
                </a:lnTo>
                <a:lnTo>
                  <a:pt x="228556" y="63782"/>
                </a:lnTo>
                <a:lnTo>
                  <a:pt x="240020" y="59981"/>
                </a:lnTo>
                <a:close/>
                <a:moveTo>
                  <a:pt x="258356" y="62990"/>
                </a:moveTo>
                <a:lnTo>
                  <a:pt x="259623" y="67582"/>
                </a:lnTo>
                <a:lnTo>
                  <a:pt x="255063" y="70369"/>
                </a:lnTo>
                <a:lnTo>
                  <a:pt x="253131" y="64795"/>
                </a:lnTo>
                <a:lnTo>
                  <a:pt x="258356" y="62990"/>
                </a:lnTo>
                <a:close/>
                <a:moveTo>
                  <a:pt x="169651" y="63750"/>
                </a:moveTo>
                <a:lnTo>
                  <a:pt x="171393" y="68817"/>
                </a:lnTo>
                <a:lnTo>
                  <a:pt x="166674" y="70400"/>
                </a:lnTo>
                <a:lnTo>
                  <a:pt x="166484" y="65428"/>
                </a:lnTo>
                <a:lnTo>
                  <a:pt x="169651" y="63750"/>
                </a:lnTo>
                <a:close/>
                <a:moveTo>
                  <a:pt x="187386" y="64003"/>
                </a:moveTo>
                <a:lnTo>
                  <a:pt x="189001" y="69070"/>
                </a:lnTo>
                <a:lnTo>
                  <a:pt x="184916" y="70464"/>
                </a:lnTo>
                <a:lnTo>
                  <a:pt x="183174" y="65397"/>
                </a:lnTo>
                <a:lnTo>
                  <a:pt x="187386" y="64003"/>
                </a:lnTo>
                <a:close/>
                <a:moveTo>
                  <a:pt x="268554" y="59475"/>
                </a:moveTo>
                <a:lnTo>
                  <a:pt x="271151" y="67170"/>
                </a:lnTo>
                <a:lnTo>
                  <a:pt x="271942" y="68849"/>
                </a:lnTo>
                <a:lnTo>
                  <a:pt x="267097" y="70622"/>
                </a:lnTo>
                <a:lnTo>
                  <a:pt x="265387" y="65840"/>
                </a:lnTo>
                <a:lnTo>
                  <a:pt x="263772" y="61153"/>
                </a:lnTo>
                <a:lnTo>
                  <a:pt x="268554" y="59475"/>
                </a:lnTo>
                <a:close/>
                <a:moveTo>
                  <a:pt x="151885" y="66727"/>
                </a:moveTo>
                <a:lnTo>
                  <a:pt x="152677" y="69007"/>
                </a:lnTo>
                <a:lnTo>
                  <a:pt x="151727" y="69260"/>
                </a:lnTo>
                <a:lnTo>
                  <a:pt x="145773" y="71002"/>
                </a:lnTo>
                <a:cubicBezTo>
                  <a:pt x="145963" y="69830"/>
                  <a:pt x="146121" y="68912"/>
                  <a:pt x="146216" y="68278"/>
                </a:cubicBezTo>
                <a:lnTo>
                  <a:pt x="151885" y="66727"/>
                </a:lnTo>
                <a:close/>
                <a:moveTo>
                  <a:pt x="78729" y="59221"/>
                </a:moveTo>
                <a:lnTo>
                  <a:pt x="91429" y="59380"/>
                </a:lnTo>
                <a:lnTo>
                  <a:pt x="91745" y="71287"/>
                </a:lnTo>
                <a:lnTo>
                  <a:pt x="80915" y="71160"/>
                </a:lnTo>
                <a:cubicBezTo>
                  <a:pt x="80851" y="70780"/>
                  <a:pt x="80820" y="70527"/>
                  <a:pt x="80788" y="70432"/>
                </a:cubicBezTo>
                <a:cubicBezTo>
                  <a:pt x="80629" y="69894"/>
                  <a:pt x="79743" y="65017"/>
                  <a:pt x="78729" y="59253"/>
                </a:cubicBezTo>
                <a:lnTo>
                  <a:pt x="78729" y="59221"/>
                </a:lnTo>
                <a:close/>
                <a:moveTo>
                  <a:pt x="275679" y="67962"/>
                </a:moveTo>
                <a:cubicBezTo>
                  <a:pt x="275996" y="68754"/>
                  <a:pt x="276218" y="69450"/>
                  <a:pt x="276344" y="69894"/>
                </a:cubicBezTo>
                <a:lnTo>
                  <a:pt x="273684" y="71382"/>
                </a:lnTo>
                <a:lnTo>
                  <a:pt x="272576" y="69102"/>
                </a:lnTo>
                <a:lnTo>
                  <a:pt x="275679" y="67962"/>
                </a:lnTo>
                <a:close/>
                <a:moveTo>
                  <a:pt x="91872" y="59411"/>
                </a:moveTo>
                <a:lnTo>
                  <a:pt x="105996" y="59601"/>
                </a:lnTo>
                <a:lnTo>
                  <a:pt x="105141" y="71477"/>
                </a:lnTo>
                <a:lnTo>
                  <a:pt x="92157" y="71319"/>
                </a:lnTo>
                <a:lnTo>
                  <a:pt x="91872" y="59411"/>
                </a:lnTo>
                <a:close/>
                <a:moveTo>
                  <a:pt x="106535" y="64605"/>
                </a:moveTo>
                <a:lnTo>
                  <a:pt x="110810" y="64985"/>
                </a:lnTo>
                <a:lnTo>
                  <a:pt x="110398" y="71540"/>
                </a:lnTo>
                <a:lnTo>
                  <a:pt x="106028" y="71509"/>
                </a:lnTo>
                <a:lnTo>
                  <a:pt x="106535" y="64605"/>
                </a:lnTo>
                <a:close/>
                <a:moveTo>
                  <a:pt x="111285" y="65112"/>
                </a:moveTo>
                <a:lnTo>
                  <a:pt x="116131" y="67012"/>
                </a:lnTo>
                <a:lnTo>
                  <a:pt x="115149" y="71604"/>
                </a:lnTo>
                <a:lnTo>
                  <a:pt x="110842" y="71540"/>
                </a:lnTo>
                <a:lnTo>
                  <a:pt x="111285" y="65112"/>
                </a:lnTo>
                <a:close/>
                <a:moveTo>
                  <a:pt x="116574" y="67170"/>
                </a:moveTo>
                <a:lnTo>
                  <a:pt x="121578" y="69165"/>
                </a:lnTo>
                <a:lnTo>
                  <a:pt x="121198" y="71667"/>
                </a:lnTo>
                <a:lnTo>
                  <a:pt x="115624" y="71604"/>
                </a:lnTo>
                <a:lnTo>
                  <a:pt x="116574" y="67170"/>
                </a:lnTo>
                <a:close/>
                <a:moveTo>
                  <a:pt x="162082" y="66727"/>
                </a:moveTo>
                <a:lnTo>
                  <a:pt x="161322" y="71699"/>
                </a:lnTo>
                <a:lnTo>
                  <a:pt x="156509" y="71255"/>
                </a:lnTo>
                <a:lnTo>
                  <a:pt x="156857" y="68247"/>
                </a:lnTo>
                <a:lnTo>
                  <a:pt x="162082" y="66727"/>
                </a:lnTo>
                <a:close/>
                <a:moveTo>
                  <a:pt x="206641" y="63370"/>
                </a:moveTo>
                <a:cubicBezTo>
                  <a:pt x="206641" y="66188"/>
                  <a:pt x="206292" y="68975"/>
                  <a:pt x="205691" y="71699"/>
                </a:cubicBezTo>
                <a:lnTo>
                  <a:pt x="203474" y="64478"/>
                </a:lnTo>
                <a:lnTo>
                  <a:pt x="206641" y="63370"/>
                </a:lnTo>
                <a:close/>
                <a:moveTo>
                  <a:pt x="215223" y="60393"/>
                </a:moveTo>
                <a:lnTo>
                  <a:pt x="217567" y="67138"/>
                </a:lnTo>
                <a:cubicBezTo>
                  <a:pt x="217567" y="67233"/>
                  <a:pt x="217662" y="67297"/>
                  <a:pt x="217757" y="67297"/>
                </a:cubicBezTo>
                <a:lnTo>
                  <a:pt x="217820" y="67297"/>
                </a:lnTo>
                <a:lnTo>
                  <a:pt x="221937" y="65967"/>
                </a:lnTo>
                <a:lnTo>
                  <a:pt x="223330" y="69292"/>
                </a:lnTo>
                <a:lnTo>
                  <a:pt x="215508" y="71889"/>
                </a:lnTo>
                <a:lnTo>
                  <a:pt x="212404" y="62705"/>
                </a:lnTo>
                <a:lnTo>
                  <a:pt x="212880" y="61216"/>
                </a:lnTo>
                <a:lnTo>
                  <a:pt x="215223" y="60393"/>
                </a:lnTo>
                <a:close/>
                <a:moveTo>
                  <a:pt x="229316" y="67740"/>
                </a:moveTo>
                <a:lnTo>
                  <a:pt x="230107" y="70242"/>
                </a:lnTo>
                <a:lnTo>
                  <a:pt x="224945" y="72015"/>
                </a:lnTo>
                <a:lnTo>
                  <a:pt x="223932" y="69577"/>
                </a:lnTo>
                <a:lnTo>
                  <a:pt x="229316" y="67740"/>
                </a:lnTo>
                <a:close/>
                <a:moveTo>
                  <a:pt x="265038" y="66220"/>
                </a:moveTo>
                <a:lnTo>
                  <a:pt x="266654" y="70812"/>
                </a:lnTo>
                <a:lnTo>
                  <a:pt x="263170" y="72079"/>
                </a:lnTo>
                <a:lnTo>
                  <a:pt x="260256" y="67803"/>
                </a:lnTo>
                <a:lnTo>
                  <a:pt x="265038" y="66220"/>
                </a:lnTo>
                <a:close/>
                <a:moveTo>
                  <a:pt x="162209" y="68912"/>
                </a:moveTo>
                <a:lnTo>
                  <a:pt x="166168" y="69070"/>
                </a:lnTo>
                <a:lnTo>
                  <a:pt x="166294" y="72142"/>
                </a:lnTo>
                <a:lnTo>
                  <a:pt x="161734" y="71730"/>
                </a:lnTo>
                <a:lnTo>
                  <a:pt x="162209" y="68912"/>
                </a:lnTo>
                <a:close/>
                <a:moveTo>
                  <a:pt x="203062" y="64637"/>
                </a:moveTo>
                <a:lnTo>
                  <a:pt x="204709" y="70084"/>
                </a:lnTo>
                <a:lnTo>
                  <a:pt x="199642" y="72395"/>
                </a:lnTo>
                <a:lnTo>
                  <a:pt x="197710" y="66505"/>
                </a:lnTo>
                <a:lnTo>
                  <a:pt x="203062" y="64637"/>
                </a:lnTo>
                <a:close/>
                <a:moveTo>
                  <a:pt x="275204" y="57194"/>
                </a:moveTo>
                <a:lnTo>
                  <a:pt x="279163" y="67170"/>
                </a:lnTo>
                <a:cubicBezTo>
                  <a:pt x="279163" y="67170"/>
                  <a:pt x="279163" y="67202"/>
                  <a:pt x="279195" y="67233"/>
                </a:cubicBezTo>
                <a:lnTo>
                  <a:pt x="281380" y="69957"/>
                </a:lnTo>
                <a:lnTo>
                  <a:pt x="278466" y="72522"/>
                </a:lnTo>
                <a:cubicBezTo>
                  <a:pt x="277548" y="71224"/>
                  <a:pt x="276946" y="70305"/>
                  <a:pt x="276851" y="69925"/>
                </a:cubicBezTo>
                <a:cubicBezTo>
                  <a:pt x="276313" y="68120"/>
                  <a:pt x="273462" y="60615"/>
                  <a:pt x="272481" y="58144"/>
                </a:cubicBezTo>
                <a:lnTo>
                  <a:pt x="275204" y="57194"/>
                </a:lnTo>
                <a:close/>
                <a:moveTo>
                  <a:pt x="123003" y="64890"/>
                </a:moveTo>
                <a:cubicBezTo>
                  <a:pt x="126011" y="65428"/>
                  <a:pt x="129052" y="65682"/>
                  <a:pt x="132092" y="65682"/>
                </a:cubicBezTo>
                <a:lnTo>
                  <a:pt x="131173" y="72807"/>
                </a:lnTo>
                <a:lnTo>
                  <a:pt x="121673" y="71730"/>
                </a:lnTo>
                <a:lnTo>
                  <a:pt x="122053" y="69070"/>
                </a:lnTo>
                <a:lnTo>
                  <a:pt x="123003" y="64890"/>
                </a:lnTo>
                <a:close/>
                <a:moveTo>
                  <a:pt x="252244" y="65112"/>
                </a:moveTo>
                <a:lnTo>
                  <a:pt x="254208" y="70780"/>
                </a:lnTo>
                <a:lnTo>
                  <a:pt x="247430" y="72997"/>
                </a:lnTo>
                <a:lnTo>
                  <a:pt x="246639" y="67012"/>
                </a:lnTo>
                <a:lnTo>
                  <a:pt x="252244" y="65112"/>
                </a:lnTo>
                <a:close/>
                <a:moveTo>
                  <a:pt x="182319" y="65682"/>
                </a:moveTo>
                <a:lnTo>
                  <a:pt x="184061" y="70780"/>
                </a:lnTo>
                <a:lnTo>
                  <a:pt x="177442" y="73092"/>
                </a:lnTo>
                <a:lnTo>
                  <a:pt x="176808" y="67518"/>
                </a:lnTo>
                <a:lnTo>
                  <a:pt x="182319" y="65682"/>
                </a:lnTo>
                <a:close/>
                <a:moveTo>
                  <a:pt x="77811" y="59221"/>
                </a:moveTo>
                <a:cubicBezTo>
                  <a:pt x="78856" y="65080"/>
                  <a:pt x="79774" y="70084"/>
                  <a:pt x="79901" y="70654"/>
                </a:cubicBezTo>
                <a:cubicBezTo>
                  <a:pt x="79933" y="70812"/>
                  <a:pt x="80028" y="71319"/>
                  <a:pt x="80154" y="72142"/>
                </a:cubicBezTo>
                <a:lnTo>
                  <a:pt x="69545" y="73251"/>
                </a:lnTo>
                <a:lnTo>
                  <a:pt x="68184" y="59601"/>
                </a:lnTo>
                <a:lnTo>
                  <a:pt x="77811" y="59221"/>
                </a:lnTo>
                <a:close/>
                <a:moveTo>
                  <a:pt x="139756" y="65080"/>
                </a:moveTo>
                <a:cubicBezTo>
                  <a:pt x="139882" y="66093"/>
                  <a:pt x="140072" y="67360"/>
                  <a:pt x="140167" y="67740"/>
                </a:cubicBezTo>
                <a:cubicBezTo>
                  <a:pt x="140231" y="68120"/>
                  <a:pt x="139566" y="71509"/>
                  <a:pt x="139059" y="73662"/>
                </a:cubicBezTo>
                <a:lnTo>
                  <a:pt x="137412" y="73504"/>
                </a:lnTo>
                <a:lnTo>
                  <a:pt x="131680" y="72839"/>
                </a:lnTo>
                <a:lnTo>
                  <a:pt x="132567" y="65682"/>
                </a:lnTo>
                <a:cubicBezTo>
                  <a:pt x="134942" y="65650"/>
                  <a:pt x="137349" y="65428"/>
                  <a:pt x="139724" y="65080"/>
                </a:cubicBezTo>
                <a:close/>
                <a:moveTo>
                  <a:pt x="145329" y="63813"/>
                </a:moveTo>
                <a:cubicBezTo>
                  <a:pt x="145551" y="64922"/>
                  <a:pt x="145583" y="66030"/>
                  <a:pt x="145488" y="67138"/>
                </a:cubicBezTo>
                <a:cubicBezTo>
                  <a:pt x="145424" y="67550"/>
                  <a:pt x="144949" y="70242"/>
                  <a:pt x="144253" y="74264"/>
                </a:cubicBezTo>
                <a:lnTo>
                  <a:pt x="139471" y="73726"/>
                </a:lnTo>
                <a:cubicBezTo>
                  <a:pt x="139787" y="72395"/>
                  <a:pt x="140706" y="68247"/>
                  <a:pt x="140579" y="67645"/>
                </a:cubicBezTo>
                <a:cubicBezTo>
                  <a:pt x="140516" y="67297"/>
                  <a:pt x="140326" y="66030"/>
                  <a:pt x="140167" y="65017"/>
                </a:cubicBezTo>
                <a:lnTo>
                  <a:pt x="140547" y="64953"/>
                </a:lnTo>
                <a:cubicBezTo>
                  <a:pt x="142162" y="64668"/>
                  <a:pt x="143746" y="64288"/>
                  <a:pt x="145329" y="63813"/>
                </a:cubicBezTo>
                <a:close/>
                <a:moveTo>
                  <a:pt x="239007" y="69640"/>
                </a:moveTo>
                <a:lnTo>
                  <a:pt x="239007" y="69640"/>
                </a:lnTo>
                <a:cubicBezTo>
                  <a:pt x="238911" y="70464"/>
                  <a:pt x="238816" y="71287"/>
                  <a:pt x="238753" y="72110"/>
                </a:cubicBezTo>
                <a:lnTo>
                  <a:pt x="231976" y="74327"/>
                </a:lnTo>
                <a:lnTo>
                  <a:pt x="231311" y="72269"/>
                </a:lnTo>
                <a:lnTo>
                  <a:pt x="239007" y="69640"/>
                </a:lnTo>
                <a:close/>
                <a:moveTo>
                  <a:pt x="176397" y="67645"/>
                </a:moveTo>
                <a:lnTo>
                  <a:pt x="176967" y="73251"/>
                </a:lnTo>
                <a:lnTo>
                  <a:pt x="173768" y="74391"/>
                </a:lnTo>
                <a:lnTo>
                  <a:pt x="171963" y="69134"/>
                </a:lnTo>
                <a:lnTo>
                  <a:pt x="176397" y="67645"/>
                </a:lnTo>
                <a:close/>
                <a:moveTo>
                  <a:pt x="67740" y="59633"/>
                </a:moveTo>
                <a:lnTo>
                  <a:pt x="69102" y="73346"/>
                </a:lnTo>
                <a:lnTo>
                  <a:pt x="58081" y="74486"/>
                </a:lnTo>
                <a:cubicBezTo>
                  <a:pt x="57258" y="70305"/>
                  <a:pt x="56054" y="64637"/>
                  <a:pt x="54978" y="60140"/>
                </a:cubicBezTo>
                <a:lnTo>
                  <a:pt x="67740" y="59633"/>
                </a:lnTo>
                <a:close/>
                <a:moveTo>
                  <a:pt x="259813" y="67993"/>
                </a:moveTo>
                <a:lnTo>
                  <a:pt x="262727" y="72237"/>
                </a:lnTo>
                <a:lnTo>
                  <a:pt x="256488" y="74517"/>
                </a:lnTo>
                <a:lnTo>
                  <a:pt x="255189" y="70812"/>
                </a:lnTo>
                <a:lnTo>
                  <a:pt x="259813" y="67993"/>
                </a:lnTo>
                <a:close/>
                <a:moveTo>
                  <a:pt x="276503" y="70337"/>
                </a:moveTo>
                <a:cubicBezTo>
                  <a:pt x="277009" y="71192"/>
                  <a:pt x="277548" y="72015"/>
                  <a:pt x="278118" y="72807"/>
                </a:cubicBezTo>
                <a:lnTo>
                  <a:pt x="276154" y="74549"/>
                </a:lnTo>
                <a:lnTo>
                  <a:pt x="273969" y="71762"/>
                </a:lnTo>
                <a:lnTo>
                  <a:pt x="276503" y="70337"/>
                </a:lnTo>
                <a:close/>
                <a:moveTo>
                  <a:pt x="223489" y="69704"/>
                </a:moveTo>
                <a:lnTo>
                  <a:pt x="224502" y="72142"/>
                </a:lnTo>
                <a:lnTo>
                  <a:pt x="216490" y="74834"/>
                </a:lnTo>
                <a:lnTo>
                  <a:pt x="215666" y="72332"/>
                </a:lnTo>
                <a:lnTo>
                  <a:pt x="223489" y="69704"/>
                </a:lnTo>
                <a:close/>
                <a:moveTo>
                  <a:pt x="151537" y="69799"/>
                </a:moveTo>
                <a:lnTo>
                  <a:pt x="150903" y="75024"/>
                </a:lnTo>
                <a:lnTo>
                  <a:pt x="145171" y="74391"/>
                </a:lnTo>
                <a:cubicBezTo>
                  <a:pt x="145361" y="73314"/>
                  <a:pt x="145519" y="72364"/>
                  <a:pt x="145678" y="71509"/>
                </a:cubicBezTo>
                <a:lnTo>
                  <a:pt x="151537" y="69799"/>
                </a:lnTo>
                <a:close/>
                <a:moveTo>
                  <a:pt x="246195" y="67170"/>
                </a:moveTo>
                <a:lnTo>
                  <a:pt x="246987" y="73124"/>
                </a:lnTo>
                <a:lnTo>
                  <a:pt x="240717" y="75182"/>
                </a:lnTo>
                <a:cubicBezTo>
                  <a:pt x="240938" y="73187"/>
                  <a:pt x="241160" y="71034"/>
                  <a:pt x="241382" y="68817"/>
                </a:cubicBezTo>
                <a:lnTo>
                  <a:pt x="246195" y="67170"/>
                </a:lnTo>
                <a:close/>
                <a:moveTo>
                  <a:pt x="156350" y="68405"/>
                </a:moveTo>
                <a:lnTo>
                  <a:pt x="155559" y="75562"/>
                </a:lnTo>
                <a:lnTo>
                  <a:pt x="151378" y="75087"/>
                </a:lnTo>
                <a:lnTo>
                  <a:pt x="152012" y="69672"/>
                </a:lnTo>
                <a:lnTo>
                  <a:pt x="156350" y="68405"/>
                </a:lnTo>
                <a:close/>
                <a:moveTo>
                  <a:pt x="106028" y="71952"/>
                </a:moveTo>
                <a:lnTo>
                  <a:pt x="110367" y="72015"/>
                </a:lnTo>
                <a:lnTo>
                  <a:pt x="110113" y="75816"/>
                </a:lnTo>
                <a:lnTo>
                  <a:pt x="105806" y="75087"/>
                </a:lnTo>
                <a:lnTo>
                  <a:pt x="106028" y="71952"/>
                </a:lnTo>
                <a:close/>
                <a:moveTo>
                  <a:pt x="272132" y="69260"/>
                </a:moveTo>
                <a:lnTo>
                  <a:pt x="273304" y="71604"/>
                </a:lnTo>
                <a:lnTo>
                  <a:pt x="265735" y="75847"/>
                </a:lnTo>
                <a:lnTo>
                  <a:pt x="263423" y="72459"/>
                </a:lnTo>
                <a:lnTo>
                  <a:pt x="272132" y="69260"/>
                </a:lnTo>
                <a:close/>
                <a:moveTo>
                  <a:pt x="156445" y="71730"/>
                </a:moveTo>
                <a:lnTo>
                  <a:pt x="161227" y="72142"/>
                </a:lnTo>
                <a:lnTo>
                  <a:pt x="160626" y="76132"/>
                </a:lnTo>
                <a:lnTo>
                  <a:pt x="156002" y="75594"/>
                </a:lnTo>
                <a:lnTo>
                  <a:pt x="156445" y="71730"/>
                </a:lnTo>
                <a:close/>
                <a:moveTo>
                  <a:pt x="230836" y="72395"/>
                </a:moveTo>
                <a:lnTo>
                  <a:pt x="231533" y="74486"/>
                </a:lnTo>
                <a:lnTo>
                  <a:pt x="226434" y="76196"/>
                </a:lnTo>
                <a:lnTo>
                  <a:pt x="225801" y="74169"/>
                </a:lnTo>
                <a:lnTo>
                  <a:pt x="230836" y="72395"/>
                </a:lnTo>
                <a:close/>
                <a:moveTo>
                  <a:pt x="110810" y="72015"/>
                </a:moveTo>
                <a:lnTo>
                  <a:pt x="115054" y="72047"/>
                </a:lnTo>
                <a:lnTo>
                  <a:pt x="114135" y="76481"/>
                </a:lnTo>
                <a:lnTo>
                  <a:pt x="110557" y="75879"/>
                </a:lnTo>
                <a:lnTo>
                  <a:pt x="110810" y="72015"/>
                </a:lnTo>
                <a:close/>
                <a:moveTo>
                  <a:pt x="161702" y="72174"/>
                </a:moveTo>
                <a:lnTo>
                  <a:pt x="166326" y="72585"/>
                </a:lnTo>
                <a:lnTo>
                  <a:pt x="166516" y="76766"/>
                </a:lnTo>
                <a:lnTo>
                  <a:pt x="161069" y="76164"/>
                </a:lnTo>
                <a:lnTo>
                  <a:pt x="161702" y="72174"/>
                </a:lnTo>
                <a:close/>
                <a:moveTo>
                  <a:pt x="171551" y="69292"/>
                </a:moveTo>
                <a:lnTo>
                  <a:pt x="173325" y="74517"/>
                </a:lnTo>
                <a:lnTo>
                  <a:pt x="171425" y="75182"/>
                </a:lnTo>
                <a:lnTo>
                  <a:pt x="166959" y="76766"/>
                </a:lnTo>
                <a:lnTo>
                  <a:pt x="166706" y="70875"/>
                </a:lnTo>
                <a:lnTo>
                  <a:pt x="171551" y="69292"/>
                </a:lnTo>
                <a:close/>
                <a:moveTo>
                  <a:pt x="180165" y="72617"/>
                </a:moveTo>
                <a:lnTo>
                  <a:pt x="181432" y="76544"/>
                </a:lnTo>
                <a:lnTo>
                  <a:pt x="178835" y="77367"/>
                </a:lnTo>
                <a:lnTo>
                  <a:pt x="177537" y="73536"/>
                </a:lnTo>
                <a:lnTo>
                  <a:pt x="180165" y="72617"/>
                </a:lnTo>
                <a:close/>
                <a:moveTo>
                  <a:pt x="115529" y="72047"/>
                </a:moveTo>
                <a:lnTo>
                  <a:pt x="121134" y="72142"/>
                </a:lnTo>
                <a:lnTo>
                  <a:pt x="120343" y="77526"/>
                </a:lnTo>
                <a:lnTo>
                  <a:pt x="117524" y="77051"/>
                </a:lnTo>
                <a:lnTo>
                  <a:pt x="114579" y="76544"/>
                </a:lnTo>
                <a:lnTo>
                  <a:pt x="115529" y="72047"/>
                </a:lnTo>
                <a:close/>
                <a:moveTo>
                  <a:pt x="254366" y="71224"/>
                </a:moveTo>
                <a:lnTo>
                  <a:pt x="255633" y="74834"/>
                </a:lnTo>
                <a:lnTo>
                  <a:pt x="248032" y="77589"/>
                </a:lnTo>
                <a:lnTo>
                  <a:pt x="247494" y="73441"/>
                </a:lnTo>
                <a:lnTo>
                  <a:pt x="254366" y="71224"/>
                </a:lnTo>
                <a:close/>
                <a:moveTo>
                  <a:pt x="54059" y="60171"/>
                </a:moveTo>
                <a:cubicBezTo>
                  <a:pt x="55421" y="65808"/>
                  <a:pt x="57004" y="73536"/>
                  <a:pt x="57796" y="77621"/>
                </a:cubicBezTo>
                <a:cubicBezTo>
                  <a:pt x="55136" y="74802"/>
                  <a:pt x="53236" y="72839"/>
                  <a:pt x="52919" y="72522"/>
                </a:cubicBezTo>
                <a:cubicBezTo>
                  <a:pt x="52191" y="71794"/>
                  <a:pt x="49910" y="70749"/>
                  <a:pt x="44875" y="68595"/>
                </a:cubicBezTo>
                <a:cubicBezTo>
                  <a:pt x="43672" y="68088"/>
                  <a:pt x="42437" y="67550"/>
                  <a:pt x="41265" y="67012"/>
                </a:cubicBezTo>
                <a:lnTo>
                  <a:pt x="40980" y="60678"/>
                </a:lnTo>
                <a:lnTo>
                  <a:pt x="54059" y="60171"/>
                </a:lnTo>
                <a:close/>
                <a:moveTo>
                  <a:pt x="238690" y="72585"/>
                </a:moveTo>
                <a:lnTo>
                  <a:pt x="238690" y="72585"/>
                </a:lnTo>
                <a:cubicBezTo>
                  <a:pt x="238563" y="73757"/>
                  <a:pt x="238436" y="74897"/>
                  <a:pt x="238341" y="75974"/>
                </a:cubicBezTo>
                <a:lnTo>
                  <a:pt x="233084" y="77684"/>
                </a:lnTo>
                <a:lnTo>
                  <a:pt x="232103" y="74771"/>
                </a:lnTo>
                <a:lnTo>
                  <a:pt x="238690" y="72585"/>
                </a:lnTo>
                <a:close/>
                <a:moveTo>
                  <a:pt x="212183" y="63433"/>
                </a:moveTo>
                <a:lnTo>
                  <a:pt x="216078" y="74992"/>
                </a:lnTo>
                <a:lnTo>
                  <a:pt x="207591" y="77842"/>
                </a:lnTo>
                <a:lnTo>
                  <a:pt x="212183" y="63433"/>
                </a:lnTo>
                <a:close/>
                <a:moveTo>
                  <a:pt x="278688" y="73536"/>
                </a:moveTo>
                <a:cubicBezTo>
                  <a:pt x="279321" y="74454"/>
                  <a:pt x="280050" y="75436"/>
                  <a:pt x="280873" y="76512"/>
                </a:cubicBezTo>
                <a:lnTo>
                  <a:pt x="278910" y="78096"/>
                </a:lnTo>
                <a:lnTo>
                  <a:pt x="276693" y="75277"/>
                </a:lnTo>
                <a:lnTo>
                  <a:pt x="278688" y="73536"/>
                </a:lnTo>
                <a:close/>
                <a:moveTo>
                  <a:pt x="184219" y="71224"/>
                </a:moveTo>
                <a:lnTo>
                  <a:pt x="186183" y="76987"/>
                </a:lnTo>
                <a:lnTo>
                  <a:pt x="182446" y="78128"/>
                </a:lnTo>
                <a:lnTo>
                  <a:pt x="180577" y="72490"/>
                </a:lnTo>
                <a:lnTo>
                  <a:pt x="184219" y="71224"/>
                </a:lnTo>
                <a:close/>
                <a:moveTo>
                  <a:pt x="145108" y="74834"/>
                </a:moveTo>
                <a:lnTo>
                  <a:pt x="155527" y="76006"/>
                </a:lnTo>
                <a:lnTo>
                  <a:pt x="155210" y="78571"/>
                </a:lnTo>
                <a:lnTo>
                  <a:pt x="144759" y="76892"/>
                </a:lnTo>
                <a:cubicBezTo>
                  <a:pt x="144854" y="76164"/>
                  <a:pt x="144981" y="75499"/>
                  <a:pt x="145108" y="74834"/>
                </a:cubicBezTo>
                <a:close/>
                <a:moveTo>
                  <a:pt x="225325" y="74264"/>
                </a:moveTo>
                <a:lnTo>
                  <a:pt x="225991" y="76291"/>
                </a:lnTo>
                <a:lnTo>
                  <a:pt x="217883" y="78983"/>
                </a:lnTo>
                <a:lnTo>
                  <a:pt x="217250" y="77019"/>
                </a:lnTo>
                <a:lnTo>
                  <a:pt x="225325" y="74264"/>
                </a:lnTo>
                <a:close/>
                <a:moveTo>
                  <a:pt x="211581" y="61660"/>
                </a:moveTo>
                <a:lnTo>
                  <a:pt x="211676" y="61976"/>
                </a:lnTo>
                <a:lnTo>
                  <a:pt x="206514" y="78254"/>
                </a:lnTo>
                <a:lnTo>
                  <a:pt x="204107" y="79046"/>
                </a:lnTo>
                <a:cubicBezTo>
                  <a:pt x="205089" y="75784"/>
                  <a:pt x="205786" y="73314"/>
                  <a:pt x="206039" y="72269"/>
                </a:cubicBezTo>
                <a:cubicBezTo>
                  <a:pt x="206736" y="69292"/>
                  <a:pt x="207116" y="66283"/>
                  <a:pt x="207116" y="63211"/>
                </a:cubicBezTo>
                <a:lnTo>
                  <a:pt x="211581" y="61660"/>
                </a:lnTo>
                <a:close/>
                <a:moveTo>
                  <a:pt x="231691" y="74929"/>
                </a:moveTo>
                <a:lnTo>
                  <a:pt x="232641" y="77874"/>
                </a:lnTo>
                <a:lnTo>
                  <a:pt x="227511" y="79553"/>
                </a:lnTo>
                <a:lnTo>
                  <a:pt x="226592" y="76639"/>
                </a:lnTo>
                <a:lnTo>
                  <a:pt x="231691" y="74929"/>
                </a:lnTo>
                <a:close/>
                <a:moveTo>
                  <a:pt x="131585" y="73314"/>
                </a:moveTo>
                <a:lnTo>
                  <a:pt x="137095" y="73916"/>
                </a:lnTo>
                <a:lnTo>
                  <a:pt x="136209" y="79711"/>
                </a:lnTo>
                <a:lnTo>
                  <a:pt x="130857" y="78856"/>
                </a:lnTo>
                <a:lnTo>
                  <a:pt x="131585" y="73314"/>
                </a:lnTo>
                <a:close/>
                <a:moveTo>
                  <a:pt x="204836" y="70527"/>
                </a:moveTo>
                <a:lnTo>
                  <a:pt x="205469" y="72585"/>
                </a:lnTo>
                <a:cubicBezTo>
                  <a:pt x="205152" y="73852"/>
                  <a:pt x="204487" y="76196"/>
                  <a:pt x="203537" y="79236"/>
                </a:cubicBezTo>
                <a:lnTo>
                  <a:pt x="202017" y="79743"/>
                </a:lnTo>
                <a:lnTo>
                  <a:pt x="199769" y="72839"/>
                </a:lnTo>
                <a:lnTo>
                  <a:pt x="204836" y="70527"/>
                </a:lnTo>
                <a:close/>
                <a:moveTo>
                  <a:pt x="114484" y="77019"/>
                </a:moveTo>
                <a:lnTo>
                  <a:pt x="117239" y="77462"/>
                </a:lnTo>
                <a:lnTo>
                  <a:pt x="116891" y="79838"/>
                </a:lnTo>
                <a:lnTo>
                  <a:pt x="113945" y="79521"/>
                </a:lnTo>
                <a:lnTo>
                  <a:pt x="114484" y="77019"/>
                </a:lnTo>
                <a:close/>
                <a:moveTo>
                  <a:pt x="262980" y="72617"/>
                </a:moveTo>
                <a:lnTo>
                  <a:pt x="265355" y="76101"/>
                </a:lnTo>
                <a:lnTo>
                  <a:pt x="260827" y="78666"/>
                </a:lnTo>
                <a:lnTo>
                  <a:pt x="258420" y="80028"/>
                </a:lnTo>
                <a:lnTo>
                  <a:pt x="256646" y="74961"/>
                </a:lnTo>
                <a:lnTo>
                  <a:pt x="262980" y="72617"/>
                </a:lnTo>
                <a:close/>
                <a:moveTo>
                  <a:pt x="117682" y="77557"/>
                </a:moveTo>
                <a:lnTo>
                  <a:pt x="120279" y="77969"/>
                </a:lnTo>
                <a:lnTo>
                  <a:pt x="119962" y="80218"/>
                </a:lnTo>
                <a:lnTo>
                  <a:pt x="117334" y="79901"/>
                </a:lnTo>
                <a:lnTo>
                  <a:pt x="117682" y="77557"/>
                </a:lnTo>
                <a:close/>
                <a:moveTo>
                  <a:pt x="247050" y="73599"/>
                </a:moveTo>
                <a:lnTo>
                  <a:pt x="247589" y="77747"/>
                </a:lnTo>
                <a:lnTo>
                  <a:pt x="240178" y="80503"/>
                </a:lnTo>
                <a:cubicBezTo>
                  <a:pt x="240337" y="79014"/>
                  <a:pt x="240527" y="77399"/>
                  <a:pt x="240685" y="75689"/>
                </a:cubicBezTo>
                <a:lnTo>
                  <a:pt x="247050" y="73599"/>
                </a:lnTo>
                <a:close/>
                <a:moveTo>
                  <a:pt x="281158" y="76892"/>
                </a:moveTo>
                <a:cubicBezTo>
                  <a:pt x="281633" y="77494"/>
                  <a:pt x="282140" y="78159"/>
                  <a:pt x="282678" y="78824"/>
                </a:cubicBezTo>
                <a:lnTo>
                  <a:pt x="280778" y="80534"/>
                </a:lnTo>
                <a:lnTo>
                  <a:pt x="279195" y="78476"/>
                </a:lnTo>
                <a:lnTo>
                  <a:pt x="281158" y="76892"/>
                </a:lnTo>
                <a:close/>
                <a:moveTo>
                  <a:pt x="273557" y="72015"/>
                </a:moveTo>
                <a:lnTo>
                  <a:pt x="275774" y="74866"/>
                </a:lnTo>
                <a:lnTo>
                  <a:pt x="269060" y="80756"/>
                </a:lnTo>
                <a:lnTo>
                  <a:pt x="265989" y="76259"/>
                </a:lnTo>
                <a:lnTo>
                  <a:pt x="273557" y="72015"/>
                </a:lnTo>
                <a:close/>
                <a:moveTo>
                  <a:pt x="137570" y="73947"/>
                </a:moveTo>
                <a:lnTo>
                  <a:pt x="144221" y="74707"/>
                </a:lnTo>
                <a:cubicBezTo>
                  <a:pt x="143904" y="76544"/>
                  <a:pt x="143556" y="78603"/>
                  <a:pt x="143176" y="80851"/>
                </a:cubicBezTo>
                <a:lnTo>
                  <a:pt x="136652" y="79774"/>
                </a:lnTo>
                <a:lnTo>
                  <a:pt x="137570" y="73947"/>
                </a:lnTo>
                <a:close/>
                <a:moveTo>
                  <a:pt x="196823" y="66790"/>
                </a:moveTo>
                <a:lnTo>
                  <a:pt x="201162" y="80028"/>
                </a:lnTo>
                <a:lnTo>
                  <a:pt x="198058" y="81073"/>
                </a:lnTo>
                <a:lnTo>
                  <a:pt x="193688" y="67898"/>
                </a:lnTo>
                <a:lnTo>
                  <a:pt x="196823" y="66790"/>
                </a:lnTo>
                <a:close/>
                <a:moveTo>
                  <a:pt x="186341" y="77399"/>
                </a:moveTo>
                <a:lnTo>
                  <a:pt x="187228" y="80028"/>
                </a:lnTo>
                <a:lnTo>
                  <a:pt x="183459" y="81263"/>
                </a:lnTo>
                <a:lnTo>
                  <a:pt x="182572" y="78571"/>
                </a:lnTo>
                <a:lnTo>
                  <a:pt x="186341" y="77399"/>
                </a:lnTo>
                <a:close/>
                <a:moveTo>
                  <a:pt x="101658" y="71889"/>
                </a:moveTo>
                <a:lnTo>
                  <a:pt x="105141" y="71952"/>
                </a:lnTo>
                <a:lnTo>
                  <a:pt x="104413" y="81769"/>
                </a:lnTo>
                <a:lnTo>
                  <a:pt x="100803" y="81928"/>
                </a:lnTo>
                <a:lnTo>
                  <a:pt x="100803" y="81928"/>
                </a:lnTo>
                <a:lnTo>
                  <a:pt x="101658" y="71889"/>
                </a:lnTo>
                <a:close/>
                <a:moveTo>
                  <a:pt x="105775" y="75562"/>
                </a:moveTo>
                <a:lnTo>
                  <a:pt x="110082" y="76259"/>
                </a:lnTo>
                <a:lnTo>
                  <a:pt x="109702" y="82244"/>
                </a:lnTo>
                <a:cubicBezTo>
                  <a:pt x="108372" y="82054"/>
                  <a:pt x="107137" y="81896"/>
                  <a:pt x="105933" y="81706"/>
                </a:cubicBezTo>
                <a:lnTo>
                  <a:pt x="105300" y="81706"/>
                </a:lnTo>
                <a:lnTo>
                  <a:pt x="105775" y="75562"/>
                </a:lnTo>
                <a:close/>
                <a:moveTo>
                  <a:pt x="92220" y="71730"/>
                </a:moveTo>
                <a:lnTo>
                  <a:pt x="101214" y="71857"/>
                </a:lnTo>
                <a:lnTo>
                  <a:pt x="100328" y="81928"/>
                </a:lnTo>
                <a:lnTo>
                  <a:pt x="92474" y="82308"/>
                </a:lnTo>
                <a:lnTo>
                  <a:pt x="92220" y="71730"/>
                </a:lnTo>
                <a:close/>
                <a:moveTo>
                  <a:pt x="226117" y="76766"/>
                </a:moveTo>
                <a:lnTo>
                  <a:pt x="227036" y="79679"/>
                </a:lnTo>
                <a:lnTo>
                  <a:pt x="219023" y="82308"/>
                </a:lnTo>
                <a:lnTo>
                  <a:pt x="218042" y="79394"/>
                </a:lnTo>
                <a:lnTo>
                  <a:pt x="226117" y="76766"/>
                </a:lnTo>
                <a:close/>
                <a:moveTo>
                  <a:pt x="80186" y="72617"/>
                </a:moveTo>
                <a:cubicBezTo>
                  <a:pt x="80503" y="74707"/>
                  <a:pt x="80978" y="78286"/>
                  <a:pt x="81516" y="82371"/>
                </a:cubicBezTo>
                <a:lnTo>
                  <a:pt x="60140" y="80091"/>
                </a:lnTo>
                <a:lnTo>
                  <a:pt x="58968" y="78856"/>
                </a:lnTo>
                <a:cubicBezTo>
                  <a:pt x="58778" y="77906"/>
                  <a:pt x="58524" y="76544"/>
                  <a:pt x="58176" y="74961"/>
                </a:cubicBezTo>
                <a:lnTo>
                  <a:pt x="69260" y="73789"/>
                </a:lnTo>
                <a:lnTo>
                  <a:pt x="69324" y="73789"/>
                </a:lnTo>
                <a:cubicBezTo>
                  <a:pt x="69355" y="73757"/>
                  <a:pt x="69387" y="73757"/>
                  <a:pt x="69419" y="73757"/>
                </a:cubicBezTo>
                <a:lnTo>
                  <a:pt x="80186" y="72617"/>
                </a:lnTo>
                <a:close/>
                <a:moveTo>
                  <a:pt x="86837" y="71730"/>
                </a:moveTo>
                <a:lnTo>
                  <a:pt x="91714" y="71794"/>
                </a:lnTo>
                <a:lnTo>
                  <a:pt x="91999" y="82339"/>
                </a:lnTo>
                <a:lnTo>
                  <a:pt x="88420" y="82498"/>
                </a:lnTo>
                <a:lnTo>
                  <a:pt x="86837" y="71730"/>
                </a:lnTo>
                <a:close/>
                <a:moveTo>
                  <a:pt x="193276" y="68057"/>
                </a:moveTo>
                <a:lnTo>
                  <a:pt x="197615" y="81231"/>
                </a:lnTo>
                <a:lnTo>
                  <a:pt x="193751" y="82498"/>
                </a:lnTo>
                <a:lnTo>
                  <a:pt x="189571" y="69355"/>
                </a:lnTo>
                <a:lnTo>
                  <a:pt x="193276" y="68057"/>
                </a:lnTo>
                <a:close/>
                <a:moveTo>
                  <a:pt x="238310" y="76481"/>
                </a:moveTo>
                <a:lnTo>
                  <a:pt x="238310" y="76481"/>
                </a:lnTo>
                <a:cubicBezTo>
                  <a:pt x="238120" y="78223"/>
                  <a:pt x="237961" y="79869"/>
                  <a:pt x="237803" y="81358"/>
                </a:cubicBezTo>
                <a:lnTo>
                  <a:pt x="234668" y="82498"/>
                </a:lnTo>
                <a:lnTo>
                  <a:pt x="233243" y="78128"/>
                </a:lnTo>
                <a:lnTo>
                  <a:pt x="238310" y="76481"/>
                </a:lnTo>
                <a:close/>
                <a:moveTo>
                  <a:pt x="80978" y="71604"/>
                </a:moveTo>
                <a:lnTo>
                  <a:pt x="86425" y="71667"/>
                </a:lnTo>
                <a:lnTo>
                  <a:pt x="88008" y="82466"/>
                </a:lnTo>
                <a:lnTo>
                  <a:pt x="84113" y="82624"/>
                </a:lnTo>
                <a:lnTo>
                  <a:pt x="82466" y="82466"/>
                </a:lnTo>
                <a:cubicBezTo>
                  <a:pt x="81865" y="77779"/>
                  <a:pt x="81295" y="73599"/>
                  <a:pt x="80978" y="71604"/>
                </a:cubicBezTo>
                <a:close/>
                <a:moveTo>
                  <a:pt x="110557" y="76322"/>
                </a:moveTo>
                <a:lnTo>
                  <a:pt x="114040" y="76924"/>
                </a:lnTo>
                <a:lnTo>
                  <a:pt x="112805" y="82688"/>
                </a:lnTo>
                <a:lnTo>
                  <a:pt x="110145" y="82308"/>
                </a:lnTo>
                <a:lnTo>
                  <a:pt x="110557" y="76322"/>
                </a:lnTo>
                <a:close/>
                <a:moveTo>
                  <a:pt x="144664" y="77336"/>
                </a:moveTo>
                <a:lnTo>
                  <a:pt x="155178" y="79014"/>
                </a:lnTo>
                <a:lnTo>
                  <a:pt x="154735" y="82815"/>
                </a:lnTo>
                <a:lnTo>
                  <a:pt x="144031" y="81009"/>
                </a:lnTo>
                <a:cubicBezTo>
                  <a:pt x="144253" y="79743"/>
                  <a:pt x="144474" y="78508"/>
                  <a:pt x="144664" y="77336"/>
                </a:cubicBezTo>
                <a:close/>
                <a:moveTo>
                  <a:pt x="113850" y="79964"/>
                </a:moveTo>
                <a:lnTo>
                  <a:pt x="116827" y="80313"/>
                </a:lnTo>
                <a:lnTo>
                  <a:pt x="116384" y="83195"/>
                </a:lnTo>
                <a:lnTo>
                  <a:pt x="113249" y="82751"/>
                </a:lnTo>
                <a:lnTo>
                  <a:pt x="113850" y="79964"/>
                </a:lnTo>
                <a:close/>
                <a:moveTo>
                  <a:pt x="155970" y="76069"/>
                </a:moveTo>
                <a:lnTo>
                  <a:pt x="160562" y="76576"/>
                </a:lnTo>
                <a:lnTo>
                  <a:pt x="159454" y="83575"/>
                </a:lnTo>
                <a:lnTo>
                  <a:pt x="155210" y="82878"/>
                </a:lnTo>
                <a:lnTo>
                  <a:pt x="155970" y="76069"/>
                </a:lnTo>
                <a:close/>
                <a:moveTo>
                  <a:pt x="117271" y="80376"/>
                </a:moveTo>
                <a:lnTo>
                  <a:pt x="119867" y="80693"/>
                </a:lnTo>
                <a:lnTo>
                  <a:pt x="119456" y="83638"/>
                </a:lnTo>
                <a:lnTo>
                  <a:pt x="116859" y="83258"/>
                </a:lnTo>
                <a:lnTo>
                  <a:pt x="117271" y="80376"/>
                </a:lnTo>
                <a:close/>
                <a:moveTo>
                  <a:pt x="255823" y="75277"/>
                </a:moveTo>
                <a:lnTo>
                  <a:pt x="257565" y="80439"/>
                </a:lnTo>
                <a:lnTo>
                  <a:pt x="249742" y="83733"/>
                </a:lnTo>
                <a:lnTo>
                  <a:pt x="248159" y="78064"/>
                </a:lnTo>
                <a:lnTo>
                  <a:pt x="255823" y="75277"/>
                </a:lnTo>
                <a:close/>
                <a:moveTo>
                  <a:pt x="265609" y="76481"/>
                </a:moveTo>
                <a:lnTo>
                  <a:pt x="268712" y="81041"/>
                </a:lnTo>
                <a:lnTo>
                  <a:pt x="268174" y="81516"/>
                </a:lnTo>
                <a:lnTo>
                  <a:pt x="263360" y="83828"/>
                </a:lnTo>
                <a:lnTo>
                  <a:pt x="261175" y="78983"/>
                </a:lnTo>
                <a:lnTo>
                  <a:pt x="265609" y="76481"/>
                </a:lnTo>
                <a:close/>
                <a:moveTo>
                  <a:pt x="189128" y="69482"/>
                </a:moveTo>
                <a:lnTo>
                  <a:pt x="193308" y="82656"/>
                </a:lnTo>
                <a:lnTo>
                  <a:pt x="189539" y="83923"/>
                </a:lnTo>
                <a:lnTo>
                  <a:pt x="185106" y="70907"/>
                </a:lnTo>
                <a:lnTo>
                  <a:pt x="189128" y="69482"/>
                </a:lnTo>
                <a:close/>
                <a:moveTo>
                  <a:pt x="161006" y="76639"/>
                </a:moveTo>
                <a:lnTo>
                  <a:pt x="162874" y="76829"/>
                </a:lnTo>
                <a:lnTo>
                  <a:pt x="162874" y="84145"/>
                </a:lnTo>
                <a:lnTo>
                  <a:pt x="162811" y="84145"/>
                </a:lnTo>
                <a:lnTo>
                  <a:pt x="159897" y="83670"/>
                </a:lnTo>
                <a:lnTo>
                  <a:pt x="161006" y="76639"/>
                </a:lnTo>
                <a:close/>
                <a:moveTo>
                  <a:pt x="276344" y="75562"/>
                </a:moveTo>
                <a:lnTo>
                  <a:pt x="278530" y="78381"/>
                </a:lnTo>
                <a:lnTo>
                  <a:pt x="271404" y="84176"/>
                </a:lnTo>
                <a:lnTo>
                  <a:pt x="269567" y="81516"/>
                </a:lnTo>
                <a:lnTo>
                  <a:pt x="276344" y="75562"/>
                </a:lnTo>
                <a:close/>
                <a:moveTo>
                  <a:pt x="136557" y="80281"/>
                </a:moveTo>
                <a:lnTo>
                  <a:pt x="143049" y="81358"/>
                </a:lnTo>
                <a:cubicBezTo>
                  <a:pt x="142891" y="82276"/>
                  <a:pt x="142733" y="83258"/>
                  <a:pt x="142543" y="84240"/>
                </a:cubicBezTo>
                <a:lnTo>
                  <a:pt x="136050" y="83480"/>
                </a:lnTo>
                <a:lnTo>
                  <a:pt x="136557" y="80281"/>
                </a:lnTo>
                <a:close/>
                <a:moveTo>
                  <a:pt x="163317" y="76892"/>
                </a:moveTo>
                <a:lnTo>
                  <a:pt x="166484" y="77241"/>
                </a:lnTo>
                <a:lnTo>
                  <a:pt x="165566" y="84271"/>
                </a:lnTo>
                <a:cubicBezTo>
                  <a:pt x="165154" y="84271"/>
                  <a:pt x="164109" y="84271"/>
                  <a:pt x="163317" y="84208"/>
                </a:cubicBezTo>
                <a:lnTo>
                  <a:pt x="163317" y="76892"/>
                </a:lnTo>
                <a:close/>
                <a:moveTo>
                  <a:pt x="232768" y="78286"/>
                </a:moveTo>
                <a:lnTo>
                  <a:pt x="234224" y="82688"/>
                </a:lnTo>
                <a:lnTo>
                  <a:pt x="229094" y="84556"/>
                </a:lnTo>
                <a:lnTo>
                  <a:pt x="227637" y="79996"/>
                </a:lnTo>
                <a:lnTo>
                  <a:pt x="232768" y="78286"/>
                </a:lnTo>
                <a:close/>
                <a:moveTo>
                  <a:pt x="121609" y="72174"/>
                </a:moveTo>
                <a:lnTo>
                  <a:pt x="131110" y="73251"/>
                </a:lnTo>
                <a:lnTo>
                  <a:pt x="129590" y="85063"/>
                </a:lnTo>
                <a:lnTo>
                  <a:pt x="119899" y="83701"/>
                </a:lnTo>
                <a:lnTo>
                  <a:pt x="120374" y="80503"/>
                </a:lnTo>
                <a:lnTo>
                  <a:pt x="121609" y="72174"/>
                </a:lnTo>
                <a:close/>
                <a:moveTo>
                  <a:pt x="216775" y="77209"/>
                </a:moveTo>
                <a:lnTo>
                  <a:pt x="217503" y="79363"/>
                </a:lnTo>
                <a:lnTo>
                  <a:pt x="218548" y="82466"/>
                </a:lnTo>
                <a:lnTo>
                  <a:pt x="209839" y="85316"/>
                </a:lnTo>
                <a:lnTo>
                  <a:pt x="207971" y="80186"/>
                </a:lnTo>
                <a:lnTo>
                  <a:pt x="216775" y="77209"/>
                </a:lnTo>
                <a:close/>
                <a:moveTo>
                  <a:pt x="260795" y="79204"/>
                </a:moveTo>
                <a:lnTo>
                  <a:pt x="262948" y="84018"/>
                </a:lnTo>
                <a:lnTo>
                  <a:pt x="260225" y="85348"/>
                </a:lnTo>
                <a:lnTo>
                  <a:pt x="258546" y="80471"/>
                </a:lnTo>
                <a:lnTo>
                  <a:pt x="260795" y="79204"/>
                </a:lnTo>
                <a:close/>
                <a:moveTo>
                  <a:pt x="149383" y="82403"/>
                </a:moveTo>
                <a:lnTo>
                  <a:pt x="154672" y="83290"/>
                </a:lnTo>
                <a:lnTo>
                  <a:pt x="154450" y="85443"/>
                </a:lnTo>
                <a:lnTo>
                  <a:pt x="149130" y="84651"/>
                </a:lnTo>
                <a:lnTo>
                  <a:pt x="149383" y="82403"/>
                </a:lnTo>
                <a:close/>
                <a:moveTo>
                  <a:pt x="187386" y="80471"/>
                </a:moveTo>
                <a:lnTo>
                  <a:pt x="188653" y="84208"/>
                </a:lnTo>
                <a:lnTo>
                  <a:pt x="184852" y="85475"/>
                </a:lnTo>
                <a:lnTo>
                  <a:pt x="183617" y="81706"/>
                </a:lnTo>
                <a:lnTo>
                  <a:pt x="187386" y="80471"/>
                </a:lnTo>
                <a:close/>
                <a:moveTo>
                  <a:pt x="130793" y="79299"/>
                </a:moveTo>
                <a:lnTo>
                  <a:pt x="136114" y="80186"/>
                </a:lnTo>
                <a:lnTo>
                  <a:pt x="135227" y="85855"/>
                </a:lnTo>
                <a:lnTo>
                  <a:pt x="130033" y="85126"/>
                </a:lnTo>
                <a:lnTo>
                  <a:pt x="130793" y="79299"/>
                </a:lnTo>
                <a:close/>
                <a:moveTo>
                  <a:pt x="205627" y="80978"/>
                </a:moveTo>
                <a:lnTo>
                  <a:pt x="204044" y="85950"/>
                </a:lnTo>
                <a:lnTo>
                  <a:pt x="202967" y="82656"/>
                </a:lnTo>
                <a:lnTo>
                  <a:pt x="203252" y="81769"/>
                </a:lnTo>
                <a:lnTo>
                  <a:pt x="205627" y="80978"/>
                </a:lnTo>
                <a:close/>
                <a:moveTo>
                  <a:pt x="181559" y="76987"/>
                </a:moveTo>
                <a:lnTo>
                  <a:pt x="184377" y="85633"/>
                </a:lnTo>
                <a:lnTo>
                  <a:pt x="181939" y="86425"/>
                </a:lnTo>
                <a:lnTo>
                  <a:pt x="178994" y="77811"/>
                </a:lnTo>
                <a:lnTo>
                  <a:pt x="181559" y="76987"/>
                </a:lnTo>
                <a:close/>
                <a:moveTo>
                  <a:pt x="135987" y="83955"/>
                </a:moveTo>
                <a:lnTo>
                  <a:pt x="142479" y="84715"/>
                </a:lnTo>
                <a:cubicBezTo>
                  <a:pt x="142353" y="85411"/>
                  <a:pt x="142226" y="86108"/>
                  <a:pt x="142099" y="86805"/>
                </a:cubicBezTo>
                <a:lnTo>
                  <a:pt x="135670" y="85918"/>
                </a:lnTo>
                <a:lnTo>
                  <a:pt x="135987" y="83955"/>
                </a:lnTo>
                <a:close/>
                <a:moveTo>
                  <a:pt x="207559" y="80313"/>
                </a:moveTo>
                <a:lnTo>
                  <a:pt x="209396" y="85475"/>
                </a:lnTo>
                <a:lnTo>
                  <a:pt x="204677" y="86995"/>
                </a:lnTo>
                <a:lnTo>
                  <a:pt x="206736" y="80598"/>
                </a:lnTo>
                <a:lnTo>
                  <a:pt x="207559" y="80313"/>
                </a:lnTo>
                <a:close/>
                <a:moveTo>
                  <a:pt x="278815" y="78761"/>
                </a:moveTo>
                <a:lnTo>
                  <a:pt x="280430" y="80851"/>
                </a:lnTo>
                <a:lnTo>
                  <a:pt x="273399" y="87121"/>
                </a:lnTo>
                <a:lnTo>
                  <a:pt x="271657" y="84556"/>
                </a:lnTo>
                <a:lnTo>
                  <a:pt x="278815" y="78761"/>
                </a:lnTo>
                <a:close/>
                <a:moveTo>
                  <a:pt x="227194" y="80123"/>
                </a:moveTo>
                <a:lnTo>
                  <a:pt x="228651" y="84715"/>
                </a:lnTo>
                <a:lnTo>
                  <a:pt x="220797" y="87597"/>
                </a:lnTo>
                <a:lnTo>
                  <a:pt x="219150" y="82751"/>
                </a:lnTo>
                <a:lnTo>
                  <a:pt x="227194" y="80123"/>
                </a:lnTo>
                <a:close/>
                <a:moveTo>
                  <a:pt x="143968" y="81484"/>
                </a:moveTo>
                <a:lnTo>
                  <a:pt x="148940" y="82308"/>
                </a:lnTo>
                <a:lnTo>
                  <a:pt x="148655" y="84778"/>
                </a:lnTo>
                <a:lnTo>
                  <a:pt x="148686" y="84778"/>
                </a:lnTo>
                <a:lnTo>
                  <a:pt x="148338" y="87660"/>
                </a:lnTo>
                <a:lnTo>
                  <a:pt x="143049" y="86931"/>
                </a:lnTo>
                <a:cubicBezTo>
                  <a:pt x="143366" y="85031"/>
                  <a:pt x="143683" y="83226"/>
                  <a:pt x="143968" y="81484"/>
                </a:cubicBezTo>
                <a:close/>
                <a:moveTo>
                  <a:pt x="237740" y="81896"/>
                </a:moveTo>
                <a:lnTo>
                  <a:pt x="237740" y="81896"/>
                </a:lnTo>
                <a:cubicBezTo>
                  <a:pt x="237518" y="83891"/>
                  <a:pt x="237360" y="85760"/>
                  <a:pt x="237233" y="87502"/>
                </a:cubicBezTo>
                <a:lnTo>
                  <a:pt x="237265" y="87502"/>
                </a:lnTo>
                <a:lnTo>
                  <a:pt x="236410" y="87787"/>
                </a:lnTo>
                <a:lnTo>
                  <a:pt x="234826" y="82941"/>
                </a:lnTo>
                <a:lnTo>
                  <a:pt x="237740" y="81896"/>
                </a:lnTo>
                <a:close/>
                <a:moveTo>
                  <a:pt x="247716" y="78223"/>
                </a:moveTo>
                <a:lnTo>
                  <a:pt x="249331" y="83891"/>
                </a:lnTo>
                <a:lnTo>
                  <a:pt x="239513" y="88040"/>
                </a:lnTo>
                <a:cubicBezTo>
                  <a:pt x="239640" y="86171"/>
                  <a:pt x="239798" y="84176"/>
                  <a:pt x="240020" y="82023"/>
                </a:cubicBezTo>
                <a:cubicBezTo>
                  <a:pt x="240052" y="81706"/>
                  <a:pt x="240115" y="81358"/>
                  <a:pt x="240147" y="81009"/>
                </a:cubicBezTo>
                <a:lnTo>
                  <a:pt x="247716" y="78223"/>
                </a:lnTo>
                <a:close/>
                <a:moveTo>
                  <a:pt x="177093" y="73694"/>
                </a:moveTo>
                <a:lnTo>
                  <a:pt x="178487" y="77716"/>
                </a:lnTo>
                <a:lnTo>
                  <a:pt x="181527" y="86551"/>
                </a:lnTo>
                <a:cubicBezTo>
                  <a:pt x="179469" y="87216"/>
                  <a:pt x="177632" y="87818"/>
                  <a:pt x="176048" y="88293"/>
                </a:cubicBezTo>
                <a:lnTo>
                  <a:pt x="171773" y="75562"/>
                </a:lnTo>
                <a:lnTo>
                  <a:pt x="177093" y="73694"/>
                </a:lnTo>
                <a:close/>
                <a:moveTo>
                  <a:pt x="149098" y="85095"/>
                </a:moveTo>
                <a:lnTo>
                  <a:pt x="154387" y="85886"/>
                </a:lnTo>
                <a:lnTo>
                  <a:pt x="154102" y="88452"/>
                </a:lnTo>
                <a:lnTo>
                  <a:pt x="148781" y="87723"/>
                </a:lnTo>
                <a:lnTo>
                  <a:pt x="149098" y="85095"/>
                </a:lnTo>
                <a:close/>
                <a:moveTo>
                  <a:pt x="104255" y="84050"/>
                </a:moveTo>
                <a:lnTo>
                  <a:pt x="103970" y="88008"/>
                </a:lnTo>
                <a:lnTo>
                  <a:pt x="92632" y="88642"/>
                </a:lnTo>
                <a:lnTo>
                  <a:pt x="92537" y="84556"/>
                </a:lnTo>
                <a:lnTo>
                  <a:pt x="104255" y="84050"/>
                </a:lnTo>
                <a:close/>
                <a:moveTo>
                  <a:pt x="201859" y="82213"/>
                </a:moveTo>
                <a:lnTo>
                  <a:pt x="202270" y="83416"/>
                </a:lnTo>
                <a:cubicBezTo>
                  <a:pt x="201732" y="85095"/>
                  <a:pt x="201162" y="86900"/>
                  <a:pt x="200592" y="88737"/>
                </a:cubicBezTo>
                <a:lnTo>
                  <a:pt x="198755" y="83258"/>
                </a:lnTo>
                <a:lnTo>
                  <a:pt x="201859" y="82213"/>
                </a:lnTo>
                <a:close/>
                <a:moveTo>
                  <a:pt x="92062" y="84620"/>
                </a:moveTo>
                <a:lnTo>
                  <a:pt x="92157" y="88705"/>
                </a:lnTo>
                <a:lnTo>
                  <a:pt x="89402" y="88863"/>
                </a:lnTo>
                <a:lnTo>
                  <a:pt x="88768" y="84746"/>
                </a:lnTo>
                <a:lnTo>
                  <a:pt x="92062" y="84620"/>
                </a:lnTo>
                <a:close/>
                <a:moveTo>
                  <a:pt x="155147" y="83353"/>
                </a:moveTo>
                <a:lnTo>
                  <a:pt x="159390" y="84050"/>
                </a:lnTo>
                <a:lnTo>
                  <a:pt x="158630" y="89022"/>
                </a:lnTo>
                <a:lnTo>
                  <a:pt x="154577" y="88483"/>
                </a:lnTo>
                <a:lnTo>
                  <a:pt x="154862" y="85728"/>
                </a:lnTo>
                <a:lnTo>
                  <a:pt x="155147" y="83353"/>
                </a:lnTo>
                <a:close/>
                <a:moveTo>
                  <a:pt x="159834" y="84113"/>
                </a:moveTo>
                <a:lnTo>
                  <a:pt x="162747" y="84588"/>
                </a:lnTo>
                <a:lnTo>
                  <a:pt x="162874" y="84588"/>
                </a:lnTo>
                <a:lnTo>
                  <a:pt x="162874" y="89592"/>
                </a:lnTo>
                <a:lnTo>
                  <a:pt x="159074" y="89085"/>
                </a:lnTo>
                <a:lnTo>
                  <a:pt x="159834" y="84113"/>
                </a:lnTo>
                <a:close/>
                <a:moveTo>
                  <a:pt x="257723" y="80851"/>
                </a:moveTo>
                <a:lnTo>
                  <a:pt x="259401" y="85728"/>
                </a:lnTo>
                <a:lnTo>
                  <a:pt x="251421" y="89592"/>
                </a:lnTo>
                <a:lnTo>
                  <a:pt x="249869" y="84176"/>
                </a:lnTo>
                <a:lnTo>
                  <a:pt x="257723" y="80851"/>
                </a:lnTo>
                <a:close/>
                <a:moveTo>
                  <a:pt x="234383" y="83131"/>
                </a:moveTo>
                <a:lnTo>
                  <a:pt x="235966" y="87945"/>
                </a:lnTo>
                <a:lnTo>
                  <a:pt x="230741" y="89750"/>
                </a:lnTo>
                <a:lnTo>
                  <a:pt x="229221" y="85000"/>
                </a:lnTo>
                <a:lnTo>
                  <a:pt x="234383" y="83131"/>
                </a:lnTo>
                <a:close/>
                <a:moveTo>
                  <a:pt x="163317" y="84683"/>
                </a:moveTo>
                <a:cubicBezTo>
                  <a:pt x="164077" y="84746"/>
                  <a:pt x="165059" y="84746"/>
                  <a:pt x="165503" y="84746"/>
                </a:cubicBezTo>
                <a:lnTo>
                  <a:pt x="164869" y="89813"/>
                </a:lnTo>
                <a:cubicBezTo>
                  <a:pt x="164394" y="89750"/>
                  <a:pt x="163856" y="89687"/>
                  <a:pt x="163317" y="89623"/>
                </a:cubicBezTo>
                <a:lnTo>
                  <a:pt x="163317" y="84683"/>
                </a:lnTo>
                <a:close/>
                <a:moveTo>
                  <a:pt x="189508" y="86330"/>
                </a:moveTo>
                <a:lnTo>
                  <a:pt x="190363" y="88863"/>
                </a:lnTo>
                <a:lnTo>
                  <a:pt x="186373" y="90162"/>
                </a:lnTo>
                <a:lnTo>
                  <a:pt x="185549" y="87628"/>
                </a:lnTo>
                <a:lnTo>
                  <a:pt x="189508" y="86330"/>
                </a:lnTo>
                <a:close/>
                <a:moveTo>
                  <a:pt x="171330" y="75689"/>
                </a:moveTo>
                <a:lnTo>
                  <a:pt x="175605" y="88452"/>
                </a:lnTo>
                <a:cubicBezTo>
                  <a:pt x="172026" y="89560"/>
                  <a:pt x="169778" y="90225"/>
                  <a:pt x="169240" y="90288"/>
                </a:cubicBezTo>
                <a:cubicBezTo>
                  <a:pt x="168796" y="90288"/>
                  <a:pt x="167403" y="90130"/>
                  <a:pt x="165313" y="89877"/>
                </a:cubicBezTo>
                <a:lnTo>
                  <a:pt x="166959" y="77209"/>
                </a:lnTo>
                <a:lnTo>
                  <a:pt x="171330" y="75689"/>
                </a:lnTo>
                <a:close/>
                <a:moveTo>
                  <a:pt x="105743" y="83986"/>
                </a:moveTo>
                <a:cubicBezTo>
                  <a:pt x="106756" y="84145"/>
                  <a:pt x="112014" y="84905"/>
                  <a:pt x="119076" y="85886"/>
                </a:cubicBezTo>
                <a:lnTo>
                  <a:pt x="118284" y="90320"/>
                </a:lnTo>
                <a:lnTo>
                  <a:pt x="104856" y="88072"/>
                </a:lnTo>
                <a:lnTo>
                  <a:pt x="105141" y="84018"/>
                </a:lnTo>
                <a:lnTo>
                  <a:pt x="105743" y="83986"/>
                </a:lnTo>
                <a:close/>
                <a:moveTo>
                  <a:pt x="228777" y="85158"/>
                </a:moveTo>
                <a:lnTo>
                  <a:pt x="229474" y="87311"/>
                </a:lnTo>
                <a:lnTo>
                  <a:pt x="221779" y="90320"/>
                </a:lnTo>
                <a:cubicBezTo>
                  <a:pt x="221747" y="90320"/>
                  <a:pt x="221715" y="90352"/>
                  <a:pt x="221715" y="90352"/>
                </a:cubicBezTo>
                <a:lnTo>
                  <a:pt x="220923" y="88008"/>
                </a:lnTo>
                <a:lnTo>
                  <a:pt x="228777" y="85158"/>
                </a:lnTo>
                <a:close/>
                <a:moveTo>
                  <a:pt x="269219" y="81801"/>
                </a:moveTo>
                <a:lnTo>
                  <a:pt x="273019" y="87375"/>
                </a:lnTo>
                <a:lnTo>
                  <a:pt x="266400" y="90573"/>
                </a:lnTo>
                <a:lnTo>
                  <a:pt x="263740" y="84683"/>
                </a:lnTo>
                <a:lnTo>
                  <a:pt x="268649" y="82308"/>
                </a:lnTo>
                <a:cubicBezTo>
                  <a:pt x="268680" y="82276"/>
                  <a:pt x="268712" y="82244"/>
                  <a:pt x="268744" y="82213"/>
                </a:cubicBezTo>
                <a:lnTo>
                  <a:pt x="269219" y="81801"/>
                </a:lnTo>
                <a:close/>
                <a:moveTo>
                  <a:pt x="218738" y="82878"/>
                </a:moveTo>
                <a:lnTo>
                  <a:pt x="220385" y="87755"/>
                </a:lnTo>
                <a:lnTo>
                  <a:pt x="211866" y="90858"/>
                </a:lnTo>
                <a:lnTo>
                  <a:pt x="210029" y="85760"/>
                </a:lnTo>
                <a:lnTo>
                  <a:pt x="218738" y="82878"/>
                </a:lnTo>
                <a:close/>
                <a:moveTo>
                  <a:pt x="119519" y="85950"/>
                </a:moveTo>
                <a:lnTo>
                  <a:pt x="125251" y="86741"/>
                </a:lnTo>
                <a:lnTo>
                  <a:pt x="124301" y="91302"/>
                </a:lnTo>
                <a:lnTo>
                  <a:pt x="118759" y="90383"/>
                </a:lnTo>
                <a:lnTo>
                  <a:pt x="119519" y="85950"/>
                </a:lnTo>
                <a:close/>
                <a:moveTo>
                  <a:pt x="185106" y="87787"/>
                </a:moveTo>
                <a:lnTo>
                  <a:pt x="185929" y="90288"/>
                </a:lnTo>
                <a:lnTo>
                  <a:pt x="182034" y="91587"/>
                </a:lnTo>
                <a:lnTo>
                  <a:pt x="182224" y="88705"/>
                </a:lnTo>
                <a:lnTo>
                  <a:pt x="185106" y="87787"/>
                </a:lnTo>
                <a:close/>
                <a:moveTo>
                  <a:pt x="125726" y="86836"/>
                </a:moveTo>
                <a:lnTo>
                  <a:pt x="129305" y="87343"/>
                </a:lnTo>
                <a:lnTo>
                  <a:pt x="128671" y="92062"/>
                </a:lnTo>
                <a:lnTo>
                  <a:pt x="124745" y="91397"/>
                </a:lnTo>
                <a:lnTo>
                  <a:pt x="125726" y="86836"/>
                </a:lnTo>
                <a:close/>
                <a:moveTo>
                  <a:pt x="263328" y="84873"/>
                </a:moveTo>
                <a:lnTo>
                  <a:pt x="265989" y="90763"/>
                </a:lnTo>
                <a:lnTo>
                  <a:pt x="262663" y="92379"/>
                </a:lnTo>
                <a:lnTo>
                  <a:pt x="260510" y="86203"/>
                </a:lnTo>
                <a:lnTo>
                  <a:pt x="263328" y="84873"/>
                </a:lnTo>
                <a:close/>
                <a:moveTo>
                  <a:pt x="229632" y="87755"/>
                </a:moveTo>
                <a:lnTo>
                  <a:pt x="230298" y="89908"/>
                </a:lnTo>
                <a:lnTo>
                  <a:pt x="222475" y="92600"/>
                </a:lnTo>
                <a:lnTo>
                  <a:pt x="221842" y="90763"/>
                </a:lnTo>
                <a:lnTo>
                  <a:pt x="221937" y="90763"/>
                </a:lnTo>
                <a:lnTo>
                  <a:pt x="229632" y="87755"/>
                </a:lnTo>
                <a:close/>
                <a:moveTo>
                  <a:pt x="202492" y="84176"/>
                </a:moveTo>
                <a:lnTo>
                  <a:pt x="203569" y="87438"/>
                </a:lnTo>
                <a:lnTo>
                  <a:pt x="201890" y="92727"/>
                </a:lnTo>
                <a:lnTo>
                  <a:pt x="200814" y="89497"/>
                </a:lnTo>
                <a:cubicBezTo>
                  <a:pt x="201415" y="87628"/>
                  <a:pt x="201985" y="85855"/>
                  <a:pt x="202492" y="84176"/>
                </a:cubicBezTo>
                <a:close/>
                <a:moveTo>
                  <a:pt x="209586" y="85886"/>
                </a:moveTo>
                <a:lnTo>
                  <a:pt x="211423" y="91017"/>
                </a:lnTo>
                <a:lnTo>
                  <a:pt x="206451" y="92854"/>
                </a:lnTo>
                <a:cubicBezTo>
                  <a:pt x="205501" y="90130"/>
                  <a:pt x="204867" y="88262"/>
                  <a:pt x="204582" y="87533"/>
                </a:cubicBezTo>
                <a:lnTo>
                  <a:pt x="209586" y="85886"/>
                </a:lnTo>
                <a:close/>
                <a:moveTo>
                  <a:pt x="129748" y="87407"/>
                </a:moveTo>
                <a:lnTo>
                  <a:pt x="134879" y="88135"/>
                </a:lnTo>
                <a:lnTo>
                  <a:pt x="134119" y="92949"/>
                </a:lnTo>
                <a:lnTo>
                  <a:pt x="129147" y="92125"/>
                </a:lnTo>
                <a:lnTo>
                  <a:pt x="129748" y="87407"/>
                </a:lnTo>
                <a:close/>
                <a:moveTo>
                  <a:pt x="103906" y="88483"/>
                </a:moveTo>
                <a:lnTo>
                  <a:pt x="103558" y="93012"/>
                </a:lnTo>
                <a:lnTo>
                  <a:pt x="92727" y="93202"/>
                </a:lnTo>
                <a:lnTo>
                  <a:pt x="92600" y="89117"/>
                </a:lnTo>
                <a:lnTo>
                  <a:pt x="103906" y="88483"/>
                </a:lnTo>
                <a:close/>
                <a:moveTo>
                  <a:pt x="92157" y="89180"/>
                </a:moveTo>
                <a:lnTo>
                  <a:pt x="92284" y="93234"/>
                </a:lnTo>
                <a:lnTo>
                  <a:pt x="90035" y="93265"/>
                </a:lnTo>
                <a:lnTo>
                  <a:pt x="89465" y="89307"/>
                </a:lnTo>
                <a:lnTo>
                  <a:pt x="92157" y="89180"/>
                </a:lnTo>
                <a:close/>
                <a:moveTo>
                  <a:pt x="181749" y="88863"/>
                </a:moveTo>
                <a:lnTo>
                  <a:pt x="181590" y="91745"/>
                </a:lnTo>
                <a:lnTo>
                  <a:pt x="175478" y="93740"/>
                </a:lnTo>
                <a:lnTo>
                  <a:pt x="175478" y="93740"/>
                </a:lnTo>
                <a:lnTo>
                  <a:pt x="176080" y="90668"/>
                </a:lnTo>
                <a:cubicBezTo>
                  <a:pt x="177727" y="90162"/>
                  <a:pt x="179659" y="89560"/>
                  <a:pt x="181749" y="88863"/>
                </a:cubicBezTo>
                <a:close/>
                <a:moveTo>
                  <a:pt x="194005" y="84841"/>
                </a:moveTo>
                <a:lnTo>
                  <a:pt x="196412" y="92727"/>
                </a:lnTo>
                <a:lnTo>
                  <a:pt x="192548" y="93867"/>
                </a:lnTo>
                <a:lnTo>
                  <a:pt x="190870" y="88927"/>
                </a:lnTo>
                <a:lnTo>
                  <a:pt x="189919" y="86203"/>
                </a:lnTo>
                <a:lnTo>
                  <a:pt x="194005" y="84841"/>
                </a:lnTo>
                <a:close/>
                <a:moveTo>
                  <a:pt x="135322" y="88167"/>
                </a:moveTo>
                <a:lnTo>
                  <a:pt x="141719" y="89053"/>
                </a:lnTo>
                <a:cubicBezTo>
                  <a:pt x="141434" y="90700"/>
                  <a:pt x="141149" y="92379"/>
                  <a:pt x="140864" y="94057"/>
                </a:cubicBezTo>
                <a:lnTo>
                  <a:pt x="134562" y="93012"/>
                </a:lnTo>
                <a:lnTo>
                  <a:pt x="135322" y="88167"/>
                </a:lnTo>
                <a:close/>
                <a:moveTo>
                  <a:pt x="25050" y="50797"/>
                </a:moveTo>
                <a:cubicBezTo>
                  <a:pt x="25335" y="52286"/>
                  <a:pt x="25557" y="53426"/>
                  <a:pt x="25715" y="54027"/>
                </a:cubicBezTo>
                <a:cubicBezTo>
                  <a:pt x="27077" y="59000"/>
                  <a:pt x="31099" y="64352"/>
                  <a:pt x="35279" y="66727"/>
                </a:cubicBezTo>
                <a:cubicBezTo>
                  <a:pt x="37275" y="67835"/>
                  <a:pt x="40663" y="69292"/>
                  <a:pt x="43957" y="70717"/>
                </a:cubicBezTo>
                <a:cubicBezTo>
                  <a:pt x="46807" y="71952"/>
                  <a:pt x="50734" y="73599"/>
                  <a:pt x="51272" y="74137"/>
                </a:cubicBezTo>
                <a:cubicBezTo>
                  <a:pt x="51684" y="74517"/>
                  <a:pt x="54598" y="77589"/>
                  <a:pt x="58398" y="81611"/>
                </a:cubicBezTo>
                <a:lnTo>
                  <a:pt x="57448" y="94184"/>
                </a:lnTo>
                <a:lnTo>
                  <a:pt x="52602" y="83955"/>
                </a:lnTo>
                <a:cubicBezTo>
                  <a:pt x="52507" y="83733"/>
                  <a:pt x="52317" y="83543"/>
                  <a:pt x="52096" y="83448"/>
                </a:cubicBezTo>
                <a:cubicBezTo>
                  <a:pt x="36008" y="75024"/>
                  <a:pt x="18241" y="65143"/>
                  <a:pt x="17006" y="63401"/>
                </a:cubicBezTo>
                <a:cubicBezTo>
                  <a:pt x="16468" y="62546"/>
                  <a:pt x="15201" y="57923"/>
                  <a:pt x="13871" y="53046"/>
                </a:cubicBezTo>
                <a:cubicBezTo>
                  <a:pt x="17766" y="52254"/>
                  <a:pt x="21630" y="51462"/>
                  <a:pt x="25050" y="50797"/>
                </a:cubicBezTo>
                <a:close/>
                <a:moveTo>
                  <a:pt x="104825" y="88547"/>
                </a:moveTo>
                <a:lnTo>
                  <a:pt x="118221" y="90763"/>
                </a:lnTo>
                <a:lnTo>
                  <a:pt x="117461" y="95102"/>
                </a:lnTo>
                <a:lnTo>
                  <a:pt x="104508" y="93075"/>
                </a:lnTo>
                <a:lnTo>
                  <a:pt x="104825" y="88547"/>
                </a:lnTo>
                <a:close/>
                <a:moveTo>
                  <a:pt x="190489" y="89307"/>
                </a:moveTo>
                <a:lnTo>
                  <a:pt x="192073" y="93994"/>
                </a:lnTo>
                <a:lnTo>
                  <a:pt x="188019" y="95229"/>
                </a:lnTo>
                <a:lnTo>
                  <a:pt x="186531" y="90605"/>
                </a:lnTo>
                <a:lnTo>
                  <a:pt x="190489" y="89307"/>
                </a:lnTo>
                <a:close/>
                <a:moveTo>
                  <a:pt x="186056" y="90732"/>
                </a:moveTo>
                <a:lnTo>
                  <a:pt x="187544" y="95260"/>
                </a:lnTo>
                <a:lnTo>
                  <a:pt x="181844" y="95039"/>
                </a:lnTo>
                <a:lnTo>
                  <a:pt x="182002" y="92062"/>
                </a:lnTo>
                <a:lnTo>
                  <a:pt x="186056" y="90732"/>
                </a:lnTo>
                <a:close/>
                <a:moveTo>
                  <a:pt x="249457" y="84335"/>
                </a:moveTo>
                <a:lnTo>
                  <a:pt x="251009" y="89782"/>
                </a:lnTo>
                <a:lnTo>
                  <a:pt x="239323" y="95419"/>
                </a:lnTo>
                <a:cubicBezTo>
                  <a:pt x="239292" y="93455"/>
                  <a:pt x="239323" y="91143"/>
                  <a:pt x="239482" y="88547"/>
                </a:cubicBezTo>
                <a:lnTo>
                  <a:pt x="239513" y="88547"/>
                </a:lnTo>
                <a:lnTo>
                  <a:pt x="249457" y="84335"/>
                </a:lnTo>
                <a:close/>
                <a:moveTo>
                  <a:pt x="220512" y="88198"/>
                </a:moveTo>
                <a:lnTo>
                  <a:pt x="222064" y="92727"/>
                </a:lnTo>
                <a:lnTo>
                  <a:pt x="213576" y="95672"/>
                </a:lnTo>
                <a:lnTo>
                  <a:pt x="212024" y="91302"/>
                </a:lnTo>
                <a:lnTo>
                  <a:pt x="220512" y="88198"/>
                </a:lnTo>
                <a:close/>
                <a:moveTo>
                  <a:pt x="118664" y="90827"/>
                </a:moveTo>
                <a:lnTo>
                  <a:pt x="123129" y="91587"/>
                </a:lnTo>
                <a:lnTo>
                  <a:pt x="122496" y="95894"/>
                </a:lnTo>
                <a:lnTo>
                  <a:pt x="117904" y="95165"/>
                </a:lnTo>
                <a:lnTo>
                  <a:pt x="118664" y="90827"/>
                </a:lnTo>
                <a:close/>
                <a:moveTo>
                  <a:pt x="230456" y="90320"/>
                </a:moveTo>
                <a:lnTo>
                  <a:pt x="231406" y="93392"/>
                </a:lnTo>
                <a:lnTo>
                  <a:pt x="223584" y="95894"/>
                </a:lnTo>
                <a:lnTo>
                  <a:pt x="222634" y="93012"/>
                </a:lnTo>
                <a:lnTo>
                  <a:pt x="230456" y="90320"/>
                </a:lnTo>
                <a:close/>
                <a:moveTo>
                  <a:pt x="198312" y="83416"/>
                </a:moveTo>
                <a:lnTo>
                  <a:pt x="200339" y="89497"/>
                </a:lnTo>
                <a:cubicBezTo>
                  <a:pt x="199610" y="91808"/>
                  <a:pt x="198850" y="94184"/>
                  <a:pt x="198090" y="96559"/>
                </a:cubicBezTo>
                <a:lnTo>
                  <a:pt x="194416" y="84715"/>
                </a:lnTo>
                <a:lnTo>
                  <a:pt x="198312" y="83416"/>
                </a:lnTo>
                <a:close/>
                <a:moveTo>
                  <a:pt x="259686" y="86615"/>
                </a:moveTo>
                <a:lnTo>
                  <a:pt x="261840" y="92790"/>
                </a:lnTo>
                <a:lnTo>
                  <a:pt x="253859" y="96654"/>
                </a:lnTo>
                <a:lnTo>
                  <a:pt x="251706" y="90478"/>
                </a:lnTo>
                <a:lnTo>
                  <a:pt x="259686" y="86615"/>
                </a:lnTo>
                <a:close/>
                <a:moveTo>
                  <a:pt x="123604" y="91650"/>
                </a:moveTo>
                <a:lnTo>
                  <a:pt x="128608" y="92505"/>
                </a:lnTo>
                <a:lnTo>
                  <a:pt x="128101" y="96780"/>
                </a:lnTo>
                <a:lnTo>
                  <a:pt x="122939" y="95989"/>
                </a:lnTo>
                <a:lnTo>
                  <a:pt x="123604" y="91650"/>
                </a:lnTo>
                <a:close/>
                <a:moveTo>
                  <a:pt x="175605" y="90827"/>
                </a:moveTo>
                <a:lnTo>
                  <a:pt x="174972" y="93899"/>
                </a:lnTo>
                <a:lnTo>
                  <a:pt x="170000" y="95514"/>
                </a:lnTo>
                <a:cubicBezTo>
                  <a:pt x="169905" y="95545"/>
                  <a:pt x="169841" y="95640"/>
                  <a:pt x="169841" y="95735"/>
                </a:cubicBezTo>
                <a:lnTo>
                  <a:pt x="169841" y="96875"/>
                </a:lnTo>
                <a:lnTo>
                  <a:pt x="164521" y="96210"/>
                </a:lnTo>
                <a:lnTo>
                  <a:pt x="165028" y="92157"/>
                </a:lnTo>
                <a:cubicBezTo>
                  <a:pt x="167276" y="92410"/>
                  <a:pt x="168765" y="92569"/>
                  <a:pt x="169240" y="92569"/>
                </a:cubicBezTo>
                <a:cubicBezTo>
                  <a:pt x="169715" y="92569"/>
                  <a:pt x="172026" y="91935"/>
                  <a:pt x="175605" y="90827"/>
                </a:cubicBezTo>
                <a:close/>
                <a:moveTo>
                  <a:pt x="129083" y="92600"/>
                </a:moveTo>
                <a:lnTo>
                  <a:pt x="131712" y="93012"/>
                </a:lnTo>
                <a:lnTo>
                  <a:pt x="131047" y="97256"/>
                </a:lnTo>
                <a:lnTo>
                  <a:pt x="128513" y="96875"/>
                </a:lnTo>
                <a:lnTo>
                  <a:pt x="129083" y="92600"/>
                </a:lnTo>
                <a:close/>
                <a:moveTo>
                  <a:pt x="174877" y="94405"/>
                </a:moveTo>
                <a:lnTo>
                  <a:pt x="174243" y="97414"/>
                </a:lnTo>
                <a:lnTo>
                  <a:pt x="170285" y="96939"/>
                </a:lnTo>
                <a:lnTo>
                  <a:pt x="170285" y="95894"/>
                </a:lnTo>
                <a:lnTo>
                  <a:pt x="174877" y="94405"/>
                </a:lnTo>
                <a:close/>
                <a:moveTo>
                  <a:pt x="211581" y="91460"/>
                </a:moveTo>
                <a:lnTo>
                  <a:pt x="213165" y="95799"/>
                </a:lnTo>
                <a:lnTo>
                  <a:pt x="208066" y="97572"/>
                </a:lnTo>
                <a:cubicBezTo>
                  <a:pt x="207496" y="95989"/>
                  <a:pt x="207021" y="94564"/>
                  <a:pt x="206577" y="93297"/>
                </a:cubicBezTo>
                <a:lnTo>
                  <a:pt x="211581" y="91460"/>
                </a:lnTo>
                <a:close/>
                <a:moveTo>
                  <a:pt x="132187" y="93075"/>
                </a:moveTo>
                <a:lnTo>
                  <a:pt x="134055" y="93392"/>
                </a:lnTo>
                <a:lnTo>
                  <a:pt x="133390" y="97604"/>
                </a:lnTo>
                <a:lnTo>
                  <a:pt x="131490" y="97319"/>
                </a:lnTo>
                <a:lnTo>
                  <a:pt x="132187" y="93075"/>
                </a:lnTo>
                <a:close/>
                <a:moveTo>
                  <a:pt x="88357" y="84746"/>
                </a:moveTo>
                <a:lnTo>
                  <a:pt x="89624" y="93487"/>
                </a:lnTo>
                <a:cubicBezTo>
                  <a:pt x="89655" y="93614"/>
                  <a:pt x="89750" y="93677"/>
                  <a:pt x="89877" y="93677"/>
                </a:cubicBezTo>
                <a:lnTo>
                  <a:pt x="92315" y="93645"/>
                </a:lnTo>
                <a:lnTo>
                  <a:pt x="92410" y="97636"/>
                </a:lnTo>
                <a:lnTo>
                  <a:pt x="84461" y="97446"/>
                </a:lnTo>
                <a:cubicBezTo>
                  <a:pt x="83986" y="93930"/>
                  <a:pt x="83353" y="89275"/>
                  <a:pt x="82783" y="84810"/>
                </a:cubicBezTo>
                <a:lnTo>
                  <a:pt x="82783" y="84810"/>
                </a:lnTo>
                <a:lnTo>
                  <a:pt x="83955" y="84936"/>
                </a:lnTo>
                <a:lnTo>
                  <a:pt x="84113" y="84936"/>
                </a:lnTo>
                <a:lnTo>
                  <a:pt x="88357" y="84746"/>
                </a:lnTo>
                <a:close/>
                <a:moveTo>
                  <a:pt x="103526" y="93455"/>
                </a:moveTo>
                <a:lnTo>
                  <a:pt x="103241" y="97382"/>
                </a:lnTo>
                <a:lnTo>
                  <a:pt x="92822" y="97667"/>
                </a:lnTo>
                <a:lnTo>
                  <a:pt x="92727" y="93645"/>
                </a:lnTo>
                <a:lnTo>
                  <a:pt x="103526" y="93455"/>
                </a:lnTo>
                <a:close/>
                <a:moveTo>
                  <a:pt x="142638" y="89180"/>
                </a:moveTo>
                <a:lnTo>
                  <a:pt x="145614" y="89560"/>
                </a:lnTo>
                <a:lnTo>
                  <a:pt x="144221" y="97731"/>
                </a:lnTo>
                <a:lnTo>
                  <a:pt x="141244" y="97351"/>
                </a:lnTo>
                <a:cubicBezTo>
                  <a:pt x="141719" y="94595"/>
                  <a:pt x="142194" y="91840"/>
                  <a:pt x="142638" y="89180"/>
                </a:cubicBezTo>
                <a:close/>
                <a:moveTo>
                  <a:pt x="237201" y="88008"/>
                </a:moveTo>
                <a:cubicBezTo>
                  <a:pt x="237011" y="91270"/>
                  <a:pt x="236980" y="94089"/>
                  <a:pt x="237043" y="96400"/>
                </a:cubicBezTo>
                <a:lnTo>
                  <a:pt x="233274" y="97731"/>
                </a:lnTo>
                <a:lnTo>
                  <a:pt x="231913" y="93455"/>
                </a:lnTo>
                <a:lnTo>
                  <a:pt x="230868" y="90193"/>
                </a:lnTo>
                <a:lnTo>
                  <a:pt x="237201" y="88008"/>
                </a:lnTo>
                <a:close/>
                <a:moveTo>
                  <a:pt x="146058" y="89655"/>
                </a:moveTo>
                <a:lnTo>
                  <a:pt x="148053" y="89908"/>
                </a:lnTo>
                <a:lnTo>
                  <a:pt x="146723" y="98142"/>
                </a:lnTo>
                <a:lnTo>
                  <a:pt x="144696" y="97857"/>
                </a:lnTo>
                <a:lnTo>
                  <a:pt x="146058" y="89655"/>
                </a:lnTo>
                <a:close/>
                <a:moveTo>
                  <a:pt x="181559" y="92220"/>
                </a:moveTo>
                <a:lnTo>
                  <a:pt x="181147" y="98301"/>
                </a:lnTo>
                <a:lnTo>
                  <a:pt x="174687" y="97509"/>
                </a:lnTo>
                <a:lnTo>
                  <a:pt x="175352" y="94247"/>
                </a:lnTo>
                <a:lnTo>
                  <a:pt x="181559" y="92220"/>
                </a:lnTo>
                <a:close/>
                <a:moveTo>
                  <a:pt x="148496" y="89972"/>
                </a:moveTo>
                <a:lnTo>
                  <a:pt x="150238" y="90225"/>
                </a:lnTo>
                <a:lnTo>
                  <a:pt x="148908" y="98396"/>
                </a:lnTo>
                <a:lnTo>
                  <a:pt x="147198" y="98174"/>
                </a:lnTo>
                <a:lnTo>
                  <a:pt x="148496" y="89972"/>
                </a:lnTo>
                <a:close/>
                <a:moveTo>
                  <a:pt x="273272" y="87755"/>
                </a:moveTo>
                <a:lnTo>
                  <a:pt x="276946" y="92822"/>
                </a:lnTo>
                <a:lnTo>
                  <a:pt x="266052" y="98396"/>
                </a:lnTo>
                <a:lnTo>
                  <a:pt x="263582" y="95039"/>
                </a:lnTo>
                <a:lnTo>
                  <a:pt x="262822" y="92822"/>
                </a:lnTo>
                <a:lnTo>
                  <a:pt x="273272" y="87755"/>
                </a:lnTo>
                <a:close/>
                <a:moveTo>
                  <a:pt x="134499" y="93455"/>
                </a:moveTo>
                <a:lnTo>
                  <a:pt x="140801" y="94532"/>
                </a:lnTo>
                <a:cubicBezTo>
                  <a:pt x="140547" y="95894"/>
                  <a:pt x="140326" y="97287"/>
                  <a:pt x="140072" y="98681"/>
                </a:cubicBezTo>
                <a:lnTo>
                  <a:pt x="133834" y="97699"/>
                </a:lnTo>
                <a:lnTo>
                  <a:pt x="134499" y="93455"/>
                </a:lnTo>
                <a:close/>
                <a:moveTo>
                  <a:pt x="104476" y="93519"/>
                </a:moveTo>
                <a:lnTo>
                  <a:pt x="117397" y="95577"/>
                </a:lnTo>
                <a:lnTo>
                  <a:pt x="116827" y="98744"/>
                </a:lnTo>
                <a:lnTo>
                  <a:pt x="108150" y="97256"/>
                </a:lnTo>
                <a:lnTo>
                  <a:pt x="108118" y="97256"/>
                </a:lnTo>
                <a:lnTo>
                  <a:pt x="104191" y="97351"/>
                </a:lnTo>
                <a:lnTo>
                  <a:pt x="104476" y="93519"/>
                </a:lnTo>
                <a:close/>
                <a:moveTo>
                  <a:pt x="150681" y="90288"/>
                </a:moveTo>
                <a:lnTo>
                  <a:pt x="153817" y="90700"/>
                </a:lnTo>
                <a:lnTo>
                  <a:pt x="152487" y="98934"/>
                </a:lnTo>
                <a:lnTo>
                  <a:pt x="149351" y="98491"/>
                </a:lnTo>
                <a:lnTo>
                  <a:pt x="150681" y="90288"/>
                </a:lnTo>
                <a:close/>
                <a:moveTo>
                  <a:pt x="261967" y="93234"/>
                </a:moveTo>
                <a:lnTo>
                  <a:pt x="262663" y="95229"/>
                </a:lnTo>
                <a:lnTo>
                  <a:pt x="254683" y="99029"/>
                </a:lnTo>
                <a:lnTo>
                  <a:pt x="253986" y="97097"/>
                </a:lnTo>
                <a:lnTo>
                  <a:pt x="261967" y="93234"/>
                </a:lnTo>
                <a:close/>
                <a:moveTo>
                  <a:pt x="154292" y="90763"/>
                </a:moveTo>
                <a:cubicBezTo>
                  <a:pt x="155654" y="90953"/>
                  <a:pt x="156952" y="91112"/>
                  <a:pt x="158187" y="91270"/>
                </a:cubicBezTo>
                <a:lnTo>
                  <a:pt x="156857" y="99536"/>
                </a:lnTo>
                <a:lnTo>
                  <a:pt x="152962" y="98966"/>
                </a:lnTo>
                <a:lnTo>
                  <a:pt x="154292" y="90763"/>
                </a:lnTo>
                <a:close/>
                <a:moveTo>
                  <a:pt x="158630" y="91365"/>
                </a:moveTo>
                <a:cubicBezTo>
                  <a:pt x="159770" y="91492"/>
                  <a:pt x="160816" y="91650"/>
                  <a:pt x="161829" y="91745"/>
                </a:cubicBezTo>
                <a:lnTo>
                  <a:pt x="160626" y="100074"/>
                </a:lnTo>
                <a:lnTo>
                  <a:pt x="157300" y="99599"/>
                </a:lnTo>
                <a:lnTo>
                  <a:pt x="158630" y="91365"/>
                </a:lnTo>
                <a:close/>
                <a:moveTo>
                  <a:pt x="277231" y="93202"/>
                </a:moveTo>
                <a:lnTo>
                  <a:pt x="279511" y="96432"/>
                </a:lnTo>
                <a:lnTo>
                  <a:pt x="274381" y="100074"/>
                </a:lnTo>
                <a:lnTo>
                  <a:pt x="271594" y="96084"/>
                </a:lnTo>
                <a:lnTo>
                  <a:pt x="277231" y="93202"/>
                </a:lnTo>
                <a:close/>
                <a:moveTo>
                  <a:pt x="251262" y="90637"/>
                </a:moveTo>
                <a:lnTo>
                  <a:pt x="252688" y="94754"/>
                </a:lnTo>
                <a:lnTo>
                  <a:pt x="239545" y="100359"/>
                </a:lnTo>
                <a:cubicBezTo>
                  <a:pt x="239450" y="99282"/>
                  <a:pt x="239387" y="97952"/>
                  <a:pt x="239355" y="96432"/>
                </a:cubicBezTo>
                <a:lnTo>
                  <a:pt x="251262" y="90637"/>
                </a:lnTo>
                <a:close/>
                <a:moveTo>
                  <a:pt x="162272" y="91840"/>
                </a:moveTo>
                <a:lnTo>
                  <a:pt x="164553" y="92093"/>
                </a:lnTo>
                <a:lnTo>
                  <a:pt x="163476" y="100486"/>
                </a:lnTo>
                <a:lnTo>
                  <a:pt x="161101" y="100137"/>
                </a:lnTo>
                <a:lnTo>
                  <a:pt x="162272" y="91840"/>
                </a:lnTo>
                <a:close/>
                <a:moveTo>
                  <a:pt x="117809" y="95640"/>
                </a:moveTo>
                <a:lnTo>
                  <a:pt x="128006" y="97256"/>
                </a:lnTo>
                <a:lnTo>
                  <a:pt x="127595" y="100549"/>
                </a:lnTo>
                <a:lnTo>
                  <a:pt x="117271" y="98807"/>
                </a:lnTo>
                <a:lnTo>
                  <a:pt x="117809" y="95640"/>
                </a:lnTo>
                <a:close/>
                <a:moveTo>
                  <a:pt x="231564" y="93835"/>
                </a:moveTo>
                <a:lnTo>
                  <a:pt x="232831" y="97889"/>
                </a:lnTo>
                <a:lnTo>
                  <a:pt x="225167" y="100612"/>
                </a:lnTo>
                <a:lnTo>
                  <a:pt x="224249" y="97857"/>
                </a:lnTo>
                <a:lnTo>
                  <a:pt x="223742" y="96337"/>
                </a:lnTo>
                <a:lnTo>
                  <a:pt x="231564" y="93835"/>
                </a:lnTo>
                <a:close/>
                <a:moveTo>
                  <a:pt x="200592" y="90225"/>
                </a:moveTo>
                <a:lnTo>
                  <a:pt x="201669" y="93487"/>
                </a:lnTo>
                <a:lnTo>
                  <a:pt x="199357" y="100676"/>
                </a:lnTo>
                <a:lnTo>
                  <a:pt x="198343" y="97351"/>
                </a:lnTo>
                <a:cubicBezTo>
                  <a:pt x="199103" y="94944"/>
                  <a:pt x="199864" y="92537"/>
                  <a:pt x="200592" y="90225"/>
                </a:cubicBezTo>
                <a:close/>
                <a:moveTo>
                  <a:pt x="222190" y="93170"/>
                </a:moveTo>
                <a:lnTo>
                  <a:pt x="223742" y="97794"/>
                </a:lnTo>
                <a:lnTo>
                  <a:pt x="215413" y="100739"/>
                </a:lnTo>
                <a:lnTo>
                  <a:pt x="213735" y="96084"/>
                </a:lnTo>
                <a:lnTo>
                  <a:pt x="222190" y="93170"/>
                </a:lnTo>
                <a:close/>
                <a:moveTo>
                  <a:pt x="164426" y="96685"/>
                </a:moveTo>
                <a:lnTo>
                  <a:pt x="169810" y="97351"/>
                </a:lnTo>
                <a:lnTo>
                  <a:pt x="169113" y="101246"/>
                </a:lnTo>
                <a:lnTo>
                  <a:pt x="163919" y="100549"/>
                </a:lnTo>
                <a:lnTo>
                  <a:pt x="164426" y="96685"/>
                </a:lnTo>
                <a:close/>
                <a:moveTo>
                  <a:pt x="128481" y="97319"/>
                </a:moveTo>
                <a:lnTo>
                  <a:pt x="133295" y="98079"/>
                </a:lnTo>
                <a:lnTo>
                  <a:pt x="132788" y="101436"/>
                </a:lnTo>
                <a:lnTo>
                  <a:pt x="128038" y="100612"/>
                </a:lnTo>
                <a:lnTo>
                  <a:pt x="128481" y="97319"/>
                </a:lnTo>
                <a:close/>
                <a:moveTo>
                  <a:pt x="170253" y="97414"/>
                </a:moveTo>
                <a:lnTo>
                  <a:pt x="174148" y="97889"/>
                </a:lnTo>
                <a:lnTo>
                  <a:pt x="173357" y="101848"/>
                </a:lnTo>
                <a:lnTo>
                  <a:pt x="169556" y="101309"/>
                </a:lnTo>
                <a:lnTo>
                  <a:pt x="170253" y="97414"/>
                </a:lnTo>
                <a:close/>
                <a:moveTo>
                  <a:pt x="62610" y="82624"/>
                </a:moveTo>
                <a:lnTo>
                  <a:pt x="81865" y="84683"/>
                </a:lnTo>
                <a:cubicBezTo>
                  <a:pt x="82623" y="90592"/>
                  <a:pt x="83476" y="97194"/>
                  <a:pt x="84109" y="102163"/>
                </a:cubicBezTo>
                <a:lnTo>
                  <a:pt x="84109" y="102163"/>
                </a:lnTo>
                <a:cubicBezTo>
                  <a:pt x="82732" y="102100"/>
                  <a:pt x="81638" y="102038"/>
                  <a:pt x="81073" y="102038"/>
                </a:cubicBezTo>
                <a:cubicBezTo>
                  <a:pt x="79141" y="100011"/>
                  <a:pt x="69989" y="90383"/>
                  <a:pt x="62610" y="82624"/>
                </a:cubicBezTo>
                <a:close/>
                <a:moveTo>
                  <a:pt x="108087" y="97731"/>
                </a:moveTo>
                <a:lnTo>
                  <a:pt x="116732" y="99187"/>
                </a:lnTo>
                <a:lnTo>
                  <a:pt x="116131" y="102544"/>
                </a:lnTo>
                <a:lnTo>
                  <a:pt x="112964" y="102069"/>
                </a:lnTo>
                <a:lnTo>
                  <a:pt x="112900" y="102069"/>
                </a:lnTo>
                <a:lnTo>
                  <a:pt x="110082" y="102354"/>
                </a:lnTo>
                <a:lnTo>
                  <a:pt x="104603" y="97826"/>
                </a:lnTo>
                <a:lnTo>
                  <a:pt x="108087" y="97731"/>
                </a:lnTo>
                <a:close/>
                <a:moveTo>
                  <a:pt x="133770" y="98142"/>
                </a:moveTo>
                <a:lnTo>
                  <a:pt x="140009" y="99124"/>
                </a:lnTo>
                <a:cubicBezTo>
                  <a:pt x="139787" y="100264"/>
                  <a:pt x="139597" y="101404"/>
                  <a:pt x="139407" y="102544"/>
                </a:cubicBezTo>
                <a:lnTo>
                  <a:pt x="133232" y="101499"/>
                </a:lnTo>
                <a:lnTo>
                  <a:pt x="133770" y="98142"/>
                </a:lnTo>
                <a:close/>
                <a:moveTo>
                  <a:pt x="262885" y="95640"/>
                </a:moveTo>
                <a:lnTo>
                  <a:pt x="265197" y="98776"/>
                </a:lnTo>
                <a:lnTo>
                  <a:pt x="255949" y="102734"/>
                </a:lnTo>
                <a:lnTo>
                  <a:pt x="254809" y="99472"/>
                </a:lnTo>
                <a:lnTo>
                  <a:pt x="262885" y="95640"/>
                </a:lnTo>
                <a:close/>
                <a:moveTo>
                  <a:pt x="174623" y="97952"/>
                </a:moveTo>
                <a:lnTo>
                  <a:pt x="181147" y="98744"/>
                </a:lnTo>
                <a:lnTo>
                  <a:pt x="180862" y="102893"/>
                </a:lnTo>
                <a:lnTo>
                  <a:pt x="173800" y="101911"/>
                </a:lnTo>
                <a:lnTo>
                  <a:pt x="174623" y="97952"/>
                </a:lnTo>
                <a:close/>
                <a:moveTo>
                  <a:pt x="271182" y="96274"/>
                </a:moveTo>
                <a:lnTo>
                  <a:pt x="274001" y="100359"/>
                </a:lnTo>
                <a:lnTo>
                  <a:pt x="269694" y="103399"/>
                </a:lnTo>
                <a:lnTo>
                  <a:pt x="266305" y="98776"/>
                </a:lnTo>
                <a:lnTo>
                  <a:pt x="271182" y="96274"/>
                </a:lnTo>
                <a:close/>
                <a:moveTo>
                  <a:pt x="252846" y="95197"/>
                </a:moveTo>
                <a:lnTo>
                  <a:pt x="253416" y="96844"/>
                </a:lnTo>
                <a:lnTo>
                  <a:pt x="239862" y="103431"/>
                </a:lnTo>
                <a:cubicBezTo>
                  <a:pt x="239798" y="102861"/>
                  <a:pt x="239672" y="102006"/>
                  <a:pt x="239577" y="100834"/>
                </a:cubicBezTo>
                <a:lnTo>
                  <a:pt x="252846" y="95197"/>
                </a:lnTo>
                <a:close/>
                <a:moveTo>
                  <a:pt x="196570" y="93139"/>
                </a:moveTo>
                <a:lnTo>
                  <a:pt x="197837" y="97351"/>
                </a:lnTo>
                <a:cubicBezTo>
                  <a:pt x="197172" y="99441"/>
                  <a:pt x="196507" y="101531"/>
                  <a:pt x="195842" y="103589"/>
                </a:cubicBezTo>
                <a:lnTo>
                  <a:pt x="195683" y="103083"/>
                </a:lnTo>
                <a:lnTo>
                  <a:pt x="192675" y="94310"/>
                </a:lnTo>
                <a:lnTo>
                  <a:pt x="196570" y="93139"/>
                </a:lnTo>
                <a:close/>
                <a:moveTo>
                  <a:pt x="181812" y="95482"/>
                </a:moveTo>
                <a:lnTo>
                  <a:pt x="186563" y="95672"/>
                </a:lnTo>
                <a:lnTo>
                  <a:pt x="186024" y="103621"/>
                </a:lnTo>
                <a:lnTo>
                  <a:pt x="181337" y="102956"/>
                </a:lnTo>
                <a:lnTo>
                  <a:pt x="181812" y="95482"/>
                </a:lnTo>
                <a:close/>
                <a:moveTo>
                  <a:pt x="223869" y="98237"/>
                </a:moveTo>
                <a:lnTo>
                  <a:pt x="224724" y="100771"/>
                </a:lnTo>
                <a:lnTo>
                  <a:pt x="216458" y="103684"/>
                </a:lnTo>
                <a:lnTo>
                  <a:pt x="215571" y="101182"/>
                </a:lnTo>
                <a:lnTo>
                  <a:pt x="223869" y="98237"/>
                </a:lnTo>
                <a:close/>
                <a:moveTo>
                  <a:pt x="103210" y="97857"/>
                </a:moveTo>
                <a:lnTo>
                  <a:pt x="103115" y="103748"/>
                </a:lnTo>
                <a:cubicBezTo>
                  <a:pt x="98998" y="103019"/>
                  <a:pt x="90352" y="102481"/>
                  <a:pt x="85031" y="102228"/>
                </a:cubicBezTo>
                <a:lnTo>
                  <a:pt x="84493" y="97921"/>
                </a:lnTo>
                <a:lnTo>
                  <a:pt x="92600" y="98111"/>
                </a:lnTo>
                <a:lnTo>
                  <a:pt x="103210" y="97857"/>
                </a:lnTo>
                <a:close/>
                <a:moveTo>
                  <a:pt x="117207" y="99251"/>
                </a:moveTo>
                <a:lnTo>
                  <a:pt x="127531" y="100992"/>
                </a:lnTo>
                <a:lnTo>
                  <a:pt x="127120" y="104191"/>
                </a:lnTo>
                <a:lnTo>
                  <a:pt x="116606" y="102608"/>
                </a:lnTo>
                <a:lnTo>
                  <a:pt x="117207" y="99251"/>
                </a:lnTo>
                <a:close/>
                <a:moveTo>
                  <a:pt x="187038" y="95672"/>
                </a:moveTo>
                <a:lnTo>
                  <a:pt x="187703" y="95704"/>
                </a:lnTo>
                <a:lnTo>
                  <a:pt x="190489" y="104254"/>
                </a:lnTo>
                <a:lnTo>
                  <a:pt x="186499" y="103684"/>
                </a:lnTo>
                <a:lnTo>
                  <a:pt x="187038" y="95672"/>
                </a:lnTo>
                <a:close/>
                <a:moveTo>
                  <a:pt x="192231" y="94437"/>
                </a:moveTo>
                <a:lnTo>
                  <a:pt x="195145" y="102988"/>
                </a:lnTo>
                <a:lnTo>
                  <a:pt x="190996" y="104254"/>
                </a:lnTo>
                <a:lnTo>
                  <a:pt x="188178" y="95640"/>
                </a:lnTo>
                <a:lnTo>
                  <a:pt x="192231" y="94437"/>
                </a:lnTo>
                <a:close/>
                <a:moveTo>
                  <a:pt x="279796" y="96780"/>
                </a:moveTo>
                <a:lnTo>
                  <a:pt x="282583" y="100676"/>
                </a:lnTo>
                <a:cubicBezTo>
                  <a:pt x="280968" y="101911"/>
                  <a:pt x="279226" y="103178"/>
                  <a:pt x="277421" y="104508"/>
                </a:cubicBezTo>
                <a:lnTo>
                  <a:pt x="274603" y="100454"/>
                </a:lnTo>
                <a:lnTo>
                  <a:pt x="279796" y="96780"/>
                </a:lnTo>
                <a:close/>
                <a:moveTo>
                  <a:pt x="127975" y="101087"/>
                </a:moveTo>
                <a:lnTo>
                  <a:pt x="132725" y="101879"/>
                </a:lnTo>
                <a:lnTo>
                  <a:pt x="132250" y="104951"/>
                </a:lnTo>
                <a:lnTo>
                  <a:pt x="127595" y="104254"/>
                </a:lnTo>
                <a:lnTo>
                  <a:pt x="127975" y="101087"/>
                </a:lnTo>
                <a:close/>
                <a:moveTo>
                  <a:pt x="213291" y="96274"/>
                </a:moveTo>
                <a:lnTo>
                  <a:pt x="216046" y="103843"/>
                </a:lnTo>
                <a:lnTo>
                  <a:pt x="210884" y="105648"/>
                </a:lnTo>
                <a:cubicBezTo>
                  <a:pt x="209907" y="102872"/>
                  <a:pt x="209023" y="100317"/>
                  <a:pt x="208234" y="98012"/>
                </a:cubicBezTo>
                <a:lnTo>
                  <a:pt x="208234" y="98012"/>
                </a:lnTo>
                <a:lnTo>
                  <a:pt x="213291" y="96274"/>
                </a:lnTo>
                <a:close/>
                <a:moveTo>
                  <a:pt x="237075" y="97351"/>
                </a:moveTo>
                <a:cubicBezTo>
                  <a:pt x="237138" y="98934"/>
                  <a:pt x="237233" y="100232"/>
                  <a:pt x="237328" y="101309"/>
                </a:cubicBezTo>
                <a:lnTo>
                  <a:pt x="226909" y="105743"/>
                </a:lnTo>
                <a:lnTo>
                  <a:pt x="226624" y="104888"/>
                </a:lnTo>
                <a:lnTo>
                  <a:pt x="225484" y="101467"/>
                </a:lnTo>
                <a:lnTo>
                  <a:pt x="237075" y="97351"/>
                </a:lnTo>
                <a:close/>
                <a:moveTo>
                  <a:pt x="253574" y="97287"/>
                </a:moveTo>
                <a:lnTo>
                  <a:pt x="254239" y="99219"/>
                </a:lnTo>
                <a:lnTo>
                  <a:pt x="240527" y="105743"/>
                </a:lnTo>
                <a:lnTo>
                  <a:pt x="239988" y="104128"/>
                </a:lnTo>
                <a:cubicBezTo>
                  <a:pt x="239988" y="104096"/>
                  <a:pt x="239988" y="104001"/>
                  <a:pt x="239925" y="103906"/>
                </a:cubicBezTo>
                <a:lnTo>
                  <a:pt x="253574" y="97287"/>
                </a:lnTo>
                <a:close/>
                <a:moveTo>
                  <a:pt x="133168" y="101943"/>
                </a:moveTo>
                <a:lnTo>
                  <a:pt x="139344" y="102988"/>
                </a:lnTo>
                <a:cubicBezTo>
                  <a:pt x="139154" y="104001"/>
                  <a:pt x="138996" y="104951"/>
                  <a:pt x="138806" y="105933"/>
                </a:cubicBezTo>
                <a:lnTo>
                  <a:pt x="132693" y="105014"/>
                </a:lnTo>
                <a:lnTo>
                  <a:pt x="133168" y="101943"/>
                </a:lnTo>
                <a:close/>
                <a:moveTo>
                  <a:pt x="173737" y="102354"/>
                </a:moveTo>
                <a:lnTo>
                  <a:pt x="180862" y="103368"/>
                </a:lnTo>
                <a:lnTo>
                  <a:pt x="180672" y="106123"/>
                </a:lnTo>
                <a:lnTo>
                  <a:pt x="173135" y="105236"/>
                </a:lnTo>
                <a:lnTo>
                  <a:pt x="173737" y="102354"/>
                </a:lnTo>
                <a:close/>
                <a:moveTo>
                  <a:pt x="141149" y="97794"/>
                </a:moveTo>
                <a:lnTo>
                  <a:pt x="144158" y="98206"/>
                </a:lnTo>
                <a:lnTo>
                  <a:pt x="142764" y="106503"/>
                </a:lnTo>
                <a:lnTo>
                  <a:pt x="139724" y="106059"/>
                </a:lnTo>
                <a:cubicBezTo>
                  <a:pt x="140199" y="103431"/>
                  <a:pt x="140674" y="100612"/>
                  <a:pt x="141149" y="97794"/>
                </a:cubicBezTo>
                <a:close/>
                <a:moveTo>
                  <a:pt x="181305" y="103399"/>
                </a:moveTo>
                <a:lnTo>
                  <a:pt x="185992" y="104064"/>
                </a:lnTo>
                <a:lnTo>
                  <a:pt x="185834" y="106693"/>
                </a:lnTo>
                <a:lnTo>
                  <a:pt x="181115" y="106186"/>
                </a:lnTo>
                <a:lnTo>
                  <a:pt x="181305" y="103399"/>
                </a:lnTo>
                <a:close/>
                <a:moveTo>
                  <a:pt x="112932" y="102513"/>
                </a:moveTo>
                <a:lnTo>
                  <a:pt x="116067" y="102988"/>
                </a:lnTo>
                <a:lnTo>
                  <a:pt x="115434" y="106756"/>
                </a:lnTo>
                <a:lnTo>
                  <a:pt x="110588" y="102766"/>
                </a:lnTo>
                <a:lnTo>
                  <a:pt x="112932" y="102513"/>
                </a:lnTo>
                <a:close/>
                <a:moveTo>
                  <a:pt x="144601" y="98269"/>
                </a:moveTo>
                <a:lnTo>
                  <a:pt x="146660" y="98554"/>
                </a:lnTo>
                <a:lnTo>
                  <a:pt x="145298" y="106915"/>
                </a:lnTo>
                <a:lnTo>
                  <a:pt x="143208" y="106598"/>
                </a:lnTo>
                <a:lnTo>
                  <a:pt x="144601" y="98269"/>
                </a:lnTo>
                <a:close/>
                <a:moveTo>
                  <a:pt x="204107" y="88895"/>
                </a:moveTo>
                <a:cubicBezTo>
                  <a:pt x="204994" y="91523"/>
                  <a:pt x="207211" y="97826"/>
                  <a:pt x="209998" y="105933"/>
                </a:cubicBezTo>
                <a:lnTo>
                  <a:pt x="206641" y="107136"/>
                </a:lnTo>
                <a:lnTo>
                  <a:pt x="202397" y="94215"/>
                </a:lnTo>
                <a:lnTo>
                  <a:pt x="204107" y="88895"/>
                </a:lnTo>
                <a:close/>
                <a:moveTo>
                  <a:pt x="147103" y="98617"/>
                </a:moveTo>
                <a:lnTo>
                  <a:pt x="148845" y="98871"/>
                </a:lnTo>
                <a:lnTo>
                  <a:pt x="147483" y="107263"/>
                </a:lnTo>
                <a:lnTo>
                  <a:pt x="145741" y="107010"/>
                </a:lnTo>
                <a:lnTo>
                  <a:pt x="147103" y="98617"/>
                </a:lnTo>
                <a:close/>
                <a:moveTo>
                  <a:pt x="186468" y="104159"/>
                </a:moveTo>
                <a:lnTo>
                  <a:pt x="190648" y="104729"/>
                </a:lnTo>
                <a:lnTo>
                  <a:pt x="191535" y="107390"/>
                </a:lnTo>
                <a:lnTo>
                  <a:pt x="191535" y="107390"/>
                </a:lnTo>
                <a:lnTo>
                  <a:pt x="186278" y="106756"/>
                </a:lnTo>
                <a:lnTo>
                  <a:pt x="186468" y="104159"/>
                </a:lnTo>
                <a:close/>
                <a:moveTo>
                  <a:pt x="198090" y="98079"/>
                </a:moveTo>
                <a:lnTo>
                  <a:pt x="199135" y="101436"/>
                </a:lnTo>
                <a:lnTo>
                  <a:pt x="197203" y="107516"/>
                </a:lnTo>
                <a:lnTo>
                  <a:pt x="196095" y="104286"/>
                </a:lnTo>
                <a:cubicBezTo>
                  <a:pt x="196728" y="102259"/>
                  <a:pt x="197425" y="100169"/>
                  <a:pt x="198090" y="98079"/>
                </a:cubicBezTo>
                <a:close/>
                <a:moveTo>
                  <a:pt x="274254" y="100707"/>
                </a:moveTo>
                <a:lnTo>
                  <a:pt x="277041" y="104761"/>
                </a:lnTo>
                <a:cubicBezTo>
                  <a:pt x="275679" y="105743"/>
                  <a:pt x="274286" y="106756"/>
                  <a:pt x="272892" y="107738"/>
                </a:cubicBezTo>
                <a:lnTo>
                  <a:pt x="269979" y="103748"/>
                </a:lnTo>
                <a:lnTo>
                  <a:pt x="274254" y="100707"/>
                </a:lnTo>
                <a:close/>
                <a:moveTo>
                  <a:pt x="149288" y="98934"/>
                </a:moveTo>
                <a:lnTo>
                  <a:pt x="152392" y="99346"/>
                </a:lnTo>
                <a:lnTo>
                  <a:pt x="151062" y="107801"/>
                </a:lnTo>
                <a:lnTo>
                  <a:pt x="147958" y="107326"/>
                </a:lnTo>
                <a:lnTo>
                  <a:pt x="149288" y="98934"/>
                </a:lnTo>
                <a:close/>
                <a:moveTo>
                  <a:pt x="152835" y="99409"/>
                </a:moveTo>
                <a:lnTo>
                  <a:pt x="156762" y="99979"/>
                </a:lnTo>
                <a:lnTo>
                  <a:pt x="155432" y="108435"/>
                </a:lnTo>
                <a:lnTo>
                  <a:pt x="151473" y="107833"/>
                </a:lnTo>
                <a:lnTo>
                  <a:pt x="152835" y="99409"/>
                </a:lnTo>
                <a:close/>
                <a:moveTo>
                  <a:pt x="237360" y="101784"/>
                </a:moveTo>
                <a:cubicBezTo>
                  <a:pt x="237518" y="103114"/>
                  <a:pt x="237645" y="104001"/>
                  <a:pt x="237708" y="104381"/>
                </a:cubicBezTo>
                <a:lnTo>
                  <a:pt x="227827" y="108466"/>
                </a:lnTo>
                <a:lnTo>
                  <a:pt x="227036" y="106154"/>
                </a:lnTo>
                <a:lnTo>
                  <a:pt x="237360" y="101784"/>
                </a:lnTo>
                <a:close/>
                <a:moveTo>
                  <a:pt x="254398" y="99662"/>
                </a:moveTo>
                <a:lnTo>
                  <a:pt x="255538" y="102893"/>
                </a:lnTo>
                <a:lnTo>
                  <a:pt x="241603" y="108815"/>
                </a:lnTo>
                <a:lnTo>
                  <a:pt x="240685" y="106186"/>
                </a:lnTo>
                <a:lnTo>
                  <a:pt x="254398" y="99662"/>
                </a:lnTo>
                <a:close/>
                <a:moveTo>
                  <a:pt x="157237" y="100042"/>
                </a:moveTo>
                <a:lnTo>
                  <a:pt x="160594" y="100517"/>
                </a:lnTo>
                <a:lnTo>
                  <a:pt x="159359" y="109036"/>
                </a:lnTo>
                <a:lnTo>
                  <a:pt x="155907" y="108530"/>
                </a:lnTo>
                <a:lnTo>
                  <a:pt x="157237" y="100042"/>
                </a:lnTo>
                <a:close/>
                <a:moveTo>
                  <a:pt x="127500" y="104729"/>
                </a:moveTo>
                <a:lnTo>
                  <a:pt x="133295" y="105584"/>
                </a:lnTo>
                <a:lnTo>
                  <a:pt x="132693" y="109068"/>
                </a:lnTo>
                <a:lnTo>
                  <a:pt x="127088" y="107991"/>
                </a:lnTo>
                <a:lnTo>
                  <a:pt x="127500" y="104729"/>
                </a:lnTo>
                <a:close/>
                <a:moveTo>
                  <a:pt x="161037" y="100581"/>
                </a:moveTo>
                <a:lnTo>
                  <a:pt x="163444" y="100897"/>
                </a:lnTo>
                <a:lnTo>
                  <a:pt x="162304" y="109480"/>
                </a:lnTo>
                <a:lnTo>
                  <a:pt x="159802" y="109100"/>
                </a:lnTo>
                <a:lnTo>
                  <a:pt x="161037" y="100581"/>
                </a:lnTo>
                <a:close/>
                <a:moveTo>
                  <a:pt x="225009" y="101594"/>
                </a:moveTo>
                <a:lnTo>
                  <a:pt x="226086" y="104793"/>
                </a:lnTo>
                <a:lnTo>
                  <a:pt x="212278" y="109543"/>
                </a:lnTo>
                <a:cubicBezTo>
                  <a:pt x="212246" y="109543"/>
                  <a:pt x="212246" y="109543"/>
                  <a:pt x="212214" y="109575"/>
                </a:cubicBezTo>
                <a:lnTo>
                  <a:pt x="212214" y="109543"/>
                </a:lnTo>
                <a:cubicBezTo>
                  <a:pt x="211866" y="108530"/>
                  <a:pt x="211518" y="107485"/>
                  <a:pt x="211169" y="106503"/>
                </a:cubicBezTo>
                <a:lnTo>
                  <a:pt x="225009" y="101594"/>
                </a:lnTo>
                <a:close/>
                <a:moveTo>
                  <a:pt x="255664" y="103336"/>
                </a:moveTo>
                <a:lnTo>
                  <a:pt x="257058" y="107326"/>
                </a:lnTo>
                <a:lnTo>
                  <a:pt x="251136" y="109796"/>
                </a:lnTo>
                <a:lnTo>
                  <a:pt x="249806" y="105964"/>
                </a:lnTo>
                <a:cubicBezTo>
                  <a:pt x="249774" y="105933"/>
                  <a:pt x="249742" y="105901"/>
                  <a:pt x="249711" y="105869"/>
                </a:cubicBezTo>
                <a:lnTo>
                  <a:pt x="255664" y="103336"/>
                </a:lnTo>
                <a:close/>
                <a:moveTo>
                  <a:pt x="133770" y="105648"/>
                </a:moveTo>
                <a:lnTo>
                  <a:pt x="138742" y="106408"/>
                </a:lnTo>
                <a:cubicBezTo>
                  <a:pt x="138521" y="107675"/>
                  <a:pt x="138331" y="108910"/>
                  <a:pt x="138109" y="110113"/>
                </a:cubicBezTo>
                <a:lnTo>
                  <a:pt x="133137" y="109131"/>
                </a:lnTo>
                <a:lnTo>
                  <a:pt x="133770" y="105648"/>
                </a:lnTo>
                <a:close/>
                <a:moveTo>
                  <a:pt x="202144" y="94975"/>
                </a:moveTo>
                <a:lnTo>
                  <a:pt x="206197" y="107295"/>
                </a:lnTo>
                <a:lnTo>
                  <a:pt x="198090" y="110145"/>
                </a:lnTo>
                <a:lnTo>
                  <a:pt x="197678" y="108973"/>
                </a:lnTo>
                <a:lnTo>
                  <a:pt x="202144" y="94975"/>
                </a:lnTo>
                <a:close/>
                <a:moveTo>
                  <a:pt x="163856" y="100992"/>
                </a:moveTo>
                <a:lnTo>
                  <a:pt x="169018" y="101721"/>
                </a:lnTo>
                <a:lnTo>
                  <a:pt x="167466" y="110176"/>
                </a:lnTo>
                <a:lnTo>
                  <a:pt x="162747" y="109575"/>
                </a:lnTo>
                <a:lnTo>
                  <a:pt x="163856" y="100992"/>
                </a:lnTo>
                <a:close/>
                <a:moveTo>
                  <a:pt x="197457" y="109701"/>
                </a:moveTo>
                <a:lnTo>
                  <a:pt x="197647" y="110303"/>
                </a:lnTo>
                <a:lnTo>
                  <a:pt x="197203" y="110461"/>
                </a:lnTo>
                <a:lnTo>
                  <a:pt x="197457" y="109701"/>
                </a:lnTo>
                <a:close/>
                <a:moveTo>
                  <a:pt x="237803" y="104856"/>
                </a:moveTo>
                <a:lnTo>
                  <a:pt x="238436" y="106693"/>
                </a:lnTo>
                <a:lnTo>
                  <a:pt x="228524" y="110651"/>
                </a:lnTo>
                <a:lnTo>
                  <a:pt x="227954" y="108910"/>
                </a:lnTo>
                <a:lnTo>
                  <a:pt x="237803" y="104856"/>
                </a:lnTo>
                <a:close/>
                <a:moveTo>
                  <a:pt x="169461" y="101753"/>
                </a:moveTo>
                <a:lnTo>
                  <a:pt x="173262" y="102291"/>
                </a:lnTo>
                <a:lnTo>
                  <a:pt x="171551" y="110715"/>
                </a:lnTo>
                <a:lnTo>
                  <a:pt x="167941" y="110240"/>
                </a:lnTo>
                <a:lnTo>
                  <a:pt x="169461" y="101753"/>
                </a:lnTo>
                <a:close/>
                <a:moveTo>
                  <a:pt x="116511" y="103051"/>
                </a:moveTo>
                <a:lnTo>
                  <a:pt x="127056" y="104634"/>
                </a:lnTo>
                <a:lnTo>
                  <a:pt x="126201" y="111348"/>
                </a:lnTo>
                <a:lnTo>
                  <a:pt x="117714" y="108656"/>
                </a:lnTo>
                <a:lnTo>
                  <a:pt x="115814" y="107073"/>
                </a:lnTo>
                <a:lnTo>
                  <a:pt x="116511" y="103051"/>
                </a:lnTo>
                <a:close/>
                <a:moveTo>
                  <a:pt x="60551" y="83828"/>
                </a:moveTo>
                <a:cubicBezTo>
                  <a:pt x="68785" y="92505"/>
                  <a:pt x="79521" y="103779"/>
                  <a:pt x="79711" y="103969"/>
                </a:cubicBezTo>
                <a:cubicBezTo>
                  <a:pt x="79901" y="104191"/>
                  <a:pt x="80186" y="104318"/>
                  <a:pt x="80503" y="104318"/>
                </a:cubicBezTo>
                <a:cubicBezTo>
                  <a:pt x="80534" y="104318"/>
                  <a:pt x="81991" y="104381"/>
                  <a:pt x="84145" y="104476"/>
                </a:cubicBezTo>
                <a:lnTo>
                  <a:pt x="83385" y="111380"/>
                </a:lnTo>
                <a:cubicBezTo>
                  <a:pt x="77051" y="109701"/>
                  <a:pt x="70559" y="108561"/>
                  <a:pt x="64035" y="107991"/>
                </a:cubicBezTo>
                <a:lnTo>
                  <a:pt x="59443" y="98332"/>
                </a:lnTo>
                <a:lnTo>
                  <a:pt x="60551" y="83828"/>
                </a:lnTo>
                <a:close/>
                <a:moveTo>
                  <a:pt x="195303" y="103399"/>
                </a:moveTo>
                <a:lnTo>
                  <a:pt x="195588" y="104286"/>
                </a:lnTo>
                <a:cubicBezTo>
                  <a:pt x="194796" y="106788"/>
                  <a:pt x="194005" y="109163"/>
                  <a:pt x="193308" y="111380"/>
                </a:cubicBezTo>
                <a:lnTo>
                  <a:pt x="191123" y="104698"/>
                </a:lnTo>
                <a:lnTo>
                  <a:pt x="195303" y="103399"/>
                </a:lnTo>
                <a:close/>
                <a:moveTo>
                  <a:pt x="195842" y="105014"/>
                </a:moveTo>
                <a:lnTo>
                  <a:pt x="196950" y="108276"/>
                </a:lnTo>
                <a:lnTo>
                  <a:pt x="196127" y="110841"/>
                </a:lnTo>
                <a:lnTo>
                  <a:pt x="193688" y="111697"/>
                </a:lnTo>
                <a:cubicBezTo>
                  <a:pt x="194353" y="109638"/>
                  <a:pt x="195082" y="107358"/>
                  <a:pt x="195842" y="105014"/>
                </a:cubicBezTo>
                <a:close/>
                <a:moveTo>
                  <a:pt x="173040" y="105711"/>
                </a:moveTo>
                <a:lnTo>
                  <a:pt x="180640" y="106566"/>
                </a:lnTo>
                <a:lnTo>
                  <a:pt x="180324" y="111855"/>
                </a:lnTo>
                <a:lnTo>
                  <a:pt x="172026" y="110778"/>
                </a:lnTo>
                <a:lnTo>
                  <a:pt x="173040" y="105711"/>
                </a:lnTo>
                <a:close/>
                <a:moveTo>
                  <a:pt x="181115" y="106630"/>
                </a:moveTo>
                <a:lnTo>
                  <a:pt x="185802" y="107168"/>
                </a:lnTo>
                <a:lnTo>
                  <a:pt x="185422" y="112520"/>
                </a:lnTo>
                <a:lnTo>
                  <a:pt x="180767" y="111918"/>
                </a:lnTo>
                <a:lnTo>
                  <a:pt x="181115" y="106630"/>
                </a:lnTo>
                <a:close/>
                <a:moveTo>
                  <a:pt x="186246" y="107231"/>
                </a:moveTo>
                <a:lnTo>
                  <a:pt x="191693" y="107865"/>
                </a:lnTo>
                <a:lnTo>
                  <a:pt x="193023" y="111950"/>
                </a:lnTo>
                <a:lnTo>
                  <a:pt x="189761" y="113090"/>
                </a:lnTo>
                <a:lnTo>
                  <a:pt x="185897" y="112583"/>
                </a:lnTo>
                <a:lnTo>
                  <a:pt x="186246" y="107231"/>
                </a:lnTo>
                <a:close/>
                <a:moveTo>
                  <a:pt x="249331" y="106028"/>
                </a:moveTo>
                <a:cubicBezTo>
                  <a:pt x="249331" y="106059"/>
                  <a:pt x="249331" y="106091"/>
                  <a:pt x="249331" y="106123"/>
                </a:cubicBezTo>
                <a:lnTo>
                  <a:pt x="250692" y="109955"/>
                </a:lnTo>
                <a:lnTo>
                  <a:pt x="243060" y="113122"/>
                </a:lnTo>
                <a:lnTo>
                  <a:pt x="241730" y="109258"/>
                </a:lnTo>
                <a:lnTo>
                  <a:pt x="249331" y="106028"/>
                </a:lnTo>
                <a:close/>
                <a:moveTo>
                  <a:pt x="277548" y="105489"/>
                </a:moveTo>
                <a:lnTo>
                  <a:pt x="280810" y="110176"/>
                </a:lnTo>
                <a:lnTo>
                  <a:pt x="276756" y="113533"/>
                </a:lnTo>
                <a:lnTo>
                  <a:pt x="273399" y="108498"/>
                </a:lnTo>
                <a:cubicBezTo>
                  <a:pt x="274793" y="107485"/>
                  <a:pt x="276154" y="106503"/>
                  <a:pt x="277548" y="105489"/>
                </a:cubicBezTo>
                <a:close/>
                <a:moveTo>
                  <a:pt x="162716" y="110018"/>
                </a:moveTo>
                <a:lnTo>
                  <a:pt x="171456" y="111158"/>
                </a:lnTo>
                <a:lnTo>
                  <a:pt x="170918" y="113882"/>
                </a:lnTo>
                <a:lnTo>
                  <a:pt x="162399" y="112425"/>
                </a:lnTo>
                <a:lnTo>
                  <a:pt x="162716" y="110018"/>
                </a:lnTo>
                <a:close/>
                <a:moveTo>
                  <a:pt x="127025" y="108435"/>
                </a:moveTo>
                <a:lnTo>
                  <a:pt x="132630" y="109511"/>
                </a:lnTo>
                <a:lnTo>
                  <a:pt x="131838" y="113913"/>
                </a:lnTo>
                <a:cubicBezTo>
                  <a:pt x="129780" y="112963"/>
                  <a:pt x="127848" y="112077"/>
                  <a:pt x="126645" y="111475"/>
                </a:cubicBezTo>
                <a:lnTo>
                  <a:pt x="127025" y="108435"/>
                </a:lnTo>
                <a:close/>
                <a:moveTo>
                  <a:pt x="238563" y="107105"/>
                </a:moveTo>
                <a:lnTo>
                  <a:pt x="239482" y="109733"/>
                </a:lnTo>
                <a:lnTo>
                  <a:pt x="229632" y="113913"/>
                </a:lnTo>
                <a:lnTo>
                  <a:pt x="228682" y="111063"/>
                </a:lnTo>
                <a:lnTo>
                  <a:pt x="238563" y="107105"/>
                </a:lnTo>
                <a:close/>
                <a:moveTo>
                  <a:pt x="226244" y="105236"/>
                </a:moveTo>
                <a:lnTo>
                  <a:pt x="227384" y="108625"/>
                </a:lnTo>
                <a:lnTo>
                  <a:pt x="213830" y="114198"/>
                </a:lnTo>
                <a:cubicBezTo>
                  <a:pt x="213323" y="112773"/>
                  <a:pt x="212848" y="111348"/>
                  <a:pt x="212373" y="109986"/>
                </a:cubicBezTo>
                <a:lnTo>
                  <a:pt x="212404" y="109986"/>
                </a:lnTo>
                <a:lnTo>
                  <a:pt x="226244" y="105236"/>
                </a:lnTo>
                <a:close/>
                <a:moveTo>
                  <a:pt x="171900" y="111190"/>
                </a:moveTo>
                <a:lnTo>
                  <a:pt x="180260" y="112298"/>
                </a:lnTo>
                <a:lnTo>
                  <a:pt x="180070" y="115402"/>
                </a:lnTo>
                <a:lnTo>
                  <a:pt x="171361" y="113945"/>
                </a:lnTo>
                <a:lnTo>
                  <a:pt x="171900" y="111190"/>
                </a:lnTo>
                <a:close/>
                <a:moveTo>
                  <a:pt x="210283" y="106820"/>
                </a:moveTo>
                <a:lnTo>
                  <a:pt x="211834" y="111222"/>
                </a:lnTo>
                <a:lnTo>
                  <a:pt x="199832" y="115402"/>
                </a:lnTo>
                <a:lnTo>
                  <a:pt x="198375" y="111031"/>
                </a:lnTo>
                <a:lnTo>
                  <a:pt x="210283" y="106820"/>
                </a:lnTo>
                <a:close/>
                <a:moveTo>
                  <a:pt x="133073" y="109575"/>
                </a:moveTo>
                <a:lnTo>
                  <a:pt x="138046" y="110525"/>
                </a:lnTo>
                <a:cubicBezTo>
                  <a:pt x="137697" y="112552"/>
                  <a:pt x="137380" y="114452"/>
                  <a:pt x="137095" y="116162"/>
                </a:cubicBezTo>
                <a:cubicBezTo>
                  <a:pt x="135544" y="115560"/>
                  <a:pt x="133897" y="114832"/>
                  <a:pt x="132282" y="114103"/>
                </a:cubicBezTo>
                <a:lnTo>
                  <a:pt x="132282" y="114072"/>
                </a:lnTo>
                <a:lnTo>
                  <a:pt x="133073" y="109575"/>
                </a:lnTo>
                <a:close/>
                <a:moveTo>
                  <a:pt x="227511" y="109068"/>
                </a:moveTo>
                <a:lnTo>
                  <a:pt x="228112" y="110778"/>
                </a:lnTo>
                <a:lnTo>
                  <a:pt x="214526" y="116194"/>
                </a:lnTo>
                <a:cubicBezTo>
                  <a:pt x="214336" y="115687"/>
                  <a:pt x="214146" y="115148"/>
                  <a:pt x="213988" y="114642"/>
                </a:cubicBezTo>
                <a:lnTo>
                  <a:pt x="227511" y="109068"/>
                </a:lnTo>
                <a:close/>
                <a:moveTo>
                  <a:pt x="265450" y="99156"/>
                </a:moveTo>
                <a:lnTo>
                  <a:pt x="272132" y="108276"/>
                </a:lnTo>
                <a:cubicBezTo>
                  <a:pt x="267730" y="111380"/>
                  <a:pt x="263518" y="114293"/>
                  <a:pt x="260636" y="116194"/>
                </a:cubicBezTo>
                <a:lnTo>
                  <a:pt x="257628" y="107580"/>
                </a:lnTo>
                <a:lnTo>
                  <a:pt x="257691" y="107580"/>
                </a:lnTo>
                <a:cubicBezTo>
                  <a:pt x="257786" y="107548"/>
                  <a:pt x="257850" y="107390"/>
                  <a:pt x="257818" y="107295"/>
                </a:cubicBezTo>
                <a:cubicBezTo>
                  <a:pt x="257772" y="107202"/>
                  <a:pt x="257691" y="107143"/>
                  <a:pt x="257602" y="107143"/>
                </a:cubicBezTo>
                <a:cubicBezTo>
                  <a:pt x="257569" y="107143"/>
                  <a:pt x="257535" y="107151"/>
                  <a:pt x="257501" y="107168"/>
                </a:cubicBezTo>
                <a:lnTo>
                  <a:pt x="256108" y="103178"/>
                </a:lnTo>
                <a:lnTo>
                  <a:pt x="265450" y="99156"/>
                </a:lnTo>
                <a:close/>
                <a:moveTo>
                  <a:pt x="155812" y="108973"/>
                </a:moveTo>
                <a:lnTo>
                  <a:pt x="159264" y="109480"/>
                </a:lnTo>
                <a:lnTo>
                  <a:pt x="158250" y="116605"/>
                </a:lnTo>
                <a:lnTo>
                  <a:pt x="154735" y="115718"/>
                </a:lnTo>
                <a:lnTo>
                  <a:pt x="155812" y="108973"/>
                </a:lnTo>
                <a:close/>
                <a:moveTo>
                  <a:pt x="162304" y="112868"/>
                </a:moveTo>
                <a:lnTo>
                  <a:pt x="170855" y="114325"/>
                </a:lnTo>
                <a:lnTo>
                  <a:pt x="170316" y="116890"/>
                </a:lnTo>
                <a:lnTo>
                  <a:pt x="162051" y="115243"/>
                </a:lnTo>
                <a:lnTo>
                  <a:pt x="162304" y="112868"/>
                </a:lnTo>
                <a:close/>
                <a:moveTo>
                  <a:pt x="159707" y="109543"/>
                </a:moveTo>
                <a:lnTo>
                  <a:pt x="162241" y="109955"/>
                </a:lnTo>
                <a:lnTo>
                  <a:pt x="161259" y="117397"/>
                </a:lnTo>
                <a:lnTo>
                  <a:pt x="158725" y="116732"/>
                </a:lnTo>
                <a:lnTo>
                  <a:pt x="159707" y="109543"/>
                </a:lnTo>
                <a:close/>
                <a:moveTo>
                  <a:pt x="139661" y="106503"/>
                </a:moveTo>
                <a:lnTo>
                  <a:pt x="142701" y="106946"/>
                </a:lnTo>
                <a:lnTo>
                  <a:pt x="140896" y="117650"/>
                </a:lnTo>
                <a:cubicBezTo>
                  <a:pt x="140167" y="117397"/>
                  <a:pt x="139122" y="117017"/>
                  <a:pt x="137951" y="116510"/>
                </a:cubicBezTo>
                <a:cubicBezTo>
                  <a:pt x="138426" y="113692"/>
                  <a:pt x="139027" y="110240"/>
                  <a:pt x="139661" y="106535"/>
                </a:cubicBezTo>
                <a:lnTo>
                  <a:pt x="139661" y="106503"/>
                </a:lnTo>
                <a:close/>
                <a:moveTo>
                  <a:pt x="281063" y="110556"/>
                </a:moveTo>
                <a:lnTo>
                  <a:pt x="283723" y="114388"/>
                </a:lnTo>
                <a:lnTo>
                  <a:pt x="279575" y="117840"/>
                </a:lnTo>
                <a:lnTo>
                  <a:pt x="277009" y="113913"/>
                </a:lnTo>
                <a:lnTo>
                  <a:pt x="281063" y="110556"/>
                </a:lnTo>
                <a:close/>
                <a:moveTo>
                  <a:pt x="239640" y="110176"/>
                </a:moveTo>
                <a:lnTo>
                  <a:pt x="240938" y="114008"/>
                </a:lnTo>
                <a:lnTo>
                  <a:pt x="231058" y="118125"/>
                </a:lnTo>
                <a:lnTo>
                  <a:pt x="229791" y="114357"/>
                </a:lnTo>
                <a:lnTo>
                  <a:pt x="239640" y="110176"/>
                </a:lnTo>
                <a:close/>
                <a:moveTo>
                  <a:pt x="143144" y="107010"/>
                </a:moveTo>
                <a:lnTo>
                  <a:pt x="145266" y="107326"/>
                </a:lnTo>
                <a:lnTo>
                  <a:pt x="143524" y="118189"/>
                </a:lnTo>
                <a:cubicBezTo>
                  <a:pt x="142701" y="118062"/>
                  <a:pt x="142131" y="117967"/>
                  <a:pt x="141909" y="117935"/>
                </a:cubicBezTo>
                <a:cubicBezTo>
                  <a:pt x="141719" y="117904"/>
                  <a:pt x="141529" y="117872"/>
                  <a:pt x="141339" y="117809"/>
                </a:cubicBezTo>
                <a:lnTo>
                  <a:pt x="143144" y="107010"/>
                </a:lnTo>
                <a:close/>
                <a:moveTo>
                  <a:pt x="145709" y="107421"/>
                </a:moveTo>
                <a:lnTo>
                  <a:pt x="147451" y="107675"/>
                </a:lnTo>
                <a:lnTo>
                  <a:pt x="145709" y="118600"/>
                </a:lnTo>
                <a:lnTo>
                  <a:pt x="143999" y="118252"/>
                </a:lnTo>
                <a:lnTo>
                  <a:pt x="145709" y="107421"/>
                </a:lnTo>
                <a:close/>
                <a:moveTo>
                  <a:pt x="171266" y="114388"/>
                </a:moveTo>
                <a:lnTo>
                  <a:pt x="180039" y="115877"/>
                </a:lnTo>
                <a:lnTo>
                  <a:pt x="179849" y="118759"/>
                </a:lnTo>
                <a:lnTo>
                  <a:pt x="170760" y="116954"/>
                </a:lnTo>
                <a:lnTo>
                  <a:pt x="171266" y="114388"/>
                </a:lnTo>
                <a:close/>
                <a:moveTo>
                  <a:pt x="147895" y="107738"/>
                </a:moveTo>
                <a:lnTo>
                  <a:pt x="150998" y="108213"/>
                </a:lnTo>
                <a:lnTo>
                  <a:pt x="149193" y="119297"/>
                </a:lnTo>
                <a:lnTo>
                  <a:pt x="146121" y="118727"/>
                </a:lnTo>
                <a:lnTo>
                  <a:pt x="147895" y="107738"/>
                </a:lnTo>
                <a:close/>
                <a:moveTo>
                  <a:pt x="211993" y="111665"/>
                </a:moveTo>
                <a:cubicBezTo>
                  <a:pt x="212309" y="112615"/>
                  <a:pt x="212658" y="113565"/>
                  <a:pt x="212975" y="114547"/>
                </a:cubicBezTo>
                <a:lnTo>
                  <a:pt x="201162" y="119424"/>
                </a:lnTo>
                <a:lnTo>
                  <a:pt x="199990" y="115845"/>
                </a:lnTo>
                <a:lnTo>
                  <a:pt x="211993" y="111665"/>
                </a:lnTo>
                <a:close/>
                <a:moveTo>
                  <a:pt x="257216" y="107770"/>
                </a:moveTo>
                <a:lnTo>
                  <a:pt x="260225" y="116479"/>
                </a:lnTo>
                <a:cubicBezTo>
                  <a:pt x="259148" y="117239"/>
                  <a:pt x="258040" y="117904"/>
                  <a:pt x="256900" y="118537"/>
                </a:cubicBezTo>
                <a:cubicBezTo>
                  <a:pt x="256836" y="118537"/>
                  <a:pt x="255949" y="118885"/>
                  <a:pt x="254461" y="119455"/>
                </a:cubicBezTo>
                <a:lnTo>
                  <a:pt x="251262" y="110240"/>
                </a:lnTo>
                <a:lnTo>
                  <a:pt x="257216" y="107770"/>
                </a:lnTo>
                <a:close/>
                <a:moveTo>
                  <a:pt x="228239" y="111222"/>
                </a:moveTo>
                <a:lnTo>
                  <a:pt x="229221" y="114103"/>
                </a:lnTo>
                <a:lnTo>
                  <a:pt x="221303" y="117460"/>
                </a:lnTo>
                <a:lnTo>
                  <a:pt x="215698" y="119709"/>
                </a:lnTo>
                <a:cubicBezTo>
                  <a:pt x="215381" y="118664"/>
                  <a:pt x="215033" y="117650"/>
                  <a:pt x="214685" y="116637"/>
                </a:cubicBezTo>
                <a:lnTo>
                  <a:pt x="214653" y="116637"/>
                </a:lnTo>
                <a:lnTo>
                  <a:pt x="228239" y="111222"/>
                </a:lnTo>
                <a:close/>
                <a:moveTo>
                  <a:pt x="151473" y="108276"/>
                </a:moveTo>
                <a:lnTo>
                  <a:pt x="155432" y="108878"/>
                </a:lnTo>
                <a:lnTo>
                  <a:pt x="153627" y="120184"/>
                </a:lnTo>
                <a:cubicBezTo>
                  <a:pt x="152233" y="119899"/>
                  <a:pt x="150903" y="119645"/>
                  <a:pt x="149668" y="119392"/>
                </a:cubicBezTo>
                <a:lnTo>
                  <a:pt x="151473" y="108276"/>
                </a:lnTo>
                <a:close/>
                <a:moveTo>
                  <a:pt x="213133" y="114990"/>
                </a:moveTo>
                <a:cubicBezTo>
                  <a:pt x="213323" y="115497"/>
                  <a:pt x="213481" y="116004"/>
                  <a:pt x="213671" y="116542"/>
                </a:cubicBezTo>
                <a:lnTo>
                  <a:pt x="201795" y="121292"/>
                </a:lnTo>
                <a:lnTo>
                  <a:pt x="201320" y="119867"/>
                </a:lnTo>
                <a:lnTo>
                  <a:pt x="213133" y="114990"/>
                </a:lnTo>
                <a:close/>
                <a:moveTo>
                  <a:pt x="180735" y="112393"/>
                </a:moveTo>
                <a:lnTo>
                  <a:pt x="189286" y="113502"/>
                </a:lnTo>
                <a:lnTo>
                  <a:pt x="180165" y="121387"/>
                </a:lnTo>
                <a:lnTo>
                  <a:pt x="180735" y="112393"/>
                </a:lnTo>
                <a:close/>
                <a:moveTo>
                  <a:pt x="229347" y="114547"/>
                </a:moveTo>
                <a:lnTo>
                  <a:pt x="230614" y="118315"/>
                </a:lnTo>
                <a:lnTo>
                  <a:pt x="222919" y="121514"/>
                </a:lnTo>
                <a:lnTo>
                  <a:pt x="221684" y="117809"/>
                </a:lnTo>
                <a:lnTo>
                  <a:pt x="229347" y="114547"/>
                </a:lnTo>
                <a:close/>
                <a:moveTo>
                  <a:pt x="154703" y="116130"/>
                </a:moveTo>
                <a:lnTo>
                  <a:pt x="161259" y="117809"/>
                </a:lnTo>
                <a:lnTo>
                  <a:pt x="160752" y="121704"/>
                </a:lnTo>
                <a:cubicBezTo>
                  <a:pt x="158504" y="121229"/>
                  <a:pt x="156224" y="120754"/>
                  <a:pt x="154038" y="120279"/>
                </a:cubicBezTo>
                <a:lnTo>
                  <a:pt x="154703" y="116130"/>
                </a:lnTo>
                <a:close/>
                <a:moveTo>
                  <a:pt x="250851" y="110398"/>
                </a:moveTo>
                <a:lnTo>
                  <a:pt x="254049" y="119582"/>
                </a:lnTo>
                <a:lnTo>
                  <a:pt x="246290" y="122496"/>
                </a:lnTo>
                <a:lnTo>
                  <a:pt x="243218" y="113565"/>
                </a:lnTo>
                <a:lnTo>
                  <a:pt x="250851" y="110398"/>
                </a:lnTo>
                <a:close/>
                <a:moveTo>
                  <a:pt x="197932" y="111158"/>
                </a:moveTo>
                <a:lnTo>
                  <a:pt x="200750" y="119582"/>
                </a:lnTo>
                <a:lnTo>
                  <a:pt x="193340" y="122622"/>
                </a:lnTo>
                <a:lnTo>
                  <a:pt x="196855" y="111570"/>
                </a:lnTo>
                <a:lnTo>
                  <a:pt x="197932" y="111158"/>
                </a:lnTo>
                <a:close/>
                <a:moveTo>
                  <a:pt x="85063" y="104508"/>
                </a:moveTo>
                <a:cubicBezTo>
                  <a:pt x="90542" y="104793"/>
                  <a:pt x="99409" y="105331"/>
                  <a:pt x="103083" y="106091"/>
                </a:cubicBezTo>
                <a:lnTo>
                  <a:pt x="102766" y="122939"/>
                </a:lnTo>
                <a:lnTo>
                  <a:pt x="94691" y="115022"/>
                </a:lnTo>
                <a:cubicBezTo>
                  <a:pt x="94564" y="114895"/>
                  <a:pt x="94437" y="114800"/>
                  <a:pt x="94311" y="114768"/>
                </a:cubicBezTo>
                <a:cubicBezTo>
                  <a:pt x="94216" y="114737"/>
                  <a:pt x="90289" y="113217"/>
                  <a:pt x="84271" y="111602"/>
                </a:cubicBezTo>
                <a:lnTo>
                  <a:pt x="85063" y="104508"/>
                </a:lnTo>
                <a:close/>
                <a:moveTo>
                  <a:pt x="104160" y="98617"/>
                </a:moveTo>
                <a:lnTo>
                  <a:pt x="117239" y="109416"/>
                </a:lnTo>
                <a:cubicBezTo>
                  <a:pt x="117271" y="109448"/>
                  <a:pt x="117334" y="109480"/>
                  <a:pt x="117366" y="109480"/>
                </a:cubicBezTo>
                <a:lnTo>
                  <a:pt x="126265" y="112298"/>
                </a:lnTo>
                <a:cubicBezTo>
                  <a:pt x="126835" y="112552"/>
                  <a:pt x="132503" y="115243"/>
                  <a:pt x="136937" y="117080"/>
                </a:cubicBezTo>
                <a:cubicBezTo>
                  <a:pt x="136430" y="119867"/>
                  <a:pt x="136082" y="122052"/>
                  <a:pt x="135860" y="123351"/>
                </a:cubicBezTo>
                <a:cubicBezTo>
                  <a:pt x="134974" y="122907"/>
                  <a:pt x="134182" y="122274"/>
                  <a:pt x="133549" y="121514"/>
                </a:cubicBezTo>
                <a:cubicBezTo>
                  <a:pt x="129083" y="115687"/>
                  <a:pt x="124966" y="114388"/>
                  <a:pt x="120976" y="113122"/>
                </a:cubicBezTo>
                <a:cubicBezTo>
                  <a:pt x="120026" y="112805"/>
                  <a:pt x="119012" y="112488"/>
                  <a:pt x="118031" y="112140"/>
                </a:cubicBezTo>
                <a:cubicBezTo>
                  <a:pt x="115782" y="111253"/>
                  <a:pt x="113724" y="109701"/>
                  <a:pt x="111729" y="108213"/>
                </a:cubicBezTo>
                <a:cubicBezTo>
                  <a:pt x="109417" y="106471"/>
                  <a:pt x="107041" y="104666"/>
                  <a:pt x="104318" y="103969"/>
                </a:cubicBezTo>
                <a:lnTo>
                  <a:pt x="104065" y="103906"/>
                </a:lnTo>
                <a:lnTo>
                  <a:pt x="104160" y="98617"/>
                </a:lnTo>
                <a:close/>
                <a:moveTo>
                  <a:pt x="162019" y="115655"/>
                </a:moveTo>
                <a:lnTo>
                  <a:pt x="170253" y="117302"/>
                </a:lnTo>
                <a:lnTo>
                  <a:pt x="169018" y="123446"/>
                </a:lnTo>
                <a:lnTo>
                  <a:pt x="161227" y="121799"/>
                </a:lnTo>
                <a:lnTo>
                  <a:pt x="162019" y="115655"/>
                </a:lnTo>
                <a:close/>
                <a:moveTo>
                  <a:pt x="221240" y="117999"/>
                </a:moveTo>
                <a:lnTo>
                  <a:pt x="222507" y="121704"/>
                </a:lnTo>
                <a:lnTo>
                  <a:pt x="217187" y="123921"/>
                </a:lnTo>
                <a:cubicBezTo>
                  <a:pt x="216743" y="122654"/>
                  <a:pt x="216300" y="121387"/>
                  <a:pt x="215888" y="120152"/>
                </a:cubicBezTo>
                <a:lnTo>
                  <a:pt x="221240" y="117999"/>
                </a:lnTo>
                <a:close/>
                <a:moveTo>
                  <a:pt x="195778" y="111950"/>
                </a:moveTo>
                <a:lnTo>
                  <a:pt x="192200" y="123097"/>
                </a:lnTo>
                <a:lnTo>
                  <a:pt x="189634" y="124174"/>
                </a:lnTo>
                <a:lnTo>
                  <a:pt x="189888" y="123287"/>
                </a:lnTo>
                <a:cubicBezTo>
                  <a:pt x="189951" y="123129"/>
                  <a:pt x="191376" y="118854"/>
                  <a:pt x="193340" y="112805"/>
                </a:cubicBezTo>
                <a:lnTo>
                  <a:pt x="195778" y="111950"/>
                </a:lnTo>
                <a:close/>
                <a:moveTo>
                  <a:pt x="272639" y="109005"/>
                </a:moveTo>
                <a:lnTo>
                  <a:pt x="276028" y="114135"/>
                </a:lnTo>
                <a:lnTo>
                  <a:pt x="263297" y="124712"/>
                </a:lnTo>
                <a:lnTo>
                  <a:pt x="260922" y="117112"/>
                </a:lnTo>
                <a:cubicBezTo>
                  <a:pt x="263867" y="115148"/>
                  <a:pt x="268174" y="112172"/>
                  <a:pt x="272639" y="109005"/>
                </a:cubicBezTo>
                <a:close/>
                <a:moveTo>
                  <a:pt x="213798" y="116954"/>
                </a:moveTo>
                <a:cubicBezTo>
                  <a:pt x="214146" y="117967"/>
                  <a:pt x="214495" y="119012"/>
                  <a:pt x="214875" y="120057"/>
                </a:cubicBezTo>
                <a:lnTo>
                  <a:pt x="202935" y="124839"/>
                </a:lnTo>
                <a:lnTo>
                  <a:pt x="201922" y="121704"/>
                </a:lnTo>
                <a:lnTo>
                  <a:pt x="213798" y="116954"/>
                </a:lnTo>
                <a:close/>
                <a:moveTo>
                  <a:pt x="200877" y="120025"/>
                </a:moveTo>
                <a:lnTo>
                  <a:pt x="201352" y="121451"/>
                </a:lnTo>
                <a:lnTo>
                  <a:pt x="192611" y="124934"/>
                </a:lnTo>
                <a:lnTo>
                  <a:pt x="193150" y="123192"/>
                </a:lnTo>
                <a:lnTo>
                  <a:pt x="200877" y="120025"/>
                </a:lnTo>
                <a:close/>
                <a:moveTo>
                  <a:pt x="170728" y="117397"/>
                </a:moveTo>
                <a:lnTo>
                  <a:pt x="179880" y="119202"/>
                </a:lnTo>
                <a:lnTo>
                  <a:pt x="179722" y="121767"/>
                </a:lnTo>
                <a:lnTo>
                  <a:pt x="175985" y="124997"/>
                </a:lnTo>
                <a:lnTo>
                  <a:pt x="169398" y="123572"/>
                </a:lnTo>
                <a:lnTo>
                  <a:pt x="170728" y="117397"/>
                </a:lnTo>
                <a:close/>
                <a:moveTo>
                  <a:pt x="192041" y="123667"/>
                </a:moveTo>
                <a:lnTo>
                  <a:pt x="191503" y="125378"/>
                </a:lnTo>
                <a:lnTo>
                  <a:pt x="188938" y="126391"/>
                </a:lnTo>
                <a:lnTo>
                  <a:pt x="189444" y="124744"/>
                </a:lnTo>
                <a:lnTo>
                  <a:pt x="192041" y="123667"/>
                </a:lnTo>
                <a:close/>
                <a:moveTo>
                  <a:pt x="241097" y="114452"/>
                </a:moveTo>
                <a:lnTo>
                  <a:pt x="244137" y="123351"/>
                </a:lnTo>
                <a:lnTo>
                  <a:pt x="234098" y="127151"/>
                </a:lnTo>
                <a:lnTo>
                  <a:pt x="231216" y="118569"/>
                </a:lnTo>
                <a:lnTo>
                  <a:pt x="241097" y="114452"/>
                </a:lnTo>
                <a:close/>
                <a:moveTo>
                  <a:pt x="260510" y="117365"/>
                </a:moveTo>
                <a:lnTo>
                  <a:pt x="262885" y="124966"/>
                </a:lnTo>
                <a:lnTo>
                  <a:pt x="257216" y="127309"/>
                </a:lnTo>
                <a:lnTo>
                  <a:pt x="254778" y="120310"/>
                </a:lnTo>
                <a:cubicBezTo>
                  <a:pt x="256234" y="119740"/>
                  <a:pt x="257121" y="119424"/>
                  <a:pt x="257185" y="119392"/>
                </a:cubicBezTo>
                <a:cubicBezTo>
                  <a:pt x="258325" y="118790"/>
                  <a:pt x="259465" y="118125"/>
                  <a:pt x="260510" y="117365"/>
                </a:cubicBezTo>
                <a:close/>
                <a:moveTo>
                  <a:pt x="192833" y="112963"/>
                </a:moveTo>
                <a:cubicBezTo>
                  <a:pt x="190933" y="118822"/>
                  <a:pt x="189571" y="122971"/>
                  <a:pt x="189539" y="123097"/>
                </a:cubicBezTo>
                <a:lnTo>
                  <a:pt x="189128" y="124332"/>
                </a:lnTo>
                <a:lnTo>
                  <a:pt x="179722" y="128228"/>
                </a:lnTo>
                <a:cubicBezTo>
                  <a:pt x="178899" y="127183"/>
                  <a:pt x="177949" y="126233"/>
                  <a:pt x="176935" y="125409"/>
                </a:cubicBezTo>
                <a:lnTo>
                  <a:pt x="179944" y="122812"/>
                </a:lnTo>
                <a:cubicBezTo>
                  <a:pt x="180039" y="122781"/>
                  <a:pt x="180102" y="122717"/>
                  <a:pt x="180134" y="122622"/>
                </a:cubicBezTo>
                <a:lnTo>
                  <a:pt x="190204" y="113882"/>
                </a:lnTo>
                <a:lnTo>
                  <a:pt x="192833" y="112963"/>
                </a:lnTo>
                <a:close/>
                <a:moveTo>
                  <a:pt x="215096" y="120437"/>
                </a:moveTo>
                <a:cubicBezTo>
                  <a:pt x="215508" y="121672"/>
                  <a:pt x="215951" y="122939"/>
                  <a:pt x="216395" y="124206"/>
                </a:cubicBezTo>
                <a:lnTo>
                  <a:pt x="204456" y="129178"/>
                </a:lnTo>
                <a:lnTo>
                  <a:pt x="203157" y="125219"/>
                </a:lnTo>
                <a:lnTo>
                  <a:pt x="215096" y="120437"/>
                </a:lnTo>
                <a:close/>
                <a:moveTo>
                  <a:pt x="276281" y="114515"/>
                </a:moveTo>
                <a:lnTo>
                  <a:pt x="278878" y="118410"/>
                </a:lnTo>
                <a:lnTo>
                  <a:pt x="265007" y="129399"/>
                </a:lnTo>
                <a:lnTo>
                  <a:pt x="263423" y="125187"/>
                </a:lnTo>
                <a:lnTo>
                  <a:pt x="276281" y="114515"/>
                </a:lnTo>
                <a:close/>
                <a:moveTo>
                  <a:pt x="201510" y="121894"/>
                </a:moveTo>
                <a:lnTo>
                  <a:pt x="202524" y="124997"/>
                </a:lnTo>
                <a:lnTo>
                  <a:pt x="191123" y="129589"/>
                </a:lnTo>
                <a:lnTo>
                  <a:pt x="192421" y="125504"/>
                </a:lnTo>
                <a:lnTo>
                  <a:pt x="201510" y="121894"/>
                </a:lnTo>
                <a:close/>
                <a:moveTo>
                  <a:pt x="188969" y="124902"/>
                </a:moveTo>
                <a:lnTo>
                  <a:pt x="188368" y="126644"/>
                </a:lnTo>
                <a:lnTo>
                  <a:pt x="180799" y="129653"/>
                </a:lnTo>
                <a:cubicBezTo>
                  <a:pt x="180514" y="129304"/>
                  <a:pt x="180260" y="128956"/>
                  <a:pt x="179975" y="128639"/>
                </a:cubicBezTo>
                <a:lnTo>
                  <a:pt x="188969" y="124902"/>
                </a:lnTo>
                <a:close/>
                <a:moveTo>
                  <a:pt x="137760" y="117492"/>
                </a:moveTo>
                <a:cubicBezTo>
                  <a:pt x="139629" y="118252"/>
                  <a:pt x="141149" y="118790"/>
                  <a:pt x="141814" y="118854"/>
                </a:cubicBezTo>
                <a:cubicBezTo>
                  <a:pt x="142923" y="118949"/>
                  <a:pt x="152075" y="120849"/>
                  <a:pt x="160594" y="122654"/>
                </a:cubicBezTo>
                <a:lnTo>
                  <a:pt x="159675" y="129938"/>
                </a:lnTo>
                <a:cubicBezTo>
                  <a:pt x="155337" y="128608"/>
                  <a:pt x="151188" y="127689"/>
                  <a:pt x="147388" y="126834"/>
                </a:cubicBezTo>
                <a:cubicBezTo>
                  <a:pt x="143049" y="125884"/>
                  <a:pt x="139312" y="125061"/>
                  <a:pt x="136684" y="123826"/>
                </a:cubicBezTo>
                <a:cubicBezTo>
                  <a:pt x="136874" y="122622"/>
                  <a:pt x="137285" y="120374"/>
                  <a:pt x="137760" y="117492"/>
                </a:cubicBezTo>
                <a:close/>
                <a:moveTo>
                  <a:pt x="230773" y="118759"/>
                </a:moveTo>
                <a:lnTo>
                  <a:pt x="233654" y="127309"/>
                </a:lnTo>
                <a:lnTo>
                  <a:pt x="225896" y="130286"/>
                </a:lnTo>
                <a:lnTo>
                  <a:pt x="223077" y="121989"/>
                </a:lnTo>
                <a:lnTo>
                  <a:pt x="230773" y="118759"/>
                </a:lnTo>
                <a:close/>
                <a:moveTo>
                  <a:pt x="254334" y="120469"/>
                </a:moveTo>
                <a:lnTo>
                  <a:pt x="256773" y="127468"/>
                </a:lnTo>
                <a:lnTo>
                  <a:pt x="249077" y="130603"/>
                </a:lnTo>
                <a:lnTo>
                  <a:pt x="246607" y="123382"/>
                </a:lnTo>
                <a:lnTo>
                  <a:pt x="254334" y="120469"/>
                </a:lnTo>
                <a:close/>
                <a:moveTo>
                  <a:pt x="191313" y="125948"/>
                </a:moveTo>
                <a:lnTo>
                  <a:pt x="190014" y="130064"/>
                </a:lnTo>
                <a:lnTo>
                  <a:pt x="187418" y="131078"/>
                </a:lnTo>
                <a:lnTo>
                  <a:pt x="188748" y="126961"/>
                </a:lnTo>
                <a:lnTo>
                  <a:pt x="191313" y="125948"/>
                </a:lnTo>
                <a:close/>
                <a:moveTo>
                  <a:pt x="263043" y="125409"/>
                </a:moveTo>
                <a:lnTo>
                  <a:pt x="264627" y="129684"/>
                </a:lnTo>
                <a:lnTo>
                  <a:pt x="264500" y="129811"/>
                </a:lnTo>
                <a:lnTo>
                  <a:pt x="258863" y="132091"/>
                </a:lnTo>
                <a:lnTo>
                  <a:pt x="257375" y="127721"/>
                </a:lnTo>
                <a:lnTo>
                  <a:pt x="263043" y="125409"/>
                </a:lnTo>
                <a:close/>
                <a:moveTo>
                  <a:pt x="222697" y="122084"/>
                </a:moveTo>
                <a:lnTo>
                  <a:pt x="225515" y="130413"/>
                </a:lnTo>
                <a:lnTo>
                  <a:pt x="220195" y="132440"/>
                </a:lnTo>
                <a:cubicBezTo>
                  <a:pt x="219213" y="129748"/>
                  <a:pt x="218263" y="127024"/>
                  <a:pt x="217345" y="124332"/>
                </a:cubicBezTo>
                <a:lnTo>
                  <a:pt x="217377" y="124301"/>
                </a:lnTo>
                <a:lnTo>
                  <a:pt x="222697" y="122084"/>
                </a:lnTo>
                <a:close/>
                <a:moveTo>
                  <a:pt x="188241" y="127151"/>
                </a:moveTo>
                <a:lnTo>
                  <a:pt x="186943" y="131268"/>
                </a:lnTo>
                <a:lnTo>
                  <a:pt x="183269" y="132725"/>
                </a:lnTo>
                <a:cubicBezTo>
                  <a:pt x="182541" y="131743"/>
                  <a:pt x="181844" y="130825"/>
                  <a:pt x="181179" y="129969"/>
                </a:cubicBezTo>
                <a:lnTo>
                  <a:pt x="188241" y="127151"/>
                </a:lnTo>
                <a:close/>
                <a:moveTo>
                  <a:pt x="279100" y="118790"/>
                </a:moveTo>
                <a:lnTo>
                  <a:pt x="281918" y="123034"/>
                </a:lnTo>
                <a:lnTo>
                  <a:pt x="266242" y="132788"/>
                </a:lnTo>
                <a:lnTo>
                  <a:pt x="265165" y="129843"/>
                </a:lnTo>
                <a:lnTo>
                  <a:pt x="279100" y="118790"/>
                </a:lnTo>
                <a:close/>
                <a:moveTo>
                  <a:pt x="256931" y="127911"/>
                </a:moveTo>
                <a:lnTo>
                  <a:pt x="258451" y="132250"/>
                </a:lnTo>
                <a:lnTo>
                  <a:pt x="250724" y="135385"/>
                </a:lnTo>
                <a:lnTo>
                  <a:pt x="249236" y="131046"/>
                </a:lnTo>
                <a:lnTo>
                  <a:pt x="256931" y="127911"/>
                </a:lnTo>
                <a:close/>
                <a:moveTo>
                  <a:pt x="244454" y="124206"/>
                </a:moveTo>
                <a:lnTo>
                  <a:pt x="246955" y="131458"/>
                </a:lnTo>
                <a:lnTo>
                  <a:pt x="236885" y="135480"/>
                </a:lnTo>
                <a:lnTo>
                  <a:pt x="234383" y="128038"/>
                </a:lnTo>
                <a:lnTo>
                  <a:pt x="244454" y="124206"/>
                </a:lnTo>
                <a:close/>
                <a:moveTo>
                  <a:pt x="202682" y="125441"/>
                </a:moveTo>
                <a:lnTo>
                  <a:pt x="203981" y="129399"/>
                </a:lnTo>
                <a:lnTo>
                  <a:pt x="189223" y="135543"/>
                </a:lnTo>
                <a:lnTo>
                  <a:pt x="190996" y="130128"/>
                </a:lnTo>
                <a:lnTo>
                  <a:pt x="202682" y="125441"/>
                </a:lnTo>
                <a:close/>
                <a:moveTo>
                  <a:pt x="186753" y="131838"/>
                </a:moveTo>
                <a:lnTo>
                  <a:pt x="185486" y="135828"/>
                </a:lnTo>
                <a:cubicBezTo>
                  <a:pt x="184821" y="134878"/>
                  <a:pt x="184187" y="133960"/>
                  <a:pt x="183554" y="133105"/>
                </a:cubicBezTo>
                <a:lnTo>
                  <a:pt x="186753" y="131838"/>
                </a:lnTo>
                <a:close/>
                <a:moveTo>
                  <a:pt x="103970" y="106313"/>
                </a:moveTo>
                <a:cubicBezTo>
                  <a:pt x="106155" y="106946"/>
                  <a:pt x="108182" y="108466"/>
                  <a:pt x="110303" y="110081"/>
                </a:cubicBezTo>
                <a:cubicBezTo>
                  <a:pt x="112457" y="111697"/>
                  <a:pt x="114610" y="113343"/>
                  <a:pt x="117207" y="114293"/>
                </a:cubicBezTo>
                <a:cubicBezTo>
                  <a:pt x="118252" y="114705"/>
                  <a:pt x="119266" y="115022"/>
                  <a:pt x="120247" y="115338"/>
                </a:cubicBezTo>
                <a:cubicBezTo>
                  <a:pt x="124238" y="116605"/>
                  <a:pt x="127690" y="117714"/>
                  <a:pt x="131712" y="122939"/>
                </a:cubicBezTo>
                <a:cubicBezTo>
                  <a:pt x="132535" y="123984"/>
                  <a:pt x="133580" y="124807"/>
                  <a:pt x="134752" y="125409"/>
                </a:cubicBezTo>
                <a:lnTo>
                  <a:pt x="133739" y="130001"/>
                </a:lnTo>
                <a:lnTo>
                  <a:pt x="114959" y="127246"/>
                </a:lnTo>
                <a:cubicBezTo>
                  <a:pt x="114895" y="127246"/>
                  <a:pt x="114832" y="127246"/>
                  <a:pt x="114769" y="127278"/>
                </a:cubicBezTo>
                <a:cubicBezTo>
                  <a:pt x="114737" y="127341"/>
                  <a:pt x="114705" y="127373"/>
                  <a:pt x="114674" y="127436"/>
                </a:cubicBezTo>
                <a:lnTo>
                  <a:pt x="113502" y="136177"/>
                </a:lnTo>
                <a:lnTo>
                  <a:pt x="107485" y="135575"/>
                </a:lnTo>
                <a:lnTo>
                  <a:pt x="104286" y="124617"/>
                </a:lnTo>
                <a:cubicBezTo>
                  <a:pt x="104223" y="124427"/>
                  <a:pt x="104128" y="124269"/>
                  <a:pt x="103970" y="124111"/>
                </a:cubicBezTo>
                <a:lnTo>
                  <a:pt x="103653" y="123794"/>
                </a:lnTo>
                <a:lnTo>
                  <a:pt x="103970" y="106313"/>
                </a:lnTo>
                <a:close/>
                <a:moveTo>
                  <a:pt x="216521" y="124649"/>
                </a:moveTo>
                <a:cubicBezTo>
                  <a:pt x="217472" y="127341"/>
                  <a:pt x="218422" y="130064"/>
                  <a:pt x="219340" y="132756"/>
                </a:cubicBezTo>
                <a:cubicBezTo>
                  <a:pt x="215065" y="134403"/>
                  <a:pt x="210916" y="136018"/>
                  <a:pt x="207211" y="137475"/>
                </a:cubicBezTo>
                <a:lnTo>
                  <a:pt x="204614" y="129621"/>
                </a:lnTo>
                <a:lnTo>
                  <a:pt x="216521" y="124649"/>
                </a:lnTo>
                <a:close/>
                <a:moveTo>
                  <a:pt x="115085" y="127721"/>
                </a:moveTo>
                <a:lnTo>
                  <a:pt x="133644" y="130445"/>
                </a:lnTo>
                <a:lnTo>
                  <a:pt x="131997" y="138077"/>
                </a:lnTo>
                <a:lnTo>
                  <a:pt x="113945" y="136240"/>
                </a:lnTo>
                <a:lnTo>
                  <a:pt x="115085" y="127721"/>
                </a:lnTo>
                <a:close/>
                <a:moveTo>
                  <a:pt x="264785" y="130128"/>
                </a:moveTo>
                <a:lnTo>
                  <a:pt x="267002" y="136145"/>
                </a:lnTo>
                <a:cubicBezTo>
                  <a:pt x="267002" y="136145"/>
                  <a:pt x="267034" y="136177"/>
                  <a:pt x="267034" y="136177"/>
                </a:cubicBezTo>
                <a:lnTo>
                  <a:pt x="261112" y="138520"/>
                </a:lnTo>
                <a:lnTo>
                  <a:pt x="259021" y="132503"/>
                </a:lnTo>
                <a:lnTo>
                  <a:pt x="264690" y="130191"/>
                </a:lnTo>
                <a:lnTo>
                  <a:pt x="264753" y="130160"/>
                </a:lnTo>
                <a:lnTo>
                  <a:pt x="264785" y="130128"/>
                </a:lnTo>
                <a:close/>
                <a:moveTo>
                  <a:pt x="189856" y="130603"/>
                </a:moveTo>
                <a:lnTo>
                  <a:pt x="187291" y="138552"/>
                </a:lnTo>
                <a:cubicBezTo>
                  <a:pt x="186784" y="137792"/>
                  <a:pt x="186278" y="137032"/>
                  <a:pt x="185771" y="136303"/>
                </a:cubicBezTo>
                <a:lnTo>
                  <a:pt x="187323" y="131616"/>
                </a:lnTo>
                <a:lnTo>
                  <a:pt x="189856" y="130603"/>
                </a:lnTo>
                <a:close/>
                <a:moveTo>
                  <a:pt x="234003" y="128133"/>
                </a:moveTo>
                <a:lnTo>
                  <a:pt x="236505" y="135607"/>
                </a:lnTo>
                <a:lnTo>
                  <a:pt x="228777" y="138678"/>
                </a:lnTo>
                <a:lnTo>
                  <a:pt x="226212" y="131110"/>
                </a:lnTo>
                <a:cubicBezTo>
                  <a:pt x="228841" y="130096"/>
                  <a:pt x="231469" y="129114"/>
                  <a:pt x="234003" y="128133"/>
                </a:cubicBezTo>
                <a:close/>
                <a:moveTo>
                  <a:pt x="247082" y="131901"/>
                </a:moveTo>
                <a:lnTo>
                  <a:pt x="248602" y="136272"/>
                </a:lnTo>
                <a:lnTo>
                  <a:pt x="238531" y="140325"/>
                </a:lnTo>
                <a:lnTo>
                  <a:pt x="237043" y="135923"/>
                </a:lnTo>
                <a:lnTo>
                  <a:pt x="247082" y="131901"/>
                </a:lnTo>
                <a:close/>
                <a:moveTo>
                  <a:pt x="225801" y="131268"/>
                </a:moveTo>
                <a:lnTo>
                  <a:pt x="228302" y="138900"/>
                </a:lnTo>
                <a:lnTo>
                  <a:pt x="223109" y="140990"/>
                </a:lnTo>
                <a:cubicBezTo>
                  <a:pt x="222222" y="138457"/>
                  <a:pt x="221335" y="135923"/>
                  <a:pt x="220448" y="133326"/>
                </a:cubicBezTo>
                <a:lnTo>
                  <a:pt x="225801" y="131268"/>
                </a:lnTo>
                <a:close/>
                <a:moveTo>
                  <a:pt x="258578" y="132661"/>
                </a:moveTo>
                <a:lnTo>
                  <a:pt x="260668" y="138678"/>
                </a:lnTo>
                <a:lnTo>
                  <a:pt x="252878" y="141719"/>
                </a:lnTo>
                <a:lnTo>
                  <a:pt x="250851" y="135828"/>
                </a:lnTo>
                <a:lnTo>
                  <a:pt x="258578" y="132661"/>
                </a:lnTo>
                <a:close/>
                <a:moveTo>
                  <a:pt x="280715" y="131300"/>
                </a:moveTo>
                <a:lnTo>
                  <a:pt x="284230" y="140610"/>
                </a:lnTo>
                <a:lnTo>
                  <a:pt x="280493" y="141909"/>
                </a:lnTo>
                <a:lnTo>
                  <a:pt x="277389" y="132598"/>
                </a:lnTo>
                <a:lnTo>
                  <a:pt x="280715" y="131300"/>
                </a:lnTo>
                <a:close/>
                <a:moveTo>
                  <a:pt x="161069" y="122749"/>
                </a:moveTo>
                <a:cubicBezTo>
                  <a:pt x="168448" y="124301"/>
                  <a:pt x="175320" y="125789"/>
                  <a:pt x="175985" y="125916"/>
                </a:cubicBezTo>
                <a:cubicBezTo>
                  <a:pt x="177315" y="126549"/>
                  <a:pt x="181020" y="131110"/>
                  <a:pt x="185074" y="136968"/>
                </a:cubicBezTo>
                <a:lnTo>
                  <a:pt x="183016" y="143460"/>
                </a:lnTo>
                <a:cubicBezTo>
                  <a:pt x="181369" y="141845"/>
                  <a:pt x="179659" y="140357"/>
                  <a:pt x="177822" y="138995"/>
                </a:cubicBezTo>
                <a:cubicBezTo>
                  <a:pt x="172026" y="134656"/>
                  <a:pt x="165946" y="131965"/>
                  <a:pt x="160119" y="130096"/>
                </a:cubicBezTo>
                <a:lnTo>
                  <a:pt x="161069" y="122749"/>
                </a:lnTo>
                <a:close/>
                <a:moveTo>
                  <a:pt x="236663" y="136050"/>
                </a:moveTo>
                <a:lnTo>
                  <a:pt x="238088" y="140484"/>
                </a:lnTo>
                <a:lnTo>
                  <a:pt x="230393" y="143650"/>
                </a:lnTo>
                <a:lnTo>
                  <a:pt x="228872" y="139185"/>
                </a:lnTo>
                <a:lnTo>
                  <a:pt x="236663" y="136050"/>
                </a:lnTo>
                <a:close/>
                <a:moveTo>
                  <a:pt x="204107" y="129843"/>
                </a:moveTo>
                <a:lnTo>
                  <a:pt x="206736" y="137665"/>
                </a:lnTo>
                <a:cubicBezTo>
                  <a:pt x="203664" y="138868"/>
                  <a:pt x="200940" y="139977"/>
                  <a:pt x="198723" y="140832"/>
                </a:cubicBezTo>
                <a:lnTo>
                  <a:pt x="198628" y="140832"/>
                </a:lnTo>
                <a:cubicBezTo>
                  <a:pt x="198565" y="140864"/>
                  <a:pt x="198502" y="140895"/>
                  <a:pt x="198502" y="140959"/>
                </a:cubicBezTo>
                <a:cubicBezTo>
                  <a:pt x="195905" y="142004"/>
                  <a:pt x="194036" y="142795"/>
                  <a:pt x="193276" y="143175"/>
                </a:cubicBezTo>
                <a:cubicBezTo>
                  <a:pt x="192516" y="143555"/>
                  <a:pt x="191756" y="144030"/>
                  <a:pt x="191028" y="144474"/>
                </a:cubicBezTo>
                <a:cubicBezTo>
                  <a:pt x="190046" y="142795"/>
                  <a:pt x="189001" y="141149"/>
                  <a:pt x="187956" y="139565"/>
                </a:cubicBezTo>
                <a:lnTo>
                  <a:pt x="187924" y="139565"/>
                </a:lnTo>
                <a:lnTo>
                  <a:pt x="189033" y="136113"/>
                </a:lnTo>
                <a:lnTo>
                  <a:pt x="204107" y="129843"/>
                </a:lnTo>
                <a:close/>
                <a:moveTo>
                  <a:pt x="185391" y="137443"/>
                </a:moveTo>
                <a:cubicBezTo>
                  <a:pt x="185897" y="138172"/>
                  <a:pt x="186404" y="138932"/>
                  <a:pt x="186911" y="139724"/>
                </a:cubicBezTo>
                <a:lnTo>
                  <a:pt x="185042" y="145582"/>
                </a:lnTo>
                <a:cubicBezTo>
                  <a:pt x="184504" y="144981"/>
                  <a:pt x="183966" y="144379"/>
                  <a:pt x="183364" y="143809"/>
                </a:cubicBezTo>
                <a:lnTo>
                  <a:pt x="185391" y="137443"/>
                </a:lnTo>
                <a:close/>
                <a:moveTo>
                  <a:pt x="228461" y="139343"/>
                </a:moveTo>
                <a:lnTo>
                  <a:pt x="229949" y="143809"/>
                </a:lnTo>
                <a:lnTo>
                  <a:pt x="224755" y="145899"/>
                </a:lnTo>
                <a:lnTo>
                  <a:pt x="223235" y="141434"/>
                </a:lnTo>
                <a:lnTo>
                  <a:pt x="228461" y="139343"/>
                </a:lnTo>
                <a:close/>
                <a:moveTo>
                  <a:pt x="276946" y="132756"/>
                </a:moveTo>
                <a:lnTo>
                  <a:pt x="280050" y="142035"/>
                </a:lnTo>
                <a:lnTo>
                  <a:pt x="264215" y="147387"/>
                </a:lnTo>
                <a:lnTo>
                  <a:pt x="261238" y="138900"/>
                </a:lnTo>
                <a:lnTo>
                  <a:pt x="276946" y="132756"/>
                </a:lnTo>
                <a:close/>
                <a:moveTo>
                  <a:pt x="187576" y="140705"/>
                </a:moveTo>
                <a:cubicBezTo>
                  <a:pt x="188494" y="142099"/>
                  <a:pt x="189381" y="143524"/>
                  <a:pt x="190268" y="144949"/>
                </a:cubicBezTo>
                <a:cubicBezTo>
                  <a:pt x="189064" y="145741"/>
                  <a:pt x="187924" y="146627"/>
                  <a:pt x="186848" y="147577"/>
                </a:cubicBezTo>
                <a:cubicBezTo>
                  <a:pt x="186499" y="147197"/>
                  <a:pt x="186119" y="146754"/>
                  <a:pt x="185771" y="146374"/>
                </a:cubicBezTo>
                <a:lnTo>
                  <a:pt x="187576" y="140705"/>
                </a:lnTo>
                <a:close/>
                <a:moveTo>
                  <a:pt x="238278" y="140895"/>
                </a:moveTo>
                <a:lnTo>
                  <a:pt x="239672" y="145012"/>
                </a:lnTo>
                <a:lnTo>
                  <a:pt x="231913" y="147926"/>
                </a:lnTo>
                <a:lnTo>
                  <a:pt x="230583" y="144030"/>
                </a:lnTo>
                <a:lnTo>
                  <a:pt x="238278" y="140895"/>
                </a:lnTo>
                <a:close/>
                <a:moveTo>
                  <a:pt x="260827" y="139090"/>
                </a:moveTo>
                <a:lnTo>
                  <a:pt x="263772" y="147577"/>
                </a:lnTo>
                <a:lnTo>
                  <a:pt x="260700" y="148622"/>
                </a:lnTo>
                <a:lnTo>
                  <a:pt x="257881" y="140262"/>
                </a:lnTo>
                <a:lnTo>
                  <a:pt x="260827" y="139090"/>
                </a:lnTo>
                <a:close/>
                <a:moveTo>
                  <a:pt x="248792" y="136652"/>
                </a:moveTo>
                <a:lnTo>
                  <a:pt x="251547" y="144696"/>
                </a:lnTo>
                <a:lnTo>
                  <a:pt x="241413" y="148717"/>
                </a:lnTo>
                <a:lnTo>
                  <a:pt x="238721" y="140737"/>
                </a:lnTo>
                <a:lnTo>
                  <a:pt x="248792" y="136652"/>
                </a:lnTo>
                <a:close/>
                <a:moveTo>
                  <a:pt x="136874" y="126391"/>
                </a:moveTo>
                <a:cubicBezTo>
                  <a:pt x="139597" y="127468"/>
                  <a:pt x="143018" y="128228"/>
                  <a:pt x="146913" y="129083"/>
                </a:cubicBezTo>
                <a:cubicBezTo>
                  <a:pt x="150681" y="129906"/>
                  <a:pt x="154830" y="130825"/>
                  <a:pt x="159137" y="132186"/>
                </a:cubicBezTo>
                <a:lnTo>
                  <a:pt x="155622" y="149129"/>
                </a:lnTo>
                <a:lnTo>
                  <a:pt x="132725" y="145519"/>
                </a:lnTo>
                <a:lnTo>
                  <a:pt x="133929" y="140009"/>
                </a:lnTo>
                <a:lnTo>
                  <a:pt x="141434" y="141275"/>
                </a:lnTo>
                <a:lnTo>
                  <a:pt x="141497" y="141275"/>
                </a:lnTo>
                <a:cubicBezTo>
                  <a:pt x="141507" y="141276"/>
                  <a:pt x="141516" y="141277"/>
                  <a:pt x="141524" y="141277"/>
                </a:cubicBezTo>
                <a:cubicBezTo>
                  <a:pt x="141784" y="141277"/>
                  <a:pt x="141805" y="140831"/>
                  <a:pt x="141529" y="140800"/>
                </a:cubicBezTo>
                <a:lnTo>
                  <a:pt x="134024" y="139565"/>
                </a:lnTo>
                <a:lnTo>
                  <a:pt x="136874" y="126391"/>
                </a:lnTo>
                <a:close/>
                <a:moveTo>
                  <a:pt x="207021" y="138520"/>
                </a:moveTo>
                <a:lnTo>
                  <a:pt x="209554" y="146057"/>
                </a:lnTo>
                <a:lnTo>
                  <a:pt x="201384" y="149319"/>
                </a:lnTo>
                <a:lnTo>
                  <a:pt x="199103" y="141687"/>
                </a:lnTo>
                <a:cubicBezTo>
                  <a:pt x="201320" y="140769"/>
                  <a:pt x="204012" y="139692"/>
                  <a:pt x="207021" y="138520"/>
                </a:cubicBezTo>
                <a:close/>
                <a:moveTo>
                  <a:pt x="184947" y="148939"/>
                </a:moveTo>
                <a:lnTo>
                  <a:pt x="185201" y="149224"/>
                </a:lnTo>
                <a:cubicBezTo>
                  <a:pt x="185016" y="149440"/>
                  <a:pt x="184861" y="149626"/>
                  <a:pt x="184677" y="149840"/>
                </a:cubicBezTo>
                <a:lnTo>
                  <a:pt x="184677" y="149840"/>
                </a:lnTo>
                <a:lnTo>
                  <a:pt x="184947" y="148939"/>
                </a:lnTo>
                <a:close/>
                <a:moveTo>
                  <a:pt x="257501" y="140389"/>
                </a:moveTo>
                <a:lnTo>
                  <a:pt x="260320" y="148717"/>
                </a:lnTo>
                <a:lnTo>
                  <a:pt x="255886" y="150238"/>
                </a:lnTo>
                <a:lnTo>
                  <a:pt x="253099" y="142130"/>
                </a:lnTo>
                <a:lnTo>
                  <a:pt x="257501" y="140389"/>
                </a:lnTo>
                <a:close/>
                <a:moveTo>
                  <a:pt x="219593" y="133675"/>
                </a:moveTo>
                <a:cubicBezTo>
                  <a:pt x="221050" y="137950"/>
                  <a:pt x="222507" y="142194"/>
                  <a:pt x="223932" y="146247"/>
                </a:cubicBezTo>
                <a:lnTo>
                  <a:pt x="211708" y="151219"/>
                </a:lnTo>
                <a:lnTo>
                  <a:pt x="207464" y="138393"/>
                </a:lnTo>
                <a:cubicBezTo>
                  <a:pt x="211138" y="136937"/>
                  <a:pt x="215286" y="135322"/>
                  <a:pt x="219593" y="133675"/>
                </a:cubicBezTo>
                <a:close/>
                <a:moveTo>
                  <a:pt x="198660" y="141877"/>
                </a:moveTo>
                <a:lnTo>
                  <a:pt x="200940" y="149446"/>
                </a:lnTo>
                <a:cubicBezTo>
                  <a:pt x="200940" y="149478"/>
                  <a:pt x="200972" y="149478"/>
                  <a:pt x="200972" y="149478"/>
                </a:cubicBezTo>
                <a:lnTo>
                  <a:pt x="195145" y="151789"/>
                </a:lnTo>
                <a:cubicBezTo>
                  <a:pt x="194068" y="149699"/>
                  <a:pt x="192833" y="147482"/>
                  <a:pt x="191503" y="145266"/>
                </a:cubicBezTo>
                <a:cubicBezTo>
                  <a:pt x="192200" y="144822"/>
                  <a:pt x="192928" y="144411"/>
                  <a:pt x="193688" y="143999"/>
                </a:cubicBezTo>
                <a:cubicBezTo>
                  <a:pt x="194448" y="143619"/>
                  <a:pt x="196190" y="142890"/>
                  <a:pt x="198660" y="141877"/>
                </a:cubicBezTo>
                <a:close/>
                <a:moveTo>
                  <a:pt x="239830" y="145424"/>
                </a:moveTo>
                <a:lnTo>
                  <a:pt x="240970" y="148876"/>
                </a:lnTo>
                <a:lnTo>
                  <a:pt x="233274" y="151948"/>
                </a:lnTo>
                <a:lnTo>
                  <a:pt x="232008" y="148401"/>
                </a:lnTo>
                <a:lnTo>
                  <a:pt x="239830" y="145424"/>
                </a:lnTo>
                <a:close/>
                <a:moveTo>
                  <a:pt x="269219" y="146659"/>
                </a:moveTo>
                <a:lnTo>
                  <a:pt x="270454" y="150491"/>
                </a:lnTo>
                <a:lnTo>
                  <a:pt x="265767" y="152169"/>
                </a:lnTo>
                <a:lnTo>
                  <a:pt x="264563" y="148242"/>
                </a:lnTo>
                <a:lnTo>
                  <a:pt x="269219" y="146659"/>
                </a:lnTo>
                <a:close/>
                <a:moveTo>
                  <a:pt x="107612" y="136050"/>
                </a:moveTo>
                <a:lnTo>
                  <a:pt x="131902" y="138520"/>
                </a:lnTo>
                <a:lnTo>
                  <a:pt x="128766" y="152929"/>
                </a:lnTo>
                <a:lnTo>
                  <a:pt x="111507" y="149509"/>
                </a:lnTo>
                <a:lnTo>
                  <a:pt x="107612" y="136050"/>
                </a:lnTo>
                <a:close/>
                <a:moveTo>
                  <a:pt x="251706" y="145107"/>
                </a:moveTo>
                <a:lnTo>
                  <a:pt x="253796" y="151251"/>
                </a:lnTo>
                <a:lnTo>
                  <a:pt x="248824" y="153214"/>
                </a:lnTo>
                <a:cubicBezTo>
                  <a:pt x="248824" y="153183"/>
                  <a:pt x="248824" y="153183"/>
                  <a:pt x="248824" y="153183"/>
                </a:cubicBezTo>
                <a:lnTo>
                  <a:pt x="246639" y="147134"/>
                </a:lnTo>
                <a:lnTo>
                  <a:pt x="251706" y="145107"/>
                </a:lnTo>
                <a:close/>
                <a:moveTo>
                  <a:pt x="230107" y="144252"/>
                </a:moveTo>
                <a:lnTo>
                  <a:pt x="232768" y="152169"/>
                </a:lnTo>
                <a:lnTo>
                  <a:pt x="227637" y="154196"/>
                </a:lnTo>
                <a:lnTo>
                  <a:pt x="224914" y="146342"/>
                </a:lnTo>
                <a:lnTo>
                  <a:pt x="230107" y="144252"/>
                </a:lnTo>
                <a:close/>
                <a:moveTo>
                  <a:pt x="246132" y="147356"/>
                </a:moveTo>
                <a:lnTo>
                  <a:pt x="248317" y="153373"/>
                </a:lnTo>
                <a:lnTo>
                  <a:pt x="248349" y="153404"/>
                </a:lnTo>
                <a:lnTo>
                  <a:pt x="243535" y="155305"/>
                </a:lnTo>
                <a:lnTo>
                  <a:pt x="241508" y="149193"/>
                </a:lnTo>
                <a:lnTo>
                  <a:pt x="246132" y="147356"/>
                </a:lnTo>
                <a:close/>
                <a:moveTo>
                  <a:pt x="273177" y="145361"/>
                </a:moveTo>
                <a:lnTo>
                  <a:pt x="276281" y="154260"/>
                </a:lnTo>
                <a:lnTo>
                  <a:pt x="272576" y="155653"/>
                </a:lnTo>
                <a:lnTo>
                  <a:pt x="269599" y="146564"/>
                </a:lnTo>
                <a:lnTo>
                  <a:pt x="273177" y="145361"/>
                </a:lnTo>
                <a:close/>
                <a:moveTo>
                  <a:pt x="260541" y="149636"/>
                </a:moveTo>
                <a:lnTo>
                  <a:pt x="262315" y="154830"/>
                </a:lnTo>
                <a:lnTo>
                  <a:pt x="256456" y="156825"/>
                </a:lnTo>
                <a:lnTo>
                  <a:pt x="256044" y="151188"/>
                </a:lnTo>
                <a:lnTo>
                  <a:pt x="260541" y="149636"/>
                </a:lnTo>
                <a:close/>
                <a:moveTo>
                  <a:pt x="276408" y="154671"/>
                </a:moveTo>
                <a:lnTo>
                  <a:pt x="276819" y="155780"/>
                </a:lnTo>
                <a:lnTo>
                  <a:pt x="273082" y="157205"/>
                </a:lnTo>
                <a:lnTo>
                  <a:pt x="272702" y="156096"/>
                </a:lnTo>
                <a:lnTo>
                  <a:pt x="276408" y="154671"/>
                </a:lnTo>
                <a:close/>
                <a:moveTo>
                  <a:pt x="270549" y="150966"/>
                </a:moveTo>
                <a:lnTo>
                  <a:pt x="272132" y="155811"/>
                </a:lnTo>
                <a:lnTo>
                  <a:pt x="267445" y="157616"/>
                </a:lnTo>
                <a:lnTo>
                  <a:pt x="265862" y="152644"/>
                </a:lnTo>
                <a:lnTo>
                  <a:pt x="270549" y="150966"/>
                </a:lnTo>
                <a:close/>
                <a:moveTo>
                  <a:pt x="132630" y="145962"/>
                </a:moveTo>
                <a:lnTo>
                  <a:pt x="155527" y="149573"/>
                </a:lnTo>
                <a:lnTo>
                  <a:pt x="153975" y="157046"/>
                </a:lnTo>
                <a:lnTo>
                  <a:pt x="153785" y="157870"/>
                </a:lnTo>
                <a:lnTo>
                  <a:pt x="131047" y="153373"/>
                </a:lnTo>
                <a:lnTo>
                  <a:pt x="132630" y="145962"/>
                </a:lnTo>
                <a:close/>
                <a:moveTo>
                  <a:pt x="241065" y="149351"/>
                </a:moveTo>
                <a:lnTo>
                  <a:pt x="243123" y="155463"/>
                </a:lnTo>
                <a:lnTo>
                  <a:pt x="235396" y="158503"/>
                </a:lnTo>
                <a:lnTo>
                  <a:pt x="233338" y="152423"/>
                </a:lnTo>
                <a:lnTo>
                  <a:pt x="241065" y="149351"/>
                </a:lnTo>
                <a:close/>
                <a:moveTo>
                  <a:pt x="264120" y="148401"/>
                </a:moveTo>
                <a:lnTo>
                  <a:pt x="267065" y="157743"/>
                </a:lnTo>
                <a:lnTo>
                  <a:pt x="264215" y="158852"/>
                </a:lnTo>
                <a:lnTo>
                  <a:pt x="261048" y="149446"/>
                </a:lnTo>
                <a:lnTo>
                  <a:pt x="264120" y="148401"/>
                </a:lnTo>
                <a:close/>
                <a:moveTo>
                  <a:pt x="272291" y="156255"/>
                </a:moveTo>
                <a:lnTo>
                  <a:pt x="272639" y="157363"/>
                </a:lnTo>
                <a:lnTo>
                  <a:pt x="267920" y="159168"/>
                </a:lnTo>
                <a:lnTo>
                  <a:pt x="267572" y="158060"/>
                </a:lnTo>
                <a:lnTo>
                  <a:pt x="272291" y="156255"/>
                </a:lnTo>
                <a:close/>
                <a:moveTo>
                  <a:pt x="232926" y="152613"/>
                </a:moveTo>
                <a:lnTo>
                  <a:pt x="234985" y="158662"/>
                </a:lnTo>
                <a:lnTo>
                  <a:pt x="229854" y="160688"/>
                </a:lnTo>
                <a:cubicBezTo>
                  <a:pt x="229189" y="158788"/>
                  <a:pt x="228524" y="156761"/>
                  <a:pt x="227796" y="154640"/>
                </a:cubicBezTo>
                <a:lnTo>
                  <a:pt x="232926" y="152613"/>
                </a:lnTo>
                <a:close/>
                <a:moveTo>
                  <a:pt x="63180" y="0"/>
                </a:moveTo>
                <a:lnTo>
                  <a:pt x="64542" y="2724"/>
                </a:lnTo>
                <a:lnTo>
                  <a:pt x="60108" y="4909"/>
                </a:lnTo>
                <a:lnTo>
                  <a:pt x="57954" y="32"/>
                </a:lnTo>
                <a:lnTo>
                  <a:pt x="56941" y="32"/>
                </a:lnTo>
                <a:lnTo>
                  <a:pt x="57131" y="444"/>
                </a:lnTo>
                <a:lnTo>
                  <a:pt x="49847" y="3009"/>
                </a:lnTo>
                <a:lnTo>
                  <a:pt x="48675" y="32"/>
                </a:lnTo>
                <a:lnTo>
                  <a:pt x="48200" y="32"/>
                </a:lnTo>
                <a:lnTo>
                  <a:pt x="43007" y="1805"/>
                </a:lnTo>
                <a:lnTo>
                  <a:pt x="42215" y="32"/>
                </a:lnTo>
                <a:lnTo>
                  <a:pt x="41740" y="32"/>
                </a:lnTo>
                <a:lnTo>
                  <a:pt x="43988" y="5067"/>
                </a:lnTo>
                <a:lnTo>
                  <a:pt x="39428" y="6651"/>
                </a:lnTo>
                <a:lnTo>
                  <a:pt x="36356" y="32"/>
                </a:lnTo>
                <a:lnTo>
                  <a:pt x="35849" y="32"/>
                </a:lnTo>
                <a:lnTo>
                  <a:pt x="37180" y="2851"/>
                </a:lnTo>
                <a:lnTo>
                  <a:pt x="32619" y="4814"/>
                </a:lnTo>
                <a:lnTo>
                  <a:pt x="30656" y="32"/>
                </a:lnTo>
                <a:lnTo>
                  <a:pt x="29674" y="32"/>
                </a:lnTo>
                <a:lnTo>
                  <a:pt x="33253" y="8804"/>
                </a:lnTo>
                <a:lnTo>
                  <a:pt x="21503" y="12921"/>
                </a:lnTo>
                <a:lnTo>
                  <a:pt x="26792" y="32"/>
                </a:lnTo>
                <a:lnTo>
                  <a:pt x="26285" y="32"/>
                </a:lnTo>
                <a:lnTo>
                  <a:pt x="22327" y="9691"/>
                </a:lnTo>
                <a:lnTo>
                  <a:pt x="17576" y="32"/>
                </a:lnTo>
                <a:lnTo>
                  <a:pt x="17070" y="32"/>
                </a:lnTo>
                <a:lnTo>
                  <a:pt x="22073" y="10261"/>
                </a:lnTo>
                <a:lnTo>
                  <a:pt x="21060" y="12763"/>
                </a:lnTo>
                <a:lnTo>
                  <a:pt x="14631" y="32"/>
                </a:lnTo>
                <a:lnTo>
                  <a:pt x="12066" y="32"/>
                </a:lnTo>
                <a:lnTo>
                  <a:pt x="15011" y="5891"/>
                </a:lnTo>
                <a:lnTo>
                  <a:pt x="5922" y="8583"/>
                </a:lnTo>
                <a:lnTo>
                  <a:pt x="2280" y="412"/>
                </a:lnTo>
                <a:lnTo>
                  <a:pt x="2122" y="32"/>
                </a:lnTo>
                <a:lnTo>
                  <a:pt x="1615" y="32"/>
                </a:lnTo>
                <a:lnTo>
                  <a:pt x="1774" y="380"/>
                </a:lnTo>
                <a:lnTo>
                  <a:pt x="32" y="1235"/>
                </a:lnTo>
                <a:lnTo>
                  <a:pt x="32" y="1742"/>
                </a:lnTo>
                <a:lnTo>
                  <a:pt x="1964" y="824"/>
                </a:lnTo>
                <a:lnTo>
                  <a:pt x="3642" y="4592"/>
                </a:lnTo>
                <a:lnTo>
                  <a:pt x="95" y="6936"/>
                </a:lnTo>
                <a:lnTo>
                  <a:pt x="32" y="6809"/>
                </a:lnTo>
                <a:lnTo>
                  <a:pt x="32" y="7664"/>
                </a:lnTo>
                <a:lnTo>
                  <a:pt x="2059" y="10894"/>
                </a:lnTo>
                <a:lnTo>
                  <a:pt x="32" y="12130"/>
                </a:lnTo>
                <a:lnTo>
                  <a:pt x="32" y="12668"/>
                </a:lnTo>
                <a:lnTo>
                  <a:pt x="2312" y="11274"/>
                </a:lnTo>
                <a:lnTo>
                  <a:pt x="4244" y="14346"/>
                </a:lnTo>
                <a:lnTo>
                  <a:pt x="697" y="16215"/>
                </a:lnTo>
                <a:lnTo>
                  <a:pt x="63" y="15075"/>
                </a:lnTo>
                <a:lnTo>
                  <a:pt x="63" y="15993"/>
                </a:lnTo>
                <a:lnTo>
                  <a:pt x="253" y="16437"/>
                </a:lnTo>
                <a:lnTo>
                  <a:pt x="32" y="16532"/>
                </a:lnTo>
                <a:lnTo>
                  <a:pt x="32" y="17070"/>
                </a:lnTo>
                <a:lnTo>
                  <a:pt x="475" y="16817"/>
                </a:lnTo>
                <a:lnTo>
                  <a:pt x="2059" y="19698"/>
                </a:lnTo>
                <a:lnTo>
                  <a:pt x="1552" y="19888"/>
                </a:lnTo>
                <a:lnTo>
                  <a:pt x="792" y="19793"/>
                </a:lnTo>
                <a:lnTo>
                  <a:pt x="0" y="18812"/>
                </a:lnTo>
                <a:lnTo>
                  <a:pt x="0" y="22517"/>
                </a:lnTo>
                <a:lnTo>
                  <a:pt x="32" y="22549"/>
                </a:lnTo>
                <a:lnTo>
                  <a:pt x="0" y="22580"/>
                </a:lnTo>
                <a:lnTo>
                  <a:pt x="0" y="23182"/>
                </a:lnTo>
                <a:lnTo>
                  <a:pt x="317" y="22929"/>
                </a:lnTo>
                <a:cubicBezTo>
                  <a:pt x="1583" y="24512"/>
                  <a:pt x="2692" y="26222"/>
                  <a:pt x="3674" y="27996"/>
                </a:cubicBezTo>
                <a:cubicBezTo>
                  <a:pt x="4307" y="29326"/>
                  <a:pt x="4845" y="30656"/>
                  <a:pt x="5320" y="32049"/>
                </a:cubicBezTo>
                <a:lnTo>
                  <a:pt x="3864" y="32049"/>
                </a:lnTo>
                <a:lnTo>
                  <a:pt x="2312" y="27457"/>
                </a:lnTo>
                <a:cubicBezTo>
                  <a:pt x="2280" y="27426"/>
                  <a:pt x="2280" y="27394"/>
                  <a:pt x="2280" y="27362"/>
                </a:cubicBezTo>
                <a:lnTo>
                  <a:pt x="32" y="24449"/>
                </a:lnTo>
                <a:lnTo>
                  <a:pt x="32" y="25209"/>
                </a:lnTo>
                <a:lnTo>
                  <a:pt x="1869" y="27616"/>
                </a:lnTo>
                <a:lnTo>
                  <a:pt x="3452" y="32334"/>
                </a:lnTo>
                <a:cubicBezTo>
                  <a:pt x="3484" y="32429"/>
                  <a:pt x="3579" y="32493"/>
                  <a:pt x="3674" y="32493"/>
                </a:cubicBezTo>
                <a:lnTo>
                  <a:pt x="5479" y="32493"/>
                </a:lnTo>
                <a:cubicBezTo>
                  <a:pt x="5669" y="33031"/>
                  <a:pt x="5859" y="33601"/>
                  <a:pt x="6049" y="34171"/>
                </a:cubicBezTo>
                <a:lnTo>
                  <a:pt x="32" y="34836"/>
                </a:lnTo>
                <a:lnTo>
                  <a:pt x="32" y="35280"/>
                </a:lnTo>
                <a:lnTo>
                  <a:pt x="6207" y="34614"/>
                </a:lnTo>
                <a:cubicBezTo>
                  <a:pt x="6587" y="35755"/>
                  <a:pt x="6967" y="36990"/>
                  <a:pt x="7347" y="38256"/>
                </a:cubicBezTo>
                <a:lnTo>
                  <a:pt x="32" y="39333"/>
                </a:lnTo>
                <a:lnTo>
                  <a:pt x="32" y="39808"/>
                </a:lnTo>
                <a:lnTo>
                  <a:pt x="7474" y="38700"/>
                </a:lnTo>
                <a:cubicBezTo>
                  <a:pt x="8677" y="42722"/>
                  <a:pt x="9912" y="47219"/>
                  <a:pt x="11021" y="51272"/>
                </a:cubicBezTo>
                <a:cubicBezTo>
                  <a:pt x="7189" y="52064"/>
                  <a:pt x="3389" y="52887"/>
                  <a:pt x="32" y="53647"/>
                </a:cubicBezTo>
                <a:lnTo>
                  <a:pt x="32" y="55991"/>
                </a:lnTo>
                <a:cubicBezTo>
                  <a:pt x="3547" y="55231"/>
                  <a:pt x="7569" y="54376"/>
                  <a:pt x="11623" y="53521"/>
                </a:cubicBezTo>
                <a:cubicBezTo>
                  <a:pt x="13333" y="59823"/>
                  <a:pt x="14378" y="63465"/>
                  <a:pt x="15011" y="64605"/>
                </a:cubicBezTo>
                <a:cubicBezTo>
                  <a:pt x="16626" y="67328"/>
                  <a:pt x="42278" y="80914"/>
                  <a:pt x="50702" y="85316"/>
                </a:cubicBezTo>
                <a:lnTo>
                  <a:pt x="61406" y="107865"/>
                </a:lnTo>
                <a:lnTo>
                  <a:pt x="60171" y="107801"/>
                </a:lnTo>
                <a:cubicBezTo>
                  <a:pt x="60138" y="107796"/>
                  <a:pt x="60104" y="107793"/>
                  <a:pt x="60070" y="107793"/>
                </a:cubicBezTo>
                <a:cubicBezTo>
                  <a:pt x="59914" y="107793"/>
                  <a:pt x="59758" y="107850"/>
                  <a:pt x="59601" y="107928"/>
                </a:cubicBezTo>
                <a:cubicBezTo>
                  <a:pt x="47757" y="114230"/>
                  <a:pt x="29611" y="123762"/>
                  <a:pt x="28217" y="124237"/>
                </a:cubicBezTo>
                <a:cubicBezTo>
                  <a:pt x="28164" y="124251"/>
                  <a:pt x="28099" y="124257"/>
                  <a:pt x="28023" y="124257"/>
                </a:cubicBezTo>
                <a:cubicBezTo>
                  <a:pt x="26825" y="124257"/>
                  <a:pt x="22853" y="122650"/>
                  <a:pt x="19160" y="120595"/>
                </a:cubicBezTo>
                <a:cubicBezTo>
                  <a:pt x="18981" y="120496"/>
                  <a:pt x="18793" y="120450"/>
                  <a:pt x="18610" y="120450"/>
                </a:cubicBezTo>
                <a:cubicBezTo>
                  <a:pt x="17979" y="120450"/>
                  <a:pt x="17401" y="120985"/>
                  <a:pt x="17450" y="121672"/>
                </a:cubicBezTo>
                <a:lnTo>
                  <a:pt x="32" y="130825"/>
                </a:lnTo>
                <a:lnTo>
                  <a:pt x="32" y="131870"/>
                </a:lnTo>
                <a:lnTo>
                  <a:pt x="17893" y="122496"/>
                </a:lnTo>
                <a:cubicBezTo>
                  <a:pt x="17956" y="122527"/>
                  <a:pt x="18020" y="122559"/>
                  <a:pt x="18051" y="122591"/>
                </a:cubicBezTo>
                <a:cubicBezTo>
                  <a:pt x="20320" y="123838"/>
                  <a:pt x="25456" y="126507"/>
                  <a:pt x="28120" y="126507"/>
                </a:cubicBezTo>
                <a:cubicBezTo>
                  <a:pt x="28432" y="126507"/>
                  <a:pt x="28710" y="126471"/>
                  <a:pt x="28946" y="126391"/>
                </a:cubicBezTo>
                <a:cubicBezTo>
                  <a:pt x="30941" y="125726"/>
                  <a:pt x="56339" y="112267"/>
                  <a:pt x="60425" y="110081"/>
                </a:cubicBezTo>
                <a:cubicBezTo>
                  <a:pt x="76513" y="110778"/>
                  <a:pt x="91334" y="116130"/>
                  <a:pt x="93265" y="116827"/>
                </a:cubicBezTo>
                <a:lnTo>
                  <a:pt x="102164" y="125568"/>
                </a:lnTo>
                <a:lnTo>
                  <a:pt x="109258" y="149984"/>
                </a:lnTo>
                <a:lnTo>
                  <a:pt x="107485" y="158471"/>
                </a:lnTo>
                <a:lnTo>
                  <a:pt x="109828" y="158471"/>
                </a:lnTo>
                <a:lnTo>
                  <a:pt x="110145" y="156888"/>
                </a:lnTo>
                <a:lnTo>
                  <a:pt x="116099" y="158408"/>
                </a:lnTo>
                <a:lnTo>
                  <a:pt x="117872" y="158408"/>
                </a:lnTo>
                <a:lnTo>
                  <a:pt x="110240" y="156445"/>
                </a:lnTo>
                <a:lnTo>
                  <a:pt x="111507" y="150459"/>
                </a:lnTo>
                <a:lnTo>
                  <a:pt x="128576" y="153848"/>
                </a:lnTo>
                <a:lnTo>
                  <a:pt x="127563" y="158503"/>
                </a:lnTo>
                <a:cubicBezTo>
                  <a:pt x="128355" y="158535"/>
                  <a:pt x="129115" y="158566"/>
                  <a:pt x="129907" y="158598"/>
                </a:cubicBezTo>
                <a:lnTo>
                  <a:pt x="130857" y="154260"/>
                </a:lnTo>
                <a:lnTo>
                  <a:pt x="153563" y="158757"/>
                </a:lnTo>
                <a:lnTo>
                  <a:pt x="153215" y="160245"/>
                </a:lnTo>
                <a:lnTo>
                  <a:pt x="154133" y="160277"/>
                </a:lnTo>
                <a:lnTo>
                  <a:pt x="154482" y="158915"/>
                </a:lnTo>
                <a:lnTo>
                  <a:pt x="158440" y="159517"/>
                </a:lnTo>
                <a:lnTo>
                  <a:pt x="158345" y="160530"/>
                </a:lnTo>
                <a:lnTo>
                  <a:pt x="158820" y="160530"/>
                </a:lnTo>
                <a:lnTo>
                  <a:pt x="158884" y="159580"/>
                </a:lnTo>
                <a:lnTo>
                  <a:pt x="167244" y="160878"/>
                </a:lnTo>
                <a:cubicBezTo>
                  <a:pt x="169430" y="160973"/>
                  <a:pt x="171615" y="161037"/>
                  <a:pt x="173832" y="161100"/>
                </a:cubicBezTo>
                <a:lnTo>
                  <a:pt x="174655" y="161100"/>
                </a:lnTo>
                <a:lnTo>
                  <a:pt x="154703" y="158028"/>
                </a:lnTo>
                <a:lnTo>
                  <a:pt x="154893" y="157236"/>
                </a:lnTo>
                <a:lnTo>
                  <a:pt x="160024" y="132440"/>
                </a:lnTo>
                <a:cubicBezTo>
                  <a:pt x="165471" y="134245"/>
                  <a:pt x="171108" y="136810"/>
                  <a:pt x="176460" y="140800"/>
                </a:cubicBezTo>
                <a:cubicBezTo>
                  <a:pt x="178519" y="142352"/>
                  <a:pt x="180450" y="144062"/>
                  <a:pt x="182224" y="145899"/>
                </a:cubicBezTo>
                <a:lnTo>
                  <a:pt x="177379" y="161163"/>
                </a:lnTo>
                <a:lnTo>
                  <a:pt x="177854" y="161163"/>
                </a:lnTo>
                <a:lnTo>
                  <a:pt x="182604" y="146247"/>
                </a:lnTo>
                <a:cubicBezTo>
                  <a:pt x="183174" y="146849"/>
                  <a:pt x="183744" y="147451"/>
                  <a:pt x="184282" y="148084"/>
                </a:cubicBezTo>
                <a:lnTo>
                  <a:pt x="182541" y="153594"/>
                </a:lnTo>
                <a:lnTo>
                  <a:pt x="180102" y="161195"/>
                </a:lnTo>
                <a:lnTo>
                  <a:pt x="181052" y="161195"/>
                </a:lnTo>
                <a:lnTo>
                  <a:pt x="183396" y="153848"/>
                </a:lnTo>
                <a:cubicBezTo>
                  <a:pt x="183934" y="152359"/>
                  <a:pt x="184757" y="151029"/>
                  <a:pt x="185834" y="149889"/>
                </a:cubicBezTo>
                <a:cubicBezTo>
                  <a:pt x="188558" y="153309"/>
                  <a:pt x="190996" y="156951"/>
                  <a:pt x="193055" y="160815"/>
                </a:cubicBezTo>
                <a:cubicBezTo>
                  <a:pt x="193878" y="160720"/>
                  <a:pt x="194701" y="160657"/>
                  <a:pt x="195525" y="160593"/>
                </a:cubicBezTo>
                <a:cubicBezTo>
                  <a:pt x="193245" y="156223"/>
                  <a:pt x="190553" y="152074"/>
                  <a:pt x="187449" y="148242"/>
                </a:cubicBezTo>
                <a:cubicBezTo>
                  <a:pt x="188494" y="147324"/>
                  <a:pt x="189603" y="146469"/>
                  <a:pt x="190775" y="145709"/>
                </a:cubicBezTo>
                <a:cubicBezTo>
                  <a:pt x="193276" y="149921"/>
                  <a:pt x="195557" y="154165"/>
                  <a:pt x="196982" y="157806"/>
                </a:cubicBezTo>
                <a:cubicBezTo>
                  <a:pt x="197330" y="158693"/>
                  <a:pt x="197678" y="159580"/>
                  <a:pt x="197995" y="160435"/>
                </a:cubicBezTo>
                <a:lnTo>
                  <a:pt x="198977" y="160403"/>
                </a:lnTo>
                <a:cubicBezTo>
                  <a:pt x="198597" y="159453"/>
                  <a:pt x="198217" y="158471"/>
                  <a:pt x="197805" y="157458"/>
                </a:cubicBezTo>
                <a:cubicBezTo>
                  <a:pt x="197172" y="155811"/>
                  <a:pt x="196348" y="154038"/>
                  <a:pt x="195398" y="152169"/>
                </a:cubicBezTo>
                <a:lnTo>
                  <a:pt x="209713" y="146469"/>
                </a:lnTo>
                <a:lnTo>
                  <a:pt x="211359" y="151568"/>
                </a:lnTo>
                <a:lnTo>
                  <a:pt x="214431" y="160752"/>
                </a:lnTo>
                <a:lnTo>
                  <a:pt x="214906" y="160752"/>
                </a:lnTo>
                <a:lnTo>
                  <a:pt x="211866" y="151631"/>
                </a:lnTo>
                <a:lnTo>
                  <a:pt x="224090" y="146659"/>
                </a:lnTo>
                <a:cubicBezTo>
                  <a:pt x="225864" y="151821"/>
                  <a:pt x="227511" y="156666"/>
                  <a:pt x="228936" y="160847"/>
                </a:cubicBezTo>
                <a:lnTo>
                  <a:pt x="230583" y="160847"/>
                </a:lnTo>
                <a:lnTo>
                  <a:pt x="235111" y="159105"/>
                </a:lnTo>
                <a:lnTo>
                  <a:pt x="235713" y="160815"/>
                </a:lnTo>
                <a:lnTo>
                  <a:pt x="236188" y="160815"/>
                </a:lnTo>
                <a:lnTo>
                  <a:pt x="235555" y="158947"/>
                </a:lnTo>
                <a:lnTo>
                  <a:pt x="237518" y="158155"/>
                </a:lnTo>
                <a:lnTo>
                  <a:pt x="238436" y="160752"/>
                </a:lnTo>
                <a:lnTo>
                  <a:pt x="238911" y="160720"/>
                </a:lnTo>
                <a:lnTo>
                  <a:pt x="237961" y="157965"/>
                </a:lnTo>
                <a:lnTo>
                  <a:pt x="241287" y="156666"/>
                </a:lnTo>
                <a:lnTo>
                  <a:pt x="242395" y="160435"/>
                </a:lnTo>
                <a:lnTo>
                  <a:pt x="242870" y="160372"/>
                </a:lnTo>
                <a:lnTo>
                  <a:pt x="241698" y="156508"/>
                </a:lnTo>
                <a:lnTo>
                  <a:pt x="243282" y="155906"/>
                </a:lnTo>
                <a:lnTo>
                  <a:pt x="244644" y="160213"/>
                </a:lnTo>
                <a:lnTo>
                  <a:pt x="245119" y="160150"/>
                </a:lnTo>
                <a:lnTo>
                  <a:pt x="243694" y="155716"/>
                </a:lnTo>
                <a:lnTo>
                  <a:pt x="253764" y="151758"/>
                </a:lnTo>
                <a:lnTo>
                  <a:pt x="254176" y="157648"/>
                </a:lnTo>
                <a:lnTo>
                  <a:pt x="247335" y="160023"/>
                </a:lnTo>
                <a:cubicBezTo>
                  <a:pt x="247874" y="159992"/>
                  <a:pt x="248444" y="159960"/>
                  <a:pt x="248982" y="159928"/>
                </a:cubicBezTo>
                <a:lnTo>
                  <a:pt x="254208" y="158123"/>
                </a:lnTo>
                <a:lnTo>
                  <a:pt x="254303" y="159770"/>
                </a:lnTo>
                <a:lnTo>
                  <a:pt x="256615" y="159738"/>
                </a:lnTo>
                <a:lnTo>
                  <a:pt x="256456" y="157331"/>
                </a:lnTo>
                <a:lnTo>
                  <a:pt x="262442" y="155241"/>
                </a:lnTo>
                <a:lnTo>
                  <a:pt x="263740" y="159042"/>
                </a:lnTo>
                <a:lnTo>
                  <a:pt x="262062" y="159675"/>
                </a:lnTo>
                <a:lnTo>
                  <a:pt x="263423" y="159675"/>
                </a:lnTo>
                <a:lnTo>
                  <a:pt x="263867" y="159485"/>
                </a:lnTo>
                <a:lnTo>
                  <a:pt x="263930" y="159643"/>
                </a:lnTo>
                <a:lnTo>
                  <a:pt x="264405" y="159643"/>
                </a:lnTo>
                <a:lnTo>
                  <a:pt x="264310" y="159327"/>
                </a:lnTo>
                <a:lnTo>
                  <a:pt x="267129" y="158250"/>
                </a:lnTo>
                <a:lnTo>
                  <a:pt x="267477" y="159358"/>
                </a:lnTo>
                <a:lnTo>
                  <a:pt x="266875" y="159580"/>
                </a:lnTo>
                <a:lnTo>
                  <a:pt x="266875" y="159580"/>
                </a:lnTo>
                <a:lnTo>
                  <a:pt x="268300" y="159517"/>
                </a:lnTo>
                <a:lnTo>
                  <a:pt x="272766" y="157838"/>
                </a:lnTo>
                <a:lnTo>
                  <a:pt x="273272" y="159295"/>
                </a:lnTo>
                <a:lnTo>
                  <a:pt x="273747" y="159295"/>
                </a:lnTo>
                <a:lnTo>
                  <a:pt x="273209" y="157648"/>
                </a:lnTo>
                <a:lnTo>
                  <a:pt x="276946" y="156223"/>
                </a:lnTo>
                <a:lnTo>
                  <a:pt x="277928" y="159168"/>
                </a:lnTo>
                <a:lnTo>
                  <a:pt x="278403" y="159168"/>
                </a:lnTo>
                <a:lnTo>
                  <a:pt x="277326" y="155843"/>
                </a:lnTo>
                <a:lnTo>
                  <a:pt x="273589" y="145202"/>
                </a:lnTo>
                <a:lnTo>
                  <a:pt x="280335" y="142922"/>
                </a:lnTo>
                <a:lnTo>
                  <a:pt x="285180" y="157521"/>
                </a:lnTo>
                <a:lnTo>
                  <a:pt x="285180" y="156065"/>
                </a:lnTo>
                <a:lnTo>
                  <a:pt x="284800" y="154830"/>
                </a:lnTo>
                <a:lnTo>
                  <a:pt x="284832" y="154830"/>
                </a:lnTo>
                <a:lnTo>
                  <a:pt x="285180" y="154671"/>
                </a:lnTo>
                <a:lnTo>
                  <a:pt x="285180" y="154196"/>
                </a:lnTo>
                <a:lnTo>
                  <a:pt x="284673" y="154418"/>
                </a:lnTo>
                <a:lnTo>
                  <a:pt x="283565" y="151093"/>
                </a:lnTo>
                <a:lnTo>
                  <a:pt x="285212" y="150111"/>
                </a:lnTo>
                <a:lnTo>
                  <a:pt x="285212" y="149573"/>
                </a:lnTo>
                <a:lnTo>
                  <a:pt x="283407" y="150649"/>
                </a:lnTo>
                <a:lnTo>
                  <a:pt x="280778" y="142764"/>
                </a:lnTo>
                <a:lnTo>
                  <a:pt x="284578" y="141497"/>
                </a:lnTo>
                <a:lnTo>
                  <a:pt x="285212" y="143175"/>
                </a:lnTo>
                <a:lnTo>
                  <a:pt x="285212" y="141877"/>
                </a:lnTo>
                <a:lnTo>
                  <a:pt x="284990" y="141339"/>
                </a:lnTo>
                <a:lnTo>
                  <a:pt x="285212" y="141275"/>
                </a:lnTo>
                <a:lnTo>
                  <a:pt x="285212" y="140294"/>
                </a:lnTo>
                <a:lnTo>
                  <a:pt x="284673" y="140484"/>
                </a:lnTo>
                <a:lnTo>
                  <a:pt x="281158" y="131141"/>
                </a:lnTo>
                <a:lnTo>
                  <a:pt x="285212" y="129558"/>
                </a:lnTo>
                <a:lnTo>
                  <a:pt x="285212" y="129051"/>
                </a:lnTo>
                <a:lnTo>
                  <a:pt x="267445" y="136018"/>
                </a:lnTo>
                <a:cubicBezTo>
                  <a:pt x="267445" y="135987"/>
                  <a:pt x="267445" y="135987"/>
                  <a:pt x="267445" y="135955"/>
                </a:cubicBezTo>
                <a:lnTo>
                  <a:pt x="266400" y="133200"/>
                </a:lnTo>
                <a:lnTo>
                  <a:pt x="282171" y="123414"/>
                </a:lnTo>
                <a:lnTo>
                  <a:pt x="285180" y="127943"/>
                </a:lnTo>
                <a:lnTo>
                  <a:pt x="285180" y="125758"/>
                </a:lnTo>
                <a:lnTo>
                  <a:pt x="284958" y="125948"/>
                </a:lnTo>
                <a:lnTo>
                  <a:pt x="282900" y="122844"/>
                </a:lnTo>
                <a:lnTo>
                  <a:pt x="285180" y="120849"/>
                </a:lnTo>
                <a:lnTo>
                  <a:pt x="285180" y="120247"/>
                </a:lnTo>
                <a:lnTo>
                  <a:pt x="282646" y="122464"/>
                </a:lnTo>
                <a:lnTo>
                  <a:pt x="279828" y="118189"/>
                </a:lnTo>
                <a:lnTo>
                  <a:pt x="283977" y="114768"/>
                </a:lnTo>
                <a:lnTo>
                  <a:pt x="285180" y="116510"/>
                </a:lnTo>
                <a:lnTo>
                  <a:pt x="285180" y="115718"/>
                </a:lnTo>
                <a:lnTo>
                  <a:pt x="284325" y="114483"/>
                </a:lnTo>
                <a:lnTo>
                  <a:pt x="285180" y="113755"/>
                </a:lnTo>
                <a:lnTo>
                  <a:pt x="285180" y="113185"/>
                </a:lnTo>
                <a:lnTo>
                  <a:pt x="284072" y="114072"/>
                </a:lnTo>
                <a:lnTo>
                  <a:pt x="281411" y="110240"/>
                </a:lnTo>
                <a:lnTo>
                  <a:pt x="285180" y="107136"/>
                </a:lnTo>
                <a:lnTo>
                  <a:pt x="285180" y="106535"/>
                </a:lnTo>
                <a:lnTo>
                  <a:pt x="281126" y="109891"/>
                </a:lnTo>
                <a:lnTo>
                  <a:pt x="277928" y="105236"/>
                </a:lnTo>
                <a:cubicBezTo>
                  <a:pt x="279733" y="103906"/>
                  <a:pt x="281475" y="102608"/>
                  <a:pt x="283122" y="101404"/>
                </a:cubicBezTo>
                <a:lnTo>
                  <a:pt x="285180" y="104254"/>
                </a:lnTo>
                <a:lnTo>
                  <a:pt x="285180" y="103463"/>
                </a:lnTo>
                <a:lnTo>
                  <a:pt x="283470" y="101119"/>
                </a:lnTo>
                <a:cubicBezTo>
                  <a:pt x="284072" y="100676"/>
                  <a:pt x="284642" y="100264"/>
                  <a:pt x="285180" y="99852"/>
                </a:cubicBezTo>
                <a:lnTo>
                  <a:pt x="285180" y="98681"/>
                </a:lnTo>
                <a:cubicBezTo>
                  <a:pt x="284483" y="99251"/>
                  <a:pt x="283723" y="99789"/>
                  <a:pt x="282963" y="100391"/>
                </a:cubicBezTo>
                <a:lnTo>
                  <a:pt x="280145" y="96495"/>
                </a:lnTo>
                <a:lnTo>
                  <a:pt x="285180" y="92949"/>
                </a:lnTo>
                <a:lnTo>
                  <a:pt x="285180" y="92379"/>
                </a:lnTo>
                <a:lnTo>
                  <a:pt x="279891" y="96147"/>
                </a:lnTo>
                <a:lnTo>
                  <a:pt x="277611" y="92980"/>
                </a:lnTo>
                <a:lnTo>
                  <a:pt x="277643" y="92980"/>
                </a:lnTo>
                <a:lnTo>
                  <a:pt x="285180" y="87502"/>
                </a:lnTo>
                <a:lnTo>
                  <a:pt x="285180" y="86931"/>
                </a:lnTo>
                <a:lnTo>
                  <a:pt x="277389" y="92600"/>
                </a:lnTo>
                <a:lnTo>
                  <a:pt x="277326" y="92600"/>
                </a:lnTo>
                <a:lnTo>
                  <a:pt x="273652" y="87470"/>
                </a:lnTo>
                <a:lnTo>
                  <a:pt x="282932" y="79204"/>
                </a:lnTo>
                <a:cubicBezTo>
                  <a:pt x="283660" y="80123"/>
                  <a:pt x="284420" y="81073"/>
                  <a:pt x="285180" y="82023"/>
                </a:cubicBezTo>
                <a:lnTo>
                  <a:pt x="285180" y="81294"/>
                </a:lnTo>
                <a:cubicBezTo>
                  <a:pt x="284515" y="80471"/>
                  <a:pt x="283882" y="79679"/>
                  <a:pt x="283280" y="78888"/>
                </a:cubicBezTo>
                <a:lnTo>
                  <a:pt x="285180" y="77177"/>
                </a:lnTo>
                <a:lnTo>
                  <a:pt x="285180" y="76576"/>
                </a:lnTo>
                <a:lnTo>
                  <a:pt x="282995" y="78508"/>
                </a:lnTo>
                <a:cubicBezTo>
                  <a:pt x="282425" y="77779"/>
                  <a:pt x="281886" y="77082"/>
                  <a:pt x="281348" y="76386"/>
                </a:cubicBezTo>
                <a:cubicBezTo>
                  <a:pt x="280493" y="75246"/>
                  <a:pt x="279670" y="74201"/>
                  <a:pt x="279005" y="73251"/>
                </a:cubicBezTo>
                <a:lnTo>
                  <a:pt x="281981" y="70685"/>
                </a:lnTo>
                <a:lnTo>
                  <a:pt x="285180" y="74676"/>
                </a:lnTo>
                <a:lnTo>
                  <a:pt x="285180" y="73947"/>
                </a:lnTo>
                <a:lnTo>
                  <a:pt x="282330" y="70400"/>
                </a:lnTo>
                <a:lnTo>
                  <a:pt x="285180" y="67898"/>
                </a:lnTo>
                <a:lnTo>
                  <a:pt x="285180" y="66663"/>
                </a:lnTo>
                <a:lnTo>
                  <a:pt x="284325" y="67423"/>
                </a:lnTo>
                <a:cubicBezTo>
                  <a:pt x="283375" y="64447"/>
                  <a:pt x="281380" y="58144"/>
                  <a:pt x="280525" y="55358"/>
                </a:cubicBezTo>
                <a:lnTo>
                  <a:pt x="283407" y="54376"/>
                </a:lnTo>
                <a:lnTo>
                  <a:pt x="285180" y="54598"/>
                </a:lnTo>
                <a:lnTo>
                  <a:pt x="285180" y="52286"/>
                </a:lnTo>
                <a:lnTo>
                  <a:pt x="283407" y="52064"/>
                </a:lnTo>
                <a:lnTo>
                  <a:pt x="283343" y="52064"/>
                </a:lnTo>
                <a:lnTo>
                  <a:pt x="273336" y="51621"/>
                </a:lnTo>
                <a:lnTo>
                  <a:pt x="271562" y="45762"/>
                </a:lnTo>
                <a:lnTo>
                  <a:pt x="285180" y="47250"/>
                </a:lnTo>
                <a:lnTo>
                  <a:pt x="285180" y="46775"/>
                </a:lnTo>
                <a:lnTo>
                  <a:pt x="271404" y="45255"/>
                </a:lnTo>
                <a:lnTo>
                  <a:pt x="270137" y="41138"/>
                </a:lnTo>
                <a:lnTo>
                  <a:pt x="285180" y="41803"/>
                </a:lnTo>
                <a:lnTo>
                  <a:pt x="285180" y="41328"/>
                </a:lnTo>
                <a:lnTo>
                  <a:pt x="252244" y="39840"/>
                </a:lnTo>
                <a:lnTo>
                  <a:pt x="244390" y="39840"/>
                </a:lnTo>
                <a:cubicBezTo>
                  <a:pt x="244707" y="36673"/>
                  <a:pt x="244992" y="33918"/>
                  <a:pt x="245214" y="31638"/>
                </a:cubicBezTo>
                <a:lnTo>
                  <a:pt x="268680" y="32018"/>
                </a:lnTo>
                <a:lnTo>
                  <a:pt x="276946" y="32524"/>
                </a:lnTo>
                <a:lnTo>
                  <a:pt x="285148" y="33063"/>
                </a:lnTo>
                <a:lnTo>
                  <a:pt x="285148" y="32588"/>
                </a:lnTo>
                <a:lnTo>
                  <a:pt x="277168" y="32081"/>
                </a:lnTo>
                <a:lnTo>
                  <a:pt x="277263" y="28724"/>
                </a:lnTo>
                <a:lnTo>
                  <a:pt x="285148" y="28629"/>
                </a:lnTo>
                <a:lnTo>
                  <a:pt x="285148" y="28186"/>
                </a:lnTo>
                <a:lnTo>
                  <a:pt x="277326" y="28249"/>
                </a:lnTo>
                <a:lnTo>
                  <a:pt x="277453" y="24037"/>
                </a:lnTo>
                <a:lnTo>
                  <a:pt x="285212" y="24829"/>
                </a:lnTo>
                <a:lnTo>
                  <a:pt x="285212" y="24385"/>
                </a:lnTo>
                <a:lnTo>
                  <a:pt x="283977" y="24259"/>
                </a:lnTo>
                <a:lnTo>
                  <a:pt x="283977" y="15106"/>
                </a:lnTo>
                <a:lnTo>
                  <a:pt x="285212" y="15201"/>
                </a:lnTo>
                <a:lnTo>
                  <a:pt x="285212" y="14726"/>
                </a:lnTo>
                <a:lnTo>
                  <a:pt x="268237" y="13460"/>
                </a:lnTo>
                <a:lnTo>
                  <a:pt x="268807" y="5099"/>
                </a:lnTo>
                <a:lnTo>
                  <a:pt x="268807" y="32"/>
                </a:lnTo>
                <a:lnTo>
                  <a:pt x="268332" y="32"/>
                </a:lnTo>
                <a:lnTo>
                  <a:pt x="268332" y="4814"/>
                </a:lnTo>
                <a:lnTo>
                  <a:pt x="260415" y="4022"/>
                </a:lnTo>
                <a:lnTo>
                  <a:pt x="260541" y="32"/>
                </a:lnTo>
                <a:lnTo>
                  <a:pt x="260098" y="32"/>
                </a:lnTo>
                <a:lnTo>
                  <a:pt x="259971" y="3991"/>
                </a:lnTo>
                <a:lnTo>
                  <a:pt x="255158" y="3484"/>
                </a:lnTo>
                <a:lnTo>
                  <a:pt x="255221" y="32"/>
                </a:lnTo>
                <a:lnTo>
                  <a:pt x="254746" y="32"/>
                </a:lnTo>
                <a:lnTo>
                  <a:pt x="254714" y="3421"/>
                </a:lnTo>
                <a:lnTo>
                  <a:pt x="246132" y="2566"/>
                </a:lnTo>
                <a:lnTo>
                  <a:pt x="246132" y="32"/>
                </a:lnTo>
                <a:lnTo>
                  <a:pt x="243820" y="32"/>
                </a:lnTo>
                <a:lnTo>
                  <a:pt x="243820" y="2312"/>
                </a:lnTo>
                <a:lnTo>
                  <a:pt x="233401" y="1267"/>
                </a:lnTo>
                <a:lnTo>
                  <a:pt x="233591" y="32"/>
                </a:lnTo>
                <a:lnTo>
                  <a:pt x="233148" y="32"/>
                </a:lnTo>
                <a:lnTo>
                  <a:pt x="232926" y="1457"/>
                </a:lnTo>
                <a:lnTo>
                  <a:pt x="232419" y="4846"/>
                </a:lnTo>
                <a:lnTo>
                  <a:pt x="225072" y="4339"/>
                </a:lnTo>
                <a:lnTo>
                  <a:pt x="225705" y="32"/>
                </a:lnTo>
                <a:lnTo>
                  <a:pt x="224787" y="32"/>
                </a:lnTo>
                <a:lnTo>
                  <a:pt x="224154" y="4307"/>
                </a:lnTo>
                <a:cubicBezTo>
                  <a:pt x="216585" y="3801"/>
                  <a:pt x="209143" y="3294"/>
                  <a:pt x="205976" y="3136"/>
                </a:cubicBezTo>
                <a:cubicBezTo>
                  <a:pt x="205627" y="3104"/>
                  <a:pt x="205216" y="3072"/>
                  <a:pt x="204804" y="3041"/>
                </a:cubicBezTo>
                <a:lnTo>
                  <a:pt x="205089" y="32"/>
                </a:lnTo>
                <a:lnTo>
                  <a:pt x="204139" y="32"/>
                </a:lnTo>
                <a:lnTo>
                  <a:pt x="203886" y="2946"/>
                </a:lnTo>
                <a:cubicBezTo>
                  <a:pt x="199674" y="2439"/>
                  <a:pt x="192611" y="1235"/>
                  <a:pt x="185961" y="32"/>
                </a:cubicBezTo>
                <a:lnTo>
                  <a:pt x="180925" y="32"/>
                </a:lnTo>
                <a:cubicBezTo>
                  <a:pt x="183174" y="444"/>
                  <a:pt x="185581" y="887"/>
                  <a:pt x="188019" y="1330"/>
                </a:cubicBezTo>
                <a:lnTo>
                  <a:pt x="187608" y="5637"/>
                </a:lnTo>
                <a:lnTo>
                  <a:pt x="175447" y="4751"/>
                </a:lnTo>
                <a:lnTo>
                  <a:pt x="176840" y="32"/>
                </a:lnTo>
                <a:lnTo>
                  <a:pt x="176333" y="32"/>
                </a:lnTo>
                <a:lnTo>
                  <a:pt x="175003" y="4592"/>
                </a:lnTo>
                <a:lnTo>
                  <a:pt x="167941" y="32"/>
                </a:lnTo>
                <a:lnTo>
                  <a:pt x="167086" y="32"/>
                </a:lnTo>
                <a:lnTo>
                  <a:pt x="174877" y="5036"/>
                </a:lnTo>
                <a:lnTo>
                  <a:pt x="173673" y="9184"/>
                </a:lnTo>
                <a:lnTo>
                  <a:pt x="162779" y="2756"/>
                </a:lnTo>
                <a:lnTo>
                  <a:pt x="162716" y="2724"/>
                </a:lnTo>
                <a:lnTo>
                  <a:pt x="156477" y="32"/>
                </a:lnTo>
                <a:lnTo>
                  <a:pt x="154165" y="32"/>
                </a:lnTo>
                <a:lnTo>
                  <a:pt x="162336" y="3579"/>
                </a:lnTo>
                <a:lnTo>
                  <a:pt x="181179" y="14695"/>
                </a:lnTo>
                <a:lnTo>
                  <a:pt x="177822" y="20300"/>
                </a:lnTo>
                <a:lnTo>
                  <a:pt x="150143" y="7664"/>
                </a:lnTo>
                <a:lnTo>
                  <a:pt x="148781" y="32"/>
                </a:lnTo>
                <a:lnTo>
                  <a:pt x="147831" y="32"/>
                </a:lnTo>
                <a:lnTo>
                  <a:pt x="149130" y="7284"/>
                </a:lnTo>
                <a:lnTo>
                  <a:pt x="127690" y="64"/>
                </a:lnTo>
                <a:lnTo>
                  <a:pt x="127690" y="32"/>
                </a:lnTo>
                <a:lnTo>
                  <a:pt x="126170" y="32"/>
                </a:lnTo>
                <a:lnTo>
                  <a:pt x="126613" y="159"/>
                </a:lnTo>
                <a:cubicBezTo>
                  <a:pt x="125220" y="3231"/>
                  <a:pt x="123098" y="7918"/>
                  <a:pt x="120881" y="12858"/>
                </a:cubicBezTo>
                <a:cubicBezTo>
                  <a:pt x="109417" y="7981"/>
                  <a:pt x="95166" y="1869"/>
                  <a:pt x="94437" y="1552"/>
                </a:cubicBezTo>
                <a:cubicBezTo>
                  <a:pt x="93772" y="1140"/>
                  <a:pt x="93202" y="634"/>
                  <a:pt x="92695" y="32"/>
                </a:cubicBezTo>
                <a:lnTo>
                  <a:pt x="92062" y="32"/>
                </a:lnTo>
                <a:cubicBezTo>
                  <a:pt x="92854" y="887"/>
                  <a:pt x="93709" y="1742"/>
                  <a:pt x="94247" y="1964"/>
                </a:cubicBezTo>
                <a:cubicBezTo>
                  <a:pt x="94659" y="2154"/>
                  <a:pt x="99473" y="4212"/>
                  <a:pt x="105648" y="6873"/>
                </a:cubicBezTo>
                <a:cubicBezTo>
                  <a:pt x="105268" y="7728"/>
                  <a:pt x="103780" y="10863"/>
                  <a:pt x="103495" y="11369"/>
                </a:cubicBezTo>
                <a:cubicBezTo>
                  <a:pt x="103241" y="11750"/>
                  <a:pt x="103273" y="13238"/>
                  <a:pt x="103400" y="16215"/>
                </a:cubicBezTo>
                <a:cubicBezTo>
                  <a:pt x="103431" y="17070"/>
                  <a:pt x="103495" y="17798"/>
                  <a:pt x="103463" y="18020"/>
                </a:cubicBezTo>
                <a:cubicBezTo>
                  <a:pt x="103431" y="18242"/>
                  <a:pt x="103241" y="19667"/>
                  <a:pt x="102988" y="21535"/>
                </a:cubicBezTo>
                <a:lnTo>
                  <a:pt x="96559" y="21852"/>
                </a:lnTo>
                <a:lnTo>
                  <a:pt x="95102" y="15296"/>
                </a:lnTo>
                <a:cubicBezTo>
                  <a:pt x="95071" y="15233"/>
                  <a:pt x="95039" y="15201"/>
                  <a:pt x="95039" y="15170"/>
                </a:cubicBezTo>
                <a:lnTo>
                  <a:pt x="79806" y="32"/>
                </a:lnTo>
                <a:lnTo>
                  <a:pt x="79141" y="32"/>
                </a:lnTo>
                <a:lnTo>
                  <a:pt x="83448" y="4276"/>
                </a:lnTo>
                <a:lnTo>
                  <a:pt x="77241" y="9184"/>
                </a:lnTo>
                <a:lnTo>
                  <a:pt x="76639" y="8234"/>
                </a:lnTo>
                <a:lnTo>
                  <a:pt x="70084" y="32"/>
                </a:lnTo>
                <a:lnTo>
                  <a:pt x="69514" y="32"/>
                </a:lnTo>
                <a:lnTo>
                  <a:pt x="71445" y="2439"/>
                </a:lnTo>
                <a:lnTo>
                  <a:pt x="67075" y="6778"/>
                </a:lnTo>
                <a:lnTo>
                  <a:pt x="65048" y="2724"/>
                </a:lnTo>
                <a:lnTo>
                  <a:pt x="63687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25098"/>
                </a:srgbClr>
              </a:gs>
            </a:gsLst>
            <a:lin ang="18900044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3"/>
          <p:cNvSpPr txBox="1"/>
          <p:nvPr>
            <p:ph type="ctrTitle"/>
          </p:nvPr>
        </p:nvSpPr>
        <p:spPr>
          <a:xfrm>
            <a:off x="5045070" y="390425"/>
            <a:ext cx="3481200" cy="4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03">
  <p:cSld name="CUSTOM_31_1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/>
          <p:nvPr/>
        </p:nvSpPr>
        <p:spPr>
          <a:xfrm>
            <a:off x="-35175" y="0"/>
            <a:ext cx="9210209" cy="5205422"/>
          </a:xfrm>
          <a:custGeom>
            <a:rect b="b" l="l" r="r" t="t"/>
            <a:pathLst>
              <a:path extrusionOk="0" h="161196" w="285212">
                <a:moveTo>
                  <a:pt x="48327" y="475"/>
                </a:moveTo>
                <a:lnTo>
                  <a:pt x="49372" y="3167"/>
                </a:lnTo>
                <a:lnTo>
                  <a:pt x="44400" y="4909"/>
                </a:lnTo>
                <a:lnTo>
                  <a:pt x="43197" y="2249"/>
                </a:lnTo>
                <a:lnTo>
                  <a:pt x="48327" y="475"/>
                </a:lnTo>
                <a:close/>
                <a:moveTo>
                  <a:pt x="233338" y="1742"/>
                </a:moveTo>
                <a:lnTo>
                  <a:pt x="243820" y="2787"/>
                </a:lnTo>
                <a:lnTo>
                  <a:pt x="243820" y="5669"/>
                </a:lnTo>
                <a:lnTo>
                  <a:pt x="232863" y="4909"/>
                </a:lnTo>
                <a:lnTo>
                  <a:pt x="233338" y="1742"/>
                </a:lnTo>
                <a:close/>
                <a:moveTo>
                  <a:pt x="188463" y="1425"/>
                </a:moveTo>
                <a:cubicBezTo>
                  <a:pt x="191440" y="1932"/>
                  <a:pt x="194385" y="2471"/>
                  <a:pt x="197108" y="2882"/>
                </a:cubicBezTo>
                <a:lnTo>
                  <a:pt x="196823" y="6397"/>
                </a:lnTo>
                <a:lnTo>
                  <a:pt x="188051" y="5701"/>
                </a:lnTo>
                <a:lnTo>
                  <a:pt x="188463" y="1425"/>
                </a:lnTo>
                <a:close/>
                <a:moveTo>
                  <a:pt x="204709" y="3927"/>
                </a:moveTo>
                <a:cubicBezTo>
                  <a:pt x="205152" y="3959"/>
                  <a:pt x="205564" y="3991"/>
                  <a:pt x="205912" y="3991"/>
                </a:cubicBezTo>
                <a:lnTo>
                  <a:pt x="208541" y="4149"/>
                </a:lnTo>
                <a:lnTo>
                  <a:pt x="208351" y="7284"/>
                </a:lnTo>
                <a:lnTo>
                  <a:pt x="204392" y="7094"/>
                </a:lnTo>
                <a:lnTo>
                  <a:pt x="204709" y="3927"/>
                </a:lnTo>
                <a:close/>
                <a:moveTo>
                  <a:pt x="37370" y="3294"/>
                </a:moveTo>
                <a:lnTo>
                  <a:pt x="38985" y="6809"/>
                </a:lnTo>
                <a:lnTo>
                  <a:pt x="34139" y="8488"/>
                </a:lnTo>
                <a:lnTo>
                  <a:pt x="32778" y="5226"/>
                </a:lnTo>
                <a:lnTo>
                  <a:pt x="37370" y="3294"/>
                </a:lnTo>
                <a:close/>
                <a:moveTo>
                  <a:pt x="64763" y="3136"/>
                </a:moveTo>
                <a:lnTo>
                  <a:pt x="66727" y="7031"/>
                </a:lnTo>
                <a:lnTo>
                  <a:pt x="61755" y="8614"/>
                </a:lnTo>
                <a:lnTo>
                  <a:pt x="60298" y="5352"/>
                </a:lnTo>
                <a:lnTo>
                  <a:pt x="64763" y="3136"/>
                </a:lnTo>
                <a:close/>
                <a:moveTo>
                  <a:pt x="52982" y="2376"/>
                </a:moveTo>
                <a:lnTo>
                  <a:pt x="54693" y="6619"/>
                </a:lnTo>
                <a:lnTo>
                  <a:pt x="48929" y="8804"/>
                </a:lnTo>
                <a:lnTo>
                  <a:pt x="47124" y="4434"/>
                </a:lnTo>
                <a:lnTo>
                  <a:pt x="52982" y="2376"/>
                </a:lnTo>
                <a:close/>
                <a:moveTo>
                  <a:pt x="197552" y="2977"/>
                </a:moveTo>
                <a:cubicBezTo>
                  <a:pt x="199927" y="3357"/>
                  <a:pt x="202080" y="3642"/>
                  <a:pt x="203791" y="3832"/>
                </a:cubicBezTo>
                <a:lnTo>
                  <a:pt x="203315" y="8899"/>
                </a:lnTo>
                <a:lnTo>
                  <a:pt x="197108" y="8456"/>
                </a:lnTo>
                <a:lnTo>
                  <a:pt x="197267" y="6683"/>
                </a:lnTo>
                <a:lnTo>
                  <a:pt x="197552" y="2977"/>
                </a:lnTo>
                <a:close/>
                <a:moveTo>
                  <a:pt x="188019" y="6144"/>
                </a:moveTo>
                <a:lnTo>
                  <a:pt x="196792" y="6873"/>
                </a:lnTo>
                <a:lnTo>
                  <a:pt x="196633" y="8646"/>
                </a:lnTo>
                <a:lnTo>
                  <a:pt x="196538" y="9881"/>
                </a:lnTo>
                <a:lnTo>
                  <a:pt x="192675" y="9501"/>
                </a:lnTo>
                <a:cubicBezTo>
                  <a:pt x="192640" y="9449"/>
                  <a:pt x="192586" y="9425"/>
                  <a:pt x="192528" y="9425"/>
                </a:cubicBezTo>
                <a:cubicBezTo>
                  <a:pt x="192481" y="9425"/>
                  <a:pt x="192432" y="9441"/>
                  <a:pt x="192390" y="9469"/>
                </a:cubicBezTo>
                <a:lnTo>
                  <a:pt x="187766" y="8963"/>
                </a:lnTo>
                <a:lnTo>
                  <a:pt x="188019" y="6144"/>
                </a:lnTo>
                <a:close/>
                <a:moveTo>
                  <a:pt x="57321" y="887"/>
                </a:moveTo>
                <a:lnTo>
                  <a:pt x="60868" y="8931"/>
                </a:lnTo>
                <a:lnTo>
                  <a:pt x="56783" y="10483"/>
                </a:lnTo>
                <a:lnTo>
                  <a:pt x="53426" y="2249"/>
                </a:lnTo>
                <a:lnTo>
                  <a:pt x="57321" y="887"/>
                </a:lnTo>
                <a:close/>
                <a:moveTo>
                  <a:pt x="3832" y="5004"/>
                </a:moveTo>
                <a:lnTo>
                  <a:pt x="5510" y="8773"/>
                </a:lnTo>
                <a:lnTo>
                  <a:pt x="2439" y="10641"/>
                </a:lnTo>
                <a:lnTo>
                  <a:pt x="348" y="7316"/>
                </a:lnTo>
                <a:lnTo>
                  <a:pt x="3832" y="5004"/>
                </a:lnTo>
                <a:close/>
                <a:moveTo>
                  <a:pt x="46680" y="4624"/>
                </a:moveTo>
                <a:lnTo>
                  <a:pt x="48454" y="8963"/>
                </a:lnTo>
                <a:lnTo>
                  <a:pt x="41677" y="11496"/>
                </a:lnTo>
                <a:lnTo>
                  <a:pt x="39618" y="7094"/>
                </a:lnTo>
                <a:lnTo>
                  <a:pt x="46680" y="4624"/>
                </a:lnTo>
                <a:close/>
                <a:moveTo>
                  <a:pt x="71730" y="2819"/>
                </a:moveTo>
                <a:lnTo>
                  <a:pt x="76259" y="8488"/>
                </a:lnTo>
                <a:lnTo>
                  <a:pt x="76861" y="9438"/>
                </a:lnTo>
                <a:lnTo>
                  <a:pt x="71255" y="12351"/>
                </a:lnTo>
                <a:lnTo>
                  <a:pt x="67328" y="7189"/>
                </a:lnTo>
                <a:lnTo>
                  <a:pt x="71730" y="2819"/>
                </a:lnTo>
                <a:close/>
                <a:moveTo>
                  <a:pt x="246100" y="3041"/>
                </a:moveTo>
                <a:lnTo>
                  <a:pt x="251262" y="3547"/>
                </a:lnTo>
                <a:lnTo>
                  <a:pt x="251262" y="12731"/>
                </a:lnTo>
                <a:lnTo>
                  <a:pt x="246069" y="12510"/>
                </a:lnTo>
                <a:cubicBezTo>
                  <a:pt x="246100" y="9216"/>
                  <a:pt x="246100" y="5922"/>
                  <a:pt x="246100" y="3041"/>
                </a:cubicBezTo>
                <a:close/>
                <a:moveTo>
                  <a:pt x="54883" y="7031"/>
                </a:moveTo>
                <a:lnTo>
                  <a:pt x="56371" y="10641"/>
                </a:lnTo>
                <a:lnTo>
                  <a:pt x="50576" y="12858"/>
                </a:lnTo>
                <a:lnTo>
                  <a:pt x="49087" y="9216"/>
                </a:lnTo>
                <a:lnTo>
                  <a:pt x="54883" y="7031"/>
                </a:lnTo>
                <a:close/>
                <a:moveTo>
                  <a:pt x="251737" y="3611"/>
                </a:moveTo>
                <a:lnTo>
                  <a:pt x="254683" y="3896"/>
                </a:lnTo>
                <a:lnTo>
                  <a:pt x="254556" y="12858"/>
                </a:lnTo>
                <a:lnTo>
                  <a:pt x="251737" y="12731"/>
                </a:lnTo>
                <a:lnTo>
                  <a:pt x="251737" y="3611"/>
                </a:lnTo>
                <a:close/>
                <a:moveTo>
                  <a:pt x="255126" y="3927"/>
                </a:moveTo>
                <a:lnTo>
                  <a:pt x="259940" y="4434"/>
                </a:lnTo>
                <a:lnTo>
                  <a:pt x="259655" y="13080"/>
                </a:lnTo>
                <a:lnTo>
                  <a:pt x="254999" y="12890"/>
                </a:lnTo>
                <a:lnTo>
                  <a:pt x="255126" y="3927"/>
                </a:lnTo>
                <a:close/>
                <a:moveTo>
                  <a:pt x="260415" y="4466"/>
                </a:moveTo>
                <a:lnTo>
                  <a:pt x="268332" y="5257"/>
                </a:lnTo>
                <a:lnTo>
                  <a:pt x="267794" y="13428"/>
                </a:lnTo>
                <a:lnTo>
                  <a:pt x="260130" y="13080"/>
                </a:lnTo>
                <a:lnTo>
                  <a:pt x="260415" y="4466"/>
                </a:lnTo>
                <a:close/>
                <a:moveTo>
                  <a:pt x="135069" y="9564"/>
                </a:moveTo>
                <a:lnTo>
                  <a:pt x="138299" y="10926"/>
                </a:lnTo>
                <a:cubicBezTo>
                  <a:pt x="138109" y="11401"/>
                  <a:pt x="137634" y="12510"/>
                  <a:pt x="137000" y="13998"/>
                </a:cubicBezTo>
                <a:lnTo>
                  <a:pt x="133707" y="12605"/>
                </a:lnTo>
                <a:lnTo>
                  <a:pt x="135069" y="9564"/>
                </a:lnTo>
                <a:close/>
                <a:moveTo>
                  <a:pt x="5700" y="9184"/>
                </a:moveTo>
                <a:lnTo>
                  <a:pt x="7284" y="12763"/>
                </a:lnTo>
                <a:lnTo>
                  <a:pt x="4655" y="14125"/>
                </a:lnTo>
                <a:lnTo>
                  <a:pt x="2692" y="11053"/>
                </a:lnTo>
                <a:lnTo>
                  <a:pt x="5700" y="9184"/>
                </a:lnTo>
                <a:close/>
                <a:moveTo>
                  <a:pt x="175320" y="5194"/>
                </a:moveTo>
                <a:lnTo>
                  <a:pt x="187576" y="6112"/>
                </a:lnTo>
                <a:lnTo>
                  <a:pt x="186753" y="14885"/>
                </a:lnTo>
                <a:lnTo>
                  <a:pt x="182762" y="14505"/>
                </a:lnTo>
                <a:lnTo>
                  <a:pt x="174053" y="9406"/>
                </a:lnTo>
                <a:lnTo>
                  <a:pt x="175320" y="5194"/>
                </a:lnTo>
                <a:close/>
                <a:moveTo>
                  <a:pt x="48644" y="9374"/>
                </a:moveTo>
                <a:lnTo>
                  <a:pt x="50132" y="13016"/>
                </a:lnTo>
                <a:lnTo>
                  <a:pt x="43545" y="15518"/>
                </a:lnTo>
                <a:lnTo>
                  <a:pt x="41867" y="11908"/>
                </a:lnTo>
                <a:lnTo>
                  <a:pt x="48644" y="9374"/>
                </a:lnTo>
                <a:close/>
                <a:moveTo>
                  <a:pt x="66948" y="7474"/>
                </a:moveTo>
                <a:lnTo>
                  <a:pt x="70875" y="12573"/>
                </a:lnTo>
                <a:lnTo>
                  <a:pt x="64858" y="15740"/>
                </a:lnTo>
                <a:lnTo>
                  <a:pt x="61913" y="9058"/>
                </a:lnTo>
                <a:lnTo>
                  <a:pt x="66948" y="7474"/>
                </a:lnTo>
                <a:close/>
                <a:moveTo>
                  <a:pt x="187703" y="9406"/>
                </a:moveTo>
                <a:lnTo>
                  <a:pt x="192295" y="9881"/>
                </a:lnTo>
                <a:lnTo>
                  <a:pt x="192136" y="12700"/>
                </a:lnTo>
                <a:cubicBezTo>
                  <a:pt x="192136" y="12826"/>
                  <a:pt x="192231" y="12921"/>
                  <a:pt x="192358" y="12921"/>
                </a:cubicBezTo>
                <a:cubicBezTo>
                  <a:pt x="192485" y="12921"/>
                  <a:pt x="192580" y="12826"/>
                  <a:pt x="192580" y="12731"/>
                </a:cubicBezTo>
                <a:lnTo>
                  <a:pt x="192738" y="9944"/>
                </a:lnTo>
                <a:lnTo>
                  <a:pt x="196507" y="10356"/>
                </a:lnTo>
                <a:lnTo>
                  <a:pt x="196063" y="15740"/>
                </a:lnTo>
                <a:lnTo>
                  <a:pt x="187196" y="14948"/>
                </a:lnTo>
                <a:lnTo>
                  <a:pt x="187703" y="9406"/>
                </a:lnTo>
                <a:close/>
                <a:moveTo>
                  <a:pt x="197077" y="8899"/>
                </a:moveTo>
                <a:lnTo>
                  <a:pt x="203252" y="9374"/>
                </a:lnTo>
                <a:lnTo>
                  <a:pt x="202587" y="16342"/>
                </a:lnTo>
                <a:lnTo>
                  <a:pt x="196538" y="15803"/>
                </a:lnTo>
                <a:lnTo>
                  <a:pt x="197077" y="8899"/>
                </a:lnTo>
                <a:close/>
                <a:moveTo>
                  <a:pt x="183649" y="15075"/>
                </a:moveTo>
                <a:lnTo>
                  <a:pt x="186689" y="15360"/>
                </a:lnTo>
                <a:lnTo>
                  <a:pt x="186563" y="16785"/>
                </a:lnTo>
                <a:lnTo>
                  <a:pt x="183649" y="15075"/>
                </a:lnTo>
                <a:close/>
                <a:moveTo>
                  <a:pt x="204361" y="7569"/>
                </a:moveTo>
                <a:lnTo>
                  <a:pt x="208319" y="7759"/>
                </a:lnTo>
                <a:lnTo>
                  <a:pt x="208161" y="16817"/>
                </a:lnTo>
                <a:lnTo>
                  <a:pt x="203505" y="16405"/>
                </a:lnTo>
                <a:lnTo>
                  <a:pt x="204361" y="7569"/>
                </a:lnTo>
                <a:close/>
                <a:moveTo>
                  <a:pt x="56529" y="11053"/>
                </a:moveTo>
                <a:lnTo>
                  <a:pt x="57923" y="14378"/>
                </a:lnTo>
                <a:lnTo>
                  <a:pt x="52191" y="16848"/>
                </a:lnTo>
                <a:lnTo>
                  <a:pt x="50734" y="13270"/>
                </a:lnTo>
                <a:lnTo>
                  <a:pt x="56529" y="11053"/>
                </a:lnTo>
                <a:close/>
                <a:moveTo>
                  <a:pt x="77083" y="9818"/>
                </a:moveTo>
                <a:lnTo>
                  <a:pt x="79996" y="14410"/>
                </a:lnTo>
                <a:lnTo>
                  <a:pt x="74676" y="16848"/>
                </a:lnTo>
                <a:lnTo>
                  <a:pt x="71540" y="12731"/>
                </a:lnTo>
                <a:lnTo>
                  <a:pt x="77083" y="9818"/>
                </a:lnTo>
                <a:close/>
                <a:moveTo>
                  <a:pt x="15265" y="6302"/>
                </a:moveTo>
                <a:lnTo>
                  <a:pt x="19033" y="13776"/>
                </a:lnTo>
                <a:lnTo>
                  <a:pt x="9722" y="17038"/>
                </a:lnTo>
                <a:lnTo>
                  <a:pt x="6144" y="8994"/>
                </a:lnTo>
                <a:lnTo>
                  <a:pt x="15265" y="6302"/>
                </a:lnTo>
                <a:close/>
                <a:moveTo>
                  <a:pt x="125251" y="5416"/>
                </a:moveTo>
                <a:lnTo>
                  <a:pt x="134657" y="9406"/>
                </a:lnTo>
                <a:lnTo>
                  <a:pt x="133200" y="12636"/>
                </a:lnTo>
                <a:lnTo>
                  <a:pt x="131110" y="17228"/>
                </a:lnTo>
                <a:lnTo>
                  <a:pt x="121704" y="13238"/>
                </a:lnTo>
                <a:cubicBezTo>
                  <a:pt x="122908" y="10578"/>
                  <a:pt x="124111" y="7918"/>
                  <a:pt x="125251" y="5416"/>
                </a:cubicBezTo>
                <a:close/>
                <a:moveTo>
                  <a:pt x="61058" y="9343"/>
                </a:moveTo>
                <a:lnTo>
                  <a:pt x="64035" y="16151"/>
                </a:lnTo>
                <a:lnTo>
                  <a:pt x="61406" y="17545"/>
                </a:lnTo>
                <a:lnTo>
                  <a:pt x="58271" y="10388"/>
                </a:lnTo>
                <a:lnTo>
                  <a:pt x="61058" y="9343"/>
                </a:lnTo>
                <a:close/>
                <a:moveTo>
                  <a:pt x="246069" y="12953"/>
                </a:moveTo>
                <a:lnTo>
                  <a:pt x="259876" y="13555"/>
                </a:lnTo>
                <a:lnTo>
                  <a:pt x="267984" y="13903"/>
                </a:lnTo>
                <a:lnTo>
                  <a:pt x="283502" y="15075"/>
                </a:lnTo>
                <a:cubicBezTo>
                  <a:pt x="283502" y="15106"/>
                  <a:pt x="283502" y="15106"/>
                  <a:pt x="283502" y="15138"/>
                </a:cubicBezTo>
                <a:lnTo>
                  <a:pt x="283502" y="17608"/>
                </a:lnTo>
                <a:lnTo>
                  <a:pt x="269187" y="17133"/>
                </a:lnTo>
                <a:cubicBezTo>
                  <a:pt x="269155" y="17070"/>
                  <a:pt x="269060" y="17007"/>
                  <a:pt x="268997" y="17007"/>
                </a:cubicBezTo>
                <a:cubicBezTo>
                  <a:pt x="268902" y="17007"/>
                  <a:pt x="268839" y="17070"/>
                  <a:pt x="268807" y="17133"/>
                </a:cubicBezTo>
                <a:lnTo>
                  <a:pt x="246037" y="16373"/>
                </a:lnTo>
                <a:cubicBezTo>
                  <a:pt x="246069" y="15265"/>
                  <a:pt x="246069" y="14125"/>
                  <a:pt x="246069" y="12953"/>
                </a:cubicBezTo>
                <a:close/>
                <a:moveTo>
                  <a:pt x="39206" y="7221"/>
                </a:moveTo>
                <a:lnTo>
                  <a:pt x="43102" y="15708"/>
                </a:lnTo>
                <a:lnTo>
                  <a:pt x="37876" y="17672"/>
                </a:lnTo>
                <a:lnTo>
                  <a:pt x="34298" y="8931"/>
                </a:lnTo>
                <a:lnTo>
                  <a:pt x="39206" y="7221"/>
                </a:lnTo>
                <a:close/>
                <a:moveTo>
                  <a:pt x="7506" y="13206"/>
                </a:moveTo>
                <a:lnTo>
                  <a:pt x="9279" y="17197"/>
                </a:lnTo>
                <a:lnTo>
                  <a:pt x="7094" y="17957"/>
                </a:lnTo>
                <a:lnTo>
                  <a:pt x="4909" y="14536"/>
                </a:lnTo>
                <a:lnTo>
                  <a:pt x="7506" y="13206"/>
                </a:lnTo>
                <a:close/>
                <a:moveTo>
                  <a:pt x="71160" y="12953"/>
                </a:moveTo>
                <a:lnTo>
                  <a:pt x="72776" y="15043"/>
                </a:lnTo>
                <a:lnTo>
                  <a:pt x="65872" y="17988"/>
                </a:lnTo>
                <a:lnTo>
                  <a:pt x="65048" y="16151"/>
                </a:lnTo>
                <a:lnTo>
                  <a:pt x="71160" y="12953"/>
                </a:lnTo>
                <a:close/>
                <a:moveTo>
                  <a:pt x="208984" y="4212"/>
                </a:moveTo>
                <a:cubicBezTo>
                  <a:pt x="212753" y="4434"/>
                  <a:pt x="218358" y="4814"/>
                  <a:pt x="223995" y="5194"/>
                </a:cubicBezTo>
                <a:lnTo>
                  <a:pt x="222127" y="18115"/>
                </a:lnTo>
                <a:lnTo>
                  <a:pt x="208604" y="16880"/>
                </a:lnTo>
                <a:lnTo>
                  <a:pt x="208794" y="7538"/>
                </a:lnTo>
                <a:lnTo>
                  <a:pt x="208984" y="4212"/>
                </a:lnTo>
                <a:close/>
                <a:moveTo>
                  <a:pt x="57859" y="10546"/>
                </a:moveTo>
                <a:lnTo>
                  <a:pt x="60995" y="17767"/>
                </a:lnTo>
                <a:lnTo>
                  <a:pt x="60013" y="18273"/>
                </a:lnTo>
                <a:lnTo>
                  <a:pt x="56973" y="10894"/>
                </a:lnTo>
                <a:lnTo>
                  <a:pt x="57859" y="10546"/>
                </a:lnTo>
                <a:close/>
                <a:moveTo>
                  <a:pt x="224914" y="5257"/>
                </a:moveTo>
                <a:lnTo>
                  <a:pt x="232293" y="5764"/>
                </a:lnTo>
                <a:lnTo>
                  <a:pt x="230329" y="18843"/>
                </a:lnTo>
                <a:lnTo>
                  <a:pt x="223045" y="18178"/>
                </a:lnTo>
                <a:lnTo>
                  <a:pt x="224914" y="5257"/>
                </a:lnTo>
                <a:close/>
                <a:moveTo>
                  <a:pt x="133549" y="13016"/>
                </a:moveTo>
                <a:lnTo>
                  <a:pt x="136842" y="14441"/>
                </a:lnTo>
                <a:cubicBezTo>
                  <a:pt x="136304" y="15708"/>
                  <a:pt x="135670" y="17260"/>
                  <a:pt x="135005" y="18907"/>
                </a:cubicBezTo>
                <a:lnTo>
                  <a:pt x="131522" y="17418"/>
                </a:lnTo>
                <a:lnTo>
                  <a:pt x="133549" y="13016"/>
                </a:lnTo>
                <a:close/>
                <a:moveTo>
                  <a:pt x="106091" y="7063"/>
                </a:moveTo>
                <a:lnTo>
                  <a:pt x="111982" y="9564"/>
                </a:lnTo>
                <a:lnTo>
                  <a:pt x="108973" y="19192"/>
                </a:lnTo>
                <a:lnTo>
                  <a:pt x="103938" y="17862"/>
                </a:lnTo>
                <a:cubicBezTo>
                  <a:pt x="103938" y="17545"/>
                  <a:pt x="103906" y="16912"/>
                  <a:pt x="103875" y="16183"/>
                </a:cubicBezTo>
                <a:cubicBezTo>
                  <a:pt x="103811" y="14695"/>
                  <a:pt x="103685" y="11940"/>
                  <a:pt x="103906" y="11591"/>
                </a:cubicBezTo>
                <a:cubicBezTo>
                  <a:pt x="104223" y="11053"/>
                  <a:pt x="105711" y="7886"/>
                  <a:pt x="106091" y="7063"/>
                </a:cubicBezTo>
                <a:close/>
                <a:moveTo>
                  <a:pt x="87090" y="14821"/>
                </a:moveTo>
                <a:lnTo>
                  <a:pt x="88262" y="16848"/>
                </a:lnTo>
                <a:lnTo>
                  <a:pt x="83733" y="19413"/>
                </a:lnTo>
                <a:lnTo>
                  <a:pt x="82466" y="17418"/>
                </a:lnTo>
                <a:lnTo>
                  <a:pt x="87090" y="14821"/>
                </a:lnTo>
                <a:close/>
                <a:moveTo>
                  <a:pt x="4497" y="14726"/>
                </a:moveTo>
                <a:lnTo>
                  <a:pt x="6619" y="18115"/>
                </a:lnTo>
                <a:lnTo>
                  <a:pt x="2534" y="19540"/>
                </a:lnTo>
                <a:lnTo>
                  <a:pt x="887" y="16627"/>
                </a:lnTo>
                <a:lnTo>
                  <a:pt x="4497" y="14726"/>
                </a:lnTo>
                <a:close/>
                <a:moveTo>
                  <a:pt x="80281" y="14790"/>
                </a:moveTo>
                <a:lnTo>
                  <a:pt x="81833" y="17260"/>
                </a:lnTo>
                <a:lnTo>
                  <a:pt x="76259" y="19888"/>
                </a:lnTo>
                <a:lnTo>
                  <a:pt x="74929" y="17228"/>
                </a:lnTo>
                <a:lnTo>
                  <a:pt x="80281" y="14790"/>
                </a:lnTo>
                <a:close/>
                <a:moveTo>
                  <a:pt x="232736" y="5796"/>
                </a:moveTo>
                <a:cubicBezTo>
                  <a:pt x="237708" y="6144"/>
                  <a:pt x="241888" y="6429"/>
                  <a:pt x="243820" y="6587"/>
                </a:cubicBezTo>
                <a:cubicBezTo>
                  <a:pt x="243820" y="11021"/>
                  <a:pt x="243789" y="15930"/>
                  <a:pt x="243662" y="20078"/>
                </a:cubicBezTo>
                <a:lnTo>
                  <a:pt x="237993" y="19572"/>
                </a:lnTo>
                <a:cubicBezTo>
                  <a:pt x="237961" y="19540"/>
                  <a:pt x="237930" y="19508"/>
                  <a:pt x="237866" y="19508"/>
                </a:cubicBezTo>
                <a:cubicBezTo>
                  <a:pt x="237835" y="19508"/>
                  <a:pt x="237771" y="19508"/>
                  <a:pt x="237740" y="19540"/>
                </a:cubicBezTo>
                <a:lnTo>
                  <a:pt x="230804" y="18907"/>
                </a:lnTo>
                <a:lnTo>
                  <a:pt x="232736" y="5796"/>
                </a:lnTo>
                <a:close/>
                <a:moveTo>
                  <a:pt x="73061" y="15423"/>
                </a:moveTo>
                <a:lnTo>
                  <a:pt x="74264" y="17007"/>
                </a:lnTo>
                <a:lnTo>
                  <a:pt x="66790" y="20110"/>
                </a:lnTo>
                <a:lnTo>
                  <a:pt x="66062" y="18432"/>
                </a:lnTo>
                <a:lnTo>
                  <a:pt x="73061" y="15423"/>
                </a:lnTo>
                <a:close/>
                <a:moveTo>
                  <a:pt x="127468" y="475"/>
                </a:moveTo>
                <a:lnTo>
                  <a:pt x="149225" y="7791"/>
                </a:lnTo>
                <a:lnTo>
                  <a:pt x="151442" y="20205"/>
                </a:lnTo>
                <a:lnTo>
                  <a:pt x="137444" y="14220"/>
                </a:lnTo>
                <a:cubicBezTo>
                  <a:pt x="138267" y="12225"/>
                  <a:pt x="138806" y="10958"/>
                  <a:pt x="138837" y="10926"/>
                </a:cubicBezTo>
                <a:cubicBezTo>
                  <a:pt x="138869" y="10799"/>
                  <a:pt x="138806" y="10673"/>
                  <a:pt x="138711" y="10609"/>
                </a:cubicBezTo>
                <a:lnTo>
                  <a:pt x="125410" y="5004"/>
                </a:lnTo>
                <a:cubicBezTo>
                  <a:pt x="126138" y="3421"/>
                  <a:pt x="126835" y="1900"/>
                  <a:pt x="127468" y="475"/>
                </a:cubicBezTo>
                <a:close/>
                <a:moveTo>
                  <a:pt x="6904" y="18527"/>
                </a:moveTo>
                <a:lnTo>
                  <a:pt x="8234" y="20617"/>
                </a:lnTo>
                <a:cubicBezTo>
                  <a:pt x="6746" y="20458"/>
                  <a:pt x="4497" y="20205"/>
                  <a:pt x="2629" y="19983"/>
                </a:cubicBezTo>
                <a:lnTo>
                  <a:pt x="6904" y="18527"/>
                </a:lnTo>
                <a:close/>
                <a:moveTo>
                  <a:pt x="9501" y="17608"/>
                </a:moveTo>
                <a:lnTo>
                  <a:pt x="11084" y="21155"/>
                </a:lnTo>
                <a:lnTo>
                  <a:pt x="11084" y="21155"/>
                </a:lnTo>
                <a:lnTo>
                  <a:pt x="9722" y="20838"/>
                </a:lnTo>
                <a:cubicBezTo>
                  <a:pt x="9596" y="20807"/>
                  <a:pt x="9279" y="20743"/>
                  <a:pt x="8836" y="20680"/>
                </a:cubicBezTo>
                <a:lnTo>
                  <a:pt x="7347" y="18368"/>
                </a:lnTo>
                <a:lnTo>
                  <a:pt x="9501" y="17608"/>
                </a:lnTo>
                <a:close/>
                <a:moveTo>
                  <a:pt x="58081" y="14821"/>
                </a:moveTo>
                <a:lnTo>
                  <a:pt x="59601" y="18495"/>
                </a:lnTo>
                <a:lnTo>
                  <a:pt x="54059" y="21409"/>
                </a:lnTo>
                <a:lnTo>
                  <a:pt x="52349" y="17260"/>
                </a:lnTo>
                <a:lnTo>
                  <a:pt x="58081" y="14821"/>
                </a:lnTo>
                <a:close/>
                <a:moveTo>
                  <a:pt x="88515" y="17228"/>
                </a:moveTo>
                <a:lnTo>
                  <a:pt x="89465" y="18875"/>
                </a:lnTo>
                <a:lnTo>
                  <a:pt x="85000" y="21440"/>
                </a:lnTo>
                <a:lnTo>
                  <a:pt x="83955" y="19793"/>
                </a:lnTo>
                <a:lnTo>
                  <a:pt x="88515" y="17228"/>
                </a:lnTo>
                <a:close/>
                <a:moveTo>
                  <a:pt x="74486" y="17418"/>
                </a:moveTo>
                <a:lnTo>
                  <a:pt x="74992" y="18400"/>
                </a:lnTo>
                <a:lnTo>
                  <a:pt x="67455" y="21567"/>
                </a:lnTo>
                <a:lnTo>
                  <a:pt x="66980" y="20553"/>
                </a:lnTo>
                <a:lnTo>
                  <a:pt x="74486" y="17418"/>
                </a:lnTo>
                <a:close/>
                <a:moveTo>
                  <a:pt x="64225" y="16595"/>
                </a:moveTo>
                <a:lnTo>
                  <a:pt x="65935" y="20458"/>
                </a:lnTo>
                <a:lnTo>
                  <a:pt x="63212" y="21662"/>
                </a:lnTo>
                <a:lnTo>
                  <a:pt x="61596" y="17957"/>
                </a:lnTo>
                <a:lnTo>
                  <a:pt x="64225" y="16595"/>
                </a:lnTo>
                <a:close/>
                <a:moveTo>
                  <a:pt x="187164" y="15391"/>
                </a:moveTo>
                <a:lnTo>
                  <a:pt x="196032" y="16183"/>
                </a:lnTo>
                <a:lnTo>
                  <a:pt x="195588" y="22105"/>
                </a:lnTo>
                <a:lnTo>
                  <a:pt x="187006" y="17038"/>
                </a:lnTo>
                <a:lnTo>
                  <a:pt x="187164" y="15391"/>
                </a:lnTo>
                <a:close/>
                <a:moveTo>
                  <a:pt x="61185" y="18178"/>
                </a:moveTo>
                <a:lnTo>
                  <a:pt x="62768" y="21820"/>
                </a:lnTo>
                <a:lnTo>
                  <a:pt x="61660" y="22327"/>
                </a:lnTo>
                <a:lnTo>
                  <a:pt x="60203" y="18717"/>
                </a:lnTo>
                <a:lnTo>
                  <a:pt x="61185" y="18178"/>
                </a:lnTo>
                <a:close/>
                <a:moveTo>
                  <a:pt x="246005" y="16848"/>
                </a:moveTo>
                <a:lnTo>
                  <a:pt x="268744" y="17577"/>
                </a:lnTo>
                <a:lnTo>
                  <a:pt x="268649" y="22644"/>
                </a:lnTo>
                <a:lnTo>
                  <a:pt x="245942" y="20268"/>
                </a:lnTo>
                <a:cubicBezTo>
                  <a:pt x="245974" y="19192"/>
                  <a:pt x="246005" y="18020"/>
                  <a:pt x="246005" y="16848"/>
                </a:cubicBezTo>
                <a:close/>
                <a:moveTo>
                  <a:pt x="19223" y="14220"/>
                </a:moveTo>
                <a:cubicBezTo>
                  <a:pt x="19350" y="15170"/>
                  <a:pt x="19888" y="18685"/>
                  <a:pt x="20585" y="23277"/>
                </a:cubicBezTo>
                <a:lnTo>
                  <a:pt x="11591" y="21282"/>
                </a:lnTo>
                <a:lnTo>
                  <a:pt x="9912" y="17450"/>
                </a:lnTo>
                <a:lnTo>
                  <a:pt x="19223" y="14220"/>
                </a:lnTo>
                <a:close/>
                <a:moveTo>
                  <a:pt x="89687" y="19287"/>
                </a:moveTo>
                <a:lnTo>
                  <a:pt x="90732" y="21060"/>
                </a:lnTo>
                <a:lnTo>
                  <a:pt x="86267" y="23435"/>
                </a:lnTo>
                <a:lnTo>
                  <a:pt x="85253" y="21820"/>
                </a:lnTo>
                <a:lnTo>
                  <a:pt x="89687" y="19287"/>
                </a:lnTo>
                <a:close/>
                <a:moveTo>
                  <a:pt x="269219" y="17577"/>
                </a:moveTo>
                <a:lnTo>
                  <a:pt x="277168" y="17830"/>
                </a:lnTo>
                <a:lnTo>
                  <a:pt x="277009" y="23530"/>
                </a:lnTo>
                <a:lnTo>
                  <a:pt x="269092" y="22707"/>
                </a:lnTo>
                <a:lnTo>
                  <a:pt x="269219" y="17577"/>
                </a:lnTo>
                <a:close/>
                <a:moveTo>
                  <a:pt x="75214" y="18780"/>
                </a:moveTo>
                <a:lnTo>
                  <a:pt x="75847" y="20078"/>
                </a:lnTo>
                <a:lnTo>
                  <a:pt x="68342" y="23625"/>
                </a:lnTo>
                <a:lnTo>
                  <a:pt x="67614" y="21947"/>
                </a:lnTo>
                <a:lnTo>
                  <a:pt x="75214" y="18780"/>
                </a:lnTo>
                <a:close/>
                <a:moveTo>
                  <a:pt x="22960" y="12890"/>
                </a:moveTo>
                <a:lnTo>
                  <a:pt x="24195" y="24069"/>
                </a:lnTo>
                <a:lnTo>
                  <a:pt x="22992" y="23815"/>
                </a:lnTo>
                <a:cubicBezTo>
                  <a:pt x="22105" y="18052"/>
                  <a:pt x="21472" y="13745"/>
                  <a:pt x="21440" y="13650"/>
                </a:cubicBezTo>
                <a:cubicBezTo>
                  <a:pt x="21440" y="13555"/>
                  <a:pt x="21408" y="13491"/>
                  <a:pt x="21408" y="13428"/>
                </a:cubicBezTo>
                <a:lnTo>
                  <a:pt x="22960" y="12890"/>
                </a:lnTo>
                <a:close/>
                <a:moveTo>
                  <a:pt x="112394" y="9754"/>
                </a:moveTo>
                <a:lnTo>
                  <a:pt x="120691" y="13270"/>
                </a:lnTo>
                <a:cubicBezTo>
                  <a:pt x="119044" y="16975"/>
                  <a:pt x="117334" y="20775"/>
                  <a:pt x="115845" y="24195"/>
                </a:cubicBezTo>
                <a:lnTo>
                  <a:pt x="109702" y="21472"/>
                </a:lnTo>
                <a:lnTo>
                  <a:pt x="109353" y="19477"/>
                </a:lnTo>
                <a:lnTo>
                  <a:pt x="112394" y="9754"/>
                </a:lnTo>
                <a:close/>
                <a:moveTo>
                  <a:pt x="277643" y="17862"/>
                </a:moveTo>
                <a:lnTo>
                  <a:pt x="283502" y="18052"/>
                </a:lnTo>
                <a:lnTo>
                  <a:pt x="283502" y="24195"/>
                </a:lnTo>
                <a:lnTo>
                  <a:pt x="277453" y="23562"/>
                </a:lnTo>
                <a:lnTo>
                  <a:pt x="277643" y="17862"/>
                </a:lnTo>
                <a:close/>
                <a:moveTo>
                  <a:pt x="50291" y="13428"/>
                </a:moveTo>
                <a:lnTo>
                  <a:pt x="53679" y="21630"/>
                </a:lnTo>
                <a:lnTo>
                  <a:pt x="47852" y="24670"/>
                </a:lnTo>
                <a:lnTo>
                  <a:pt x="43767" y="15930"/>
                </a:lnTo>
                <a:lnTo>
                  <a:pt x="50291" y="13428"/>
                </a:lnTo>
                <a:close/>
                <a:moveTo>
                  <a:pt x="59791" y="18938"/>
                </a:moveTo>
                <a:lnTo>
                  <a:pt x="61248" y="22517"/>
                </a:lnTo>
                <a:lnTo>
                  <a:pt x="55548" y="24987"/>
                </a:lnTo>
                <a:lnTo>
                  <a:pt x="54249" y="21852"/>
                </a:lnTo>
                <a:lnTo>
                  <a:pt x="59791" y="18938"/>
                </a:lnTo>
                <a:close/>
                <a:moveTo>
                  <a:pt x="82055" y="17672"/>
                </a:moveTo>
                <a:lnTo>
                  <a:pt x="85031" y="22359"/>
                </a:lnTo>
                <a:lnTo>
                  <a:pt x="78919" y="25145"/>
                </a:lnTo>
                <a:lnTo>
                  <a:pt x="76449" y="20300"/>
                </a:lnTo>
                <a:lnTo>
                  <a:pt x="82055" y="17672"/>
                </a:lnTo>
                <a:close/>
                <a:moveTo>
                  <a:pt x="66125" y="20870"/>
                </a:moveTo>
                <a:lnTo>
                  <a:pt x="67518" y="24037"/>
                </a:lnTo>
                <a:lnTo>
                  <a:pt x="64795" y="25304"/>
                </a:lnTo>
                <a:lnTo>
                  <a:pt x="63370" y="22042"/>
                </a:lnTo>
                <a:lnTo>
                  <a:pt x="66125" y="20870"/>
                </a:lnTo>
                <a:close/>
                <a:moveTo>
                  <a:pt x="150238" y="8203"/>
                </a:moveTo>
                <a:lnTo>
                  <a:pt x="177569" y="20680"/>
                </a:lnTo>
                <a:lnTo>
                  <a:pt x="176555" y="22390"/>
                </a:lnTo>
                <a:lnTo>
                  <a:pt x="175035" y="25335"/>
                </a:lnTo>
                <a:lnTo>
                  <a:pt x="161639" y="20047"/>
                </a:lnTo>
                <a:cubicBezTo>
                  <a:pt x="161609" y="20039"/>
                  <a:pt x="161579" y="20035"/>
                  <a:pt x="161551" y="20035"/>
                </a:cubicBezTo>
                <a:cubicBezTo>
                  <a:pt x="161458" y="20035"/>
                  <a:pt x="161378" y="20077"/>
                  <a:pt x="161354" y="20173"/>
                </a:cubicBezTo>
                <a:lnTo>
                  <a:pt x="159295" y="24385"/>
                </a:lnTo>
                <a:lnTo>
                  <a:pt x="152423" y="20680"/>
                </a:lnTo>
                <a:cubicBezTo>
                  <a:pt x="152455" y="20617"/>
                  <a:pt x="152455" y="20585"/>
                  <a:pt x="152423" y="20522"/>
                </a:cubicBezTo>
                <a:lnTo>
                  <a:pt x="150238" y="8203"/>
                </a:lnTo>
                <a:close/>
                <a:moveTo>
                  <a:pt x="196507" y="16247"/>
                </a:moveTo>
                <a:lnTo>
                  <a:pt x="202555" y="16785"/>
                </a:lnTo>
                <a:lnTo>
                  <a:pt x="201732" y="25716"/>
                </a:lnTo>
                <a:lnTo>
                  <a:pt x="196032" y="22359"/>
                </a:lnTo>
                <a:lnTo>
                  <a:pt x="196507" y="16247"/>
                </a:lnTo>
                <a:close/>
                <a:moveTo>
                  <a:pt x="29009" y="10768"/>
                </a:moveTo>
                <a:lnTo>
                  <a:pt x="32968" y="20553"/>
                </a:lnTo>
                <a:lnTo>
                  <a:pt x="32302" y="25874"/>
                </a:lnTo>
                <a:lnTo>
                  <a:pt x="24670" y="24195"/>
                </a:lnTo>
                <a:lnTo>
                  <a:pt x="23403" y="12731"/>
                </a:lnTo>
                <a:lnTo>
                  <a:pt x="29009" y="10768"/>
                </a:lnTo>
                <a:close/>
                <a:moveTo>
                  <a:pt x="83765" y="4624"/>
                </a:moveTo>
                <a:lnTo>
                  <a:pt x="94659" y="15455"/>
                </a:lnTo>
                <a:lnTo>
                  <a:pt x="96686" y="24544"/>
                </a:lnTo>
                <a:lnTo>
                  <a:pt x="94057" y="25874"/>
                </a:lnTo>
                <a:lnTo>
                  <a:pt x="92949" y="23974"/>
                </a:lnTo>
                <a:lnTo>
                  <a:pt x="89940" y="18843"/>
                </a:lnTo>
                <a:lnTo>
                  <a:pt x="88768" y="16817"/>
                </a:lnTo>
                <a:lnTo>
                  <a:pt x="87343" y="14410"/>
                </a:lnTo>
                <a:cubicBezTo>
                  <a:pt x="87301" y="14325"/>
                  <a:pt x="87231" y="14283"/>
                  <a:pt x="87160" y="14283"/>
                </a:cubicBezTo>
                <a:cubicBezTo>
                  <a:pt x="87125" y="14283"/>
                  <a:pt x="87090" y="14294"/>
                  <a:pt x="87058" y="14315"/>
                </a:cubicBezTo>
                <a:lnTo>
                  <a:pt x="82213" y="17070"/>
                </a:lnTo>
                <a:lnTo>
                  <a:pt x="77494" y="9564"/>
                </a:lnTo>
                <a:lnTo>
                  <a:pt x="83765" y="4624"/>
                </a:lnTo>
                <a:close/>
                <a:moveTo>
                  <a:pt x="76037" y="20458"/>
                </a:moveTo>
                <a:lnTo>
                  <a:pt x="77051" y="22454"/>
                </a:lnTo>
                <a:lnTo>
                  <a:pt x="69355" y="25906"/>
                </a:lnTo>
                <a:lnTo>
                  <a:pt x="68532" y="24037"/>
                </a:lnTo>
                <a:lnTo>
                  <a:pt x="76037" y="20458"/>
                </a:lnTo>
                <a:close/>
                <a:moveTo>
                  <a:pt x="178329" y="21219"/>
                </a:moveTo>
                <a:cubicBezTo>
                  <a:pt x="179754" y="22675"/>
                  <a:pt x="181495" y="24480"/>
                  <a:pt x="182921" y="26032"/>
                </a:cubicBezTo>
                <a:lnTo>
                  <a:pt x="177569" y="22485"/>
                </a:lnTo>
                <a:lnTo>
                  <a:pt x="178329" y="21219"/>
                </a:lnTo>
                <a:close/>
                <a:moveTo>
                  <a:pt x="62990" y="22232"/>
                </a:moveTo>
                <a:lnTo>
                  <a:pt x="64415" y="25494"/>
                </a:lnTo>
                <a:lnTo>
                  <a:pt x="63212" y="26064"/>
                </a:lnTo>
                <a:lnTo>
                  <a:pt x="61850" y="22739"/>
                </a:lnTo>
                <a:lnTo>
                  <a:pt x="62990" y="22232"/>
                </a:lnTo>
                <a:close/>
                <a:moveTo>
                  <a:pt x="90954" y="21472"/>
                </a:moveTo>
                <a:lnTo>
                  <a:pt x="92442" y="24005"/>
                </a:lnTo>
                <a:lnTo>
                  <a:pt x="88198" y="26507"/>
                </a:lnTo>
                <a:lnTo>
                  <a:pt x="86488" y="23815"/>
                </a:lnTo>
                <a:lnTo>
                  <a:pt x="90954" y="21472"/>
                </a:lnTo>
                <a:close/>
                <a:moveTo>
                  <a:pt x="203474" y="16880"/>
                </a:moveTo>
                <a:lnTo>
                  <a:pt x="208161" y="17292"/>
                </a:lnTo>
                <a:lnTo>
                  <a:pt x="207971" y="26824"/>
                </a:lnTo>
                <a:lnTo>
                  <a:pt x="202587" y="26096"/>
                </a:lnTo>
                <a:lnTo>
                  <a:pt x="203474" y="16880"/>
                </a:lnTo>
                <a:close/>
                <a:moveTo>
                  <a:pt x="85285" y="22739"/>
                </a:moveTo>
                <a:lnTo>
                  <a:pt x="86520" y="24670"/>
                </a:lnTo>
                <a:lnTo>
                  <a:pt x="80091" y="27457"/>
                </a:lnTo>
                <a:lnTo>
                  <a:pt x="79109" y="25557"/>
                </a:lnTo>
                <a:lnTo>
                  <a:pt x="85285" y="22739"/>
                </a:lnTo>
                <a:close/>
                <a:moveTo>
                  <a:pt x="43292" y="16088"/>
                </a:moveTo>
                <a:lnTo>
                  <a:pt x="47409" y="24892"/>
                </a:lnTo>
                <a:lnTo>
                  <a:pt x="41993" y="27742"/>
                </a:lnTo>
                <a:lnTo>
                  <a:pt x="38035" y="18083"/>
                </a:lnTo>
                <a:lnTo>
                  <a:pt x="43292" y="16088"/>
                </a:lnTo>
                <a:close/>
                <a:moveTo>
                  <a:pt x="208604" y="17355"/>
                </a:moveTo>
                <a:lnTo>
                  <a:pt x="215318" y="17957"/>
                </a:lnTo>
                <a:lnTo>
                  <a:pt x="214938" y="27806"/>
                </a:lnTo>
                <a:lnTo>
                  <a:pt x="208414" y="26887"/>
                </a:lnTo>
                <a:lnTo>
                  <a:pt x="208604" y="17355"/>
                </a:lnTo>
                <a:close/>
                <a:moveTo>
                  <a:pt x="33443" y="9216"/>
                </a:moveTo>
                <a:lnTo>
                  <a:pt x="41043" y="27837"/>
                </a:lnTo>
                <a:lnTo>
                  <a:pt x="41043" y="27837"/>
                </a:lnTo>
                <a:lnTo>
                  <a:pt x="32714" y="25969"/>
                </a:lnTo>
                <a:lnTo>
                  <a:pt x="33379" y="20553"/>
                </a:lnTo>
                <a:cubicBezTo>
                  <a:pt x="33411" y="20522"/>
                  <a:pt x="33411" y="20490"/>
                  <a:pt x="33379" y="20458"/>
                </a:cubicBezTo>
                <a:lnTo>
                  <a:pt x="29421" y="10641"/>
                </a:lnTo>
                <a:lnTo>
                  <a:pt x="33443" y="9216"/>
                </a:lnTo>
                <a:close/>
                <a:moveTo>
                  <a:pt x="92664" y="24417"/>
                </a:moveTo>
                <a:lnTo>
                  <a:pt x="93645" y="26096"/>
                </a:lnTo>
                <a:lnTo>
                  <a:pt x="89307" y="28249"/>
                </a:lnTo>
                <a:lnTo>
                  <a:pt x="88452" y="26887"/>
                </a:lnTo>
                <a:lnTo>
                  <a:pt x="92664" y="24417"/>
                </a:lnTo>
                <a:close/>
                <a:moveTo>
                  <a:pt x="269092" y="23150"/>
                </a:moveTo>
                <a:lnTo>
                  <a:pt x="276978" y="23974"/>
                </a:lnTo>
                <a:lnTo>
                  <a:pt x="276851" y="28281"/>
                </a:lnTo>
                <a:lnTo>
                  <a:pt x="268997" y="28344"/>
                </a:lnTo>
                <a:lnTo>
                  <a:pt x="269092" y="23150"/>
                </a:lnTo>
                <a:close/>
                <a:moveTo>
                  <a:pt x="262885" y="22517"/>
                </a:moveTo>
                <a:lnTo>
                  <a:pt x="268649" y="23119"/>
                </a:lnTo>
                <a:lnTo>
                  <a:pt x="268522" y="28344"/>
                </a:lnTo>
                <a:lnTo>
                  <a:pt x="262885" y="28439"/>
                </a:lnTo>
                <a:lnTo>
                  <a:pt x="262885" y="22517"/>
                </a:lnTo>
                <a:close/>
                <a:moveTo>
                  <a:pt x="256805" y="21884"/>
                </a:moveTo>
                <a:lnTo>
                  <a:pt x="262410" y="22454"/>
                </a:lnTo>
                <a:lnTo>
                  <a:pt x="262410" y="28439"/>
                </a:lnTo>
                <a:lnTo>
                  <a:pt x="256678" y="28502"/>
                </a:lnTo>
                <a:lnTo>
                  <a:pt x="256678" y="28502"/>
                </a:lnTo>
                <a:lnTo>
                  <a:pt x="256805" y="21884"/>
                </a:lnTo>
                <a:close/>
                <a:moveTo>
                  <a:pt x="251009" y="21282"/>
                </a:moveTo>
                <a:lnTo>
                  <a:pt x="256361" y="21852"/>
                </a:lnTo>
                <a:lnTo>
                  <a:pt x="256203" y="28502"/>
                </a:lnTo>
                <a:lnTo>
                  <a:pt x="250724" y="28566"/>
                </a:lnTo>
                <a:cubicBezTo>
                  <a:pt x="250724" y="28534"/>
                  <a:pt x="250724" y="28534"/>
                  <a:pt x="250724" y="28534"/>
                </a:cubicBezTo>
                <a:lnTo>
                  <a:pt x="251009" y="21282"/>
                </a:lnTo>
                <a:close/>
                <a:moveTo>
                  <a:pt x="215761" y="17988"/>
                </a:moveTo>
                <a:lnTo>
                  <a:pt x="222064" y="18558"/>
                </a:lnTo>
                <a:lnTo>
                  <a:pt x="220575" y="28597"/>
                </a:lnTo>
                <a:lnTo>
                  <a:pt x="215413" y="27869"/>
                </a:lnTo>
                <a:lnTo>
                  <a:pt x="215761" y="17988"/>
                </a:lnTo>
                <a:close/>
                <a:moveTo>
                  <a:pt x="245942" y="20743"/>
                </a:moveTo>
                <a:lnTo>
                  <a:pt x="250597" y="21250"/>
                </a:lnTo>
                <a:lnTo>
                  <a:pt x="250281" y="28502"/>
                </a:lnTo>
                <a:cubicBezTo>
                  <a:pt x="250281" y="28534"/>
                  <a:pt x="250281" y="28534"/>
                  <a:pt x="250281" y="28566"/>
                </a:cubicBezTo>
                <a:lnTo>
                  <a:pt x="245467" y="28629"/>
                </a:lnTo>
                <a:cubicBezTo>
                  <a:pt x="245499" y="28376"/>
                  <a:pt x="245530" y="28154"/>
                  <a:pt x="245562" y="27932"/>
                </a:cubicBezTo>
                <a:cubicBezTo>
                  <a:pt x="245720" y="26222"/>
                  <a:pt x="245847" y="23689"/>
                  <a:pt x="245942" y="20743"/>
                </a:cubicBezTo>
                <a:close/>
                <a:moveTo>
                  <a:pt x="238056" y="20015"/>
                </a:moveTo>
                <a:lnTo>
                  <a:pt x="243630" y="20553"/>
                </a:lnTo>
                <a:cubicBezTo>
                  <a:pt x="243567" y="23499"/>
                  <a:pt x="243440" y="26032"/>
                  <a:pt x="243282" y="27711"/>
                </a:cubicBezTo>
                <a:cubicBezTo>
                  <a:pt x="243250" y="27996"/>
                  <a:pt x="243218" y="28312"/>
                  <a:pt x="243187" y="28661"/>
                </a:cubicBezTo>
                <a:lnTo>
                  <a:pt x="237550" y="28724"/>
                </a:lnTo>
                <a:lnTo>
                  <a:pt x="238056" y="20015"/>
                </a:lnTo>
                <a:close/>
                <a:moveTo>
                  <a:pt x="1583" y="20807"/>
                </a:moveTo>
                <a:lnTo>
                  <a:pt x="1583" y="20807"/>
                </a:lnTo>
                <a:cubicBezTo>
                  <a:pt x="5067" y="21187"/>
                  <a:pt x="9057" y="21630"/>
                  <a:pt x="9469" y="21725"/>
                </a:cubicBezTo>
                <a:lnTo>
                  <a:pt x="11401" y="22169"/>
                </a:lnTo>
                <a:lnTo>
                  <a:pt x="12383" y="27679"/>
                </a:lnTo>
                <a:lnTo>
                  <a:pt x="6556" y="28787"/>
                </a:lnTo>
                <a:cubicBezTo>
                  <a:pt x="6302" y="28122"/>
                  <a:pt x="6017" y="27521"/>
                  <a:pt x="5764" y="26982"/>
                </a:cubicBezTo>
                <a:cubicBezTo>
                  <a:pt x="5035" y="25462"/>
                  <a:pt x="3515" y="23309"/>
                  <a:pt x="1583" y="20807"/>
                </a:cubicBezTo>
                <a:close/>
                <a:moveTo>
                  <a:pt x="230709" y="19350"/>
                </a:moveTo>
                <a:lnTo>
                  <a:pt x="237613" y="19983"/>
                </a:lnTo>
                <a:lnTo>
                  <a:pt x="237106" y="28724"/>
                </a:lnTo>
                <a:lnTo>
                  <a:pt x="228017" y="28819"/>
                </a:lnTo>
                <a:lnTo>
                  <a:pt x="230709" y="19350"/>
                </a:lnTo>
                <a:close/>
                <a:moveTo>
                  <a:pt x="77273" y="22929"/>
                </a:moveTo>
                <a:lnTo>
                  <a:pt x="78476" y="25367"/>
                </a:lnTo>
                <a:lnTo>
                  <a:pt x="70654" y="28882"/>
                </a:lnTo>
                <a:lnTo>
                  <a:pt x="69514" y="26317"/>
                </a:lnTo>
                <a:lnTo>
                  <a:pt x="77273" y="22929"/>
                </a:lnTo>
                <a:close/>
                <a:moveTo>
                  <a:pt x="222950" y="18653"/>
                </a:moveTo>
                <a:lnTo>
                  <a:pt x="230234" y="19318"/>
                </a:lnTo>
                <a:lnTo>
                  <a:pt x="227542" y="28819"/>
                </a:lnTo>
                <a:lnTo>
                  <a:pt x="221462" y="28882"/>
                </a:lnTo>
                <a:lnTo>
                  <a:pt x="222950" y="18653"/>
                </a:lnTo>
                <a:close/>
                <a:moveTo>
                  <a:pt x="61406" y="22929"/>
                </a:moveTo>
                <a:lnTo>
                  <a:pt x="62768" y="26254"/>
                </a:lnTo>
                <a:lnTo>
                  <a:pt x="57131" y="28914"/>
                </a:lnTo>
                <a:lnTo>
                  <a:pt x="55674" y="25399"/>
                </a:lnTo>
                <a:lnTo>
                  <a:pt x="61406" y="22929"/>
                </a:lnTo>
                <a:close/>
                <a:moveTo>
                  <a:pt x="23151" y="24804"/>
                </a:moveTo>
                <a:lnTo>
                  <a:pt x="27774" y="25811"/>
                </a:lnTo>
                <a:lnTo>
                  <a:pt x="28154" y="28977"/>
                </a:lnTo>
                <a:lnTo>
                  <a:pt x="23752" y="28787"/>
                </a:lnTo>
                <a:cubicBezTo>
                  <a:pt x="23531" y="27397"/>
                  <a:pt x="23341" y="26100"/>
                  <a:pt x="23151" y="24804"/>
                </a:cubicBezTo>
                <a:close/>
                <a:moveTo>
                  <a:pt x="137285" y="14600"/>
                </a:moveTo>
                <a:lnTo>
                  <a:pt x="151473" y="20712"/>
                </a:lnTo>
                <a:lnTo>
                  <a:pt x="148623" y="28977"/>
                </a:lnTo>
                <a:lnTo>
                  <a:pt x="134024" y="22517"/>
                </a:lnTo>
                <a:cubicBezTo>
                  <a:pt x="135227" y="19572"/>
                  <a:pt x="136399" y="16753"/>
                  <a:pt x="137285" y="14600"/>
                </a:cubicBezTo>
                <a:close/>
                <a:moveTo>
                  <a:pt x="86742" y="25082"/>
                </a:moveTo>
                <a:lnTo>
                  <a:pt x="87407" y="26127"/>
                </a:lnTo>
                <a:lnTo>
                  <a:pt x="80915" y="29136"/>
                </a:lnTo>
                <a:lnTo>
                  <a:pt x="80281" y="27869"/>
                </a:lnTo>
                <a:lnTo>
                  <a:pt x="86742" y="25082"/>
                </a:lnTo>
                <a:close/>
                <a:moveTo>
                  <a:pt x="11908" y="22295"/>
                </a:moveTo>
                <a:lnTo>
                  <a:pt x="17481" y="23530"/>
                </a:lnTo>
                <a:lnTo>
                  <a:pt x="18241" y="28281"/>
                </a:lnTo>
                <a:lnTo>
                  <a:pt x="13111" y="29167"/>
                </a:lnTo>
                <a:lnTo>
                  <a:pt x="12889" y="27837"/>
                </a:lnTo>
                <a:lnTo>
                  <a:pt x="11908" y="22295"/>
                </a:lnTo>
                <a:close/>
                <a:moveTo>
                  <a:pt x="53806" y="22042"/>
                </a:moveTo>
                <a:lnTo>
                  <a:pt x="55738" y="26697"/>
                </a:lnTo>
                <a:lnTo>
                  <a:pt x="49974" y="29326"/>
                </a:lnTo>
                <a:lnTo>
                  <a:pt x="48010" y="25082"/>
                </a:lnTo>
                <a:lnTo>
                  <a:pt x="53806" y="22042"/>
                </a:lnTo>
                <a:close/>
                <a:moveTo>
                  <a:pt x="47599" y="25304"/>
                </a:moveTo>
                <a:lnTo>
                  <a:pt x="48517" y="27236"/>
                </a:lnTo>
                <a:lnTo>
                  <a:pt x="42785" y="29642"/>
                </a:lnTo>
                <a:lnTo>
                  <a:pt x="42215" y="28281"/>
                </a:lnTo>
                <a:lnTo>
                  <a:pt x="42152" y="28154"/>
                </a:lnTo>
                <a:lnTo>
                  <a:pt x="47599" y="25304"/>
                </a:lnTo>
                <a:close/>
                <a:moveTo>
                  <a:pt x="67709" y="24417"/>
                </a:moveTo>
                <a:lnTo>
                  <a:pt x="69514" y="28534"/>
                </a:lnTo>
                <a:lnTo>
                  <a:pt x="66727" y="29674"/>
                </a:lnTo>
                <a:lnTo>
                  <a:pt x="64985" y="25716"/>
                </a:lnTo>
                <a:lnTo>
                  <a:pt x="67709" y="24417"/>
                </a:lnTo>
                <a:close/>
                <a:moveTo>
                  <a:pt x="96527" y="25209"/>
                </a:moveTo>
                <a:lnTo>
                  <a:pt x="94532" y="30117"/>
                </a:lnTo>
                <a:lnTo>
                  <a:pt x="92790" y="27046"/>
                </a:lnTo>
                <a:lnTo>
                  <a:pt x="96527" y="25209"/>
                </a:lnTo>
                <a:close/>
                <a:moveTo>
                  <a:pt x="64573" y="25906"/>
                </a:moveTo>
                <a:lnTo>
                  <a:pt x="66283" y="29864"/>
                </a:lnTo>
                <a:lnTo>
                  <a:pt x="64985" y="30434"/>
                </a:lnTo>
                <a:lnTo>
                  <a:pt x="63370" y="26476"/>
                </a:lnTo>
                <a:lnTo>
                  <a:pt x="64573" y="25906"/>
                </a:lnTo>
                <a:close/>
                <a:moveTo>
                  <a:pt x="177125" y="23309"/>
                </a:moveTo>
                <a:lnTo>
                  <a:pt x="183364" y="27426"/>
                </a:lnTo>
                <a:lnTo>
                  <a:pt x="181717" y="30593"/>
                </a:lnTo>
                <a:lnTo>
                  <a:pt x="175257" y="27014"/>
                </a:lnTo>
                <a:lnTo>
                  <a:pt x="177125" y="23309"/>
                </a:lnTo>
                <a:close/>
                <a:moveTo>
                  <a:pt x="121546" y="13650"/>
                </a:moveTo>
                <a:lnTo>
                  <a:pt x="134847" y="19318"/>
                </a:lnTo>
                <a:cubicBezTo>
                  <a:pt x="133327" y="22992"/>
                  <a:pt x="131617" y="27172"/>
                  <a:pt x="130287" y="30624"/>
                </a:cubicBezTo>
                <a:lnTo>
                  <a:pt x="126360" y="28882"/>
                </a:lnTo>
                <a:lnTo>
                  <a:pt x="128735" y="24195"/>
                </a:lnTo>
                <a:cubicBezTo>
                  <a:pt x="128846" y="24040"/>
                  <a:pt x="128629" y="23868"/>
                  <a:pt x="128468" y="23868"/>
                </a:cubicBezTo>
                <a:cubicBezTo>
                  <a:pt x="128400" y="23868"/>
                  <a:pt x="128342" y="23899"/>
                  <a:pt x="128323" y="23974"/>
                </a:cubicBezTo>
                <a:lnTo>
                  <a:pt x="125980" y="28692"/>
                </a:lnTo>
                <a:lnTo>
                  <a:pt x="116669" y="24575"/>
                </a:lnTo>
                <a:cubicBezTo>
                  <a:pt x="118157" y="21219"/>
                  <a:pt x="119836" y="17450"/>
                  <a:pt x="121546" y="13650"/>
                </a:cubicBezTo>
                <a:close/>
                <a:moveTo>
                  <a:pt x="227416" y="29294"/>
                </a:moveTo>
                <a:lnTo>
                  <a:pt x="226941" y="30909"/>
                </a:lnTo>
                <a:lnTo>
                  <a:pt x="221145" y="30814"/>
                </a:lnTo>
                <a:lnTo>
                  <a:pt x="221399" y="29357"/>
                </a:lnTo>
                <a:lnTo>
                  <a:pt x="227416" y="29294"/>
                </a:lnTo>
                <a:close/>
                <a:moveTo>
                  <a:pt x="237075" y="29167"/>
                </a:moveTo>
                <a:lnTo>
                  <a:pt x="236948" y="31036"/>
                </a:lnTo>
                <a:lnTo>
                  <a:pt x="227416" y="30909"/>
                </a:lnTo>
                <a:lnTo>
                  <a:pt x="227891" y="29262"/>
                </a:lnTo>
                <a:lnTo>
                  <a:pt x="237075" y="29167"/>
                </a:lnTo>
                <a:close/>
                <a:moveTo>
                  <a:pt x="78698" y="25779"/>
                </a:moveTo>
                <a:lnTo>
                  <a:pt x="79648" y="27647"/>
                </a:lnTo>
                <a:lnTo>
                  <a:pt x="71635" y="31131"/>
                </a:lnTo>
                <a:lnTo>
                  <a:pt x="70844" y="29326"/>
                </a:lnTo>
                <a:lnTo>
                  <a:pt x="78698" y="25779"/>
                </a:lnTo>
                <a:close/>
                <a:moveTo>
                  <a:pt x="243123" y="29104"/>
                </a:moveTo>
                <a:lnTo>
                  <a:pt x="243123" y="29104"/>
                </a:lnTo>
                <a:cubicBezTo>
                  <a:pt x="243060" y="29706"/>
                  <a:pt x="242997" y="30402"/>
                  <a:pt x="242933" y="31131"/>
                </a:cubicBezTo>
                <a:lnTo>
                  <a:pt x="237423" y="31068"/>
                </a:lnTo>
                <a:lnTo>
                  <a:pt x="237518" y="29167"/>
                </a:lnTo>
                <a:lnTo>
                  <a:pt x="243123" y="29104"/>
                </a:lnTo>
                <a:close/>
                <a:moveTo>
                  <a:pt x="18305" y="28756"/>
                </a:moveTo>
                <a:lnTo>
                  <a:pt x="18590" y="30529"/>
                </a:lnTo>
                <a:lnTo>
                  <a:pt x="13523" y="31448"/>
                </a:lnTo>
                <a:lnTo>
                  <a:pt x="13206" y="29642"/>
                </a:lnTo>
                <a:lnTo>
                  <a:pt x="18305" y="28756"/>
                </a:lnTo>
                <a:close/>
                <a:moveTo>
                  <a:pt x="32619" y="26887"/>
                </a:moveTo>
                <a:lnTo>
                  <a:pt x="40125" y="28566"/>
                </a:lnTo>
                <a:lnTo>
                  <a:pt x="33316" y="31543"/>
                </a:lnTo>
                <a:lnTo>
                  <a:pt x="32366" y="28914"/>
                </a:lnTo>
                <a:lnTo>
                  <a:pt x="32619" y="26887"/>
                </a:lnTo>
                <a:close/>
                <a:moveTo>
                  <a:pt x="268522" y="28819"/>
                </a:moveTo>
                <a:lnTo>
                  <a:pt x="268459" y="31543"/>
                </a:lnTo>
                <a:lnTo>
                  <a:pt x="245245" y="31194"/>
                </a:lnTo>
                <a:lnTo>
                  <a:pt x="245435" y="29072"/>
                </a:lnTo>
                <a:lnTo>
                  <a:pt x="268522" y="28819"/>
                </a:lnTo>
                <a:close/>
                <a:moveTo>
                  <a:pt x="62926" y="26697"/>
                </a:moveTo>
                <a:lnTo>
                  <a:pt x="63972" y="29167"/>
                </a:lnTo>
                <a:lnTo>
                  <a:pt x="58271" y="31701"/>
                </a:lnTo>
                <a:lnTo>
                  <a:pt x="57289" y="29357"/>
                </a:lnTo>
                <a:lnTo>
                  <a:pt x="62926" y="26697"/>
                </a:lnTo>
                <a:close/>
                <a:moveTo>
                  <a:pt x="87660" y="26507"/>
                </a:moveTo>
                <a:lnTo>
                  <a:pt x="87913" y="26919"/>
                </a:lnTo>
                <a:lnTo>
                  <a:pt x="88863" y="28407"/>
                </a:lnTo>
                <a:lnTo>
                  <a:pt x="84905" y="30371"/>
                </a:lnTo>
                <a:lnTo>
                  <a:pt x="84810" y="30371"/>
                </a:lnTo>
                <a:cubicBezTo>
                  <a:pt x="84778" y="30402"/>
                  <a:pt x="84746" y="30434"/>
                  <a:pt x="84715" y="30466"/>
                </a:cubicBezTo>
                <a:lnTo>
                  <a:pt x="82213" y="31701"/>
                </a:lnTo>
                <a:lnTo>
                  <a:pt x="81136" y="29547"/>
                </a:lnTo>
                <a:lnTo>
                  <a:pt x="87660" y="26507"/>
                </a:lnTo>
                <a:close/>
                <a:moveTo>
                  <a:pt x="55896" y="27141"/>
                </a:moveTo>
                <a:lnTo>
                  <a:pt x="56719" y="29104"/>
                </a:lnTo>
                <a:lnTo>
                  <a:pt x="51114" y="31764"/>
                </a:lnTo>
                <a:lnTo>
                  <a:pt x="50164" y="29737"/>
                </a:lnTo>
                <a:lnTo>
                  <a:pt x="55896" y="27141"/>
                </a:lnTo>
                <a:close/>
                <a:moveTo>
                  <a:pt x="12509" y="28122"/>
                </a:moveTo>
                <a:lnTo>
                  <a:pt x="12731" y="29516"/>
                </a:lnTo>
                <a:lnTo>
                  <a:pt x="13079" y="31543"/>
                </a:lnTo>
                <a:lnTo>
                  <a:pt x="10799" y="31954"/>
                </a:lnTo>
                <a:lnTo>
                  <a:pt x="10007" y="28597"/>
                </a:lnTo>
                <a:lnTo>
                  <a:pt x="12509" y="28122"/>
                </a:lnTo>
                <a:close/>
                <a:moveTo>
                  <a:pt x="152297" y="21124"/>
                </a:moveTo>
                <a:lnTo>
                  <a:pt x="159105" y="24797"/>
                </a:lnTo>
                <a:lnTo>
                  <a:pt x="155559" y="32049"/>
                </a:lnTo>
                <a:lnTo>
                  <a:pt x="149478" y="29326"/>
                </a:lnTo>
                <a:lnTo>
                  <a:pt x="152297" y="21124"/>
                </a:lnTo>
                <a:close/>
                <a:moveTo>
                  <a:pt x="276851" y="28724"/>
                </a:moveTo>
                <a:lnTo>
                  <a:pt x="276724" y="32049"/>
                </a:lnTo>
                <a:lnTo>
                  <a:pt x="268934" y="31543"/>
                </a:lnTo>
                <a:lnTo>
                  <a:pt x="268997" y="28819"/>
                </a:lnTo>
                <a:lnTo>
                  <a:pt x="276851" y="28724"/>
                </a:lnTo>
                <a:close/>
                <a:moveTo>
                  <a:pt x="9532" y="28724"/>
                </a:moveTo>
                <a:lnTo>
                  <a:pt x="10324" y="32049"/>
                </a:lnTo>
                <a:lnTo>
                  <a:pt x="7917" y="32493"/>
                </a:lnTo>
                <a:cubicBezTo>
                  <a:pt x="7537" y="31321"/>
                  <a:pt x="7126" y="30212"/>
                  <a:pt x="6746" y="29262"/>
                </a:cubicBezTo>
                <a:lnTo>
                  <a:pt x="9532" y="28724"/>
                </a:lnTo>
                <a:close/>
                <a:moveTo>
                  <a:pt x="69672" y="28946"/>
                </a:moveTo>
                <a:lnTo>
                  <a:pt x="70780" y="31479"/>
                </a:lnTo>
                <a:lnTo>
                  <a:pt x="68025" y="32683"/>
                </a:lnTo>
                <a:lnTo>
                  <a:pt x="66885" y="30117"/>
                </a:lnTo>
                <a:lnTo>
                  <a:pt x="69672" y="28946"/>
                </a:lnTo>
                <a:close/>
                <a:moveTo>
                  <a:pt x="28249" y="25937"/>
                </a:moveTo>
                <a:lnTo>
                  <a:pt x="32144" y="26792"/>
                </a:lnTo>
                <a:lnTo>
                  <a:pt x="31891" y="28914"/>
                </a:lnTo>
                <a:cubicBezTo>
                  <a:pt x="31891" y="28946"/>
                  <a:pt x="31891" y="28977"/>
                  <a:pt x="31922" y="29009"/>
                </a:cubicBezTo>
                <a:lnTo>
                  <a:pt x="31891" y="29009"/>
                </a:lnTo>
                <a:lnTo>
                  <a:pt x="32873" y="31701"/>
                </a:lnTo>
                <a:lnTo>
                  <a:pt x="30244" y="32841"/>
                </a:lnTo>
                <a:lnTo>
                  <a:pt x="28629" y="29167"/>
                </a:lnTo>
                <a:lnTo>
                  <a:pt x="28249" y="25937"/>
                </a:lnTo>
                <a:close/>
                <a:moveTo>
                  <a:pt x="79869" y="28059"/>
                </a:moveTo>
                <a:lnTo>
                  <a:pt x="80598" y="29547"/>
                </a:lnTo>
                <a:lnTo>
                  <a:pt x="81801" y="31923"/>
                </a:lnTo>
                <a:lnTo>
                  <a:pt x="78919" y="33379"/>
                </a:lnTo>
                <a:lnTo>
                  <a:pt x="77209" y="29231"/>
                </a:lnTo>
                <a:lnTo>
                  <a:pt x="79869" y="28059"/>
                </a:lnTo>
                <a:close/>
                <a:moveTo>
                  <a:pt x="66473" y="30276"/>
                </a:moveTo>
                <a:lnTo>
                  <a:pt x="67614" y="32873"/>
                </a:lnTo>
                <a:lnTo>
                  <a:pt x="66220" y="33474"/>
                </a:lnTo>
                <a:lnTo>
                  <a:pt x="65143" y="30846"/>
                </a:lnTo>
                <a:lnTo>
                  <a:pt x="66473" y="30276"/>
                </a:lnTo>
                <a:close/>
                <a:moveTo>
                  <a:pt x="89117" y="28819"/>
                </a:moveTo>
                <a:lnTo>
                  <a:pt x="91555" y="32683"/>
                </a:lnTo>
                <a:lnTo>
                  <a:pt x="89560" y="33569"/>
                </a:lnTo>
                <a:lnTo>
                  <a:pt x="87438" y="29642"/>
                </a:lnTo>
                <a:lnTo>
                  <a:pt x="89117" y="28819"/>
                </a:lnTo>
                <a:close/>
                <a:moveTo>
                  <a:pt x="92379" y="27236"/>
                </a:moveTo>
                <a:lnTo>
                  <a:pt x="94311" y="30688"/>
                </a:lnTo>
                <a:lnTo>
                  <a:pt x="92949" y="34108"/>
                </a:lnTo>
                <a:lnTo>
                  <a:pt x="89529" y="28661"/>
                </a:lnTo>
                <a:lnTo>
                  <a:pt x="92379" y="27236"/>
                </a:lnTo>
                <a:close/>
                <a:moveTo>
                  <a:pt x="76798" y="29389"/>
                </a:moveTo>
                <a:lnTo>
                  <a:pt x="78539" y="33569"/>
                </a:lnTo>
                <a:lnTo>
                  <a:pt x="77874" y="33886"/>
                </a:lnTo>
                <a:lnTo>
                  <a:pt x="76354" y="34646"/>
                </a:lnTo>
                <a:lnTo>
                  <a:pt x="74486" y="30402"/>
                </a:lnTo>
                <a:lnTo>
                  <a:pt x="76798" y="29389"/>
                </a:lnTo>
                <a:close/>
                <a:moveTo>
                  <a:pt x="48707" y="27616"/>
                </a:moveTo>
                <a:lnTo>
                  <a:pt x="50702" y="31923"/>
                </a:lnTo>
                <a:lnTo>
                  <a:pt x="44875" y="34678"/>
                </a:lnTo>
                <a:cubicBezTo>
                  <a:pt x="44083" y="32809"/>
                  <a:pt x="43450" y="31194"/>
                  <a:pt x="42975" y="30054"/>
                </a:cubicBezTo>
                <a:lnTo>
                  <a:pt x="48707" y="27616"/>
                </a:lnTo>
                <a:close/>
                <a:moveTo>
                  <a:pt x="87027" y="29864"/>
                </a:moveTo>
                <a:lnTo>
                  <a:pt x="89148" y="33791"/>
                </a:lnTo>
                <a:lnTo>
                  <a:pt x="87058" y="34804"/>
                </a:lnTo>
                <a:lnTo>
                  <a:pt x="85222" y="30751"/>
                </a:lnTo>
                <a:lnTo>
                  <a:pt x="87027" y="29864"/>
                </a:lnTo>
                <a:close/>
                <a:moveTo>
                  <a:pt x="23815" y="29231"/>
                </a:moveTo>
                <a:lnTo>
                  <a:pt x="28249" y="29452"/>
                </a:lnTo>
                <a:lnTo>
                  <a:pt x="29832" y="32999"/>
                </a:lnTo>
                <a:lnTo>
                  <a:pt x="24765" y="35216"/>
                </a:lnTo>
                <a:cubicBezTo>
                  <a:pt x="24449" y="33221"/>
                  <a:pt x="24132" y="31194"/>
                  <a:pt x="23815" y="29231"/>
                </a:cubicBezTo>
                <a:close/>
                <a:moveTo>
                  <a:pt x="175035" y="27362"/>
                </a:moveTo>
                <a:lnTo>
                  <a:pt x="181527" y="30973"/>
                </a:lnTo>
                <a:lnTo>
                  <a:pt x="179310" y="35280"/>
                </a:lnTo>
                <a:lnTo>
                  <a:pt x="172850" y="31701"/>
                </a:lnTo>
                <a:lnTo>
                  <a:pt x="175035" y="27362"/>
                </a:lnTo>
                <a:close/>
                <a:moveTo>
                  <a:pt x="74074" y="30593"/>
                </a:moveTo>
                <a:lnTo>
                  <a:pt x="75942" y="34868"/>
                </a:lnTo>
                <a:lnTo>
                  <a:pt x="73757" y="35945"/>
                </a:lnTo>
                <a:lnTo>
                  <a:pt x="71825" y="31543"/>
                </a:lnTo>
                <a:lnTo>
                  <a:pt x="74074" y="30593"/>
                </a:lnTo>
                <a:close/>
                <a:moveTo>
                  <a:pt x="84810" y="30973"/>
                </a:moveTo>
                <a:lnTo>
                  <a:pt x="86615" y="34963"/>
                </a:lnTo>
                <a:lnTo>
                  <a:pt x="84366" y="36008"/>
                </a:lnTo>
                <a:lnTo>
                  <a:pt x="83480" y="34203"/>
                </a:lnTo>
                <a:lnTo>
                  <a:pt x="82435" y="32144"/>
                </a:lnTo>
                <a:lnTo>
                  <a:pt x="84810" y="30973"/>
                </a:lnTo>
                <a:close/>
                <a:moveTo>
                  <a:pt x="103906" y="18337"/>
                </a:moveTo>
                <a:lnTo>
                  <a:pt x="108942" y="19635"/>
                </a:lnTo>
                <a:lnTo>
                  <a:pt x="109290" y="21662"/>
                </a:lnTo>
                <a:cubicBezTo>
                  <a:pt x="109290" y="21725"/>
                  <a:pt x="109353" y="21789"/>
                  <a:pt x="109417" y="21820"/>
                </a:cubicBezTo>
                <a:lnTo>
                  <a:pt x="115655" y="24575"/>
                </a:lnTo>
                <a:cubicBezTo>
                  <a:pt x="113217" y="30117"/>
                  <a:pt x="111380" y="34551"/>
                  <a:pt x="111158" y="35501"/>
                </a:cubicBezTo>
                <a:cubicBezTo>
                  <a:pt x="111158" y="35596"/>
                  <a:pt x="111127" y="35723"/>
                  <a:pt x="111095" y="35850"/>
                </a:cubicBezTo>
                <a:lnTo>
                  <a:pt x="104540" y="35058"/>
                </a:lnTo>
                <a:lnTo>
                  <a:pt x="104413" y="35058"/>
                </a:lnTo>
                <a:lnTo>
                  <a:pt x="102703" y="36040"/>
                </a:lnTo>
                <a:lnTo>
                  <a:pt x="101974" y="31954"/>
                </a:lnTo>
                <a:cubicBezTo>
                  <a:pt x="102069" y="31099"/>
                  <a:pt x="103653" y="20268"/>
                  <a:pt x="103906" y="18337"/>
                </a:cubicBezTo>
                <a:close/>
                <a:moveTo>
                  <a:pt x="82023" y="32366"/>
                </a:moveTo>
                <a:lnTo>
                  <a:pt x="82941" y="34203"/>
                </a:lnTo>
                <a:lnTo>
                  <a:pt x="79046" y="36103"/>
                </a:lnTo>
                <a:lnTo>
                  <a:pt x="78254" y="34234"/>
                </a:lnTo>
                <a:lnTo>
                  <a:pt x="82023" y="32366"/>
                </a:lnTo>
                <a:close/>
                <a:moveTo>
                  <a:pt x="17956" y="23625"/>
                </a:moveTo>
                <a:lnTo>
                  <a:pt x="20743" y="24259"/>
                </a:lnTo>
                <a:cubicBezTo>
                  <a:pt x="21282" y="27806"/>
                  <a:pt x="21915" y="31954"/>
                  <a:pt x="22580" y="35976"/>
                </a:cubicBezTo>
                <a:lnTo>
                  <a:pt x="19952" y="36388"/>
                </a:lnTo>
                <a:lnTo>
                  <a:pt x="19065" y="30688"/>
                </a:lnTo>
                <a:lnTo>
                  <a:pt x="17956" y="23625"/>
                </a:lnTo>
                <a:close/>
                <a:moveTo>
                  <a:pt x="181971" y="15138"/>
                </a:moveTo>
                <a:lnTo>
                  <a:pt x="201542" y="26697"/>
                </a:lnTo>
                <a:lnTo>
                  <a:pt x="198660" y="36388"/>
                </a:lnTo>
                <a:lnTo>
                  <a:pt x="184536" y="27077"/>
                </a:lnTo>
                <a:cubicBezTo>
                  <a:pt x="182667" y="25019"/>
                  <a:pt x="179754" y="22010"/>
                  <a:pt x="178582" y="20807"/>
                </a:cubicBezTo>
                <a:lnTo>
                  <a:pt x="181971" y="15138"/>
                </a:lnTo>
                <a:close/>
                <a:moveTo>
                  <a:pt x="18653" y="30973"/>
                </a:moveTo>
                <a:lnTo>
                  <a:pt x="19508" y="36420"/>
                </a:lnTo>
                <a:lnTo>
                  <a:pt x="14536" y="37180"/>
                </a:lnTo>
                <a:lnTo>
                  <a:pt x="13618" y="31923"/>
                </a:lnTo>
                <a:lnTo>
                  <a:pt x="18653" y="30973"/>
                </a:lnTo>
                <a:close/>
                <a:moveTo>
                  <a:pt x="133865" y="22929"/>
                </a:moveTo>
                <a:lnTo>
                  <a:pt x="148465" y="29421"/>
                </a:lnTo>
                <a:lnTo>
                  <a:pt x="145709" y="37465"/>
                </a:lnTo>
                <a:lnTo>
                  <a:pt x="130698" y="30814"/>
                </a:lnTo>
                <a:cubicBezTo>
                  <a:pt x="131648" y="28439"/>
                  <a:pt x="132757" y="25652"/>
                  <a:pt x="133865" y="22929"/>
                </a:cubicBezTo>
                <a:close/>
                <a:moveTo>
                  <a:pt x="158567" y="33854"/>
                </a:moveTo>
                <a:lnTo>
                  <a:pt x="160277" y="34614"/>
                </a:lnTo>
                <a:lnTo>
                  <a:pt x="158947" y="37528"/>
                </a:lnTo>
                <a:lnTo>
                  <a:pt x="157079" y="36641"/>
                </a:lnTo>
                <a:lnTo>
                  <a:pt x="158567" y="33854"/>
                </a:lnTo>
                <a:close/>
                <a:moveTo>
                  <a:pt x="83163" y="34614"/>
                </a:moveTo>
                <a:lnTo>
                  <a:pt x="83955" y="36198"/>
                </a:lnTo>
                <a:lnTo>
                  <a:pt x="79806" y="37876"/>
                </a:lnTo>
                <a:lnTo>
                  <a:pt x="79204" y="36515"/>
                </a:lnTo>
                <a:lnTo>
                  <a:pt x="79236" y="36515"/>
                </a:lnTo>
                <a:lnTo>
                  <a:pt x="83163" y="34614"/>
                </a:lnTo>
                <a:close/>
                <a:moveTo>
                  <a:pt x="161671" y="20553"/>
                </a:moveTo>
                <a:lnTo>
                  <a:pt x="174845" y="25779"/>
                </a:lnTo>
                <a:lnTo>
                  <a:pt x="168701" y="37876"/>
                </a:lnTo>
                <a:lnTo>
                  <a:pt x="155970" y="32239"/>
                </a:lnTo>
                <a:lnTo>
                  <a:pt x="161671" y="20553"/>
                </a:lnTo>
                <a:close/>
                <a:moveTo>
                  <a:pt x="13174" y="32018"/>
                </a:moveTo>
                <a:lnTo>
                  <a:pt x="14093" y="37243"/>
                </a:lnTo>
                <a:lnTo>
                  <a:pt x="9627" y="37908"/>
                </a:lnTo>
                <a:cubicBezTo>
                  <a:pt x="9121" y="36135"/>
                  <a:pt x="8582" y="34456"/>
                  <a:pt x="8076" y="32936"/>
                </a:cubicBezTo>
                <a:lnTo>
                  <a:pt x="13174" y="32018"/>
                </a:lnTo>
                <a:close/>
                <a:moveTo>
                  <a:pt x="183744" y="27679"/>
                </a:moveTo>
                <a:lnTo>
                  <a:pt x="185327" y="28724"/>
                </a:lnTo>
                <a:cubicBezTo>
                  <a:pt x="185454" y="28851"/>
                  <a:pt x="185581" y="29009"/>
                  <a:pt x="185676" y="29199"/>
                </a:cubicBezTo>
                <a:cubicBezTo>
                  <a:pt x="185771" y="29452"/>
                  <a:pt x="186626" y="32303"/>
                  <a:pt x="187703" y="36071"/>
                </a:cubicBezTo>
                <a:lnTo>
                  <a:pt x="183617" y="38003"/>
                </a:lnTo>
                <a:lnTo>
                  <a:pt x="181052" y="32873"/>
                </a:lnTo>
                <a:lnTo>
                  <a:pt x="182034" y="31004"/>
                </a:lnTo>
                <a:lnTo>
                  <a:pt x="183744" y="27679"/>
                </a:lnTo>
                <a:close/>
                <a:moveTo>
                  <a:pt x="91809" y="33063"/>
                </a:moveTo>
                <a:lnTo>
                  <a:pt x="94532" y="37401"/>
                </a:lnTo>
                <a:lnTo>
                  <a:pt x="91999" y="38098"/>
                </a:lnTo>
                <a:lnTo>
                  <a:pt x="89782" y="34013"/>
                </a:lnTo>
                <a:lnTo>
                  <a:pt x="91809" y="33063"/>
                </a:lnTo>
                <a:close/>
                <a:moveTo>
                  <a:pt x="70970" y="31923"/>
                </a:moveTo>
                <a:lnTo>
                  <a:pt x="72902" y="36293"/>
                </a:lnTo>
                <a:lnTo>
                  <a:pt x="68120" y="38130"/>
                </a:lnTo>
                <a:lnTo>
                  <a:pt x="66378" y="33886"/>
                </a:lnTo>
                <a:lnTo>
                  <a:pt x="67994" y="33221"/>
                </a:lnTo>
                <a:lnTo>
                  <a:pt x="70970" y="31923"/>
                </a:lnTo>
                <a:close/>
                <a:moveTo>
                  <a:pt x="149320" y="29769"/>
                </a:moveTo>
                <a:lnTo>
                  <a:pt x="155368" y="32461"/>
                </a:lnTo>
                <a:lnTo>
                  <a:pt x="152360" y="38605"/>
                </a:lnTo>
                <a:lnTo>
                  <a:pt x="146564" y="37718"/>
                </a:lnTo>
                <a:lnTo>
                  <a:pt x="149320" y="29769"/>
                </a:lnTo>
                <a:close/>
                <a:moveTo>
                  <a:pt x="64130" y="29579"/>
                </a:moveTo>
                <a:lnTo>
                  <a:pt x="64637" y="30814"/>
                </a:lnTo>
                <a:lnTo>
                  <a:pt x="67012" y="36578"/>
                </a:lnTo>
                <a:lnTo>
                  <a:pt x="61153" y="38731"/>
                </a:lnTo>
                <a:lnTo>
                  <a:pt x="58429" y="32113"/>
                </a:lnTo>
                <a:lnTo>
                  <a:pt x="64130" y="29579"/>
                </a:lnTo>
                <a:close/>
                <a:moveTo>
                  <a:pt x="89370" y="34203"/>
                </a:moveTo>
                <a:lnTo>
                  <a:pt x="91524" y="38161"/>
                </a:lnTo>
                <a:lnTo>
                  <a:pt x="88895" y="38858"/>
                </a:lnTo>
                <a:lnTo>
                  <a:pt x="87248" y="35185"/>
                </a:lnTo>
                <a:lnTo>
                  <a:pt x="89370" y="34203"/>
                </a:lnTo>
                <a:close/>
                <a:moveTo>
                  <a:pt x="56878" y="29547"/>
                </a:moveTo>
                <a:lnTo>
                  <a:pt x="59918" y="36926"/>
                </a:lnTo>
                <a:lnTo>
                  <a:pt x="54503" y="39048"/>
                </a:lnTo>
                <a:lnTo>
                  <a:pt x="51304" y="32176"/>
                </a:lnTo>
                <a:lnTo>
                  <a:pt x="56878" y="29547"/>
                </a:lnTo>
                <a:close/>
                <a:moveTo>
                  <a:pt x="180799" y="33348"/>
                </a:moveTo>
                <a:lnTo>
                  <a:pt x="183237" y="38193"/>
                </a:lnTo>
                <a:lnTo>
                  <a:pt x="181242" y="39143"/>
                </a:lnTo>
                <a:lnTo>
                  <a:pt x="179659" y="35596"/>
                </a:lnTo>
                <a:lnTo>
                  <a:pt x="180799" y="33348"/>
                </a:lnTo>
                <a:close/>
                <a:moveTo>
                  <a:pt x="102925" y="21979"/>
                </a:moveTo>
                <a:cubicBezTo>
                  <a:pt x="102323" y="26064"/>
                  <a:pt x="101499" y="31828"/>
                  <a:pt x="101468" y="31923"/>
                </a:cubicBezTo>
                <a:cubicBezTo>
                  <a:pt x="101468" y="31954"/>
                  <a:pt x="101468" y="31986"/>
                  <a:pt x="101468" y="31986"/>
                </a:cubicBezTo>
                <a:lnTo>
                  <a:pt x="102259" y="36325"/>
                </a:lnTo>
                <a:lnTo>
                  <a:pt x="96781" y="39460"/>
                </a:lnTo>
                <a:lnTo>
                  <a:pt x="95039" y="37401"/>
                </a:lnTo>
                <a:lnTo>
                  <a:pt x="93265" y="34551"/>
                </a:lnTo>
                <a:lnTo>
                  <a:pt x="97161" y="24765"/>
                </a:lnTo>
                <a:lnTo>
                  <a:pt x="97161" y="24734"/>
                </a:lnTo>
                <a:lnTo>
                  <a:pt x="97161" y="24702"/>
                </a:lnTo>
                <a:lnTo>
                  <a:pt x="97161" y="24670"/>
                </a:lnTo>
                <a:lnTo>
                  <a:pt x="96622" y="22327"/>
                </a:lnTo>
                <a:lnTo>
                  <a:pt x="102925" y="21979"/>
                </a:lnTo>
                <a:close/>
                <a:moveTo>
                  <a:pt x="160689" y="34804"/>
                </a:moveTo>
                <a:lnTo>
                  <a:pt x="164679" y="36578"/>
                </a:lnTo>
                <a:lnTo>
                  <a:pt x="163222" y="39555"/>
                </a:lnTo>
                <a:lnTo>
                  <a:pt x="159359" y="37686"/>
                </a:lnTo>
                <a:lnTo>
                  <a:pt x="160689" y="34804"/>
                </a:lnTo>
                <a:close/>
                <a:moveTo>
                  <a:pt x="202429" y="26982"/>
                </a:moveTo>
                <a:lnTo>
                  <a:pt x="220448" y="29516"/>
                </a:lnTo>
                <a:lnTo>
                  <a:pt x="218770" y="39555"/>
                </a:lnTo>
                <a:lnTo>
                  <a:pt x="199610" y="36990"/>
                </a:lnTo>
                <a:lnTo>
                  <a:pt x="199452" y="36895"/>
                </a:lnTo>
                <a:lnTo>
                  <a:pt x="202429" y="26982"/>
                </a:lnTo>
                <a:close/>
                <a:moveTo>
                  <a:pt x="86837" y="35375"/>
                </a:moveTo>
                <a:lnTo>
                  <a:pt x="88483" y="38985"/>
                </a:lnTo>
                <a:lnTo>
                  <a:pt x="86172" y="39586"/>
                </a:lnTo>
                <a:lnTo>
                  <a:pt x="84588" y="36420"/>
                </a:lnTo>
                <a:lnTo>
                  <a:pt x="86837" y="35375"/>
                </a:lnTo>
                <a:close/>
                <a:moveTo>
                  <a:pt x="84145" y="36610"/>
                </a:moveTo>
                <a:lnTo>
                  <a:pt x="85665" y="39618"/>
                </a:lnTo>
                <a:lnTo>
                  <a:pt x="80598" y="39745"/>
                </a:lnTo>
                <a:cubicBezTo>
                  <a:pt x="80598" y="39713"/>
                  <a:pt x="80598" y="39681"/>
                  <a:pt x="80598" y="39681"/>
                </a:cubicBezTo>
                <a:lnTo>
                  <a:pt x="79996" y="38320"/>
                </a:lnTo>
                <a:lnTo>
                  <a:pt x="84145" y="36610"/>
                </a:lnTo>
                <a:close/>
                <a:moveTo>
                  <a:pt x="77811" y="34424"/>
                </a:moveTo>
                <a:lnTo>
                  <a:pt x="80059" y="39745"/>
                </a:lnTo>
                <a:lnTo>
                  <a:pt x="75277" y="39840"/>
                </a:lnTo>
                <a:cubicBezTo>
                  <a:pt x="75182" y="39428"/>
                  <a:pt x="75151" y="39175"/>
                  <a:pt x="75151" y="39143"/>
                </a:cubicBezTo>
                <a:cubicBezTo>
                  <a:pt x="75151" y="39111"/>
                  <a:pt x="75119" y="39080"/>
                  <a:pt x="75119" y="39048"/>
                </a:cubicBezTo>
                <a:lnTo>
                  <a:pt x="73916" y="36356"/>
                </a:lnTo>
                <a:lnTo>
                  <a:pt x="77811" y="34424"/>
                </a:lnTo>
                <a:close/>
                <a:moveTo>
                  <a:pt x="221050" y="31258"/>
                </a:moveTo>
                <a:lnTo>
                  <a:pt x="237170" y="31511"/>
                </a:lnTo>
                <a:lnTo>
                  <a:pt x="242870" y="31606"/>
                </a:lnTo>
                <a:cubicBezTo>
                  <a:pt x="242648" y="33854"/>
                  <a:pt x="242363" y="36673"/>
                  <a:pt x="242047" y="39840"/>
                </a:cubicBezTo>
                <a:lnTo>
                  <a:pt x="219657" y="39808"/>
                </a:lnTo>
                <a:lnTo>
                  <a:pt x="221050" y="31258"/>
                </a:lnTo>
                <a:close/>
                <a:moveTo>
                  <a:pt x="73092" y="36705"/>
                </a:moveTo>
                <a:lnTo>
                  <a:pt x="74264" y="39365"/>
                </a:lnTo>
                <a:lnTo>
                  <a:pt x="74327" y="39871"/>
                </a:lnTo>
                <a:lnTo>
                  <a:pt x="68880" y="39967"/>
                </a:lnTo>
                <a:lnTo>
                  <a:pt x="68310" y="38541"/>
                </a:lnTo>
                <a:lnTo>
                  <a:pt x="73092" y="36705"/>
                </a:lnTo>
                <a:close/>
                <a:moveTo>
                  <a:pt x="116511" y="24987"/>
                </a:moveTo>
                <a:lnTo>
                  <a:pt x="125758" y="29104"/>
                </a:lnTo>
                <a:lnTo>
                  <a:pt x="120247" y="40062"/>
                </a:lnTo>
                <a:lnTo>
                  <a:pt x="111982" y="36135"/>
                </a:lnTo>
                <a:cubicBezTo>
                  <a:pt x="112014" y="35976"/>
                  <a:pt x="112045" y="35818"/>
                  <a:pt x="112077" y="35723"/>
                </a:cubicBezTo>
                <a:cubicBezTo>
                  <a:pt x="112235" y="34836"/>
                  <a:pt x="114040" y="30561"/>
                  <a:pt x="116511" y="24987"/>
                </a:cubicBezTo>
                <a:close/>
                <a:moveTo>
                  <a:pt x="50892" y="32366"/>
                </a:moveTo>
                <a:lnTo>
                  <a:pt x="53267" y="37433"/>
                </a:lnTo>
                <a:lnTo>
                  <a:pt x="47155" y="40093"/>
                </a:lnTo>
                <a:cubicBezTo>
                  <a:pt x="46427" y="38383"/>
                  <a:pt x="45730" y="36673"/>
                  <a:pt x="45065" y="35121"/>
                </a:cubicBezTo>
                <a:lnTo>
                  <a:pt x="50892" y="32366"/>
                </a:lnTo>
                <a:close/>
                <a:moveTo>
                  <a:pt x="67170" y="37021"/>
                </a:moveTo>
                <a:lnTo>
                  <a:pt x="68405" y="39998"/>
                </a:lnTo>
                <a:lnTo>
                  <a:pt x="61945" y="40442"/>
                </a:lnTo>
                <a:lnTo>
                  <a:pt x="61723" y="40157"/>
                </a:lnTo>
                <a:lnTo>
                  <a:pt x="61311" y="39143"/>
                </a:lnTo>
                <a:lnTo>
                  <a:pt x="67170" y="37021"/>
                </a:lnTo>
                <a:close/>
                <a:moveTo>
                  <a:pt x="104888" y="35596"/>
                </a:moveTo>
                <a:lnTo>
                  <a:pt x="111000" y="36293"/>
                </a:lnTo>
                <a:cubicBezTo>
                  <a:pt x="110778" y="37180"/>
                  <a:pt x="110493" y="38478"/>
                  <a:pt x="110113" y="39967"/>
                </a:cubicBezTo>
                <a:lnTo>
                  <a:pt x="107200" y="40853"/>
                </a:lnTo>
                <a:lnTo>
                  <a:pt x="104888" y="35596"/>
                </a:lnTo>
                <a:close/>
                <a:moveTo>
                  <a:pt x="60076" y="37338"/>
                </a:moveTo>
                <a:lnTo>
                  <a:pt x="61311" y="40378"/>
                </a:lnTo>
                <a:cubicBezTo>
                  <a:pt x="61311" y="40378"/>
                  <a:pt x="61343" y="40410"/>
                  <a:pt x="61343" y="40410"/>
                </a:cubicBezTo>
                <a:lnTo>
                  <a:pt x="61375" y="40473"/>
                </a:lnTo>
                <a:lnTo>
                  <a:pt x="55358" y="40885"/>
                </a:lnTo>
                <a:lnTo>
                  <a:pt x="54693" y="39460"/>
                </a:lnTo>
                <a:lnTo>
                  <a:pt x="60076" y="37338"/>
                </a:lnTo>
                <a:close/>
                <a:moveTo>
                  <a:pt x="155812" y="32651"/>
                </a:moveTo>
                <a:lnTo>
                  <a:pt x="158155" y="33696"/>
                </a:lnTo>
                <a:lnTo>
                  <a:pt x="156572" y="36641"/>
                </a:lnTo>
                <a:cubicBezTo>
                  <a:pt x="156540" y="36673"/>
                  <a:pt x="156540" y="36736"/>
                  <a:pt x="156572" y="36800"/>
                </a:cubicBezTo>
                <a:cubicBezTo>
                  <a:pt x="156572" y="36863"/>
                  <a:pt x="156635" y="36926"/>
                  <a:pt x="156699" y="36958"/>
                </a:cubicBezTo>
                <a:lnTo>
                  <a:pt x="158789" y="37940"/>
                </a:lnTo>
                <a:lnTo>
                  <a:pt x="157332" y="41107"/>
                </a:lnTo>
                <a:lnTo>
                  <a:pt x="152803" y="38763"/>
                </a:lnTo>
                <a:lnTo>
                  <a:pt x="155812" y="32651"/>
                </a:lnTo>
                <a:close/>
                <a:moveTo>
                  <a:pt x="186183" y="29262"/>
                </a:moveTo>
                <a:lnTo>
                  <a:pt x="198185" y="37180"/>
                </a:lnTo>
                <a:lnTo>
                  <a:pt x="189698" y="41170"/>
                </a:lnTo>
                <a:cubicBezTo>
                  <a:pt x="188114" y="35691"/>
                  <a:pt x="186531" y="30402"/>
                  <a:pt x="186183" y="29262"/>
                </a:cubicBezTo>
                <a:close/>
                <a:moveTo>
                  <a:pt x="104445" y="35628"/>
                </a:moveTo>
                <a:lnTo>
                  <a:pt x="106756" y="40980"/>
                </a:lnTo>
                <a:lnTo>
                  <a:pt x="105743" y="41265"/>
                </a:lnTo>
                <a:lnTo>
                  <a:pt x="102861" y="36515"/>
                </a:lnTo>
                <a:lnTo>
                  <a:pt x="104445" y="35628"/>
                </a:lnTo>
                <a:close/>
                <a:moveTo>
                  <a:pt x="179405" y="36135"/>
                </a:moveTo>
                <a:lnTo>
                  <a:pt x="180862" y="39333"/>
                </a:lnTo>
                <a:lnTo>
                  <a:pt x="176713" y="41328"/>
                </a:lnTo>
                <a:lnTo>
                  <a:pt x="179405" y="36135"/>
                </a:lnTo>
                <a:close/>
                <a:moveTo>
                  <a:pt x="53426" y="37845"/>
                </a:moveTo>
                <a:lnTo>
                  <a:pt x="54883" y="40917"/>
                </a:lnTo>
                <a:lnTo>
                  <a:pt x="47694" y="41392"/>
                </a:lnTo>
                <a:cubicBezTo>
                  <a:pt x="47567" y="41107"/>
                  <a:pt x="47440" y="40790"/>
                  <a:pt x="47314" y="40505"/>
                </a:cubicBezTo>
                <a:lnTo>
                  <a:pt x="53426" y="37845"/>
                </a:lnTo>
                <a:close/>
                <a:moveTo>
                  <a:pt x="172660" y="32144"/>
                </a:moveTo>
                <a:lnTo>
                  <a:pt x="179120" y="35691"/>
                </a:lnTo>
                <a:lnTo>
                  <a:pt x="176112" y="41518"/>
                </a:lnTo>
                <a:lnTo>
                  <a:pt x="169556" y="38256"/>
                </a:lnTo>
                <a:lnTo>
                  <a:pt x="172660" y="32144"/>
                </a:lnTo>
                <a:close/>
                <a:moveTo>
                  <a:pt x="40885" y="28756"/>
                </a:moveTo>
                <a:lnTo>
                  <a:pt x="41455" y="28882"/>
                </a:lnTo>
                <a:cubicBezTo>
                  <a:pt x="41962" y="30117"/>
                  <a:pt x="44337" y="35818"/>
                  <a:pt x="46744" y="41455"/>
                </a:cubicBezTo>
                <a:lnTo>
                  <a:pt x="42817" y="41708"/>
                </a:lnTo>
                <a:lnTo>
                  <a:pt x="38225" y="29896"/>
                </a:lnTo>
                <a:lnTo>
                  <a:pt x="40885" y="28756"/>
                </a:lnTo>
                <a:close/>
                <a:moveTo>
                  <a:pt x="165091" y="36768"/>
                </a:moveTo>
                <a:lnTo>
                  <a:pt x="168543" y="38288"/>
                </a:lnTo>
                <a:lnTo>
                  <a:pt x="167909" y="41708"/>
                </a:lnTo>
                <a:lnTo>
                  <a:pt x="163666" y="39713"/>
                </a:lnTo>
                <a:lnTo>
                  <a:pt x="165091" y="36768"/>
                </a:lnTo>
                <a:close/>
                <a:moveTo>
                  <a:pt x="199515" y="37908"/>
                </a:moveTo>
                <a:lnTo>
                  <a:pt x="203791" y="38478"/>
                </a:lnTo>
                <a:lnTo>
                  <a:pt x="204994" y="42025"/>
                </a:lnTo>
                <a:lnTo>
                  <a:pt x="201162" y="41740"/>
                </a:lnTo>
                <a:lnTo>
                  <a:pt x="199515" y="37908"/>
                </a:lnTo>
                <a:close/>
                <a:moveTo>
                  <a:pt x="19572" y="36895"/>
                </a:moveTo>
                <a:lnTo>
                  <a:pt x="20268" y="41233"/>
                </a:lnTo>
                <a:lnTo>
                  <a:pt x="15423" y="42057"/>
                </a:lnTo>
                <a:lnTo>
                  <a:pt x="14631" y="37623"/>
                </a:lnTo>
                <a:lnTo>
                  <a:pt x="19572" y="36895"/>
                </a:lnTo>
                <a:close/>
                <a:moveTo>
                  <a:pt x="37813" y="30086"/>
                </a:moveTo>
                <a:lnTo>
                  <a:pt x="42342" y="41772"/>
                </a:lnTo>
                <a:lnTo>
                  <a:pt x="34456" y="42310"/>
                </a:lnTo>
                <a:lnTo>
                  <a:pt x="30466" y="33253"/>
                </a:lnTo>
                <a:lnTo>
                  <a:pt x="37813" y="30086"/>
                </a:lnTo>
                <a:close/>
                <a:moveTo>
                  <a:pt x="82910" y="40125"/>
                </a:moveTo>
                <a:lnTo>
                  <a:pt x="83005" y="42753"/>
                </a:lnTo>
                <a:lnTo>
                  <a:pt x="75784" y="42753"/>
                </a:lnTo>
                <a:cubicBezTo>
                  <a:pt x="75626" y="41740"/>
                  <a:pt x="75467" y="40917"/>
                  <a:pt x="75341" y="40283"/>
                </a:cubicBezTo>
                <a:lnTo>
                  <a:pt x="82910" y="40125"/>
                </a:lnTo>
                <a:close/>
                <a:moveTo>
                  <a:pt x="14188" y="37686"/>
                </a:moveTo>
                <a:lnTo>
                  <a:pt x="14980" y="42152"/>
                </a:lnTo>
                <a:lnTo>
                  <a:pt x="11053" y="42817"/>
                </a:lnTo>
                <a:cubicBezTo>
                  <a:pt x="10641" y="41297"/>
                  <a:pt x="10197" y="39808"/>
                  <a:pt x="9754" y="38351"/>
                </a:cubicBezTo>
                <a:lnTo>
                  <a:pt x="14188" y="37686"/>
                </a:lnTo>
                <a:close/>
                <a:moveTo>
                  <a:pt x="30022" y="33443"/>
                </a:moveTo>
                <a:lnTo>
                  <a:pt x="33949" y="42310"/>
                </a:lnTo>
                <a:lnTo>
                  <a:pt x="26000" y="42880"/>
                </a:lnTo>
                <a:cubicBezTo>
                  <a:pt x="25652" y="40600"/>
                  <a:pt x="25240" y="38161"/>
                  <a:pt x="24860" y="35691"/>
                </a:cubicBezTo>
                <a:lnTo>
                  <a:pt x="30022" y="33443"/>
                </a:lnTo>
                <a:close/>
                <a:moveTo>
                  <a:pt x="187861" y="36515"/>
                </a:moveTo>
                <a:cubicBezTo>
                  <a:pt x="188304" y="38035"/>
                  <a:pt x="188779" y="39713"/>
                  <a:pt x="189286" y="41392"/>
                </a:cubicBezTo>
                <a:lnTo>
                  <a:pt x="186087" y="42880"/>
                </a:lnTo>
                <a:lnTo>
                  <a:pt x="183839" y="38415"/>
                </a:lnTo>
                <a:lnTo>
                  <a:pt x="187861" y="36515"/>
                </a:lnTo>
                <a:close/>
                <a:moveTo>
                  <a:pt x="102449" y="36768"/>
                </a:moveTo>
                <a:lnTo>
                  <a:pt x="105331" y="41487"/>
                </a:lnTo>
                <a:lnTo>
                  <a:pt x="103115" y="42975"/>
                </a:lnTo>
                <a:lnTo>
                  <a:pt x="100043" y="38161"/>
                </a:lnTo>
                <a:lnTo>
                  <a:pt x="102449" y="36768"/>
                </a:lnTo>
                <a:close/>
                <a:moveTo>
                  <a:pt x="204297" y="38541"/>
                </a:moveTo>
                <a:lnTo>
                  <a:pt x="218548" y="40473"/>
                </a:lnTo>
                <a:lnTo>
                  <a:pt x="217757" y="42975"/>
                </a:lnTo>
                <a:lnTo>
                  <a:pt x="205469" y="42057"/>
                </a:lnTo>
                <a:lnTo>
                  <a:pt x="204297" y="38541"/>
                </a:lnTo>
                <a:close/>
                <a:moveTo>
                  <a:pt x="159169" y="38130"/>
                </a:moveTo>
                <a:lnTo>
                  <a:pt x="163032" y="39967"/>
                </a:lnTo>
                <a:lnTo>
                  <a:pt x="161449" y="43228"/>
                </a:lnTo>
                <a:lnTo>
                  <a:pt x="157712" y="41297"/>
                </a:lnTo>
                <a:lnTo>
                  <a:pt x="159169" y="38130"/>
                </a:lnTo>
                <a:close/>
                <a:moveTo>
                  <a:pt x="126170" y="29294"/>
                </a:moveTo>
                <a:lnTo>
                  <a:pt x="130128" y="31036"/>
                </a:lnTo>
                <a:cubicBezTo>
                  <a:pt x="128893" y="34139"/>
                  <a:pt x="128006" y="36546"/>
                  <a:pt x="127911" y="37211"/>
                </a:cubicBezTo>
                <a:cubicBezTo>
                  <a:pt x="127595" y="39143"/>
                  <a:pt x="127595" y="42437"/>
                  <a:pt x="127626" y="43577"/>
                </a:cubicBezTo>
                <a:lnTo>
                  <a:pt x="120659" y="40252"/>
                </a:lnTo>
                <a:lnTo>
                  <a:pt x="126170" y="29294"/>
                </a:lnTo>
                <a:close/>
                <a:moveTo>
                  <a:pt x="169430" y="38700"/>
                </a:moveTo>
                <a:lnTo>
                  <a:pt x="175700" y="41803"/>
                </a:lnTo>
                <a:lnTo>
                  <a:pt x="172185" y="43735"/>
                </a:lnTo>
                <a:lnTo>
                  <a:pt x="168765" y="42120"/>
                </a:lnTo>
                <a:lnTo>
                  <a:pt x="169430" y="38700"/>
                </a:lnTo>
                <a:close/>
                <a:moveTo>
                  <a:pt x="183396" y="38636"/>
                </a:moveTo>
                <a:lnTo>
                  <a:pt x="185676" y="43102"/>
                </a:lnTo>
                <a:lnTo>
                  <a:pt x="183459" y="44115"/>
                </a:lnTo>
                <a:lnTo>
                  <a:pt x="181432" y="39586"/>
                </a:lnTo>
                <a:lnTo>
                  <a:pt x="183396" y="38636"/>
                </a:lnTo>
                <a:close/>
                <a:moveTo>
                  <a:pt x="219562" y="40252"/>
                </a:moveTo>
                <a:lnTo>
                  <a:pt x="236758" y="40283"/>
                </a:lnTo>
                <a:lnTo>
                  <a:pt x="236473" y="44337"/>
                </a:lnTo>
                <a:lnTo>
                  <a:pt x="218675" y="43038"/>
                </a:lnTo>
                <a:lnTo>
                  <a:pt x="219562" y="40252"/>
                </a:lnTo>
                <a:close/>
                <a:moveTo>
                  <a:pt x="99663" y="38351"/>
                </a:moveTo>
                <a:lnTo>
                  <a:pt x="102766" y="43228"/>
                </a:lnTo>
                <a:lnTo>
                  <a:pt x="100961" y="44432"/>
                </a:lnTo>
                <a:lnTo>
                  <a:pt x="97097" y="39808"/>
                </a:lnTo>
                <a:lnTo>
                  <a:pt x="99663" y="38351"/>
                </a:lnTo>
                <a:close/>
                <a:moveTo>
                  <a:pt x="130540" y="31226"/>
                </a:moveTo>
                <a:lnTo>
                  <a:pt x="145551" y="37908"/>
                </a:lnTo>
                <a:lnTo>
                  <a:pt x="143271" y="44495"/>
                </a:lnTo>
                <a:lnTo>
                  <a:pt x="128070" y="43703"/>
                </a:lnTo>
                <a:cubicBezTo>
                  <a:pt x="128070" y="42785"/>
                  <a:pt x="128070" y="39238"/>
                  <a:pt x="128355" y="37275"/>
                </a:cubicBezTo>
                <a:cubicBezTo>
                  <a:pt x="128481" y="36641"/>
                  <a:pt x="129337" y="34298"/>
                  <a:pt x="130540" y="31226"/>
                </a:cubicBezTo>
                <a:close/>
                <a:moveTo>
                  <a:pt x="94786" y="37813"/>
                </a:moveTo>
                <a:lnTo>
                  <a:pt x="100613" y="44749"/>
                </a:lnTo>
                <a:lnTo>
                  <a:pt x="88578" y="45065"/>
                </a:lnTo>
                <a:lnTo>
                  <a:pt x="86393" y="39998"/>
                </a:lnTo>
                <a:lnTo>
                  <a:pt x="94786" y="37813"/>
                </a:lnTo>
                <a:close/>
                <a:moveTo>
                  <a:pt x="244485" y="40283"/>
                </a:moveTo>
                <a:lnTo>
                  <a:pt x="252022" y="40315"/>
                </a:lnTo>
                <a:lnTo>
                  <a:pt x="252909" y="43545"/>
                </a:lnTo>
                <a:lnTo>
                  <a:pt x="246195" y="45160"/>
                </a:lnTo>
                <a:lnTo>
                  <a:pt x="244485" y="40283"/>
                </a:lnTo>
                <a:close/>
                <a:moveTo>
                  <a:pt x="85918" y="40062"/>
                </a:moveTo>
                <a:lnTo>
                  <a:pt x="88040" y="45097"/>
                </a:lnTo>
                <a:lnTo>
                  <a:pt x="83575" y="45192"/>
                </a:lnTo>
                <a:lnTo>
                  <a:pt x="83385" y="40125"/>
                </a:lnTo>
                <a:lnTo>
                  <a:pt x="85918" y="40062"/>
                </a:lnTo>
                <a:close/>
                <a:moveTo>
                  <a:pt x="83036" y="43197"/>
                </a:moveTo>
                <a:lnTo>
                  <a:pt x="83100" y="45224"/>
                </a:lnTo>
                <a:lnTo>
                  <a:pt x="76259" y="45414"/>
                </a:lnTo>
                <a:cubicBezTo>
                  <a:pt x="76101" y="44622"/>
                  <a:pt x="75974" y="43893"/>
                  <a:pt x="75847" y="43197"/>
                </a:cubicBezTo>
                <a:close/>
                <a:moveTo>
                  <a:pt x="74422" y="40315"/>
                </a:moveTo>
                <a:cubicBezTo>
                  <a:pt x="74612" y="41392"/>
                  <a:pt x="74929" y="43197"/>
                  <a:pt x="75309" y="45445"/>
                </a:cubicBezTo>
                <a:cubicBezTo>
                  <a:pt x="72301" y="45509"/>
                  <a:pt x="69165" y="45604"/>
                  <a:pt x="66062" y="45699"/>
                </a:cubicBezTo>
                <a:lnTo>
                  <a:pt x="62293" y="40885"/>
                </a:lnTo>
                <a:lnTo>
                  <a:pt x="68754" y="40442"/>
                </a:lnTo>
                <a:lnTo>
                  <a:pt x="74422" y="40315"/>
                </a:lnTo>
                <a:close/>
                <a:moveTo>
                  <a:pt x="168670" y="42563"/>
                </a:moveTo>
                <a:lnTo>
                  <a:pt x="171678" y="44020"/>
                </a:lnTo>
                <a:lnTo>
                  <a:pt x="168004" y="45984"/>
                </a:lnTo>
                <a:lnTo>
                  <a:pt x="168670" y="42563"/>
                </a:lnTo>
                <a:close/>
                <a:moveTo>
                  <a:pt x="111855" y="36610"/>
                </a:moveTo>
                <a:lnTo>
                  <a:pt x="119962" y="40473"/>
                </a:lnTo>
                <a:lnTo>
                  <a:pt x="114705" y="46079"/>
                </a:lnTo>
                <a:lnTo>
                  <a:pt x="110525" y="42247"/>
                </a:lnTo>
                <a:cubicBezTo>
                  <a:pt x="111063" y="39903"/>
                  <a:pt x="111570" y="37876"/>
                  <a:pt x="111855" y="36610"/>
                </a:cubicBezTo>
                <a:close/>
                <a:moveTo>
                  <a:pt x="163444" y="40157"/>
                </a:moveTo>
                <a:lnTo>
                  <a:pt x="167814" y="42215"/>
                </a:lnTo>
                <a:lnTo>
                  <a:pt x="167054" y="46142"/>
                </a:lnTo>
                <a:lnTo>
                  <a:pt x="161829" y="43450"/>
                </a:lnTo>
                <a:lnTo>
                  <a:pt x="163444" y="40157"/>
                </a:lnTo>
                <a:close/>
                <a:moveTo>
                  <a:pt x="61755" y="40948"/>
                </a:moveTo>
                <a:lnTo>
                  <a:pt x="65492" y="45730"/>
                </a:lnTo>
                <a:cubicBezTo>
                  <a:pt x="59950" y="45889"/>
                  <a:pt x="54534" y="46079"/>
                  <a:pt x="49752" y="46237"/>
                </a:cubicBezTo>
                <a:cubicBezTo>
                  <a:pt x="49155" y="44853"/>
                  <a:pt x="48526" y="43375"/>
                  <a:pt x="47897" y="41866"/>
                </a:cubicBezTo>
                <a:lnTo>
                  <a:pt x="47897" y="41866"/>
                </a:lnTo>
                <a:lnTo>
                  <a:pt x="61755" y="40948"/>
                </a:lnTo>
                <a:close/>
                <a:moveTo>
                  <a:pt x="146438" y="38161"/>
                </a:moveTo>
                <a:lnTo>
                  <a:pt x="152423" y="39080"/>
                </a:lnTo>
                <a:lnTo>
                  <a:pt x="154260" y="40030"/>
                </a:lnTo>
                <a:lnTo>
                  <a:pt x="151283" y="46269"/>
                </a:lnTo>
                <a:lnTo>
                  <a:pt x="144791" y="42943"/>
                </a:lnTo>
                <a:lnTo>
                  <a:pt x="146438" y="38161"/>
                </a:lnTo>
                <a:close/>
                <a:moveTo>
                  <a:pt x="154672" y="40252"/>
                </a:moveTo>
                <a:lnTo>
                  <a:pt x="157300" y="41613"/>
                </a:lnTo>
                <a:lnTo>
                  <a:pt x="159074" y="42532"/>
                </a:lnTo>
                <a:lnTo>
                  <a:pt x="157269" y="46300"/>
                </a:lnTo>
                <a:lnTo>
                  <a:pt x="152708" y="44463"/>
                </a:lnTo>
                <a:lnTo>
                  <a:pt x="154672" y="40252"/>
                </a:lnTo>
                <a:close/>
                <a:moveTo>
                  <a:pt x="181020" y="39745"/>
                </a:moveTo>
                <a:lnTo>
                  <a:pt x="183047" y="44305"/>
                </a:lnTo>
                <a:lnTo>
                  <a:pt x="178360" y="46522"/>
                </a:lnTo>
                <a:lnTo>
                  <a:pt x="176492" y="41930"/>
                </a:lnTo>
                <a:lnTo>
                  <a:pt x="181020" y="39745"/>
                </a:lnTo>
                <a:close/>
                <a:moveTo>
                  <a:pt x="46934" y="41930"/>
                </a:moveTo>
                <a:cubicBezTo>
                  <a:pt x="47567" y="43387"/>
                  <a:pt x="48200" y="44875"/>
                  <a:pt x="48802" y="46269"/>
                </a:cubicBezTo>
                <a:cubicBezTo>
                  <a:pt x="43292" y="46459"/>
                  <a:pt x="38826" y="46649"/>
                  <a:pt x="36419" y="46775"/>
                </a:cubicBezTo>
                <a:lnTo>
                  <a:pt x="34678" y="42753"/>
                </a:lnTo>
                <a:lnTo>
                  <a:pt x="46934" y="41930"/>
                </a:lnTo>
                <a:close/>
                <a:moveTo>
                  <a:pt x="189413" y="41835"/>
                </a:moveTo>
                <a:lnTo>
                  <a:pt x="191186" y="47915"/>
                </a:lnTo>
                <a:lnTo>
                  <a:pt x="191186" y="47915"/>
                </a:lnTo>
                <a:lnTo>
                  <a:pt x="177759" y="47314"/>
                </a:lnTo>
                <a:lnTo>
                  <a:pt x="178170" y="47155"/>
                </a:lnTo>
                <a:cubicBezTo>
                  <a:pt x="178202" y="47187"/>
                  <a:pt x="178234" y="47219"/>
                  <a:pt x="178297" y="47219"/>
                </a:cubicBezTo>
                <a:cubicBezTo>
                  <a:pt x="178424" y="47219"/>
                  <a:pt x="178550" y="47092"/>
                  <a:pt x="178519" y="46965"/>
                </a:cubicBezTo>
                <a:lnTo>
                  <a:pt x="189413" y="41835"/>
                </a:lnTo>
                <a:close/>
                <a:moveTo>
                  <a:pt x="34171" y="42785"/>
                </a:moveTo>
                <a:lnTo>
                  <a:pt x="35944" y="46807"/>
                </a:lnTo>
                <a:lnTo>
                  <a:pt x="35596" y="46807"/>
                </a:lnTo>
                <a:cubicBezTo>
                  <a:pt x="33759" y="46965"/>
                  <a:pt x="30656" y="47440"/>
                  <a:pt x="26887" y="48105"/>
                </a:cubicBezTo>
                <a:cubicBezTo>
                  <a:pt x="26634" y="46680"/>
                  <a:pt x="26349" y="45065"/>
                  <a:pt x="26064" y="43323"/>
                </a:cubicBezTo>
                <a:lnTo>
                  <a:pt x="34171" y="42785"/>
                </a:lnTo>
                <a:close/>
                <a:moveTo>
                  <a:pt x="198248" y="37655"/>
                </a:moveTo>
                <a:lnTo>
                  <a:pt x="195113" y="48105"/>
                </a:lnTo>
                <a:lnTo>
                  <a:pt x="191661" y="47947"/>
                </a:lnTo>
                <a:cubicBezTo>
                  <a:pt x="191091" y="45984"/>
                  <a:pt x="190458" y="43798"/>
                  <a:pt x="189824" y="41613"/>
                </a:cubicBezTo>
                <a:lnTo>
                  <a:pt x="198248" y="37655"/>
                </a:lnTo>
                <a:close/>
                <a:moveTo>
                  <a:pt x="176080" y="42120"/>
                </a:moveTo>
                <a:lnTo>
                  <a:pt x="177949" y="46744"/>
                </a:lnTo>
                <a:lnTo>
                  <a:pt x="174497" y="48359"/>
                </a:lnTo>
                <a:lnTo>
                  <a:pt x="172470" y="44115"/>
                </a:lnTo>
                <a:lnTo>
                  <a:pt x="176080" y="42120"/>
                </a:lnTo>
                <a:close/>
                <a:moveTo>
                  <a:pt x="199072" y="38035"/>
                </a:moveTo>
                <a:lnTo>
                  <a:pt x="200814" y="42025"/>
                </a:lnTo>
                <a:cubicBezTo>
                  <a:pt x="200814" y="42057"/>
                  <a:pt x="200814" y="42057"/>
                  <a:pt x="200845" y="42088"/>
                </a:cubicBezTo>
                <a:cubicBezTo>
                  <a:pt x="202334" y="44020"/>
                  <a:pt x="203537" y="46205"/>
                  <a:pt x="204424" y="48485"/>
                </a:cubicBezTo>
                <a:lnTo>
                  <a:pt x="196063" y="48105"/>
                </a:lnTo>
                <a:lnTo>
                  <a:pt x="199072" y="38035"/>
                </a:lnTo>
                <a:close/>
                <a:moveTo>
                  <a:pt x="201510" y="42215"/>
                </a:moveTo>
                <a:lnTo>
                  <a:pt x="205152" y="42468"/>
                </a:lnTo>
                <a:lnTo>
                  <a:pt x="207211" y="48644"/>
                </a:lnTo>
                <a:lnTo>
                  <a:pt x="204931" y="48549"/>
                </a:lnTo>
                <a:cubicBezTo>
                  <a:pt x="204076" y="46300"/>
                  <a:pt x="202935" y="44147"/>
                  <a:pt x="201510" y="42215"/>
                </a:cubicBezTo>
                <a:close/>
                <a:moveTo>
                  <a:pt x="22612" y="36420"/>
                </a:moveTo>
                <a:cubicBezTo>
                  <a:pt x="23340" y="40885"/>
                  <a:pt x="24037" y="45224"/>
                  <a:pt x="24639" y="48517"/>
                </a:cubicBezTo>
                <a:cubicBezTo>
                  <a:pt x="23752" y="48675"/>
                  <a:pt x="22865" y="48865"/>
                  <a:pt x="21947" y="49024"/>
                </a:cubicBezTo>
                <a:lnTo>
                  <a:pt x="20015" y="36800"/>
                </a:lnTo>
                <a:lnTo>
                  <a:pt x="22612" y="36420"/>
                </a:lnTo>
                <a:close/>
                <a:moveTo>
                  <a:pt x="205627" y="42500"/>
                </a:moveTo>
                <a:lnTo>
                  <a:pt x="217598" y="43387"/>
                </a:lnTo>
                <a:lnTo>
                  <a:pt x="215825" y="49055"/>
                </a:lnTo>
                <a:lnTo>
                  <a:pt x="207686" y="48644"/>
                </a:lnTo>
                <a:lnTo>
                  <a:pt x="205627" y="42500"/>
                </a:lnTo>
                <a:close/>
                <a:moveTo>
                  <a:pt x="152487" y="44875"/>
                </a:moveTo>
                <a:lnTo>
                  <a:pt x="157047" y="46712"/>
                </a:lnTo>
                <a:lnTo>
                  <a:pt x="155717" y="49531"/>
                </a:lnTo>
                <a:lnTo>
                  <a:pt x="151157" y="47694"/>
                </a:lnTo>
                <a:lnTo>
                  <a:pt x="152487" y="44875"/>
                </a:lnTo>
                <a:close/>
                <a:moveTo>
                  <a:pt x="120406" y="40663"/>
                </a:moveTo>
                <a:lnTo>
                  <a:pt x="122338" y="41582"/>
                </a:lnTo>
                <a:lnTo>
                  <a:pt x="122433" y="49594"/>
                </a:lnTo>
                <a:lnTo>
                  <a:pt x="117144" y="44147"/>
                </a:lnTo>
                <a:lnTo>
                  <a:pt x="120406" y="40663"/>
                </a:lnTo>
                <a:close/>
                <a:moveTo>
                  <a:pt x="218548" y="43513"/>
                </a:moveTo>
                <a:lnTo>
                  <a:pt x="236441" y="44812"/>
                </a:lnTo>
                <a:lnTo>
                  <a:pt x="236093" y="49942"/>
                </a:lnTo>
                <a:lnTo>
                  <a:pt x="216775" y="49055"/>
                </a:lnTo>
                <a:lnTo>
                  <a:pt x="218548" y="43513"/>
                </a:lnTo>
                <a:close/>
                <a:moveTo>
                  <a:pt x="20332" y="41677"/>
                </a:moveTo>
                <a:lnTo>
                  <a:pt x="21535" y="49150"/>
                </a:lnTo>
                <a:cubicBezTo>
                  <a:pt x="20015" y="49436"/>
                  <a:pt x="18463" y="49752"/>
                  <a:pt x="16880" y="50069"/>
                </a:cubicBezTo>
                <a:lnTo>
                  <a:pt x="15518" y="42500"/>
                </a:lnTo>
                <a:lnTo>
                  <a:pt x="20332" y="41677"/>
                </a:lnTo>
                <a:close/>
                <a:moveTo>
                  <a:pt x="242015" y="40283"/>
                </a:moveTo>
                <a:cubicBezTo>
                  <a:pt x="241698" y="43323"/>
                  <a:pt x="241350" y="46680"/>
                  <a:pt x="241002" y="50164"/>
                </a:cubicBezTo>
                <a:lnTo>
                  <a:pt x="236568" y="49942"/>
                </a:lnTo>
                <a:lnTo>
                  <a:pt x="237233" y="40283"/>
                </a:lnTo>
                <a:close/>
                <a:moveTo>
                  <a:pt x="244105" y="42057"/>
                </a:moveTo>
                <a:lnTo>
                  <a:pt x="247082" y="50417"/>
                </a:lnTo>
                <a:lnTo>
                  <a:pt x="243282" y="50259"/>
                </a:lnTo>
                <a:cubicBezTo>
                  <a:pt x="243567" y="47409"/>
                  <a:pt x="243852" y="44622"/>
                  <a:pt x="244105" y="42057"/>
                </a:cubicBezTo>
                <a:close/>
                <a:moveTo>
                  <a:pt x="109987" y="40505"/>
                </a:moveTo>
                <a:cubicBezTo>
                  <a:pt x="109227" y="43640"/>
                  <a:pt x="108277" y="47567"/>
                  <a:pt x="107517" y="50639"/>
                </a:cubicBezTo>
                <a:lnTo>
                  <a:pt x="101468" y="45097"/>
                </a:lnTo>
                <a:cubicBezTo>
                  <a:pt x="101436" y="45065"/>
                  <a:pt x="101404" y="45034"/>
                  <a:pt x="101373" y="45002"/>
                </a:cubicBezTo>
                <a:lnTo>
                  <a:pt x="101214" y="44812"/>
                </a:lnTo>
                <a:lnTo>
                  <a:pt x="105743" y="41772"/>
                </a:lnTo>
                <a:lnTo>
                  <a:pt x="109987" y="40505"/>
                </a:lnTo>
                <a:close/>
                <a:moveTo>
                  <a:pt x="253068" y="43957"/>
                </a:moveTo>
                <a:lnTo>
                  <a:pt x="254936" y="50766"/>
                </a:lnTo>
                <a:lnTo>
                  <a:pt x="248096" y="50481"/>
                </a:lnTo>
                <a:lnTo>
                  <a:pt x="246354" y="45604"/>
                </a:lnTo>
                <a:lnTo>
                  <a:pt x="253068" y="43957"/>
                </a:lnTo>
                <a:close/>
                <a:moveTo>
                  <a:pt x="15043" y="42595"/>
                </a:moveTo>
                <a:lnTo>
                  <a:pt x="16405" y="50164"/>
                </a:lnTo>
                <a:lnTo>
                  <a:pt x="13238" y="50797"/>
                </a:lnTo>
                <a:cubicBezTo>
                  <a:pt x="12604" y="48390"/>
                  <a:pt x="11908" y="45825"/>
                  <a:pt x="11179" y="43260"/>
                </a:cubicBezTo>
                <a:lnTo>
                  <a:pt x="15043" y="42595"/>
                </a:lnTo>
                <a:close/>
                <a:moveTo>
                  <a:pt x="137602" y="44654"/>
                </a:moveTo>
                <a:lnTo>
                  <a:pt x="143208" y="44939"/>
                </a:lnTo>
                <a:lnTo>
                  <a:pt x="143841" y="50639"/>
                </a:lnTo>
                <a:lnTo>
                  <a:pt x="138172" y="50829"/>
                </a:lnTo>
                <a:lnTo>
                  <a:pt x="137602" y="44654"/>
                </a:lnTo>
                <a:close/>
                <a:moveTo>
                  <a:pt x="134340" y="44463"/>
                </a:moveTo>
                <a:lnTo>
                  <a:pt x="137159" y="44622"/>
                </a:lnTo>
                <a:lnTo>
                  <a:pt x="137697" y="50829"/>
                </a:lnTo>
                <a:lnTo>
                  <a:pt x="134562" y="50924"/>
                </a:lnTo>
                <a:lnTo>
                  <a:pt x="134340" y="44463"/>
                </a:lnTo>
                <a:close/>
                <a:moveTo>
                  <a:pt x="252529" y="40347"/>
                </a:moveTo>
                <a:lnTo>
                  <a:pt x="257945" y="40568"/>
                </a:lnTo>
                <a:lnTo>
                  <a:pt x="260383" y="51019"/>
                </a:lnTo>
                <a:lnTo>
                  <a:pt x="255443" y="50797"/>
                </a:lnTo>
                <a:lnTo>
                  <a:pt x="252529" y="40347"/>
                </a:lnTo>
                <a:close/>
                <a:moveTo>
                  <a:pt x="131205" y="44305"/>
                </a:moveTo>
                <a:lnTo>
                  <a:pt x="133865" y="44432"/>
                </a:lnTo>
                <a:lnTo>
                  <a:pt x="134087" y="50924"/>
                </a:lnTo>
                <a:lnTo>
                  <a:pt x="131458" y="51051"/>
                </a:lnTo>
                <a:lnTo>
                  <a:pt x="131205" y="44305"/>
                </a:lnTo>
                <a:close/>
                <a:moveTo>
                  <a:pt x="128101" y="44178"/>
                </a:moveTo>
                <a:lnTo>
                  <a:pt x="130762" y="44305"/>
                </a:lnTo>
                <a:lnTo>
                  <a:pt x="130983" y="51082"/>
                </a:lnTo>
                <a:lnTo>
                  <a:pt x="128481" y="51146"/>
                </a:lnTo>
                <a:lnTo>
                  <a:pt x="128101" y="44178"/>
                </a:lnTo>
                <a:close/>
                <a:moveTo>
                  <a:pt x="258420" y="40568"/>
                </a:moveTo>
                <a:lnTo>
                  <a:pt x="262948" y="40790"/>
                </a:lnTo>
                <a:lnTo>
                  <a:pt x="265514" y="51241"/>
                </a:lnTo>
                <a:lnTo>
                  <a:pt x="260858" y="51051"/>
                </a:lnTo>
                <a:lnTo>
                  <a:pt x="258420" y="40568"/>
                </a:lnTo>
                <a:close/>
                <a:moveTo>
                  <a:pt x="263423" y="40822"/>
                </a:moveTo>
                <a:lnTo>
                  <a:pt x="266749" y="40948"/>
                </a:lnTo>
                <a:lnTo>
                  <a:pt x="269757" y="51431"/>
                </a:lnTo>
                <a:lnTo>
                  <a:pt x="265989" y="51272"/>
                </a:lnTo>
                <a:lnTo>
                  <a:pt x="263423" y="40822"/>
                </a:lnTo>
                <a:close/>
                <a:moveTo>
                  <a:pt x="267255" y="40980"/>
                </a:moveTo>
                <a:lnTo>
                  <a:pt x="269662" y="41075"/>
                </a:lnTo>
                <a:lnTo>
                  <a:pt x="272861" y="51589"/>
                </a:lnTo>
                <a:lnTo>
                  <a:pt x="270232" y="51462"/>
                </a:lnTo>
                <a:lnTo>
                  <a:pt x="267255" y="40980"/>
                </a:lnTo>
                <a:close/>
                <a:moveTo>
                  <a:pt x="150903" y="48105"/>
                </a:moveTo>
                <a:lnTo>
                  <a:pt x="155527" y="49942"/>
                </a:lnTo>
                <a:lnTo>
                  <a:pt x="154608" y="51779"/>
                </a:lnTo>
                <a:lnTo>
                  <a:pt x="150016" y="49974"/>
                </a:lnTo>
                <a:lnTo>
                  <a:pt x="150903" y="48105"/>
                </a:lnTo>
                <a:close/>
                <a:moveTo>
                  <a:pt x="172090" y="44337"/>
                </a:moveTo>
                <a:lnTo>
                  <a:pt x="174085" y="48549"/>
                </a:lnTo>
                <a:lnTo>
                  <a:pt x="166864" y="51969"/>
                </a:lnTo>
                <a:lnTo>
                  <a:pt x="166864" y="51969"/>
                </a:lnTo>
                <a:lnTo>
                  <a:pt x="167909" y="46617"/>
                </a:lnTo>
                <a:lnTo>
                  <a:pt x="172090" y="44337"/>
                </a:lnTo>
                <a:close/>
                <a:moveTo>
                  <a:pt x="110367" y="42753"/>
                </a:moveTo>
                <a:lnTo>
                  <a:pt x="114389" y="46395"/>
                </a:lnTo>
                <a:lnTo>
                  <a:pt x="109100" y="52064"/>
                </a:lnTo>
                <a:lnTo>
                  <a:pt x="108277" y="51304"/>
                </a:lnTo>
                <a:cubicBezTo>
                  <a:pt x="108878" y="48802"/>
                  <a:pt x="109670" y="45635"/>
                  <a:pt x="110367" y="42753"/>
                </a:cubicBezTo>
                <a:close/>
                <a:moveTo>
                  <a:pt x="159422" y="42722"/>
                </a:moveTo>
                <a:lnTo>
                  <a:pt x="161417" y="43735"/>
                </a:lnTo>
                <a:lnTo>
                  <a:pt x="166896" y="46585"/>
                </a:lnTo>
                <a:lnTo>
                  <a:pt x="154672" y="52729"/>
                </a:lnTo>
                <a:lnTo>
                  <a:pt x="154672" y="52729"/>
                </a:lnTo>
                <a:lnTo>
                  <a:pt x="159422" y="42722"/>
                </a:lnTo>
                <a:close/>
                <a:moveTo>
                  <a:pt x="144633" y="43387"/>
                </a:moveTo>
                <a:lnTo>
                  <a:pt x="151093" y="46680"/>
                </a:lnTo>
                <a:lnTo>
                  <a:pt x="148085" y="53014"/>
                </a:lnTo>
                <a:lnTo>
                  <a:pt x="144791" y="50861"/>
                </a:lnTo>
                <a:lnTo>
                  <a:pt x="144158" y="44812"/>
                </a:lnTo>
                <a:lnTo>
                  <a:pt x="144633" y="43387"/>
                </a:lnTo>
                <a:close/>
                <a:moveTo>
                  <a:pt x="116827" y="44463"/>
                </a:moveTo>
                <a:lnTo>
                  <a:pt x="122433" y="50259"/>
                </a:lnTo>
                <a:lnTo>
                  <a:pt x="122464" y="53141"/>
                </a:lnTo>
                <a:lnTo>
                  <a:pt x="115054" y="46364"/>
                </a:lnTo>
                <a:lnTo>
                  <a:pt x="116827" y="44463"/>
                </a:lnTo>
                <a:close/>
                <a:moveTo>
                  <a:pt x="192358" y="50259"/>
                </a:moveTo>
                <a:lnTo>
                  <a:pt x="194448" y="50354"/>
                </a:lnTo>
                <a:lnTo>
                  <a:pt x="193403" y="53869"/>
                </a:lnTo>
                <a:cubicBezTo>
                  <a:pt x="193150" y="53046"/>
                  <a:pt x="192801" y="51779"/>
                  <a:pt x="192358" y="50259"/>
                </a:cubicBezTo>
                <a:close/>
                <a:moveTo>
                  <a:pt x="187829" y="50069"/>
                </a:moveTo>
                <a:lnTo>
                  <a:pt x="191851" y="50259"/>
                </a:lnTo>
                <a:cubicBezTo>
                  <a:pt x="192231" y="51526"/>
                  <a:pt x="192548" y="52634"/>
                  <a:pt x="192801" y="53457"/>
                </a:cubicBezTo>
                <a:lnTo>
                  <a:pt x="192801" y="53489"/>
                </a:lnTo>
                <a:lnTo>
                  <a:pt x="189349" y="54629"/>
                </a:lnTo>
                <a:lnTo>
                  <a:pt x="187829" y="50069"/>
                </a:lnTo>
                <a:close/>
                <a:moveTo>
                  <a:pt x="149858" y="50417"/>
                </a:moveTo>
                <a:lnTo>
                  <a:pt x="154450" y="52191"/>
                </a:lnTo>
                <a:lnTo>
                  <a:pt x="154038" y="53077"/>
                </a:lnTo>
                <a:lnTo>
                  <a:pt x="150745" y="54724"/>
                </a:lnTo>
                <a:lnTo>
                  <a:pt x="148496" y="53299"/>
                </a:lnTo>
                <a:lnTo>
                  <a:pt x="149858" y="50417"/>
                </a:lnTo>
                <a:close/>
                <a:moveTo>
                  <a:pt x="183396" y="49879"/>
                </a:moveTo>
                <a:lnTo>
                  <a:pt x="187354" y="50069"/>
                </a:lnTo>
                <a:lnTo>
                  <a:pt x="188906" y="54819"/>
                </a:lnTo>
                <a:lnTo>
                  <a:pt x="185327" y="55991"/>
                </a:lnTo>
                <a:lnTo>
                  <a:pt x="183396" y="49879"/>
                </a:lnTo>
                <a:close/>
                <a:moveTo>
                  <a:pt x="176935" y="49879"/>
                </a:moveTo>
                <a:lnTo>
                  <a:pt x="178487" y="54534"/>
                </a:lnTo>
                <a:lnTo>
                  <a:pt x="174022" y="56656"/>
                </a:lnTo>
                <a:lnTo>
                  <a:pt x="171710" y="52571"/>
                </a:lnTo>
                <a:cubicBezTo>
                  <a:pt x="174085" y="51399"/>
                  <a:pt x="175922" y="50417"/>
                  <a:pt x="176935" y="49879"/>
                </a:cubicBezTo>
                <a:close/>
                <a:moveTo>
                  <a:pt x="199230" y="50576"/>
                </a:moveTo>
                <a:lnTo>
                  <a:pt x="205247" y="50829"/>
                </a:lnTo>
                <a:cubicBezTo>
                  <a:pt x="205627" y="52222"/>
                  <a:pt x="205944" y="53679"/>
                  <a:pt x="206102" y="55104"/>
                </a:cubicBezTo>
                <a:cubicBezTo>
                  <a:pt x="206102" y="55326"/>
                  <a:pt x="206134" y="55548"/>
                  <a:pt x="206166" y="55738"/>
                </a:cubicBezTo>
                <a:lnTo>
                  <a:pt x="201289" y="57289"/>
                </a:lnTo>
                <a:lnTo>
                  <a:pt x="199230" y="50576"/>
                </a:lnTo>
                <a:close/>
                <a:moveTo>
                  <a:pt x="144886" y="51431"/>
                </a:moveTo>
                <a:lnTo>
                  <a:pt x="150238" y="54978"/>
                </a:lnTo>
                <a:lnTo>
                  <a:pt x="145488" y="57353"/>
                </a:lnTo>
                <a:lnTo>
                  <a:pt x="144886" y="51431"/>
                </a:lnTo>
                <a:close/>
                <a:moveTo>
                  <a:pt x="177790" y="49626"/>
                </a:moveTo>
                <a:lnTo>
                  <a:pt x="182889" y="49847"/>
                </a:lnTo>
                <a:lnTo>
                  <a:pt x="184884" y="56149"/>
                </a:lnTo>
                <a:lnTo>
                  <a:pt x="180545" y="57606"/>
                </a:lnTo>
                <a:lnTo>
                  <a:pt x="177790" y="49626"/>
                </a:lnTo>
                <a:close/>
                <a:moveTo>
                  <a:pt x="143873" y="51082"/>
                </a:moveTo>
                <a:lnTo>
                  <a:pt x="144569" y="57638"/>
                </a:lnTo>
                <a:lnTo>
                  <a:pt x="138837" y="58113"/>
                </a:lnTo>
                <a:lnTo>
                  <a:pt x="138204" y="51272"/>
                </a:lnTo>
                <a:lnTo>
                  <a:pt x="143873" y="51082"/>
                </a:lnTo>
                <a:close/>
                <a:moveTo>
                  <a:pt x="137729" y="51304"/>
                </a:moveTo>
                <a:lnTo>
                  <a:pt x="138394" y="58144"/>
                </a:lnTo>
                <a:lnTo>
                  <a:pt x="134847" y="58461"/>
                </a:lnTo>
                <a:lnTo>
                  <a:pt x="134562" y="51431"/>
                </a:lnTo>
                <a:lnTo>
                  <a:pt x="137729" y="51304"/>
                </a:lnTo>
                <a:close/>
                <a:moveTo>
                  <a:pt x="216395" y="51367"/>
                </a:moveTo>
                <a:lnTo>
                  <a:pt x="237170" y="52286"/>
                </a:lnTo>
                <a:lnTo>
                  <a:pt x="219340" y="58493"/>
                </a:lnTo>
                <a:lnTo>
                  <a:pt x="216395" y="51367"/>
                </a:lnTo>
                <a:close/>
                <a:moveTo>
                  <a:pt x="122813" y="41803"/>
                </a:moveTo>
                <a:lnTo>
                  <a:pt x="127658" y="44083"/>
                </a:lnTo>
                <a:lnTo>
                  <a:pt x="128481" y="58683"/>
                </a:lnTo>
                <a:lnTo>
                  <a:pt x="128481" y="58683"/>
                </a:lnTo>
                <a:lnTo>
                  <a:pt x="122939" y="53584"/>
                </a:lnTo>
                <a:lnTo>
                  <a:pt x="122908" y="50164"/>
                </a:lnTo>
                <a:lnTo>
                  <a:pt x="122813" y="41803"/>
                </a:lnTo>
                <a:close/>
                <a:moveTo>
                  <a:pt x="134119" y="51399"/>
                </a:moveTo>
                <a:lnTo>
                  <a:pt x="134372" y="58493"/>
                </a:lnTo>
                <a:lnTo>
                  <a:pt x="131712" y="58714"/>
                </a:lnTo>
                <a:lnTo>
                  <a:pt x="131458" y="51494"/>
                </a:lnTo>
                <a:lnTo>
                  <a:pt x="134119" y="51399"/>
                </a:lnTo>
                <a:close/>
                <a:moveTo>
                  <a:pt x="91112" y="47314"/>
                </a:moveTo>
                <a:lnTo>
                  <a:pt x="91397" y="58968"/>
                </a:lnTo>
                <a:lnTo>
                  <a:pt x="91397" y="58968"/>
                </a:lnTo>
                <a:lnTo>
                  <a:pt x="78634" y="58809"/>
                </a:lnTo>
                <a:cubicBezTo>
                  <a:pt x="77971" y="55116"/>
                  <a:pt x="77277" y="51138"/>
                  <a:pt x="76676" y="47725"/>
                </a:cubicBezTo>
                <a:lnTo>
                  <a:pt x="76676" y="47725"/>
                </a:lnTo>
                <a:cubicBezTo>
                  <a:pt x="82026" y="47567"/>
                  <a:pt x="87060" y="47440"/>
                  <a:pt x="91112" y="47314"/>
                </a:cubicBezTo>
                <a:close/>
                <a:moveTo>
                  <a:pt x="130983" y="51526"/>
                </a:moveTo>
                <a:lnTo>
                  <a:pt x="131268" y="58778"/>
                </a:lnTo>
                <a:lnTo>
                  <a:pt x="128956" y="58968"/>
                </a:lnTo>
                <a:lnTo>
                  <a:pt x="128513" y="51621"/>
                </a:lnTo>
                <a:lnTo>
                  <a:pt x="130983" y="51526"/>
                </a:lnTo>
                <a:close/>
                <a:moveTo>
                  <a:pt x="100296" y="47029"/>
                </a:moveTo>
                <a:lnTo>
                  <a:pt x="106883" y="53172"/>
                </a:lnTo>
                <a:lnTo>
                  <a:pt x="106313" y="55484"/>
                </a:lnTo>
                <a:cubicBezTo>
                  <a:pt x="106313" y="55516"/>
                  <a:pt x="106313" y="55548"/>
                  <a:pt x="106313" y="55579"/>
                </a:cubicBezTo>
                <a:lnTo>
                  <a:pt x="106060" y="59126"/>
                </a:lnTo>
                <a:lnTo>
                  <a:pt x="91872" y="58936"/>
                </a:lnTo>
                <a:lnTo>
                  <a:pt x="91587" y="47282"/>
                </a:lnTo>
                <a:lnTo>
                  <a:pt x="100296" y="47029"/>
                </a:lnTo>
                <a:close/>
                <a:moveTo>
                  <a:pt x="195398" y="50386"/>
                </a:moveTo>
                <a:lnTo>
                  <a:pt x="198755" y="50544"/>
                </a:lnTo>
                <a:lnTo>
                  <a:pt x="200845" y="57416"/>
                </a:lnTo>
                <a:lnTo>
                  <a:pt x="195303" y="59158"/>
                </a:lnTo>
                <a:lnTo>
                  <a:pt x="193973" y="55073"/>
                </a:lnTo>
                <a:lnTo>
                  <a:pt x="195398" y="50386"/>
                </a:lnTo>
                <a:close/>
                <a:moveTo>
                  <a:pt x="75721" y="47757"/>
                </a:moveTo>
                <a:cubicBezTo>
                  <a:pt x="76323" y="51146"/>
                  <a:pt x="77051" y="55136"/>
                  <a:pt x="77716" y="58841"/>
                </a:cubicBezTo>
                <a:lnTo>
                  <a:pt x="68120" y="59190"/>
                </a:lnTo>
                <a:lnTo>
                  <a:pt x="67012" y="48010"/>
                </a:lnTo>
                <a:lnTo>
                  <a:pt x="75721" y="47757"/>
                </a:lnTo>
                <a:close/>
                <a:moveTo>
                  <a:pt x="114737" y="46712"/>
                </a:moveTo>
                <a:lnTo>
                  <a:pt x="122338" y="53711"/>
                </a:lnTo>
                <a:lnTo>
                  <a:pt x="117017" y="59348"/>
                </a:lnTo>
                <a:lnTo>
                  <a:pt x="109448" y="52381"/>
                </a:lnTo>
                <a:lnTo>
                  <a:pt x="114737" y="46712"/>
                </a:lnTo>
                <a:close/>
                <a:moveTo>
                  <a:pt x="206229" y="56244"/>
                </a:moveTo>
                <a:cubicBezTo>
                  <a:pt x="206292" y="56909"/>
                  <a:pt x="206324" y="57543"/>
                  <a:pt x="206387" y="58176"/>
                </a:cubicBezTo>
                <a:lnTo>
                  <a:pt x="206419" y="58176"/>
                </a:lnTo>
                <a:lnTo>
                  <a:pt x="201985" y="59570"/>
                </a:lnTo>
                <a:lnTo>
                  <a:pt x="201447" y="57733"/>
                </a:lnTo>
                <a:lnTo>
                  <a:pt x="206229" y="56244"/>
                </a:lnTo>
                <a:close/>
                <a:moveTo>
                  <a:pt x="66537" y="47979"/>
                </a:moveTo>
                <a:lnTo>
                  <a:pt x="66537" y="48010"/>
                </a:lnTo>
                <a:lnTo>
                  <a:pt x="67677" y="59190"/>
                </a:lnTo>
                <a:lnTo>
                  <a:pt x="54851" y="59665"/>
                </a:lnTo>
                <a:cubicBezTo>
                  <a:pt x="54122" y="56624"/>
                  <a:pt x="53426" y="54218"/>
                  <a:pt x="52919" y="53267"/>
                </a:cubicBezTo>
                <a:cubicBezTo>
                  <a:pt x="52539" y="52507"/>
                  <a:pt x="51747" y="50734"/>
                  <a:pt x="50734" y="48485"/>
                </a:cubicBezTo>
                <a:cubicBezTo>
                  <a:pt x="55548" y="48327"/>
                  <a:pt x="61026" y="48137"/>
                  <a:pt x="66537" y="47979"/>
                </a:cubicBezTo>
                <a:close/>
                <a:moveTo>
                  <a:pt x="178677" y="54946"/>
                </a:moveTo>
                <a:lnTo>
                  <a:pt x="179690" y="57923"/>
                </a:lnTo>
                <a:lnTo>
                  <a:pt x="175890" y="59950"/>
                </a:lnTo>
                <a:lnTo>
                  <a:pt x="174243" y="57036"/>
                </a:lnTo>
                <a:lnTo>
                  <a:pt x="178677" y="54946"/>
                </a:lnTo>
                <a:close/>
                <a:moveTo>
                  <a:pt x="185042" y="56561"/>
                </a:moveTo>
                <a:lnTo>
                  <a:pt x="185771" y="58841"/>
                </a:lnTo>
                <a:lnTo>
                  <a:pt x="181369" y="60013"/>
                </a:lnTo>
                <a:lnTo>
                  <a:pt x="180672" y="58018"/>
                </a:lnTo>
                <a:lnTo>
                  <a:pt x="185042" y="56561"/>
                </a:lnTo>
                <a:close/>
                <a:moveTo>
                  <a:pt x="49752" y="48517"/>
                </a:moveTo>
                <a:cubicBezTo>
                  <a:pt x="50829" y="50956"/>
                  <a:pt x="51684" y="52856"/>
                  <a:pt x="52127" y="53711"/>
                </a:cubicBezTo>
                <a:cubicBezTo>
                  <a:pt x="52571" y="54534"/>
                  <a:pt x="53236" y="56846"/>
                  <a:pt x="53932" y="59728"/>
                </a:cubicBezTo>
                <a:lnTo>
                  <a:pt x="40948" y="60235"/>
                </a:lnTo>
                <a:lnTo>
                  <a:pt x="40726" y="56244"/>
                </a:lnTo>
                <a:cubicBezTo>
                  <a:pt x="40726" y="56213"/>
                  <a:pt x="40726" y="56181"/>
                  <a:pt x="40726" y="56149"/>
                </a:cubicBezTo>
                <a:lnTo>
                  <a:pt x="37433" y="48992"/>
                </a:lnTo>
                <a:cubicBezTo>
                  <a:pt x="40093" y="48865"/>
                  <a:pt x="44495" y="48675"/>
                  <a:pt x="49752" y="48517"/>
                </a:cubicBezTo>
                <a:close/>
                <a:moveTo>
                  <a:pt x="171298" y="52761"/>
                </a:moveTo>
                <a:lnTo>
                  <a:pt x="173610" y="56846"/>
                </a:lnTo>
                <a:lnTo>
                  <a:pt x="166294" y="60361"/>
                </a:lnTo>
                <a:lnTo>
                  <a:pt x="166073" y="55453"/>
                </a:lnTo>
                <a:cubicBezTo>
                  <a:pt x="166136" y="55389"/>
                  <a:pt x="166199" y="55326"/>
                  <a:pt x="166231" y="55263"/>
                </a:cubicBezTo>
                <a:cubicBezTo>
                  <a:pt x="168068" y="54376"/>
                  <a:pt x="169778" y="53521"/>
                  <a:pt x="171298" y="52761"/>
                </a:cubicBezTo>
                <a:close/>
                <a:moveTo>
                  <a:pt x="189033" y="55231"/>
                </a:moveTo>
                <a:lnTo>
                  <a:pt x="190394" y="59316"/>
                </a:lnTo>
                <a:lnTo>
                  <a:pt x="186721" y="60361"/>
                </a:lnTo>
                <a:lnTo>
                  <a:pt x="185454" y="56434"/>
                </a:lnTo>
                <a:lnTo>
                  <a:pt x="189033" y="55231"/>
                </a:lnTo>
                <a:close/>
                <a:moveTo>
                  <a:pt x="192928" y="53901"/>
                </a:moveTo>
                <a:cubicBezTo>
                  <a:pt x="193023" y="54218"/>
                  <a:pt x="193086" y="54471"/>
                  <a:pt x="193150" y="54693"/>
                </a:cubicBezTo>
                <a:lnTo>
                  <a:pt x="193055" y="54978"/>
                </a:lnTo>
                <a:cubicBezTo>
                  <a:pt x="193023" y="55041"/>
                  <a:pt x="193023" y="55136"/>
                  <a:pt x="193055" y="55231"/>
                </a:cubicBezTo>
                <a:lnTo>
                  <a:pt x="194448" y="59443"/>
                </a:lnTo>
                <a:lnTo>
                  <a:pt x="191250" y="60425"/>
                </a:lnTo>
                <a:lnTo>
                  <a:pt x="189476" y="55041"/>
                </a:lnTo>
                <a:lnTo>
                  <a:pt x="192928" y="53901"/>
                </a:lnTo>
                <a:close/>
                <a:moveTo>
                  <a:pt x="256076" y="53109"/>
                </a:moveTo>
                <a:lnTo>
                  <a:pt x="277231" y="54059"/>
                </a:lnTo>
                <a:cubicBezTo>
                  <a:pt x="271151" y="56181"/>
                  <a:pt x="264722" y="58398"/>
                  <a:pt x="258166" y="60646"/>
                </a:cubicBezTo>
                <a:lnTo>
                  <a:pt x="256076" y="53109"/>
                </a:lnTo>
                <a:close/>
                <a:moveTo>
                  <a:pt x="215951" y="51557"/>
                </a:moveTo>
                <a:lnTo>
                  <a:pt x="218897" y="58651"/>
                </a:lnTo>
                <a:lnTo>
                  <a:pt x="213070" y="60678"/>
                </a:lnTo>
                <a:lnTo>
                  <a:pt x="215951" y="51557"/>
                </a:lnTo>
                <a:close/>
                <a:moveTo>
                  <a:pt x="122686" y="53996"/>
                </a:moveTo>
                <a:lnTo>
                  <a:pt x="124143" y="55326"/>
                </a:lnTo>
                <a:lnTo>
                  <a:pt x="118632" y="60868"/>
                </a:lnTo>
                <a:lnTo>
                  <a:pt x="117302" y="59633"/>
                </a:lnTo>
                <a:lnTo>
                  <a:pt x="122686" y="53996"/>
                </a:lnTo>
                <a:close/>
                <a:moveTo>
                  <a:pt x="208478" y="50987"/>
                </a:moveTo>
                <a:lnTo>
                  <a:pt x="215096" y="51304"/>
                </a:lnTo>
                <a:lnTo>
                  <a:pt x="211961" y="61058"/>
                </a:lnTo>
                <a:lnTo>
                  <a:pt x="211866" y="61090"/>
                </a:lnTo>
                <a:lnTo>
                  <a:pt x="208478" y="50987"/>
                </a:lnTo>
                <a:close/>
                <a:moveTo>
                  <a:pt x="166864" y="47124"/>
                </a:moveTo>
                <a:lnTo>
                  <a:pt x="165724" y="52951"/>
                </a:lnTo>
                <a:cubicBezTo>
                  <a:pt x="159675" y="55864"/>
                  <a:pt x="152107" y="59253"/>
                  <a:pt x="145868" y="61248"/>
                </a:cubicBezTo>
                <a:lnTo>
                  <a:pt x="145519" y="57859"/>
                </a:lnTo>
                <a:lnTo>
                  <a:pt x="166864" y="47124"/>
                </a:lnTo>
                <a:close/>
                <a:moveTo>
                  <a:pt x="36926" y="49024"/>
                </a:moveTo>
                <a:lnTo>
                  <a:pt x="40283" y="56308"/>
                </a:lnTo>
                <a:lnTo>
                  <a:pt x="40473" y="60266"/>
                </a:lnTo>
                <a:lnTo>
                  <a:pt x="36419" y="60425"/>
                </a:lnTo>
                <a:lnTo>
                  <a:pt x="36388" y="60425"/>
                </a:lnTo>
                <a:lnTo>
                  <a:pt x="32366" y="61375"/>
                </a:lnTo>
                <a:cubicBezTo>
                  <a:pt x="30307" y="59095"/>
                  <a:pt x="28787" y="56371"/>
                  <a:pt x="27932" y="53426"/>
                </a:cubicBezTo>
                <a:cubicBezTo>
                  <a:pt x="27774" y="52856"/>
                  <a:pt x="27552" y="51779"/>
                  <a:pt x="27299" y="50354"/>
                </a:cubicBezTo>
                <a:cubicBezTo>
                  <a:pt x="31004" y="49689"/>
                  <a:pt x="34013" y="49245"/>
                  <a:pt x="35754" y="49119"/>
                </a:cubicBezTo>
                <a:cubicBezTo>
                  <a:pt x="36071" y="49087"/>
                  <a:pt x="36451" y="49055"/>
                  <a:pt x="36926" y="49024"/>
                </a:cubicBezTo>
                <a:close/>
                <a:moveTo>
                  <a:pt x="107643" y="53869"/>
                </a:moveTo>
                <a:lnTo>
                  <a:pt x="114357" y="60013"/>
                </a:lnTo>
                <a:lnTo>
                  <a:pt x="112900" y="61850"/>
                </a:lnTo>
                <a:lnTo>
                  <a:pt x="110778" y="59728"/>
                </a:lnTo>
                <a:cubicBezTo>
                  <a:pt x="110747" y="59696"/>
                  <a:pt x="110683" y="59665"/>
                  <a:pt x="110652" y="59665"/>
                </a:cubicBezTo>
                <a:lnTo>
                  <a:pt x="106946" y="59190"/>
                </a:lnTo>
                <a:lnTo>
                  <a:pt x="107200" y="55674"/>
                </a:lnTo>
                <a:cubicBezTo>
                  <a:pt x="107232" y="55516"/>
                  <a:pt x="107422" y="54851"/>
                  <a:pt x="107643" y="53869"/>
                </a:cubicBezTo>
                <a:close/>
                <a:moveTo>
                  <a:pt x="248919" y="52792"/>
                </a:moveTo>
                <a:lnTo>
                  <a:pt x="255601" y="53109"/>
                </a:lnTo>
                <a:lnTo>
                  <a:pt x="257723" y="60773"/>
                </a:lnTo>
                <a:lnTo>
                  <a:pt x="252371" y="62610"/>
                </a:lnTo>
                <a:lnTo>
                  <a:pt x="251642" y="60488"/>
                </a:lnTo>
                <a:lnTo>
                  <a:pt x="248919" y="52792"/>
                </a:lnTo>
                <a:close/>
                <a:moveTo>
                  <a:pt x="124459" y="55611"/>
                </a:moveTo>
                <a:lnTo>
                  <a:pt x="128101" y="58936"/>
                </a:lnTo>
                <a:cubicBezTo>
                  <a:pt x="127975" y="58928"/>
                  <a:pt x="127836" y="58923"/>
                  <a:pt x="127689" y="58923"/>
                </a:cubicBezTo>
                <a:cubicBezTo>
                  <a:pt x="126659" y="58923"/>
                  <a:pt x="125231" y="59166"/>
                  <a:pt x="124871" y="60330"/>
                </a:cubicBezTo>
                <a:cubicBezTo>
                  <a:pt x="124650" y="61121"/>
                  <a:pt x="124459" y="61945"/>
                  <a:pt x="124333" y="62768"/>
                </a:cubicBezTo>
                <a:cubicBezTo>
                  <a:pt x="122718" y="62515"/>
                  <a:pt x="121103" y="62166"/>
                  <a:pt x="119551" y="61723"/>
                </a:cubicBezTo>
                <a:lnTo>
                  <a:pt x="118981" y="61185"/>
                </a:lnTo>
                <a:lnTo>
                  <a:pt x="124459" y="55611"/>
                </a:lnTo>
                <a:close/>
                <a:moveTo>
                  <a:pt x="205691" y="50892"/>
                </a:moveTo>
                <a:lnTo>
                  <a:pt x="208002" y="50987"/>
                </a:lnTo>
                <a:lnTo>
                  <a:pt x="211454" y="61248"/>
                </a:lnTo>
                <a:lnTo>
                  <a:pt x="207084" y="62768"/>
                </a:lnTo>
                <a:cubicBezTo>
                  <a:pt x="207052" y="60615"/>
                  <a:pt x="206862" y="58176"/>
                  <a:pt x="206546" y="55073"/>
                </a:cubicBezTo>
                <a:cubicBezTo>
                  <a:pt x="206387" y="53647"/>
                  <a:pt x="206102" y="52254"/>
                  <a:pt x="205691" y="50892"/>
                </a:cubicBezTo>
                <a:close/>
                <a:moveTo>
                  <a:pt x="144664" y="58113"/>
                </a:moveTo>
                <a:lnTo>
                  <a:pt x="144981" y="61533"/>
                </a:lnTo>
                <a:cubicBezTo>
                  <a:pt x="143429" y="62040"/>
                  <a:pt x="141814" y="62420"/>
                  <a:pt x="140199" y="62705"/>
                </a:cubicBezTo>
                <a:cubicBezTo>
                  <a:pt x="139787" y="62800"/>
                  <a:pt x="139407" y="62831"/>
                  <a:pt x="138996" y="62895"/>
                </a:cubicBezTo>
                <a:lnTo>
                  <a:pt x="138901" y="58588"/>
                </a:lnTo>
                <a:lnTo>
                  <a:pt x="144664" y="58113"/>
                </a:lnTo>
                <a:close/>
                <a:moveTo>
                  <a:pt x="127702" y="59355"/>
                </a:moveTo>
                <a:cubicBezTo>
                  <a:pt x="128053" y="59355"/>
                  <a:pt x="128358" y="59384"/>
                  <a:pt x="128545" y="59411"/>
                </a:cubicBezTo>
                <a:lnTo>
                  <a:pt x="128766" y="63243"/>
                </a:lnTo>
                <a:cubicBezTo>
                  <a:pt x="127310" y="63148"/>
                  <a:pt x="125980" y="63021"/>
                  <a:pt x="124808" y="62831"/>
                </a:cubicBezTo>
                <a:cubicBezTo>
                  <a:pt x="124903" y="62040"/>
                  <a:pt x="125093" y="61248"/>
                  <a:pt x="125315" y="60456"/>
                </a:cubicBezTo>
                <a:cubicBezTo>
                  <a:pt x="125610" y="59546"/>
                  <a:pt x="126806" y="59355"/>
                  <a:pt x="127702" y="59355"/>
                </a:cubicBezTo>
                <a:close/>
                <a:moveTo>
                  <a:pt x="238373" y="52317"/>
                </a:moveTo>
                <a:lnTo>
                  <a:pt x="240748" y="52444"/>
                </a:lnTo>
                <a:cubicBezTo>
                  <a:pt x="240527" y="54756"/>
                  <a:pt x="240305" y="57131"/>
                  <a:pt x="240052" y="59506"/>
                </a:cubicBezTo>
                <a:lnTo>
                  <a:pt x="228429" y="63338"/>
                </a:lnTo>
                <a:lnTo>
                  <a:pt x="226212" y="56561"/>
                </a:lnTo>
                <a:lnTo>
                  <a:pt x="238373" y="52317"/>
                </a:lnTo>
                <a:close/>
                <a:moveTo>
                  <a:pt x="138394" y="58619"/>
                </a:moveTo>
                <a:lnTo>
                  <a:pt x="138489" y="62926"/>
                </a:lnTo>
                <a:cubicBezTo>
                  <a:pt x="136353" y="63213"/>
                  <a:pt x="134201" y="63361"/>
                  <a:pt x="132045" y="63361"/>
                </a:cubicBezTo>
                <a:cubicBezTo>
                  <a:pt x="131101" y="63361"/>
                  <a:pt x="130155" y="63333"/>
                  <a:pt x="129210" y="63275"/>
                </a:cubicBezTo>
                <a:lnTo>
                  <a:pt x="128988" y="59411"/>
                </a:lnTo>
                <a:lnTo>
                  <a:pt x="138394" y="58619"/>
                </a:lnTo>
                <a:close/>
                <a:moveTo>
                  <a:pt x="190553" y="59728"/>
                </a:moveTo>
                <a:lnTo>
                  <a:pt x="191376" y="62198"/>
                </a:lnTo>
                <a:lnTo>
                  <a:pt x="187703" y="63433"/>
                </a:lnTo>
                <a:lnTo>
                  <a:pt x="186848" y="60805"/>
                </a:lnTo>
                <a:lnTo>
                  <a:pt x="190553" y="59728"/>
                </a:lnTo>
                <a:close/>
                <a:moveTo>
                  <a:pt x="165598" y="55579"/>
                </a:moveTo>
                <a:lnTo>
                  <a:pt x="165819" y="60551"/>
                </a:lnTo>
                <a:lnTo>
                  <a:pt x="155590" y="63813"/>
                </a:lnTo>
                <a:lnTo>
                  <a:pt x="154608" y="60456"/>
                </a:lnTo>
                <a:cubicBezTo>
                  <a:pt x="158377" y="58936"/>
                  <a:pt x="162177" y="57194"/>
                  <a:pt x="165598" y="55579"/>
                </a:cubicBezTo>
                <a:close/>
                <a:moveTo>
                  <a:pt x="206419" y="58651"/>
                </a:moveTo>
                <a:cubicBezTo>
                  <a:pt x="206577" y="60235"/>
                  <a:pt x="206641" y="61596"/>
                  <a:pt x="206641" y="62895"/>
                </a:cubicBezTo>
                <a:lnTo>
                  <a:pt x="203347" y="64035"/>
                </a:lnTo>
                <a:lnTo>
                  <a:pt x="202112" y="59981"/>
                </a:lnTo>
                <a:lnTo>
                  <a:pt x="206419" y="58651"/>
                </a:lnTo>
                <a:close/>
                <a:moveTo>
                  <a:pt x="106915" y="59633"/>
                </a:moveTo>
                <a:lnTo>
                  <a:pt x="110525" y="60108"/>
                </a:lnTo>
                <a:lnTo>
                  <a:pt x="112615" y="62230"/>
                </a:lnTo>
                <a:lnTo>
                  <a:pt x="110968" y="64542"/>
                </a:lnTo>
                <a:lnTo>
                  <a:pt x="106598" y="64162"/>
                </a:lnTo>
                <a:lnTo>
                  <a:pt x="106915" y="59633"/>
                </a:lnTo>
                <a:close/>
                <a:moveTo>
                  <a:pt x="173832" y="57258"/>
                </a:moveTo>
                <a:lnTo>
                  <a:pt x="175478" y="60171"/>
                </a:lnTo>
                <a:lnTo>
                  <a:pt x="166484" y="64922"/>
                </a:lnTo>
                <a:lnTo>
                  <a:pt x="166326" y="60868"/>
                </a:lnTo>
                <a:lnTo>
                  <a:pt x="173832" y="57258"/>
                </a:lnTo>
                <a:close/>
                <a:moveTo>
                  <a:pt x="185897" y="59253"/>
                </a:moveTo>
                <a:lnTo>
                  <a:pt x="187259" y="63560"/>
                </a:lnTo>
                <a:lnTo>
                  <a:pt x="183047" y="64953"/>
                </a:lnTo>
                <a:lnTo>
                  <a:pt x="181527" y="60456"/>
                </a:lnTo>
                <a:lnTo>
                  <a:pt x="185897" y="59253"/>
                </a:lnTo>
                <a:close/>
                <a:moveTo>
                  <a:pt x="225801" y="56719"/>
                </a:moveTo>
                <a:lnTo>
                  <a:pt x="227986" y="63465"/>
                </a:lnTo>
                <a:lnTo>
                  <a:pt x="222222" y="65397"/>
                </a:lnTo>
                <a:lnTo>
                  <a:pt x="219530" y="58905"/>
                </a:lnTo>
                <a:lnTo>
                  <a:pt x="225801" y="56719"/>
                </a:lnTo>
                <a:close/>
                <a:moveTo>
                  <a:pt x="201004" y="57859"/>
                </a:moveTo>
                <a:lnTo>
                  <a:pt x="201605" y="59918"/>
                </a:lnTo>
                <a:lnTo>
                  <a:pt x="202935" y="64225"/>
                </a:lnTo>
                <a:lnTo>
                  <a:pt x="197552" y="66062"/>
                </a:lnTo>
                <a:lnTo>
                  <a:pt x="195462" y="59601"/>
                </a:lnTo>
                <a:lnTo>
                  <a:pt x="201004" y="57859"/>
                </a:lnTo>
                <a:close/>
                <a:moveTo>
                  <a:pt x="154165" y="60646"/>
                </a:moveTo>
                <a:lnTo>
                  <a:pt x="155559" y="65270"/>
                </a:lnTo>
                <a:lnTo>
                  <a:pt x="152170" y="66188"/>
                </a:lnTo>
                <a:lnTo>
                  <a:pt x="150713" y="61976"/>
                </a:lnTo>
                <a:cubicBezTo>
                  <a:pt x="151853" y="61565"/>
                  <a:pt x="153025" y="61121"/>
                  <a:pt x="154165" y="60646"/>
                </a:cubicBezTo>
                <a:close/>
                <a:moveTo>
                  <a:pt x="243060" y="52539"/>
                </a:moveTo>
                <a:lnTo>
                  <a:pt x="247906" y="52761"/>
                </a:lnTo>
                <a:lnTo>
                  <a:pt x="250756" y="60805"/>
                </a:lnTo>
                <a:lnTo>
                  <a:pt x="251484" y="62926"/>
                </a:lnTo>
                <a:lnTo>
                  <a:pt x="241667" y="66283"/>
                </a:lnTo>
                <a:cubicBezTo>
                  <a:pt x="242110" y="61818"/>
                  <a:pt x="242585" y="57099"/>
                  <a:pt x="243060" y="52539"/>
                </a:cubicBezTo>
                <a:close/>
                <a:moveTo>
                  <a:pt x="175605" y="60615"/>
                </a:moveTo>
                <a:lnTo>
                  <a:pt x="176048" y="64700"/>
                </a:lnTo>
                <a:lnTo>
                  <a:pt x="171076" y="66537"/>
                </a:lnTo>
                <a:lnTo>
                  <a:pt x="170063" y="63528"/>
                </a:lnTo>
                <a:lnTo>
                  <a:pt x="175605" y="60615"/>
                </a:lnTo>
                <a:close/>
                <a:moveTo>
                  <a:pt x="114674" y="60330"/>
                </a:moveTo>
                <a:lnTo>
                  <a:pt x="117081" y="62546"/>
                </a:lnTo>
                <a:lnTo>
                  <a:pt x="116226" y="66568"/>
                </a:lnTo>
                <a:lnTo>
                  <a:pt x="111412" y="64700"/>
                </a:lnTo>
                <a:lnTo>
                  <a:pt x="113090" y="62293"/>
                </a:lnTo>
                <a:lnTo>
                  <a:pt x="114674" y="60330"/>
                </a:lnTo>
                <a:close/>
                <a:moveTo>
                  <a:pt x="219087" y="59063"/>
                </a:moveTo>
                <a:lnTo>
                  <a:pt x="221779" y="65523"/>
                </a:lnTo>
                <a:lnTo>
                  <a:pt x="217915" y="66790"/>
                </a:lnTo>
                <a:lnTo>
                  <a:pt x="215666" y="60266"/>
                </a:lnTo>
                <a:lnTo>
                  <a:pt x="219087" y="59063"/>
                </a:lnTo>
                <a:close/>
                <a:moveTo>
                  <a:pt x="40473" y="60710"/>
                </a:moveTo>
                <a:lnTo>
                  <a:pt x="40758" y="66853"/>
                </a:lnTo>
                <a:cubicBezTo>
                  <a:pt x="39016" y="66062"/>
                  <a:pt x="37465" y="65333"/>
                  <a:pt x="36388" y="64732"/>
                </a:cubicBezTo>
                <a:cubicBezTo>
                  <a:pt x="35026" y="63940"/>
                  <a:pt x="33791" y="62926"/>
                  <a:pt x="32714" y="61755"/>
                </a:cubicBezTo>
                <a:lnTo>
                  <a:pt x="36451" y="60868"/>
                </a:lnTo>
                <a:lnTo>
                  <a:pt x="40473" y="60710"/>
                </a:lnTo>
                <a:close/>
                <a:moveTo>
                  <a:pt x="179849" y="58366"/>
                </a:moveTo>
                <a:lnTo>
                  <a:pt x="182192" y="65238"/>
                </a:lnTo>
                <a:lnTo>
                  <a:pt x="176777" y="67043"/>
                </a:lnTo>
                <a:lnTo>
                  <a:pt x="176017" y="60361"/>
                </a:lnTo>
                <a:lnTo>
                  <a:pt x="179849" y="58366"/>
                </a:lnTo>
                <a:close/>
                <a:moveTo>
                  <a:pt x="263328" y="61280"/>
                </a:moveTo>
                <a:lnTo>
                  <a:pt x="264880" y="65777"/>
                </a:lnTo>
                <a:lnTo>
                  <a:pt x="260066" y="67392"/>
                </a:lnTo>
                <a:lnTo>
                  <a:pt x="258800" y="62831"/>
                </a:lnTo>
                <a:lnTo>
                  <a:pt x="263328" y="61280"/>
                </a:lnTo>
                <a:close/>
                <a:moveTo>
                  <a:pt x="194575" y="59886"/>
                </a:moveTo>
                <a:lnTo>
                  <a:pt x="196697" y="66378"/>
                </a:lnTo>
                <a:lnTo>
                  <a:pt x="193561" y="67487"/>
                </a:lnTo>
                <a:lnTo>
                  <a:pt x="191408" y="60900"/>
                </a:lnTo>
                <a:lnTo>
                  <a:pt x="194575" y="59886"/>
                </a:lnTo>
                <a:close/>
                <a:moveTo>
                  <a:pt x="150270" y="62135"/>
                </a:moveTo>
                <a:lnTo>
                  <a:pt x="151727" y="66283"/>
                </a:lnTo>
                <a:lnTo>
                  <a:pt x="146311" y="67772"/>
                </a:lnTo>
                <a:lnTo>
                  <a:pt x="146311" y="67772"/>
                </a:lnTo>
                <a:lnTo>
                  <a:pt x="146374" y="67297"/>
                </a:lnTo>
                <a:cubicBezTo>
                  <a:pt x="146501" y="66030"/>
                  <a:pt x="146438" y="64763"/>
                  <a:pt x="146184" y="63528"/>
                </a:cubicBezTo>
                <a:cubicBezTo>
                  <a:pt x="147515" y="63148"/>
                  <a:pt x="148876" y="62641"/>
                  <a:pt x="150270" y="62135"/>
                </a:cubicBezTo>
                <a:close/>
                <a:moveTo>
                  <a:pt x="165819" y="61026"/>
                </a:moveTo>
                <a:lnTo>
                  <a:pt x="166009" y="65112"/>
                </a:lnTo>
                <a:lnTo>
                  <a:pt x="156794" y="67803"/>
                </a:lnTo>
                <a:lnTo>
                  <a:pt x="155717" y="64225"/>
                </a:lnTo>
                <a:lnTo>
                  <a:pt x="165819" y="61026"/>
                </a:lnTo>
                <a:close/>
                <a:moveTo>
                  <a:pt x="166041" y="65587"/>
                </a:moveTo>
                <a:lnTo>
                  <a:pt x="166168" y="68595"/>
                </a:lnTo>
                <a:lnTo>
                  <a:pt x="162272" y="68469"/>
                </a:lnTo>
                <a:lnTo>
                  <a:pt x="162557" y="66695"/>
                </a:lnTo>
                <a:cubicBezTo>
                  <a:pt x="162557" y="66663"/>
                  <a:pt x="162557" y="66632"/>
                  <a:pt x="162557" y="66600"/>
                </a:cubicBezTo>
                <a:lnTo>
                  <a:pt x="166041" y="65587"/>
                </a:lnTo>
                <a:close/>
                <a:moveTo>
                  <a:pt x="176080" y="65175"/>
                </a:moveTo>
                <a:lnTo>
                  <a:pt x="176302" y="67202"/>
                </a:lnTo>
                <a:lnTo>
                  <a:pt x="171805" y="68690"/>
                </a:lnTo>
                <a:lnTo>
                  <a:pt x="171235" y="66980"/>
                </a:lnTo>
                <a:lnTo>
                  <a:pt x="176080" y="65175"/>
                </a:lnTo>
                <a:close/>
                <a:moveTo>
                  <a:pt x="272069" y="58271"/>
                </a:moveTo>
                <a:cubicBezTo>
                  <a:pt x="272734" y="60076"/>
                  <a:pt x="274444" y="64542"/>
                  <a:pt x="275521" y="67550"/>
                </a:cubicBezTo>
                <a:lnTo>
                  <a:pt x="272386" y="68690"/>
                </a:lnTo>
                <a:lnTo>
                  <a:pt x="271562" y="67012"/>
                </a:lnTo>
                <a:lnTo>
                  <a:pt x="268997" y="59348"/>
                </a:lnTo>
                <a:lnTo>
                  <a:pt x="272069" y="58271"/>
                </a:lnTo>
                <a:close/>
                <a:moveTo>
                  <a:pt x="117461" y="62895"/>
                </a:moveTo>
                <a:lnTo>
                  <a:pt x="118157" y="63528"/>
                </a:lnTo>
                <a:cubicBezTo>
                  <a:pt x="118284" y="63655"/>
                  <a:pt x="118411" y="63718"/>
                  <a:pt x="118569" y="63782"/>
                </a:cubicBezTo>
                <a:cubicBezTo>
                  <a:pt x="119867" y="64193"/>
                  <a:pt x="121198" y="64542"/>
                  <a:pt x="122559" y="64795"/>
                </a:cubicBezTo>
                <a:lnTo>
                  <a:pt x="121673" y="68722"/>
                </a:lnTo>
                <a:lnTo>
                  <a:pt x="116669" y="66727"/>
                </a:lnTo>
                <a:lnTo>
                  <a:pt x="117461" y="62895"/>
                </a:lnTo>
                <a:close/>
                <a:moveTo>
                  <a:pt x="155685" y="65682"/>
                </a:moveTo>
                <a:lnTo>
                  <a:pt x="156350" y="67930"/>
                </a:lnTo>
                <a:lnTo>
                  <a:pt x="153120" y="68880"/>
                </a:lnTo>
                <a:lnTo>
                  <a:pt x="152328" y="66600"/>
                </a:lnTo>
                <a:lnTo>
                  <a:pt x="155685" y="65682"/>
                </a:lnTo>
                <a:close/>
                <a:moveTo>
                  <a:pt x="191503" y="62641"/>
                </a:moveTo>
                <a:lnTo>
                  <a:pt x="193150" y="67613"/>
                </a:lnTo>
                <a:lnTo>
                  <a:pt x="189444" y="68912"/>
                </a:lnTo>
                <a:lnTo>
                  <a:pt x="187829" y="63845"/>
                </a:lnTo>
                <a:lnTo>
                  <a:pt x="191503" y="62641"/>
                </a:lnTo>
                <a:close/>
                <a:moveTo>
                  <a:pt x="228112" y="63940"/>
                </a:moveTo>
                <a:lnTo>
                  <a:pt x="229189" y="67297"/>
                </a:lnTo>
                <a:lnTo>
                  <a:pt x="223774" y="69134"/>
                </a:lnTo>
                <a:lnTo>
                  <a:pt x="222380" y="65808"/>
                </a:lnTo>
                <a:lnTo>
                  <a:pt x="228112" y="63940"/>
                </a:lnTo>
                <a:close/>
                <a:moveTo>
                  <a:pt x="280113" y="55516"/>
                </a:moveTo>
                <a:cubicBezTo>
                  <a:pt x="281063" y="58651"/>
                  <a:pt x="283375" y="65967"/>
                  <a:pt x="283945" y="67740"/>
                </a:cubicBezTo>
                <a:lnTo>
                  <a:pt x="281760" y="69672"/>
                </a:lnTo>
                <a:lnTo>
                  <a:pt x="279606" y="66948"/>
                </a:lnTo>
                <a:lnTo>
                  <a:pt x="275648" y="57068"/>
                </a:lnTo>
                <a:lnTo>
                  <a:pt x="280113" y="55516"/>
                </a:lnTo>
                <a:close/>
                <a:moveTo>
                  <a:pt x="240020" y="59981"/>
                </a:moveTo>
                <a:lnTo>
                  <a:pt x="240020" y="59981"/>
                </a:lnTo>
                <a:cubicBezTo>
                  <a:pt x="239798" y="62388"/>
                  <a:pt x="239545" y="64795"/>
                  <a:pt x="239292" y="67107"/>
                </a:cubicBezTo>
                <a:lnTo>
                  <a:pt x="230583" y="70084"/>
                </a:lnTo>
                <a:lnTo>
                  <a:pt x="229727" y="67360"/>
                </a:lnTo>
                <a:lnTo>
                  <a:pt x="228556" y="63782"/>
                </a:lnTo>
                <a:lnTo>
                  <a:pt x="240020" y="59981"/>
                </a:lnTo>
                <a:close/>
                <a:moveTo>
                  <a:pt x="258356" y="62990"/>
                </a:moveTo>
                <a:lnTo>
                  <a:pt x="259623" y="67582"/>
                </a:lnTo>
                <a:lnTo>
                  <a:pt x="255063" y="70369"/>
                </a:lnTo>
                <a:lnTo>
                  <a:pt x="253131" y="64795"/>
                </a:lnTo>
                <a:lnTo>
                  <a:pt x="258356" y="62990"/>
                </a:lnTo>
                <a:close/>
                <a:moveTo>
                  <a:pt x="169651" y="63750"/>
                </a:moveTo>
                <a:lnTo>
                  <a:pt x="171393" y="68817"/>
                </a:lnTo>
                <a:lnTo>
                  <a:pt x="166674" y="70400"/>
                </a:lnTo>
                <a:lnTo>
                  <a:pt x="166484" y="65428"/>
                </a:lnTo>
                <a:lnTo>
                  <a:pt x="169651" y="63750"/>
                </a:lnTo>
                <a:close/>
                <a:moveTo>
                  <a:pt x="187386" y="64003"/>
                </a:moveTo>
                <a:lnTo>
                  <a:pt x="189001" y="69070"/>
                </a:lnTo>
                <a:lnTo>
                  <a:pt x="184916" y="70464"/>
                </a:lnTo>
                <a:lnTo>
                  <a:pt x="183174" y="65397"/>
                </a:lnTo>
                <a:lnTo>
                  <a:pt x="187386" y="64003"/>
                </a:lnTo>
                <a:close/>
                <a:moveTo>
                  <a:pt x="268554" y="59475"/>
                </a:moveTo>
                <a:lnTo>
                  <a:pt x="271151" y="67170"/>
                </a:lnTo>
                <a:lnTo>
                  <a:pt x="271942" y="68849"/>
                </a:lnTo>
                <a:lnTo>
                  <a:pt x="267097" y="70622"/>
                </a:lnTo>
                <a:lnTo>
                  <a:pt x="265387" y="65840"/>
                </a:lnTo>
                <a:lnTo>
                  <a:pt x="263772" y="61153"/>
                </a:lnTo>
                <a:lnTo>
                  <a:pt x="268554" y="59475"/>
                </a:lnTo>
                <a:close/>
                <a:moveTo>
                  <a:pt x="151885" y="66727"/>
                </a:moveTo>
                <a:lnTo>
                  <a:pt x="152677" y="69007"/>
                </a:lnTo>
                <a:lnTo>
                  <a:pt x="151727" y="69260"/>
                </a:lnTo>
                <a:lnTo>
                  <a:pt x="145773" y="71002"/>
                </a:lnTo>
                <a:cubicBezTo>
                  <a:pt x="145963" y="69830"/>
                  <a:pt x="146121" y="68912"/>
                  <a:pt x="146216" y="68278"/>
                </a:cubicBezTo>
                <a:lnTo>
                  <a:pt x="151885" y="66727"/>
                </a:lnTo>
                <a:close/>
                <a:moveTo>
                  <a:pt x="78729" y="59221"/>
                </a:moveTo>
                <a:lnTo>
                  <a:pt x="91429" y="59380"/>
                </a:lnTo>
                <a:lnTo>
                  <a:pt x="91745" y="71287"/>
                </a:lnTo>
                <a:lnTo>
                  <a:pt x="80915" y="71160"/>
                </a:lnTo>
                <a:cubicBezTo>
                  <a:pt x="80851" y="70780"/>
                  <a:pt x="80820" y="70527"/>
                  <a:pt x="80788" y="70432"/>
                </a:cubicBezTo>
                <a:cubicBezTo>
                  <a:pt x="80629" y="69894"/>
                  <a:pt x="79743" y="65017"/>
                  <a:pt x="78729" y="59253"/>
                </a:cubicBezTo>
                <a:lnTo>
                  <a:pt x="78729" y="59221"/>
                </a:lnTo>
                <a:close/>
                <a:moveTo>
                  <a:pt x="275679" y="67962"/>
                </a:moveTo>
                <a:cubicBezTo>
                  <a:pt x="275996" y="68754"/>
                  <a:pt x="276218" y="69450"/>
                  <a:pt x="276344" y="69894"/>
                </a:cubicBezTo>
                <a:lnTo>
                  <a:pt x="273684" y="71382"/>
                </a:lnTo>
                <a:lnTo>
                  <a:pt x="272576" y="69102"/>
                </a:lnTo>
                <a:lnTo>
                  <a:pt x="275679" y="67962"/>
                </a:lnTo>
                <a:close/>
                <a:moveTo>
                  <a:pt x="91872" y="59411"/>
                </a:moveTo>
                <a:lnTo>
                  <a:pt x="105996" y="59601"/>
                </a:lnTo>
                <a:lnTo>
                  <a:pt x="105141" y="71477"/>
                </a:lnTo>
                <a:lnTo>
                  <a:pt x="92157" y="71319"/>
                </a:lnTo>
                <a:lnTo>
                  <a:pt x="91872" y="59411"/>
                </a:lnTo>
                <a:close/>
                <a:moveTo>
                  <a:pt x="106535" y="64605"/>
                </a:moveTo>
                <a:lnTo>
                  <a:pt x="110810" y="64985"/>
                </a:lnTo>
                <a:lnTo>
                  <a:pt x="110398" y="71540"/>
                </a:lnTo>
                <a:lnTo>
                  <a:pt x="106028" y="71509"/>
                </a:lnTo>
                <a:lnTo>
                  <a:pt x="106535" y="64605"/>
                </a:lnTo>
                <a:close/>
                <a:moveTo>
                  <a:pt x="111285" y="65112"/>
                </a:moveTo>
                <a:lnTo>
                  <a:pt x="116131" y="67012"/>
                </a:lnTo>
                <a:lnTo>
                  <a:pt x="115149" y="71604"/>
                </a:lnTo>
                <a:lnTo>
                  <a:pt x="110842" y="71540"/>
                </a:lnTo>
                <a:lnTo>
                  <a:pt x="111285" y="65112"/>
                </a:lnTo>
                <a:close/>
                <a:moveTo>
                  <a:pt x="116574" y="67170"/>
                </a:moveTo>
                <a:lnTo>
                  <a:pt x="121578" y="69165"/>
                </a:lnTo>
                <a:lnTo>
                  <a:pt x="121198" y="71667"/>
                </a:lnTo>
                <a:lnTo>
                  <a:pt x="115624" y="71604"/>
                </a:lnTo>
                <a:lnTo>
                  <a:pt x="116574" y="67170"/>
                </a:lnTo>
                <a:close/>
                <a:moveTo>
                  <a:pt x="162082" y="66727"/>
                </a:moveTo>
                <a:lnTo>
                  <a:pt x="161322" y="71699"/>
                </a:lnTo>
                <a:lnTo>
                  <a:pt x="156509" y="71255"/>
                </a:lnTo>
                <a:lnTo>
                  <a:pt x="156857" y="68247"/>
                </a:lnTo>
                <a:lnTo>
                  <a:pt x="162082" y="66727"/>
                </a:lnTo>
                <a:close/>
                <a:moveTo>
                  <a:pt x="206641" y="63370"/>
                </a:moveTo>
                <a:cubicBezTo>
                  <a:pt x="206641" y="66188"/>
                  <a:pt x="206292" y="68975"/>
                  <a:pt x="205691" y="71699"/>
                </a:cubicBezTo>
                <a:lnTo>
                  <a:pt x="203474" y="64478"/>
                </a:lnTo>
                <a:lnTo>
                  <a:pt x="206641" y="63370"/>
                </a:lnTo>
                <a:close/>
                <a:moveTo>
                  <a:pt x="215223" y="60393"/>
                </a:moveTo>
                <a:lnTo>
                  <a:pt x="217567" y="67138"/>
                </a:lnTo>
                <a:cubicBezTo>
                  <a:pt x="217567" y="67233"/>
                  <a:pt x="217662" y="67297"/>
                  <a:pt x="217757" y="67297"/>
                </a:cubicBezTo>
                <a:lnTo>
                  <a:pt x="217820" y="67297"/>
                </a:lnTo>
                <a:lnTo>
                  <a:pt x="221937" y="65967"/>
                </a:lnTo>
                <a:lnTo>
                  <a:pt x="223330" y="69292"/>
                </a:lnTo>
                <a:lnTo>
                  <a:pt x="215508" y="71889"/>
                </a:lnTo>
                <a:lnTo>
                  <a:pt x="212404" y="62705"/>
                </a:lnTo>
                <a:lnTo>
                  <a:pt x="212880" y="61216"/>
                </a:lnTo>
                <a:lnTo>
                  <a:pt x="215223" y="60393"/>
                </a:lnTo>
                <a:close/>
                <a:moveTo>
                  <a:pt x="229316" y="67740"/>
                </a:moveTo>
                <a:lnTo>
                  <a:pt x="230107" y="70242"/>
                </a:lnTo>
                <a:lnTo>
                  <a:pt x="224945" y="72015"/>
                </a:lnTo>
                <a:lnTo>
                  <a:pt x="223932" y="69577"/>
                </a:lnTo>
                <a:lnTo>
                  <a:pt x="229316" y="67740"/>
                </a:lnTo>
                <a:close/>
                <a:moveTo>
                  <a:pt x="265038" y="66220"/>
                </a:moveTo>
                <a:lnTo>
                  <a:pt x="266654" y="70812"/>
                </a:lnTo>
                <a:lnTo>
                  <a:pt x="263170" y="72079"/>
                </a:lnTo>
                <a:lnTo>
                  <a:pt x="260256" y="67803"/>
                </a:lnTo>
                <a:lnTo>
                  <a:pt x="265038" y="66220"/>
                </a:lnTo>
                <a:close/>
                <a:moveTo>
                  <a:pt x="162209" y="68912"/>
                </a:moveTo>
                <a:lnTo>
                  <a:pt x="166168" y="69070"/>
                </a:lnTo>
                <a:lnTo>
                  <a:pt x="166294" y="72142"/>
                </a:lnTo>
                <a:lnTo>
                  <a:pt x="161734" y="71730"/>
                </a:lnTo>
                <a:lnTo>
                  <a:pt x="162209" y="68912"/>
                </a:lnTo>
                <a:close/>
                <a:moveTo>
                  <a:pt x="203062" y="64637"/>
                </a:moveTo>
                <a:lnTo>
                  <a:pt x="204709" y="70084"/>
                </a:lnTo>
                <a:lnTo>
                  <a:pt x="199642" y="72395"/>
                </a:lnTo>
                <a:lnTo>
                  <a:pt x="197710" y="66505"/>
                </a:lnTo>
                <a:lnTo>
                  <a:pt x="203062" y="64637"/>
                </a:lnTo>
                <a:close/>
                <a:moveTo>
                  <a:pt x="275204" y="57194"/>
                </a:moveTo>
                <a:lnTo>
                  <a:pt x="279163" y="67170"/>
                </a:lnTo>
                <a:cubicBezTo>
                  <a:pt x="279163" y="67170"/>
                  <a:pt x="279163" y="67202"/>
                  <a:pt x="279195" y="67233"/>
                </a:cubicBezTo>
                <a:lnTo>
                  <a:pt x="281380" y="69957"/>
                </a:lnTo>
                <a:lnTo>
                  <a:pt x="278466" y="72522"/>
                </a:lnTo>
                <a:cubicBezTo>
                  <a:pt x="277548" y="71224"/>
                  <a:pt x="276946" y="70305"/>
                  <a:pt x="276851" y="69925"/>
                </a:cubicBezTo>
                <a:cubicBezTo>
                  <a:pt x="276313" y="68120"/>
                  <a:pt x="273462" y="60615"/>
                  <a:pt x="272481" y="58144"/>
                </a:cubicBezTo>
                <a:lnTo>
                  <a:pt x="275204" y="57194"/>
                </a:lnTo>
                <a:close/>
                <a:moveTo>
                  <a:pt x="123003" y="64890"/>
                </a:moveTo>
                <a:cubicBezTo>
                  <a:pt x="126011" y="65428"/>
                  <a:pt x="129052" y="65682"/>
                  <a:pt x="132092" y="65682"/>
                </a:cubicBezTo>
                <a:lnTo>
                  <a:pt x="131173" y="72807"/>
                </a:lnTo>
                <a:lnTo>
                  <a:pt x="121673" y="71730"/>
                </a:lnTo>
                <a:lnTo>
                  <a:pt x="122053" y="69070"/>
                </a:lnTo>
                <a:lnTo>
                  <a:pt x="123003" y="64890"/>
                </a:lnTo>
                <a:close/>
                <a:moveTo>
                  <a:pt x="252244" y="65112"/>
                </a:moveTo>
                <a:lnTo>
                  <a:pt x="254208" y="70780"/>
                </a:lnTo>
                <a:lnTo>
                  <a:pt x="247430" y="72997"/>
                </a:lnTo>
                <a:lnTo>
                  <a:pt x="246639" y="67012"/>
                </a:lnTo>
                <a:lnTo>
                  <a:pt x="252244" y="65112"/>
                </a:lnTo>
                <a:close/>
                <a:moveTo>
                  <a:pt x="182319" y="65682"/>
                </a:moveTo>
                <a:lnTo>
                  <a:pt x="184061" y="70780"/>
                </a:lnTo>
                <a:lnTo>
                  <a:pt x="177442" y="73092"/>
                </a:lnTo>
                <a:lnTo>
                  <a:pt x="176808" y="67518"/>
                </a:lnTo>
                <a:lnTo>
                  <a:pt x="182319" y="65682"/>
                </a:lnTo>
                <a:close/>
                <a:moveTo>
                  <a:pt x="77811" y="59221"/>
                </a:moveTo>
                <a:cubicBezTo>
                  <a:pt x="78856" y="65080"/>
                  <a:pt x="79774" y="70084"/>
                  <a:pt x="79901" y="70654"/>
                </a:cubicBezTo>
                <a:cubicBezTo>
                  <a:pt x="79933" y="70812"/>
                  <a:pt x="80028" y="71319"/>
                  <a:pt x="80154" y="72142"/>
                </a:cubicBezTo>
                <a:lnTo>
                  <a:pt x="69545" y="73251"/>
                </a:lnTo>
                <a:lnTo>
                  <a:pt x="68184" y="59601"/>
                </a:lnTo>
                <a:lnTo>
                  <a:pt x="77811" y="59221"/>
                </a:lnTo>
                <a:close/>
                <a:moveTo>
                  <a:pt x="139756" y="65080"/>
                </a:moveTo>
                <a:cubicBezTo>
                  <a:pt x="139882" y="66093"/>
                  <a:pt x="140072" y="67360"/>
                  <a:pt x="140167" y="67740"/>
                </a:cubicBezTo>
                <a:cubicBezTo>
                  <a:pt x="140231" y="68120"/>
                  <a:pt x="139566" y="71509"/>
                  <a:pt x="139059" y="73662"/>
                </a:cubicBezTo>
                <a:lnTo>
                  <a:pt x="137412" y="73504"/>
                </a:lnTo>
                <a:lnTo>
                  <a:pt x="131680" y="72839"/>
                </a:lnTo>
                <a:lnTo>
                  <a:pt x="132567" y="65682"/>
                </a:lnTo>
                <a:cubicBezTo>
                  <a:pt x="134942" y="65650"/>
                  <a:pt x="137349" y="65428"/>
                  <a:pt x="139724" y="65080"/>
                </a:cubicBezTo>
                <a:close/>
                <a:moveTo>
                  <a:pt x="145329" y="63813"/>
                </a:moveTo>
                <a:cubicBezTo>
                  <a:pt x="145551" y="64922"/>
                  <a:pt x="145583" y="66030"/>
                  <a:pt x="145488" y="67138"/>
                </a:cubicBezTo>
                <a:cubicBezTo>
                  <a:pt x="145424" y="67550"/>
                  <a:pt x="144949" y="70242"/>
                  <a:pt x="144253" y="74264"/>
                </a:cubicBezTo>
                <a:lnTo>
                  <a:pt x="139471" y="73726"/>
                </a:lnTo>
                <a:cubicBezTo>
                  <a:pt x="139787" y="72395"/>
                  <a:pt x="140706" y="68247"/>
                  <a:pt x="140579" y="67645"/>
                </a:cubicBezTo>
                <a:cubicBezTo>
                  <a:pt x="140516" y="67297"/>
                  <a:pt x="140326" y="66030"/>
                  <a:pt x="140167" y="65017"/>
                </a:cubicBezTo>
                <a:lnTo>
                  <a:pt x="140547" y="64953"/>
                </a:lnTo>
                <a:cubicBezTo>
                  <a:pt x="142162" y="64668"/>
                  <a:pt x="143746" y="64288"/>
                  <a:pt x="145329" y="63813"/>
                </a:cubicBezTo>
                <a:close/>
                <a:moveTo>
                  <a:pt x="239007" y="69640"/>
                </a:moveTo>
                <a:lnTo>
                  <a:pt x="239007" y="69640"/>
                </a:lnTo>
                <a:cubicBezTo>
                  <a:pt x="238911" y="70464"/>
                  <a:pt x="238816" y="71287"/>
                  <a:pt x="238753" y="72110"/>
                </a:cubicBezTo>
                <a:lnTo>
                  <a:pt x="231976" y="74327"/>
                </a:lnTo>
                <a:lnTo>
                  <a:pt x="231311" y="72269"/>
                </a:lnTo>
                <a:lnTo>
                  <a:pt x="239007" y="69640"/>
                </a:lnTo>
                <a:close/>
                <a:moveTo>
                  <a:pt x="176397" y="67645"/>
                </a:moveTo>
                <a:lnTo>
                  <a:pt x="176967" y="73251"/>
                </a:lnTo>
                <a:lnTo>
                  <a:pt x="173768" y="74391"/>
                </a:lnTo>
                <a:lnTo>
                  <a:pt x="171963" y="69134"/>
                </a:lnTo>
                <a:lnTo>
                  <a:pt x="176397" y="67645"/>
                </a:lnTo>
                <a:close/>
                <a:moveTo>
                  <a:pt x="67740" y="59633"/>
                </a:moveTo>
                <a:lnTo>
                  <a:pt x="69102" y="73346"/>
                </a:lnTo>
                <a:lnTo>
                  <a:pt x="58081" y="74486"/>
                </a:lnTo>
                <a:cubicBezTo>
                  <a:pt x="57258" y="70305"/>
                  <a:pt x="56054" y="64637"/>
                  <a:pt x="54978" y="60140"/>
                </a:cubicBezTo>
                <a:lnTo>
                  <a:pt x="67740" y="59633"/>
                </a:lnTo>
                <a:close/>
                <a:moveTo>
                  <a:pt x="259813" y="67993"/>
                </a:moveTo>
                <a:lnTo>
                  <a:pt x="262727" y="72237"/>
                </a:lnTo>
                <a:lnTo>
                  <a:pt x="256488" y="74517"/>
                </a:lnTo>
                <a:lnTo>
                  <a:pt x="255189" y="70812"/>
                </a:lnTo>
                <a:lnTo>
                  <a:pt x="259813" y="67993"/>
                </a:lnTo>
                <a:close/>
                <a:moveTo>
                  <a:pt x="276503" y="70337"/>
                </a:moveTo>
                <a:cubicBezTo>
                  <a:pt x="277009" y="71192"/>
                  <a:pt x="277548" y="72015"/>
                  <a:pt x="278118" y="72807"/>
                </a:cubicBezTo>
                <a:lnTo>
                  <a:pt x="276154" y="74549"/>
                </a:lnTo>
                <a:lnTo>
                  <a:pt x="273969" y="71762"/>
                </a:lnTo>
                <a:lnTo>
                  <a:pt x="276503" y="70337"/>
                </a:lnTo>
                <a:close/>
                <a:moveTo>
                  <a:pt x="223489" y="69704"/>
                </a:moveTo>
                <a:lnTo>
                  <a:pt x="224502" y="72142"/>
                </a:lnTo>
                <a:lnTo>
                  <a:pt x="216490" y="74834"/>
                </a:lnTo>
                <a:lnTo>
                  <a:pt x="215666" y="72332"/>
                </a:lnTo>
                <a:lnTo>
                  <a:pt x="223489" y="69704"/>
                </a:lnTo>
                <a:close/>
                <a:moveTo>
                  <a:pt x="151537" y="69799"/>
                </a:moveTo>
                <a:lnTo>
                  <a:pt x="150903" y="75024"/>
                </a:lnTo>
                <a:lnTo>
                  <a:pt x="145171" y="74391"/>
                </a:lnTo>
                <a:cubicBezTo>
                  <a:pt x="145361" y="73314"/>
                  <a:pt x="145519" y="72364"/>
                  <a:pt x="145678" y="71509"/>
                </a:cubicBezTo>
                <a:lnTo>
                  <a:pt x="151537" y="69799"/>
                </a:lnTo>
                <a:close/>
                <a:moveTo>
                  <a:pt x="246195" y="67170"/>
                </a:moveTo>
                <a:lnTo>
                  <a:pt x="246987" y="73124"/>
                </a:lnTo>
                <a:lnTo>
                  <a:pt x="240717" y="75182"/>
                </a:lnTo>
                <a:cubicBezTo>
                  <a:pt x="240938" y="73187"/>
                  <a:pt x="241160" y="71034"/>
                  <a:pt x="241382" y="68817"/>
                </a:cubicBezTo>
                <a:lnTo>
                  <a:pt x="246195" y="67170"/>
                </a:lnTo>
                <a:close/>
                <a:moveTo>
                  <a:pt x="156350" y="68405"/>
                </a:moveTo>
                <a:lnTo>
                  <a:pt x="155559" y="75562"/>
                </a:lnTo>
                <a:lnTo>
                  <a:pt x="151378" y="75087"/>
                </a:lnTo>
                <a:lnTo>
                  <a:pt x="152012" y="69672"/>
                </a:lnTo>
                <a:lnTo>
                  <a:pt x="156350" y="68405"/>
                </a:lnTo>
                <a:close/>
                <a:moveTo>
                  <a:pt x="106028" y="71952"/>
                </a:moveTo>
                <a:lnTo>
                  <a:pt x="110367" y="72015"/>
                </a:lnTo>
                <a:lnTo>
                  <a:pt x="110113" y="75816"/>
                </a:lnTo>
                <a:lnTo>
                  <a:pt x="105806" y="75087"/>
                </a:lnTo>
                <a:lnTo>
                  <a:pt x="106028" y="71952"/>
                </a:lnTo>
                <a:close/>
                <a:moveTo>
                  <a:pt x="272132" y="69260"/>
                </a:moveTo>
                <a:lnTo>
                  <a:pt x="273304" y="71604"/>
                </a:lnTo>
                <a:lnTo>
                  <a:pt x="265735" y="75847"/>
                </a:lnTo>
                <a:lnTo>
                  <a:pt x="263423" y="72459"/>
                </a:lnTo>
                <a:lnTo>
                  <a:pt x="272132" y="69260"/>
                </a:lnTo>
                <a:close/>
                <a:moveTo>
                  <a:pt x="156445" y="71730"/>
                </a:moveTo>
                <a:lnTo>
                  <a:pt x="161227" y="72142"/>
                </a:lnTo>
                <a:lnTo>
                  <a:pt x="160626" y="76132"/>
                </a:lnTo>
                <a:lnTo>
                  <a:pt x="156002" y="75594"/>
                </a:lnTo>
                <a:lnTo>
                  <a:pt x="156445" y="71730"/>
                </a:lnTo>
                <a:close/>
                <a:moveTo>
                  <a:pt x="230836" y="72395"/>
                </a:moveTo>
                <a:lnTo>
                  <a:pt x="231533" y="74486"/>
                </a:lnTo>
                <a:lnTo>
                  <a:pt x="226434" y="76196"/>
                </a:lnTo>
                <a:lnTo>
                  <a:pt x="225801" y="74169"/>
                </a:lnTo>
                <a:lnTo>
                  <a:pt x="230836" y="72395"/>
                </a:lnTo>
                <a:close/>
                <a:moveTo>
                  <a:pt x="110810" y="72015"/>
                </a:moveTo>
                <a:lnTo>
                  <a:pt x="115054" y="72047"/>
                </a:lnTo>
                <a:lnTo>
                  <a:pt x="114135" y="76481"/>
                </a:lnTo>
                <a:lnTo>
                  <a:pt x="110557" y="75879"/>
                </a:lnTo>
                <a:lnTo>
                  <a:pt x="110810" y="72015"/>
                </a:lnTo>
                <a:close/>
                <a:moveTo>
                  <a:pt x="161702" y="72174"/>
                </a:moveTo>
                <a:lnTo>
                  <a:pt x="166326" y="72585"/>
                </a:lnTo>
                <a:lnTo>
                  <a:pt x="166516" y="76766"/>
                </a:lnTo>
                <a:lnTo>
                  <a:pt x="161069" y="76164"/>
                </a:lnTo>
                <a:lnTo>
                  <a:pt x="161702" y="72174"/>
                </a:lnTo>
                <a:close/>
                <a:moveTo>
                  <a:pt x="171551" y="69292"/>
                </a:moveTo>
                <a:lnTo>
                  <a:pt x="173325" y="74517"/>
                </a:lnTo>
                <a:lnTo>
                  <a:pt x="171425" y="75182"/>
                </a:lnTo>
                <a:lnTo>
                  <a:pt x="166959" y="76766"/>
                </a:lnTo>
                <a:lnTo>
                  <a:pt x="166706" y="70875"/>
                </a:lnTo>
                <a:lnTo>
                  <a:pt x="171551" y="69292"/>
                </a:lnTo>
                <a:close/>
                <a:moveTo>
                  <a:pt x="180165" y="72617"/>
                </a:moveTo>
                <a:lnTo>
                  <a:pt x="181432" y="76544"/>
                </a:lnTo>
                <a:lnTo>
                  <a:pt x="178835" y="77367"/>
                </a:lnTo>
                <a:lnTo>
                  <a:pt x="177537" y="73536"/>
                </a:lnTo>
                <a:lnTo>
                  <a:pt x="180165" y="72617"/>
                </a:lnTo>
                <a:close/>
                <a:moveTo>
                  <a:pt x="115529" y="72047"/>
                </a:moveTo>
                <a:lnTo>
                  <a:pt x="121134" y="72142"/>
                </a:lnTo>
                <a:lnTo>
                  <a:pt x="120343" y="77526"/>
                </a:lnTo>
                <a:lnTo>
                  <a:pt x="117524" y="77051"/>
                </a:lnTo>
                <a:lnTo>
                  <a:pt x="114579" y="76544"/>
                </a:lnTo>
                <a:lnTo>
                  <a:pt x="115529" y="72047"/>
                </a:lnTo>
                <a:close/>
                <a:moveTo>
                  <a:pt x="254366" y="71224"/>
                </a:moveTo>
                <a:lnTo>
                  <a:pt x="255633" y="74834"/>
                </a:lnTo>
                <a:lnTo>
                  <a:pt x="248032" y="77589"/>
                </a:lnTo>
                <a:lnTo>
                  <a:pt x="247494" y="73441"/>
                </a:lnTo>
                <a:lnTo>
                  <a:pt x="254366" y="71224"/>
                </a:lnTo>
                <a:close/>
                <a:moveTo>
                  <a:pt x="54059" y="60171"/>
                </a:moveTo>
                <a:cubicBezTo>
                  <a:pt x="55421" y="65808"/>
                  <a:pt x="57004" y="73536"/>
                  <a:pt x="57796" y="77621"/>
                </a:cubicBezTo>
                <a:cubicBezTo>
                  <a:pt x="55136" y="74802"/>
                  <a:pt x="53236" y="72839"/>
                  <a:pt x="52919" y="72522"/>
                </a:cubicBezTo>
                <a:cubicBezTo>
                  <a:pt x="52191" y="71794"/>
                  <a:pt x="49910" y="70749"/>
                  <a:pt x="44875" y="68595"/>
                </a:cubicBezTo>
                <a:cubicBezTo>
                  <a:pt x="43672" y="68088"/>
                  <a:pt x="42437" y="67550"/>
                  <a:pt x="41265" y="67012"/>
                </a:cubicBezTo>
                <a:lnTo>
                  <a:pt x="40980" y="60678"/>
                </a:lnTo>
                <a:lnTo>
                  <a:pt x="54059" y="60171"/>
                </a:lnTo>
                <a:close/>
                <a:moveTo>
                  <a:pt x="238690" y="72585"/>
                </a:moveTo>
                <a:lnTo>
                  <a:pt x="238690" y="72585"/>
                </a:lnTo>
                <a:cubicBezTo>
                  <a:pt x="238563" y="73757"/>
                  <a:pt x="238436" y="74897"/>
                  <a:pt x="238341" y="75974"/>
                </a:cubicBezTo>
                <a:lnTo>
                  <a:pt x="233084" y="77684"/>
                </a:lnTo>
                <a:lnTo>
                  <a:pt x="232103" y="74771"/>
                </a:lnTo>
                <a:lnTo>
                  <a:pt x="238690" y="72585"/>
                </a:lnTo>
                <a:close/>
                <a:moveTo>
                  <a:pt x="212183" y="63433"/>
                </a:moveTo>
                <a:lnTo>
                  <a:pt x="216078" y="74992"/>
                </a:lnTo>
                <a:lnTo>
                  <a:pt x="207591" y="77842"/>
                </a:lnTo>
                <a:lnTo>
                  <a:pt x="212183" y="63433"/>
                </a:lnTo>
                <a:close/>
                <a:moveTo>
                  <a:pt x="278688" y="73536"/>
                </a:moveTo>
                <a:cubicBezTo>
                  <a:pt x="279321" y="74454"/>
                  <a:pt x="280050" y="75436"/>
                  <a:pt x="280873" y="76512"/>
                </a:cubicBezTo>
                <a:lnTo>
                  <a:pt x="278910" y="78096"/>
                </a:lnTo>
                <a:lnTo>
                  <a:pt x="276693" y="75277"/>
                </a:lnTo>
                <a:lnTo>
                  <a:pt x="278688" y="73536"/>
                </a:lnTo>
                <a:close/>
                <a:moveTo>
                  <a:pt x="184219" y="71224"/>
                </a:moveTo>
                <a:lnTo>
                  <a:pt x="186183" y="76987"/>
                </a:lnTo>
                <a:lnTo>
                  <a:pt x="182446" y="78128"/>
                </a:lnTo>
                <a:lnTo>
                  <a:pt x="180577" y="72490"/>
                </a:lnTo>
                <a:lnTo>
                  <a:pt x="184219" y="71224"/>
                </a:lnTo>
                <a:close/>
                <a:moveTo>
                  <a:pt x="145108" y="74834"/>
                </a:moveTo>
                <a:lnTo>
                  <a:pt x="155527" y="76006"/>
                </a:lnTo>
                <a:lnTo>
                  <a:pt x="155210" y="78571"/>
                </a:lnTo>
                <a:lnTo>
                  <a:pt x="144759" y="76892"/>
                </a:lnTo>
                <a:cubicBezTo>
                  <a:pt x="144854" y="76164"/>
                  <a:pt x="144981" y="75499"/>
                  <a:pt x="145108" y="74834"/>
                </a:cubicBezTo>
                <a:close/>
                <a:moveTo>
                  <a:pt x="225325" y="74264"/>
                </a:moveTo>
                <a:lnTo>
                  <a:pt x="225991" y="76291"/>
                </a:lnTo>
                <a:lnTo>
                  <a:pt x="217883" y="78983"/>
                </a:lnTo>
                <a:lnTo>
                  <a:pt x="217250" y="77019"/>
                </a:lnTo>
                <a:lnTo>
                  <a:pt x="225325" y="74264"/>
                </a:lnTo>
                <a:close/>
                <a:moveTo>
                  <a:pt x="211581" y="61660"/>
                </a:moveTo>
                <a:lnTo>
                  <a:pt x="211676" y="61976"/>
                </a:lnTo>
                <a:lnTo>
                  <a:pt x="206514" y="78254"/>
                </a:lnTo>
                <a:lnTo>
                  <a:pt x="204107" y="79046"/>
                </a:lnTo>
                <a:cubicBezTo>
                  <a:pt x="205089" y="75784"/>
                  <a:pt x="205786" y="73314"/>
                  <a:pt x="206039" y="72269"/>
                </a:cubicBezTo>
                <a:cubicBezTo>
                  <a:pt x="206736" y="69292"/>
                  <a:pt x="207116" y="66283"/>
                  <a:pt x="207116" y="63211"/>
                </a:cubicBezTo>
                <a:lnTo>
                  <a:pt x="211581" y="61660"/>
                </a:lnTo>
                <a:close/>
                <a:moveTo>
                  <a:pt x="231691" y="74929"/>
                </a:moveTo>
                <a:lnTo>
                  <a:pt x="232641" y="77874"/>
                </a:lnTo>
                <a:lnTo>
                  <a:pt x="227511" y="79553"/>
                </a:lnTo>
                <a:lnTo>
                  <a:pt x="226592" y="76639"/>
                </a:lnTo>
                <a:lnTo>
                  <a:pt x="231691" y="74929"/>
                </a:lnTo>
                <a:close/>
                <a:moveTo>
                  <a:pt x="131585" y="73314"/>
                </a:moveTo>
                <a:lnTo>
                  <a:pt x="137095" y="73916"/>
                </a:lnTo>
                <a:lnTo>
                  <a:pt x="136209" y="79711"/>
                </a:lnTo>
                <a:lnTo>
                  <a:pt x="130857" y="78856"/>
                </a:lnTo>
                <a:lnTo>
                  <a:pt x="131585" y="73314"/>
                </a:lnTo>
                <a:close/>
                <a:moveTo>
                  <a:pt x="204836" y="70527"/>
                </a:moveTo>
                <a:lnTo>
                  <a:pt x="205469" y="72585"/>
                </a:lnTo>
                <a:cubicBezTo>
                  <a:pt x="205152" y="73852"/>
                  <a:pt x="204487" y="76196"/>
                  <a:pt x="203537" y="79236"/>
                </a:cubicBezTo>
                <a:lnTo>
                  <a:pt x="202017" y="79743"/>
                </a:lnTo>
                <a:lnTo>
                  <a:pt x="199769" y="72839"/>
                </a:lnTo>
                <a:lnTo>
                  <a:pt x="204836" y="70527"/>
                </a:lnTo>
                <a:close/>
                <a:moveTo>
                  <a:pt x="114484" y="77019"/>
                </a:moveTo>
                <a:lnTo>
                  <a:pt x="117239" y="77462"/>
                </a:lnTo>
                <a:lnTo>
                  <a:pt x="116891" y="79838"/>
                </a:lnTo>
                <a:lnTo>
                  <a:pt x="113945" y="79521"/>
                </a:lnTo>
                <a:lnTo>
                  <a:pt x="114484" y="77019"/>
                </a:lnTo>
                <a:close/>
                <a:moveTo>
                  <a:pt x="262980" y="72617"/>
                </a:moveTo>
                <a:lnTo>
                  <a:pt x="265355" y="76101"/>
                </a:lnTo>
                <a:lnTo>
                  <a:pt x="260827" y="78666"/>
                </a:lnTo>
                <a:lnTo>
                  <a:pt x="258420" y="80028"/>
                </a:lnTo>
                <a:lnTo>
                  <a:pt x="256646" y="74961"/>
                </a:lnTo>
                <a:lnTo>
                  <a:pt x="262980" y="72617"/>
                </a:lnTo>
                <a:close/>
                <a:moveTo>
                  <a:pt x="117682" y="77557"/>
                </a:moveTo>
                <a:lnTo>
                  <a:pt x="120279" y="77969"/>
                </a:lnTo>
                <a:lnTo>
                  <a:pt x="119962" y="80218"/>
                </a:lnTo>
                <a:lnTo>
                  <a:pt x="117334" y="79901"/>
                </a:lnTo>
                <a:lnTo>
                  <a:pt x="117682" y="77557"/>
                </a:lnTo>
                <a:close/>
                <a:moveTo>
                  <a:pt x="247050" y="73599"/>
                </a:moveTo>
                <a:lnTo>
                  <a:pt x="247589" y="77747"/>
                </a:lnTo>
                <a:lnTo>
                  <a:pt x="240178" y="80503"/>
                </a:lnTo>
                <a:cubicBezTo>
                  <a:pt x="240337" y="79014"/>
                  <a:pt x="240527" y="77399"/>
                  <a:pt x="240685" y="75689"/>
                </a:cubicBezTo>
                <a:lnTo>
                  <a:pt x="247050" y="73599"/>
                </a:lnTo>
                <a:close/>
                <a:moveTo>
                  <a:pt x="281158" y="76892"/>
                </a:moveTo>
                <a:cubicBezTo>
                  <a:pt x="281633" y="77494"/>
                  <a:pt x="282140" y="78159"/>
                  <a:pt x="282678" y="78824"/>
                </a:cubicBezTo>
                <a:lnTo>
                  <a:pt x="280778" y="80534"/>
                </a:lnTo>
                <a:lnTo>
                  <a:pt x="279195" y="78476"/>
                </a:lnTo>
                <a:lnTo>
                  <a:pt x="281158" y="76892"/>
                </a:lnTo>
                <a:close/>
                <a:moveTo>
                  <a:pt x="273557" y="72015"/>
                </a:moveTo>
                <a:lnTo>
                  <a:pt x="275774" y="74866"/>
                </a:lnTo>
                <a:lnTo>
                  <a:pt x="269060" y="80756"/>
                </a:lnTo>
                <a:lnTo>
                  <a:pt x="265989" y="76259"/>
                </a:lnTo>
                <a:lnTo>
                  <a:pt x="273557" y="72015"/>
                </a:lnTo>
                <a:close/>
                <a:moveTo>
                  <a:pt x="137570" y="73947"/>
                </a:moveTo>
                <a:lnTo>
                  <a:pt x="144221" y="74707"/>
                </a:lnTo>
                <a:cubicBezTo>
                  <a:pt x="143904" y="76544"/>
                  <a:pt x="143556" y="78603"/>
                  <a:pt x="143176" y="80851"/>
                </a:cubicBezTo>
                <a:lnTo>
                  <a:pt x="136652" y="79774"/>
                </a:lnTo>
                <a:lnTo>
                  <a:pt x="137570" y="73947"/>
                </a:lnTo>
                <a:close/>
                <a:moveTo>
                  <a:pt x="196823" y="66790"/>
                </a:moveTo>
                <a:lnTo>
                  <a:pt x="201162" y="80028"/>
                </a:lnTo>
                <a:lnTo>
                  <a:pt x="198058" y="81073"/>
                </a:lnTo>
                <a:lnTo>
                  <a:pt x="193688" y="67898"/>
                </a:lnTo>
                <a:lnTo>
                  <a:pt x="196823" y="66790"/>
                </a:lnTo>
                <a:close/>
                <a:moveTo>
                  <a:pt x="186341" y="77399"/>
                </a:moveTo>
                <a:lnTo>
                  <a:pt x="187228" y="80028"/>
                </a:lnTo>
                <a:lnTo>
                  <a:pt x="183459" y="81263"/>
                </a:lnTo>
                <a:lnTo>
                  <a:pt x="182572" y="78571"/>
                </a:lnTo>
                <a:lnTo>
                  <a:pt x="186341" y="77399"/>
                </a:lnTo>
                <a:close/>
                <a:moveTo>
                  <a:pt x="101658" y="71889"/>
                </a:moveTo>
                <a:lnTo>
                  <a:pt x="105141" y="71952"/>
                </a:lnTo>
                <a:lnTo>
                  <a:pt x="104413" y="81769"/>
                </a:lnTo>
                <a:lnTo>
                  <a:pt x="100803" y="81928"/>
                </a:lnTo>
                <a:lnTo>
                  <a:pt x="100803" y="81928"/>
                </a:lnTo>
                <a:lnTo>
                  <a:pt x="101658" y="71889"/>
                </a:lnTo>
                <a:close/>
                <a:moveTo>
                  <a:pt x="105775" y="75562"/>
                </a:moveTo>
                <a:lnTo>
                  <a:pt x="110082" y="76259"/>
                </a:lnTo>
                <a:lnTo>
                  <a:pt x="109702" y="82244"/>
                </a:lnTo>
                <a:cubicBezTo>
                  <a:pt x="108372" y="82054"/>
                  <a:pt x="107137" y="81896"/>
                  <a:pt x="105933" y="81706"/>
                </a:cubicBezTo>
                <a:lnTo>
                  <a:pt x="105300" y="81706"/>
                </a:lnTo>
                <a:lnTo>
                  <a:pt x="105775" y="75562"/>
                </a:lnTo>
                <a:close/>
                <a:moveTo>
                  <a:pt x="92220" y="71730"/>
                </a:moveTo>
                <a:lnTo>
                  <a:pt x="101214" y="71857"/>
                </a:lnTo>
                <a:lnTo>
                  <a:pt x="100328" y="81928"/>
                </a:lnTo>
                <a:lnTo>
                  <a:pt x="92474" y="82308"/>
                </a:lnTo>
                <a:lnTo>
                  <a:pt x="92220" y="71730"/>
                </a:lnTo>
                <a:close/>
                <a:moveTo>
                  <a:pt x="226117" y="76766"/>
                </a:moveTo>
                <a:lnTo>
                  <a:pt x="227036" y="79679"/>
                </a:lnTo>
                <a:lnTo>
                  <a:pt x="219023" y="82308"/>
                </a:lnTo>
                <a:lnTo>
                  <a:pt x="218042" y="79394"/>
                </a:lnTo>
                <a:lnTo>
                  <a:pt x="226117" y="76766"/>
                </a:lnTo>
                <a:close/>
                <a:moveTo>
                  <a:pt x="80186" y="72617"/>
                </a:moveTo>
                <a:cubicBezTo>
                  <a:pt x="80503" y="74707"/>
                  <a:pt x="80978" y="78286"/>
                  <a:pt x="81516" y="82371"/>
                </a:cubicBezTo>
                <a:lnTo>
                  <a:pt x="60140" y="80091"/>
                </a:lnTo>
                <a:lnTo>
                  <a:pt x="58968" y="78856"/>
                </a:lnTo>
                <a:cubicBezTo>
                  <a:pt x="58778" y="77906"/>
                  <a:pt x="58524" y="76544"/>
                  <a:pt x="58176" y="74961"/>
                </a:cubicBezTo>
                <a:lnTo>
                  <a:pt x="69260" y="73789"/>
                </a:lnTo>
                <a:lnTo>
                  <a:pt x="69324" y="73789"/>
                </a:lnTo>
                <a:cubicBezTo>
                  <a:pt x="69355" y="73757"/>
                  <a:pt x="69387" y="73757"/>
                  <a:pt x="69419" y="73757"/>
                </a:cubicBezTo>
                <a:lnTo>
                  <a:pt x="80186" y="72617"/>
                </a:lnTo>
                <a:close/>
                <a:moveTo>
                  <a:pt x="86837" y="71730"/>
                </a:moveTo>
                <a:lnTo>
                  <a:pt x="91714" y="71794"/>
                </a:lnTo>
                <a:lnTo>
                  <a:pt x="91999" y="82339"/>
                </a:lnTo>
                <a:lnTo>
                  <a:pt x="88420" y="82498"/>
                </a:lnTo>
                <a:lnTo>
                  <a:pt x="86837" y="71730"/>
                </a:lnTo>
                <a:close/>
                <a:moveTo>
                  <a:pt x="193276" y="68057"/>
                </a:moveTo>
                <a:lnTo>
                  <a:pt x="197615" y="81231"/>
                </a:lnTo>
                <a:lnTo>
                  <a:pt x="193751" y="82498"/>
                </a:lnTo>
                <a:lnTo>
                  <a:pt x="189571" y="69355"/>
                </a:lnTo>
                <a:lnTo>
                  <a:pt x="193276" y="68057"/>
                </a:lnTo>
                <a:close/>
                <a:moveTo>
                  <a:pt x="238310" y="76481"/>
                </a:moveTo>
                <a:lnTo>
                  <a:pt x="238310" y="76481"/>
                </a:lnTo>
                <a:cubicBezTo>
                  <a:pt x="238120" y="78223"/>
                  <a:pt x="237961" y="79869"/>
                  <a:pt x="237803" y="81358"/>
                </a:cubicBezTo>
                <a:lnTo>
                  <a:pt x="234668" y="82498"/>
                </a:lnTo>
                <a:lnTo>
                  <a:pt x="233243" y="78128"/>
                </a:lnTo>
                <a:lnTo>
                  <a:pt x="238310" y="76481"/>
                </a:lnTo>
                <a:close/>
                <a:moveTo>
                  <a:pt x="80978" y="71604"/>
                </a:moveTo>
                <a:lnTo>
                  <a:pt x="86425" y="71667"/>
                </a:lnTo>
                <a:lnTo>
                  <a:pt x="88008" y="82466"/>
                </a:lnTo>
                <a:lnTo>
                  <a:pt x="84113" y="82624"/>
                </a:lnTo>
                <a:lnTo>
                  <a:pt x="82466" y="82466"/>
                </a:lnTo>
                <a:cubicBezTo>
                  <a:pt x="81865" y="77779"/>
                  <a:pt x="81295" y="73599"/>
                  <a:pt x="80978" y="71604"/>
                </a:cubicBezTo>
                <a:close/>
                <a:moveTo>
                  <a:pt x="110557" y="76322"/>
                </a:moveTo>
                <a:lnTo>
                  <a:pt x="114040" y="76924"/>
                </a:lnTo>
                <a:lnTo>
                  <a:pt x="112805" y="82688"/>
                </a:lnTo>
                <a:lnTo>
                  <a:pt x="110145" y="82308"/>
                </a:lnTo>
                <a:lnTo>
                  <a:pt x="110557" y="76322"/>
                </a:lnTo>
                <a:close/>
                <a:moveTo>
                  <a:pt x="144664" y="77336"/>
                </a:moveTo>
                <a:lnTo>
                  <a:pt x="155178" y="79014"/>
                </a:lnTo>
                <a:lnTo>
                  <a:pt x="154735" y="82815"/>
                </a:lnTo>
                <a:lnTo>
                  <a:pt x="144031" y="81009"/>
                </a:lnTo>
                <a:cubicBezTo>
                  <a:pt x="144253" y="79743"/>
                  <a:pt x="144474" y="78508"/>
                  <a:pt x="144664" y="77336"/>
                </a:cubicBezTo>
                <a:close/>
                <a:moveTo>
                  <a:pt x="113850" y="79964"/>
                </a:moveTo>
                <a:lnTo>
                  <a:pt x="116827" y="80313"/>
                </a:lnTo>
                <a:lnTo>
                  <a:pt x="116384" y="83195"/>
                </a:lnTo>
                <a:lnTo>
                  <a:pt x="113249" y="82751"/>
                </a:lnTo>
                <a:lnTo>
                  <a:pt x="113850" y="79964"/>
                </a:lnTo>
                <a:close/>
                <a:moveTo>
                  <a:pt x="155970" y="76069"/>
                </a:moveTo>
                <a:lnTo>
                  <a:pt x="160562" y="76576"/>
                </a:lnTo>
                <a:lnTo>
                  <a:pt x="159454" y="83575"/>
                </a:lnTo>
                <a:lnTo>
                  <a:pt x="155210" y="82878"/>
                </a:lnTo>
                <a:lnTo>
                  <a:pt x="155970" y="76069"/>
                </a:lnTo>
                <a:close/>
                <a:moveTo>
                  <a:pt x="117271" y="80376"/>
                </a:moveTo>
                <a:lnTo>
                  <a:pt x="119867" y="80693"/>
                </a:lnTo>
                <a:lnTo>
                  <a:pt x="119456" y="83638"/>
                </a:lnTo>
                <a:lnTo>
                  <a:pt x="116859" y="83258"/>
                </a:lnTo>
                <a:lnTo>
                  <a:pt x="117271" y="80376"/>
                </a:lnTo>
                <a:close/>
                <a:moveTo>
                  <a:pt x="255823" y="75277"/>
                </a:moveTo>
                <a:lnTo>
                  <a:pt x="257565" y="80439"/>
                </a:lnTo>
                <a:lnTo>
                  <a:pt x="249742" y="83733"/>
                </a:lnTo>
                <a:lnTo>
                  <a:pt x="248159" y="78064"/>
                </a:lnTo>
                <a:lnTo>
                  <a:pt x="255823" y="75277"/>
                </a:lnTo>
                <a:close/>
                <a:moveTo>
                  <a:pt x="265609" y="76481"/>
                </a:moveTo>
                <a:lnTo>
                  <a:pt x="268712" y="81041"/>
                </a:lnTo>
                <a:lnTo>
                  <a:pt x="268174" y="81516"/>
                </a:lnTo>
                <a:lnTo>
                  <a:pt x="263360" y="83828"/>
                </a:lnTo>
                <a:lnTo>
                  <a:pt x="261175" y="78983"/>
                </a:lnTo>
                <a:lnTo>
                  <a:pt x="265609" y="76481"/>
                </a:lnTo>
                <a:close/>
                <a:moveTo>
                  <a:pt x="189128" y="69482"/>
                </a:moveTo>
                <a:lnTo>
                  <a:pt x="193308" y="82656"/>
                </a:lnTo>
                <a:lnTo>
                  <a:pt x="189539" y="83923"/>
                </a:lnTo>
                <a:lnTo>
                  <a:pt x="185106" y="70907"/>
                </a:lnTo>
                <a:lnTo>
                  <a:pt x="189128" y="69482"/>
                </a:lnTo>
                <a:close/>
                <a:moveTo>
                  <a:pt x="161006" y="76639"/>
                </a:moveTo>
                <a:lnTo>
                  <a:pt x="162874" y="76829"/>
                </a:lnTo>
                <a:lnTo>
                  <a:pt x="162874" y="84145"/>
                </a:lnTo>
                <a:lnTo>
                  <a:pt x="162811" y="84145"/>
                </a:lnTo>
                <a:lnTo>
                  <a:pt x="159897" y="83670"/>
                </a:lnTo>
                <a:lnTo>
                  <a:pt x="161006" y="76639"/>
                </a:lnTo>
                <a:close/>
                <a:moveTo>
                  <a:pt x="276344" y="75562"/>
                </a:moveTo>
                <a:lnTo>
                  <a:pt x="278530" y="78381"/>
                </a:lnTo>
                <a:lnTo>
                  <a:pt x="271404" y="84176"/>
                </a:lnTo>
                <a:lnTo>
                  <a:pt x="269567" y="81516"/>
                </a:lnTo>
                <a:lnTo>
                  <a:pt x="276344" y="75562"/>
                </a:lnTo>
                <a:close/>
                <a:moveTo>
                  <a:pt x="136557" y="80281"/>
                </a:moveTo>
                <a:lnTo>
                  <a:pt x="143049" y="81358"/>
                </a:lnTo>
                <a:cubicBezTo>
                  <a:pt x="142891" y="82276"/>
                  <a:pt x="142733" y="83258"/>
                  <a:pt x="142543" y="84240"/>
                </a:cubicBezTo>
                <a:lnTo>
                  <a:pt x="136050" y="83480"/>
                </a:lnTo>
                <a:lnTo>
                  <a:pt x="136557" y="80281"/>
                </a:lnTo>
                <a:close/>
                <a:moveTo>
                  <a:pt x="163317" y="76892"/>
                </a:moveTo>
                <a:lnTo>
                  <a:pt x="166484" y="77241"/>
                </a:lnTo>
                <a:lnTo>
                  <a:pt x="165566" y="84271"/>
                </a:lnTo>
                <a:cubicBezTo>
                  <a:pt x="165154" y="84271"/>
                  <a:pt x="164109" y="84271"/>
                  <a:pt x="163317" y="84208"/>
                </a:cubicBezTo>
                <a:lnTo>
                  <a:pt x="163317" y="76892"/>
                </a:lnTo>
                <a:close/>
                <a:moveTo>
                  <a:pt x="232768" y="78286"/>
                </a:moveTo>
                <a:lnTo>
                  <a:pt x="234224" y="82688"/>
                </a:lnTo>
                <a:lnTo>
                  <a:pt x="229094" y="84556"/>
                </a:lnTo>
                <a:lnTo>
                  <a:pt x="227637" y="79996"/>
                </a:lnTo>
                <a:lnTo>
                  <a:pt x="232768" y="78286"/>
                </a:lnTo>
                <a:close/>
                <a:moveTo>
                  <a:pt x="121609" y="72174"/>
                </a:moveTo>
                <a:lnTo>
                  <a:pt x="131110" y="73251"/>
                </a:lnTo>
                <a:lnTo>
                  <a:pt x="129590" y="85063"/>
                </a:lnTo>
                <a:lnTo>
                  <a:pt x="119899" y="83701"/>
                </a:lnTo>
                <a:lnTo>
                  <a:pt x="120374" y="80503"/>
                </a:lnTo>
                <a:lnTo>
                  <a:pt x="121609" y="72174"/>
                </a:lnTo>
                <a:close/>
                <a:moveTo>
                  <a:pt x="216775" y="77209"/>
                </a:moveTo>
                <a:lnTo>
                  <a:pt x="217503" y="79363"/>
                </a:lnTo>
                <a:lnTo>
                  <a:pt x="218548" y="82466"/>
                </a:lnTo>
                <a:lnTo>
                  <a:pt x="209839" y="85316"/>
                </a:lnTo>
                <a:lnTo>
                  <a:pt x="207971" y="80186"/>
                </a:lnTo>
                <a:lnTo>
                  <a:pt x="216775" y="77209"/>
                </a:lnTo>
                <a:close/>
                <a:moveTo>
                  <a:pt x="260795" y="79204"/>
                </a:moveTo>
                <a:lnTo>
                  <a:pt x="262948" y="84018"/>
                </a:lnTo>
                <a:lnTo>
                  <a:pt x="260225" y="85348"/>
                </a:lnTo>
                <a:lnTo>
                  <a:pt x="258546" y="80471"/>
                </a:lnTo>
                <a:lnTo>
                  <a:pt x="260795" y="79204"/>
                </a:lnTo>
                <a:close/>
                <a:moveTo>
                  <a:pt x="149383" y="82403"/>
                </a:moveTo>
                <a:lnTo>
                  <a:pt x="154672" y="83290"/>
                </a:lnTo>
                <a:lnTo>
                  <a:pt x="154450" y="85443"/>
                </a:lnTo>
                <a:lnTo>
                  <a:pt x="149130" y="84651"/>
                </a:lnTo>
                <a:lnTo>
                  <a:pt x="149383" y="82403"/>
                </a:lnTo>
                <a:close/>
                <a:moveTo>
                  <a:pt x="187386" y="80471"/>
                </a:moveTo>
                <a:lnTo>
                  <a:pt x="188653" y="84208"/>
                </a:lnTo>
                <a:lnTo>
                  <a:pt x="184852" y="85475"/>
                </a:lnTo>
                <a:lnTo>
                  <a:pt x="183617" y="81706"/>
                </a:lnTo>
                <a:lnTo>
                  <a:pt x="187386" y="80471"/>
                </a:lnTo>
                <a:close/>
                <a:moveTo>
                  <a:pt x="130793" y="79299"/>
                </a:moveTo>
                <a:lnTo>
                  <a:pt x="136114" y="80186"/>
                </a:lnTo>
                <a:lnTo>
                  <a:pt x="135227" y="85855"/>
                </a:lnTo>
                <a:lnTo>
                  <a:pt x="130033" y="85126"/>
                </a:lnTo>
                <a:lnTo>
                  <a:pt x="130793" y="79299"/>
                </a:lnTo>
                <a:close/>
                <a:moveTo>
                  <a:pt x="205627" y="80978"/>
                </a:moveTo>
                <a:lnTo>
                  <a:pt x="204044" y="85950"/>
                </a:lnTo>
                <a:lnTo>
                  <a:pt x="202967" y="82656"/>
                </a:lnTo>
                <a:lnTo>
                  <a:pt x="203252" y="81769"/>
                </a:lnTo>
                <a:lnTo>
                  <a:pt x="205627" y="80978"/>
                </a:lnTo>
                <a:close/>
                <a:moveTo>
                  <a:pt x="181559" y="76987"/>
                </a:moveTo>
                <a:lnTo>
                  <a:pt x="184377" y="85633"/>
                </a:lnTo>
                <a:lnTo>
                  <a:pt x="181939" y="86425"/>
                </a:lnTo>
                <a:lnTo>
                  <a:pt x="178994" y="77811"/>
                </a:lnTo>
                <a:lnTo>
                  <a:pt x="181559" y="76987"/>
                </a:lnTo>
                <a:close/>
                <a:moveTo>
                  <a:pt x="135987" y="83955"/>
                </a:moveTo>
                <a:lnTo>
                  <a:pt x="142479" y="84715"/>
                </a:lnTo>
                <a:cubicBezTo>
                  <a:pt x="142353" y="85411"/>
                  <a:pt x="142226" y="86108"/>
                  <a:pt x="142099" y="86805"/>
                </a:cubicBezTo>
                <a:lnTo>
                  <a:pt x="135670" y="85918"/>
                </a:lnTo>
                <a:lnTo>
                  <a:pt x="135987" y="83955"/>
                </a:lnTo>
                <a:close/>
                <a:moveTo>
                  <a:pt x="207559" y="80313"/>
                </a:moveTo>
                <a:lnTo>
                  <a:pt x="209396" y="85475"/>
                </a:lnTo>
                <a:lnTo>
                  <a:pt x="204677" y="86995"/>
                </a:lnTo>
                <a:lnTo>
                  <a:pt x="206736" y="80598"/>
                </a:lnTo>
                <a:lnTo>
                  <a:pt x="207559" y="80313"/>
                </a:lnTo>
                <a:close/>
                <a:moveTo>
                  <a:pt x="278815" y="78761"/>
                </a:moveTo>
                <a:lnTo>
                  <a:pt x="280430" y="80851"/>
                </a:lnTo>
                <a:lnTo>
                  <a:pt x="273399" y="87121"/>
                </a:lnTo>
                <a:lnTo>
                  <a:pt x="271657" y="84556"/>
                </a:lnTo>
                <a:lnTo>
                  <a:pt x="278815" y="78761"/>
                </a:lnTo>
                <a:close/>
                <a:moveTo>
                  <a:pt x="227194" y="80123"/>
                </a:moveTo>
                <a:lnTo>
                  <a:pt x="228651" y="84715"/>
                </a:lnTo>
                <a:lnTo>
                  <a:pt x="220797" y="87597"/>
                </a:lnTo>
                <a:lnTo>
                  <a:pt x="219150" y="82751"/>
                </a:lnTo>
                <a:lnTo>
                  <a:pt x="227194" y="80123"/>
                </a:lnTo>
                <a:close/>
                <a:moveTo>
                  <a:pt x="143968" y="81484"/>
                </a:moveTo>
                <a:lnTo>
                  <a:pt x="148940" y="82308"/>
                </a:lnTo>
                <a:lnTo>
                  <a:pt x="148655" y="84778"/>
                </a:lnTo>
                <a:lnTo>
                  <a:pt x="148686" y="84778"/>
                </a:lnTo>
                <a:lnTo>
                  <a:pt x="148338" y="87660"/>
                </a:lnTo>
                <a:lnTo>
                  <a:pt x="143049" y="86931"/>
                </a:lnTo>
                <a:cubicBezTo>
                  <a:pt x="143366" y="85031"/>
                  <a:pt x="143683" y="83226"/>
                  <a:pt x="143968" y="81484"/>
                </a:cubicBezTo>
                <a:close/>
                <a:moveTo>
                  <a:pt x="237740" y="81896"/>
                </a:moveTo>
                <a:lnTo>
                  <a:pt x="237740" y="81896"/>
                </a:lnTo>
                <a:cubicBezTo>
                  <a:pt x="237518" y="83891"/>
                  <a:pt x="237360" y="85760"/>
                  <a:pt x="237233" y="87502"/>
                </a:cubicBezTo>
                <a:lnTo>
                  <a:pt x="237265" y="87502"/>
                </a:lnTo>
                <a:lnTo>
                  <a:pt x="236410" y="87787"/>
                </a:lnTo>
                <a:lnTo>
                  <a:pt x="234826" y="82941"/>
                </a:lnTo>
                <a:lnTo>
                  <a:pt x="237740" y="81896"/>
                </a:lnTo>
                <a:close/>
                <a:moveTo>
                  <a:pt x="247716" y="78223"/>
                </a:moveTo>
                <a:lnTo>
                  <a:pt x="249331" y="83891"/>
                </a:lnTo>
                <a:lnTo>
                  <a:pt x="239513" y="88040"/>
                </a:lnTo>
                <a:cubicBezTo>
                  <a:pt x="239640" y="86171"/>
                  <a:pt x="239798" y="84176"/>
                  <a:pt x="240020" y="82023"/>
                </a:cubicBezTo>
                <a:cubicBezTo>
                  <a:pt x="240052" y="81706"/>
                  <a:pt x="240115" y="81358"/>
                  <a:pt x="240147" y="81009"/>
                </a:cubicBezTo>
                <a:lnTo>
                  <a:pt x="247716" y="78223"/>
                </a:lnTo>
                <a:close/>
                <a:moveTo>
                  <a:pt x="177093" y="73694"/>
                </a:moveTo>
                <a:lnTo>
                  <a:pt x="178487" y="77716"/>
                </a:lnTo>
                <a:lnTo>
                  <a:pt x="181527" y="86551"/>
                </a:lnTo>
                <a:cubicBezTo>
                  <a:pt x="179469" y="87216"/>
                  <a:pt x="177632" y="87818"/>
                  <a:pt x="176048" y="88293"/>
                </a:cubicBezTo>
                <a:lnTo>
                  <a:pt x="171773" y="75562"/>
                </a:lnTo>
                <a:lnTo>
                  <a:pt x="177093" y="73694"/>
                </a:lnTo>
                <a:close/>
                <a:moveTo>
                  <a:pt x="149098" y="85095"/>
                </a:moveTo>
                <a:lnTo>
                  <a:pt x="154387" y="85886"/>
                </a:lnTo>
                <a:lnTo>
                  <a:pt x="154102" y="88452"/>
                </a:lnTo>
                <a:lnTo>
                  <a:pt x="148781" y="87723"/>
                </a:lnTo>
                <a:lnTo>
                  <a:pt x="149098" y="85095"/>
                </a:lnTo>
                <a:close/>
                <a:moveTo>
                  <a:pt x="104255" y="84050"/>
                </a:moveTo>
                <a:lnTo>
                  <a:pt x="103970" y="88008"/>
                </a:lnTo>
                <a:lnTo>
                  <a:pt x="92632" y="88642"/>
                </a:lnTo>
                <a:lnTo>
                  <a:pt x="92537" y="84556"/>
                </a:lnTo>
                <a:lnTo>
                  <a:pt x="104255" y="84050"/>
                </a:lnTo>
                <a:close/>
                <a:moveTo>
                  <a:pt x="201859" y="82213"/>
                </a:moveTo>
                <a:lnTo>
                  <a:pt x="202270" y="83416"/>
                </a:lnTo>
                <a:cubicBezTo>
                  <a:pt x="201732" y="85095"/>
                  <a:pt x="201162" y="86900"/>
                  <a:pt x="200592" y="88737"/>
                </a:cubicBezTo>
                <a:lnTo>
                  <a:pt x="198755" y="83258"/>
                </a:lnTo>
                <a:lnTo>
                  <a:pt x="201859" y="82213"/>
                </a:lnTo>
                <a:close/>
                <a:moveTo>
                  <a:pt x="92062" y="84620"/>
                </a:moveTo>
                <a:lnTo>
                  <a:pt x="92157" y="88705"/>
                </a:lnTo>
                <a:lnTo>
                  <a:pt x="89402" y="88863"/>
                </a:lnTo>
                <a:lnTo>
                  <a:pt x="88768" y="84746"/>
                </a:lnTo>
                <a:lnTo>
                  <a:pt x="92062" y="84620"/>
                </a:lnTo>
                <a:close/>
                <a:moveTo>
                  <a:pt x="155147" y="83353"/>
                </a:moveTo>
                <a:lnTo>
                  <a:pt x="159390" y="84050"/>
                </a:lnTo>
                <a:lnTo>
                  <a:pt x="158630" y="89022"/>
                </a:lnTo>
                <a:lnTo>
                  <a:pt x="154577" y="88483"/>
                </a:lnTo>
                <a:lnTo>
                  <a:pt x="154862" y="85728"/>
                </a:lnTo>
                <a:lnTo>
                  <a:pt x="155147" y="83353"/>
                </a:lnTo>
                <a:close/>
                <a:moveTo>
                  <a:pt x="159834" y="84113"/>
                </a:moveTo>
                <a:lnTo>
                  <a:pt x="162747" y="84588"/>
                </a:lnTo>
                <a:lnTo>
                  <a:pt x="162874" y="84588"/>
                </a:lnTo>
                <a:lnTo>
                  <a:pt x="162874" y="89592"/>
                </a:lnTo>
                <a:lnTo>
                  <a:pt x="159074" y="89085"/>
                </a:lnTo>
                <a:lnTo>
                  <a:pt x="159834" y="84113"/>
                </a:lnTo>
                <a:close/>
                <a:moveTo>
                  <a:pt x="257723" y="80851"/>
                </a:moveTo>
                <a:lnTo>
                  <a:pt x="259401" y="85728"/>
                </a:lnTo>
                <a:lnTo>
                  <a:pt x="251421" y="89592"/>
                </a:lnTo>
                <a:lnTo>
                  <a:pt x="249869" y="84176"/>
                </a:lnTo>
                <a:lnTo>
                  <a:pt x="257723" y="80851"/>
                </a:lnTo>
                <a:close/>
                <a:moveTo>
                  <a:pt x="234383" y="83131"/>
                </a:moveTo>
                <a:lnTo>
                  <a:pt x="235966" y="87945"/>
                </a:lnTo>
                <a:lnTo>
                  <a:pt x="230741" y="89750"/>
                </a:lnTo>
                <a:lnTo>
                  <a:pt x="229221" y="85000"/>
                </a:lnTo>
                <a:lnTo>
                  <a:pt x="234383" y="83131"/>
                </a:lnTo>
                <a:close/>
                <a:moveTo>
                  <a:pt x="163317" y="84683"/>
                </a:moveTo>
                <a:cubicBezTo>
                  <a:pt x="164077" y="84746"/>
                  <a:pt x="165059" y="84746"/>
                  <a:pt x="165503" y="84746"/>
                </a:cubicBezTo>
                <a:lnTo>
                  <a:pt x="164869" y="89813"/>
                </a:lnTo>
                <a:cubicBezTo>
                  <a:pt x="164394" y="89750"/>
                  <a:pt x="163856" y="89687"/>
                  <a:pt x="163317" y="89623"/>
                </a:cubicBezTo>
                <a:lnTo>
                  <a:pt x="163317" y="84683"/>
                </a:lnTo>
                <a:close/>
                <a:moveTo>
                  <a:pt x="189508" y="86330"/>
                </a:moveTo>
                <a:lnTo>
                  <a:pt x="190363" y="88863"/>
                </a:lnTo>
                <a:lnTo>
                  <a:pt x="186373" y="90162"/>
                </a:lnTo>
                <a:lnTo>
                  <a:pt x="185549" y="87628"/>
                </a:lnTo>
                <a:lnTo>
                  <a:pt x="189508" y="86330"/>
                </a:lnTo>
                <a:close/>
                <a:moveTo>
                  <a:pt x="171330" y="75689"/>
                </a:moveTo>
                <a:lnTo>
                  <a:pt x="175605" y="88452"/>
                </a:lnTo>
                <a:cubicBezTo>
                  <a:pt x="172026" y="89560"/>
                  <a:pt x="169778" y="90225"/>
                  <a:pt x="169240" y="90288"/>
                </a:cubicBezTo>
                <a:cubicBezTo>
                  <a:pt x="168796" y="90288"/>
                  <a:pt x="167403" y="90130"/>
                  <a:pt x="165313" y="89877"/>
                </a:cubicBezTo>
                <a:lnTo>
                  <a:pt x="166959" y="77209"/>
                </a:lnTo>
                <a:lnTo>
                  <a:pt x="171330" y="75689"/>
                </a:lnTo>
                <a:close/>
                <a:moveTo>
                  <a:pt x="105743" y="83986"/>
                </a:moveTo>
                <a:cubicBezTo>
                  <a:pt x="106756" y="84145"/>
                  <a:pt x="112014" y="84905"/>
                  <a:pt x="119076" y="85886"/>
                </a:cubicBezTo>
                <a:lnTo>
                  <a:pt x="118284" y="90320"/>
                </a:lnTo>
                <a:lnTo>
                  <a:pt x="104856" y="88072"/>
                </a:lnTo>
                <a:lnTo>
                  <a:pt x="105141" y="84018"/>
                </a:lnTo>
                <a:lnTo>
                  <a:pt x="105743" y="83986"/>
                </a:lnTo>
                <a:close/>
                <a:moveTo>
                  <a:pt x="228777" y="85158"/>
                </a:moveTo>
                <a:lnTo>
                  <a:pt x="229474" y="87311"/>
                </a:lnTo>
                <a:lnTo>
                  <a:pt x="221779" y="90320"/>
                </a:lnTo>
                <a:cubicBezTo>
                  <a:pt x="221747" y="90320"/>
                  <a:pt x="221715" y="90352"/>
                  <a:pt x="221715" y="90352"/>
                </a:cubicBezTo>
                <a:lnTo>
                  <a:pt x="220923" y="88008"/>
                </a:lnTo>
                <a:lnTo>
                  <a:pt x="228777" y="85158"/>
                </a:lnTo>
                <a:close/>
                <a:moveTo>
                  <a:pt x="269219" y="81801"/>
                </a:moveTo>
                <a:lnTo>
                  <a:pt x="273019" y="87375"/>
                </a:lnTo>
                <a:lnTo>
                  <a:pt x="266400" y="90573"/>
                </a:lnTo>
                <a:lnTo>
                  <a:pt x="263740" y="84683"/>
                </a:lnTo>
                <a:lnTo>
                  <a:pt x="268649" y="82308"/>
                </a:lnTo>
                <a:cubicBezTo>
                  <a:pt x="268680" y="82276"/>
                  <a:pt x="268712" y="82244"/>
                  <a:pt x="268744" y="82213"/>
                </a:cubicBezTo>
                <a:lnTo>
                  <a:pt x="269219" y="81801"/>
                </a:lnTo>
                <a:close/>
                <a:moveTo>
                  <a:pt x="218738" y="82878"/>
                </a:moveTo>
                <a:lnTo>
                  <a:pt x="220385" y="87755"/>
                </a:lnTo>
                <a:lnTo>
                  <a:pt x="211866" y="90858"/>
                </a:lnTo>
                <a:lnTo>
                  <a:pt x="210029" y="85760"/>
                </a:lnTo>
                <a:lnTo>
                  <a:pt x="218738" y="82878"/>
                </a:lnTo>
                <a:close/>
                <a:moveTo>
                  <a:pt x="119519" y="85950"/>
                </a:moveTo>
                <a:lnTo>
                  <a:pt x="125251" y="86741"/>
                </a:lnTo>
                <a:lnTo>
                  <a:pt x="124301" y="91302"/>
                </a:lnTo>
                <a:lnTo>
                  <a:pt x="118759" y="90383"/>
                </a:lnTo>
                <a:lnTo>
                  <a:pt x="119519" y="85950"/>
                </a:lnTo>
                <a:close/>
                <a:moveTo>
                  <a:pt x="185106" y="87787"/>
                </a:moveTo>
                <a:lnTo>
                  <a:pt x="185929" y="90288"/>
                </a:lnTo>
                <a:lnTo>
                  <a:pt x="182034" y="91587"/>
                </a:lnTo>
                <a:lnTo>
                  <a:pt x="182224" y="88705"/>
                </a:lnTo>
                <a:lnTo>
                  <a:pt x="185106" y="87787"/>
                </a:lnTo>
                <a:close/>
                <a:moveTo>
                  <a:pt x="125726" y="86836"/>
                </a:moveTo>
                <a:lnTo>
                  <a:pt x="129305" y="87343"/>
                </a:lnTo>
                <a:lnTo>
                  <a:pt x="128671" y="92062"/>
                </a:lnTo>
                <a:lnTo>
                  <a:pt x="124745" y="91397"/>
                </a:lnTo>
                <a:lnTo>
                  <a:pt x="125726" y="86836"/>
                </a:lnTo>
                <a:close/>
                <a:moveTo>
                  <a:pt x="263328" y="84873"/>
                </a:moveTo>
                <a:lnTo>
                  <a:pt x="265989" y="90763"/>
                </a:lnTo>
                <a:lnTo>
                  <a:pt x="262663" y="92379"/>
                </a:lnTo>
                <a:lnTo>
                  <a:pt x="260510" y="86203"/>
                </a:lnTo>
                <a:lnTo>
                  <a:pt x="263328" y="84873"/>
                </a:lnTo>
                <a:close/>
                <a:moveTo>
                  <a:pt x="229632" y="87755"/>
                </a:moveTo>
                <a:lnTo>
                  <a:pt x="230298" y="89908"/>
                </a:lnTo>
                <a:lnTo>
                  <a:pt x="222475" y="92600"/>
                </a:lnTo>
                <a:lnTo>
                  <a:pt x="221842" y="90763"/>
                </a:lnTo>
                <a:lnTo>
                  <a:pt x="221937" y="90763"/>
                </a:lnTo>
                <a:lnTo>
                  <a:pt x="229632" y="87755"/>
                </a:lnTo>
                <a:close/>
                <a:moveTo>
                  <a:pt x="202492" y="84176"/>
                </a:moveTo>
                <a:lnTo>
                  <a:pt x="203569" y="87438"/>
                </a:lnTo>
                <a:lnTo>
                  <a:pt x="201890" y="92727"/>
                </a:lnTo>
                <a:lnTo>
                  <a:pt x="200814" y="89497"/>
                </a:lnTo>
                <a:cubicBezTo>
                  <a:pt x="201415" y="87628"/>
                  <a:pt x="201985" y="85855"/>
                  <a:pt x="202492" y="84176"/>
                </a:cubicBezTo>
                <a:close/>
                <a:moveTo>
                  <a:pt x="209586" y="85886"/>
                </a:moveTo>
                <a:lnTo>
                  <a:pt x="211423" y="91017"/>
                </a:lnTo>
                <a:lnTo>
                  <a:pt x="206451" y="92854"/>
                </a:lnTo>
                <a:cubicBezTo>
                  <a:pt x="205501" y="90130"/>
                  <a:pt x="204867" y="88262"/>
                  <a:pt x="204582" y="87533"/>
                </a:cubicBezTo>
                <a:lnTo>
                  <a:pt x="209586" y="85886"/>
                </a:lnTo>
                <a:close/>
                <a:moveTo>
                  <a:pt x="129748" y="87407"/>
                </a:moveTo>
                <a:lnTo>
                  <a:pt x="134879" y="88135"/>
                </a:lnTo>
                <a:lnTo>
                  <a:pt x="134119" y="92949"/>
                </a:lnTo>
                <a:lnTo>
                  <a:pt x="129147" y="92125"/>
                </a:lnTo>
                <a:lnTo>
                  <a:pt x="129748" y="87407"/>
                </a:lnTo>
                <a:close/>
                <a:moveTo>
                  <a:pt x="103906" y="88483"/>
                </a:moveTo>
                <a:lnTo>
                  <a:pt x="103558" y="93012"/>
                </a:lnTo>
                <a:lnTo>
                  <a:pt x="92727" y="93202"/>
                </a:lnTo>
                <a:lnTo>
                  <a:pt x="92600" y="89117"/>
                </a:lnTo>
                <a:lnTo>
                  <a:pt x="103906" y="88483"/>
                </a:lnTo>
                <a:close/>
                <a:moveTo>
                  <a:pt x="92157" y="89180"/>
                </a:moveTo>
                <a:lnTo>
                  <a:pt x="92284" y="93234"/>
                </a:lnTo>
                <a:lnTo>
                  <a:pt x="90035" y="93265"/>
                </a:lnTo>
                <a:lnTo>
                  <a:pt x="89465" y="89307"/>
                </a:lnTo>
                <a:lnTo>
                  <a:pt x="92157" y="89180"/>
                </a:lnTo>
                <a:close/>
                <a:moveTo>
                  <a:pt x="181749" y="88863"/>
                </a:moveTo>
                <a:lnTo>
                  <a:pt x="181590" y="91745"/>
                </a:lnTo>
                <a:lnTo>
                  <a:pt x="175478" y="93740"/>
                </a:lnTo>
                <a:lnTo>
                  <a:pt x="175478" y="93740"/>
                </a:lnTo>
                <a:lnTo>
                  <a:pt x="176080" y="90668"/>
                </a:lnTo>
                <a:cubicBezTo>
                  <a:pt x="177727" y="90162"/>
                  <a:pt x="179659" y="89560"/>
                  <a:pt x="181749" y="88863"/>
                </a:cubicBezTo>
                <a:close/>
                <a:moveTo>
                  <a:pt x="194005" y="84841"/>
                </a:moveTo>
                <a:lnTo>
                  <a:pt x="196412" y="92727"/>
                </a:lnTo>
                <a:lnTo>
                  <a:pt x="192548" y="93867"/>
                </a:lnTo>
                <a:lnTo>
                  <a:pt x="190870" y="88927"/>
                </a:lnTo>
                <a:lnTo>
                  <a:pt x="189919" y="86203"/>
                </a:lnTo>
                <a:lnTo>
                  <a:pt x="194005" y="84841"/>
                </a:lnTo>
                <a:close/>
                <a:moveTo>
                  <a:pt x="135322" y="88167"/>
                </a:moveTo>
                <a:lnTo>
                  <a:pt x="141719" y="89053"/>
                </a:lnTo>
                <a:cubicBezTo>
                  <a:pt x="141434" y="90700"/>
                  <a:pt x="141149" y="92379"/>
                  <a:pt x="140864" y="94057"/>
                </a:cubicBezTo>
                <a:lnTo>
                  <a:pt x="134562" y="93012"/>
                </a:lnTo>
                <a:lnTo>
                  <a:pt x="135322" y="88167"/>
                </a:lnTo>
                <a:close/>
                <a:moveTo>
                  <a:pt x="25050" y="50797"/>
                </a:moveTo>
                <a:cubicBezTo>
                  <a:pt x="25335" y="52286"/>
                  <a:pt x="25557" y="53426"/>
                  <a:pt x="25715" y="54027"/>
                </a:cubicBezTo>
                <a:cubicBezTo>
                  <a:pt x="27077" y="59000"/>
                  <a:pt x="31099" y="64352"/>
                  <a:pt x="35279" y="66727"/>
                </a:cubicBezTo>
                <a:cubicBezTo>
                  <a:pt x="37275" y="67835"/>
                  <a:pt x="40663" y="69292"/>
                  <a:pt x="43957" y="70717"/>
                </a:cubicBezTo>
                <a:cubicBezTo>
                  <a:pt x="46807" y="71952"/>
                  <a:pt x="50734" y="73599"/>
                  <a:pt x="51272" y="74137"/>
                </a:cubicBezTo>
                <a:cubicBezTo>
                  <a:pt x="51684" y="74517"/>
                  <a:pt x="54598" y="77589"/>
                  <a:pt x="58398" y="81611"/>
                </a:cubicBezTo>
                <a:lnTo>
                  <a:pt x="57448" y="94184"/>
                </a:lnTo>
                <a:lnTo>
                  <a:pt x="52602" y="83955"/>
                </a:lnTo>
                <a:cubicBezTo>
                  <a:pt x="52507" y="83733"/>
                  <a:pt x="52317" y="83543"/>
                  <a:pt x="52096" y="83448"/>
                </a:cubicBezTo>
                <a:cubicBezTo>
                  <a:pt x="36008" y="75024"/>
                  <a:pt x="18241" y="65143"/>
                  <a:pt x="17006" y="63401"/>
                </a:cubicBezTo>
                <a:cubicBezTo>
                  <a:pt x="16468" y="62546"/>
                  <a:pt x="15201" y="57923"/>
                  <a:pt x="13871" y="53046"/>
                </a:cubicBezTo>
                <a:cubicBezTo>
                  <a:pt x="17766" y="52254"/>
                  <a:pt x="21630" y="51462"/>
                  <a:pt x="25050" y="50797"/>
                </a:cubicBezTo>
                <a:close/>
                <a:moveTo>
                  <a:pt x="104825" y="88547"/>
                </a:moveTo>
                <a:lnTo>
                  <a:pt x="118221" y="90763"/>
                </a:lnTo>
                <a:lnTo>
                  <a:pt x="117461" y="95102"/>
                </a:lnTo>
                <a:lnTo>
                  <a:pt x="104508" y="93075"/>
                </a:lnTo>
                <a:lnTo>
                  <a:pt x="104825" y="88547"/>
                </a:lnTo>
                <a:close/>
                <a:moveTo>
                  <a:pt x="190489" y="89307"/>
                </a:moveTo>
                <a:lnTo>
                  <a:pt x="192073" y="93994"/>
                </a:lnTo>
                <a:lnTo>
                  <a:pt x="188019" y="95229"/>
                </a:lnTo>
                <a:lnTo>
                  <a:pt x="186531" y="90605"/>
                </a:lnTo>
                <a:lnTo>
                  <a:pt x="190489" y="89307"/>
                </a:lnTo>
                <a:close/>
                <a:moveTo>
                  <a:pt x="186056" y="90732"/>
                </a:moveTo>
                <a:lnTo>
                  <a:pt x="187544" y="95260"/>
                </a:lnTo>
                <a:lnTo>
                  <a:pt x="181844" y="95039"/>
                </a:lnTo>
                <a:lnTo>
                  <a:pt x="182002" y="92062"/>
                </a:lnTo>
                <a:lnTo>
                  <a:pt x="186056" y="90732"/>
                </a:lnTo>
                <a:close/>
                <a:moveTo>
                  <a:pt x="249457" y="84335"/>
                </a:moveTo>
                <a:lnTo>
                  <a:pt x="251009" y="89782"/>
                </a:lnTo>
                <a:lnTo>
                  <a:pt x="239323" y="95419"/>
                </a:lnTo>
                <a:cubicBezTo>
                  <a:pt x="239292" y="93455"/>
                  <a:pt x="239323" y="91143"/>
                  <a:pt x="239482" y="88547"/>
                </a:cubicBezTo>
                <a:lnTo>
                  <a:pt x="239513" y="88547"/>
                </a:lnTo>
                <a:lnTo>
                  <a:pt x="249457" y="84335"/>
                </a:lnTo>
                <a:close/>
                <a:moveTo>
                  <a:pt x="220512" y="88198"/>
                </a:moveTo>
                <a:lnTo>
                  <a:pt x="222064" y="92727"/>
                </a:lnTo>
                <a:lnTo>
                  <a:pt x="213576" y="95672"/>
                </a:lnTo>
                <a:lnTo>
                  <a:pt x="212024" y="91302"/>
                </a:lnTo>
                <a:lnTo>
                  <a:pt x="220512" y="88198"/>
                </a:lnTo>
                <a:close/>
                <a:moveTo>
                  <a:pt x="118664" y="90827"/>
                </a:moveTo>
                <a:lnTo>
                  <a:pt x="123129" y="91587"/>
                </a:lnTo>
                <a:lnTo>
                  <a:pt x="122496" y="95894"/>
                </a:lnTo>
                <a:lnTo>
                  <a:pt x="117904" y="95165"/>
                </a:lnTo>
                <a:lnTo>
                  <a:pt x="118664" y="90827"/>
                </a:lnTo>
                <a:close/>
                <a:moveTo>
                  <a:pt x="230456" y="90320"/>
                </a:moveTo>
                <a:lnTo>
                  <a:pt x="231406" y="93392"/>
                </a:lnTo>
                <a:lnTo>
                  <a:pt x="223584" y="95894"/>
                </a:lnTo>
                <a:lnTo>
                  <a:pt x="222634" y="93012"/>
                </a:lnTo>
                <a:lnTo>
                  <a:pt x="230456" y="90320"/>
                </a:lnTo>
                <a:close/>
                <a:moveTo>
                  <a:pt x="198312" y="83416"/>
                </a:moveTo>
                <a:lnTo>
                  <a:pt x="200339" y="89497"/>
                </a:lnTo>
                <a:cubicBezTo>
                  <a:pt x="199610" y="91808"/>
                  <a:pt x="198850" y="94184"/>
                  <a:pt x="198090" y="96559"/>
                </a:cubicBezTo>
                <a:lnTo>
                  <a:pt x="194416" y="84715"/>
                </a:lnTo>
                <a:lnTo>
                  <a:pt x="198312" y="83416"/>
                </a:lnTo>
                <a:close/>
                <a:moveTo>
                  <a:pt x="259686" y="86615"/>
                </a:moveTo>
                <a:lnTo>
                  <a:pt x="261840" y="92790"/>
                </a:lnTo>
                <a:lnTo>
                  <a:pt x="253859" y="96654"/>
                </a:lnTo>
                <a:lnTo>
                  <a:pt x="251706" y="90478"/>
                </a:lnTo>
                <a:lnTo>
                  <a:pt x="259686" y="86615"/>
                </a:lnTo>
                <a:close/>
                <a:moveTo>
                  <a:pt x="123604" y="91650"/>
                </a:moveTo>
                <a:lnTo>
                  <a:pt x="128608" y="92505"/>
                </a:lnTo>
                <a:lnTo>
                  <a:pt x="128101" y="96780"/>
                </a:lnTo>
                <a:lnTo>
                  <a:pt x="122939" y="95989"/>
                </a:lnTo>
                <a:lnTo>
                  <a:pt x="123604" y="91650"/>
                </a:lnTo>
                <a:close/>
                <a:moveTo>
                  <a:pt x="175605" y="90827"/>
                </a:moveTo>
                <a:lnTo>
                  <a:pt x="174972" y="93899"/>
                </a:lnTo>
                <a:lnTo>
                  <a:pt x="170000" y="95514"/>
                </a:lnTo>
                <a:cubicBezTo>
                  <a:pt x="169905" y="95545"/>
                  <a:pt x="169841" y="95640"/>
                  <a:pt x="169841" y="95735"/>
                </a:cubicBezTo>
                <a:lnTo>
                  <a:pt x="169841" y="96875"/>
                </a:lnTo>
                <a:lnTo>
                  <a:pt x="164521" y="96210"/>
                </a:lnTo>
                <a:lnTo>
                  <a:pt x="165028" y="92157"/>
                </a:lnTo>
                <a:cubicBezTo>
                  <a:pt x="167276" y="92410"/>
                  <a:pt x="168765" y="92569"/>
                  <a:pt x="169240" y="92569"/>
                </a:cubicBezTo>
                <a:cubicBezTo>
                  <a:pt x="169715" y="92569"/>
                  <a:pt x="172026" y="91935"/>
                  <a:pt x="175605" y="90827"/>
                </a:cubicBezTo>
                <a:close/>
                <a:moveTo>
                  <a:pt x="129083" y="92600"/>
                </a:moveTo>
                <a:lnTo>
                  <a:pt x="131712" y="93012"/>
                </a:lnTo>
                <a:lnTo>
                  <a:pt x="131047" y="97256"/>
                </a:lnTo>
                <a:lnTo>
                  <a:pt x="128513" y="96875"/>
                </a:lnTo>
                <a:lnTo>
                  <a:pt x="129083" y="92600"/>
                </a:lnTo>
                <a:close/>
                <a:moveTo>
                  <a:pt x="174877" y="94405"/>
                </a:moveTo>
                <a:lnTo>
                  <a:pt x="174243" y="97414"/>
                </a:lnTo>
                <a:lnTo>
                  <a:pt x="170285" y="96939"/>
                </a:lnTo>
                <a:lnTo>
                  <a:pt x="170285" y="95894"/>
                </a:lnTo>
                <a:lnTo>
                  <a:pt x="174877" y="94405"/>
                </a:lnTo>
                <a:close/>
                <a:moveTo>
                  <a:pt x="211581" y="91460"/>
                </a:moveTo>
                <a:lnTo>
                  <a:pt x="213165" y="95799"/>
                </a:lnTo>
                <a:lnTo>
                  <a:pt x="208066" y="97572"/>
                </a:lnTo>
                <a:cubicBezTo>
                  <a:pt x="207496" y="95989"/>
                  <a:pt x="207021" y="94564"/>
                  <a:pt x="206577" y="93297"/>
                </a:cubicBezTo>
                <a:lnTo>
                  <a:pt x="211581" y="91460"/>
                </a:lnTo>
                <a:close/>
                <a:moveTo>
                  <a:pt x="132187" y="93075"/>
                </a:moveTo>
                <a:lnTo>
                  <a:pt x="134055" y="93392"/>
                </a:lnTo>
                <a:lnTo>
                  <a:pt x="133390" y="97604"/>
                </a:lnTo>
                <a:lnTo>
                  <a:pt x="131490" y="97319"/>
                </a:lnTo>
                <a:lnTo>
                  <a:pt x="132187" y="93075"/>
                </a:lnTo>
                <a:close/>
                <a:moveTo>
                  <a:pt x="88357" y="84746"/>
                </a:moveTo>
                <a:lnTo>
                  <a:pt x="89624" y="93487"/>
                </a:lnTo>
                <a:cubicBezTo>
                  <a:pt x="89655" y="93614"/>
                  <a:pt x="89750" y="93677"/>
                  <a:pt x="89877" y="93677"/>
                </a:cubicBezTo>
                <a:lnTo>
                  <a:pt x="92315" y="93645"/>
                </a:lnTo>
                <a:lnTo>
                  <a:pt x="92410" y="97636"/>
                </a:lnTo>
                <a:lnTo>
                  <a:pt x="84461" y="97446"/>
                </a:lnTo>
                <a:cubicBezTo>
                  <a:pt x="83986" y="93930"/>
                  <a:pt x="83353" y="89275"/>
                  <a:pt x="82783" y="84810"/>
                </a:cubicBezTo>
                <a:lnTo>
                  <a:pt x="82783" y="84810"/>
                </a:lnTo>
                <a:lnTo>
                  <a:pt x="83955" y="84936"/>
                </a:lnTo>
                <a:lnTo>
                  <a:pt x="84113" y="84936"/>
                </a:lnTo>
                <a:lnTo>
                  <a:pt x="88357" y="84746"/>
                </a:lnTo>
                <a:close/>
                <a:moveTo>
                  <a:pt x="103526" y="93455"/>
                </a:moveTo>
                <a:lnTo>
                  <a:pt x="103241" y="97382"/>
                </a:lnTo>
                <a:lnTo>
                  <a:pt x="92822" y="97667"/>
                </a:lnTo>
                <a:lnTo>
                  <a:pt x="92727" y="93645"/>
                </a:lnTo>
                <a:lnTo>
                  <a:pt x="103526" y="93455"/>
                </a:lnTo>
                <a:close/>
                <a:moveTo>
                  <a:pt x="142638" y="89180"/>
                </a:moveTo>
                <a:lnTo>
                  <a:pt x="145614" y="89560"/>
                </a:lnTo>
                <a:lnTo>
                  <a:pt x="144221" y="97731"/>
                </a:lnTo>
                <a:lnTo>
                  <a:pt x="141244" y="97351"/>
                </a:lnTo>
                <a:cubicBezTo>
                  <a:pt x="141719" y="94595"/>
                  <a:pt x="142194" y="91840"/>
                  <a:pt x="142638" y="89180"/>
                </a:cubicBezTo>
                <a:close/>
                <a:moveTo>
                  <a:pt x="237201" y="88008"/>
                </a:moveTo>
                <a:cubicBezTo>
                  <a:pt x="237011" y="91270"/>
                  <a:pt x="236980" y="94089"/>
                  <a:pt x="237043" y="96400"/>
                </a:cubicBezTo>
                <a:lnTo>
                  <a:pt x="233274" y="97731"/>
                </a:lnTo>
                <a:lnTo>
                  <a:pt x="231913" y="93455"/>
                </a:lnTo>
                <a:lnTo>
                  <a:pt x="230868" y="90193"/>
                </a:lnTo>
                <a:lnTo>
                  <a:pt x="237201" y="88008"/>
                </a:lnTo>
                <a:close/>
                <a:moveTo>
                  <a:pt x="146058" y="89655"/>
                </a:moveTo>
                <a:lnTo>
                  <a:pt x="148053" y="89908"/>
                </a:lnTo>
                <a:lnTo>
                  <a:pt x="146723" y="98142"/>
                </a:lnTo>
                <a:lnTo>
                  <a:pt x="144696" y="97857"/>
                </a:lnTo>
                <a:lnTo>
                  <a:pt x="146058" y="89655"/>
                </a:lnTo>
                <a:close/>
                <a:moveTo>
                  <a:pt x="181559" y="92220"/>
                </a:moveTo>
                <a:lnTo>
                  <a:pt x="181147" y="98301"/>
                </a:lnTo>
                <a:lnTo>
                  <a:pt x="174687" y="97509"/>
                </a:lnTo>
                <a:lnTo>
                  <a:pt x="175352" y="94247"/>
                </a:lnTo>
                <a:lnTo>
                  <a:pt x="181559" y="92220"/>
                </a:lnTo>
                <a:close/>
                <a:moveTo>
                  <a:pt x="148496" y="89972"/>
                </a:moveTo>
                <a:lnTo>
                  <a:pt x="150238" y="90225"/>
                </a:lnTo>
                <a:lnTo>
                  <a:pt x="148908" y="98396"/>
                </a:lnTo>
                <a:lnTo>
                  <a:pt x="147198" y="98174"/>
                </a:lnTo>
                <a:lnTo>
                  <a:pt x="148496" y="89972"/>
                </a:lnTo>
                <a:close/>
                <a:moveTo>
                  <a:pt x="273272" y="87755"/>
                </a:moveTo>
                <a:lnTo>
                  <a:pt x="276946" y="92822"/>
                </a:lnTo>
                <a:lnTo>
                  <a:pt x="266052" y="98396"/>
                </a:lnTo>
                <a:lnTo>
                  <a:pt x="263582" y="95039"/>
                </a:lnTo>
                <a:lnTo>
                  <a:pt x="262822" y="92822"/>
                </a:lnTo>
                <a:lnTo>
                  <a:pt x="273272" y="87755"/>
                </a:lnTo>
                <a:close/>
                <a:moveTo>
                  <a:pt x="134499" y="93455"/>
                </a:moveTo>
                <a:lnTo>
                  <a:pt x="140801" y="94532"/>
                </a:lnTo>
                <a:cubicBezTo>
                  <a:pt x="140547" y="95894"/>
                  <a:pt x="140326" y="97287"/>
                  <a:pt x="140072" y="98681"/>
                </a:cubicBezTo>
                <a:lnTo>
                  <a:pt x="133834" y="97699"/>
                </a:lnTo>
                <a:lnTo>
                  <a:pt x="134499" y="93455"/>
                </a:lnTo>
                <a:close/>
                <a:moveTo>
                  <a:pt x="104476" y="93519"/>
                </a:moveTo>
                <a:lnTo>
                  <a:pt x="117397" y="95577"/>
                </a:lnTo>
                <a:lnTo>
                  <a:pt x="116827" y="98744"/>
                </a:lnTo>
                <a:lnTo>
                  <a:pt x="108150" y="97256"/>
                </a:lnTo>
                <a:lnTo>
                  <a:pt x="108118" y="97256"/>
                </a:lnTo>
                <a:lnTo>
                  <a:pt x="104191" y="97351"/>
                </a:lnTo>
                <a:lnTo>
                  <a:pt x="104476" y="93519"/>
                </a:lnTo>
                <a:close/>
                <a:moveTo>
                  <a:pt x="150681" y="90288"/>
                </a:moveTo>
                <a:lnTo>
                  <a:pt x="153817" y="90700"/>
                </a:lnTo>
                <a:lnTo>
                  <a:pt x="152487" y="98934"/>
                </a:lnTo>
                <a:lnTo>
                  <a:pt x="149351" y="98491"/>
                </a:lnTo>
                <a:lnTo>
                  <a:pt x="150681" y="90288"/>
                </a:lnTo>
                <a:close/>
                <a:moveTo>
                  <a:pt x="261967" y="93234"/>
                </a:moveTo>
                <a:lnTo>
                  <a:pt x="262663" y="95229"/>
                </a:lnTo>
                <a:lnTo>
                  <a:pt x="254683" y="99029"/>
                </a:lnTo>
                <a:lnTo>
                  <a:pt x="253986" y="97097"/>
                </a:lnTo>
                <a:lnTo>
                  <a:pt x="261967" y="93234"/>
                </a:lnTo>
                <a:close/>
                <a:moveTo>
                  <a:pt x="154292" y="90763"/>
                </a:moveTo>
                <a:cubicBezTo>
                  <a:pt x="155654" y="90953"/>
                  <a:pt x="156952" y="91112"/>
                  <a:pt x="158187" y="91270"/>
                </a:cubicBezTo>
                <a:lnTo>
                  <a:pt x="156857" y="99536"/>
                </a:lnTo>
                <a:lnTo>
                  <a:pt x="152962" y="98966"/>
                </a:lnTo>
                <a:lnTo>
                  <a:pt x="154292" y="90763"/>
                </a:lnTo>
                <a:close/>
                <a:moveTo>
                  <a:pt x="158630" y="91365"/>
                </a:moveTo>
                <a:cubicBezTo>
                  <a:pt x="159770" y="91492"/>
                  <a:pt x="160816" y="91650"/>
                  <a:pt x="161829" y="91745"/>
                </a:cubicBezTo>
                <a:lnTo>
                  <a:pt x="160626" y="100074"/>
                </a:lnTo>
                <a:lnTo>
                  <a:pt x="157300" y="99599"/>
                </a:lnTo>
                <a:lnTo>
                  <a:pt x="158630" y="91365"/>
                </a:lnTo>
                <a:close/>
                <a:moveTo>
                  <a:pt x="277231" y="93202"/>
                </a:moveTo>
                <a:lnTo>
                  <a:pt x="279511" y="96432"/>
                </a:lnTo>
                <a:lnTo>
                  <a:pt x="274381" y="100074"/>
                </a:lnTo>
                <a:lnTo>
                  <a:pt x="271594" y="96084"/>
                </a:lnTo>
                <a:lnTo>
                  <a:pt x="277231" y="93202"/>
                </a:lnTo>
                <a:close/>
                <a:moveTo>
                  <a:pt x="251262" y="90637"/>
                </a:moveTo>
                <a:lnTo>
                  <a:pt x="252688" y="94754"/>
                </a:lnTo>
                <a:lnTo>
                  <a:pt x="239545" y="100359"/>
                </a:lnTo>
                <a:cubicBezTo>
                  <a:pt x="239450" y="99282"/>
                  <a:pt x="239387" y="97952"/>
                  <a:pt x="239355" y="96432"/>
                </a:cubicBezTo>
                <a:lnTo>
                  <a:pt x="251262" y="90637"/>
                </a:lnTo>
                <a:close/>
                <a:moveTo>
                  <a:pt x="162272" y="91840"/>
                </a:moveTo>
                <a:lnTo>
                  <a:pt x="164553" y="92093"/>
                </a:lnTo>
                <a:lnTo>
                  <a:pt x="163476" y="100486"/>
                </a:lnTo>
                <a:lnTo>
                  <a:pt x="161101" y="100137"/>
                </a:lnTo>
                <a:lnTo>
                  <a:pt x="162272" y="91840"/>
                </a:lnTo>
                <a:close/>
                <a:moveTo>
                  <a:pt x="117809" y="95640"/>
                </a:moveTo>
                <a:lnTo>
                  <a:pt x="128006" y="97256"/>
                </a:lnTo>
                <a:lnTo>
                  <a:pt x="127595" y="100549"/>
                </a:lnTo>
                <a:lnTo>
                  <a:pt x="117271" y="98807"/>
                </a:lnTo>
                <a:lnTo>
                  <a:pt x="117809" y="95640"/>
                </a:lnTo>
                <a:close/>
                <a:moveTo>
                  <a:pt x="231564" y="93835"/>
                </a:moveTo>
                <a:lnTo>
                  <a:pt x="232831" y="97889"/>
                </a:lnTo>
                <a:lnTo>
                  <a:pt x="225167" y="100612"/>
                </a:lnTo>
                <a:lnTo>
                  <a:pt x="224249" y="97857"/>
                </a:lnTo>
                <a:lnTo>
                  <a:pt x="223742" y="96337"/>
                </a:lnTo>
                <a:lnTo>
                  <a:pt x="231564" y="93835"/>
                </a:lnTo>
                <a:close/>
                <a:moveTo>
                  <a:pt x="200592" y="90225"/>
                </a:moveTo>
                <a:lnTo>
                  <a:pt x="201669" y="93487"/>
                </a:lnTo>
                <a:lnTo>
                  <a:pt x="199357" y="100676"/>
                </a:lnTo>
                <a:lnTo>
                  <a:pt x="198343" y="97351"/>
                </a:lnTo>
                <a:cubicBezTo>
                  <a:pt x="199103" y="94944"/>
                  <a:pt x="199864" y="92537"/>
                  <a:pt x="200592" y="90225"/>
                </a:cubicBezTo>
                <a:close/>
                <a:moveTo>
                  <a:pt x="222190" y="93170"/>
                </a:moveTo>
                <a:lnTo>
                  <a:pt x="223742" y="97794"/>
                </a:lnTo>
                <a:lnTo>
                  <a:pt x="215413" y="100739"/>
                </a:lnTo>
                <a:lnTo>
                  <a:pt x="213735" y="96084"/>
                </a:lnTo>
                <a:lnTo>
                  <a:pt x="222190" y="93170"/>
                </a:lnTo>
                <a:close/>
                <a:moveTo>
                  <a:pt x="164426" y="96685"/>
                </a:moveTo>
                <a:lnTo>
                  <a:pt x="169810" y="97351"/>
                </a:lnTo>
                <a:lnTo>
                  <a:pt x="169113" y="101246"/>
                </a:lnTo>
                <a:lnTo>
                  <a:pt x="163919" y="100549"/>
                </a:lnTo>
                <a:lnTo>
                  <a:pt x="164426" y="96685"/>
                </a:lnTo>
                <a:close/>
                <a:moveTo>
                  <a:pt x="128481" y="97319"/>
                </a:moveTo>
                <a:lnTo>
                  <a:pt x="133295" y="98079"/>
                </a:lnTo>
                <a:lnTo>
                  <a:pt x="132788" y="101436"/>
                </a:lnTo>
                <a:lnTo>
                  <a:pt x="128038" y="100612"/>
                </a:lnTo>
                <a:lnTo>
                  <a:pt x="128481" y="97319"/>
                </a:lnTo>
                <a:close/>
                <a:moveTo>
                  <a:pt x="170253" y="97414"/>
                </a:moveTo>
                <a:lnTo>
                  <a:pt x="174148" y="97889"/>
                </a:lnTo>
                <a:lnTo>
                  <a:pt x="173357" y="101848"/>
                </a:lnTo>
                <a:lnTo>
                  <a:pt x="169556" y="101309"/>
                </a:lnTo>
                <a:lnTo>
                  <a:pt x="170253" y="97414"/>
                </a:lnTo>
                <a:close/>
                <a:moveTo>
                  <a:pt x="62610" y="82624"/>
                </a:moveTo>
                <a:lnTo>
                  <a:pt x="81865" y="84683"/>
                </a:lnTo>
                <a:cubicBezTo>
                  <a:pt x="82623" y="90592"/>
                  <a:pt x="83476" y="97194"/>
                  <a:pt x="84109" y="102163"/>
                </a:cubicBezTo>
                <a:lnTo>
                  <a:pt x="84109" y="102163"/>
                </a:lnTo>
                <a:cubicBezTo>
                  <a:pt x="82732" y="102100"/>
                  <a:pt x="81638" y="102038"/>
                  <a:pt x="81073" y="102038"/>
                </a:cubicBezTo>
                <a:cubicBezTo>
                  <a:pt x="79141" y="100011"/>
                  <a:pt x="69989" y="90383"/>
                  <a:pt x="62610" y="82624"/>
                </a:cubicBezTo>
                <a:close/>
                <a:moveTo>
                  <a:pt x="108087" y="97731"/>
                </a:moveTo>
                <a:lnTo>
                  <a:pt x="116732" y="99187"/>
                </a:lnTo>
                <a:lnTo>
                  <a:pt x="116131" y="102544"/>
                </a:lnTo>
                <a:lnTo>
                  <a:pt x="112964" y="102069"/>
                </a:lnTo>
                <a:lnTo>
                  <a:pt x="112900" y="102069"/>
                </a:lnTo>
                <a:lnTo>
                  <a:pt x="110082" y="102354"/>
                </a:lnTo>
                <a:lnTo>
                  <a:pt x="104603" y="97826"/>
                </a:lnTo>
                <a:lnTo>
                  <a:pt x="108087" y="97731"/>
                </a:lnTo>
                <a:close/>
                <a:moveTo>
                  <a:pt x="133770" y="98142"/>
                </a:moveTo>
                <a:lnTo>
                  <a:pt x="140009" y="99124"/>
                </a:lnTo>
                <a:cubicBezTo>
                  <a:pt x="139787" y="100264"/>
                  <a:pt x="139597" y="101404"/>
                  <a:pt x="139407" y="102544"/>
                </a:cubicBezTo>
                <a:lnTo>
                  <a:pt x="133232" y="101499"/>
                </a:lnTo>
                <a:lnTo>
                  <a:pt x="133770" y="98142"/>
                </a:lnTo>
                <a:close/>
                <a:moveTo>
                  <a:pt x="262885" y="95640"/>
                </a:moveTo>
                <a:lnTo>
                  <a:pt x="265197" y="98776"/>
                </a:lnTo>
                <a:lnTo>
                  <a:pt x="255949" y="102734"/>
                </a:lnTo>
                <a:lnTo>
                  <a:pt x="254809" y="99472"/>
                </a:lnTo>
                <a:lnTo>
                  <a:pt x="262885" y="95640"/>
                </a:lnTo>
                <a:close/>
                <a:moveTo>
                  <a:pt x="174623" y="97952"/>
                </a:moveTo>
                <a:lnTo>
                  <a:pt x="181147" y="98744"/>
                </a:lnTo>
                <a:lnTo>
                  <a:pt x="180862" y="102893"/>
                </a:lnTo>
                <a:lnTo>
                  <a:pt x="173800" y="101911"/>
                </a:lnTo>
                <a:lnTo>
                  <a:pt x="174623" y="97952"/>
                </a:lnTo>
                <a:close/>
                <a:moveTo>
                  <a:pt x="271182" y="96274"/>
                </a:moveTo>
                <a:lnTo>
                  <a:pt x="274001" y="100359"/>
                </a:lnTo>
                <a:lnTo>
                  <a:pt x="269694" y="103399"/>
                </a:lnTo>
                <a:lnTo>
                  <a:pt x="266305" y="98776"/>
                </a:lnTo>
                <a:lnTo>
                  <a:pt x="271182" y="96274"/>
                </a:lnTo>
                <a:close/>
                <a:moveTo>
                  <a:pt x="252846" y="95197"/>
                </a:moveTo>
                <a:lnTo>
                  <a:pt x="253416" y="96844"/>
                </a:lnTo>
                <a:lnTo>
                  <a:pt x="239862" y="103431"/>
                </a:lnTo>
                <a:cubicBezTo>
                  <a:pt x="239798" y="102861"/>
                  <a:pt x="239672" y="102006"/>
                  <a:pt x="239577" y="100834"/>
                </a:cubicBezTo>
                <a:lnTo>
                  <a:pt x="252846" y="95197"/>
                </a:lnTo>
                <a:close/>
                <a:moveTo>
                  <a:pt x="196570" y="93139"/>
                </a:moveTo>
                <a:lnTo>
                  <a:pt x="197837" y="97351"/>
                </a:lnTo>
                <a:cubicBezTo>
                  <a:pt x="197172" y="99441"/>
                  <a:pt x="196507" y="101531"/>
                  <a:pt x="195842" y="103589"/>
                </a:cubicBezTo>
                <a:lnTo>
                  <a:pt x="195683" y="103083"/>
                </a:lnTo>
                <a:lnTo>
                  <a:pt x="192675" y="94310"/>
                </a:lnTo>
                <a:lnTo>
                  <a:pt x="196570" y="93139"/>
                </a:lnTo>
                <a:close/>
                <a:moveTo>
                  <a:pt x="181812" y="95482"/>
                </a:moveTo>
                <a:lnTo>
                  <a:pt x="186563" y="95672"/>
                </a:lnTo>
                <a:lnTo>
                  <a:pt x="186024" y="103621"/>
                </a:lnTo>
                <a:lnTo>
                  <a:pt x="181337" y="102956"/>
                </a:lnTo>
                <a:lnTo>
                  <a:pt x="181812" y="95482"/>
                </a:lnTo>
                <a:close/>
                <a:moveTo>
                  <a:pt x="223869" y="98237"/>
                </a:moveTo>
                <a:lnTo>
                  <a:pt x="224724" y="100771"/>
                </a:lnTo>
                <a:lnTo>
                  <a:pt x="216458" y="103684"/>
                </a:lnTo>
                <a:lnTo>
                  <a:pt x="215571" y="101182"/>
                </a:lnTo>
                <a:lnTo>
                  <a:pt x="223869" y="98237"/>
                </a:lnTo>
                <a:close/>
                <a:moveTo>
                  <a:pt x="103210" y="97857"/>
                </a:moveTo>
                <a:lnTo>
                  <a:pt x="103115" y="103748"/>
                </a:lnTo>
                <a:cubicBezTo>
                  <a:pt x="98998" y="103019"/>
                  <a:pt x="90352" y="102481"/>
                  <a:pt x="85031" y="102228"/>
                </a:cubicBezTo>
                <a:lnTo>
                  <a:pt x="84493" y="97921"/>
                </a:lnTo>
                <a:lnTo>
                  <a:pt x="92600" y="98111"/>
                </a:lnTo>
                <a:lnTo>
                  <a:pt x="103210" y="97857"/>
                </a:lnTo>
                <a:close/>
                <a:moveTo>
                  <a:pt x="117207" y="99251"/>
                </a:moveTo>
                <a:lnTo>
                  <a:pt x="127531" y="100992"/>
                </a:lnTo>
                <a:lnTo>
                  <a:pt x="127120" y="104191"/>
                </a:lnTo>
                <a:lnTo>
                  <a:pt x="116606" y="102608"/>
                </a:lnTo>
                <a:lnTo>
                  <a:pt x="117207" y="99251"/>
                </a:lnTo>
                <a:close/>
                <a:moveTo>
                  <a:pt x="187038" y="95672"/>
                </a:moveTo>
                <a:lnTo>
                  <a:pt x="187703" y="95704"/>
                </a:lnTo>
                <a:lnTo>
                  <a:pt x="190489" y="104254"/>
                </a:lnTo>
                <a:lnTo>
                  <a:pt x="186499" y="103684"/>
                </a:lnTo>
                <a:lnTo>
                  <a:pt x="187038" y="95672"/>
                </a:lnTo>
                <a:close/>
                <a:moveTo>
                  <a:pt x="192231" y="94437"/>
                </a:moveTo>
                <a:lnTo>
                  <a:pt x="195145" y="102988"/>
                </a:lnTo>
                <a:lnTo>
                  <a:pt x="190996" y="104254"/>
                </a:lnTo>
                <a:lnTo>
                  <a:pt x="188178" y="95640"/>
                </a:lnTo>
                <a:lnTo>
                  <a:pt x="192231" y="94437"/>
                </a:lnTo>
                <a:close/>
                <a:moveTo>
                  <a:pt x="279796" y="96780"/>
                </a:moveTo>
                <a:lnTo>
                  <a:pt x="282583" y="100676"/>
                </a:lnTo>
                <a:cubicBezTo>
                  <a:pt x="280968" y="101911"/>
                  <a:pt x="279226" y="103178"/>
                  <a:pt x="277421" y="104508"/>
                </a:cubicBezTo>
                <a:lnTo>
                  <a:pt x="274603" y="100454"/>
                </a:lnTo>
                <a:lnTo>
                  <a:pt x="279796" y="96780"/>
                </a:lnTo>
                <a:close/>
                <a:moveTo>
                  <a:pt x="127975" y="101087"/>
                </a:moveTo>
                <a:lnTo>
                  <a:pt x="132725" y="101879"/>
                </a:lnTo>
                <a:lnTo>
                  <a:pt x="132250" y="104951"/>
                </a:lnTo>
                <a:lnTo>
                  <a:pt x="127595" y="104254"/>
                </a:lnTo>
                <a:lnTo>
                  <a:pt x="127975" y="101087"/>
                </a:lnTo>
                <a:close/>
                <a:moveTo>
                  <a:pt x="213291" y="96274"/>
                </a:moveTo>
                <a:lnTo>
                  <a:pt x="216046" y="103843"/>
                </a:lnTo>
                <a:lnTo>
                  <a:pt x="210884" y="105648"/>
                </a:lnTo>
                <a:cubicBezTo>
                  <a:pt x="209907" y="102872"/>
                  <a:pt x="209023" y="100317"/>
                  <a:pt x="208234" y="98012"/>
                </a:cubicBezTo>
                <a:lnTo>
                  <a:pt x="208234" y="98012"/>
                </a:lnTo>
                <a:lnTo>
                  <a:pt x="213291" y="96274"/>
                </a:lnTo>
                <a:close/>
                <a:moveTo>
                  <a:pt x="237075" y="97351"/>
                </a:moveTo>
                <a:cubicBezTo>
                  <a:pt x="237138" y="98934"/>
                  <a:pt x="237233" y="100232"/>
                  <a:pt x="237328" y="101309"/>
                </a:cubicBezTo>
                <a:lnTo>
                  <a:pt x="226909" y="105743"/>
                </a:lnTo>
                <a:lnTo>
                  <a:pt x="226624" y="104888"/>
                </a:lnTo>
                <a:lnTo>
                  <a:pt x="225484" y="101467"/>
                </a:lnTo>
                <a:lnTo>
                  <a:pt x="237075" y="97351"/>
                </a:lnTo>
                <a:close/>
                <a:moveTo>
                  <a:pt x="253574" y="97287"/>
                </a:moveTo>
                <a:lnTo>
                  <a:pt x="254239" y="99219"/>
                </a:lnTo>
                <a:lnTo>
                  <a:pt x="240527" y="105743"/>
                </a:lnTo>
                <a:lnTo>
                  <a:pt x="239988" y="104128"/>
                </a:lnTo>
                <a:cubicBezTo>
                  <a:pt x="239988" y="104096"/>
                  <a:pt x="239988" y="104001"/>
                  <a:pt x="239925" y="103906"/>
                </a:cubicBezTo>
                <a:lnTo>
                  <a:pt x="253574" y="97287"/>
                </a:lnTo>
                <a:close/>
                <a:moveTo>
                  <a:pt x="133168" y="101943"/>
                </a:moveTo>
                <a:lnTo>
                  <a:pt x="139344" y="102988"/>
                </a:lnTo>
                <a:cubicBezTo>
                  <a:pt x="139154" y="104001"/>
                  <a:pt x="138996" y="104951"/>
                  <a:pt x="138806" y="105933"/>
                </a:cubicBezTo>
                <a:lnTo>
                  <a:pt x="132693" y="105014"/>
                </a:lnTo>
                <a:lnTo>
                  <a:pt x="133168" y="101943"/>
                </a:lnTo>
                <a:close/>
                <a:moveTo>
                  <a:pt x="173737" y="102354"/>
                </a:moveTo>
                <a:lnTo>
                  <a:pt x="180862" y="103368"/>
                </a:lnTo>
                <a:lnTo>
                  <a:pt x="180672" y="106123"/>
                </a:lnTo>
                <a:lnTo>
                  <a:pt x="173135" y="105236"/>
                </a:lnTo>
                <a:lnTo>
                  <a:pt x="173737" y="102354"/>
                </a:lnTo>
                <a:close/>
                <a:moveTo>
                  <a:pt x="141149" y="97794"/>
                </a:moveTo>
                <a:lnTo>
                  <a:pt x="144158" y="98206"/>
                </a:lnTo>
                <a:lnTo>
                  <a:pt x="142764" y="106503"/>
                </a:lnTo>
                <a:lnTo>
                  <a:pt x="139724" y="106059"/>
                </a:lnTo>
                <a:cubicBezTo>
                  <a:pt x="140199" y="103431"/>
                  <a:pt x="140674" y="100612"/>
                  <a:pt x="141149" y="97794"/>
                </a:cubicBezTo>
                <a:close/>
                <a:moveTo>
                  <a:pt x="181305" y="103399"/>
                </a:moveTo>
                <a:lnTo>
                  <a:pt x="185992" y="104064"/>
                </a:lnTo>
                <a:lnTo>
                  <a:pt x="185834" y="106693"/>
                </a:lnTo>
                <a:lnTo>
                  <a:pt x="181115" y="106186"/>
                </a:lnTo>
                <a:lnTo>
                  <a:pt x="181305" y="103399"/>
                </a:lnTo>
                <a:close/>
                <a:moveTo>
                  <a:pt x="112932" y="102513"/>
                </a:moveTo>
                <a:lnTo>
                  <a:pt x="116067" y="102988"/>
                </a:lnTo>
                <a:lnTo>
                  <a:pt x="115434" y="106756"/>
                </a:lnTo>
                <a:lnTo>
                  <a:pt x="110588" y="102766"/>
                </a:lnTo>
                <a:lnTo>
                  <a:pt x="112932" y="102513"/>
                </a:lnTo>
                <a:close/>
                <a:moveTo>
                  <a:pt x="144601" y="98269"/>
                </a:moveTo>
                <a:lnTo>
                  <a:pt x="146660" y="98554"/>
                </a:lnTo>
                <a:lnTo>
                  <a:pt x="145298" y="106915"/>
                </a:lnTo>
                <a:lnTo>
                  <a:pt x="143208" y="106598"/>
                </a:lnTo>
                <a:lnTo>
                  <a:pt x="144601" y="98269"/>
                </a:lnTo>
                <a:close/>
                <a:moveTo>
                  <a:pt x="204107" y="88895"/>
                </a:moveTo>
                <a:cubicBezTo>
                  <a:pt x="204994" y="91523"/>
                  <a:pt x="207211" y="97826"/>
                  <a:pt x="209998" y="105933"/>
                </a:cubicBezTo>
                <a:lnTo>
                  <a:pt x="206641" y="107136"/>
                </a:lnTo>
                <a:lnTo>
                  <a:pt x="202397" y="94215"/>
                </a:lnTo>
                <a:lnTo>
                  <a:pt x="204107" y="88895"/>
                </a:lnTo>
                <a:close/>
                <a:moveTo>
                  <a:pt x="147103" y="98617"/>
                </a:moveTo>
                <a:lnTo>
                  <a:pt x="148845" y="98871"/>
                </a:lnTo>
                <a:lnTo>
                  <a:pt x="147483" y="107263"/>
                </a:lnTo>
                <a:lnTo>
                  <a:pt x="145741" y="107010"/>
                </a:lnTo>
                <a:lnTo>
                  <a:pt x="147103" y="98617"/>
                </a:lnTo>
                <a:close/>
                <a:moveTo>
                  <a:pt x="186468" y="104159"/>
                </a:moveTo>
                <a:lnTo>
                  <a:pt x="190648" y="104729"/>
                </a:lnTo>
                <a:lnTo>
                  <a:pt x="191535" y="107390"/>
                </a:lnTo>
                <a:lnTo>
                  <a:pt x="191535" y="107390"/>
                </a:lnTo>
                <a:lnTo>
                  <a:pt x="186278" y="106756"/>
                </a:lnTo>
                <a:lnTo>
                  <a:pt x="186468" y="104159"/>
                </a:lnTo>
                <a:close/>
                <a:moveTo>
                  <a:pt x="198090" y="98079"/>
                </a:moveTo>
                <a:lnTo>
                  <a:pt x="199135" y="101436"/>
                </a:lnTo>
                <a:lnTo>
                  <a:pt x="197203" y="107516"/>
                </a:lnTo>
                <a:lnTo>
                  <a:pt x="196095" y="104286"/>
                </a:lnTo>
                <a:cubicBezTo>
                  <a:pt x="196728" y="102259"/>
                  <a:pt x="197425" y="100169"/>
                  <a:pt x="198090" y="98079"/>
                </a:cubicBezTo>
                <a:close/>
                <a:moveTo>
                  <a:pt x="274254" y="100707"/>
                </a:moveTo>
                <a:lnTo>
                  <a:pt x="277041" y="104761"/>
                </a:lnTo>
                <a:cubicBezTo>
                  <a:pt x="275679" y="105743"/>
                  <a:pt x="274286" y="106756"/>
                  <a:pt x="272892" y="107738"/>
                </a:cubicBezTo>
                <a:lnTo>
                  <a:pt x="269979" y="103748"/>
                </a:lnTo>
                <a:lnTo>
                  <a:pt x="274254" y="100707"/>
                </a:lnTo>
                <a:close/>
                <a:moveTo>
                  <a:pt x="149288" y="98934"/>
                </a:moveTo>
                <a:lnTo>
                  <a:pt x="152392" y="99346"/>
                </a:lnTo>
                <a:lnTo>
                  <a:pt x="151062" y="107801"/>
                </a:lnTo>
                <a:lnTo>
                  <a:pt x="147958" y="107326"/>
                </a:lnTo>
                <a:lnTo>
                  <a:pt x="149288" y="98934"/>
                </a:lnTo>
                <a:close/>
                <a:moveTo>
                  <a:pt x="152835" y="99409"/>
                </a:moveTo>
                <a:lnTo>
                  <a:pt x="156762" y="99979"/>
                </a:lnTo>
                <a:lnTo>
                  <a:pt x="155432" y="108435"/>
                </a:lnTo>
                <a:lnTo>
                  <a:pt x="151473" y="107833"/>
                </a:lnTo>
                <a:lnTo>
                  <a:pt x="152835" y="99409"/>
                </a:lnTo>
                <a:close/>
                <a:moveTo>
                  <a:pt x="237360" y="101784"/>
                </a:moveTo>
                <a:cubicBezTo>
                  <a:pt x="237518" y="103114"/>
                  <a:pt x="237645" y="104001"/>
                  <a:pt x="237708" y="104381"/>
                </a:cubicBezTo>
                <a:lnTo>
                  <a:pt x="227827" y="108466"/>
                </a:lnTo>
                <a:lnTo>
                  <a:pt x="227036" y="106154"/>
                </a:lnTo>
                <a:lnTo>
                  <a:pt x="237360" y="101784"/>
                </a:lnTo>
                <a:close/>
                <a:moveTo>
                  <a:pt x="254398" y="99662"/>
                </a:moveTo>
                <a:lnTo>
                  <a:pt x="255538" y="102893"/>
                </a:lnTo>
                <a:lnTo>
                  <a:pt x="241603" y="108815"/>
                </a:lnTo>
                <a:lnTo>
                  <a:pt x="240685" y="106186"/>
                </a:lnTo>
                <a:lnTo>
                  <a:pt x="254398" y="99662"/>
                </a:lnTo>
                <a:close/>
                <a:moveTo>
                  <a:pt x="157237" y="100042"/>
                </a:moveTo>
                <a:lnTo>
                  <a:pt x="160594" y="100517"/>
                </a:lnTo>
                <a:lnTo>
                  <a:pt x="159359" y="109036"/>
                </a:lnTo>
                <a:lnTo>
                  <a:pt x="155907" y="108530"/>
                </a:lnTo>
                <a:lnTo>
                  <a:pt x="157237" y="100042"/>
                </a:lnTo>
                <a:close/>
                <a:moveTo>
                  <a:pt x="127500" y="104729"/>
                </a:moveTo>
                <a:lnTo>
                  <a:pt x="133295" y="105584"/>
                </a:lnTo>
                <a:lnTo>
                  <a:pt x="132693" y="109068"/>
                </a:lnTo>
                <a:lnTo>
                  <a:pt x="127088" y="107991"/>
                </a:lnTo>
                <a:lnTo>
                  <a:pt x="127500" y="104729"/>
                </a:lnTo>
                <a:close/>
                <a:moveTo>
                  <a:pt x="161037" y="100581"/>
                </a:moveTo>
                <a:lnTo>
                  <a:pt x="163444" y="100897"/>
                </a:lnTo>
                <a:lnTo>
                  <a:pt x="162304" y="109480"/>
                </a:lnTo>
                <a:lnTo>
                  <a:pt x="159802" y="109100"/>
                </a:lnTo>
                <a:lnTo>
                  <a:pt x="161037" y="100581"/>
                </a:lnTo>
                <a:close/>
                <a:moveTo>
                  <a:pt x="225009" y="101594"/>
                </a:moveTo>
                <a:lnTo>
                  <a:pt x="226086" y="104793"/>
                </a:lnTo>
                <a:lnTo>
                  <a:pt x="212278" y="109543"/>
                </a:lnTo>
                <a:cubicBezTo>
                  <a:pt x="212246" y="109543"/>
                  <a:pt x="212246" y="109543"/>
                  <a:pt x="212214" y="109575"/>
                </a:cubicBezTo>
                <a:lnTo>
                  <a:pt x="212214" y="109543"/>
                </a:lnTo>
                <a:cubicBezTo>
                  <a:pt x="211866" y="108530"/>
                  <a:pt x="211518" y="107485"/>
                  <a:pt x="211169" y="106503"/>
                </a:cubicBezTo>
                <a:lnTo>
                  <a:pt x="225009" y="101594"/>
                </a:lnTo>
                <a:close/>
                <a:moveTo>
                  <a:pt x="255664" y="103336"/>
                </a:moveTo>
                <a:lnTo>
                  <a:pt x="257058" y="107326"/>
                </a:lnTo>
                <a:lnTo>
                  <a:pt x="251136" y="109796"/>
                </a:lnTo>
                <a:lnTo>
                  <a:pt x="249806" y="105964"/>
                </a:lnTo>
                <a:cubicBezTo>
                  <a:pt x="249774" y="105933"/>
                  <a:pt x="249742" y="105901"/>
                  <a:pt x="249711" y="105869"/>
                </a:cubicBezTo>
                <a:lnTo>
                  <a:pt x="255664" y="103336"/>
                </a:lnTo>
                <a:close/>
                <a:moveTo>
                  <a:pt x="133770" y="105648"/>
                </a:moveTo>
                <a:lnTo>
                  <a:pt x="138742" y="106408"/>
                </a:lnTo>
                <a:cubicBezTo>
                  <a:pt x="138521" y="107675"/>
                  <a:pt x="138331" y="108910"/>
                  <a:pt x="138109" y="110113"/>
                </a:cubicBezTo>
                <a:lnTo>
                  <a:pt x="133137" y="109131"/>
                </a:lnTo>
                <a:lnTo>
                  <a:pt x="133770" y="105648"/>
                </a:lnTo>
                <a:close/>
                <a:moveTo>
                  <a:pt x="202144" y="94975"/>
                </a:moveTo>
                <a:lnTo>
                  <a:pt x="206197" y="107295"/>
                </a:lnTo>
                <a:lnTo>
                  <a:pt x="198090" y="110145"/>
                </a:lnTo>
                <a:lnTo>
                  <a:pt x="197678" y="108973"/>
                </a:lnTo>
                <a:lnTo>
                  <a:pt x="202144" y="94975"/>
                </a:lnTo>
                <a:close/>
                <a:moveTo>
                  <a:pt x="163856" y="100992"/>
                </a:moveTo>
                <a:lnTo>
                  <a:pt x="169018" y="101721"/>
                </a:lnTo>
                <a:lnTo>
                  <a:pt x="167466" y="110176"/>
                </a:lnTo>
                <a:lnTo>
                  <a:pt x="162747" y="109575"/>
                </a:lnTo>
                <a:lnTo>
                  <a:pt x="163856" y="100992"/>
                </a:lnTo>
                <a:close/>
                <a:moveTo>
                  <a:pt x="197457" y="109701"/>
                </a:moveTo>
                <a:lnTo>
                  <a:pt x="197647" y="110303"/>
                </a:lnTo>
                <a:lnTo>
                  <a:pt x="197203" y="110461"/>
                </a:lnTo>
                <a:lnTo>
                  <a:pt x="197457" y="109701"/>
                </a:lnTo>
                <a:close/>
                <a:moveTo>
                  <a:pt x="237803" y="104856"/>
                </a:moveTo>
                <a:lnTo>
                  <a:pt x="238436" y="106693"/>
                </a:lnTo>
                <a:lnTo>
                  <a:pt x="228524" y="110651"/>
                </a:lnTo>
                <a:lnTo>
                  <a:pt x="227954" y="108910"/>
                </a:lnTo>
                <a:lnTo>
                  <a:pt x="237803" y="104856"/>
                </a:lnTo>
                <a:close/>
                <a:moveTo>
                  <a:pt x="169461" y="101753"/>
                </a:moveTo>
                <a:lnTo>
                  <a:pt x="173262" y="102291"/>
                </a:lnTo>
                <a:lnTo>
                  <a:pt x="171551" y="110715"/>
                </a:lnTo>
                <a:lnTo>
                  <a:pt x="167941" y="110240"/>
                </a:lnTo>
                <a:lnTo>
                  <a:pt x="169461" y="101753"/>
                </a:lnTo>
                <a:close/>
                <a:moveTo>
                  <a:pt x="116511" y="103051"/>
                </a:moveTo>
                <a:lnTo>
                  <a:pt x="127056" y="104634"/>
                </a:lnTo>
                <a:lnTo>
                  <a:pt x="126201" y="111348"/>
                </a:lnTo>
                <a:lnTo>
                  <a:pt x="117714" y="108656"/>
                </a:lnTo>
                <a:lnTo>
                  <a:pt x="115814" y="107073"/>
                </a:lnTo>
                <a:lnTo>
                  <a:pt x="116511" y="103051"/>
                </a:lnTo>
                <a:close/>
                <a:moveTo>
                  <a:pt x="60551" y="83828"/>
                </a:moveTo>
                <a:cubicBezTo>
                  <a:pt x="68785" y="92505"/>
                  <a:pt x="79521" y="103779"/>
                  <a:pt x="79711" y="103969"/>
                </a:cubicBezTo>
                <a:cubicBezTo>
                  <a:pt x="79901" y="104191"/>
                  <a:pt x="80186" y="104318"/>
                  <a:pt x="80503" y="104318"/>
                </a:cubicBezTo>
                <a:cubicBezTo>
                  <a:pt x="80534" y="104318"/>
                  <a:pt x="81991" y="104381"/>
                  <a:pt x="84145" y="104476"/>
                </a:cubicBezTo>
                <a:lnTo>
                  <a:pt x="83385" y="111380"/>
                </a:lnTo>
                <a:cubicBezTo>
                  <a:pt x="77051" y="109701"/>
                  <a:pt x="70559" y="108561"/>
                  <a:pt x="64035" y="107991"/>
                </a:cubicBezTo>
                <a:lnTo>
                  <a:pt x="59443" y="98332"/>
                </a:lnTo>
                <a:lnTo>
                  <a:pt x="60551" y="83828"/>
                </a:lnTo>
                <a:close/>
                <a:moveTo>
                  <a:pt x="195303" y="103399"/>
                </a:moveTo>
                <a:lnTo>
                  <a:pt x="195588" y="104286"/>
                </a:lnTo>
                <a:cubicBezTo>
                  <a:pt x="194796" y="106788"/>
                  <a:pt x="194005" y="109163"/>
                  <a:pt x="193308" y="111380"/>
                </a:cubicBezTo>
                <a:lnTo>
                  <a:pt x="191123" y="104698"/>
                </a:lnTo>
                <a:lnTo>
                  <a:pt x="195303" y="103399"/>
                </a:lnTo>
                <a:close/>
                <a:moveTo>
                  <a:pt x="195842" y="105014"/>
                </a:moveTo>
                <a:lnTo>
                  <a:pt x="196950" y="108276"/>
                </a:lnTo>
                <a:lnTo>
                  <a:pt x="196127" y="110841"/>
                </a:lnTo>
                <a:lnTo>
                  <a:pt x="193688" y="111697"/>
                </a:lnTo>
                <a:cubicBezTo>
                  <a:pt x="194353" y="109638"/>
                  <a:pt x="195082" y="107358"/>
                  <a:pt x="195842" y="105014"/>
                </a:cubicBezTo>
                <a:close/>
                <a:moveTo>
                  <a:pt x="173040" y="105711"/>
                </a:moveTo>
                <a:lnTo>
                  <a:pt x="180640" y="106566"/>
                </a:lnTo>
                <a:lnTo>
                  <a:pt x="180324" y="111855"/>
                </a:lnTo>
                <a:lnTo>
                  <a:pt x="172026" y="110778"/>
                </a:lnTo>
                <a:lnTo>
                  <a:pt x="173040" y="105711"/>
                </a:lnTo>
                <a:close/>
                <a:moveTo>
                  <a:pt x="181115" y="106630"/>
                </a:moveTo>
                <a:lnTo>
                  <a:pt x="185802" y="107168"/>
                </a:lnTo>
                <a:lnTo>
                  <a:pt x="185422" y="112520"/>
                </a:lnTo>
                <a:lnTo>
                  <a:pt x="180767" y="111918"/>
                </a:lnTo>
                <a:lnTo>
                  <a:pt x="181115" y="106630"/>
                </a:lnTo>
                <a:close/>
                <a:moveTo>
                  <a:pt x="186246" y="107231"/>
                </a:moveTo>
                <a:lnTo>
                  <a:pt x="191693" y="107865"/>
                </a:lnTo>
                <a:lnTo>
                  <a:pt x="193023" y="111950"/>
                </a:lnTo>
                <a:lnTo>
                  <a:pt x="189761" y="113090"/>
                </a:lnTo>
                <a:lnTo>
                  <a:pt x="185897" y="112583"/>
                </a:lnTo>
                <a:lnTo>
                  <a:pt x="186246" y="107231"/>
                </a:lnTo>
                <a:close/>
                <a:moveTo>
                  <a:pt x="249331" y="106028"/>
                </a:moveTo>
                <a:cubicBezTo>
                  <a:pt x="249331" y="106059"/>
                  <a:pt x="249331" y="106091"/>
                  <a:pt x="249331" y="106123"/>
                </a:cubicBezTo>
                <a:lnTo>
                  <a:pt x="250692" y="109955"/>
                </a:lnTo>
                <a:lnTo>
                  <a:pt x="243060" y="113122"/>
                </a:lnTo>
                <a:lnTo>
                  <a:pt x="241730" y="109258"/>
                </a:lnTo>
                <a:lnTo>
                  <a:pt x="249331" y="106028"/>
                </a:lnTo>
                <a:close/>
                <a:moveTo>
                  <a:pt x="277548" y="105489"/>
                </a:moveTo>
                <a:lnTo>
                  <a:pt x="280810" y="110176"/>
                </a:lnTo>
                <a:lnTo>
                  <a:pt x="276756" y="113533"/>
                </a:lnTo>
                <a:lnTo>
                  <a:pt x="273399" y="108498"/>
                </a:lnTo>
                <a:cubicBezTo>
                  <a:pt x="274793" y="107485"/>
                  <a:pt x="276154" y="106503"/>
                  <a:pt x="277548" y="105489"/>
                </a:cubicBezTo>
                <a:close/>
                <a:moveTo>
                  <a:pt x="162716" y="110018"/>
                </a:moveTo>
                <a:lnTo>
                  <a:pt x="171456" y="111158"/>
                </a:lnTo>
                <a:lnTo>
                  <a:pt x="170918" y="113882"/>
                </a:lnTo>
                <a:lnTo>
                  <a:pt x="162399" y="112425"/>
                </a:lnTo>
                <a:lnTo>
                  <a:pt x="162716" y="110018"/>
                </a:lnTo>
                <a:close/>
                <a:moveTo>
                  <a:pt x="127025" y="108435"/>
                </a:moveTo>
                <a:lnTo>
                  <a:pt x="132630" y="109511"/>
                </a:lnTo>
                <a:lnTo>
                  <a:pt x="131838" y="113913"/>
                </a:lnTo>
                <a:cubicBezTo>
                  <a:pt x="129780" y="112963"/>
                  <a:pt x="127848" y="112077"/>
                  <a:pt x="126645" y="111475"/>
                </a:cubicBezTo>
                <a:lnTo>
                  <a:pt x="127025" y="108435"/>
                </a:lnTo>
                <a:close/>
                <a:moveTo>
                  <a:pt x="238563" y="107105"/>
                </a:moveTo>
                <a:lnTo>
                  <a:pt x="239482" y="109733"/>
                </a:lnTo>
                <a:lnTo>
                  <a:pt x="229632" y="113913"/>
                </a:lnTo>
                <a:lnTo>
                  <a:pt x="228682" y="111063"/>
                </a:lnTo>
                <a:lnTo>
                  <a:pt x="238563" y="107105"/>
                </a:lnTo>
                <a:close/>
                <a:moveTo>
                  <a:pt x="226244" y="105236"/>
                </a:moveTo>
                <a:lnTo>
                  <a:pt x="227384" y="108625"/>
                </a:lnTo>
                <a:lnTo>
                  <a:pt x="213830" y="114198"/>
                </a:lnTo>
                <a:cubicBezTo>
                  <a:pt x="213323" y="112773"/>
                  <a:pt x="212848" y="111348"/>
                  <a:pt x="212373" y="109986"/>
                </a:cubicBezTo>
                <a:lnTo>
                  <a:pt x="212404" y="109986"/>
                </a:lnTo>
                <a:lnTo>
                  <a:pt x="226244" y="105236"/>
                </a:lnTo>
                <a:close/>
                <a:moveTo>
                  <a:pt x="171900" y="111190"/>
                </a:moveTo>
                <a:lnTo>
                  <a:pt x="180260" y="112298"/>
                </a:lnTo>
                <a:lnTo>
                  <a:pt x="180070" y="115402"/>
                </a:lnTo>
                <a:lnTo>
                  <a:pt x="171361" y="113945"/>
                </a:lnTo>
                <a:lnTo>
                  <a:pt x="171900" y="111190"/>
                </a:lnTo>
                <a:close/>
                <a:moveTo>
                  <a:pt x="210283" y="106820"/>
                </a:moveTo>
                <a:lnTo>
                  <a:pt x="211834" y="111222"/>
                </a:lnTo>
                <a:lnTo>
                  <a:pt x="199832" y="115402"/>
                </a:lnTo>
                <a:lnTo>
                  <a:pt x="198375" y="111031"/>
                </a:lnTo>
                <a:lnTo>
                  <a:pt x="210283" y="106820"/>
                </a:lnTo>
                <a:close/>
                <a:moveTo>
                  <a:pt x="133073" y="109575"/>
                </a:moveTo>
                <a:lnTo>
                  <a:pt x="138046" y="110525"/>
                </a:lnTo>
                <a:cubicBezTo>
                  <a:pt x="137697" y="112552"/>
                  <a:pt x="137380" y="114452"/>
                  <a:pt x="137095" y="116162"/>
                </a:cubicBezTo>
                <a:cubicBezTo>
                  <a:pt x="135544" y="115560"/>
                  <a:pt x="133897" y="114832"/>
                  <a:pt x="132282" y="114103"/>
                </a:cubicBezTo>
                <a:lnTo>
                  <a:pt x="132282" y="114072"/>
                </a:lnTo>
                <a:lnTo>
                  <a:pt x="133073" y="109575"/>
                </a:lnTo>
                <a:close/>
                <a:moveTo>
                  <a:pt x="227511" y="109068"/>
                </a:moveTo>
                <a:lnTo>
                  <a:pt x="228112" y="110778"/>
                </a:lnTo>
                <a:lnTo>
                  <a:pt x="214526" y="116194"/>
                </a:lnTo>
                <a:cubicBezTo>
                  <a:pt x="214336" y="115687"/>
                  <a:pt x="214146" y="115148"/>
                  <a:pt x="213988" y="114642"/>
                </a:cubicBezTo>
                <a:lnTo>
                  <a:pt x="227511" y="109068"/>
                </a:lnTo>
                <a:close/>
                <a:moveTo>
                  <a:pt x="265450" y="99156"/>
                </a:moveTo>
                <a:lnTo>
                  <a:pt x="272132" y="108276"/>
                </a:lnTo>
                <a:cubicBezTo>
                  <a:pt x="267730" y="111380"/>
                  <a:pt x="263518" y="114293"/>
                  <a:pt x="260636" y="116194"/>
                </a:cubicBezTo>
                <a:lnTo>
                  <a:pt x="257628" y="107580"/>
                </a:lnTo>
                <a:lnTo>
                  <a:pt x="257691" y="107580"/>
                </a:lnTo>
                <a:cubicBezTo>
                  <a:pt x="257786" y="107548"/>
                  <a:pt x="257850" y="107390"/>
                  <a:pt x="257818" y="107295"/>
                </a:cubicBezTo>
                <a:cubicBezTo>
                  <a:pt x="257772" y="107202"/>
                  <a:pt x="257691" y="107143"/>
                  <a:pt x="257602" y="107143"/>
                </a:cubicBezTo>
                <a:cubicBezTo>
                  <a:pt x="257569" y="107143"/>
                  <a:pt x="257535" y="107151"/>
                  <a:pt x="257501" y="107168"/>
                </a:cubicBezTo>
                <a:lnTo>
                  <a:pt x="256108" y="103178"/>
                </a:lnTo>
                <a:lnTo>
                  <a:pt x="265450" y="99156"/>
                </a:lnTo>
                <a:close/>
                <a:moveTo>
                  <a:pt x="155812" y="108973"/>
                </a:moveTo>
                <a:lnTo>
                  <a:pt x="159264" y="109480"/>
                </a:lnTo>
                <a:lnTo>
                  <a:pt x="158250" y="116605"/>
                </a:lnTo>
                <a:lnTo>
                  <a:pt x="154735" y="115718"/>
                </a:lnTo>
                <a:lnTo>
                  <a:pt x="155812" y="108973"/>
                </a:lnTo>
                <a:close/>
                <a:moveTo>
                  <a:pt x="162304" y="112868"/>
                </a:moveTo>
                <a:lnTo>
                  <a:pt x="170855" y="114325"/>
                </a:lnTo>
                <a:lnTo>
                  <a:pt x="170316" y="116890"/>
                </a:lnTo>
                <a:lnTo>
                  <a:pt x="162051" y="115243"/>
                </a:lnTo>
                <a:lnTo>
                  <a:pt x="162304" y="112868"/>
                </a:lnTo>
                <a:close/>
                <a:moveTo>
                  <a:pt x="159707" y="109543"/>
                </a:moveTo>
                <a:lnTo>
                  <a:pt x="162241" y="109955"/>
                </a:lnTo>
                <a:lnTo>
                  <a:pt x="161259" y="117397"/>
                </a:lnTo>
                <a:lnTo>
                  <a:pt x="158725" y="116732"/>
                </a:lnTo>
                <a:lnTo>
                  <a:pt x="159707" y="109543"/>
                </a:lnTo>
                <a:close/>
                <a:moveTo>
                  <a:pt x="139661" y="106503"/>
                </a:moveTo>
                <a:lnTo>
                  <a:pt x="142701" y="106946"/>
                </a:lnTo>
                <a:lnTo>
                  <a:pt x="140896" y="117650"/>
                </a:lnTo>
                <a:cubicBezTo>
                  <a:pt x="140167" y="117397"/>
                  <a:pt x="139122" y="117017"/>
                  <a:pt x="137951" y="116510"/>
                </a:cubicBezTo>
                <a:cubicBezTo>
                  <a:pt x="138426" y="113692"/>
                  <a:pt x="139027" y="110240"/>
                  <a:pt x="139661" y="106535"/>
                </a:cubicBezTo>
                <a:lnTo>
                  <a:pt x="139661" y="106503"/>
                </a:lnTo>
                <a:close/>
                <a:moveTo>
                  <a:pt x="281063" y="110556"/>
                </a:moveTo>
                <a:lnTo>
                  <a:pt x="283723" y="114388"/>
                </a:lnTo>
                <a:lnTo>
                  <a:pt x="279575" y="117840"/>
                </a:lnTo>
                <a:lnTo>
                  <a:pt x="277009" y="113913"/>
                </a:lnTo>
                <a:lnTo>
                  <a:pt x="281063" y="110556"/>
                </a:lnTo>
                <a:close/>
                <a:moveTo>
                  <a:pt x="239640" y="110176"/>
                </a:moveTo>
                <a:lnTo>
                  <a:pt x="240938" y="114008"/>
                </a:lnTo>
                <a:lnTo>
                  <a:pt x="231058" y="118125"/>
                </a:lnTo>
                <a:lnTo>
                  <a:pt x="229791" y="114357"/>
                </a:lnTo>
                <a:lnTo>
                  <a:pt x="239640" y="110176"/>
                </a:lnTo>
                <a:close/>
                <a:moveTo>
                  <a:pt x="143144" y="107010"/>
                </a:moveTo>
                <a:lnTo>
                  <a:pt x="145266" y="107326"/>
                </a:lnTo>
                <a:lnTo>
                  <a:pt x="143524" y="118189"/>
                </a:lnTo>
                <a:cubicBezTo>
                  <a:pt x="142701" y="118062"/>
                  <a:pt x="142131" y="117967"/>
                  <a:pt x="141909" y="117935"/>
                </a:cubicBezTo>
                <a:cubicBezTo>
                  <a:pt x="141719" y="117904"/>
                  <a:pt x="141529" y="117872"/>
                  <a:pt x="141339" y="117809"/>
                </a:cubicBezTo>
                <a:lnTo>
                  <a:pt x="143144" y="107010"/>
                </a:lnTo>
                <a:close/>
                <a:moveTo>
                  <a:pt x="145709" y="107421"/>
                </a:moveTo>
                <a:lnTo>
                  <a:pt x="147451" y="107675"/>
                </a:lnTo>
                <a:lnTo>
                  <a:pt x="145709" y="118600"/>
                </a:lnTo>
                <a:lnTo>
                  <a:pt x="143999" y="118252"/>
                </a:lnTo>
                <a:lnTo>
                  <a:pt x="145709" y="107421"/>
                </a:lnTo>
                <a:close/>
                <a:moveTo>
                  <a:pt x="171266" y="114388"/>
                </a:moveTo>
                <a:lnTo>
                  <a:pt x="180039" y="115877"/>
                </a:lnTo>
                <a:lnTo>
                  <a:pt x="179849" y="118759"/>
                </a:lnTo>
                <a:lnTo>
                  <a:pt x="170760" y="116954"/>
                </a:lnTo>
                <a:lnTo>
                  <a:pt x="171266" y="114388"/>
                </a:lnTo>
                <a:close/>
                <a:moveTo>
                  <a:pt x="147895" y="107738"/>
                </a:moveTo>
                <a:lnTo>
                  <a:pt x="150998" y="108213"/>
                </a:lnTo>
                <a:lnTo>
                  <a:pt x="149193" y="119297"/>
                </a:lnTo>
                <a:lnTo>
                  <a:pt x="146121" y="118727"/>
                </a:lnTo>
                <a:lnTo>
                  <a:pt x="147895" y="107738"/>
                </a:lnTo>
                <a:close/>
                <a:moveTo>
                  <a:pt x="211993" y="111665"/>
                </a:moveTo>
                <a:cubicBezTo>
                  <a:pt x="212309" y="112615"/>
                  <a:pt x="212658" y="113565"/>
                  <a:pt x="212975" y="114547"/>
                </a:cubicBezTo>
                <a:lnTo>
                  <a:pt x="201162" y="119424"/>
                </a:lnTo>
                <a:lnTo>
                  <a:pt x="199990" y="115845"/>
                </a:lnTo>
                <a:lnTo>
                  <a:pt x="211993" y="111665"/>
                </a:lnTo>
                <a:close/>
                <a:moveTo>
                  <a:pt x="257216" y="107770"/>
                </a:moveTo>
                <a:lnTo>
                  <a:pt x="260225" y="116479"/>
                </a:lnTo>
                <a:cubicBezTo>
                  <a:pt x="259148" y="117239"/>
                  <a:pt x="258040" y="117904"/>
                  <a:pt x="256900" y="118537"/>
                </a:cubicBezTo>
                <a:cubicBezTo>
                  <a:pt x="256836" y="118537"/>
                  <a:pt x="255949" y="118885"/>
                  <a:pt x="254461" y="119455"/>
                </a:cubicBezTo>
                <a:lnTo>
                  <a:pt x="251262" y="110240"/>
                </a:lnTo>
                <a:lnTo>
                  <a:pt x="257216" y="107770"/>
                </a:lnTo>
                <a:close/>
                <a:moveTo>
                  <a:pt x="228239" y="111222"/>
                </a:moveTo>
                <a:lnTo>
                  <a:pt x="229221" y="114103"/>
                </a:lnTo>
                <a:lnTo>
                  <a:pt x="221303" y="117460"/>
                </a:lnTo>
                <a:lnTo>
                  <a:pt x="215698" y="119709"/>
                </a:lnTo>
                <a:cubicBezTo>
                  <a:pt x="215381" y="118664"/>
                  <a:pt x="215033" y="117650"/>
                  <a:pt x="214685" y="116637"/>
                </a:cubicBezTo>
                <a:lnTo>
                  <a:pt x="214653" y="116637"/>
                </a:lnTo>
                <a:lnTo>
                  <a:pt x="228239" y="111222"/>
                </a:lnTo>
                <a:close/>
                <a:moveTo>
                  <a:pt x="151473" y="108276"/>
                </a:moveTo>
                <a:lnTo>
                  <a:pt x="155432" y="108878"/>
                </a:lnTo>
                <a:lnTo>
                  <a:pt x="153627" y="120184"/>
                </a:lnTo>
                <a:cubicBezTo>
                  <a:pt x="152233" y="119899"/>
                  <a:pt x="150903" y="119645"/>
                  <a:pt x="149668" y="119392"/>
                </a:cubicBezTo>
                <a:lnTo>
                  <a:pt x="151473" y="108276"/>
                </a:lnTo>
                <a:close/>
                <a:moveTo>
                  <a:pt x="213133" y="114990"/>
                </a:moveTo>
                <a:cubicBezTo>
                  <a:pt x="213323" y="115497"/>
                  <a:pt x="213481" y="116004"/>
                  <a:pt x="213671" y="116542"/>
                </a:cubicBezTo>
                <a:lnTo>
                  <a:pt x="201795" y="121292"/>
                </a:lnTo>
                <a:lnTo>
                  <a:pt x="201320" y="119867"/>
                </a:lnTo>
                <a:lnTo>
                  <a:pt x="213133" y="114990"/>
                </a:lnTo>
                <a:close/>
                <a:moveTo>
                  <a:pt x="180735" y="112393"/>
                </a:moveTo>
                <a:lnTo>
                  <a:pt x="189286" y="113502"/>
                </a:lnTo>
                <a:lnTo>
                  <a:pt x="180165" y="121387"/>
                </a:lnTo>
                <a:lnTo>
                  <a:pt x="180735" y="112393"/>
                </a:lnTo>
                <a:close/>
                <a:moveTo>
                  <a:pt x="229347" y="114547"/>
                </a:moveTo>
                <a:lnTo>
                  <a:pt x="230614" y="118315"/>
                </a:lnTo>
                <a:lnTo>
                  <a:pt x="222919" y="121514"/>
                </a:lnTo>
                <a:lnTo>
                  <a:pt x="221684" y="117809"/>
                </a:lnTo>
                <a:lnTo>
                  <a:pt x="229347" y="114547"/>
                </a:lnTo>
                <a:close/>
                <a:moveTo>
                  <a:pt x="154703" y="116130"/>
                </a:moveTo>
                <a:lnTo>
                  <a:pt x="161259" y="117809"/>
                </a:lnTo>
                <a:lnTo>
                  <a:pt x="160752" y="121704"/>
                </a:lnTo>
                <a:cubicBezTo>
                  <a:pt x="158504" y="121229"/>
                  <a:pt x="156224" y="120754"/>
                  <a:pt x="154038" y="120279"/>
                </a:cubicBezTo>
                <a:lnTo>
                  <a:pt x="154703" y="116130"/>
                </a:lnTo>
                <a:close/>
                <a:moveTo>
                  <a:pt x="250851" y="110398"/>
                </a:moveTo>
                <a:lnTo>
                  <a:pt x="254049" y="119582"/>
                </a:lnTo>
                <a:lnTo>
                  <a:pt x="246290" y="122496"/>
                </a:lnTo>
                <a:lnTo>
                  <a:pt x="243218" y="113565"/>
                </a:lnTo>
                <a:lnTo>
                  <a:pt x="250851" y="110398"/>
                </a:lnTo>
                <a:close/>
                <a:moveTo>
                  <a:pt x="197932" y="111158"/>
                </a:moveTo>
                <a:lnTo>
                  <a:pt x="200750" y="119582"/>
                </a:lnTo>
                <a:lnTo>
                  <a:pt x="193340" y="122622"/>
                </a:lnTo>
                <a:lnTo>
                  <a:pt x="196855" y="111570"/>
                </a:lnTo>
                <a:lnTo>
                  <a:pt x="197932" y="111158"/>
                </a:lnTo>
                <a:close/>
                <a:moveTo>
                  <a:pt x="85063" y="104508"/>
                </a:moveTo>
                <a:cubicBezTo>
                  <a:pt x="90542" y="104793"/>
                  <a:pt x="99409" y="105331"/>
                  <a:pt x="103083" y="106091"/>
                </a:cubicBezTo>
                <a:lnTo>
                  <a:pt x="102766" y="122939"/>
                </a:lnTo>
                <a:lnTo>
                  <a:pt x="94691" y="115022"/>
                </a:lnTo>
                <a:cubicBezTo>
                  <a:pt x="94564" y="114895"/>
                  <a:pt x="94437" y="114800"/>
                  <a:pt x="94311" y="114768"/>
                </a:cubicBezTo>
                <a:cubicBezTo>
                  <a:pt x="94216" y="114737"/>
                  <a:pt x="90289" y="113217"/>
                  <a:pt x="84271" y="111602"/>
                </a:cubicBezTo>
                <a:lnTo>
                  <a:pt x="85063" y="104508"/>
                </a:lnTo>
                <a:close/>
                <a:moveTo>
                  <a:pt x="104160" y="98617"/>
                </a:moveTo>
                <a:lnTo>
                  <a:pt x="117239" y="109416"/>
                </a:lnTo>
                <a:cubicBezTo>
                  <a:pt x="117271" y="109448"/>
                  <a:pt x="117334" y="109480"/>
                  <a:pt x="117366" y="109480"/>
                </a:cubicBezTo>
                <a:lnTo>
                  <a:pt x="126265" y="112298"/>
                </a:lnTo>
                <a:cubicBezTo>
                  <a:pt x="126835" y="112552"/>
                  <a:pt x="132503" y="115243"/>
                  <a:pt x="136937" y="117080"/>
                </a:cubicBezTo>
                <a:cubicBezTo>
                  <a:pt x="136430" y="119867"/>
                  <a:pt x="136082" y="122052"/>
                  <a:pt x="135860" y="123351"/>
                </a:cubicBezTo>
                <a:cubicBezTo>
                  <a:pt x="134974" y="122907"/>
                  <a:pt x="134182" y="122274"/>
                  <a:pt x="133549" y="121514"/>
                </a:cubicBezTo>
                <a:cubicBezTo>
                  <a:pt x="129083" y="115687"/>
                  <a:pt x="124966" y="114388"/>
                  <a:pt x="120976" y="113122"/>
                </a:cubicBezTo>
                <a:cubicBezTo>
                  <a:pt x="120026" y="112805"/>
                  <a:pt x="119012" y="112488"/>
                  <a:pt x="118031" y="112140"/>
                </a:cubicBezTo>
                <a:cubicBezTo>
                  <a:pt x="115782" y="111253"/>
                  <a:pt x="113724" y="109701"/>
                  <a:pt x="111729" y="108213"/>
                </a:cubicBezTo>
                <a:cubicBezTo>
                  <a:pt x="109417" y="106471"/>
                  <a:pt x="107041" y="104666"/>
                  <a:pt x="104318" y="103969"/>
                </a:cubicBezTo>
                <a:lnTo>
                  <a:pt x="104065" y="103906"/>
                </a:lnTo>
                <a:lnTo>
                  <a:pt x="104160" y="98617"/>
                </a:lnTo>
                <a:close/>
                <a:moveTo>
                  <a:pt x="162019" y="115655"/>
                </a:moveTo>
                <a:lnTo>
                  <a:pt x="170253" y="117302"/>
                </a:lnTo>
                <a:lnTo>
                  <a:pt x="169018" y="123446"/>
                </a:lnTo>
                <a:lnTo>
                  <a:pt x="161227" y="121799"/>
                </a:lnTo>
                <a:lnTo>
                  <a:pt x="162019" y="115655"/>
                </a:lnTo>
                <a:close/>
                <a:moveTo>
                  <a:pt x="221240" y="117999"/>
                </a:moveTo>
                <a:lnTo>
                  <a:pt x="222507" y="121704"/>
                </a:lnTo>
                <a:lnTo>
                  <a:pt x="217187" y="123921"/>
                </a:lnTo>
                <a:cubicBezTo>
                  <a:pt x="216743" y="122654"/>
                  <a:pt x="216300" y="121387"/>
                  <a:pt x="215888" y="120152"/>
                </a:cubicBezTo>
                <a:lnTo>
                  <a:pt x="221240" y="117999"/>
                </a:lnTo>
                <a:close/>
                <a:moveTo>
                  <a:pt x="195778" y="111950"/>
                </a:moveTo>
                <a:lnTo>
                  <a:pt x="192200" y="123097"/>
                </a:lnTo>
                <a:lnTo>
                  <a:pt x="189634" y="124174"/>
                </a:lnTo>
                <a:lnTo>
                  <a:pt x="189888" y="123287"/>
                </a:lnTo>
                <a:cubicBezTo>
                  <a:pt x="189951" y="123129"/>
                  <a:pt x="191376" y="118854"/>
                  <a:pt x="193340" y="112805"/>
                </a:cubicBezTo>
                <a:lnTo>
                  <a:pt x="195778" y="111950"/>
                </a:lnTo>
                <a:close/>
                <a:moveTo>
                  <a:pt x="272639" y="109005"/>
                </a:moveTo>
                <a:lnTo>
                  <a:pt x="276028" y="114135"/>
                </a:lnTo>
                <a:lnTo>
                  <a:pt x="263297" y="124712"/>
                </a:lnTo>
                <a:lnTo>
                  <a:pt x="260922" y="117112"/>
                </a:lnTo>
                <a:cubicBezTo>
                  <a:pt x="263867" y="115148"/>
                  <a:pt x="268174" y="112172"/>
                  <a:pt x="272639" y="109005"/>
                </a:cubicBezTo>
                <a:close/>
                <a:moveTo>
                  <a:pt x="213798" y="116954"/>
                </a:moveTo>
                <a:cubicBezTo>
                  <a:pt x="214146" y="117967"/>
                  <a:pt x="214495" y="119012"/>
                  <a:pt x="214875" y="120057"/>
                </a:cubicBezTo>
                <a:lnTo>
                  <a:pt x="202935" y="124839"/>
                </a:lnTo>
                <a:lnTo>
                  <a:pt x="201922" y="121704"/>
                </a:lnTo>
                <a:lnTo>
                  <a:pt x="213798" y="116954"/>
                </a:lnTo>
                <a:close/>
                <a:moveTo>
                  <a:pt x="200877" y="120025"/>
                </a:moveTo>
                <a:lnTo>
                  <a:pt x="201352" y="121451"/>
                </a:lnTo>
                <a:lnTo>
                  <a:pt x="192611" y="124934"/>
                </a:lnTo>
                <a:lnTo>
                  <a:pt x="193150" y="123192"/>
                </a:lnTo>
                <a:lnTo>
                  <a:pt x="200877" y="120025"/>
                </a:lnTo>
                <a:close/>
                <a:moveTo>
                  <a:pt x="170728" y="117397"/>
                </a:moveTo>
                <a:lnTo>
                  <a:pt x="179880" y="119202"/>
                </a:lnTo>
                <a:lnTo>
                  <a:pt x="179722" y="121767"/>
                </a:lnTo>
                <a:lnTo>
                  <a:pt x="175985" y="124997"/>
                </a:lnTo>
                <a:lnTo>
                  <a:pt x="169398" y="123572"/>
                </a:lnTo>
                <a:lnTo>
                  <a:pt x="170728" y="117397"/>
                </a:lnTo>
                <a:close/>
                <a:moveTo>
                  <a:pt x="192041" y="123667"/>
                </a:moveTo>
                <a:lnTo>
                  <a:pt x="191503" y="125378"/>
                </a:lnTo>
                <a:lnTo>
                  <a:pt x="188938" y="126391"/>
                </a:lnTo>
                <a:lnTo>
                  <a:pt x="189444" y="124744"/>
                </a:lnTo>
                <a:lnTo>
                  <a:pt x="192041" y="123667"/>
                </a:lnTo>
                <a:close/>
                <a:moveTo>
                  <a:pt x="241097" y="114452"/>
                </a:moveTo>
                <a:lnTo>
                  <a:pt x="244137" y="123351"/>
                </a:lnTo>
                <a:lnTo>
                  <a:pt x="234098" y="127151"/>
                </a:lnTo>
                <a:lnTo>
                  <a:pt x="231216" y="118569"/>
                </a:lnTo>
                <a:lnTo>
                  <a:pt x="241097" y="114452"/>
                </a:lnTo>
                <a:close/>
                <a:moveTo>
                  <a:pt x="260510" y="117365"/>
                </a:moveTo>
                <a:lnTo>
                  <a:pt x="262885" y="124966"/>
                </a:lnTo>
                <a:lnTo>
                  <a:pt x="257216" y="127309"/>
                </a:lnTo>
                <a:lnTo>
                  <a:pt x="254778" y="120310"/>
                </a:lnTo>
                <a:cubicBezTo>
                  <a:pt x="256234" y="119740"/>
                  <a:pt x="257121" y="119424"/>
                  <a:pt x="257185" y="119392"/>
                </a:cubicBezTo>
                <a:cubicBezTo>
                  <a:pt x="258325" y="118790"/>
                  <a:pt x="259465" y="118125"/>
                  <a:pt x="260510" y="117365"/>
                </a:cubicBezTo>
                <a:close/>
                <a:moveTo>
                  <a:pt x="192833" y="112963"/>
                </a:moveTo>
                <a:cubicBezTo>
                  <a:pt x="190933" y="118822"/>
                  <a:pt x="189571" y="122971"/>
                  <a:pt x="189539" y="123097"/>
                </a:cubicBezTo>
                <a:lnTo>
                  <a:pt x="189128" y="124332"/>
                </a:lnTo>
                <a:lnTo>
                  <a:pt x="179722" y="128228"/>
                </a:lnTo>
                <a:cubicBezTo>
                  <a:pt x="178899" y="127183"/>
                  <a:pt x="177949" y="126233"/>
                  <a:pt x="176935" y="125409"/>
                </a:cubicBezTo>
                <a:lnTo>
                  <a:pt x="179944" y="122812"/>
                </a:lnTo>
                <a:cubicBezTo>
                  <a:pt x="180039" y="122781"/>
                  <a:pt x="180102" y="122717"/>
                  <a:pt x="180134" y="122622"/>
                </a:cubicBezTo>
                <a:lnTo>
                  <a:pt x="190204" y="113882"/>
                </a:lnTo>
                <a:lnTo>
                  <a:pt x="192833" y="112963"/>
                </a:lnTo>
                <a:close/>
                <a:moveTo>
                  <a:pt x="215096" y="120437"/>
                </a:moveTo>
                <a:cubicBezTo>
                  <a:pt x="215508" y="121672"/>
                  <a:pt x="215951" y="122939"/>
                  <a:pt x="216395" y="124206"/>
                </a:cubicBezTo>
                <a:lnTo>
                  <a:pt x="204456" y="129178"/>
                </a:lnTo>
                <a:lnTo>
                  <a:pt x="203157" y="125219"/>
                </a:lnTo>
                <a:lnTo>
                  <a:pt x="215096" y="120437"/>
                </a:lnTo>
                <a:close/>
                <a:moveTo>
                  <a:pt x="276281" y="114515"/>
                </a:moveTo>
                <a:lnTo>
                  <a:pt x="278878" y="118410"/>
                </a:lnTo>
                <a:lnTo>
                  <a:pt x="265007" y="129399"/>
                </a:lnTo>
                <a:lnTo>
                  <a:pt x="263423" y="125187"/>
                </a:lnTo>
                <a:lnTo>
                  <a:pt x="276281" y="114515"/>
                </a:lnTo>
                <a:close/>
                <a:moveTo>
                  <a:pt x="201510" y="121894"/>
                </a:moveTo>
                <a:lnTo>
                  <a:pt x="202524" y="124997"/>
                </a:lnTo>
                <a:lnTo>
                  <a:pt x="191123" y="129589"/>
                </a:lnTo>
                <a:lnTo>
                  <a:pt x="192421" y="125504"/>
                </a:lnTo>
                <a:lnTo>
                  <a:pt x="201510" y="121894"/>
                </a:lnTo>
                <a:close/>
                <a:moveTo>
                  <a:pt x="188969" y="124902"/>
                </a:moveTo>
                <a:lnTo>
                  <a:pt x="188368" y="126644"/>
                </a:lnTo>
                <a:lnTo>
                  <a:pt x="180799" y="129653"/>
                </a:lnTo>
                <a:cubicBezTo>
                  <a:pt x="180514" y="129304"/>
                  <a:pt x="180260" y="128956"/>
                  <a:pt x="179975" y="128639"/>
                </a:cubicBezTo>
                <a:lnTo>
                  <a:pt x="188969" y="124902"/>
                </a:lnTo>
                <a:close/>
                <a:moveTo>
                  <a:pt x="137760" y="117492"/>
                </a:moveTo>
                <a:cubicBezTo>
                  <a:pt x="139629" y="118252"/>
                  <a:pt x="141149" y="118790"/>
                  <a:pt x="141814" y="118854"/>
                </a:cubicBezTo>
                <a:cubicBezTo>
                  <a:pt x="142923" y="118949"/>
                  <a:pt x="152075" y="120849"/>
                  <a:pt x="160594" y="122654"/>
                </a:cubicBezTo>
                <a:lnTo>
                  <a:pt x="159675" y="129938"/>
                </a:lnTo>
                <a:cubicBezTo>
                  <a:pt x="155337" y="128608"/>
                  <a:pt x="151188" y="127689"/>
                  <a:pt x="147388" y="126834"/>
                </a:cubicBezTo>
                <a:cubicBezTo>
                  <a:pt x="143049" y="125884"/>
                  <a:pt x="139312" y="125061"/>
                  <a:pt x="136684" y="123826"/>
                </a:cubicBezTo>
                <a:cubicBezTo>
                  <a:pt x="136874" y="122622"/>
                  <a:pt x="137285" y="120374"/>
                  <a:pt x="137760" y="117492"/>
                </a:cubicBezTo>
                <a:close/>
                <a:moveTo>
                  <a:pt x="230773" y="118759"/>
                </a:moveTo>
                <a:lnTo>
                  <a:pt x="233654" y="127309"/>
                </a:lnTo>
                <a:lnTo>
                  <a:pt x="225896" y="130286"/>
                </a:lnTo>
                <a:lnTo>
                  <a:pt x="223077" y="121989"/>
                </a:lnTo>
                <a:lnTo>
                  <a:pt x="230773" y="118759"/>
                </a:lnTo>
                <a:close/>
                <a:moveTo>
                  <a:pt x="254334" y="120469"/>
                </a:moveTo>
                <a:lnTo>
                  <a:pt x="256773" y="127468"/>
                </a:lnTo>
                <a:lnTo>
                  <a:pt x="249077" y="130603"/>
                </a:lnTo>
                <a:lnTo>
                  <a:pt x="246607" y="123382"/>
                </a:lnTo>
                <a:lnTo>
                  <a:pt x="254334" y="120469"/>
                </a:lnTo>
                <a:close/>
                <a:moveTo>
                  <a:pt x="191313" y="125948"/>
                </a:moveTo>
                <a:lnTo>
                  <a:pt x="190014" y="130064"/>
                </a:lnTo>
                <a:lnTo>
                  <a:pt x="187418" y="131078"/>
                </a:lnTo>
                <a:lnTo>
                  <a:pt x="188748" y="126961"/>
                </a:lnTo>
                <a:lnTo>
                  <a:pt x="191313" y="125948"/>
                </a:lnTo>
                <a:close/>
                <a:moveTo>
                  <a:pt x="263043" y="125409"/>
                </a:moveTo>
                <a:lnTo>
                  <a:pt x="264627" y="129684"/>
                </a:lnTo>
                <a:lnTo>
                  <a:pt x="264500" y="129811"/>
                </a:lnTo>
                <a:lnTo>
                  <a:pt x="258863" y="132091"/>
                </a:lnTo>
                <a:lnTo>
                  <a:pt x="257375" y="127721"/>
                </a:lnTo>
                <a:lnTo>
                  <a:pt x="263043" y="125409"/>
                </a:lnTo>
                <a:close/>
                <a:moveTo>
                  <a:pt x="222697" y="122084"/>
                </a:moveTo>
                <a:lnTo>
                  <a:pt x="225515" y="130413"/>
                </a:lnTo>
                <a:lnTo>
                  <a:pt x="220195" y="132440"/>
                </a:lnTo>
                <a:cubicBezTo>
                  <a:pt x="219213" y="129748"/>
                  <a:pt x="218263" y="127024"/>
                  <a:pt x="217345" y="124332"/>
                </a:cubicBezTo>
                <a:lnTo>
                  <a:pt x="217377" y="124301"/>
                </a:lnTo>
                <a:lnTo>
                  <a:pt x="222697" y="122084"/>
                </a:lnTo>
                <a:close/>
                <a:moveTo>
                  <a:pt x="188241" y="127151"/>
                </a:moveTo>
                <a:lnTo>
                  <a:pt x="186943" y="131268"/>
                </a:lnTo>
                <a:lnTo>
                  <a:pt x="183269" y="132725"/>
                </a:lnTo>
                <a:cubicBezTo>
                  <a:pt x="182541" y="131743"/>
                  <a:pt x="181844" y="130825"/>
                  <a:pt x="181179" y="129969"/>
                </a:cubicBezTo>
                <a:lnTo>
                  <a:pt x="188241" y="127151"/>
                </a:lnTo>
                <a:close/>
                <a:moveTo>
                  <a:pt x="279100" y="118790"/>
                </a:moveTo>
                <a:lnTo>
                  <a:pt x="281918" y="123034"/>
                </a:lnTo>
                <a:lnTo>
                  <a:pt x="266242" y="132788"/>
                </a:lnTo>
                <a:lnTo>
                  <a:pt x="265165" y="129843"/>
                </a:lnTo>
                <a:lnTo>
                  <a:pt x="279100" y="118790"/>
                </a:lnTo>
                <a:close/>
                <a:moveTo>
                  <a:pt x="256931" y="127911"/>
                </a:moveTo>
                <a:lnTo>
                  <a:pt x="258451" y="132250"/>
                </a:lnTo>
                <a:lnTo>
                  <a:pt x="250724" y="135385"/>
                </a:lnTo>
                <a:lnTo>
                  <a:pt x="249236" y="131046"/>
                </a:lnTo>
                <a:lnTo>
                  <a:pt x="256931" y="127911"/>
                </a:lnTo>
                <a:close/>
                <a:moveTo>
                  <a:pt x="244454" y="124206"/>
                </a:moveTo>
                <a:lnTo>
                  <a:pt x="246955" y="131458"/>
                </a:lnTo>
                <a:lnTo>
                  <a:pt x="236885" y="135480"/>
                </a:lnTo>
                <a:lnTo>
                  <a:pt x="234383" y="128038"/>
                </a:lnTo>
                <a:lnTo>
                  <a:pt x="244454" y="124206"/>
                </a:lnTo>
                <a:close/>
                <a:moveTo>
                  <a:pt x="202682" y="125441"/>
                </a:moveTo>
                <a:lnTo>
                  <a:pt x="203981" y="129399"/>
                </a:lnTo>
                <a:lnTo>
                  <a:pt x="189223" y="135543"/>
                </a:lnTo>
                <a:lnTo>
                  <a:pt x="190996" y="130128"/>
                </a:lnTo>
                <a:lnTo>
                  <a:pt x="202682" y="125441"/>
                </a:lnTo>
                <a:close/>
                <a:moveTo>
                  <a:pt x="186753" y="131838"/>
                </a:moveTo>
                <a:lnTo>
                  <a:pt x="185486" y="135828"/>
                </a:lnTo>
                <a:cubicBezTo>
                  <a:pt x="184821" y="134878"/>
                  <a:pt x="184187" y="133960"/>
                  <a:pt x="183554" y="133105"/>
                </a:cubicBezTo>
                <a:lnTo>
                  <a:pt x="186753" y="131838"/>
                </a:lnTo>
                <a:close/>
                <a:moveTo>
                  <a:pt x="103970" y="106313"/>
                </a:moveTo>
                <a:cubicBezTo>
                  <a:pt x="106155" y="106946"/>
                  <a:pt x="108182" y="108466"/>
                  <a:pt x="110303" y="110081"/>
                </a:cubicBezTo>
                <a:cubicBezTo>
                  <a:pt x="112457" y="111697"/>
                  <a:pt x="114610" y="113343"/>
                  <a:pt x="117207" y="114293"/>
                </a:cubicBezTo>
                <a:cubicBezTo>
                  <a:pt x="118252" y="114705"/>
                  <a:pt x="119266" y="115022"/>
                  <a:pt x="120247" y="115338"/>
                </a:cubicBezTo>
                <a:cubicBezTo>
                  <a:pt x="124238" y="116605"/>
                  <a:pt x="127690" y="117714"/>
                  <a:pt x="131712" y="122939"/>
                </a:cubicBezTo>
                <a:cubicBezTo>
                  <a:pt x="132535" y="123984"/>
                  <a:pt x="133580" y="124807"/>
                  <a:pt x="134752" y="125409"/>
                </a:cubicBezTo>
                <a:lnTo>
                  <a:pt x="133739" y="130001"/>
                </a:lnTo>
                <a:lnTo>
                  <a:pt x="114959" y="127246"/>
                </a:lnTo>
                <a:cubicBezTo>
                  <a:pt x="114895" y="127246"/>
                  <a:pt x="114832" y="127246"/>
                  <a:pt x="114769" y="127278"/>
                </a:cubicBezTo>
                <a:cubicBezTo>
                  <a:pt x="114737" y="127341"/>
                  <a:pt x="114705" y="127373"/>
                  <a:pt x="114674" y="127436"/>
                </a:cubicBezTo>
                <a:lnTo>
                  <a:pt x="113502" y="136177"/>
                </a:lnTo>
                <a:lnTo>
                  <a:pt x="107485" y="135575"/>
                </a:lnTo>
                <a:lnTo>
                  <a:pt x="104286" y="124617"/>
                </a:lnTo>
                <a:cubicBezTo>
                  <a:pt x="104223" y="124427"/>
                  <a:pt x="104128" y="124269"/>
                  <a:pt x="103970" y="124111"/>
                </a:cubicBezTo>
                <a:lnTo>
                  <a:pt x="103653" y="123794"/>
                </a:lnTo>
                <a:lnTo>
                  <a:pt x="103970" y="106313"/>
                </a:lnTo>
                <a:close/>
                <a:moveTo>
                  <a:pt x="216521" y="124649"/>
                </a:moveTo>
                <a:cubicBezTo>
                  <a:pt x="217472" y="127341"/>
                  <a:pt x="218422" y="130064"/>
                  <a:pt x="219340" y="132756"/>
                </a:cubicBezTo>
                <a:cubicBezTo>
                  <a:pt x="215065" y="134403"/>
                  <a:pt x="210916" y="136018"/>
                  <a:pt x="207211" y="137475"/>
                </a:cubicBezTo>
                <a:lnTo>
                  <a:pt x="204614" y="129621"/>
                </a:lnTo>
                <a:lnTo>
                  <a:pt x="216521" y="124649"/>
                </a:lnTo>
                <a:close/>
                <a:moveTo>
                  <a:pt x="115085" y="127721"/>
                </a:moveTo>
                <a:lnTo>
                  <a:pt x="133644" y="130445"/>
                </a:lnTo>
                <a:lnTo>
                  <a:pt x="131997" y="138077"/>
                </a:lnTo>
                <a:lnTo>
                  <a:pt x="113945" y="136240"/>
                </a:lnTo>
                <a:lnTo>
                  <a:pt x="115085" y="127721"/>
                </a:lnTo>
                <a:close/>
                <a:moveTo>
                  <a:pt x="264785" y="130128"/>
                </a:moveTo>
                <a:lnTo>
                  <a:pt x="267002" y="136145"/>
                </a:lnTo>
                <a:cubicBezTo>
                  <a:pt x="267002" y="136145"/>
                  <a:pt x="267034" y="136177"/>
                  <a:pt x="267034" y="136177"/>
                </a:cubicBezTo>
                <a:lnTo>
                  <a:pt x="261112" y="138520"/>
                </a:lnTo>
                <a:lnTo>
                  <a:pt x="259021" y="132503"/>
                </a:lnTo>
                <a:lnTo>
                  <a:pt x="264690" y="130191"/>
                </a:lnTo>
                <a:lnTo>
                  <a:pt x="264753" y="130160"/>
                </a:lnTo>
                <a:lnTo>
                  <a:pt x="264785" y="130128"/>
                </a:lnTo>
                <a:close/>
                <a:moveTo>
                  <a:pt x="189856" y="130603"/>
                </a:moveTo>
                <a:lnTo>
                  <a:pt x="187291" y="138552"/>
                </a:lnTo>
                <a:cubicBezTo>
                  <a:pt x="186784" y="137792"/>
                  <a:pt x="186278" y="137032"/>
                  <a:pt x="185771" y="136303"/>
                </a:cubicBezTo>
                <a:lnTo>
                  <a:pt x="187323" y="131616"/>
                </a:lnTo>
                <a:lnTo>
                  <a:pt x="189856" y="130603"/>
                </a:lnTo>
                <a:close/>
                <a:moveTo>
                  <a:pt x="234003" y="128133"/>
                </a:moveTo>
                <a:lnTo>
                  <a:pt x="236505" y="135607"/>
                </a:lnTo>
                <a:lnTo>
                  <a:pt x="228777" y="138678"/>
                </a:lnTo>
                <a:lnTo>
                  <a:pt x="226212" y="131110"/>
                </a:lnTo>
                <a:cubicBezTo>
                  <a:pt x="228841" y="130096"/>
                  <a:pt x="231469" y="129114"/>
                  <a:pt x="234003" y="128133"/>
                </a:cubicBezTo>
                <a:close/>
                <a:moveTo>
                  <a:pt x="247082" y="131901"/>
                </a:moveTo>
                <a:lnTo>
                  <a:pt x="248602" y="136272"/>
                </a:lnTo>
                <a:lnTo>
                  <a:pt x="238531" y="140325"/>
                </a:lnTo>
                <a:lnTo>
                  <a:pt x="237043" y="135923"/>
                </a:lnTo>
                <a:lnTo>
                  <a:pt x="247082" y="131901"/>
                </a:lnTo>
                <a:close/>
                <a:moveTo>
                  <a:pt x="225801" y="131268"/>
                </a:moveTo>
                <a:lnTo>
                  <a:pt x="228302" y="138900"/>
                </a:lnTo>
                <a:lnTo>
                  <a:pt x="223109" y="140990"/>
                </a:lnTo>
                <a:cubicBezTo>
                  <a:pt x="222222" y="138457"/>
                  <a:pt x="221335" y="135923"/>
                  <a:pt x="220448" y="133326"/>
                </a:cubicBezTo>
                <a:lnTo>
                  <a:pt x="225801" y="131268"/>
                </a:lnTo>
                <a:close/>
                <a:moveTo>
                  <a:pt x="258578" y="132661"/>
                </a:moveTo>
                <a:lnTo>
                  <a:pt x="260668" y="138678"/>
                </a:lnTo>
                <a:lnTo>
                  <a:pt x="252878" y="141719"/>
                </a:lnTo>
                <a:lnTo>
                  <a:pt x="250851" y="135828"/>
                </a:lnTo>
                <a:lnTo>
                  <a:pt x="258578" y="132661"/>
                </a:lnTo>
                <a:close/>
                <a:moveTo>
                  <a:pt x="280715" y="131300"/>
                </a:moveTo>
                <a:lnTo>
                  <a:pt x="284230" y="140610"/>
                </a:lnTo>
                <a:lnTo>
                  <a:pt x="280493" y="141909"/>
                </a:lnTo>
                <a:lnTo>
                  <a:pt x="277389" y="132598"/>
                </a:lnTo>
                <a:lnTo>
                  <a:pt x="280715" y="131300"/>
                </a:lnTo>
                <a:close/>
                <a:moveTo>
                  <a:pt x="161069" y="122749"/>
                </a:moveTo>
                <a:cubicBezTo>
                  <a:pt x="168448" y="124301"/>
                  <a:pt x="175320" y="125789"/>
                  <a:pt x="175985" y="125916"/>
                </a:cubicBezTo>
                <a:cubicBezTo>
                  <a:pt x="177315" y="126549"/>
                  <a:pt x="181020" y="131110"/>
                  <a:pt x="185074" y="136968"/>
                </a:cubicBezTo>
                <a:lnTo>
                  <a:pt x="183016" y="143460"/>
                </a:lnTo>
                <a:cubicBezTo>
                  <a:pt x="181369" y="141845"/>
                  <a:pt x="179659" y="140357"/>
                  <a:pt x="177822" y="138995"/>
                </a:cubicBezTo>
                <a:cubicBezTo>
                  <a:pt x="172026" y="134656"/>
                  <a:pt x="165946" y="131965"/>
                  <a:pt x="160119" y="130096"/>
                </a:cubicBezTo>
                <a:lnTo>
                  <a:pt x="161069" y="122749"/>
                </a:lnTo>
                <a:close/>
                <a:moveTo>
                  <a:pt x="236663" y="136050"/>
                </a:moveTo>
                <a:lnTo>
                  <a:pt x="238088" y="140484"/>
                </a:lnTo>
                <a:lnTo>
                  <a:pt x="230393" y="143650"/>
                </a:lnTo>
                <a:lnTo>
                  <a:pt x="228872" y="139185"/>
                </a:lnTo>
                <a:lnTo>
                  <a:pt x="236663" y="136050"/>
                </a:lnTo>
                <a:close/>
                <a:moveTo>
                  <a:pt x="204107" y="129843"/>
                </a:moveTo>
                <a:lnTo>
                  <a:pt x="206736" y="137665"/>
                </a:lnTo>
                <a:cubicBezTo>
                  <a:pt x="203664" y="138868"/>
                  <a:pt x="200940" y="139977"/>
                  <a:pt x="198723" y="140832"/>
                </a:cubicBezTo>
                <a:lnTo>
                  <a:pt x="198628" y="140832"/>
                </a:lnTo>
                <a:cubicBezTo>
                  <a:pt x="198565" y="140864"/>
                  <a:pt x="198502" y="140895"/>
                  <a:pt x="198502" y="140959"/>
                </a:cubicBezTo>
                <a:cubicBezTo>
                  <a:pt x="195905" y="142004"/>
                  <a:pt x="194036" y="142795"/>
                  <a:pt x="193276" y="143175"/>
                </a:cubicBezTo>
                <a:cubicBezTo>
                  <a:pt x="192516" y="143555"/>
                  <a:pt x="191756" y="144030"/>
                  <a:pt x="191028" y="144474"/>
                </a:cubicBezTo>
                <a:cubicBezTo>
                  <a:pt x="190046" y="142795"/>
                  <a:pt x="189001" y="141149"/>
                  <a:pt x="187956" y="139565"/>
                </a:cubicBezTo>
                <a:lnTo>
                  <a:pt x="187924" y="139565"/>
                </a:lnTo>
                <a:lnTo>
                  <a:pt x="189033" y="136113"/>
                </a:lnTo>
                <a:lnTo>
                  <a:pt x="204107" y="129843"/>
                </a:lnTo>
                <a:close/>
                <a:moveTo>
                  <a:pt x="185391" y="137443"/>
                </a:moveTo>
                <a:cubicBezTo>
                  <a:pt x="185897" y="138172"/>
                  <a:pt x="186404" y="138932"/>
                  <a:pt x="186911" y="139724"/>
                </a:cubicBezTo>
                <a:lnTo>
                  <a:pt x="185042" y="145582"/>
                </a:lnTo>
                <a:cubicBezTo>
                  <a:pt x="184504" y="144981"/>
                  <a:pt x="183966" y="144379"/>
                  <a:pt x="183364" y="143809"/>
                </a:cubicBezTo>
                <a:lnTo>
                  <a:pt x="185391" y="137443"/>
                </a:lnTo>
                <a:close/>
                <a:moveTo>
                  <a:pt x="228461" y="139343"/>
                </a:moveTo>
                <a:lnTo>
                  <a:pt x="229949" y="143809"/>
                </a:lnTo>
                <a:lnTo>
                  <a:pt x="224755" y="145899"/>
                </a:lnTo>
                <a:lnTo>
                  <a:pt x="223235" y="141434"/>
                </a:lnTo>
                <a:lnTo>
                  <a:pt x="228461" y="139343"/>
                </a:lnTo>
                <a:close/>
                <a:moveTo>
                  <a:pt x="276946" y="132756"/>
                </a:moveTo>
                <a:lnTo>
                  <a:pt x="280050" y="142035"/>
                </a:lnTo>
                <a:lnTo>
                  <a:pt x="264215" y="147387"/>
                </a:lnTo>
                <a:lnTo>
                  <a:pt x="261238" y="138900"/>
                </a:lnTo>
                <a:lnTo>
                  <a:pt x="276946" y="132756"/>
                </a:lnTo>
                <a:close/>
                <a:moveTo>
                  <a:pt x="187576" y="140705"/>
                </a:moveTo>
                <a:cubicBezTo>
                  <a:pt x="188494" y="142099"/>
                  <a:pt x="189381" y="143524"/>
                  <a:pt x="190268" y="144949"/>
                </a:cubicBezTo>
                <a:cubicBezTo>
                  <a:pt x="189064" y="145741"/>
                  <a:pt x="187924" y="146627"/>
                  <a:pt x="186848" y="147577"/>
                </a:cubicBezTo>
                <a:cubicBezTo>
                  <a:pt x="186499" y="147197"/>
                  <a:pt x="186119" y="146754"/>
                  <a:pt x="185771" y="146374"/>
                </a:cubicBezTo>
                <a:lnTo>
                  <a:pt x="187576" y="140705"/>
                </a:lnTo>
                <a:close/>
                <a:moveTo>
                  <a:pt x="238278" y="140895"/>
                </a:moveTo>
                <a:lnTo>
                  <a:pt x="239672" y="145012"/>
                </a:lnTo>
                <a:lnTo>
                  <a:pt x="231913" y="147926"/>
                </a:lnTo>
                <a:lnTo>
                  <a:pt x="230583" y="144030"/>
                </a:lnTo>
                <a:lnTo>
                  <a:pt x="238278" y="140895"/>
                </a:lnTo>
                <a:close/>
                <a:moveTo>
                  <a:pt x="260827" y="139090"/>
                </a:moveTo>
                <a:lnTo>
                  <a:pt x="263772" y="147577"/>
                </a:lnTo>
                <a:lnTo>
                  <a:pt x="260700" y="148622"/>
                </a:lnTo>
                <a:lnTo>
                  <a:pt x="257881" y="140262"/>
                </a:lnTo>
                <a:lnTo>
                  <a:pt x="260827" y="139090"/>
                </a:lnTo>
                <a:close/>
                <a:moveTo>
                  <a:pt x="248792" y="136652"/>
                </a:moveTo>
                <a:lnTo>
                  <a:pt x="251547" y="144696"/>
                </a:lnTo>
                <a:lnTo>
                  <a:pt x="241413" y="148717"/>
                </a:lnTo>
                <a:lnTo>
                  <a:pt x="238721" y="140737"/>
                </a:lnTo>
                <a:lnTo>
                  <a:pt x="248792" y="136652"/>
                </a:lnTo>
                <a:close/>
                <a:moveTo>
                  <a:pt x="136874" y="126391"/>
                </a:moveTo>
                <a:cubicBezTo>
                  <a:pt x="139597" y="127468"/>
                  <a:pt x="143018" y="128228"/>
                  <a:pt x="146913" y="129083"/>
                </a:cubicBezTo>
                <a:cubicBezTo>
                  <a:pt x="150681" y="129906"/>
                  <a:pt x="154830" y="130825"/>
                  <a:pt x="159137" y="132186"/>
                </a:cubicBezTo>
                <a:lnTo>
                  <a:pt x="155622" y="149129"/>
                </a:lnTo>
                <a:lnTo>
                  <a:pt x="132725" y="145519"/>
                </a:lnTo>
                <a:lnTo>
                  <a:pt x="133929" y="140009"/>
                </a:lnTo>
                <a:lnTo>
                  <a:pt x="141434" y="141275"/>
                </a:lnTo>
                <a:lnTo>
                  <a:pt x="141497" y="141275"/>
                </a:lnTo>
                <a:cubicBezTo>
                  <a:pt x="141507" y="141276"/>
                  <a:pt x="141516" y="141277"/>
                  <a:pt x="141524" y="141277"/>
                </a:cubicBezTo>
                <a:cubicBezTo>
                  <a:pt x="141784" y="141277"/>
                  <a:pt x="141805" y="140831"/>
                  <a:pt x="141529" y="140800"/>
                </a:cubicBezTo>
                <a:lnTo>
                  <a:pt x="134024" y="139565"/>
                </a:lnTo>
                <a:lnTo>
                  <a:pt x="136874" y="126391"/>
                </a:lnTo>
                <a:close/>
                <a:moveTo>
                  <a:pt x="207021" y="138520"/>
                </a:moveTo>
                <a:lnTo>
                  <a:pt x="209554" y="146057"/>
                </a:lnTo>
                <a:lnTo>
                  <a:pt x="201384" y="149319"/>
                </a:lnTo>
                <a:lnTo>
                  <a:pt x="199103" y="141687"/>
                </a:lnTo>
                <a:cubicBezTo>
                  <a:pt x="201320" y="140769"/>
                  <a:pt x="204012" y="139692"/>
                  <a:pt x="207021" y="138520"/>
                </a:cubicBezTo>
                <a:close/>
                <a:moveTo>
                  <a:pt x="184947" y="148939"/>
                </a:moveTo>
                <a:lnTo>
                  <a:pt x="185201" y="149224"/>
                </a:lnTo>
                <a:cubicBezTo>
                  <a:pt x="185016" y="149440"/>
                  <a:pt x="184861" y="149626"/>
                  <a:pt x="184677" y="149840"/>
                </a:cubicBezTo>
                <a:lnTo>
                  <a:pt x="184677" y="149840"/>
                </a:lnTo>
                <a:lnTo>
                  <a:pt x="184947" y="148939"/>
                </a:lnTo>
                <a:close/>
                <a:moveTo>
                  <a:pt x="257501" y="140389"/>
                </a:moveTo>
                <a:lnTo>
                  <a:pt x="260320" y="148717"/>
                </a:lnTo>
                <a:lnTo>
                  <a:pt x="255886" y="150238"/>
                </a:lnTo>
                <a:lnTo>
                  <a:pt x="253099" y="142130"/>
                </a:lnTo>
                <a:lnTo>
                  <a:pt x="257501" y="140389"/>
                </a:lnTo>
                <a:close/>
                <a:moveTo>
                  <a:pt x="219593" y="133675"/>
                </a:moveTo>
                <a:cubicBezTo>
                  <a:pt x="221050" y="137950"/>
                  <a:pt x="222507" y="142194"/>
                  <a:pt x="223932" y="146247"/>
                </a:cubicBezTo>
                <a:lnTo>
                  <a:pt x="211708" y="151219"/>
                </a:lnTo>
                <a:lnTo>
                  <a:pt x="207464" y="138393"/>
                </a:lnTo>
                <a:cubicBezTo>
                  <a:pt x="211138" y="136937"/>
                  <a:pt x="215286" y="135322"/>
                  <a:pt x="219593" y="133675"/>
                </a:cubicBezTo>
                <a:close/>
                <a:moveTo>
                  <a:pt x="198660" y="141877"/>
                </a:moveTo>
                <a:lnTo>
                  <a:pt x="200940" y="149446"/>
                </a:lnTo>
                <a:cubicBezTo>
                  <a:pt x="200940" y="149478"/>
                  <a:pt x="200972" y="149478"/>
                  <a:pt x="200972" y="149478"/>
                </a:cubicBezTo>
                <a:lnTo>
                  <a:pt x="195145" y="151789"/>
                </a:lnTo>
                <a:cubicBezTo>
                  <a:pt x="194068" y="149699"/>
                  <a:pt x="192833" y="147482"/>
                  <a:pt x="191503" y="145266"/>
                </a:cubicBezTo>
                <a:cubicBezTo>
                  <a:pt x="192200" y="144822"/>
                  <a:pt x="192928" y="144411"/>
                  <a:pt x="193688" y="143999"/>
                </a:cubicBezTo>
                <a:cubicBezTo>
                  <a:pt x="194448" y="143619"/>
                  <a:pt x="196190" y="142890"/>
                  <a:pt x="198660" y="141877"/>
                </a:cubicBezTo>
                <a:close/>
                <a:moveTo>
                  <a:pt x="239830" y="145424"/>
                </a:moveTo>
                <a:lnTo>
                  <a:pt x="240970" y="148876"/>
                </a:lnTo>
                <a:lnTo>
                  <a:pt x="233274" y="151948"/>
                </a:lnTo>
                <a:lnTo>
                  <a:pt x="232008" y="148401"/>
                </a:lnTo>
                <a:lnTo>
                  <a:pt x="239830" y="145424"/>
                </a:lnTo>
                <a:close/>
                <a:moveTo>
                  <a:pt x="269219" y="146659"/>
                </a:moveTo>
                <a:lnTo>
                  <a:pt x="270454" y="150491"/>
                </a:lnTo>
                <a:lnTo>
                  <a:pt x="265767" y="152169"/>
                </a:lnTo>
                <a:lnTo>
                  <a:pt x="264563" y="148242"/>
                </a:lnTo>
                <a:lnTo>
                  <a:pt x="269219" y="146659"/>
                </a:lnTo>
                <a:close/>
                <a:moveTo>
                  <a:pt x="107612" y="136050"/>
                </a:moveTo>
                <a:lnTo>
                  <a:pt x="131902" y="138520"/>
                </a:lnTo>
                <a:lnTo>
                  <a:pt x="128766" y="152929"/>
                </a:lnTo>
                <a:lnTo>
                  <a:pt x="111507" y="149509"/>
                </a:lnTo>
                <a:lnTo>
                  <a:pt x="107612" y="136050"/>
                </a:lnTo>
                <a:close/>
                <a:moveTo>
                  <a:pt x="251706" y="145107"/>
                </a:moveTo>
                <a:lnTo>
                  <a:pt x="253796" y="151251"/>
                </a:lnTo>
                <a:lnTo>
                  <a:pt x="248824" y="153214"/>
                </a:lnTo>
                <a:cubicBezTo>
                  <a:pt x="248824" y="153183"/>
                  <a:pt x="248824" y="153183"/>
                  <a:pt x="248824" y="153183"/>
                </a:cubicBezTo>
                <a:lnTo>
                  <a:pt x="246639" y="147134"/>
                </a:lnTo>
                <a:lnTo>
                  <a:pt x="251706" y="145107"/>
                </a:lnTo>
                <a:close/>
                <a:moveTo>
                  <a:pt x="230107" y="144252"/>
                </a:moveTo>
                <a:lnTo>
                  <a:pt x="232768" y="152169"/>
                </a:lnTo>
                <a:lnTo>
                  <a:pt x="227637" y="154196"/>
                </a:lnTo>
                <a:lnTo>
                  <a:pt x="224914" y="146342"/>
                </a:lnTo>
                <a:lnTo>
                  <a:pt x="230107" y="144252"/>
                </a:lnTo>
                <a:close/>
                <a:moveTo>
                  <a:pt x="246132" y="147356"/>
                </a:moveTo>
                <a:lnTo>
                  <a:pt x="248317" y="153373"/>
                </a:lnTo>
                <a:lnTo>
                  <a:pt x="248349" y="153404"/>
                </a:lnTo>
                <a:lnTo>
                  <a:pt x="243535" y="155305"/>
                </a:lnTo>
                <a:lnTo>
                  <a:pt x="241508" y="149193"/>
                </a:lnTo>
                <a:lnTo>
                  <a:pt x="246132" y="147356"/>
                </a:lnTo>
                <a:close/>
                <a:moveTo>
                  <a:pt x="273177" y="145361"/>
                </a:moveTo>
                <a:lnTo>
                  <a:pt x="276281" y="154260"/>
                </a:lnTo>
                <a:lnTo>
                  <a:pt x="272576" y="155653"/>
                </a:lnTo>
                <a:lnTo>
                  <a:pt x="269599" y="146564"/>
                </a:lnTo>
                <a:lnTo>
                  <a:pt x="273177" y="145361"/>
                </a:lnTo>
                <a:close/>
                <a:moveTo>
                  <a:pt x="260541" y="149636"/>
                </a:moveTo>
                <a:lnTo>
                  <a:pt x="262315" y="154830"/>
                </a:lnTo>
                <a:lnTo>
                  <a:pt x="256456" y="156825"/>
                </a:lnTo>
                <a:lnTo>
                  <a:pt x="256044" y="151188"/>
                </a:lnTo>
                <a:lnTo>
                  <a:pt x="260541" y="149636"/>
                </a:lnTo>
                <a:close/>
                <a:moveTo>
                  <a:pt x="276408" y="154671"/>
                </a:moveTo>
                <a:lnTo>
                  <a:pt x="276819" y="155780"/>
                </a:lnTo>
                <a:lnTo>
                  <a:pt x="273082" y="157205"/>
                </a:lnTo>
                <a:lnTo>
                  <a:pt x="272702" y="156096"/>
                </a:lnTo>
                <a:lnTo>
                  <a:pt x="276408" y="154671"/>
                </a:lnTo>
                <a:close/>
                <a:moveTo>
                  <a:pt x="270549" y="150966"/>
                </a:moveTo>
                <a:lnTo>
                  <a:pt x="272132" y="155811"/>
                </a:lnTo>
                <a:lnTo>
                  <a:pt x="267445" y="157616"/>
                </a:lnTo>
                <a:lnTo>
                  <a:pt x="265862" y="152644"/>
                </a:lnTo>
                <a:lnTo>
                  <a:pt x="270549" y="150966"/>
                </a:lnTo>
                <a:close/>
                <a:moveTo>
                  <a:pt x="132630" y="145962"/>
                </a:moveTo>
                <a:lnTo>
                  <a:pt x="155527" y="149573"/>
                </a:lnTo>
                <a:lnTo>
                  <a:pt x="153975" y="157046"/>
                </a:lnTo>
                <a:lnTo>
                  <a:pt x="153785" y="157870"/>
                </a:lnTo>
                <a:lnTo>
                  <a:pt x="131047" y="153373"/>
                </a:lnTo>
                <a:lnTo>
                  <a:pt x="132630" y="145962"/>
                </a:lnTo>
                <a:close/>
                <a:moveTo>
                  <a:pt x="241065" y="149351"/>
                </a:moveTo>
                <a:lnTo>
                  <a:pt x="243123" y="155463"/>
                </a:lnTo>
                <a:lnTo>
                  <a:pt x="235396" y="158503"/>
                </a:lnTo>
                <a:lnTo>
                  <a:pt x="233338" y="152423"/>
                </a:lnTo>
                <a:lnTo>
                  <a:pt x="241065" y="149351"/>
                </a:lnTo>
                <a:close/>
                <a:moveTo>
                  <a:pt x="264120" y="148401"/>
                </a:moveTo>
                <a:lnTo>
                  <a:pt x="267065" y="157743"/>
                </a:lnTo>
                <a:lnTo>
                  <a:pt x="264215" y="158852"/>
                </a:lnTo>
                <a:lnTo>
                  <a:pt x="261048" y="149446"/>
                </a:lnTo>
                <a:lnTo>
                  <a:pt x="264120" y="148401"/>
                </a:lnTo>
                <a:close/>
                <a:moveTo>
                  <a:pt x="272291" y="156255"/>
                </a:moveTo>
                <a:lnTo>
                  <a:pt x="272639" y="157363"/>
                </a:lnTo>
                <a:lnTo>
                  <a:pt x="267920" y="159168"/>
                </a:lnTo>
                <a:lnTo>
                  <a:pt x="267572" y="158060"/>
                </a:lnTo>
                <a:lnTo>
                  <a:pt x="272291" y="156255"/>
                </a:lnTo>
                <a:close/>
                <a:moveTo>
                  <a:pt x="232926" y="152613"/>
                </a:moveTo>
                <a:lnTo>
                  <a:pt x="234985" y="158662"/>
                </a:lnTo>
                <a:lnTo>
                  <a:pt x="229854" y="160688"/>
                </a:lnTo>
                <a:cubicBezTo>
                  <a:pt x="229189" y="158788"/>
                  <a:pt x="228524" y="156761"/>
                  <a:pt x="227796" y="154640"/>
                </a:cubicBezTo>
                <a:lnTo>
                  <a:pt x="232926" y="152613"/>
                </a:lnTo>
                <a:close/>
                <a:moveTo>
                  <a:pt x="63180" y="0"/>
                </a:moveTo>
                <a:lnTo>
                  <a:pt x="64542" y="2724"/>
                </a:lnTo>
                <a:lnTo>
                  <a:pt x="60108" y="4909"/>
                </a:lnTo>
                <a:lnTo>
                  <a:pt x="57954" y="32"/>
                </a:lnTo>
                <a:lnTo>
                  <a:pt x="56941" y="32"/>
                </a:lnTo>
                <a:lnTo>
                  <a:pt x="57131" y="444"/>
                </a:lnTo>
                <a:lnTo>
                  <a:pt x="49847" y="3009"/>
                </a:lnTo>
                <a:lnTo>
                  <a:pt x="48675" y="32"/>
                </a:lnTo>
                <a:lnTo>
                  <a:pt x="48200" y="32"/>
                </a:lnTo>
                <a:lnTo>
                  <a:pt x="43007" y="1805"/>
                </a:lnTo>
                <a:lnTo>
                  <a:pt x="42215" y="32"/>
                </a:lnTo>
                <a:lnTo>
                  <a:pt x="41740" y="32"/>
                </a:lnTo>
                <a:lnTo>
                  <a:pt x="43988" y="5067"/>
                </a:lnTo>
                <a:lnTo>
                  <a:pt x="39428" y="6651"/>
                </a:lnTo>
                <a:lnTo>
                  <a:pt x="36356" y="32"/>
                </a:lnTo>
                <a:lnTo>
                  <a:pt x="35849" y="32"/>
                </a:lnTo>
                <a:lnTo>
                  <a:pt x="37180" y="2851"/>
                </a:lnTo>
                <a:lnTo>
                  <a:pt x="32619" y="4814"/>
                </a:lnTo>
                <a:lnTo>
                  <a:pt x="30656" y="32"/>
                </a:lnTo>
                <a:lnTo>
                  <a:pt x="29674" y="32"/>
                </a:lnTo>
                <a:lnTo>
                  <a:pt x="33253" y="8804"/>
                </a:lnTo>
                <a:lnTo>
                  <a:pt x="21503" y="12921"/>
                </a:lnTo>
                <a:lnTo>
                  <a:pt x="26792" y="32"/>
                </a:lnTo>
                <a:lnTo>
                  <a:pt x="26285" y="32"/>
                </a:lnTo>
                <a:lnTo>
                  <a:pt x="22327" y="9691"/>
                </a:lnTo>
                <a:lnTo>
                  <a:pt x="17576" y="32"/>
                </a:lnTo>
                <a:lnTo>
                  <a:pt x="17070" y="32"/>
                </a:lnTo>
                <a:lnTo>
                  <a:pt x="22073" y="10261"/>
                </a:lnTo>
                <a:lnTo>
                  <a:pt x="21060" y="12763"/>
                </a:lnTo>
                <a:lnTo>
                  <a:pt x="14631" y="32"/>
                </a:lnTo>
                <a:lnTo>
                  <a:pt x="12066" y="32"/>
                </a:lnTo>
                <a:lnTo>
                  <a:pt x="15011" y="5891"/>
                </a:lnTo>
                <a:lnTo>
                  <a:pt x="5922" y="8583"/>
                </a:lnTo>
                <a:lnTo>
                  <a:pt x="2280" y="412"/>
                </a:lnTo>
                <a:lnTo>
                  <a:pt x="2122" y="32"/>
                </a:lnTo>
                <a:lnTo>
                  <a:pt x="1615" y="32"/>
                </a:lnTo>
                <a:lnTo>
                  <a:pt x="1774" y="380"/>
                </a:lnTo>
                <a:lnTo>
                  <a:pt x="32" y="1235"/>
                </a:lnTo>
                <a:lnTo>
                  <a:pt x="32" y="1742"/>
                </a:lnTo>
                <a:lnTo>
                  <a:pt x="1964" y="824"/>
                </a:lnTo>
                <a:lnTo>
                  <a:pt x="3642" y="4592"/>
                </a:lnTo>
                <a:lnTo>
                  <a:pt x="95" y="6936"/>
                </a:lnTo>
                <a:lnTo>
                  <a:pt x="32" y="6809"/>
                </a:lnTo>
                <a:lnTo>
                  <a:pt x="32" y="7664"/>
                </a:lnTo>
                <a:lnTo>
                  <a:pt x="2059" y="10894"/>
                </a:lnTo>
                <a:lnTo>
                  <a:pt x="32" y="12130"/>
                </a:lnTo>
                <a:lnTo>
                  <a:pt x="32" y="12668"/>
                </a:lnTo>
                <a:lnTo>
                  <a:pt x="2312" y="11274"/>
                </a:lnTo>
                <a:lnTo>
                  <a:pt x="4244" y="14346"/>
                </a:lnTo>
                <a:lnTo>
                  <a:pt x="697" y="16215"/>
                </a:lnTo>
                <a:lnTo>
                  <a:pt x="63" y="15075"/>
                </a:lnTo>
                <a:lnTo>
                  <a:pt x="63" y="15993"/>
                </a:lnTo>
                <a:lnTo>
                  <a:pt x="253" y="16437"/>
                </a:lnTo>
                <a:lnTo>
                  <a:pt x="32" y="16532"/>
                </a:lnTo>
                <a:lnTo>
                  <a:pt x="32" y="17070"/>
                </a:lnTo>
                <a:lnTo>
                  <a:pt x="475" y="16817"/>
                </a:lnTo>
                <a:lnTo>
                  <a:pt x="2059" y="19698"/>
                </a:lnTo>
                <a:lnTo>
                  <a:pt x="1552" y="19888"/>
                </a:lnTo>
                <a:lnTo>
                  <a:pt x="792" y="19793"/>
                </a:lnTo>
                <a:lnTo>
                  <a:pt x="0" y="18812"/>
                </a:lnTo>
                <a:lnTo>
                  <a:pt x="0" y="22517"/>
                </a:lnTo>
                <a:lnTo>
                  <a:pt x="32" y="22549"/>
                </a:lnTo>
                <a:lnTo>
                  <a:pt x="0" y="22580"/>
                </a:lnTo>
                <a:lnTo>
                  <a:pt x="0" y="23182"/>
                </a:lnTo>
                <a:lnTo>
                  <a:pt x="317" y="22929"/>
                </a:lnTo>
                <a:cubicBezTo>
                  <a:pt x="1583" y="24512"/>
                  <a:pt x="2692" y="26222"/>
                  <a:pt x="3674" y="27996"/>
                </a:cubicBezTo>
                <a:cubicBezTo>
                  <a:pt x="4307" y="29326"/>
                  <a:pt x="4845" y="30656"/>
                  <a:pt x="5320" y="32049"/>
                </a:cubicBezTo>
                <a:lnTo>
                  <a:pt x="3864" y="32049"/>
                </a:lnTo>
                <a:lnTo>
                  <a:pt x="2312" y="27457"/>
                </a:lnTo>
                <a:cubicBezTo>
                  <a:pt x="2280" y="27426"/>
                  <a:pt x="2280" y="27394"/>
                  <a:pt x="2280" y="27362"/>
                </a:cubicBezTo>
                <a:lnTo>
                  <a:pt x="32" y="24449"/>
                </a:lnTo>
                <a:lnTo>
                  <a:pt x="32" y="25209"/>
                </a:lnTo>
                <a:lnTo>
                  <a:pt x="1869" y="27616"/>
                </a:lnTo>
                <a:lnTo>
                  <a:pt x="3452" y="32334"/>
                </a:lnTo>
                <a:cubicBezTo>
                  <a:pt x="3484" y="32429"/>
                  <a:pt x="3579" y="32493"/>
                  <a:pt x="3674" y="32493"/>
                </a:cubicBezTo>
                <a:lnTo>
                  <a:pt x="5479" y="32493"/>
                </a:lnTo>
                <a:cubicBezTo>
                  <a:pt x="5669" y="33031"/>
                  <a:pt x="5859" y="33601"/>
                  <a:pt x="6049" y="34171"/>
                </a:cubicBezTo>
                <a:lnTo>
                  <a:pt x="32" y="34836"/>
                </a:lnTo>
                <a:lnTo>
                  <a:pt x="32" y="35280"/>
                </a:lnTo>
                <a:lnTo>
                  <a:pt x="6207" y="34614"/>
                </a:lnTo>
                <a:cubicBezTo>
                  <a:pt x="6587" y="35755"/>
                  <a:pt x="6967" y="36990"/>
                  <a:pt x="7347" y="38256"/>
                </a:cubicBezTo>
                <a:lnTo>
                  <a:pt x="32" y="39333"/>
                </a:lnTo>
                <a:lnTo>
                  <a:pt x="32" y="39808"/>
                </a:lnTo>
                <a:lnTo>
                  <a:pt x="7474" y="38700"/>
                </a:lnTo>
                <a:cubicBezTo>
                  <a:pt x="8677" y="42722"/>
                  <a:pt x="9912" y="47219"/>
                  <a:pt x="11021" y="51272"/>
                </a:cubicBezTo>
                <a:cubicBezTo>
                  <a:pt x="7189" y="52064"/>
                  <a:pt x="3389" y="52887"/>
                  <a:pt x="32" y="53647"/>
                </a:cubicBezTo>
                <a:lnTo>
                  <a:pt x="32" y="55991"/>
                </a:lnTo>
                <a:cubicBezTo>
                  <a:pt x="3547" y="55231"/>
                  <a:pt x="7569" y="54376"/>
                  <a:pt x="11623" y="53521"/>
                </a:cubicBezTo>
                <a:cubicBezTo>
                  <a:pt x="13333" y="59823"/>
                  <a:pt x="14378" y="63465"/>
                  <a:pt x="15011" y="64605"/>
                </a:cubicBezTo>
                <a:cubicBezTo>
                  <a:pt x="16626" y="67328"/>
                  <a:pt x="42278" y="80914"/>
                  <a:pt x="50702" y="85316"/>
                </a:cubicBezTo>
                <a:lnTo>
                  <a:pt x="61406" y="107865"/>
                </a:lnTo>
                <a:lnTo>
                  <a:pt x="60171" y="107801"/>
                </a:lnTo>
                <a:cubicBezTo>
                  <a:pt x="60138" y="107796"/>
                  <a:pt x="60104" y="107793"/>
                  <a:pt x="60070" y="107793"/>
                </a:cubicBezTo>
                <a:cubicBezTo>
                  <a:pt x="59914" y="107793"/>
                  <a:pt x="59758" y="107850"/>
                  <a:pt x="59601" y="107928"/>
                </a:cubicBezTo>
                <a:cubicBezTo>
                  <a:pt x="47757" y="114230"/>
                  <a:pt x="29611" y="123762"/>
                  <a:pt x="28217" y="124237"/>
                </a:cubicBezTo>
                <a:cubicBezTo>
                  <a:pt x="28164" y="124251"/>
                  <a:pt x="28099" y="124257"/>
                  <a:pt x="28023" y="124257"/>
                </a:cubicBezTo>
                <a:cubicBezTo>
                  <a:pt x="26825" y="124257"/>
                  <a:pt x="22853" y="122650"/>
                  <a:pt x="19160" y="120595"/>
                </a:cubicBezTo>
                <a:cubicBezTo>
                  <a:pt x="18981" y="120496"/>
                  <a:pt x="18793" y="120450"/>
                  <a:pt x="18610" y="120450"/>
                </a:cubicBezTo>
                <a:cubicBezTo>
                  <a:pt x="17979" y="120450"/>
                  <a:pt x="17401" y="120985"/>
                  <a:pt x="17450" y="121672"/>
                </a:cubicBezTo>
                <a:lnTo>
                  <a:pt x="32" y="130825"/>
                </a:lnTo>
                <a:lnTo>
                  <a:pt x="32" y="131870"/>
                </a:lnTo>
                <a:lnTo>
                  <a:pt x="17893" y="122496"/>
                </a:lnTo>
                <a:cubicBezTo>
                  <a:pt x="17956" y="122527"/>
                  <a:pt x="18020" y="122559"/>
                  <a:pt x="18051" y="122591"/>
                </a:cubicBezTo>
                <a:cubicBezTo>
                  <a:pt x="20320" y="123838"/>
                  <a:pt x="25456" y="126507"/>
                  <a:pt x="28120" y="126507"/>
                </a:cubicBezTo>
                <a:cubicBezTo>
                  <a:pt x="28432" y="126507"/>
                  <a:pt x="28710" y="126471"/>
                  <a:pt x="28946" y="126391"/>
                </a:cubicBezTo>
                <a:cubicBezTo>
                  <a:pt x="30941" y="125726"/>
                  <a:pt x="56339" y="112267"/>
                  <a:pt x="60425" y="110081"/>
                </a:cubicBezTo>
                <a:cubicBezTo>
                  <a:pt x="76513" y="110778"/>
                  <a:pt x="91334" y="116130"/>
                  <a:pt x="93265" y="116827"/>
                </a:cubicBezTo>
                <a:lnTo>
                  <a:pt x="102164" y="125568"/>
                </a:lnTo>
                <a:lnTo>
                  <a:pt x="109258" y="149984"/>
                </a:lnTo>
                <a:lnTo>
                  <a:pt x="107485" y="158471"/>
                </a:lnTo>
                <a:lnTo>
                  <a:pt x="109828" y="158471"/>
                </a:lnTo>
                <a:lnTo>
                  <a:pt x="110145" y="156888"/>
                </a:lnTo>
                <a:lnTo>
                  <a:pt x="116099" y="158408"/>
                </a:lnTo>
                <a:lnTo>
                  <a:pt x="117872" y="158408"/>
                </a:lnTo>
                <a:lnTo>
                  <a:pt x="110240" y="156445"/>
                </a:lnTo>
                <a:lnTo>
                  <a:pt x="111507" y="150459"/>
                </a:lnTo>
                <a:lnTo>
                  <a:pt x="128576" y="153848"/>
                </a:lnTo>
                <a:lnTo>
                  <a:pt x="127563" y="158503"/>
                </a:lnTo>
                <a:cubicBezTo>
                  <a:pt x="128355" y="158535"/>
                  <a:pt x="129115" y="158566"/>
                  <a:pt x="129907" y="158598"/>
                </a:cubicBezTo>
                <a:lnTo>
                  <a:pt x="130857" y="154260"/>
                </a:lnTo>
                <a:lnTo>
                  <a:pt x="153563" y="158757"/>
                </a:lnTo>
                <a:lnTo>
                  <a:pt x="153215" y="160245"/>
                </a:lnTo>
                <a:lnTo>
                  <a:pt x="154133" y="160277"/>
                </a:lnTo>
                <a:lnTo>
                  <a:pt x="154482" y="158915"/>
                </a:lnTo>
                <a:lnTo>
                  <a:pt x="158440" y="159517"/>
                </a:lnTo>
                <a:lnTo>
                  <a:pt x="158345" y="160530"/>
                </a:lnTo>
                <a:lnTo>
                  <a:pt x="158820" y="160530"/>
                </a:lnTo>
                <a:lnTo>
                  <a:pt x="158884" y="159580"/>
                </a:lnTo>
                <a:lnTo>
                  <a:pt x="167244" y="160878"/>
                </a:lnTo>
                <a:cubicBezTo>
                  <a:pt x="169430" y="160973"/>
                  <a:pt x="171615" y="161037"/>
                  <a:pt x="173832" y="161100"/>
                </a:cubicBezTo>
                <a:lnTo>
                  <a:pt x="174655" y="161100"/>
                </a:lnTo>
                <a:lnTo>
                  <a:pt x="154703" y="158028"/>
                </a:lnTo>
                <a:lnTo>
                  <a:pt x="154893" y="157236"/>
                </a:lnTo>
                <a:lnTo>
                  <a:pt x="160024" y="132440"/>
                </a:lnTo>
                <a:cubicBezTo>
                  <a:pt x="165471" y="134245"/>
                  <a:pt x="171108" y="136810"/>
                  <a:pt x="176460" y="140800"/>
                </a:cubicBezTo>
                <a:cubicBezTo>
                  <a:pt x="178519" y="142352"/>
                  <a:pt x="180450" y="144062"/>
                  <a:pt x="182224" y="145899"/>
                </a:cubicBezTo>
                <a:lnTo>
                  <a:pt x="177379" y="161163"/>
                </a:lnTo>
                <a:lnTo>
                  <a:pt x="177854" y="161163"/>
                </a:lnTo>
                <a:lnTo>
                  <a:pt x="182604" y="146247"/>
                </a:lnTo>
                <a:cubicBezTo>
                  <a:pt x="183174" y="146849"/>
                  <a:pt x="183744" y="147451"/>
                  <a:pt x="184282" y="148084"/>
                </a:cubicBezTo>
                <a:lnTo>
                  <a:pt x="182541" y="153594"/>
                </a:lnTo>
                <a:lnTo>
                  <a:pt x="180102" y="161195"/>
                </a:lnTo>
                <a:lnTo>
                  <a:pt x="181052" y="161195"/>
                </a:lnTo>
                <a:lnTo>
                  <a:pt x="183396" y="153848"/>
                </a:lnTo>
                <a:cubicBezTo>
                  <a:pt x="183934" y="152359"/>
                  <a:pt x="184757" y="151029"/>
                  <a:pt x="185834" y="149889"/>
                </a:cubicBezTo>
                <a:cubicBezTo>
                  <a:pt x="188558" y="153309"/>
                  <a:pt x="190996" y="156951"/>
                  <a:pt x="193055" y="160815"/>
                </a:cubicBezTo>
                <a:cubicBezTo>
                  <a:pt x="193878" y="160720"/>
                  <a:pt x="194701" y="160657"/>
                  <a:pt x="195525" y="160593"/>
                </a:cubicBezTo>
                <a:cubicBezTo>
                  <a:pt x="193245" y="156223"/>
                  <a:pt x="190553" y="152074"/>
                  <a:pt x="187449" y="148242"/>
                </a:cubicBezTo>
                <a:cubicBezTo>
                  <a:pt x="188494" y="147324"/>
                  <a:pt x="189603" y="146469"/>
                  <a:pt x="190775" y="145709"/>
                </a:cubicBezTo>
                <a:cubicBezTo>
                  <a:pt x="193276" y="149921"/>
                  <a:pt x="195557" y="154165"/>
                  <a:pt x="196982" y="157806"/>
                </a:cubicBezTo>
                <a:cubicBezTo>
                  <a:pt x="197330" y="158693"/>
                  <a:pt x="197678" y="159580"/>
                  <a:pt x="197995" y="160435"/>
                </a:cubicBezTo>
                <a:lnTo>
                  <a:pt x="198977" y="160403"/>
                </a:lnTo>
                <a:cubicBezTo>
                  <a:pt x="198597" y="159453"/>
                  <a:pt x="198217" y="158471"/>
                  <a:pt x="197805" y="157458"/>
                </a:cubicBezTo>
                <a:cubicBezTo>
                  <a:pt x="197172" y="155811"/>
                  <a:pt x="196348" y="154038"/>
                  <a:pt x="195398" y="152169"/>
                </a:cubicBezTo>
                <a:lnTo>
                  <a:pt x="209713" y="146469"/>
                </a:lnTo>
                <a:lnTo>
                  <a:pt x="211359" y="151568"/>
                </a:lnTo>
                <a:lnTo>
                  <a:pt x="214431" y="160752"/>
                </a:lnTo>
                <a:lnTo>
                  <a:pt x="214906" y="160752"/>
                </a:lnTo>
                <a:lnTo>
                  <a:pt x="211866" y="151631"/>
                </a:lnTo>
                <a:lnTo>
                  <a:pt x="224090" y="146659"/>
                </a:lnTo>
                <a:cubicBezTo>
                  <a:pt x="225864" y="151821"/>
                  <a:pt x="227511" y="156666"/>
                  <a:pt x="228936" y="160847"/>
                </a:cubicBezTo>
                <a:lnTo>
                  <a:pt x="230583" y="160847"/>
                </a:lnTo>
                <a:lnTo>
                  <a:pt x="235111" y="159105"/>
                </a:lnTo>
                <a:lnTo>
                  <a:pt x="235713" y="160815"/>
                </a:lnTo>
                <a:lnTo>
                  <a:pt x="236188" y="160815"/>
                </a:lnTo>
                <a:lnTo>
                  <a:pt x="235555" y="158947"/>
                </a:lnTo>
                <a:lnTo>
                  <a:pt x="237518" y="158155"/>
                </a:lnTo>
                <a:lnTo>
                  <a:pt x="238436" y="160752"/>
                </a:lnTo>
                <a:lnTo>
                  <a:pt x="238911" y="160720"/>
                </a:lnTo>
                <a:lnTo>
                  <a:pt x="237961" y="157965"/>
                </a:lnTo>
                <a:lnTo>
                  <a:pt x="241287" y="156666"/>
                </a:lnTo>
                <a:lnTo>
                  <a:pt x="242395" y="160435"/>
                </a:lnTo>
                <a:lnTo>
                  <a:pt x="242870" y="160372"/>
                </a:lnTo>
                <a:lnTo>
                  <a:pt x="241698" y="156508"/>
                </a:lnTo>
                <a:lnTo>
                  <a:pt x="243282" y="155906"/>
                </a:lnTo>
                <a:lnTo>
                  <a:pt x="244644" y="160213"/>
                </a:lnTo>
                <a:lnTo>
                  <a:pt x="245119" y="160150"/>
                </a:lnTo>
                <a:lnTo>
                  <a:pt x="243694" y="155716"/>
                </a:lnTo>
                <a:lnTo>
                  <a:pt x="253764" y="151758"/>
                </a:lnTo>
                <a:lnTo>
                  <a:pt x="254176" y="157648"/>
                </a:lnTo>
                <a:lnTo>
                  <a:pt x="247335" y="160023"/>
                </a:lnTo>
                <a:cubicBezTo>
                  <a:pt x="247874" y="159992"/>
                  <a:pt x="248444" y="159960"/>
                  <a:pt x="248982" y="159928"/>
                </a:cubicBezTo>
                <a:lnTo>
                  <a:pt x="254208" y="158123"/>
                </a:lnTo>
                <a:lnTo>
                  <a:pt x="254303" y="159770"/>
                </a:lnTo>
                <a:lnTo>
                  <a:pt x="256615" y="159738"/>
                </a:lnTo>
                <a:lnTo>
                  <a:pt x="256456" y="157331"/>
                </a:lnTo>
                <a:lnTo>
                  <a:pt x="262442" y="155241"/>
                </a:lnTo>
                <a:lnTo>
                  <a:pt x="263740" y="159042"/>
                </a:lnTo>
                <a:lnTo>
                  <a:pt x="262062" y="159675"/>
                </a:lnTo>
                <a:lnTo>
                  <a:pt x="263423" y="159675"/>
                </a:lnTo>
                <a:lnTo>
                  <a:pt x="263867" y="159485"/>
                </a:lnTo>
                <a:lnTo>
                  <a:pt x="263930" y="159643"/>
                </a:lnTo>
                <a:lnTo>
                  <a:pt x="264405" y="159643"/>
                </a:lnTo>
                <a:lnTo>
                  <a:pt x="264310" y="159327"/>
                </a:lnTo>
                <a:lnTo>
                  <a:pt x="267129" y="158250"/>
                </a:lnTo>
                <a:lnTo>
                  <a:pt x="267477" y="159358"/>
                </a:lnTo>
                <a:lnTo>
                  <a:pt x="266875" y="159580"/>
                </a:lnTo>
                <a:lnTo>
                  <a:pt x="266875" y="159580"/>
                </a:lnTo>
                <a:lnTo>
                  <a:pt x="268300" y="159517"/>
                </a:lnTo>
                <a:lnTo>
                  <a:pt x="272766" y="157838"/>
                </a:lnTo>
                <a:lnTo>
                  <a:pt x="273272" y="159295"/>
                </a:lnTo>
                <a:lnTo>
                  <a:pt x="273747" y="159295"/>
                </a:lnTo>
                <a:lnTo>
                  <a:pt x="273209" y="157648"/>
                </a:lnTo>
                <a:lnTo>
                  <a:pt x="276946" y="156223"/>
                </a:lnTo>
                <a:lnTo>
                  <a:pt x="277928" y="159168"/>
                </a:lnTo>
                <a:lnTo>
                  <a:pt x="278403" y="159168"/>
                </a:lnTo>
                <a:lnTo>
                  <a:pt x="277326" y="155843"/>
                </a:lnTo>
                <a:lnTo>
                  <a:pt x="273589" y="145202"/>
                </a:lnTo>
                <a:lnTo>
                  <a:pt x="280335" y="142922"/>
                </a:lnTo>
                <a:lnTo>
                  <a:pt x="285180" y="157521"/>
                </a:lnTo>
                <a:lnTo>
                  <a:pt x="285180" y="156065"/>
                </a:lnTo>
                <a:lnTo>
                  <a:pt x="284800" y="154830"/>
                </a:lnTo>
                <a:lnTo>
                  <a:pt x="284832" y="154830"/>
                </a:lnTo>
                <a:lnTo>
                  <a:pt x="285180" y="154671"/>
                </a:lnTo>
                <a:lnTo>
                  <a:pt x="285180" y="154196"/>
                </a:lnTo>
                <a:lnTo>
                  <a:pt x="284673" y="154418"/>
                </a:lnTo>
                <a:lnTo>
                  <a:pt x="283565" y="151093"/>
                </a:lnTo>
                <a:lnTo>
                  <a:pt x="285212" y="150111"/>
                </a:lnTo>
                <a:lnTo>
                  <a:pt x="285212" y="149573"/>
                </a:lnTo>
                <a:lnTo>
                  <a:pt x="283407" y="150649"/>
                </a:lnTo>
                <a:lnTo>
                  <a:pt x="280778" y="142764"/>
                </a:lnTo>
                <a:lnTo>
                  <a:pt x="284578" y="141497"/>
                </a:lnTo>
                <a:lnTo>
                  <a:pt x="285212" y="143175"/>
                </a:lnTo>
                <a:lnTo>
                  <a:pt x="285212" y="141877"/>
                </a:lnTo>
                <a:lnTo>
                  <a:pt x="284990" y="141339"/>
                </a:lnTo>
                <a:lnTo>
                  <a:pt x="285212" y="141275"/>
                </a:lnTo>
                <a:lnTo>
                  <a:pt x="285212" y="140294"/>
                </a:lnTo>
                <a:lnTo>
                  <a:pt x="284673" y="140484"/>
                </a:lnTo>
                <a:lnTo>
                  <a:pt x="281158" y="131141"/>
                </a:lnTo>
                <a:lnTo>
                  <a:pt x="285212" y="129558"/>
                </a:lnTo>
                <a:lnTo>
                  <a:pt x="285212" y="129051"/>
                </a:lnTo>
                <a:lnTo>
                  <a:pt x="267445" y="136018"/>
                </a:lnTo>
                <a:cubicBezTo>
                  <a:pt x="267445" y="135987"/>
                  <a:pt x="267445" y="135987"/>
                  <a:pt x="267445" y="135955"/>
                </a:cubicBezTo>
                <a:lnTo>
                  <a:pt x="266400" y="133200"/>
                </a:lnTo>
                <a:lnTo>
                  <a:pt x="282171" y="123414"/>
                </a:lnTo>
                <a:lnTo>
                  <a:pt x="285180" y="127943"/>
                </a:lnTo>
                <a:lnTo>
                  <a:pt x="285180" y="125758"/>
                </a:lnTo>
                <a:lnTo>
                  <a:pt x="284958" y="125948"/>
                </a:lnTo>
                <a:lnTo>
                  <a:pt x="282900" y="122844"/>
                </a:lnTo>
                <a:lnTo>
                  <a:pt x="285180" y="120849"/>
                </a:lnTo>
                <a:lnTo>
                  <a:pt x="285180" y="120247"/>
                </a:lnTo>
                <a:lnTo>
                  <a:pt x="282646" y="122464"/>
                </a:lnTo>
                <a:lnTo>
                  <a:pt x="279828" y="118189"/>
                </a:lnTo>
                <a:lnTo>
                  <a:pt x="283977" y="114768"/>
                </a:lnTo>
                <a:lnTo>
                  <a:pt x="285180" y="116510"/>
                </a:lnTo>
                <a:lnTo>
                  <a:pt x="285180" y="115718"/>
                </a:lnTo>
                <a:lnTo>
                  <a:pt x="284325" y="114483"/>
                </a:lnTo>
                <a:lnTo>
                  <a:pt x="285180" y="113755"/>
                </a:lnTo>
                <a:lnTo>
                  <a:pt x="285180" y="113185"/>
                </a:lnTo>
                <a:lnTo>
                  <a:pt x="284072" y="114072"/>
                </a:lnTo>
                <a:lnTo>
                  <a:pt x="281411" y="110240"/>
                </a:lnTo>
                <a:lnTo>
                  <a:pt x="285180" y="107136"/>
                </a:lnTo>
                <a:lnTo>
                  <a:pt x="285180" y="106535"/>
                </a:lnTo>
                <a:lnTo>
                  <a:pt x="281126" y="109891"/>
                </a:lnTo>
                <a:lnTo>
                  <a:pt x="277928" y="105236"/>
                </a:lnTo>
                <a:cubicBezTo>
                  <a:pt x="279733" y="103906"/>
                  <a:pt x="281475" y="102608"/>
                  <a:pt x="283122" y="101404"/>
                </a:cubicBezTo>
                <a:lnTo>
                  <a:pt x="285180" y="104254"/>
                </a:lnTo>
                <a:lnTo>
                  <a:pt x="285180" y="103463"/>
                </a:lnTo>
                <a:lnTo>
                  <a:pt x="283470" y="101119"/>
                </a:lnTo>
                <a:cubicBezTo>
                  <a:pt x="284072" y="100676"/>
                  <a:pt x="284642" y="100264"/>
                  <a:pt x="285180" y="99852"/>
                </a:cubicBezTo>
                <a:lnTo>
                  <a:pt x="285180" y="98681"/>
                </a:lnTo>
                <a:cubicBezTo>
                  <a:pt x="284483" y="99251"/>
                  <a:pt x="283723" y="99789"/>
                  <a:pt x="282963" y="100391"/>
                </a:cubicBezTo>
                <a:lnTo>
                  <a:pt x="280145" y="96495"/>
                </a:lnTo>
                <a:lnTo>
                  <a:pt x="285180" y="92949"/>
                </a:lnTo>
                <a:lnTo>
                  <a:pt x="285180" y="92379"/>
                </a:lnTo>
                <a:lnTo>
                  <a:pt x="279891" y="96147"/>
                </a:lnTo>
                <a:lnTo>
                  <a:pt x="277611" y="92980"/>
                </a:lnTo>
                <a:lnTo>
                  <a:pt x="277643" y="92980"/>
                </a:lnTo>
                <a:lnTo>
                  <a:pt x="285180" y="87502"/>
                </a:lnTo>
                <a:lnTo>
                  <a:pt x="285180" y="86931"/>
                </a:lnTo>
                <a:lnTo>
                  <a:pt x="277389" y="92600"/>
                </a:lnTo>
                <a:lnTo>
                  <a:pt x="277326" y="92600"/>
                </a:lnTo>
                <a:lnTo>
                  <a:pt x="273652" y="87470"/>
                </a:lnTo>
                <a:lnTo>
                  <a:pt x="282932" y="79204"/>
                </a:lnTo>
                <a:cubicBezTo>
                  <a:pt x="283660" y="80123"/>
                  <a:pt x="284420" y="81073"/>
                  <a:pt x="285180" y="82023"/>
                </a:cubicBezTo>
                <a:lnTo>
                  <a:pt x="285180" y="81294"/>
                </a:lnTo>
                <a:cubicBezTo>
                  <a:pt x="284515" y="80471"/>
                  <a:pt x="283882" y="79679"/>
                  <a:pt x="283280" y="78888"/>
                </a:cubicBezTo>
                <a:lnTo>
                  <a:pt x="285180" y="77177"/>
                </a:lnTo>
                <a:lnTo>
                  <a:pt x="285180" y="76576"/>
                </a:lnTo>
                <a:lnTo>
                  <a:pt x="282995" y="78508"/>
                </a:lnTo>
                <a:cubicBezTo>
                  <a:pt x="282425" y="77779"/>
                  <a:pt x="281886" y="77082"/>
                  <a:pt x="281348" y="76386"/>
                </a:cubicBezTo>
                <a:cubicBezTo>
                  <a:pt x="280493" y="75246"/>
                  <a:pt x="279670" y="74201"/>
                  <a:pt x="279005" y="73251"/>
                </a:cubicBezTo>
                <a:lnTo>
                  <a:pt x="281981" y="70685"/>
                </a:lnTo>
                <a:lnTo>
                  <a:pt x="285180" y="74676"/>
                </a:lnTo>
                <a:lnTo>
                  <a:pt x="285180" y="73947"/>
                </a:lnTo>
                <a:lnTo>
                  <a:pt x="282330" y="70400"/>
                </a:lnTo>
                <a:lnTo>
                  <a:pt x="285180" y="67898"/>
                </a:lnTo>
                <a:lnTo>
                  <a:pt x="285180" y="66663"/>
                </a:lnTo>
                <a:lnTo>
                  <a:pt x="284325" y="67423"/>
                </a:lnTo>
                <a:cubicBezTo>
                  <a:pt x="283375" y="64447"/>
                  <a:pt x="281380" y="58144"/>
                  <a:pt x="280525" y="55358"/>
                </a:cubicBezTo>
                <a:lnTo>
                  <a:pt x="283407" y="54376"/>
                </a:lnTo>
                <a:lnTo>
                  <a:pt x="285180" y="54598"/>
                </a:lnTo>
                <a:lnTo>
                  <a:pt x="285180" y="52286"/>
                </a:lnTo>
                <a:lnTo>
                  <a:pt x="283407" y="52064"/>
                </a:lnTo>
                <a:lnTo>
                  <a:pt x="283343" y="52064"/>
                </a:lnTo>
                <a:lnTo>
                  <a:pt x="273336" y="51621"/>
                </a:lnTo>
                <a:lnTo>
                  <a:pt x="271562" y="45762"/>
                </a:lnTo>
                <a:lnTo>
                  <a:pt x="285180" y="47250"/>
                </a:lnTo>
                <a:lnTo>
                  <a:pt x="285180" y="46775"/>
                </a:lnTo>
                <a:lnTo>
                  <a:pt x="271404" y="45255"/>
                </a:lnTo>
                <a:lnTo>
                  <a:pt x="270137" y="41138"/>
                </a:lnTo>
                <a:lnTo>
                  <a:pt x="285180" y="41803"/>
                </a:lnTo>
                <a:lnTo>
                  <a:pt x="285180" y="41328"/>
                </a:lnTo>
                <a:lnTo>
                  <a:pt x="252244" y="39840"/>
                </a:lnTo>
                <a:lnTo>
                  <a:pt x="244390" y="39840"/>
                </a:lnTo>
                <a:cubicBezTo>
                  <a:pt x="244707" y="36673"/>
                  <a:pt x="244992" y="33918"/>
                  <a:pt x="245214" y="31638"/>
                </a:cubicBezTo>
                <a:lnTo>
                  <a:pt x="268680" y="32018"/>
                </a:lnTo>
                <a:lnTo>
                  <a:pt x="276946" y="32524"/>
                </a:lnTo>
                <a:lnTo>
                  <a:pt x="285148" y="33063"/>
                </a:lnTo>
                <a:lnTo>
                  <a:pt x="285148" y="32588"/>
                </a:lnTo>
                <a:lnTo>
                  <a:pt x="277168" y="32081"/>
                </a:lnTo>
                <a:lnTo>
                  <a:pt x="277263" y="28724"/>
                </a:lnTo>
                <a:lnTo>
                  <a:pt x="285148" y="28629"/>
                </a:lnTo>
                <a:lnTo>
                  <a:pt x="285148" y="28186"/>
                </a:lnTo>
                <a:lnTo>
                  <a:pt x="277326" y="28249"/>
                </a:lnTo>
                <a:lnTo>
                  <a:pt x="277453" y="24037"/>
                </a:lnTo>
                <a:lnTo>
                  <a:pt x="285212" y="24829"/>
                </a:lnTo>
                <a:lnTo>
                  <a:pt x="285212" y="24385"/>
                </a:lnTo>
                <a:lnTo>
                  <a:pt x="283977" y="24259"/>
                </a:lnTo>
                <a:lnTo>
                  <a:pt x="283977" y="15106"/>
                </a:lnTo>
                <a:lnTo>
                  <a:pt x="285212" y="15201"/>
                </a:lnTo>
                <a:lnTo>
                  <a:pt x="285212" y="14726"/>
                </a:lnTo>
                <a:lnTo>
                  <a:pt x="268237" y="13460"/>
                </a:lnTo>
                <a:lnTo>
                  <a:pt x="268807" y="5099"/>
                </a:lnTo>
                <a:lnTo>
                  <a:pt x="268807" y="32"/>
                </a:lnTo>
                <a:lnTo>
                  <a:pt x="268332" y="32"/>
                </a:lnTo>
                <a:lnTo>
                  <a:pt x="268332" y="4814"/>
                </a:lnTo>
                <a:lnTo>
                  <a:pt x="260415" y="4022"/>
                </a:lnTo>
                <a:lnTo>
                  <a:pt x="260541" y="32"/>
                </a:lnTo>
                <a:lnTo>
                  <a:pt x="260098" y="32"/>
                </a:lnTo>
                <a:lnTo>
                  <a:pt x="259971" y="3991"/>
                </a:lnTo>
                <a:lnTo>
                  <a:pt x="255158" y="3484"/>
                </a:lnTo>
                <a:lnTo>
                  <a:pt x="255221" y="32"/>
                </a:lnTo>
                <a:lnTo>
                  <a:pt x="254746" y="32"/>
                </a:lnTo>
                <a:lnTo>
                  <a:pt x="254714" y="3421"/>
                </a:lnTo>
                <a:lnTo>
                  <a:pt x="246132" y="2566"/>
                </a:lnTo>
                <a:lnTo>
                  <a:pt x="246132" y="32"/>
                </a:lnTo>
                <a:lnTo>
                  <a:pt x="243820" y="32"/>
                </a:lnTo>
                <a:lnTo>
                  <a:pt x="243820" y="2312"/>
                </a:lnTo>
                <a:lnTo>
                  <a:pt x="233401" y="1267"/>
                </a:lnTo>
                <a:lnTo>
                  <a:pt x="233591" y="32"/>
                </a:lnTo>
                <a:lnTo>
                  <a:pt x="233148" y="32"/>
                </a:lnTo>
                <a:lnTo>
                  <a:pt x="232926" y="1457"/>
                </a:lnTo>
                <a:lnTo>
                  <a:pt x="232419" y="4846"/>
                </a:lnTo>
                <a:lnTo>
                  <a:pt x="225072" y="4339"/>
                </a:lnTo>
                <a:lnTo>
                  <a:pt x="225705" y="32"/>
                </a:lnTo>
                <a:lnTo>
                  <a:pt x="224787" y="32"/>
                </a:lnTo>
                <a:lnTo>
                  <a:pt x="224154" y="4307"/>
                </a:lnTo>
                <a:cubicBezTo>
                  <a:pt x="216585" y="3801"/>
                  <a:pt x="209143" y="3294"/>
                  <a:pt x="205976" y="3136"/>
                </a:cubicBezTo>
                <a:cubicBezTo>
                  <a:pt x="205627" y="3104"/>
                  <a:pt x="205216" y="3072"/>
                  <a:pt x="204804" y="3041"/>
                </a:cubicBezTo>
                <a:lnTo>
                  <a:pt x="205089" y="32"/>
                </a:lnTo>
                <a:lnTo>
                  <a:pt x="204139" y="32"/>
                </a:lnTo>
                <a:lnTo>
                  <a:pt x="203886" y="2946"/>
                </a:lnTo>
                <a:cubicBezTo>
                  <a:pt x="199674" y="2439"/>
                  <a:pt x="192611" y="1235"/>
                  <a:pt x="185961" y="32"/>
                </a:cubicBezTo>
                <a:lnTo>
                  <a:pt x="180925" y="32"/>
                </a:lnTo>
                <a:cubicBezTo>
                  <a:pt x="183174" y="444"/>
                  <a:pt x="185581" y="887"/>
                  <a:pt x="188019" y="1330"/>
                </a:cubicBezTo>
                <a:lnTo>
                  <a:pt x="187608" y="5637"/>
                </a:lnTo>
                <a:lnTo>
                  <a:pt x="175447" y="4751"/>
                </a:lnTo>
                <a:lnTo>
                  <a:pt x="176840" y="32"/>
                </a:lnTo>
                <a:lnTo>
                  <a:pt x="176333" y="32"/>
                </a:lnTo>
                <a:lnTo>
                  <a:pt x="175003" y="4592"/>
                </a:lnTo>
                <a:lnTo>
                  <a:pt x="167941" y="32"/>
                </a:lnTo>
                <a:lnTo>
                  <a:pt x="167086" y="32"/>
                </a:lnTo>
                <a:lnTo>
                  <a:pt x="174877" y="5036"/>
                </a:lnTo>
                <a:lnTo>
                  <a:pt x="173673" y="9184"/>
                </a:lnTo>
                <a:lnTo>
                  <a:pt x="162779" y="2756"/>
                </a:lnTo>
                <a:lnTo>
                  <a:pt x="162716" y="2724"/>
                </a:lnTo>
                <a:lnTo>
                  <a:pt x="156477" y="32"/>
                </a:lnTo>
                <a:lnTo>
                  <a:pt x="154165" y="32"/>
                </a:lnTo>
                <a:lnTo>
                  <a:pt x="162336" y="3579"/>
                </a:lnTo>
                <a:lnTo>
                  <a:pt x="181179" y="14695"/>
                </a:lnTo>
                <a:lnTo>
                  <a:pt x="177822" y="20300"/>
                </a:lnTo>
                <a:lnTo>
                  <a:pt x="150143" y="7664"/>
                </a:lnTo>
                <a:lnTo>
                  <a:pt x="148781" y="32"/>
                </a:lnTo>
                <a:lnTo>
                  <a:pt x="147831" y="32"/>
                </a:lnTo>
                <a:lnTo>
                  <a:pt x="149130" y="7284"/>
                </a:lnTo>
                <a:lnTo>
                  <a:pt x="127690" y="64"/>
                </a:lnTo>
                <a:lnTo>
                  <a:pt x="127690" y="32"/>
                </a:lnTo>
                <a:lnTo>
                  <a:pt x="126170" y="32"/>
                </a:lnTo>
                <a:lnTo>
                  <a:pt x="126613" y="159"/>
                </a:lnTo>
                <a:cubicBezTo>
                  <a:pt x="125220" y="3231"/>
                  <a:pt x="123098" y="7918"/>
                  <a:pt x="120881" y="12858"/>
                </a:cubicBezTo>
                <a:cubicBezTo>
                  <a:pt x="109417" y="7981"/>
                  <a:pt x="95166" y="1869"/>
                  <a:pt x="94437" y="1552"/>
                </a:cubicBezTo>
                <a:cubicBezTo>
                  <a:pt x="93772" y="1140"/>
                  <a:pt x="93202" y="634"/>
                  <a:pt x="92695" y="32"/>
                </a:cubicBezTo>
                <a:lnTo>
                  <a:pt x="92062" y="32"/>
                </a:lnTo>
                <a:cubicBezTo>
                  <a:pt x="92854" y="887"/>
                  <a:pt x="93709" y="1742"/>
                  <a:pt x="94247" y="1964"/>
                </a:cubicBezTo>
                <a:cubicBezTo>
                  <a:pt x="94659" y="2154"/>
                  <a:pt x="99473" y="4212"/>
                  <a:pt x="105648" y="6873"/>
                </a:cubicBezTo>
                <a:cubicBezTo>
                  <a:pt x="105268" y="7728"/>
                  <a:pt x="103780" y="10863"/>
                  <a:pt x="103495" y="11369"/>
                </a:cubicBezTo>
                <a:cubicBezTo>
                  <a:pt x="103241" y="11750"/>
                  <a:pt x="103273" y="13238"/>
                  <a:pt x="103400" y="16215"/>
                </a:cubicBezTo>
                <a:cubicBezTo>
                  <a:pt x="103431" y="17070"/>
                  <a:pt x="103495" y="17798"/>
                  <a:pt x="103463" y="18020"/>
                </a:cubicBezTo>
                <a:cubicBezTo>
                  <a:pt x="103431" y="18242"/>
                  <a:pt x="103241" y="19667"/>
                  <a:pt x="102988" y="21535"/>
                </a:cubicBezTo>
                <a:lnTo>
                  <a:pt x="96559" y="21852"/>
                </a:lnTo>
                <a:lnTo>
                  <a:pt x="95102" y="15296"/>
                </a:lnTo>
                <a:cubicBezTo>
                  <a:pt x="95071" y="15233"/>
                  <a:pt x="95039" y="15201"/>
                  <a:pt x="95039" y="15170"/>
                </a:cubicBezTo>
                <a:lnTo>
                  <a:pt x="79806" y="32"/>
                </a:lnTo>
                <a:lnTo>
                  <a:pt x="79141" y="32"/>
                </a:lnTo>
                <a:lnTo>
                  <a:pt x="83448" y="4276"/>
                </a:lnTo>
                <a:lnTo>
                  <a:pt x="77241" y="9184"/>
                </a:lnTo>
                <a:lnTo>
                  <a:pt x="76639" y="8234"/>
                </a:lnTo>
                <a:lnTo>
                  <a:pt x="70084" y="32"/>
                </a:lnTo>
                <a:lnTo>
                  <a:pt x="69514" y="32"/>
                </a:lnTo>
                <a:lnTo>
                  <a:pt x="71445" y="2439"/>
                </a:lnTo>
                <a:lnTo>
                  <a:pt x="67075" y="6778"/>
                </a:lnTo>
                <a:lnTo>
                  <a:pt x="65048" y="2724"/>
                </a:lnTo>
                <a:lnTo>
                  <a:pt x="63687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25098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4"/>
          <p:cNvSpPr txBox="1"/>
          <p:nvPr>
            <p:ph type="ctrTitle"/>
          </p:nvPr>
        </p:nvSpPr>
        <p:spPr>
          <a:xfrm>
            <a:off x="716675" y="390425"/>
            <a:ext cx="7710600" cy="4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03">
  <p:cSld name="CUSTOM_32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/>
          <p:nvPr/>
        </p:nvSpPr>
        <p:spPr>
          <a:xfrm rot="10800000">
            <a:off x="-35175" y="0"/>
            <a:ext cx="9210209" cy="5205422"/>
          </a:xfrm>
          <a:custGeom>
            <a:rect b="b" l="l" r="r" t="t"/>
            <a:pathLst>
              <a:path extrusionOk="0" h="161196" w="285212">
                <a:moveTo>
                  <a:pt x="48327" y="475"/>
                </a:moveTo>
                <a:lnTo>
                  <a:pt x="49372" y="3167"/>
                </a:lnTo>
                <a:lnTo>
                  <a:pt x="44400" y="4909"/>
                </a:lnTo>
                <a:lnTo>
                  <a:pt x="43197" y="2249"/>
                </a:lnTo>
                <a:lnTo>
                  <a:pt x="48327" y="475"/>
                </a:lnTo>
                <a:close/>
                <a:moveTo>
                  <a:pt x="233338" y="1742"/>
                </a:moveTo>
                <a:lnTo>
                  <a:pt x="243820" y="2787"/>
                </a:lnTo>
                <a:lnTo>
                  <a:pt x="243820" y="5669"/>
                </a:lnTo>
                <a:lnTo>
                  <a:pt x="232863" y="4909"/>
                </a:lnTo>
                <a:lnTo>
                  <a:pt x="233338" y="1742"/>
                </a:lnTo>
                <a:close/>
                <a:moveTo>
                  <a:pt x="188463" y="1425"/>
                </a:moveTo>
                <a:cubicBezTo>
                  <a:pt x="191440" y="1932"/>
                  <a:pt x="194385" y="2471"/>
                  <a:pt x="197108" y="2882"/>
                </a:cubicBezTo>
                <a:lnTo>
                  <a:pt x="196823" y="6397"/>
                </a:lnTo>
                <a:lnTo>
                  <a:pt x="188051" y="5701"/>
                </a:lnTo>
                <a:lnTo>
                  <a:pt x="188463" y="1425"/>
                </a:lnTo>
                <a:close/>
                <a:moveTo>
                  <a:pt x="204709" y="3927"/>
                </a:moveTo>
                <a:cubicBezTo>
                  <a:pt x="205152" y="3959"/>
                  <a:pt x="205564" y="3991"/>
                  <a:pt x="205912" y="3991"/>
                </a:cubicBezTo>
                <a:lnTo>
                  <a:pt x="208541" y="4149"/>
                </a:lnTo>
                <a:lnTo>
                  <a:pt x="208351" y="7284"/>
                </a:lnTo>
                <a:lnTo>
                  <a:pt x="204392" y="7094"/>
                </a:lnTo>
                <a:lnTo>
                  <a:pt x="204709" y="3927"/>
                </a:lnTo>
                <a:close/>
                <a:moveTo>
                  <a:pt x="37370" y="3294"/>
                </a:moveTo>
                <a:lnTo>
                  <a:pt x="38985" y="6809"/>
                </a:lnTo>
                <a:lnTo>
                  <a:pt x="34139" y="8488"/>
                </a:lnTo>
                <a:lnTo>
                  <a:pt x="32778" y="5226"/>
                </a:lnTo>
                <a:lnTo>
                  <a:pt x="37370" y="3294"/>
                </a:lnTo>
                <a:close/>
                <a:moveTo>
                  <a:pt x="64763" y="3136"/>
                </a:moveTo>
                <a:lnTo>
                  <a:pt x="66727" y="7031"/>
                </a:lnTo>
                <a:lnTo>
                  <a:pt x="61755" y="8614"/>
                </a:lnTo>
                <a:lnTo>
                  <a:pt x="60298" y="5352"/>
                </a:lnTo>
                <a:lnTo>
                  <a:pt x="64763" y="3136"/>
                </a:lnTo>
                <a:close/>
                <a:moveTo>
                  <a:pt x="52982" y="2376"/>
                </a:moveTo>
                <a:lnTo>
                  <a:pt x="54693" y="6619"/>
                </a:lnTo>
                <a:lnTo>
                  <a:pt x="48929" y="8804"/>
                </a:lnTo>
                <a:lnTo>
                  <a:pt x="47124" y="4434"/>
                </a:lnTo>
                <a:lnTo>
                  <a:pt x="52982" y="2376"/>
                </a:lnTo>
                <a:close/>
                <a:moveTo>
                  <a:pt x="197552" y="2977"/>
                </a:moveTo>
                <a:cubicBezTo>
                  <a:pt x="199927" y="3357"/>
                  <a:pt x="202080" y="3642"/>
                  <a:pt x="203791" y="3832"/>
                </a:cubicBezTo>
                <a:lnTo>
                  <a:pt x="203315" y="8899"/>
                </a:lnTo>
                <a:lnTo>
                  <a:pt x="197108" y="8456"/>
                </a:lnTo>
                <a:lnTo>
                  <a:pt x="197267" y="6683"/>
                </a:lnTo>
                <a:lnTo>
                  <a:pt x="197552" y="2977"/>
                </a:lnTo>
                <a:close/>
                <a:moveTo>
                  <a:pt x="188019" y="6144"/>
                </a:moveTo>
                <a:lnTo>
                  <a:pt x="196792" y="6873"/>
                </a:lnTo>
                <a:lnTo>
                  <a:pt x="196633" y="8646"/>
                </a:lnTo>
                <a:lnTo>
                  <a:pt x="196538" y="9881"/>
                </a:lnTo>
                <a:lnTo>
                  <a:pt x="192675" y="9501"/>
                </a:lnTo>
                <a:cubicBezTo>
                  <a:pt x="192640" y="9449"/>
                  <a:pt x="192586" y="9425"/>
                  <a:pt x="192528" y="9425"/>
                </a:cubicBezTo>
                <a:cubicBezTo>
                  <a:pt x="192481" y="9425"/>
                  <a:pt x="192432" y="9441"/>
                  <a:pt x="192390" y="9469"/>
                </a:cubicBezTo>
                <a:lnTo>
                  <a:pt x="187766" y="8963"/>
                </a:lnTo>
                <a:lnTo>
                  <a:pt x="188019" y="6144"/>
                </a:lnTo>
                <a:close/>
                <a:moveTo>
                  <a:pt x="57321" y="887"/>
                </a:moveTo>
                <a:lnTo>
                  <a:pt x="60868" y="8931"/>
                </a:lnTo>
                <a:lnTo>
                  <a:pt x="56783" y="10483"/>
                </a:lnTo>
                <a:lnTo>
                  <a:pt x="53426" y="2249"/>
                </a:lnTo>
                <a:lnTo>
                  <a:pt x="57321" y="887"/>
                </a:lnTo>
                <a:close/>
                <a:moveTo>
                  <a:pt x="3832" y="5004"/>
                </a:moveTo>
                <a:lnTo>
                  <a:pt x="5510" y="8773"/>
                </a:lnTo>
                <a:lnTo>
                  <a:pt x="2439" y="10641"/>
                </a:lnTo>
                <a:lnTo>
                  <a:pt x="348" y="7316"/>
                </a:lnTo>
                <a:lnTo>
                  <a:pt x="3832" y="5004"/>
                </a:lnTo>
                <a:close/>
                <a:moveTo>
                  <a:pt x="46680" y="4624"/>
                </a:moveTo>
                <a:lnTo>
                  <a:pt x="48454" y="8963"/>
                </a:lnTo>
                <a:lnTo>
                  <a:pt x="41677" y="11496"/>
                </a:lnTo>
                <a:lnTo>
                  <a:pt x="39618" y="7094"/>
                </a:lnTo>
                <a:lnTo>
                  <a:pt x="46680" y="4624"/>
                </a:lnTo>
                <a:close/>
                <a:moveTo>
                  <a:pt x="71730" y="2819"/>
                </a:moveTo>
                <a:lnTo>
                  <a:pt x="76259" y="8488"/>
                </a:lnTo>
                <a:lnTo>
                  <a:pt x="76861" y="9438"/>
                </a:lnTo>
                <a:lnTo>
                  <a:pt x="71255" y="12351"/>
                </a:lnTo>
                <a:lnTo>
                  <a:pt x="67328" y="7189"/>
                </a:lnTo>
                <a:lnTo>
                  <a:pt x="71730" y="2819"/>
                </a:lnTo>
                <a:close/>
                <a:moveTo>
                  <a:pt x="246100" y="3041"/>
                </a:moveTo>
                <a:lnTo>
                  <a:pt x="251262" y="3547"/>
                </a:lnTo>
                <a:lnTo>
                  <a:pt x="251262" y="12731"/>
                </a:lnTo>
                <a:lnTo>
                  <a:pt x="246069" y="12510"/>
                </a:lnTo>
                <a:cubicBezTo>
                  <a:pt x="246100" y="9216"/>
                  <a:pt x="246100" y="5922"/>
                  <a:pt x="246100" y="3041"/>
                </a:cubicBezTo>
                <a:close/>
                <a:moveTo>
                  <a:pt x="54883" y="7031"/>
                </a:moveTo>
                <a:lnTo>
                  <a:pt x="56371" y="10641"/>
                </a:lnTo>
                <a:lnTo>
                  <a:pt x="50576" y="12858"/>
                </a:lnTo>
                <a:lnTo>
                  <a:pt x="49087" y="9216"/>
                </a:lnTo>
                <a:lnTo>
                  <a:pt x="54883" y="7031"/>
                </a:lnTo>
                <a:close/>
                <a:moveTo>
                  <a:pt x="251737" y="3611"/>
                </a:moveTo>
                <a:lnTo>
                  <a:pt x="254683" y="3896"/>
                </a:lnTo>
                <a:lnTo>
                  <a:pt x="254556" y="12858"/>
                </a:lnTo>
                <a:lnTo>
                  <a:pt x="251737" y="12731"/>
                </a:lnTo>
                <a:lnTo>
                  <a:pt x="251737" y="3611"/>
                </a:lnTo>
                <a:close/>
                <a:moveTo>
                  <a:pt x="255126" y="3927"/>
                </a:moveTo>
                <a:lnTo>
                  <a:pt x="259940" y="4434"/>
                </a:lnTo>
                <a:lnTo>
                  <a:pt x="259655" y="13080"/>
                </a:lnTo>
                <a:lnTo>
                  <a:pt x="254999" y="12890"/>
                </a:lnTo>
                <a:lnTo>
                  <a:pt x="255126" y="3927"/>
                </a:lnTo>
                <a:close/>
                <a:moveTo>
                  <a:pt x="260415" y="4466"/>
                </a:moveTo>
                <a:lnTo>
                  <a:pt x="268332" y="5257"/>
                </a:lnTo>
                <a:lnTo>
                  <a:pt x="267794" y="13428"/>
                </a:lnTo>
                <a:lnTo>
                  <a:pt x="260130" y="13080"/>
                </a:lnTo>
                <a:lnTo>
                  <a:pt x="260415" y="4466"/>
                </a:lnTo>
                <a:close/>
                <a:moveTo>
                  <a:pt x="135069" y="9564"/>
                </a:moveTo>
                <a:lnTo>
                  <a:pt x="138299" y="10926"/>
                </a:lnTo>
                <a:cubicBezTo>
                  <a:pt x="138109" y="11401"/>
                  <a:pt x="137634" y="12510"/>
                  <a:pt x="137000" y="13998"/>
                </a:cubicBezTo>
                <a:lnTo>
                  <a:pt x="133707" y="12605"/>
                </a:lnTo>
                <a:lnTo>
                  <a:pt x="135069" y="9564"/>
                </a:lnTo>
                <a:close/>
                <a:moveTo>
                  <a:pt x="5700" y="9184"/>
                </a:moveTo>
                <a:lnTo>
                  <a:pt x="7284" y="12763"/>
                </a:lnTo>
                <a:lnTo>
                  <a:pt x="4655" y="14125"/>
                </a:lnTo>
                <a:lnTo>
                  <a:pt x="2692" y="11053"/>
                </a:lnTo>
                <a:lnTo>
                  <a:pt x="5700" y="9184"/>
                </a:lnTo>
                <a:close/>
                <a:moveTo>
                  <a:pt x="175320" y="5194"/>
                </a:moveTo>
                <a:lnTo>
                  <a:pt x="187576" y="6112"/>
                </a:lnTo>
                <a:lnTo>
                  <a:pt x="186753" y="14885"/>
                </a:lnTo>
                <a:lnTo>
                  <a:pt x="182762" y="14505"/>
                </a:lnTo>
                <a:lnTo>
                  <a:pt x="174053" y="9406"/>
                </a:lnTo>
                <a:lnTo>
                  <a:pt x="175320" y="5194"/>
                </a:lnTo>
                <a:close/>
                <a:moveTo>
                  <a:pt x="48644" y="9374"/>
                </a:moveTo>
                <a:lnTo>
                  <a:pt x="50132" y="13016"/>
                </a:lnTo>
                <a:lnTo>
                  <a:pt x="43545" y="15518"/>
                </a:lnTo>
                <a:lnTo>
                  <a:pt x="41867" y="11908"/>
                </a:lnTo>
                <a:lnTo>
                  <a:pt x="48644" y="9374"/>
                </a:lnTo>
                <a:close/>
                <a:moveTo>
                  <a:pt x="66948" y="7474"/>
                </a:moveTo>
                <a:lnTo>
                  <a:pt x="70875" y="12573"/>
                </a:lnTo>
                <a:lnTo>
                  <a:pt x="64858" y="15740"/>
                </a:lnTo>
                <a:lnTo>
                  <a:pt x="61913" y="9058"/>
                </a:lnTo>
                <a:lnTo>
                  <a:pt x="66948" y="7474"/>
                </a:lnTo>
                <a:close/>
                <a:moveTo>
                  <a:pt x="187703" y="9406"/>
                </a:moveTo>
                <a:lnTo>
                  <a:pt x="192295" y="9881"/>
                </a:lnTo>
                <a:lnTo>
                  <a:pt x="192136" y="12700"/>
                </a:lnTo>
                <a:cubicBezTo>
                  <a:pt x="192136" y="12826"/>
                  <a:pt x="192231" y="12921"/>
                  <a:pt x="192358" y="12921"/>
                </a:cubicBezTo>
                <a:cubicBezTo>
                  <a:pt x="192485" y="12921"/>
                  <a:pt x="192580" y="12826"/>
                  <a:pt x="192580" y="12731"/>
                </a:cubicBezTo>
                <a:lnTo>
                  <a:pt x="192738" y="9944"/>
                </a:lnTo>
                <a:lnTo>
                  <a:pt x="196507" y="10356"/>
                </a:lnTo>
                <a:lnTo>
                  <a:pt x="196063" y="15740"/>
                </a:lnTo>
                <a:lnTo>
                  <a:pt x="187196" y="14948"/>
                </a:lnTo>
                <a:lnTo>
                  <a:pt x="187703" y="9406"/>
                </a:lnTo>
                <a:close/>
                <a:moveTo>
                  <a:pt x="197077" y="8899"/>
                </a:moveTo>
                <a:lnTo>
                  <a:pt x="203252" y="9374"/>
                </a:lnTo>
                <a:lnTo>
                  <a:pt x="202587" y="16342"/>
                </a:lnTo>
                <a:lnTo>
                  <a:pt x="196538" y="15803"/>
                </a:lnTo>
                <a:lnTo>
                  <a:pt x="197077" y="8899"/>
                </a:lnTo>
                <a:close/>
                <a:moveTo>
                  <a:pt x="183649" y="15075"/>
                </a:moveTo>
                <a:lnTo>
                  <a:pt x="186689" y="15360"/>
                </a:lnTo>
                <a:lnTo>
                  <a:pt x="186563" y="16785"/>
                </a:lnTo>
                <a:lnTo>
                  <a:pt x="183649" y="15075"/>
                </a:lnTo>
                <a:close/>
                <a:moveTo>
                  <a:pt x="204361" y="7569"/>
                </a:moveTo>
                <a:lnTo>
                  <a:pt x="208319" y="7759"/>
                </a:lnTo>
                <a:lnTo>
                  <a:pt x="208161" y="16817"/>
                </a:lnTo>
                <a:lnTo>
                  <a:pt x="203505" y="16405"/>
                </a:lnTo>
                <a:lnTo>
                  <a:pt x="204361" y="7569"/>
                </a:lnTo>
                <a:close/>
                <a:moveTo>
                  <a:pt x="56529" y="11053"/>
                </a:moveTo>
                <a:lnTo>
                  <a:pt x="57923" y="14378"/>
                </a:lnTo>
                <a:lnTo>
                  <a:pt x="52191" y="16848"/>
                </a:lnTo>
                <a:lnTo>
                  <a:pt x="50734" y="13270"/>
                </a:lnTo>
                <a:lnTo>
                  <a:pt x="56529" y="11053"/>
                </a:lnTo>
                <a:close/>
                <a:moveTo>
                  <a:pt x="77083" y="9818"/>
                </a:moveTo>
                <a:lnTo>
                  <a:pt x="79996" y="14410"/>
                </a:lnTo>
                <a:lnTo>
                  <a:pt x="74676" y="16848"/>
                </a:lnTo>
                <a:lnTo>
                  <a:pt x="71540" y="12731"/>
                </a:lnTo>
                <a:lnTo>
                  <a:pt x="77083" y="9818"/>
                </a:lnTo>
                <a:close/>
                <a:moveTo>
                  <a:pt x="15265" y="6302"/>
                </a:moveTo>
                <a:lnTo>
                  <a:pt x="19033" y="13776"/>
                </a:lnTo>
                <a:lnTo>
                  <a:pt x="9722" y="17038"/>
                </a:lnTo>
                <a:lnTo>
                  <a:pt x="6144" y="8994"/>
                </a:lnTo>
                <a:lnTo>
                  <a:pt x="15265" y="6302"/>
                </a:lnTo>
                <a:close/>
                <a:moveTo>
                  <a:pt x="125251" y="5416"/>
                </a:moveTo>
                <a:lnTo>
                  <a:pt x="134657" y="9406"/>
                </a:lnTo>
                <a:lnTo>
                  <a:pt x="133200" y="12636"/>
                </a:lnTo>
                <a:lnTo>
                  <a:pt x="131110" y="17228"/>
                </a:lnTo>
                <a:lnTo>
                  <a:pt x="121704" y="13238"/>
                </a:lnTo>
                <a:cubicBezTo>
                  <a:pt x="122908" y="10578"/>
                  <a:pt x="124111" y="7918"/>
                  <a:pt x="125251" y="5416"/>
                </a:cubicBezTo>
                <a:close/>
                <a:moveTo>
                  <a:pt x="61058" y="9343"/>
                </a:moveTo>
                <a:lnTo>
                  <a:pt x="64035" y="16151"/>
                </a:lnTo>
                <a:lnTo>
                  <a:pt x="61406" y="17545"/>
                </a:lnTo>
                <a:lnTo>
                  <a:pt x="58271" y="10388"/>
                </a:lnTo>
                <a:lnTo>
                  <a:pt x="61058" y="9343"/>
                </a:lnTo>
                <a:close/>
                <a:moveTo>
                  <a:pt x="246069" y="12953"/>
                </a:moveTo>
                <a:lnTo>
                  <a:pt x="259876" y="13555"/>
                </a:lnTo>
                <a:lnTo>
                  <a:pt x="267984" y="13903"/>
                </a:lnTo>
                <a:lnTo>
                  <a:pt x="283502" y="15075"/>
                </a:lnTo>
                <a:cubicBezTo>
                  <a:pt x="283502" y="15106"/>
                  <a:pt x="283502" y="15106"/>
                  <a:pt x="283502" y="15138"/>
                </a:cubicBezTo>
                <a:lnTo>
                  <a:pt x="283502" y="17608"/>
                </a:lnTo>
                <a:lnTo>
                  <a:pt x="269187" y="17133"/>
                </a:lnTo>
                <a:cubicBezTo>
                  <a:pt x="269155" y="17070"/>
                  <a:pt x="269060" y="17007"/>
                  <a:pt x="268997" y="17007"/>
                </a:cubicBezTo>
                <a:cubicBezTo>
                  <a:pt x="268902" y="17007"/>
                  <a:pt x="268839" y="17070"/>
                  <a:pt x="268807" y="17133"/>
                </a:cubicBezTo>
                <a:lnTo>
                  <a:pt x="246037" y="16373"/>
                </a:lnTo>
                <a:cubicBezTo>
                  <a:pt x="246069" y="15265"/>
                  <a:pt x="246069" y="14125"/>
                  <a:pt x="246069" y="12953"/>
                </a:cubicBezTo>
                <a:close/>
                <a:moveTo>
                  <a:pt x="39206" y="7221"/>
                </a:moveTo>
                <a:lnTo>
                  <a:pt x="43102" y="15708"/>
                </a:lnTo>
                <a:lnTo>
                  <a:pt x="37876" y="17672"/>
                </a:lnTo>
                <a:lnTo>
                  <a:pt x="34298" y="8931"/>
                </a:lnTo>
                <a:lnTo>
                  <a:pt x="39206" y="7221"/>
                </a:lnTo>
                <a:close/>
                <a:moveTo>
                  <a:pt x="7506" y="13206"/>
                </a:moveTo>
                <a:lnTo>
                  <a:pt x="9279" y="17197"/>
                </a:lnTo>
                <a:lnTo>
                  <a:pt x="7094" y="17957"/>
                </a:lnTo>
                <a:lnTo>
                  <a:pt x="4909" y="14536"/>
                </a:lnTo>
                <a:lnTo>
                  <a:pt x="7506" y="13206"/>
                </a:lnTo>
                <a:close/>
                <a:moveTo>
                  <a:pt x="71160" y="12953"/>
                </a:moveTo>
                <a:lnTo>
                  <a:pt x="72776" y="15043"/>
                </a:lnTo>
                <a:lnTo>
                  <a:pt x="65872" y="17988"/>
                </a:lnTo>
                <a:lnTo>
                  <a:pt x="65048" y="16151"/>
                </a:lnTo>
                <a:lnTo>
                  <a:pt x="71160" y="12953"/>
                </a:lnTo>
                <a:close/>
                <a:moveTo>
                  <a:pt x="208984" y="4212"/>
                </a:moveTo>
                <a:cubicBezTo>
                  <a:pt x="212753" y="4434"/>
                  <a:pt x="218358" y="4814"/>
                  <a:pt x="223995" y="5194"/>
                </a:cubicBezTo>
                <a:lnTo>
                  <a:pt x="222127" y="18115"/>
                </a:lnTo>
                <a:lnTo>
                  <a:pt x="208604" y="16880"/>
                </a:lnTo>
                <a:lnTo>
                  <a:pt x="208794" y="7538"/>
                </a:lnTo>
                <a:lnTo>
                  <a:pt x="208984" y="4212"/>
                </a:lnTo>
                <a:close/>
                <a:moveTo>
                  <a:pt x="57859" y="10546"/>
                </a:moveTo>
                <a:lnTo>
                  <a:pt x="60995" y="17767"/>
                </a:lnTo>
                <a:lnTo>
                  <a:pt x="60013" y="18273"/>
                </a:lnTo>
                <a:lnTo>
                  <a:pt x="56973" y="10894"/>
                </a:lnTo>
                <a:lnTo>
                  <a:pt x="57859" y="10546"/>
                </a:lnTo>
                <a:close/>
                <a:moveTo>
                  <a:pt x="224914" y="5257"/>
                </a:moveTo>
                <a:lnTo>
                  <a:pt x="232293" y="5764"/>
                </a:lnTo>
                <a:lnTo>
                  <a:pt x="230329" y="18843"/>
                </a:lnTo>
                <a:lnTo>
                  <a:pt x="223045" y="18178"/>
                </a:lnTo>
                <a:lnTo>
                  <a:pt x="224914" y="5257"/>
                </a:lnTo>
                <a:close/>
                <a:moveTo>
                  <a:pt x="133549" y="13016"/>
                </a:moveTo>
                <a:lnTo>
                  <a:pt x="136842" y="14441"/>
                </a:lnTo>
                <a:cubicBezTo>
                  <a:pt x="136304" y="15708"/>
                  <a:pt x="135670" y="17260"/>
                  <a:pt x="135005" y="18907"/>
                </a:cubicBezTo>
                <a:lnTo>
                  <a:pt x="131522" y="17418"/>
                </a:lnTo>
                <a:lnTo>
                  <a:pt x="133549" y="13016"/>
                </a:lnTo>
                <a:close/>
                <a:moveTo>
                  <a:pt x="106091" y="7063"/>
                </a:moveTo>
                <a:lnTo>
                  <a:pt x="111982" y="9564"/>
                </a:lnTo>
                <a:lnTo>
                  <a:pt x="108973" y="19192"/>
                </a:lnTo>
                <a:lnTo>
                  <a:pt x="103938" y="17862"/>
                </a:lnTo>
                <a:cubicBezTo>
                  <a:pt x="103938" y="17545"/>
                  <a:pt x="103906" y="16912"/>
                  <a:pt x="103875" y="16183"/>
                </a:cubicBezTo>
                <a:cubicBezTo>
                  <a:pt x="103811" y="14695"/>
                  <a:pt x="103685" y="11940"/>
                  <a:pt x="103906" y="11591"/>
                </a:cubicBezTo>
                <a:cubicBezTo>
                  <a:pt x="104223" y="11053"/>
                  <a:pt x="105711" y="7886"/>
                  <a:pt x="106091" y="7063"/>
                </a:cubicBezTo>
                <a:close/>
                <a:moveTo>
                  <a:pt x="87090" y="14821"/>
                </a:moveTo>
                <a:lnTo>
                  <a:pt x="88262" y="16848"/>
                </a:lnTo>
                <a:lnTo>
                  <a:pt x="83733" y="19413"/>
                </a:lnTo>
                <a:lnTo>
                  <a:pt x="82466" y="17418"/>
                </a:lnTo>
                <a:lnTo>
                  <a:pt x="87090" y="14821"/>
                </a:lnTo>
                <a:close/>
                <a:moveTo>
                  <a:pt x="4497" y="14726"/>
                </a:moveTo>
                <a:lnTo>
                  <a:pt x="6619" y="18115"/>
                </a:lnTo>
                <a:lnTo>
                  <a:pt x="2534" y="19540"/>
                </a:lnTo>
                <a:lnTo>
                  <a:pt x="887" y="16627"/>
                </a:lnTo>
                <a:lnTo>
                  <a:pt x="4497" y="14726"/>
                </a:lnTo>
                <a:close/>
                <a:moveTo>
                  <a:pt x="80281" y="14790"/>
                </a:moveTo>
                <a:lnTo>
                  <a:pt x="81833" y="17260"/>
                </a:lnTo>
                <a:lnTo>
                  <a:pt x="76259" y="19888"/>
                </a:lnTo>
                <a:lnTo>
                  <a:pt x="74929" y="17228"/>
                </a:lnTo>
                <a:lnTo>
                  <a:pt x="80281" y="14790"/>
                </a:lnTo>
                <a:close/>
                <a:moveTo>
                  <a:pt x="232736" y="5796"/>
                </a:moveTo>
                <a:cubicBezTo>
                  <a:pt x="237708" y="6144"/>
                  <a:pt x="241888" y="6429"/>
                  <a:pt x="243820" y="6587"/>
                </a:cubicBezTo>
                <a:cubicBezTo>
                  <a:pt x="243820" y="11021"/>
                  <a:pt x="243789" y="15930"/>
                  <a:pt x="243662" y="20078"/>
                </a:cubicBezTo>
                <a:lnTo>
                  <a:pt x="237993" y="19572"/>
                </a:lnTo>
                <a:cubicBezTo>
                  <a:pt x="237961" y="19540"/>
                  <a:pt x="237930" y="19508"/>
                  <a:pt x="237866" y="19508"/>
                </a:cubicBezTo>
                <a:cubicBezTo>
                  <a:pt x="237835" y="19508"/>
                  <a:pt x="237771" y="19508"/>
                  <a:pt x="237740" y="19540"/>
                </a:cubicBezTo>
                <a:lnTo>
                  <a:pt x="230804" y="18907"/>
                </a:lnTo>
                <a:lnTo>
                  <a:pt x="232736" y="5796"/>
                </a:lnTo>
                <a:close/>
                <a:moveTo>
                  <a:pt x="73061" y="15423"/>
                </a:moveTo>
                <a:lnTo>
                  <a:pt x="74264" y="17007"/>
                </a:lnTo>
                <a:lnTo>
                  <a:pt x="66790" y="20110"/>
                </a:lnTo>
                <a:lnTo>
                  <a:pt x="66062" y="18432"/>
                </a:lnTo>
                <a:lnTo>
                  <a:pt x="73061" y="15423"/>
                </a:lnTo>
                <a:close/>
                <a:moveTo>
                  <a:pt x="127468" y="475"/>
                </a:moveTo>
                <a:lnTo>
                  <a:pt x="149225" y="7791"/>
                </a:lnTo>
                <a:lnTo>
                  <a:pt x="151442" y="20205"/>
                </a:lnTo>
                <a:lnTo>
                  <a:pt x="137444" y="14220"/>
                </a:lnTo>
                <a:cubicBezTo>
                  <a:pt x="138267" y="12225"/>
                  <a:pt x="138806" y="10958"/>
                  <a:pt x="138837" y="10926"/>
                </a:cubicBezTo>
                <a:cubicBezTo>
                  <a:pt x="138869" y="10799"/>
                  <a:pt x="138806" y="10673"/>
                  <a:pt x="138711" y="10609"/>
                </a:cubicBezTo>
                <a:lnTo>
                  <a:pt x="125410" y="5004"/>
                </a:lnTo>
                <a:cubicBezTo>
                  <a:pt x="126138" y="3421"/>
                  <a:pt x="126835" y="1900"/>
                  <a:pt x="127468" y="475"/>
                </a:cubicBezTo>
                <a:close/>
                <a:moveTo>
                  <a:pt x="6904" y="18527"/>
                </a:moveTo>
                <a:lnTo>
                  <a:pt x="8234" y="20617"/>
                </a:lnTo>
                <a:cubicBezTo>
                  <a:pt x="6746" y="20458"/>
                  <a:pt x="4497" y="20205"/>
                  <a:pt x="2629" y="19983"/>
                </a:cubicBezTo>
                <a:lnTo>
                  <a:pt x="6904" y="18527"/>
                </a:lnTo>
                <a:close/>
                <a:moveTo>
                  <a:pt x="9501" y="17608"/>
                </a:moveTo>
                <a:lnTo>
                  <a:pt x="11084" y="21155"/>
                </a:lnTo>
                <a:lnTo>
                  <a:pt x="11084" y="21155"/>
                </a:lnTo>
                <a:lnTo>
                  <a:pt x="9722" y="20838"/>
                </a:lnTo>
                <a:cubicBezTo>
                  <a:pt x="9596" y="20807"/>
                  <a:pt x="9279" y="20743"/>
                  <a:pt x="8836" y="20680"/>
                </a:cubicBezTo>
                <a:lnTo>
                  <a:pt x="7347" y="18368"/>
                </a:lnTo>
                <a:lnTo>
                  <a:pt x="9501" y="17608"/>
                </a:lnTo>
                <a:close/>
                <a:moveTo>
                  <a:pt x="58081" y="14821"/>
                </a:moveTo>
                <a:lnTo>
                  <a:pt x="59601" y="18495"/>
                </a:lnTo>
                <a:lnTo>
                  <a:pt x="54059" y="21409"/>
                </a:lnTo>
                <a:lnTo>
                  <a:pt x="52349" y="17260"/>
                </a:lnTo>
                <a:lnTo>
                  <a:pt x="58081" y="14821"/>
                </a:lnTo>
                <a:close/>
                <a:moveTo>
                  <a:pt x="88515" y="17228"/>
                </a:moveTo>
                <a:lnTo>
                  <a:pt x="89465" y="18875"/>
                </a:lnTo>
                <a:lnTo>
                  <a:pt x="85000" y="21440"/>
                </a:lnTo>
                <a:lnTo>
                  <a:pt x="83955" y="19793"/>
                </a:lnTo>
                <a:lnTo>
                  <a:pt x="88515" y="17228"/>
                </a:lnTo>
                <a:close/>
                <a:moveTo>
                  <a:pt x="74486" y="17418"/>
                </a:moveTo>
                <a:lnTo>
                  <a:pt x="74992" y="18400"/>
                </a:lnTo>
                <a:lnTo>
                  <a:pt x="67455" y="21567"/>
                </a:lnTo>
                <a:lnTo>
                  <a:pt x="66980" y="20553"/>
                </a:lnTo>
                <a:lnTo>
                  <a:pt x="74486" y="17418"/>
                </a:lnTo>
                <a:close/>
                <a:moveTo>
                  <a:pt x="64225" y="16595"/>
                </a:moveTo>
                <a:lnTo>
                  <a:pt x="65935" y="20458"/>
                </a:lnTo>
                <a:lnTo>
                  <a:pt x="63212" y="21662"/>
                </a:lnTo>
                <a:lnTo>
                  <a:pt x="61596" y="17957"/>
                </a:lnTo>
                <a:lnTo>
                  <a:pt x="64225" y="16595"/>
                </a:lnTo>
                <a:close/>
                <a:moveTo>
                  <a:pt x="187164" y="15391"/>
                </a:moveTo>
                <a:lnTo>
                  <a:pt x="196032" y="16183"/>
                </a:lnTo>
                <a:lnTo>
                  <a:pt x="195588" y="22105"/>
                </a:lnTo>
                <a:lnTo>
                  <a:pt x="187006" y="17038"/>
                </a:lnTo>
                <a:lnTo>
                  <a:pt x="187164" y="15391"/>
                </a:lnTo>
                <a:close/>
                <a:moveTo>
                  <a:pt x="61185" y="18178"/>
                </a:moveTo>
                <a:lnTo>
                  <a:pt x="62768" y="21820"/>
                </a:lnTo>
                <a:lnTo>
                  <a:pt x="61660" y="22327"/>
                </a:lnTo>
                <a:lnTo>
                  <a:pt x="60203" y="18717"/>
                </a:lnTo>
                <a:lnTo>
                  <a:pt x="61185" y="18178"/>
                </a:lnTo>
                <a:close/>
                <a:moveTo>
                  <a:pt x="246005" y="16848"/>
                </a:moveTo>
                <a:lnTo>
                  <a:pt x="268744" y="17577"/>
                </a:lnTo>
                <a:lnTo>
                  <a:pt x="268649" y="22644"/>
                </a:lnTo>
                <a:lnTo>
                  <a:pt x="245942" y="20268"/>
                </a:lnTo>
                <a:cubicBezTo>
                  <a:pt x="245974" y="19192"/>
                  <a:pt x="246005" y="18020"/>
                  <a:pt x="246005" y="16848"/>
                </a:cubicBezTo>
                <a:close/>
                <a:moveTo>
                  <a:pt x="19223" y="14220"/>
                </a:moveTo>
                <a:cubicBezTo>
                  <a:pt x="19350" y="15170"/>
                  <a:pt x="19888" y="18685"/>
                  <a:pt x="20585" y="23277"/>
                </a:cubicBezTo>
                <a:lnTo>
                  <a:pt x="11591" y="21282"/>
                </a:lnTo>
                <a:lnTo>
                  <a:pt x="9912" y="17450"/>
                </a:lnTo>
                <a:lnTo>
                  <a:pt x="19223" y="14220"/>
                </a:lnTo>
                <a:close/>
                <a:moveTo>
                  <a:pt x="89687" y="19287"/>
                </a:moveTo>
                <a:lnTo>
                  <a:pt x="90732" y="21060"/>
                </a:lnTo>
                <a:lnTo>
                  <a:pt x="86267" y="23435"/>
                </a:lnTo>
                <a:lnTo>
                  <a:pt x="85253" y="21820"/>
                </a:lnTo>
                <a:lnTo>
                  <a:pt x="89687" y="19287"/>
                </a:lnTo>
                <a:close/>
                <a:moveTo>
                  <a:pt x="269219" y="17577"/>
                </a:moveTo>
                <a:lnTo>
                  <a:pt x="277168" y="17830"/>
                </a:lnTo>
                <a:lnTo>
                  <a:pt x="277009" y="23530"/>
                </a:lnTo>
                <a:lnTo>
                  <a:pt x="269092" y="22707"/>
                </a:lnTo>
                <a:lnTo>
                  <a:pt x="269219" y="17577"/>
                </a:lnTo>
                <a:close/>
                <a:moveTo>
                  <a:pt x="75214" y="18780"/>
                </a:moveTo>
                <a:lnTo>
                  <a:pt x="75847" y="20078"/>
                </a:lnTo>
                <a:lnTo>
                  <a:pt x="68342" y="23625"/>
                </a:lnTo>
                <a:lnTo>
                  <a:pt x="67614" y="21947"/>
                </a:lnTo>
                <a:lnTo>
                  <a:pt x="75214" y="18780"/>
                </a:lnTo>
                <a:close/>
                <a:moveTo>
                  <a:pt x="22960" y="12890"/>
                </a:moveTo>
                <a:lnTo>
                  <a:pt x="24195" y="24069"/>
                </a:lnTo>
                <a:lnTo>
                  <a:pt x="22992" y="23815"/>
                </a:lnTo>
                <a:cubicBezTo>
                  <a:pt x="22105" y="18052"/>
                  <a:pt x="21472" y="13745"/>
                  <a:pt x="21440" y="13650"/>
                </a:cubicBezTo>
                <a:cubicBezTo>
                  <a:pt x="21440" y="13555"/>
                  <a:pt x="21408" y="13491"/>
                  <a:pt x="21408" y="13428"/>
                </a:cubicBezTo>
                <a:lnTo>
                  <a:pt x="22960" y="12890"/>
                </a:lnTo>
                <a:close/>
                <a:moveTo>
                  <a:pt x="112394" y="9754"/>
                </a:moveTo>
                <a:lnTo>
                  <a:pt x="120691" y="13270"/>
                </a:lnTo>
                <a:cubicBezTo>
                  <a:pt x="119044" y="16975"/>
                  <a:pt x="117334" y="20775"/>
                  <a:pt x="115845" y="24195"/>
                </a:cubicBezTo>
                <a:lnTo>
                  <a:pt x="109702" y="21472"/>
                </a:lnTo>
                <a:lnTo>
                  <a:pt x="109353" y="19477"/>
                </a:lnTo>
                <a:lnTo>
                  <a:pt x="112394" y="9754"/>
                </a:lnTo>
                <a:close/>
                <a:moveTo>
                  <a:pt x="277643" y="17862"/>
                </a:moveTo>
                <a:lnTo>
                  <a:pt x="283502" y="18052"/>
                </a:lnTo>
                <a:lnTo>
                  <a:pt x="283502" y="24195"/>
                </a:lnTo>
                <a:lnTo>
                  <a:pt x="277453" y="23562"/>
                </a:lnTo>
                <a:lnTo>
                  <a:pt x="277643" y="17862"/>
                </a:lnTo>
                <a:close/>
                <a:moveTo>
                  <a:pt x="50291" y="13428"/>
                </a:moveTo>
                <a:lnTo>
                  <a:pt x="53679" y="21630"/>
                </a:lnTo>
                <a:lnTo>
                  <a:pt x="47852" y="24670"/>
                </a:lnTo>
                <a:lnTo>
                  <a:pt x="43767" y="15930"/>
                </a:lnTo>
                <a:lnTo>
                  <a:pt x="50291" y="13428"/>
                </a:lnTo>
                <a:close/>
                <a:moveTo>
                  <a:pt x="59791" y="18938"/>
                </a:moveTo>
                <a:lnTo>
                  <a:pt x="61248" y="22517"/>
                </a:lnTo>
                <a:lnTo>
                  <a:pt x="55548" y="24987"/>
                </a:lnTo>
                <a:lnTo>
                  <a:pt x="54249" y="21852"/>
                </a:lnTo>
                <a:lnTo>
                  <a:pt x="59791" y="18938"/>
                </a:lnTo>
                <a:close/>
                <a:moveTo>
                  <a:pt x="82055" y="17672"/>
                </a:moveTo>
                <a:lnTo>
                  <a:pt x="85031" y="22359"/>
                </a:lnTo>
                <a:lnTo>
                  <a:pt x="78919" y="25145"/>
                </a:lnTo>
                <a:lnTo>
                  <a:pt x="76449" y="20300"/>
                </a:lnTo>
                <a:lnTo>
                  <a:pt x="82055" y="17672"/>
                </a:lnTo>
                <a:close/>
                <a:moveTo>
                  <a:pt x="66125" y="20870"/>
                </a:moveTo>
                <a:lnTo>
                  <a:pt x="67518" y="24037"/>
                </a:lnTo>
                <a:lnTo>
                  <a:pt x="64795" y="25304"/>
                </a:lnTo>
                <a:lnTo>
                  <a:pt x="63370" y="22042"/>
                </a:lnTo>
                <a:lnTo>
                  <a:pt x="66125" y="20870"/>
                </a:lnTo>
                <a:close/>
                <a:moveTo>
                  <a:pt x="150238" y="8203"/>
                </a:moveTo>
                <a:lnTo>
                  <a:pt x="177569" y="20680"/>
                </a:lnTo>
                <a:lnTo>
                  <a:pt x="176555" y="22390"/>
                </a:lnTo>
                <a:lnTo>
                  <a:pt x="175035" y="25335"/>
                </a:lnTo>
                <a:lnTo>
                  <a:pt x="161639" y="20047"/>
                </a:lnTo>
                <a:cubicBezTo>
                  <a:pt x="161609" y="20039"/>
                  <a:pt x="161579" y="20035"/>
                  <a:pt x="161551" y="20035"/>
                </a:cubicBezTo>
                <a:cubicBezTo>
                  <a:pt x="161458" y="20035"/>
                  <a:pt x="161378" y="20077"/>
                  <a:pt x="161354" y="20173"/>
                </a:cubicBezTo>
                <a:lnTo>
                  <a:pt x="159295" y="24385"/>
                </a:lnTo>
                <a:lnTo>
                  <a:pt x="152423" y="20680"/>
                </a:lnTo>
                <a:cubicBezTo>
                  <a:pt x="152455" y="20617"/>
                  <a:pt x="152455" y="20585"/>
                  <a:pt x="152423" y="20522"/>
                </a:cubicBezTo>
                <a:lnTo>
                  <a:pt x="150238" y="8203"/>
                </a:lnTo>
                <a:close/>
                <a:moveTo>
                  <a:pt x="196507" y="16247"/>
                </a:moveTo>
                <a:lnTo>
                  <a:pt x="202555" y="16785"/>
                </a:lnTo>
                <a:lnTo>
                  <a:pt x="201732" y="25716"/>
                </a:lnTo>
                <a:lnTo>
                  <a:pt x="196032" y="22359"/>
                </a:lnTo>
                <a:lnTo>
                  <a:pt x="196507" y="16247"/>
                </a:lnTo>
                <a:close/>
                <a:moveTo>
                  <a:pt x="29009" y="10768"/>
                </a:moveTo>
                <a:lnTo>
                  <a:pt x="32968" y="20553"/>
                </a:lnTo>
                <a:lnTo>
                  <a:pt x="32302" y="25874"/>
                </a:lnTo>
                <a:lnTo>
                  <a:pt x="24670" y="24195"/>
                </a:lnTo>
                <a:lnTo>
                  <a:pt x="23403" y="12731"/>
                </a:lnTo>
                <a:lnTo>
                  <a:pt x="29009" y="10768"/>
                </a:lnTo>
                <a:close/>
                <a:moveTo>
                  <a:pt x="83765" y="4624"/>
                </a:moveTo>
                <a:lnTo>
                  <a:pt x="94659" y="15455"/>
                </a:lnTo>
                <a:lnTo>
                  <a:pt x="96686" y="24544"/>
                </a:lnTo>
                <a:lnTo>
                  <a:pt x="94057" y="25874"/>
                </a:lnTo>
                <a:lnTo>
                  <a:pt x="92949" y="23974"/>
                </a:lnTo>
                <a:lnTo>
                  <a:pt x="89940" y="18843"/>
                </a:lnTo>
                <a:lnTo>
                  <a:pt x="88768" y="16817"/>
                </a:lnTo>
                <a:lnTo>
                  <a:pt x="87343" y="14410"/>
                </a:lnTo>
                <a:cubicBezTo>
                  <a:pt x="87301" y="14325"/>
                  <a:pt x="87231" y="14283"/>
                  <a:pt x="87160" y="14283"/>
                </a:cubicBezTo>
                <a:cubicBezTo>
                  <a:pt x="87125" y="14283"/>
                  <a:pt x="87090" y="14294"/>
                  <a:pt x="87058" y="14315"/>
                </a:cubicBezTo>
                <a:lnTo>
                  <a:pt x="82213" y="17070"/>
                </a:lnTo>
                <a:lnTo>
                  <a:pt x="77494" y="9564"/>
                </a:lnTo>
                <a:lnTo>
                  <a:pt x="83765" y="4624"/>
                </a:lnTo>
                <a:close/>
                <a:moveTo>
                  <a:pt x="76037" y="20458"/>
                </a:moveTo>
                <a:lnTo>
                  <a:pt x="77051" y="22454"/>
                </a:lnTo>
                <a:lnTo>
                  <a:pt x="69355" y="25906"/>
                </a:lnTo>
                <a:lnTo>
                  <a:pt x="68532" y="24037"/>
                </a:lnTo>
                <a:lnTo>
                  <a:pt x="76037" y="20458"/>
                </a:lnTo>
                <a:close/>
                <a:moveTo>
                  <a:pt x="178329" y="21219"/>
                </a:moveTo>
                <a:cubicBezTo>
                  <a:pt x="179754" y="22675"/>
                  <a:pt x="181495" y="24480"/>
                  <a:pt x="182921" y="26032"/>
                </a:cubicBezTo>
                <a:lnTo>
                  <a:pt x="177569" y="22485"/>
                </a:lnTo>
                <a:lnTo>
                  <a:pt x="178329" y="21219"/>
                </a:lnTo>
                <a:close/>
                <a:moveTo>
                  <a:pt x="62990" y="22232"/>
                </a:moveTo>
                <a:lnTo>
                  <a:pt x="64415" y="25494"/>
                </a:lnTo>
                <a:lnTo>
                  <a:pt x="63212" y="26064"/>
                </a:lnTo>
                <a:lnTo>
                  <a:pt x="61850" y="22739"/>
                </a:lnTo>
                <a:lnTo>
                  <a:pt x="62990" y="22232"/>
                </a:lnTo>
                <a:close/>
                <a:moveTo>
                  <a:pt x="90954" y="21472"/>
                </a:moveTo>
                <a:lnTo>
                  <a:pt x="92442" y="24005"/>
                </a:lnTo>
                <a:lnTo>
                  <a:pt x="88198" y="26507"/>
                </a:lnTo>
                <a:lnTo>
                  <a:pt x="86488" y="23815"/>
                </a:lnTo>
                <a:lnTo>
                  <a:pt x="90954" y="21472"/>
                </a:lnTo>
                <a:close/>
                <a:moveTo>
                  <a:pt x="203474" y="16880"/>
                </a:moveTo>
                <a:lnTo>
                  <a:pt x="208161" y="17292"/>
                </a:lnTo>
                <a:lnTo>
                  <a:pt x="207971" y="26824"/>
                </a:lnTo>
                <a:lnTo>
                  <a:pt x="202587" y="26096"/>
                </a:lnTo>
                <a:lnTo>
                  <a:pt x="203474" y="16880"/>
                </a:lnTo>
                <a:close/>
                <a:moveTo>
                  <a:pt x="85285" y="22739"/>
                </a:moveTo>
                <a:lnTo>
                  <a:pt x="86520" y="24670"/>
                </a:lnTo>
                <a:lnTo>
                  <a:pt x="80091" y="27457"/>
                </a:lnTo>
                <a:lnTo>
                  <a:pt x="79109" y="25557"/>
                </a:lnTo>
                <a:lnTo>
                  <a:pt x="85285" y="22739"/>
                </a:lnTo>
                <a:close/>
                <a:moveTo>
                  <a:pt x="43292" y="16088"/>
                </a:moveTo>
                <a:lnTo>
                  <a:pt x="47409" y="24892"/>
                </a:lnTo>
                <a:lnTo>
                  <a:pt x="41993" y="27742"/>
                </a:lnTo>
                <a:lnTo>
                  <a:pt x="38035" y="18083"/>
                </a:lnTo>
                <a:lnTo>
                  <a:pt x="43292" y="16088"/>
                </a:lnTo>
                <a:close/>
                <a:moveTo>
                  <a:pt x="208604" y="17355"/>
                </a:moveTo>
                <a:lnTo>
                  <a:pt x="215318" y="17957"/>
                </a:lnTo>
                <a:lnTo>
                  <a:pt x="214938" y="27806"/>
                </a:lnTo>
                <a:lnTo>
                  <a:pt x="208414" y="26887"/>
                </a:lnTo>
                <a:lnTo>
                  <a:pt x="208604" y="17355"/>
                </a:lnTo>
                <a:close/>
                <a:moveTo>
                  <a:pt x="33443" y="9216"/>
                </a:moveTo>
                <a:lnTo>
                  <a:pt x="41043" y="27837"/>
                </a:lnTo>
                <a:lnTo>
                  <a:pt x="41043" y="27837"/>
                </a:lnTo>
                <a:lnTo>
                  <a:pt x="32714" y="25969"/>
                </a:lnTo>
                <a:lnTo>
                  <a:pt x="33379" y="20553"/>
                </a:lnTo>
                <a:cubicBezTo>
                  <a:pt x="33411" y="20522"/>
                  <a:pt x="33411" y="20490"/>
                  <a:pt x="33379" y="20458"/>
                </a:cubicBezTo>
                <a:lnTo>
                  <a:pt x="29421" y="10641"/>
                </a:lnTo>
                <a:lnTo>
                  <a:pt x="33443" y="9216"/>
                </a:lnTo>
                <a:close/>
                <a:moveTo>
                  <a:pt x="92664" y="24417"/>
                </a:moveTo>
                <a:lnTo>
                  <a:pt x="93645" y="26096"/>
                </a:lnTo>
                <a:lnTo>
                  <a:pt x="89307" y="28249"/>
                </a:lnTo>
                <a:lnTo>
                  <a:pt x="88452" y="26887"/>
                </a:lnTo>
                <a:lnTo>
                  <a:pt x="92664" y="24417"/>
                </a:lnTo>
                <a:close/>
                <a:moveTo>
                  <a:pt x="269092" y="23150"/>
                </a:moveTo>
                <a:lnTo>
                  <a:pt x="276978" y="23974"/>
                </a:lnTo>
                <a:lnTo>
                  <a:pt x="276851" y="28281"/>
                </a:lnTo>
                <a:lnTo>
                  <a:pt x="268997" y="28344"/>
                </a:lnTo>
                <a:lnTo>
                  <a:pt x="269092" y="23150"/>
                </a:lnTo>
                <a:close/>
                <a:moveTo>
                  <a:pt x="262885" y="22517"/>
                </a:moveTo>
                <a:lnTo>
                  <a:pt x="268649" y="23119"/>
                </a:lnTo>
                <a:lnTo>
                  <a:pt x="268522" y="28344"/>
                </a:lnTo>
                <a:lnTo>
                  <a:pt x="262885" y="28439"/>
                </a:lnTo>
                <a:lnTo>
                  <a:pt x="262885" y="22517"/>
                </a:lnTo>
                <a:close/>
                <a:moveTo>
                  <a:pt x="256805" y="21884"/>
                </a:moveTo>
                <a:lnTo>
                  <a:pt x="262410" y="22454"/>
                </a:lnTo>
                <a:lnTo>
                  <a:pt x="262410" y="28439"/>
                </a:lnTo>
                <a:lnTo>
                  <a:pt x="256678" y="28502"/>
                </a:lnTo>
                <a:lnTo>
                  <a:pt x="256678" y="28502"/>
                </a:lnTo>
                <a:lnTo>
                  <a:pt x="256805" y="21884"/>
                </a:lnTo>
                <a:close/>
                <a:moveTo>
                  <a:pt x="251009" y="21282"/>
                </a:moveTo>
                <a:lnTo>
                  <a:pt x="256361" y="21852"/>
                </a:lnTo>
                <a:lnTo>
                  <a:pt x="256203" y="28502"/>
                </a:lnTo>
                <a:lnTo>
                  <a:pt x="250724" y="28566"/>
                </a:lnTo>
                <a:cubicBezTo>
                  <a:pt x="250724" y="28534"/>
                  <a:pt x="250724" y="28534"/>
                  <a:pt x="250724" y="28534"/>
                </a:cubicBezTo>
                <a:lnTo>
                  <a:pt x="251009" y="21282"/>
                </a:lnTo>
                <a:close/>
                <a:moveTo>
                  <a:pt x="215761" y="17988"/>
                </a:moveTo>
                <a:lnTo>
                  <a:pt x="222064" y="18558"/>
                </a:lnTo>
                <a:lnTo>
                  <a:pt x="220575" y="28597"/>
                </a:lnTo>
                <a:lnTo>
                  <a:pt x="215413" y="27869"/>
                </a:lnTo>
                <a:lnTo>
                  <a:pt x="215761" y="17988"/>
                </a:lnTo>
                <a:close/>
                <a:moveTo>
                  <a:pt x="245942" y="20743"/>
                </a:moveTo>
                <a:lnTo>
                  <a:pt x="250597" y="21250"/>
                </a:lnTo>
                <a:lnTo>
                  <a:pt x="250281" y="28502"/>
                </a:lnTo>
                <a:cubicBezTo>
                  <a:pt x="250281" y="28534"/>
                  <a:pt x="250281" y="28534"/>
                  <a:pt x="250281" y="28566"/>
                </a:cubicBezTo>
                <a:lnTo>
                  <a:pt x="245467" y="28629"/>
                </a:lnTo>
                <a:cubicBezTo>
                  <a:pt x="245499" y="28376"/>
                  <a:pt x="245530" y="28154"/>
                  <a:pt x="245562" y="27932"/>
                </a:cubicBezTo>
                <a:cubicBezTo>
                  <a:pt x="245720" y="26222"/>
                  <a:pt x="245847" y="23689"/>
                  <a:pt x="245942" y="20743"/>
                </a:cubicBezTo>
                <a:close/>
                <a:moveTo>
                  <a:pt x="238056" y="20015"/>
                </a:moveTo>
                <a:lnTo>
                  <a:pt x="243630" y="20553"/>
                </a:lnTo>
                <a:cubicBezTo>
                  <a:pt x="243567" y="23499"/>
                  <a:pt x="243440" y="26032"/>
                  <a:pt x="243282" y="27711"/>
                </a:cubicBezTo>
                <a:cubicBezTo>
                  <a:pt x="243250" y="27996"/>
                  <a:pt x="243218" y="28312"/>
                  <a:pt x="243187" y="28661"/>
                </a:cubicBezTo>
                <a:lnTo>
                  <a:pt x="237550" y="28724"/>
                </a:lnTo>
                <a:lnTo>
                  <a:pt x="238056" y="20015"/>
                </a:lnTo>
                <a:close/>
                <a:moveTo>
                  <a:pt x="1583" y="20807"/>
                </a:moveTo>
                <a:lnTo>
                  <a:pt x="1583" y="20807"/>
                </a:lnTo>
                <a:cubicBezTo>
                  <a:pt x="5067" y="21187"/>
                  <a:pt x="9057" y="21630"/>
                  <a:pt x="9469" y="21725"/>
                </a:cubicBezTo>
                <a:lnTo>
                  <a:pt x="11401" y="22169"/>
                </a:lnTo>
                <a:lnTo>
                  <a:pt x="12383" y="27679"/>
                </a:lnTo>
                <a:lnTo>
                  <a:pt x="6556" y="28787"/>
                </a:lnTo>
                <a:cubicBezTo>
                  <a:pt x="6302" y="28122"/>
                  <a:pt x="6017" y="27521"/>
                  <a:pt x="5764" y="26982"/>
                </a:cubicBezTo>
                <a:cubicBezTo>
                  <a:pt x="5035" y="25462"/>
                  <a:pt x="3515" y="23309"/>
                  <a:pt x="1583" y="20807"/>
                </a:cubicBezTo>
                <a:close/>
                <a:moveTo>
                  <a:pt x="230709" y="19350"/>
                </a:moveTo>
                <a:lnTo>
                  <a:pt x="237613" y="19983"/>
                </a:lnTo>
                <a:lnTo>
                  <a:pt x="237106" y="28724"/>
                </a:lnTo>
                <a:lnTo>
                  <a:pt x="228017" y="28819"/>
                </a:lnTo>
                <a:lnTo>
                  <a:pt x="230709" y="19350"/>
                </a:lnTo>
                <a:close/>
                <a:moveTo>
                  <a:pt x="77273" y="22929"/>
                </a:moveTo>
                <a:lnTo>
                  <a:pt x="78476" y="25367"/>
                </a:lnTo>
                <a:lnTo>
                  <a:pt x="70654" y="28882"/>
                </a:lnTo>
                <a:lnTo>
                  <a:pt x="69514" y="26317"/>
                </a:lnTo>
                <a:lnTo>
                  <a:pt x="77273" y="22929"/>
                </a:lnTo>
                <a:close/>
                <a:moveTo>
                  <a:pt x="222950" y="18653"/>
                </a:moveTo>
                <a:lnTo>
                  <a:pt x="230234" y="19318"/>
                </a:lnTo>
                <a:lnTo>
                  <a:pt x="227542" y="28819"/>
                </a:lnTo>
                <a:lnTo>
                  <a:pt x="221462" y="28882"/>
                </a:lnTo>
                <a:lnTo>
                  <a:pt x="222950" y="18653"/>
                </a:lnTo>
                <a:close/>
                <a:moveTo>
                  <a:pt x="61406" y="22929"/>
                </a:moveTo>
                <a:lnTo>
                  <a:pt x="62768" y="26254"/>
                </a:lnTo>
                <a:lnTo>
                  <a:pt x="57131" y="28914"/>
                </a:lnTo>
                <a:lnTo>
                  <a:pt x="55674" y="25399"/>
                </a:lnTo>
                <a:lnTo>
                  <a:pt x="61406" y="22929"/>
                </a:lnTo>
                <a:close/>
                <a:moveTo>
                  <a:pt x="23151" y="24804"/>
                </a:moveTo>
                <a:lnTo>
                  <a:pt x="27774" y="25811"/>
                </a:lnTo>
                <a:lnTo>
                  <a:pt x="28154" y="28977"/>
                </a:lnTo>
                <a:lnTo>
                  <a:pt x="23752" y="28787"/>
                </a:lnTo>
                <a:cubicBezTo>
                  <a:pt x="23531" y="27397"/>
                  <a:pt x="23341" y="26100"/>
                  <a:pt x="23151" y="24804"/>
                </a:cubicBezTo>
                <a:close/>
                <a:moveTo>
                  <a:pt x="137285" y="14600"/>
                </a:moveTo>
                <a:lnTo>
                  <a:pt x="151473" y="20712"/>
                </a:lnTo>
                <a:lnTo>
                  <a:pt x="148623" y="28977"/>
                </a:lnTo>
                <a:lnTo>
                  <a:pt x="134024" y="22517"/>
                </a:lnTo>
                <a:cubicBezTo>
                  <a:pt x="135227" y="19572"/>
                  <a:pt x="136399" y="16753"/>
                  <a:pt x="137285" y="14600"/>
                </a:cubicBezTo>
                <a:close/>
                <a:moveTo>
                  <a:pt x="86742" y="25082"/>
                </a:moveTo>
                <a:lnTo>
                  <a:pt x="87407" y="26127"/>
                </a:lnTo>
                <a:lnTo>
                  <a:pt x="80915" y="29136"/>
                </a:lnTo>
                <a:lnTo>
                  <a:pt x="80281" y="27869"/>
                </a:lnTo>
                <a:lnTo>
                  <a:pt x="86742" y="25082"/>
                </a:lnTo>
                <a:close/>
                <a:moveTo>
                  <a:pt x="11908" y="22295"/>
                </a:moveTo>
                <a:lnTo>
                  <a:pt x="17481" y="23530"/>
                </a:lnTo>
                <a:lnTo>
                  <a:pt x="18241" y="28281"/>
                </a:lnTo>
                <a:lnTo>
                  <a:pt x="13111" y="29167"/>
                </a:lnTo>
                <a:lnTo>
                  <a:pt x="12889" y="27837"/>
                </a:lnTo>
                <a:lnTo>
                  <a:pt x="11908" y="22295"/>
                </a:lnTo>
                <a:close/>
                <a:moveTo>
                  <a:pt x="53806" y="22042"/>
                </a:moveTo>
                <a:lnTo>
                  <a:pt x="55738" y="26697"/>
                </a:lnTo>
                <a:lnTo>
                  <a:pt x="49974" y="29326"/>
                </a:lnTo>
                <a:lnTo>
                  <a:pt x="48010" y="25082"/>
                </a:lnTo>
                <a:lnTo>
                  <a:pt x="53806" y="22042"/>
                </a:lnTo>
                <a:close/>
                <a:moveTo>
                  <a:pt x="47599" y="25304"/>
                </a:moveTo>
                <a:lnTo>
                  <a:pt x="48517" y="27236"/>
                </a:lnTo>
                <a:lnTo>
                  <a:pt x="42785" y="29642"/>
                </a:lnTo>
                <a:lnTo>
                  <a:pt x="42215" y="28281"/>
                </a:lnTo>
                <a:lnTo>
                  <a:pt x="42152" y="28154"/>
                </a:lnTo>
                <a:lnTo>
                  <a:pt x="47599" y="25304"/>
                </a:lnTo>
                <a:close/>
                <a:moveTo>
                  <a:pt x="67709" y="24417"/>
                </a:moveTo>
                <a:lnTo>
                  <a:pt x="69514" y="28534"/>
                </a:lnTo>
                <a:lnTo>
                  <a:pt x="66727" y="29674"/>
                </a:lnTo>
                <a:lnTo>
                  <a:pt x="64985" y="25716"/>
                </a:lnTo>
                <a:lnTo>
                  <a:pt x="67709" y="24417"/>
                </a:lnTo>
                <a:close/>
                <a:moveTo>
                  <a:pt x="96527" y="25209"/>
                </a:moveTo>
                <a:lnTo>
                  <a:pt x="94532" y="30117"/>
                </a:lnTo>
                <a:lnTo>
                  <a:pt x="92790" y="27046"/>
                </a:lnTo>
                <a:lnTo>
                  <a:pt x="96527" y="25209"/>
                </a:lnTo>
                <a:close/>
                <a:moveTo>
                  <a:pt x="64573" y="25906"/>
                </a:moveTo>
                <a:lnTo>
                  <a:pt x="66283" y="29864"/>
                </a:lnTo>
                <a:lnTo>
                  <a:pt x="64985" y="30434"/>
                </a:lnTo>
                <a:lnTo>
                  <a:pt x="63370" y="26476"/>
                </a:lnTo>
                <a:lnTo>
                  <a:pt x="64573" y="25906"/>
                </a:lnTo>
                <a:close/>
                <a:moveTo>
                  <a:pt x="177125" y="23309"/>
                </a:moveTo>
                <a:lnTo>
                  <a:pt x="183364" y="27426"/>
                </a:lnTo>
                <a:lnTo>
                  <a:pt x="181717" y="30593"/>
                </a:lnTo>
                <a:lnTo>
                  <a:pt x="175257" y="27014"/>
                </a:lnTo>
                <a:lnTo>
                  <a:pt x="177125" y="23309"/>
                </a:lnTo>
                <a:close/>
                <a:moveTo>
                  <a:pt x="121546" y="13650"/>
                </a:moveTo>
                <a:lnTo>
                  <a:pt x="134847" y="19318"/>
                </a:lnTo>
                <a:cubicBezTo>
                  <a:pt x="133327" y="22992"/>
                  <a:pt x="131617" y="27172"/>
                  <a:pt x="130287" y="30624"/>
                </a:cubicBezTo>
                <a:lnTo>
                  <a:pt x="126360" y="28882"/>
                </a:lnTo>
                <a:lnTo>
                  <a:pt x="128735" y="24195"/>
                </a:lnTo>
                <a:cubicBezTo>
                  <a:pt x="128846" y="24040"/>
                  <a:pt x="128629" y="23868"/>
                  <a:pt x="128468" y="23868"/>
                </a:cubicBezTo>
                <a:cubicBezTo>
                  <a:pt x="128400" y="23868"/>
                  <a:pt x="128342" y="23899"/>
                  <a:pt x="128323" y="23974"/>
                </a:cubicBezTo>
                <a:lnTo>
                  <a:pt x="125980" y="28692"/>
                </a:lnTo>
                <a:lnTo>
                  <a:pt x="116669" y="24575"/>
                </a:lnTo>
                <a:cubicBezTo>
                  <a:pt x="118157" y="21219"/>
                  <a:pt x="119836" y="17450"/>
                  <a:pt x="121546" y="13650"/>
                </a:cubicBezTo>
                <a:close/>
                <a:moveTo>
                  <a:pt x="227416" y="29294"/>
                </a:moveTo>
                <a:lnTo>
                  <a:pt x="226941" y="30909"/>
                </a:lnTo>
                <a:lnTo>
                  <a:pt x="221145" y="30814"/>
                </a:lnTo>
                <a:lnTo>
                  <a:pt x="221399" y="29357"/>
                </a:lnTo>
                <a:lnTo>
                  <a:pt x="227416" y="29294"/>
                </a:lnTo>
                <a:close/>
                <a:moveTo>
                  <a:pt x="237075" y="29167"/>
                </a:moveTo>
                <a:lnTo>
                  <a:pt x="236948" y="31036"/>
                </a:lnTo>
                <a:lnTo>
                  <a:pt x="227416" y="30909"/>
                </a:lnTo>
                <a:lnTo>
                  <a:pt x="227891" y="29262"/>
                </a:lnTo>
                <a:lnTo>
                  <a:pt x="237075" y="29167"/>
                </a:lnTo>
                <a:close/>
                <a:moveTo>
                  <a:pt x="78698" y="25779"/>
                </a:moveTo>
                <a:lnTo>
                  <a:pt x="79648" y="27647"/>
                </a:lnTo>
                <a:lnTo>
                  <a:pt x="71635" y="31131"/>
                </a:lnTo>
                <a:lnTo>
                  <a:pt x="70844" y="29326"/>
                </a:lnTo>
                <a:lnTo>
                  <a:pt x="78698" y="25779"/>
                </a:lnTo>
                <a:close/>
                <a:moveTo>
                  <a:pt x="243123" y="29104"/>
                </a:moveTo>
                <a:lnTo>
                  <a:pt x="243123" y="29104"/>
                </a:lnTo>
                <a:cubicBezTo>
                  <a:pt x="243060" y="29706"/>
                  <a:pt x="242997" y="30402"/>
                  <a:pt x="242933" y="31131"/>
                </a:cubicBezTo>
                <a:lnTo>
                  <a:pt x="237423" y="31068"/>
                </a:lnTo>
                <a:lnTo>
                  <a:pt x="237518" y="29167"/>
                </a:lnTo>
                <a:lnTo>
                  <a:pt x="243123" y="29104"/>
                </a:lnTo>
                <a:close/>
                <a:moveTo>
                  <a:pt x="18305" y="28756"/>
                </a:moveTo>
                <a:lnTo>
                  <a:pt x="18590" y="30529"/>
                </a:lnTo>
                <a:lnTo>
                  <a:pt x="13523" y="31448"/>
                </a:lnTo>
                <a:lnTo>
                  <a:pt x="13206" y="29642"/>
                </a:lnTo>
                <a:lnTo>
                  <a:pt x="18305" y="28756"/>
                </a:lnTo>
                <a:close/>
                <a:moveTo>
                  <a:pt x="32619" y="26887"/>
                </a:moveTo>
                <a:lnTo>
                  <a:pt x="40125" y="28566"/>
                </a:lnTo>
                <a:lnTo>
                  <a:pt x="33316" y="31543"/>
                </a:lnTo>
                <a:lnTo>
                  <a:pt x="32366" y="28914"/>
                </a:lnTo>
                <a:lnTo>
                  <a:pt x="32619" y="26887"/>
                </a:lnTo>
                <a:close/>
                <a:moveTo>
                  <a:pt x="268522" y="28819"/>
                </a:moveTo>
                <a:lnTo>
                  <a:pt x="268459" y="31543"/>
                </a:lnTo>
                <a:lnTo>
                  <a:pt x="245245" y="31194"/>
                </a:lnTo>
                <a:lnTo>
                  <a:pt x="245435" y="29072"/>
                </a:lnTo>
                <a:lnTo>
                  <a:pt x="268522" y="28819"/>
                </a:lnTo>
                <a:close/>
                <a:moveTo>
                  <a:pt x="62926" y="26697"/>
                </a:moveTo>
                <a:lnTo>
                  <a:pt x="63972" y="29167"/>
                </a:lnTo>
                <a:lnTo>
                  <a:pt x="58271" y="31701"/>
                </a:lnTo>
                <a:lnTo>
                  <a:pt x="57289" y="29357"/>
                </a:lnTo>
                <a:lnTo>
                  <a:pt x="62926" y="26697"/>
                </a:lnTo>
                <a:close/>
                <a:moveTo>
                  <a:pt x="87660" y="26507"/>
                </a:moveTo>
                <a:lnTo>
                  <a:pt x="87913" y="26919"/>
                </a:lnTo>
                <a:lnTo>
                  <a:pt x="88863" y="28407"/>
                </a:lnTo>
                <a:lnTo>
                  <a:pt x="84905" y="30371"/>
                </a:lnTo>
                <a:lnTo>
                  <a:pt x="84810" y="30371"/>
                </a:lnTo>
                <a:cubicBezTo>
                  <a:pt x="84778" y="30402"/>
                  <a:pt x="84746" y="30434"/>
                  <a:pt x="84715" y="30466"/>
                </a:cubicBezTo>
                <a:lnTo>
                  <a:pt x="82213" y="31701"/>
                </a:lnTo>
                <a:lnTo>
                  <a:pt x="81136" y="29547"/>
                </a:lnTo>
                <a:lnTo>
                  <a:pt x="87660" y="26507"/>
                </a:lnTo>
                <a:close/>
                <a:moveTo>
                  <a:pt x="55896" y="27141"/>
                </a:moveTo>
                <a:lnTo>
                  <a:pt x="56719" y="29104"/>
                </a:lnTo>
                <a:lnTo>
                  <a:pt x="51114" y="31764"/>
                </a:lnTo>
                <a:lnTo>
                  <a:pt x="50164" y="29737"/>
                </a:lnTo>
                <a:lnTo>
                  <a:pt x="55896" y="27141"/>
                </a:lnTo>
                <a:close/>
                <a:moveTo>
                  <a:pt x="12509" y="28122"/>
                </a:moveTo>
                <a:lnTo>
                  <a:pt x="12731" y="29516"/>
                </a:lnTo>
                <a:lnTo>
                  <a:pt x="13079" y="31543"/>
                </a:lnTo>
                <a:lnTo>
                  <a:pt x="10799" y="31954"/>
                </a:lnTo>
                <a:lnTo>
                  <a:pt x="10007" y="28597"/>
                </a:lnTo>
                <a:lnTo>
                  <a:pt x="12509" y="28122"/>
                </a:lnTo>
                <a:close/>
                <a:moveTo>
                  <a:pt x="152297" y="21124"/>
                </a:moveTo>
                <a:lnTo>
                  <a:pt x="159105" y="24797"/>
                </a:lnTo>
                <a:lnTo>
                  <a:pt x="155559" y="32049"/>
                </a:lnTo>
                <a:lnTo>
                  <a:pt x="149478" y="29326"/>
                </a:lnTo>
                <a:lnTo>
                  <a:pt x="152297" y="21124"/>
                </a:lnTo>
                <a:close/>
                <a:moveTo>
                  <a:pt x="276851" y="28724"/>
                </a:moveTo>
                <a:lnTo>
                  <a:pt x="276724" y="32049"/>
                </a:lnTo>
                <a:lnTo>
                  <a:pt x="268934" y="31543"/>
                </a:lnTo>
                <a:lnTo>
                  <a:pt x="268997" y="28819"/>
                </a:lnTo>
                <a:lnTo>
                  <a:pt x="276851" y="28724"/>
                </a:lnTo>
                <a:close/>
                <a:moveTo>
                  <a:pt x="9532" y="28724"/>
                </a:moveTo>
                <a:lnTo>
                  <a:pt x="10324" y="32049"/>
                </a:lnTo>
                <a:lnTo>
                  <a:pt x="7917" y="32493"/>
                </a:lnTo>
                <a:cubicBezTo>
                  <a:pt x="7537" y="31321"/>
                  <a:pt x="7126" y="30212"/>
                  <a:pt x="6746" y="29262"/>
                </a:cubicBezTo>
                <a:lnTo>
                  <a:pt x="9532" y="28724"/>
                </a:lnTo>
                <a:close/>
                <a:moveTo>
                  <a:pt x="69672" y="28946"/>
                </a:moveTo>
                <a:lnTo>
                  <a:pt x="70780" y="31479"/>
                </a:lnTo>
                <a:lnTo>
                  <a:pt x="68025" y="32683"/>
                </a:lnTo>
                <a:lnTo>
                  <a:pt x="66885" y="30117"/>
                </a:lnTo>
                <a:lnTo>
                  <a:pt x="69672" y="28946"/>
                </a:lnTo>
                <a:close/>
                <a:moveTo>
                  <a:pt x="28249" y="25937"/>
                </a:moveTo>
                <a:lnTo>
                  <a:pt x="32144" y="26792"/>
                </a:lnTo>
                <a:lnTo>
                  <a:pt x="31891" y="28914"/>
                </a:lnTo>
                <a:cubicBezTo>
                  <a:pt x="31891" y="28946"/>
                  <a:pt x="31891" y="28977"/>
                  <a:pt x="31922" y="29009"/>
                </a:cubicBezTo>
                <a:lnTo>
                  <a:pt x="31891" y="29009"/>
                </a:lnTo>
                <a:lnTo>
                  <a:pt x="32873" y="31701"/>
                </a:lnTo>
                <a:lnTo>
                  <a:pt x="30244" y="32841"/>
                </a:lnTo>
                <a:lnTo>
                  <a:pt x="28629" y="29167"/>
                </a:lnTo>
                <a:lnTo>
                  <a:pt x="28249" y="25937"/>
                </a:lnTo>
                <a:close/>
                <a:moveTo>
                  <a:pt x="79869" y="28059"/>
                </a:moveTo>
                <a:lnTo>
                  <a:pt x="80598" y="29547"/>
                </a:lnTo>
                <a:lnTo>
                  <a:pt x="81801" y="31923"/>
                </a:lnTo>
                <a:lnTo>
                  <a:pt x="78919" y="33379"/>
                </a:lnTo>
                <a:lnTo>
                  <a:pt x="77209" y="29231"/>
                </a:lnTo>
                <a:lnTo>
                  <a:pt x="79869" y="28059"/>
                </a:lnTo>
                <a:close/>
                <a:moveTo>
                  <a:pt x="66473" y="30276"/>
                </a:moveTo>
                <a:lnTo>
                  <a:pt x="67614" y="32873"/>
                </a:lnTo>
                <a:lnTo>
                  <a:pt x="66220" y="33474"/>
                </a:lnTo>
                <a:lnTo>
                  <a:pt x="65143" y="30846"/>
                </a:lnTo>
                <a:lnTo>
                  <a:pt x="66473" y="30276"/>
                </a:lnTo>
                <a:close/>
                <a:moveTo>
                  <a:pt x="89117" y="28819"/>
                </a:moveTo>
                <a:lnTo>
                  <a:pt x="91555" y="32683"/>
                </a:lnTo>
                <a:lnTo>
                  <a:pt x="89560" y="33569"/>
                </a:lnTo>
                <a:lnTo>
                  <a:pt x="87438" y="29642"/>
                </a:lnTo>
                <a:lnTo>
                  <a:pt x="89117" y="28819"/>
                </a:lnTo>
                <a:close/>
                <a:moveTo>
                  <a:pt x="92379" y="27236"/>
                </a:moveTo>
                <a:lnTo>
                  <a:pt x="94311" y="30688"/>
                </a:lnTo>
                <a:lnTo>
                  <a:pt x="92949" y="34108"/>
                </a:lnTo>
                <a:lnTo>
                  <a:pt x="89529" y="28661"/>
                </a:lnTo>
                <a:lnTo>
                  <a:pt x="92379" y="27236"/>
                </a:lnTo>
                <a:close/>
                <a:moveTo>
                  <a:pt x="76798" y="29389"/>
                </a:moveTo>
                <a:lnTo>
                  <a:pt x="78539" y="33569"/>
                </a:lnTo>
                <a:lnTo>
                  <a:pt x="77874" y="33886"/>
                </a:lnTo>
                <a:lnTo>
                  <a:pt x="76354" y="34646"/>
                </a:lnTo>
                <a:lnTo>
                  <a:pt x="74486" y="30402"/>
                </a:lnTo>
                <a:lnTo>
                  <a:pt x="76798" y="29389"/>
                </a:lnTo>
                <a:close/>
                <a:moveTo>
                  <a:pt x="48707" y="27616"/>
                </a:moveTo>
                <a:lnTo>
                  <a:pt x="50702" y="31923"/>
                </a:lnTo>
                <a:lnTo>
                  <a:pt x="44875" y="34678"/>
                </a:lnTo>
                <a:cubicBezTo>
                  <a:pt x="44083" y="32809"/>
                  <a:pt x="43450" y="31194"/>
                  <a:pt x="42975" y="30054"/>
                </a:cubicBezTo>
                <a:lnTo>
                  <a:pt x="48707" y="27616"/>
                </a:lnTo>
                <a:close/>
                <a:moveTo>
                  <a:pt x="87027" y="29864"/>
                </a:moveTo>
                <a:lnTo>
                  <a:pt x="89148" y="33791"/>
                </a:lnTo>
                <a:lnTo>
                  <a:pt x="87058" y="34804"/>
                </a:lnTo>
                <a:lnTo>
                  <a:pt x="85222" y="30751"/>
                </a:lnTo>
                <a:lnTo>
                  <a:pt x="87027" y="29864"/>
                </a:lnTo>
                <a:close/>
                <a:moveTo>
                  <a:pt x="23815" y="29231"/>
                </a:moveTo>
                <a:lnTo>
                  <a:pt x="28249" y="29452"/>
                </a:lnTo>
                <a:lnTo>
                  <a:pt x="29832" y="32999"/>
                </a:lnTo>
                <a:lnTo>
                  <a:pt x="24765" y="35216"/>
                </a:lnTo>
                <a:cubicBezTo>
                  <a:pt x="24449" y="33221"/>
                  <a:pt x="24132" y="31194"/>
                  <a:pt x="23815" y="29231"/>
                </a:cubicBezTo>
                <a:close/>
                <a:moveTo>
                  <a:pt x="175035" y="27362"/>
                </a:moveTo>
                <a:lnTo>
                  <a:pt x="181527" y="30973"/>
                </a:lnTo>
                <a:lnTo>
                  <a:pt x="179310" y="35280"/>
                </a:lnTo>
                <a:lnTo>
                  <a:pt x="172850" y="31701"/>
                </a:lnTo>
                <a:lnTo>
                  <a:pt x="175035" y="27362"/>
                </a:lnTo>
                <a:close/>
                <a:moveTo>
                  <a:pt x="74074" y="30593"/>
                </a:moveTo>
                <a:lnTo>
                  <a:pt x="75942" y="34868"/>
                </a:lnTo>
                <a:lnTo>
                  <a:pt x="73757" y="35945"/>
                </a:lnTo>
                <a:lnTo>
                  <a:pt x="71825" y="31543"/>
                </a:lnTo>
                <a:lnTo>
                  <a:pt x="74074" y="30593"/>
                </a:lnTo>
                <a:close/>
                <a:moveTo>
                  <a:pt x="84810" y="30973"/>
                </a:moveTo>
                <a:lnTo>
                  <a:pt x="86615" y="34963"/>
                </a:lnTo>
                <a:lnTo>
                  <a:pt x="84366" y="36008"/>
                </a:lnTo>
                <a:lnTo>
                  <a:pt x="83480" y="34203"/>
                </a:lnTo>
                <a:lnTo>
                  <a:pt x="82435" y="32144"/>
                </a:lnTo>
                <a:lnTo>
                  <a:pt x="84810" y="30973"/>
                </a:lnTo>
                <a:close/>
                <a:moveTo>
                  <a:pt x="103906" y="18337"/>
                </a:moveTo>
                <a:lnTo>
                  <a:pt x="108942" y="19635"/>
                </a:lnTo>
                <a:lnTo>
                  <a:pt x="109290" y="21662"/>
                </a:lnTo>
                <a:cubicBezTo>
                  <a:pt x="109290" y="21725"/>
                  <a:pt x="109353" y="21789"/>
                  <a:pt x="109417" y="21820"/>
                </a:cubicBezTo>
                <a:lnTo>
                  <a:pt x="115655" y="24575"/>
                </a:lnTo>
                <a:cubicBezTo>
                  <a:pt x="113217" y="30117"/>
                  <a:pt x="111380" y="34551"/>
                  <a:pt x="111158" y="35501"/>
                </a:cubicBezTo>
                <a:cubicBezTo>
                  <a:pt x="111158" y="35596"/>
                  <a:pt x="111127" y="35723"/>
                  <a:pt x="111095" y="35850"/>
                </a:cubicBezTo>
                <a:lnTo>
                  <a:pt x="104540" y="35058"/>
                </a:lnTo>
                <a:lnTo>
                  <a:pt x="104413" y="35058"/>
                </a:lnTo>
                <a:lnTo>
                  <a:pt x="102703" y="36040"/>
                </a:lnTo>
                <a:lnTo>
                  <a:pt x="101974" y="31954"/>
                </a:lnTo>
                <a:cubicBezTo>
                  <a:pt x="102069" y="31099"/>
                  <a:pt x="103653" y="20268"/>
                  <a:pt x="103906" y="18337"/>
                </a:cubicBezTo>
                <a:close/>
                <a:moveTo>
                  <a:pt x="82023" y="32366"/>
                </a:moveTo>
                <a:lnTo>
                  <a:pt x="82941" y="34203"/>
                </a:lnTo>
                <a:lnTo>
                  <a:pt x="79046" y="36103"/>
                </a:lnTo>
                <a:lnTo>
                  <a:pt x="78254" y="34234"/>
                </a:lnTo>
                <a:lnTo>
                  <a:pt x="82023" y="32366"/>
                </a:lnTo>
                <a:close/>
                <a:moveTo>
                  <a:pt x="17956" y="23625"/>
                </a:moveTo>
                <a:lnTo>
                  <a:pt x="20743" y="24259"/>
                </a:lnTo>
                <a:cubicBezTo>
                  <a:pt x="21282" y="27806"/>
                  <a:pt x="21915" y="31954"/>
                  <a:pt x="22580" y="35976"/>
                </a:cubicBezTo>
                <a:lnTo>
                  <a:pt x="19952" y="36388"/>
                </a:lnTo>
                <a:lnTo>
                  <a:pt x="19065" y="30688"/>
                </a:lnTo>
                <a:lnTo>
                  <a:pt x="17956" y="23625"/>
                </a:lnTo>
                <a:close/>
                <a:moveTo>
                  <a:pt x="181971" y="15138"/>
                </a:moveTo>
                <a:lnTo>
                  <a:pt x="201542" y="26697"/>
                </a:lnTo>
                <a:lnTo>
                  <a:pt x="198660" y="36388"/>
                </a:lnTo>
                <a:lnTo>
                  <a:pt x="184536" y="27077"/>
                </a:lnTo>
                <a:cubicBezTo>
                  <a:pt x="182667" y="25019"/>
                  <a:pt x="179754" y="22010"/>
                  <a:pt x="178582" y="20807"/>
                </a:cubicBezTo>
                <a:lnTo>
                  <a:pt x="181971" y="15138"/>
                </a:lnTo>
                <a:close/>
                <a:moveTo>
                  <a:pt x="18653" y="30973"/>
                </a:moveTo>
                <a:lnTo>
                  <a:pt x="19508" y="36420"/>
                </a:lnTo>
                <a:lnTo>
                  <a:pt x="14536" y="37180"/>
                </a:lnTo>
                <a:lnTo>
                  <a:pt x="13618" y="31923"/>
                </a:lnTo>
                <a:lnTo>
                  <a:pt x="18653" y="30973"/>
                </a:lnTo>
                <a:close/>
                <a:moveTo>
                  <a:pt x="133865" y="22929"/>
                </a:moveTo>
                <a:lnTo>
                  <a:pt x="148465" y="29421"/>
                </a:lnTo>
                <a:lnTo>
                  <a:pt x="145709" y="37465"/>
                </a:lnTo>
                <a:lnTo>
                  <a:pt x="130698" y="30814"/>
                </a:lnTo>
                <a:cubicBezTo>
                  <a:pt x="131648" y="28439"/>
                  <a:pt x="132757" y="25652"/>
                  <a:pt x="133865" y="22929"/>
                </a:cubicBezTo>
                <a:close/>
                <a:moveTo>
                  <a:pt x="158567" y="33854"/>
                </a:moveTo>
                <a:lnTo>
                  <a:pt x="160277" y="34614"/>
                </a:lnTo>
                <a:lnTo>
                  <a:pt x="158947" y="37528"/>
                </a:lnTo>
                <a:lnTo>
                  <a:pt x="157079" y="36641"/>
                </a:lnTo>
                <a:lnTo>
                  <a:pt x="158567" y="33854"/>
                </a:lnTo>
                <a:close/>
                <a:moveTo>
                  <a:pt x="83163" y="34614"/>
                </a:moveTo>
                <a:lnTo>
                  <a:pt x="83955" y="36198"/>
                </a:lnTo>
                <a:lnTo>
                  <a:pt x="79806" y="37876"/>
                </a:lnTo>
                <a:lnTo>
                  <a:pt x="79204" y="36515"/>
                </a:lnTo>
                <a:lnTo>
                  <a:pt x="79236" y="36515"/>
                </a:lnTo>
                <a:lnTo>
                  <a:pt x="83163" y="34614"/>
                </a:lnTo>
                <a:close/>
                <a:moveTo>
                  <a:pt x="161671" y="20553"/>
                </a:moveTo>
                <a:lnTo>
                  <a:pt x="174845" y="25779"/>
                </a:lnTo>
                <a:lnTo>
                  <a:pt x="168701" y="37876"/>
                </a:lnTo>
                <a:lnTo>
                  <a:pt x="155970" y="32239"/>
                </a:lnTo>
                <a:lnTo>
                  <a:pt x="161671" y="20553"/>
                </a:lnTo>
                <a:close/>
                <a:moveTo>
                  <a:pt x="13174" y="32018"/>
                </a:moveTo>
                <a:lnTo>
                  <a:pt x="14093" y="37243"/>
                </a:lnTo>
                <a:lnTo>
                  <a:pt x="9627" y="37908"/>
                </a:lnTo>
                <a:cubicBezTo>
                  <a:pt x="9121" y="36135"/>
                  <a:pt x="8582" y="34456"/>
                  <a:pt x="8076" y="32936"/>
                </a:cubicBezTo>
                <a:lnTo>
                  <a:pt x="13174" y="32018"/>
                </a:lnTo>
                <a:close/>
                <a:moveTo>
                  <a:pt x="183744" y="27679"/>
                </a:moveTo>
                <a:lnTo>
                  <a:pt x="185327" y="28724"/>
                </a:lnTo>
                <a:cubicBezTo>
                  <a:pt x="185454" y="28851"/>
                  <a:pt x="185581" y="29009"/>
                  <a:pt x="185676" y="29199"/>
                </a:cubicBezTo>
                <a:cubicBezTo>
                  <a:pt x="185771" y="29452"/>
                  <a:pt x="186626" y="32303"/>
                  <a:pt x="187703" y="36071"/>
                </a:cubicBezTo>
                <a:lnTo>
                  <a:pt x="183617" y="38003"/>
                </a:lnTo>
                <a:lnTo>
                  <a:pt x="181052" y="32873"/>
                </a:lnTo>
                <a:lnTo>
                  <a:pt x="182034" y="31004"/>
                </a:lnTo>
                <a:lnTo>
                  <a:pt x="183744" y="27679"/>
                </a:lnTo>
                <a:close/>
                <a:moveTo>
                  <a:pt x="91809" y="33063"/>
                </a:moveTo>
                <a:lnTo>
                  <a:pt x="94532" y="37401"/>
                </a:lnTo>
                <a:lnTo>
                  <a:pt x="91999" y="38098"/>
                </a:lnTo>
                <a:lnTo>
                  <a:pt x="89782" y="34013"/>
                </a:lnTo>
                <a:lnTo>
                  <a:pt x="91809" y="33063"/>
                </a:lnTo>
                <a:close/>
                <a:moveTo>
                  <a:pt x="70970" y="31923"/>
                </a:moveTo>
                <a:lnTo>
                  <a:pt x="72902" y="36293"/>
                </a:lnTo>
                <a:lnTo>
                  <a:pt x="68120" y="38130"/>
                </a:lnTo>
                <a:lnTo>
                  <a:pt x="66378" y="33886"/>
                </a:lnTo>
                <a:lnTo>
                  <a:pt x="67994" y="33221"/>
                </a:lnTo>
                <a:lnTo>
                  <a:pt x="70970" y="31923"/>
                </a:lnTo>
                <a:close/>
                <a:moveTo>
                  <a:pt x="149320" y="29769"/>
                </a:moveTo>
                <a:lnTo>
                  <a:pt x="155368" y="32461"/>
                </a:lnTo>
                <a:lnTo>
                  <a:pt x="152360" y="38605"/>
                </a:lnTo>
                <a:lnTo>
                  <a:pt x="146564" y="37718"/>
                </a:lnTo>
                <a:lnTo>
                  <a:pt x="149320" y="29769"/>
                </a:lnTo>
                <a:close/>
                <a:moveTo>
                  <a:pt x="64130" y="29579"/>
                </a:moveTo>
                <a:lnTo>
                  <a:pt x="64637" y="30814"/>
                </a:lnTo>
                <a:lnTo>
                  <a:pt x="67012" y="36578"/>
                </a:lnTo>
                <a:lnTo>
                  <a:pt x="61153" y="38731"/>
                </a:lnTo>
                <a:lnTo>
                  <a:pt x="58429" y="32113"/>
                </a:lnTo>
                <a:lnTo>
                  <a:pt x="64130" y="29579"/>
                </a:lnTo>
                <a:close/>
                <a:moveTo>
                  <a:pt x="89370" y="34203"/>
                </a:moveTo>
                <a:lnTo>
                  <a:pt x="91524" y="38161"/>
                </a:lnTo>
                <a:lnTo>
                  <a:pt x="88895" y="38858"/>
                </a:lnTo>
                <a:lnTo>
                  <a:pt x="87248" y="35185"/>
                </a:lnTo>
                <a:lnTo>
                  <a:pt x="89370" y="34203"/>
                </a:lnTo>
                <a:close/>
                <a:moveTo>
                  <a:pt x="56878" y="29547"/>
                </a:moveTo>
                <a:lnTo>
                  <a:pt x="59918" y="36926"/>
                </a:lnTo>
                <a:lnTo>
                  <a:pt x="54503" y="39048"/>
                </a:lnTo>
                <a:lnTo>
                  <a:pt x="51304" y="32176"/>
                </a:lnTo>
                <a:lnTo>
                  <a:pt x="56878" y="29547"/>
                </a:lnTo>
                <a:close/>
                <a:moveTo>
                  <a:pt x="180799" y="33348"/>
                </a:moveTo>
                <a:lnTo>
                  <a:pt x="183237" y="38193"/>
                </a:lnTo>
                <a:lnTo>
                  <a:pt x="181242" y="39143"/>
                </a:lnTo>
                <a:lnTo>
                  <a:pt x="179659" y="35596"/>
                </a:lnTo>
                <a:lnTo>
                  <a:pt x="180799" y="33348"/>
                </a:lnTo>
                <a:close/>
                <a:moveTo>
                  <a:pt x="102925" y="21979"/>
                </a:moveTo>
                <a:cubicBezTo>
                  <a:pt x="102323" y="26064"/>
                  <a:pt x="101499" y="31828"/>
                  <a:pt x="101468" y="31923"/>
                </a:cubicBezTo>
                <a:cubicBezTo>
                  <a:pt x="101468" y="31954"/>
                  <a:pt x="101468" y="31986"/>
                  <a:pt x="101468" y="31986"/>
                </a:cubicBezTo>
                <a:lnTo>
                  <a:pt x="102259" y="36325"/>
                </a:lnTo>
                <a:lnTo>
                  <a:pt x="96781" y="39460"/>
                </a:lnTo>
                <a:lnTo>
                  <a:pt x="95039" y="37401"/>
                </a:lnTo>
                <a:lnTo>
                  <a:pt x="93265" y="34551"/>
                </a:lnTo>
                <a:lnTo>
                  <a:pt x="97161" y="24765"/>
                </a:lnTo>
                <a:lnTo>
                  <a:pt x="97161" y="24734"/>
                </a:lnTo>
                <a:lnTo>
                  <a:pt x="97161" y="24702"/>
                </a:lnTo>
                <a:lnTo>
                  <a:pt x="97161" y="24670"/>
                </a:lnTo>
                <a:lnTo>
                  <a:pt x="96622" y="22327"/>
                </a:lnTo>
                <a:lnTo>
                  <a:pt x="102925" y="21979"/>
                </a:lnTo>
                <a:close/>
                <a:moveTo>
                  <a:pt x="160689" y="34804"/>
                </a:moveTo>
                <a:lnTo>
                  <a:pt x="164679" y="36578"/>
                </a:lnTo>
                <a:lnTo>
                  <a:pt x="163222" y="39555"/>
                </a:lnTo>
                <a:lnTo>
                  <a:pt x="159359" y="37686"/>
                </a:lnTo>
                <a:lnTo>
                  <a:pt x="160689" y="34804"/>
                </a:lnTo>
                <a:close/>
                <a:moveTo>
                  <a:pt x="202429" y="26982"/>
                </a:moveTo>
                <a:lnTo>
                  <a:pt x="220448" y="29516"/>
                </a:lnTo>
                <a:lnTo>
                  <a:pt x="218770" y="39555"/>
                </a:lnTo>
                <a:lnTo>
                  <a:pt x="199610" y="36990"/>
                </a:lnTo>
                <a:lnTo>
                  <a:pt x="199452" y="36895"/>
                </a:lnTo>
                <a:lnTo>
                  <a:pt x="202429" y="26982"/>
                </a:lnTo>
                <a:close/>
                <a:moveTo>
                  <a:pt x="86837" y="35375"/>
                </a:moveTo>
                <a:lnTo>
                  <a:pt x="88483" y="38985"/>
                </a:lnTo>
                <a:lnTo>
                  <a:pt x="86172" y="39586"/>
                </a:lnTo>
                <a:lnTo>
                  <a:pt x="84588" y="36420"/>
                </a:lnTo>
                <a:lnTo>
                  <a:pt x="86837" y="35375"/>
                </a:lnTo>
                <a:close/>
                <a:moveTo>
                  <a:pt x="84145" y="36610"/>
                </a:moveTo>
                <a:lnTo>
                  <a:pt x="85665" y="39618"/>
                </a:lnTo>
                <a:lnTo>
                  <a:pt x="80598" y="39745"/>
                </a:lnTo>
                <a:cubicBezTo>
                  <a:pt x="80598" y="39713"/>
                  <a:pt x="80598" y="39681"/>
                  <a:pt x="80598" y="39681"/>
                </a:cubicBezTo>
                <a:lnTo>
                  <a:pt x="79996" y="38320"/>
                </a:lnTo>
                <a:lnTo>
                  <a:pt x="84145" y="36610"/>
                </a:lnTo>
                <a:close/>
                <a:moveTo>
                  <a:pt x="77811" y="34424"/>
                </a:moveTo>
                <a:lnTo>
                  <a:pt x="80059" y="39745"/>
                </a:lnTo>
                <a:lnTo>
                  <a:pt x="75277" y="39840"/>
                </a:lnTo>
                <a:cubicBezTo>
                  <a:pt x="75182" y="39428"/>
                  <a:pt x="75151" y="39175"/>
                  <a:pt x="75151" y="39143"/>
                </a:cubicBezTo>
                <a:cubicBezTo>
                  <a:pt x="75151" y="39111"/>
                  <a:pt x="75119" y="39080"/>
                  <a:pt x="75119" y="39048"/>
                </a:cubicBezTo>
                <a:lnTo>
                  <a:pt x="73916" y="36356"/>
                </a:lnTo>
                <a:lnTo>
                  <a:pt x="77811" y="34424"/>
                </a:lnTo>
                <a:close/>
                <a:moveTo>
                  <a:pt x="221050" y="31258"/>
                </a:moveTo>
                <a:lnTo>
                  <a:pt x="237170" y="31511"/>
                </a:lnTo>
                <a:lnTo>
                  <a:pt x="242870" y="31606"/>
                </a:lnTo>
                <a:cubicBezTo>
                  <a:pt x="242648" y="33854"/>
                  <a:pt x="242363" y="36673"/>
                  <a:pt x="242047" y="39840"/>
                </a:cubicBezTo>
                <a:lnTo>
                  <a:pt x="219657" y="39808"/>
                </a:lnTo>
                <a:lnTo>
                  <a:pt x="221050" y="31258"/>
                </a:lnTo>
                <a:close/>
                <a:moveTo>
                  <a:pt x="73092" y="36705"/>
                </a:moveTo>
                <a:lnTo>
                  <a:pt x="74264" y="39365"/>
                </a:lnTo>
                <a:lnTo>
                  <a:pt x="74327" y="39871"/>
                </a:lnTo>
                <a:lnTo>
                  <a:pt x="68880" y="39967"/>
                </a:lnTo>
                <a:lnTo>
                  <a:pt x="68310" y="38541"/>
                </a:lnTo>
                <a:lnTo>
                  <a:pt x="73092" y="36705"/>
                </a:lnTo>
                <a:close/>
                <a:moveTo>
                  <a:pt x="116511" y="24987"/>
                </a:moveTo>
                <a:lnTo>
                  <a:pt x="125758" y="29104"/>
                </a:lnTo>
                <a:lnTo>
                  <a:pt x="120247" y="40062"/>
                </a:lnTo>
                <a:lnTo>
                  <a:pt x="111982" y="36135"/>
                </a:lnTo>
                <a:cubicBezTo>
                  <a:pt x="112014" y="35976"/>
                  <a:pt x="112045" y="35818"/>
                  <a:pt x="112077" y="35723"/>
                </a:cubicBezTo>
                <a:cubicBezTo>
                  <a:pt x="112235" y="34836"/>
                  <a:pt x="114040" y="30561"/>
                  <a:pt x="116511" y="24987"/>
                </a:cubicBezTo>
                <a:close/>
                <a:moveTo>
                  <a:pt x="50892" y="32366"/>
                </a:moveTo>
                <a:lnTo>
                  <a:pt x="53267" y="37433"/>
                </a:lnTo>
                <a:lnTo>
                  <a:pt x="47155" y="40093"/>
                </a:lnTo>
                <a:cubicBezTo>
                  <a:pt x="46427" y="38383"/>
                  <a:pt x="45730" y="36673"/>
                  <a:pt x="45065" y="35121"/>
                </a:cubicBezTo>
                <a:lnTo>
                  <a:pt x="50892" y="32366"/>
                </a:lnTo>
                <a:close/>
                <a:moveTo>
                  <a:pt x="67170" y="37021"/>
                </a:moveTo>
                <a:lnTo>
                  <a:pt x="68405" y="39998"/>
                </a:lnTo>
                <a:lnTo>
                  <a:pt x="61945" y="40442"/>
                </a:lnTo>
                <a:lnTo>
                  <a:pt x="61723" y="40157"/>
                </a:lnTo>
                <a:lnTo>
                  <a:pt x="61311" y="39143"/>
                </a:lnTo>
                <a:lnTo>
                  <a:pt x="67170" y="37021"/>
                </a:lnTo>
                <a:close/>
                <a:moveTo>
                  <a:pt x="104888" y="35596"/>
                </a:moveTo>
                <a:lnTo>
                  <a:pt x="111000" y="36293"/>
                </a:lnTo>
                <a:cubicBezTo>
                  <a:pt x="110778" y="37180"/>
                  <a:pt x="110493" y="38478"/>
                  <a:pt x="110113" y="39967"/>
                </a:cubicBezTo>
                <a:lnTo>
                  <a:pt x="107200" y="40853"/>
                </a:lnTo>
                <a:lnTo>
                  <a:pt x="104888" y="35596"/>
                </a:lnTo>
                <a:close/>
                <a:moveTo>
                  <a:pt x="60076" y="37338"/>
                </a:moveTo>
                <a:lnTo>
                  <a:pt x="61311" y="40378"/>
                </a:lnTo>
                <a:cubicBezTo>
                  <a:pt x="61311" y="40378"/>
                  <a:pt x="61343" y="40410"/>
                  <a:pt x="61343" y="40410"/>
                </a:cubicBezTo>
                <a:lnTo>
                  <a:pt x="61375" y="40473"/>
                </a:lnTo>
                <a:lnTo>
                  <a:pt x="55358" y="40885"/>
                </a:lnTo>
                <a:lnTo>
                  <a:pt x="54693" y="39460"/>
                </a:lnTo>
                <a:lnTo>
                  <a:pt x="60076" y="37338"/>
                </a:lnTo>
                <a:close/>
                <a:moveTo>
                  <a:pt x="155812" y="32651"/>
                </a:moveTo>
                <a:lnTo>
                  <a:pt x="158155" y="33696"/>
                </a:lnTo>
                <a:lnTo>
                  <a:pt x="156572" y="36641"/>
                </a:lnTo>
                <a:cubicBezTo>
                  <a:pt x="156540" y="36673"/>
                  <a:pt x="156540" y="36736"/>
                  <a:pt x="156572" y="36800"/>
                </a:cubicBezTo>
                <a:cubicBezTo>
                  <a:pt x="156572" y="36863"/>
                  <a:pt x="156635" y="36926"/>
                  <a:pt x="156699" y="36958"/>
                </a:cubicBezTo>
                <a:lnTo>
                  <a:pt x="158789" y="37940"/>
                </a:lnTo>
                <a:lnTo>
                  <a:pt x="157332" y="41107"/>
                </a:lnTo>
                <a:lnTo>
                  <a:pt x="152803" y="38763"/>
                </a:lnTo>
                <a:lnTo>
                  <a:pt x="155812" y="32651"/>
                </a:lnTo>
                <a:close/>
                <a:moveTo>
                  <a:pt x="186183" y="29262"/>
                </a:moveTo>
                <a:lnTo>
                  <a:pt x="198185" y="37180"/>
                </a:lnTo>
                <a:lnTo>
                  <a:pt x="189698" y="41170"/>
                </a:lnTo>
                <a:cubicBezTo>
                  <a:pt x="188114" y="35691"/>
                  <a:pt x="186531" y="30402"/>
                  <a:pt x="186183" y="29262"/>
                </a:cubicBezTo>
                <a:close/>
                <a:moveTo>
                  <a:pt x="104445" y="35628"/>
                </a:moveTo>
                <a:lnTo>
                  <a:pt x="106756" y="40980"/>
                </a:lnTo>
                <a:lnTo>
                  <a:pt x="105743" y="41265"/>
                </a:lnTo>
                <a:lnTo>
                  <a:pt x="102861" y="36515"/>
                </a:lnTo>
                <a:lnTo>
                  <a:pt x="104445" y="35628"/>
                </a:lnTo>
                <a:close/>
                <a:moveTo>
                  <a:pt x="179405" y="36135"/>
                </a:moveTo>
                <a:lnTo>
                  <a:pt x="180862" y="39333"/>
                </a:lnTo>
                <a:lnTo>
                  <a:pt x="176713" y="41328"/>
                </a:lnTo>
                <a:lnTo>
                  <a:pt x="179405" y="36135"/>
                </a:lnTo>
                <a:close/>
                <a:moveTo>
                  <a:pt x="53426" y="37845"/>
                </a:moveTo>
                <a:lnTo>
                  <a:pt x="54883" y="40917"/>
                </a:lnTo>
                <a:lnTo>
                  <a:pt x="47694" y="41392"/>
                </a:lnTo>
                <a:cubicBezTo>
                  <a:pt x="47567" y="41107"/>
                  <a:pt x="47440" y="40790"/>
                  <a:pt x="47314" y="40505"/>
                </a:cubicBezTo>
                <a:lnTo>
                  <a:pt x="53426" y="37845"/>
                </a:lnTo>
                <a:close/>
                <a:moveTo>
                  <a:pt x="172660" y="32144"/>
                </a:moveTo>
                <a:lnTo>
                  <a:pt x="179120" y="35691"/>
                </a:lnTo>
                <a:lnTo>
                  <a:pt x="176112" y="41518"/>
                </a:lnTo>
                <a:lnTo>
                  <a:pt x="169556" y="38256"/>
                </a:lnTo>
                <a:lnTo>
                  <a:pt x="172660" y="32144"/>
                </a:lnTo>
                <a:close/>
                <a:moveTo>
                  <a:pt x="40885" y="28756"/>
                </a:moveTo>
                <a:lnTo>
                  <a:pt x="41455" y="28882"/>
                </a:lnTo>
                <a:cubicBezTo>
                  <a:pt x="41962" y="30117"/>
                  <a:pt x="44337" y="35818"/>
                  <a:pt x="46744" y="41455"/>
                </a:cubicBezTo>
                <a:lnTo>
                  <a:pt x="42817" y="41708"/>
                </a:lnTo>
                <a:lnTo>
                  <a:pt x="38225" y="29896"/>
                </a:lnTo>
                <a:lnTo>
                  <a:pt x="40885" y="28756"/>
                </a:lnTo>
                <a:close/>
                <a:moveTo>
                  <a:pt x="165091" y="36768"/>
                </a:moveTo>
                <a:lnTo>
                  <a:pt x="168543" y="38288"/>
                </a:lnTo>
                <a:lnTo>
                  <a:pt x="167909" y="41708"/>
                </a:lnTo>
                <a:lnTo>
                  <a:pt x="163666" y="39713"/>
                </a:lnTo>
                <a:lnTo>
                  <a:pt x="165091" y="36768"/>
                </a:lnTo>
                <a:close/>
                <a:moveTo>
                  <a:pt x="199515" y="37908"/>
                </a:moveTo>
                <a:lnTo>
                  <a:pt x="203791" y="38478"/>
                </a:lnTo>
                <a:lnTo>
                  <a:pt x="204994" y="42025"/>
                </a:lnTo>
                <a:lnTo>
                  <a:pt x="201162" y="41740"/>
                </a:lnTo>
                <a:lnTo>
                  <a:pt x="199515" y="37908"/>
                </a:lnTo>
                <a:close/>
                <a:moveTo>
                  <a:pt x="19572" y="36895"/>
                </a:moveTo>
                <a:lnTo>
                  <a:pt x="20268" y="41233"/>
                </a:lnTo>
                <a:lnTo>
                  <a:pt x="15423" y="42057"/>
                </a:lnTo>
                <a:lnTo>
                  <a:pt x="14631" y="37623"/>
                </a:lnTo>
                <a:lnTo>
                  <a:pt x="19572" y="36895"/>
                </a:lnTo>
                <a:close/>
                <a:moveTo>
                  <a:pt x="37813" y="30086"/>
                </a:moveTo>
                <a:lnTo>
                  <a:pt x="42342" y="41772"/>
                </a:lnTo>
                <a:lnTo>
                  <a:pt x="34456" y="42310"/>
                </a:lnTo>
                <a:lnTo>
                  <a:pt x="30466" y="33253"/>
                </a:lnTo>
                <a:lnTo>
                  <a:pt x="37813" y="30086"/>
                </a:lnTo>
                <a:close/>
                <a:moveTo>
                  <a:pt x="82910" y="40125"/>
                </a:moveTo>
                <a:lnTo>
                  <a:pt x="83005" y="42753"/>
                </a:lnTo>
                <a:lnTo>
                  <a:pt x="75784" y="42753"/>
                </a:lnTo>
                <a:cubicBezTo>
                  <a:pt x="75626" y="41740"/>
                  <a:pt x="75467" y="40917"/>
                  <a:pt x="75341" y="40283"/>
                </a:cubicBezTo>
                <a:lnTo>
                  <a:pt x="82910" y="40125"/>
                </a:lnTo>
                <a:close/>
                <a:moveTo>
                  <a:pt x="14188" y="37686"/>
                </a:moveTo>
                <a:lnTo>
                  <a:pt x="14980" y="42152"/>
                </a:lnTo>
                <a:lnTo>
                  <a:pt x="11053" y="42817"/>
                </a:lnTo>
                <a:cubicBezTo>
                  <a:pt x="10641" y="41297"/>
                  <a:pt x="10197" y="39808"/>
                  <a:pt x="9754" y="38351"/>
                </a:cubicBezTo>
                <a:lnTo>
                  <a:pt x="14188" y="37686"/>
                </a:lnTo>
                <a:close/>
                <a:moveTo>
                  <a:pt x="30022" y="33443"/>
                </a:moveTo>
                <a:lnTo>
                  <a:pt x="33949" y="42310"/>
                </a:lnTo>
                <a:lnTo>
                  <a:pt x="26000" y="42880"/>
                </a:lnTo>
                <a:cubicBezTo>
                  <a:pt x="25652" y="40600"/>
                  <a:pt x="25240" y="38161"/>
                  <a:pt x="24860" y="35691"/>
                </a:cubicBezTo>
                <a:lnTo>
                  <a:pt x="30022" y="33443"/>
                </a:lnTo>
                <a:close/>
                <a:moveTo>
                  <a:pt x="187861" y="36515"/>
                </a:moveTo>
                <a:cubicBezTo>
                  <a:pt x="188304" y="38035"/>
                  <a:pt x="188779" y="39713"/>
                  <a:pt x="189286" y="41392"/>
                </a:cubicBezTo>
                <a:lnTo>
                  <a:pt x="186087" y="42880"/>
                </a:lnTo>
                <a:lnTo>
                  <a:pt x="183839" y="38415"/>
                </a:lnTo>
                <a:lnTo>
                  <a:pt x="187861" y="36515"/>
                </a:lnTo>
                <a:close/>
                <a:moveTo>
                  <a:pt x="102449" y="36768"/>
                </a:moveTo>
                <a:lnTo>
                  <a:pt x="105331" y="41487"/>
                </a:lnTo>
                <a:lnTo>
                  <a:pt x="103115" y="42975"/>
                </a:lnTo>
                <a:lnTo>
                  <a:pt x="100043" y="38161"/>
                </a:lnTo>
                <a:lnTo>
                  <a:pt x="102449" y="36768"/>
                </a:lnTo>
                <a:close/>
                <a:moveTo>
                  <a:pt x="204297" y="38541"/>
                </a:moveTo>
                <a:lnTo>
                  <a:pt x="218548" y="40473"/>
                </a:lnTo>
                <a:lnTo>
                  <a:pt x="217757" y="42975"/>
                </a:lnTo>
                <a:lnTo>
                  <a:pt x="205469" y="42057"/>
                </a:lnTo>
                <a:lnTo>
                  <a:pt x="204297" y="38541"/>
                </a:lnTo>
                <a:close/>
                <a:moveTo>
                  <a:pt x="159169" y="38130"/>
                </a:moveTo>
                <a:lnTo>
                  <a:pt x="163032" y="39967"/>
                </a:lnTo>
                <a:lnTo>
                  <a:pt x="161449" y="43228"/>
                </a:lnTo>
                <a:lnTo>
                  <a:pt x="157712" y="41297"/>
                </a:lnTo>
                <a:lnTo>
                  <a:pt x="159169" y="38130"/>
                </a:lnTo>
                <a:close/>
                <a:moveTo>
                  <a:pt x="126170" y="29294"/>
                </a:moveTo>
                <a:lnTo>
                  <a:pt x="130128" y="31036"/>
                </a:lnTo>
                <a:cubicBezTo>
                  <a:pt x="128893" y="34139"/>
                  <a:pt x="128006" y="36546"/>
                  <a:pt x="127911" y="37211"/>
                </a:cubicBezTo>
                <a:cubicBezTo>
                  <a:pt x="127595" y="39143"/>
                  <a:pt x="127595" y="42437"/>
                  <a:pt x="127626" y="43577"/>
                </a:cubicBezTo>
                <a:lnTo>
                  <a:pt x="120659" y="40252"/>
                </a:lnTo>
                <a:lnTo>
                  <a:pt x="126170" y="29294"/>
                </a:lnTo>
                <a:close/>
                <a:moveTo>
                  <a:pt x="169430" y="38700"/>
                </a:moveTo>
                <a:lnTo>
                  <a:pt x="175700" y="41803"/>
                </a:lnTo>
                <a:lnTo>
                  <a:pt x="172185" y="43735"/>
                </a:lnTo>
                <a:lnTo>
                  <a:pt x="168765" y="42120"/>
                </a:lnTo>
                <a:lnTo>
                  <a:pt x="169430" y="38700"/>
                </a:lnTo>
                <a:close/>
                <a:moveTo>
                  <a:pt x="183396" y="38636"/>
                </a:moveTo>
                <a:lnTo>
                  <a:pt x="185676" y="43102"/>
                </a:lnTo>
                <a:lnTo>
                  <a:pt x="183459" y="44115"/>
                </a:lnTo>
                <a:lnTo>
                  <a:pt x="181432" y="39586"/>
                </a:lnTo>
                <a:lnTo>
                  <a:pt x="183396" y="38636"/>
                </a:lnTo>
                <a:close/>
                <a:moveTo>
                  <a:pt x="219562" y="40252"/>
                </a:moveTo>
                <a:lnTo>
                  <a:pt x="236758" y="40283"/>
                </a:lnTo>
                <a:lnTo>
                  <a:pt x="236473" y="44337"/>
                </a:lnTo>
                <a:lnTo>
                  <a:pt x="218675" y="43038"/>
                </a:lnTo>
                <a:lnTo>
                  <a:pt x="219562" y="40252"/>
                </a:lnTo>
                <a:close/>
                <a:moveTo>
                  <a:pt x="99663" y="38351"/>
                </a:moveTo>
                <a:lnTo>
                  <a:pt x="102766" y="43228"/>
                </a:lnTo>
                <a:lnTo>
                  <a:pt x="100961" y="44432"/>
                </a:lnTo>
                <a:lnTo>
                  <a:pt x="97097" y="39808"/>
                </a:lnTo>
                <a:lnTo>
                  <a:pt x="99663" y="38351"/>
                </a:lnTo>
                <a:close/>
                <a:moveTo>
                  <a:pt x="130540" y="31226"/>
                </a:moveTo>
                <a:lnTo>
                  <a:pt x="145551" y="37908"/>
                </a:lnTo>
                <a:lnTo>
                  <a:pt x="143271" y="44495"/>
                </a:lnTo>
                <a:lnTo>
                  <a:pt x="128070" y="43703"/>
                </a:lnTo>
                <a:cubicBezTo>
                  <a:pt x="128070" y="42785"/>
                  <a:pt x="128070" y="39238"/>
                  <a:pt x="128355" y="37275"/>
                </a:cubicBezTo>
                <a:cubicBezTo>
                  <a:pt x="128481" y="36641"/>
                  <a:pt x="129337" y="34298"/>
                  <a:pt x="130540" y="31226"/>
                </a:cubicBezTo>
                <a:close/>
                <a:moveTo>
                  <a:pt x="94786" y="37813"/>
                </a:moveTo>
                <a:lnTo>
                  <a:pt x="100613" y="44749"/>
                </a:lnTo>
                <a:lnTo>
                  <a:pt x="88578" y="45065"/>
                </a:lnTo>
                <a:lnTo>
                  <a:pt x="86393" y="39998"/>
                </a:lnTo>
                <a:lnTo>
                  <a:pt x="94786" y="37813"/>
                </a:lnTo>
                <a:close/>
                <a:moveTo>
                  <a:pt x="244485" y="40283"/>
                </a:moveTo>
                <a:lnTo>
                  <a:pt x="252022" y="40315"/>
                </a:lnTo>
                <a:lnTo>
                  <a:pt x="252909" y="43545"/>
                </a:lnTo>
                <a:lnTo>
                  <a:pt x="246195" y="45160"/>
                </a:lnTo>
                <a:lnTo>
                  <a:pt x="244485" y="40283"/>
                </a:lnTo>
                <a:close/>
                <a:moveTo>
                  <a:pt x="85918" y="40062"/>
                </a:moveTo>
                <a:lnTo>
                  <a:pt x="88040" y="45097"/>
                </a:lnTo>
                <a:lnTo>
                  <a:pt x="83575" y="45192"/>
                </a:lnTo>
                <a:lnTo>
                  <a:pt x="83385" y="40125"/>
                </a:lnTo>
                <a:lnTo>
                  <a:pt x="85918" y="40062"/>
                </a:lnTo>
                <a:close/>
                <a:moveTo>
                  <a:pt x="83036" y="43197"/>
                </a:moveTo>
                <a:lnTo>
                  <a:pt x="83100" y="45224"/>
                </a:lnTo>
                <a:lnTo>
                  <a:pt x="76259" y="45414"/>
                </a:lnTo>
                <a:cubicBezTo>
                  <a:pt x="76101" y="44622"/>
                  <a:pt x="75974" y="43893"/>
                  <a:pt x="75847" y="43197"/>
                </a:cubicBezTo>
                <a:close/>
                <a:moveTo>
                  <a:pt x="74422" y="40315"/>
                </a:moveTo>
                <a:cubicBezTo>
                  <a:pt x="74612" y="41392"/>
                  <a:pt x="74929" y="43197"/>
                  <a:pt x="75309" y="45445"/>
                </a:cubicBezTo>
                <a:cubicBezTo>
                  <a:pt x="72301" y="45509"/>
                  <a:pt x="69165" y="45604"/>
                  <a:pt x="66062" y="45699"/>
                </a:cubicBezTo>
                <a:lnTo>
                  <a:pt x="62293" y="40885"/>
                </a:lnTo>
                <a:lnTo>
                  <a:pt x="68754" y="40442"/>
                </a:lnTo>
                <a:lnTo>
                  <a:pt x="74422" y="40315"/>
                </a:lnTo>
                <a:close/>
                <a:moveTo>
                  <a:pt x="168670" y="42563"/>
                </a:moveTo>
                <a:lnTo>
                  <a:pt x="171678" y="44020"/>
                </a:lnTo>
                <a:lnTo>
                  <a:pt x="168004" y="45984"/>
                </a:lnTo>
                <a:lnTo>
                  <a:pt x="168670" y="42563"/>
                </a:lnTo>
                <a:close/>
                <a:moveTo>
                  <a:pt x="111855" y="36610"/>
                </a:moveTo>
                <a:lnTo>
                  <a:pt x="119962" y="40473"/>
                </a:lnTo>
                <a:lnTo>
                  <a:pt x="114705" y="46079"/>
                </a:lnTo>
                <a:lnTo>
                  <a:pt x="110525" y="42247"/>
                </a:lnTo>
                <a:cubicBezTo>
                  <a:pt x="111063" y="39903"/>
                  <a:pt x="111570" y="37876"/>
                  <a:pt x="111855" y="36610"/>
                </a:cubicBezTo>
                <a:close/>
                <a:moveTo>
                  <a:pt x="163444" y="40157"/>
                </a:moveTo>
                <a:lnTo>
                  <a:pt x="167814" y="42215"/>
                </a:lnTo>
                <a:lnTo>
                  <a:pt x="167054" y="46142"/>
                </a:lnTo>
                <a:lnTo>
                  <a:pt x="161829" y="43450"/>
                </a:lnTo>
                <a:lnTo>
                  <a:pt x="163444" y="40157"/>
                </a:lnTo>
                <a:close/>
                <a:moveTo>
                  <a:pt x="61755" y="40948"/>
                </a:moveTo>
                <a:lnTo>
                  <a:pt x="65492" y="45730"/>
                </a:lnTo>
                <a:cubicBezTo>
                  <a:pt x="59950" y="45889"/>
                  <a:pt x="54534" y="46079"/>
                  <a:pt x="49752" y="46237"/>
                </a:cubicBezTo>
                <a:cubicBezTo>
                  <a:pt x="49155" y="44853"/>
                  <a:pt x="48526" y="43375"/>
                  <a:pt x="47897" y="41866"/>
                </a:cubicBezTo>
                <a:lnTo>
                  <a:pt x="47897" y="41866"/>
                </a:lnTo>
                <a:lnTo>
                  <a:pt x="61755" y="40948"/>
                </a:lnTo>
                <a:close/>
                <a:moveTo>
                  <a:pt x="146438" y="38161"/>
                </a:moveTo>
                <a:lnTo>
                  <a:pt x="152423" y="39080"/>
                </a:lnTo>
                <a:lnTo>
                  <a:pt x="154260" y="40030"/>
                </a:lnTo>
                <a:lnTo>
                  <a:pt x="151283" y="46269"/>
                </a:lnTo>
                <a:lnTo>
                  <a:pt x="144791" y="42943"/>
                </a:lnTo>
                <a:lnTo>
                  <a:pt x="146438" y="38161"/>
                </a:lnTo>
                <a:close/>
                <a:moveTo>
                  <a:pt x="154672" y="40252"/>
                </a:moveTo>
                <a:lnTo>
                  <a:pt x="157300" y="41613"/>
                </a:lnTo>
                <a:lnTo>
                  <a:pt x="159074" y="42532"/>
                </a:lnTo>
                <a:lnTo>
                  <a:pt x="157269" y="46300"/>
                </a:lnTo>
                <a:lnTo>
                  <a:pt x="152708" y="44463"/>
                </a:lnTo>
                <a:lnTo>
                  <a:pt x="154672" y="40252"/>
                </a:lnTo>
                <a:close/>
                <a:moveTo>
                  <a:pt x="181020" y="39745"/>
                </a:moveTo>
                <a:lnTo>
                  <a:pt x="183047" y="44305"/>
                </a:lnTo>
                <a:lnTo>
                  <a:pt x="178360" y="46522"/>
                </a:lnTo>
                <a:lnTo>
                  <a:pt x="176492" y="41930"/>
                </a:lnTo>
                <a:lnTo>
                  <a:pt x="181020" y="39745"/>
                </a:lnTo>
                <a:close/>
                <a:moveTo>
                  <a:pt x="46934" y="41930"/>
                </a:moveTo>
                <a:cubicBezTo>
                  <a:pt x="47567" y="43387"/>
                  <a:pt x="48200" y="44875"/>
                  <a:pt x="48802" y="46269"/>
                </a:cubicBezTo>
                <a:cubicBezTo>
                  <a:pt x="43292" y="46459"/>
                  <a:pt x="38826" y="46649"/>
                  <a:pt x="36419" y="46775"/>
                </a:cubicBezTo>
                <a:lnTo>
                  <a:pt x="34678" y="42753"/>
                </a:lnTo>
                <a:lnTo>
                  <a:pt x="46934" y="41930"/>
                </a:lnTo>
                <a:close/>
                <a:moveTo>
                  <a:pt x="189413" y="41835"/>
                </a:moveTo>
                <a:lnTo>
                  <a:pt x="191186" y="47915"/>
                </a:lnTo>
                <a:lnTo>
                  <a:pt x="191186" y="47915"/>
                </a:lnTo>
                <a:lnTo>
                  <a:pt x="177759" y="47314"/>
                </a:lnTo>
                <a:lnTo>
                  <a:pt x="178170" y="47155"/>
                </a:lnTo>
                <a:cubicBezTo>
                  <a:pt x="178202" y="47187"/>
                  <a:pt x="178234" y="47219"/>
                  <a:pt x="178297" y="47219"/>
                </a:cubicBezTo>
                <a:cubicBezTo>
                  <a:pt x="178424" y="47219"/>
                  <a:pt x="178550" y="47092"/>
                  <a:pt x="178519" y="46965"/>
                </a:cubicBezTo>
                <a:lnTo>
                  <a:pt x="189413" y="41835"/>
                </a:lnTo>
                <a:close/>
                <a:moveTo>
                  <a:pt x="34171" y="42785"/>
                </a:moveTo>
                <a:lnTo>
                  <a:pt x="35944" y="46807"/>
                </a:lnTo>
                <a:lnTo>
                  <a:pt x="35596" y="46807"/>
                </a:lnTo>
                <a:cubicBezTo>
                  <a:pt x="33759" y="46965"/>
                  <a:pt x="30656" y="47440"/>
                  <a:pt x="26887" y="48105"/>
                </a:cubicBezTo>
                <a:cubicBezTo>
                  <a:pt x="26634" y="46680"/>
                  <a:pt x="26349" y="45065"/>
                  <a:pt x="26064" y="43323"/>
                </a:cubicBezTo>
                <a:lnTo>
                  <a:pt x="34171" y="42785"/>
                </a:lnTo>
                <a:close/>
                <a:moveTo>
                  <a:pt x="198248" y="37655"/>
                </a:moveTo>
                <a:lnTo>
                  <a:pt x="195113" y="48105"/>
                </a:lnTo>
                <a:lnTo>
                  <a:pt x="191661" y="47947"/>
                </a:lnTo>
                <a:cubicBezTo>
                  <a:pt x="191091" y="45984"/>
                  <a:pt x="190458" y="43798"/>
                  <a:pt x="189824" y="41613"/>
                </a:cubicBezTo>
                <a:lnTo>
                  <a:pt x="198248" y="37655"/>
                </a:lnTo>
                <a:close/>
                <a:moveTo>
                  <a:pt x="176080" y="42120"/>
                </a:moveTo>
                <a:lnTo>
                  <a:pt x="177949" y="46744"/>
                </a:lnTo>
                <a:lnTo>
                  <a:pt x="174497" y="48359"/>
                </a:lnTo>
                <a:lnTo>
                  <a:pt x="172470" y="44115"/>
                </a:lnTo>
                <a:lnTo>
                  <a:pt x="176080" y="42120"/>
                </a:lnTo>
                <a:close/>
                <a:moveTo>
                  <a:pt x="199072" y="38035"/>
                </a:moveTo>
                <a:lnTo>
                  <a:pt x="200814" y="42025"/>
                </a:lnTo>
                <a:cubicBezTo>
                  <a:pt x="200814" y="42057"/>
                  <a:pt x="200814" y="42057"/>
                  <a:pt x="200845" y="42088"/>
                </a:cubicBezTo>
                <a:cubicBezTo>
                  <a:pt x="202334" y="44020"/>
                  <a:pt x="203537" y="46205"/>
                  <a:pt x="204424" y="48485"/>
                </a:cubicBezTo>
                <a:lnTo>
                  <a:pt x="196063" y="48105"/>
                </a:lnTo>
                <a:lnTo>
                  <a:pt x="199072" y="38035"/>
                </a:lnTo>
                <a:close/>
                <a:moveTo>
                  <a:pt x="201510" y="42215"/>
                </a:moveTo>
                <a:lnTo>
                  <a:pt x="205152" y="42468"/>
                </a:lnTo>
                <a:lnTo>
                  <a:pt x="207211" y="48644"/>
                </a:lnTo>
                <a:lnTo>
                  <a:pt x="204931" y="48549"/>
                </a:lnTo>
                <a:cubicBezTo>
                  <a:pt x="204076" y="46300"/>
                  <a:pt x="202935" y="44147"/>
                  <a:pt x="201510" y="42215"/>
                </a:cubicBezTo>
                <a:close/>
                <a:moveTo>
                  <a:pt x="22612" y="36420"/>
                </a:moveTo>
                <a:cubicBezTo>
                  <a:pt x="23340" y="40885"/>
                  <a:pt x="24037" y="45224"/>
                  <a:pt x="24639" y="48517"/>
                </a:cubicBezTo>
                <a:cubicBezTo>
                  <a:pt x="23752" y="48675"/>
                  <a:pt x="22865" y="48865"/>
                  <a:pt x="21947" y="49024"/>
                </a:cubicBezTo>
                <a:lnTo>
                  <a:pt x="20015" y="36800"/>
                </a:lnTo>
                <a:lnTo>
                  <a:pt x="22612" y="36420"/>
                </a:lnTo>
                <a:close/>
                <a:moveTo>
                  <a:pt x="205627" y="42500"/>
                </a:moveTo>
                <a:lnTo>
                  <a:pt x="217598" y="43387"/>
                </a:lnTo>
                <a:lnTo>
                  <a:pt x="215825" y="49055"/>
                </a:lnTo>
                <a:lnTo>
                  <a:pt x="207686" y="48644"/>
                </a:lnTo>
                <a:lnTo>
                  <a:pt x="205627" y="42500"/>
                </a:lnTo>
                <a:close/>
                <a:moveTo>
                  <a:pt x="152487" y="44875"/>
                </a:moveTo>
                <a:lnTo>
                  <a:pt x="157047" y="46712"/>
                </a:lnTo>
                <a:lnTo>
                  <a:pt x="155717" y="49531"/>
                </a:lnTo>
                <a:lnTo>
                  <a:pt x="151157" y="47694"/>
                </a:lnTo>
                <a:lnTo>
                  <a:pt x="152487" y="44875"/>
                </a:lnTo>
                <a:close/>
                <a:moveTo>
                  <a:pt x="120406" y="40663"/>
                </a:moveTo>
                <a:lnTo>
                  <a:pt x="122338" y="41582"/>
                </a:lnTo>
                <a:lnTo>
                  <a:pt x="122433" y="49594"/>
                </a:lnTo>
                <a:lnTo>
                  <a:pt x="117144" y="44147"/>
                </a:lnTo>
                <a:lnTo>
                  <a:pt x="120406" y="40663"/>
                </a:lnTo>
                <a:close/>
                <a:moveTo>
                  <a:pt x="218548" y="43513"/>
                </a:moveTo>
                <a:lnTo>
                  <a:pt x="236441" y="44812"/>
                </a:lnTo>
                <a:lnTo>
                  <a:pt x="236093" y="49942"/>
                </a:lnTo>
                <a:lnTo>
                  <a:pt x="216775" y="49055"/>
                </a:lnTo>
                <a:lnTo>
                  <a:pt x="218548" y="43513"/>
                </a:lnTo>
                <a:close/>
                <a:moveTo>
                  <a:pt x="20332" y="41677"/>
                </a:moveTo>
                <a:lnTo>
                  <a:pt x="21535" y="49150"/>
                </a:lnTo>
                <a:cubicBezTo>
                  <a:pt x="20015" y="49436"/>
                  <a:pt x="18463" y="49752"/>
                  <a:pt x="16880" y="50069"/>
                </a:cubicBezTo>
                <a:lnTo>
                  <a:pt x="15518" y="42500"/>
                </a:lnTo>
                <a:lnTo>
                  <a:pt x="20332" y="41677"/>
                </a:lnTo>
                <a:close/>
                <a:moveTo>
                  <a:pt x="242015" y="40283"/>
                </a:moveTo>
                <a:cubicBezTo>
                  <a:pt x="241698" y="43323"/>
                  <a:pt x="241350" y="46680"/>
                  <a:pt x="241002" y="50164"/>
                </a:cubicBezTo>
                <a:lnTo>
                  <a:pt x="236568" y="49942"/>
                </a:lnTo>
                <a:lnTo>
                  <a:pt x="237233" y="40283"/>
                </a:lnTo>
                <a:close/>
                <a:moveTo>
                  <a:pt x="244105" y="42057"/>
                </a:moveTo>
                <a:lnTo>
                  <a:pt x="247082" y="50417"/>
                </a:lnTo>
                <a:lnTo>
                  <a:pt x="243282" y="50259"/>
                </a:lnTo>
                <a:cubicBezTo>
                  <a:pt x="243567" y="47409"/>
                  <a:pt x="243852" y="44622"/>
                  <a:pt x="244105" y="42057"/>
                </a:cubicBezTo>
                <a:close/>
                <a:moveTo>
                  <a:pt x="109987" y="40505"/>
                </a:moveTo>
                <a:cubicBezTo>
                  <a:pt x="109227" y="43640"/>
                  <a:pt x="108277" y="47567"/>
                  <a:pt x="107517" y="50639"/>
                </a:cubicBezTo>
                <a:lnTo>
                  <a:pt x="101468" y="45097"/>
                </a:lnTo>
                <a:cubicBezTo>
                  <a:pt x="101436" y="45065"/>
                  <a:pt x="101404" y="45034"/>
                  <a:pt x="101373" y="45002"/>
                </a:cubicBezTo>
                <a:lnTo>
                  <a:pt x="101214" y="44812"/>
                </a:lnTo>
                <a:lnTo>
                  <a:pt x="105743" y="41772"/>
                </a:lnTo>
                <a:lnTo>
                  <a:pt x="109987" y="40505"/>
                </a:lnTo>
                <a:close/>
                <a:moveTo>
                  <a:pt x="253068" y="43957"/>
                </a:moveTo>
                <a:lnTo>
                  <a:pt x="254936" y="50766"/>
                </a:lnTo>
                <a:lnTo>
                  <a:pt x="248096" y="50481"/>
                </a:lnTo>
                <a:lnTo>
                  <a:pt x="246354" y="45604"/>
                </a:lnTo>
                <a:lnTo>
                  <a:pt x="253068" y="43957"/>
                </a:lnTo>
                <a:close/>
                <a:moveTo>
                  <a:pt x="15043" y="42595"/>
                </a:moveTo>
                <a:lnTo>
                  <a:pt x="16405" y="50164"/>
                </a:lnTo>
                <a:lnTo>
                  <a:pt x="13238" y="50797"/>
                </a:lnTo>
                <a:cubicBezTo>
                  <a:pt x="12604" y="48390"/>
                  <a:pt x="11908" y="45825"/>
                  <a:pt x="11179" y="43260"/>
                </a:cubicBezTo>
                <a:lnTo>
                  <a:pt x="15043" y="42595"/>
                </a:lnTo>
                <a:close/>
                <a:moveTo>
                  <a:pt x="137602" y="44654"/>
                </a:moveTo>
                <a:lnTo>
                  <a:pt x="143208" y="44939"/>
                </a:lnTo>
                <a:lnTo>
                  <a:pt x="143841" y="50639"/>
                </a:lnTo>
                <a:lnTo>
                  <a:pt x="138172" y="50829"/>
                </a:lnTo>
                <a:lnTo>
                  <a:pt x="137602" y="44654"/>
                </a:lnTo>
                <a:close/>
                <a:moveTo>
                  <a:pt x="134340" y="44463"/>
                </a:moveTo>
                <a:lnTo>
                  <a:pt x="137159" y="44622"/>
                </a:lnTo>
                <a:lnTo>
                  <a:pt x="137697" y="50829"/>
                </a:lnTo>
                <a:lnTo>
                  <a:pt x="134562" y="50924"/>
                </a:lnTo>
                <a:lnTo>
                  <a:pt x="134340" y="44463"/>
                </a:lnTo>
                <a:close/>
                <a:moveTo>
                  <a:pt x="252529" y="40347"/>
                </a:moveTo>
                <a:lnTo>
                  <a:pt x="257945" y="40568"/>
                </a:lnTo>
                <a:lnTo>
                  <a:pt x="260383" y="51019"/>
                </a:lnTo>
                <a:lnTo>
                  <a:pt x="255443" y="50797"/>
                </a:lnTo>
                <a:lnTo>
                  <a:pt x="252529" y="40347"/>
                </a:lnTo>
                <a:close/>
                <a:moveTo>
                  <a:pt x="131205" y="44305"/>
                </a:moveTo>
                <a:lnTo>
                  <a:pt x="133865" y="44432"/>
                </a:lnTo>
                <a:lnTo>
                  <a:pt x="134087" y="50924"/>
                </a:lnTo>
                <a:lnTo>
                  <a:pt x="131458" y="51051"/>
                </a:lnTo>
                <a:lnTo>
                  <a:pt x="131205" y="44305"/>
                </a:lnTo>
                <a:close/>
                <a:moveTo>
                  <a:pt x="128101" y="44178"/>
                </a:moveTo>
                <a:lnTo>
                  <a:pt x="130762" y="44305"/>
                </a:lnTo>
                <a:lnTo>
                  <a:pt x="130983" y="51082"/>
                </a:lnTo>
                <a:lnTo>
                  <a:pt x="128481" y="51146"/>
                </a:lnTo>
                <a:lnTo>
                  <a:pt x="128101" y="44178"/>
                </a:lnTo>
                <a:close/>
                <a:moveTo>
                  <a:pt x="258420" y="40568"/>
                </a:moveTo>
                <a:lnTo>
                  <a:pt x="262948" y="40790"/>
                </a:lnTo>
                <a:lnTo>
                  <a:pt x="265514" y="51241"/>
                </a:lnTo>
                <a:lnTo>
                  <a:pt x="260858" y="51051"/>
                </a:lnTo>
                <a:lnTo>
                  <a:pt x="258420" y="40568"/>
                </a:lnTo>
                <a:close/>
                <a:moveTo>
                  <a:pt x="263423" y="40822"/>
                </a:moveTo>
                <a:lnTo>
                  <a:pt x="266749" y="40948"/>
                </a:lnTo>
                <a:lnTo>
                  <a:pt x="269757" y="51431"/>
                </a:lnTo>
                <a:lnTo>
                  <a:pt x="265989" y="51272"/>
                </a:lnTo>
                <a:lnTo>
                  <a:pt x="263423" y="40822"/>
                </a:lnTo>
                <a:close/>
                <a:moveTo>
                  <a:pt x="267255" y="40980"/>
                </a:moveTo>
                <a:lnTo>
                  <a:pt x="269662" y="41075"/>
                </a:lnTo>
                <a:lnTo>
                  <a:pt x="272861" y="51589"/>
                </a:lnTo>
                <a:lnTo>
                  <a:pt x="270232" y="51462"/>
                </a:lnTo>
                <a:lnTo>
                  <a:pt x="267255" y="40980"/>
                </a:lnTo>
                <a:close/>
                <a:moveTo>
                  <a:pt x="150903" y="48105"/>
                </a:moveTo>
                <a:lnTo>
                  <a:pt x="155527" y="49942"/>
                </a:lnTo>
                <a:lnTo>
                  <a:pt x="154608" y="51779"/>
                </a:lnTo>
                <a:lnTo>
                  <a:pt x="150016" y="49974"/>
                </a:lnTo>
                <a:lnTo>
                  <a:pt x="150903" y="48105"/>
                </a:lnTo>
                <a:close/>
                <a:moveTo>
                  <a:pt x="172090" y="44337"/>
                </a:moveTo>
                <a:lnTo>
                  <a:pt x="174085" y="48549"/>
                </a:lnTo>
                <a:lnTo>
                  <a:pt x="166864" y="51969"/>
                </a:lnTo>
                <a:lnTo>
                  <a:pt x="166864" y="51969"/>
                </a:lnTo>
                <a:lnTo>
                  <a:pt x="167909" y="46617"/>
                </a:lnTo>
                <a:lnTo>
                  <a:pt x="172090" y="44337"/>
                </a:lnTo>
                <a:close/>
                <a:moveTo>
                  <a:pt x="110367" y="42753"/>
                </a:moveTo>
                <a:lnTo>
                  <a:pt x="114389" y="46395"/>
                </a:lnTo>
                <a:lnTo>
                  <a:pt x="109100" y="52064"/>
                </a:lnTo>
                <a:lnTo>
                  <a:pt x="108277" y="51304"/>
                </a:lnTo>
                <a:cubicBezTo>
                  <a:pt x="108878" y="48802"/>
                  <a:pt x="109670" y="45635"/>
                  <a:pt x="110367" y="42753"/>
                </a:cubicBezTo>
                <a:close/>
                <a:moveTo>
                  <a:pt x="159422" y="42722"/>
                </a:moveTo>
                <a:lnTo>
                  <a:pt x="161417" y="43735"/>
                </a:lnTo>
                <a:lnTo>
                  <a:pt x="166896" y="46585"/>
                </a:lnTo>
                <a:lnTo>
                  <a:pt x="154672" y="52729"/>
                </a:lnTo>
                <a:lnTo>
                  <a:pt x="154672" y="52729"/>
                </a:lnTo>
                <a:lnTo>
                  <a:pt x="159422" y="42722"/>
                </a:lnTo>
                <a:close/>
                <a:moveTo>
                  <a:pt x="144633" y="43387"/>
                </a:moveTo>
                <a:lnTo>
                  <a:pt x="151093" y="46680"/>
                </a:lnTo>
                <a:lnTo>
                  <a:pt x="148085" y="53014"/>
                </a:lnTo>
                <a:lnTo>
                  <a:pt x="144791" y="50861"/>
                </a:lnTo>
                <a:lnTo>
                  <a:pt x="144158" y="44812"/>
                </a:lnTo>
                <a:lnTo>
                  <a:pt x="144633" y="43387"/>
                </a:lnTo>
                <a:close/>
                <a:moveTo>
                  <a:pt x="116827" y="44463"/>
                </a:moveTo>
                <a:lnTo>
                  <a:pt x="122433" y="50259"/>
                </a:lnTo>
                <a:lnTo>
                  <a:pt x="122464" y="53141"/>
                </a:lnTo>
                <a:lnTo>
                  <a:pt x="115054" y="46364"/>
                </a:lnTo>
                <a:lnTo>
                  <a:pt x="116827" y="44463"/>
                </a:lnTo>
                <a:close/>
                <a:moveTo>
                  <a:pt x="192358" y="50259"/>
                </a:moveTo>
                <a:lnTo>
                  <a:pt x="194448" y="50354"/>
                </a:lnTo>
                <a:lnTo>
                  <a:pt x="193403" y="53869"/>
                </a:lnTo>
                <a:cubicBezTo>
                  <a:pt x="193150" y="53046"/>
                  <a:pt x="192801" y="51779"/>
                  <a:pt x="192358" y="50259"/>
                </a:cubicBezTo>
                <a:close/>
                <a:moveTo>
                  <a:pt x="187829" y="50069"/>
                </a:moveTo>
                <a:lnTo>
                  <a:pt x="191851" y="50259"/>
                </a:lnTo>
                <a:cubicBezTo>
                  <a:pt x="192231" y="51526"/>
                  <a:pt x="192548" y="52634"/>
                  <a:pt x="192801" y="53457"/>
                </a:cubicBezTo>
                <a:lnTo>
                  <a:pt x="192801" y="53489"/>
                </a:lnTo>
                <a:lnTo>
                  <a:pt x="189349" y="54629"/>
                </a:lnTo>
                <a:lnTo>
                  <a:pt x="187829" y="50069"/>
                </a:lnTo>
                <a:close/>
                <a:moveTo>
                  <a:pt x="149858" y="50417"/>
                </a:moveTo>
                <a:lnTo>
                  <a:pt x="154450" y="52191"/>
                </a:lnTo>
                <a:lnTo>
                  <a:pt x="154038" y="53077"/>
                </a:lnTo>
                <a:lnTo>
                  <a:pt x="150745" y="54724"/>
                </a:lnTo>
                <a:lnTo>
                  <a:pt x="148496" y="53299"/>
                </a:lnTo>
                <a:lnTo>
                  <a:pt x="149858" y="50417"/>
                </a:lnTo>
                <a:close/>
                <a:moveTo>
                  <a:pt x="183396" y="49879"/>
                </a:moveTo>
                <a:lnTo>
                  <a:pt x="187354" y="50069"/>
                </a:lnTo>
                <a:lnTo>
                  <a:pt x="188906" y="54819"/>
                </a:lnTo>
                <a:lnTo>
                  <a:pt x="185327" y="55991"/>
                </a:lnTo>
                <a:lnTo>
                  <a:pt x="183396" y="49879"/>
                </a:lnTo>
                <a:close/>
                <a:moveTo>
                  <a:pt x="176935" y="49879"/>
                </a:moveTo>
                <a:lnTo>
                  <a:pt x="178487" y="54534"/>
                </a:lnTo>
                <a:lnTo>
                  <a:pt x="174022" y="56656"/>
                </a:lnTo>
                <a:lnTo>
                  <a:pt x="171710" y="52571"/>
                </a:lnTo>
                <a:cubicBezTo>
                  <a:pt x="174085" y="51399"/>
                  <a:pt x="175922" y="50417"/>
                  <a:pt x="176935" y="49879"/>
                </a:cubicBezTo>
                <a:close/>
                <a:moveTo>
                  <a:pt x="199230" y="50576"/>
                </a:moveTo>
                <a:lnTo>
                  <a:pt x="205247" y="50829"/>
                </a:lnTo>
                <a:cubicBezTo>
                  <a:pt x="205627" y="52222"/>
                  <a:pt x="205944" y="53679"/>
                  <a:pt x="206102" y="55104"/>
                </a:cubicBezTo>
                <a:cubicBezTo>
                  <a:pt x="206102" y="55326"/>
                  <a:pt x="206134" y="55548"/>
                  <a:pt x="206166" y="55738"/>
                </a:cubicBezTo>
                <a:lnTo>
                  <a:pt x="201289" y="57289"/>
                </a:lnTo>
                <a:lnTo>
                  <a:pt x="199230" y="50576"/>
                </a:lnTo>
                <a:close/>
                <a:moveTo>
                  <a:pt x="144886" y="51431"/>
                </a:moveTo>
                <a:lnTo>
                  <a:pt x="150238" y="54978"/>
                </a:lnTo>
                <a:lnTo>
                  <a:pt x="145488" y="57353"/>
                </a:lnTo>
                <a:lnTo>
                  <a:pt x="144886" y="51431"/>
                </a:lnTo>
                <a:close/>
                <a:moveTo>
                  <a:pt x="177790" y="49626"/>
                </a:moveTo>
                <a:lnTo>
                  <a:pt x="182889" y="49847"/>
                </a:lnTo>
                <a:lnTo>
                  <a:pt x="184884" y="56149"/>
                </a:lnTo>
                <a:lnTo>
                  <a:pt x="180545" y="57606"/>
                </a:lnTo>
                <a:lnTo>
                  <a:pt x="177790" y="49626"/>
                </a:lnTo>
                <a:close/>
                <a:moveTo>
                  <a:pt x="143873" y="51082"/>
                </a:moveTo>
                <a:lnTo>
                  <a:pt x="144569" y="57638"/>
                </a:lnTo>
                <a:lnTo>
                  <a:pt x="138837" y="58113"/>
                </a:lnTo>
                <a:lnTo>
                  <a:pt x="138204" y="51272"/>
                </a:lnTo>
                <a:lnTo>
                  <a:pt x="143873" y="51082"/>
                </a:lnTo>
                <a:close/>
                <a:moveTo>
                  <a:pt x="137729" y="51304"/>
                </a:moveTo>
                <a:lnTo>
                  <a:pt x="138394" y="58144"/>
                </a:lnTo>
                <a:lnTo>
                  <a:pt x="134847" y="58461"/>
                </a:lnTo>
                <a:lnTo>
                  <a:pt x="134562" y="51431"/>
                </a:lnTo>
                <a:lnTo>
                  <a:pt x="137729" y="51304"/>
                </a:lnTo>
                <a:close/>
                <a:moveTo>
                  <a:pt x="216395" y="51367"/>
                </a:moveTo>
                <a:lnTo>
                  <a:pt x="237170" y="52286"/>
                </a:lnTo>
                <a:lnTo>
                  <a:pt x="219340" y="58493"/>
                </a:lnTo>
                <a:lnTo>
                  <a:pt x="216395" y="51367"/>
                </a:lnTo>
                <a:close/>
                <a:moveTo>
                  <a:pt x="122813" y="41803"/>
                </a:moveTo>
                <a:lnTo>
                  <a:pt x="127658" y="44083"/>
                </a:lnTo>
                <a:lnTo>
                  <a:pt x="128481" y="58683"/>
                </a:lnTo>
                <a:lnTo>
                  <a:pt x="128481" y="58683"/>
                </a:lnTo>
                <a:lnTo>
                  <a:pt x="122939" y="53584"/>
                </a:lnTo>
                <a:lnTo>
                  <a:pt x="122908" y="50164"/>
                </a:lnTo>
                <a:lnTo>
                  <a:pt x="122813" y="41803"/>
                </a:lnTo>
                <a:close/>
                <a:moveTo>
                  <a:pt x="134119" y="51399"/>
                </a:moveTo>
                <a:lnTo>
                  <a:pt x="134372" y="58493"/>
                </a:lnTo>
                <a:lnTo>
                  <a:pt x="131712" y="58714"/>
                </a:lnTo>
                <a:lnTo>
                  <a:pt x="131458" y="51494"/>
                </a:lnTo>
                <a:lnTo>
                  <a:pt x="134119" y="51399"/>
                </a:lnTo>
                <a:close/>
                <a:moveTo>
                  <a:pt x="91112" y="47314"/>
                </a:moveTo>
                <a:lnTo>
                  <a:pt x="91397" y="58968"/>
                </a:lnTo>
                <a:lnTo>
                  <a:pt x="91397" y="58968"/>
                </a:lnTo>
                <a:lnTo>
                  <a:pt x="78634" y="58809"/>
                </a:lnTo>
                <a:cubicBezTo>
                  <a:pt x="77971" y="55116"/>
                  <a:pt x="77277" y="51138"/>
                  <a:pt x="76676" y="47725"/>
                </a:cubicBezTo>
                <a:lnTo>
                  <a:pt x="76676" y="47725"/>
                </a:lnTo>
                <a:cubicBezTo>
                  <a:pt x="82026" y="47567"/>
                  <a:pt x="87060" y="47440"/>
                  <a:pt x="91112" y="47314"/>
                </a:cubicBezTo>
                <a:close/>
                <a:moveTo>
                  <a:pt x="130983" y="51526"/>
                </a:moveTo>
                <a:lnTo>
                  <a:pt x="131268" y="58778"/>
                </a:lnTo>
                <a:lnTo>
                  <a:pt x="128956" y="58968"/>
                </a:lnTo>
                <a:lnTo>
                  <a:pt x="128513" y="51621"/>
                </a:lnTo>
                <a:lnTo>
                  <a:pt x="130983" y="51526"/>
                </a:lnTo>
                <a:close/>
                <a:moveTo>
                  <a:pt x="100296" y="47029"/>
                </a:moveTo>
                <a:lnTo>
                  <a:pt x="106883" y="53172"/>
                </a:lnTo>
                <a:lnTo>
                  <a:pt x="106313" y="55484"/>
                </a:lnTo>
                <a:cubicBezTo>
                  <a:pt x="106313" y="55516"/>
                  <a:pt x="106313" y="55548"/>
                  <a:pt x="106313" y="55579"/>
                </a:cubicBezTo>
                <a:lnTo>
                  <a:pt x="106060" y="59126"/>
                </a:lnTo>
                <a:lnTo>
                  <a:pt x="91872" y="58936"/>
                </a:lnTo>
                <a:lnTo>
                  <a:pt x="91587" y="47282"/>
                </a:lnTo>
                <a:lnTo>
                  <a:pt x="100296" y="47029"/>
                </a:lnTo>
                <a:close/>
                <a:moveTo>
                  <a:pt x="195398" y="50386"/>
                </a:moveTo>
                <a:lnTo>
                  <a:pt x="198755" y="50544"/>
                </a:lnTo>
                <a:lnTo>
                  <a:pt x="200845" y="57416"/>
                </a:lnTo>
                <a:lnTo>
                  <a:pt x="195303" y="59158"/>
                </a:lnTo>
                <a:lnTo>
                  <a:pt x="193973" y="55073"/>
                </a:lnTo>
                <a:lnTo>
                  <a:pt x="195398" y="50386"/>
                </a:lnTo>
                <a:close/>
                <a:moveTo>
                  <a:pt x="75721" y="47757"/>
                </a:moveTo>
                <a:cubicBezTo>
                  <a:pt x="76323" y="51146"/>
                  <a:pt x="77051" y="55136"/>
                  <a:pt x="77716" y="58841"/>
                </a:cubicBezTo>
                <a:lnTo>
                  <a:pt x="68120" y="59190"/>
                </a:lnTo>
                <a:lnTo>
                  <a:pt x="67012" y="48010"/>
                </a:lnTo>
                <a:lnTo>
                  <a:pt x="75721" y="47757"/>
                </a:lnTo>
                <a:close/>
                <a:moveTo>
                  <a:pt x="114737" y="46712"/>
                </a:moveTo>
                <a:lnTo>
                  <a:pt x="122338" y="53711"/>
                </a:lnTo>
                <a:lnTo>
                  <a:pt x="117017" y="59348"/>
                </a:lnTo>
                <a:lnTo>
                  <a:pt x="109448" y="52381"/>
                </a:lnTo>
                <a:lnTo>
                  <a:pt x="114737" y="46712"/>
                </a:lnTo>
                <a:close/>
                <a:moveTo>
                  <a:pt x="206229" y="56244"/>
                </a:moveTo>
                <a:cubicBezTo>
                  <a:pt x="206292" y="56909"/>
                  <a:pt x="206324" y="57543"/>
                  <a:pt x="206387" y="58176"/>
                </a:cubicBezTo>
                <a:lnTo>
                  <a:pt x="206419" y="58176"/>
                </a:lnTo>
                <a:lnTo>
                  <a:pt x="201985" y="59570"/>
                </a:lnTo>
                <a:lnTo>
                  <a:pt x="201447" y="57733"/>
                </a:lnTo>
                <a:lnTo>
                  <a:pt x="206229" y="56244"/>
                </a:lnTo>
                <a:close/>
                <a:moveTo>
                  <a:pt x="66537" y="47979"/>
                </a:moveTo>
                <a:lnTo>
                  <a:pt x="66537" y="48010"/>
                </a:lnTo>
                <a:lnTo>
                  <a:pt x="67677" y="59190"/>
                </a:lnTo>
                <a:lnTo>
                  <a:pt x="54851" y="59665"/>
                </a:lnTo>
                <a:cubicBezTo>
                  <a:pt x="54122" y="56624"/>
                  <a:pt x="53426" y="54218"/>
                  <a:pt x="52919" y="53267"/>
                </a:cubicBezTo>
                <a:cubicBezTo>
                  <a:pt x="52539" y="52507"/>
                  <a:pt x="51747" y="50734"/>
                  <a:pt x="50734" y="48485"/>
                </a:cubicBezTo>
                <a:cubicBezTo>
                  <a:pt x="55548" y="48327"/>
                  <a:pt x="61026" y="48137"/>
                  <a:pt x="66537" y="47979"/>
                </a:cubicBezTo>
                <a:close/>
                <a:moveTo>
                  <a:pt x="178677" y="54946"/>
                </a:moveTo>
                <a:lnTo>
                  <a:pt x="179690" y="57923"/>
                </a:lnTo>
                <a:lnTo>
                  <a:pt x="175890" y="59950"/>
                </a:lnTo>
                <a:lnTo>
                  <a:pt x="174243" y="57036"/>
                </a:lnTo>
                <a:lnTo>
                  <a:pt x="178677" y="54946"/>
                </a:lnTo>
                <a:close/>
                <a:moveTo>
                  <a:pt x="185042" y="56561"/>
                </a:moveTo>
                <a:lnTo>
                  <a:pt x="185771" y="58841"/>
                </a:lnTo>
                <a:lnTo>
                  <a:pt x="181369" y="60013"/>
                </a:lnTo>
                <a:lnTo>
                  <a:pt x="180672" y="58018"/>
                </a:lnTo>
                <a:lnTo>
                  <a:pt x="185042" y="56561"/>
                </a:lnTo>
                <a:close/>
                <a:moveTo>
                  <a:pt x="49752" y="48517"/>
                </a:moveTo>
                <a:cubicBezTo>
                  <a:pt x="50829" y="50956"/>
                  <a:pt x="51684" y="52856"/>
                  <a:pt x="52127" y="53711"/>
                </a:cubicBezTo>
                <a:cubicBezTo>
                  <a:pt x="52571" y="54534"/>
                  <a:pt x="53236" y="56846"/>
                  <a:pt x="53932" y="59728"/>
                </a:cubicBezTo>
                <a:lnTo>
                  <a:pt x="40948" y="60235"/>
                </a:lnTo>
                <a:lnTo>
                  <a:pt x="40726" y="56244"/>
                </a:lnTo>
                <a:cubicBezTo>
                  <a:pt x="40726" y="56213"/>
                  <a:pt x="40726" y="56181"/>
                  <a:pt x="40726" y="56149"/>
                </a:cubicBezTo>
                <a:lnTo>
                  <a:pt x="37433" y="48992"/>
                </a:lnTo>
                <a:cubicBezTo>
                  <a:pt x="40093" y="48865"/>
                  <a:pt x="44495" y="48675"/>
                  <a:pt x="49752" y="48517"/>
                </a:cubicBezTo>
                <a:close/>
                <a:moveTo>
                  <a:pt x="171298" y="52761"/>
                </a:moveTo>
                <a:lnTo>
                  <a:pt x="173610" y="56846"/>
                </a:lnTo>
                <a:lnTo>
                  <a:pt x="166294" y="60361"/>
                </a:lnTo>
                <a:lnTo>
                  <a:pt x="166073" y="55453"/>
                </a:lnTo>
                <a:cubicBezTo>
                  <a:pt x="166136" y="55389"/>
                  <a:pt x="166199" y="55326"/>
                  <a:pt x="166231" y="55263"/>
                </a:cubicBezTo>
                <a:cubicBezTo>
                  <a:pt x="168068" y="54376"/>
                  <a:pt x="169778" y="53521"/>
                  <a:pt x="171298" y="52761"/>
                </a:cubicBezTo>
                <a:close/>
                <a:moveTo>
                  <a:pt x="189033" y="55231"/>
                </a:moveTo>
                <a:lnTo>
                  <a:pt x="190394" y="59316"/>
                </a:lnTo>
                <a:lnTo>
                  <a:pt x="186721" y="60361"/>
                </a:lnTo>
                <a:lnTo>
                  <a:pt x="185454" y="56434"/>
                </a:lnTo>
                <a:lnTo>
                  <a:pt x="189033" y="55231"/>
                </a:lnTo>
                <a:close/>
                <a:moveTo>
                  <a:pt x="192928" y="53901"/>
                </a:moveTo>
                <a:cubicBezTo>
                  <a:pt x="193023" y="54218"/>
                  <a:pt x="193086" y="54471"/>
                  <a:pt x="193150" y="54693"/>
                </a:cubicBezTo>
                <a:lnTo>
                  <a:pt x="193055" y="54978"/>
                </a:lnTo>
                <a:cubicBezTo>
                  <a:pt x="193023" y="55041"/>
                  <a:pt x="193023" y="55136"/>
                  <a:pt x="193055" y="55231"/>
                </a:cubicBezTo>
                <a:lnTo>
                  <a:pt x="194448" y="59443"/>
                </a:lnTo>
                <a:lnTo>
                  <a:pt x="191250" y="60425"/>
                </a:lnTo>
                <a:lnTo>
                  <a:pt x="189476" y="55041"/>
                </a:lnTo>
                <a:lnTo>
                  <a:pt x="192928" y="53901"/>
                </a:lnTo>
                <a:close/>
                <a:moveTo>
                  <a:pt x="256076" y="53109"/>
                </a:moveTo>
                <a:lnTo>
                  <a:pt x="277231" y="54059"/>
                </a:lnTo>
                <a:cubicBezTo>
                  <a:pt x="271151" y="56181"/>
                  <a:pt x="264722" y="58398"/>
                  <a:pt x="258166" y="60646"/>
                </a:cubicBezTo>
                <a:lnTo>
                  <a:pt x="256076" y="53109"/>
                </a:lnTo>
                <a:close/>
                <a:moveTo>
                  <a:pt x="215951" y="51557"/>
                </a:moveTo>
                <a:lnTo>
                  <a:pt x="218897" y="58651"/>
                </a:lnTo>
                <a:lnTo>
                  <a:pt x="213070" y="60678"/>
                </a:lnTo>
                <a:lnTo>
                  <a:pt x="215951" y="51557"/>
                </a:lnTo>
                <a:close/>
                <a:moveTo>
                  <a:pt x="122686" y="53996"/>
                </a:moveTo>
                <a:lnTo>
                  <a:pt x="124143" y="55326"/>
                </a:lnTo>
                <a:lnTo>
                  <a:pt x="118632" y="60868"/>
                </a:lnTo>
                <a:lnTo>
                  <a:pt x="117302" y="59633"/>
                </a:lnTo>
                <a:lnTo>
                  <a:pt x="122686" y="53996"/>
                </a:lnTo>
                <a:close/>
                <a:moveTo>
                  <a:pt x="208478" y="50987"/>
                </a:moveTo>
                <a:lnTo>
                  <a:pt x="215096" y="51304"/>
                </a:lnTo>
                <a:lnTo>
                  <a:pt x="211961" y="61058"/>
                </a:lnTo>
                <a:lnTo>
                  <a:pt x="211866" y="61090"/>
                </a:lnTo>
                <a:lnTo>
                  <a:pt x="208478" y="50987"/>
                </a:lnTo>
                <a:close/>
                <a:moveTo>
                  <a:pt x="166864" y="47124"/>
                </a:moveTo>
                <a:lnTo>
                  <a:pt x="165724" y="52951"/>
                </a:lnTo>
                <a:cubicBezTo>
                  <a:pt x="159675" y="55864"/>
                  <a:pt x="152107" y="59253"/>
                  <a:pt x="145868" y="61248"/>
                </a:cubicBezTo>
                <a:lnTo>
                  <a:pt x="145519" y="57859"/>
                </a:lnTo>
                <a:lnTo>
                  <a:pt x="166864" y="47124"/>
                </a:lnTo>
                <a:close/>
                <a:moveTo>
                  <a:pt x="36926" y="49024"/>
                </a:moveTo>
                <a:lnTo>
                  <a:pt x="40283" y="56308"/>
                </a:lnTo>
                <a:lnTo>
                  <a:pt x="40473" y="60266"/>
                </a:lnTo>
                <a:lnTo>
                  <a:pt x="36419" y="60425"/>
                </a:lnTo>
                <a:lnTo>
                  <a:pt x="36388" y="60425"/>
                </a:lnTo>
                <a:lnTo>
                  <a:pt x="32366" y="61375"/>
                </a:lnTo>
                <a:cubicBezTo>
                  <a:pt x="30307" y="59095"/>
                  <a:pt x="28787" y="56371"/>
                  <a:pt x="27932" y="53426"/>
                </a:cubicBezTo>
                <a:cubicBezTo>
                  <a:pt x="27774" y="52856"/>
                  <a:pt x="27552" y="51779"/>
                  <a:pt x="27299" y="50354"/>
                </a:cubicBezTo>
                <a:cubicBezTo>
                  <a:pt x="31004" y="49689"/>
                  <a:pt x="34013" y="49245"/>
                  <a:pt x="35754" y="49119"/>
                </a:cubicBezTo>
                <a:cubicBezTo>
                  <a:pt x="36071" y="49087"/>
                  <a:pt x="36451" y="49055"/>
                  <a:pt x="36926" y="49024"/>
                </a:cubicBezTo>
                <a:close/>
                <a:moveTo>
                  <a:pt x="107643" y="53869"/>
                </a:moveTo>
                <a:lnTo>
                  <a:pt x="114357" y="60013"/>
                </a:lnTo>
                <a:lnTo>
                  <a:pt x="112900" y="61850"/>
                </a:lnTo>
                <a:lnTo>
                  <a:pt x="110778" y="59728"/>
                </a:lnTo>
                <a:cubicBezTo>
                  <a:pt x="110747" y="59696"/>
                  <a:pt x="110683" y="59665"/>
                  <a:pt x="110652" y="59665"/>
                </a:cubicBezTo>
                <a:lnTo>
                  <a:pt x="106946" y="59190"/>
                </a:lnTo>
                <a:lnTo>
                  <a:pt x="107200" y="55674"/>
                </a:lnTo>
                <a:cubicBezTo>
                  <a:pt x="107232" y="55516"/>
                  <a:pt x="107422" y="54851"/>
                  <a:pt x="107643" y="53869"/>
                </a:cubicBezTo>
                <a:close/>
                <a:moveTo>
                  <a:pt x="248919" y="52792"/>
                </a:moveTo>
                <a:lnTo>
                  <a:pt x="255601" y="53109"/>
                </a:lnTo>
                <a:lnTo>
                  <a:pt x="257723" y="60773"/>
                </a:lnTo>
                <a:lnTo>
                  <a:pt x="252371" y="62610"/>
                </a:lnTo>
                <a:lnTo>
                  <a:pt x="251642" y="60488"/>
                </a:lnTo>
                <a:lnTo>
                  <a:pt x="248919" y="52792"/>
                </a:lnTo>
                <a:close/>
                <a:moveTo>
                  <a:pt x="124459" y="55611"/>
                </a:moveTo>
                <a:lnTo>
                  <a:pt x="128101" y="58936"/>
                </a:lnTo>
                <a:cubicBezTo>
                  <a:pt x="127975" y="58928"/>
                  <a:pt x="127836" y="58923"/>
                  <a:pt x="127689" y="58923"/>
                </a:cubicBezTo>
                <a:cubicBezTo>
                  <a:pt x="126659" y="58923"/>
                  <a:pt x="125231" y="59166"/>
                  <a:pt x="124871" y="60330"/>
                </a:cubicBezTo>
                <a:cubicBezTo>
                  <a:pt x="124650" y="61121"/>
                  <a:pt x="124459" y="61945"/>
                  <a:pt x="124333" y="62768"/>
                </a:cubicBezTo>
                <a:cubicBezTo>
                  <a:pt x="122718" y="62515"/>
                  <a:pt x="121103" y="62166"/>
                  <a:pt x="119551" y="61723"/>
                </a:cubicBezTo>
                <a:lnTo>
                  <a:pt x="118981" y="61185"/>
                </a:lnTo>
                <a:lnTo>
                  <a:pt x="124459" y="55611"/>
                </a:lnTo>
                <a:close/>
                <a:moveTo>
                  <a:pt x="205691" y="50892"/>
                </a:moveTo>
                <a:lnTo>
                  <a:pt x="208002" y="50987"/>
                </a:lnTo>
                <a:lnTo>
                  <a:pt x="211454" y="61248"/>
                </a:lnTo>
                <a:lnTo>
                  <a:pt x="207084" y="62768"/>
                </a:lnTo>
                <a:cubicBezTo>
                  <a:pt x="207052" y="60615"/>
                  <a:pt x="206862" y="58176"/>
                  <a:pt x="206546" y="55073"/>
                </a:cubicBezTo>
                <a:cubicBezTo>
                  <a:pt x="206387" y="53647"/>
                  <a:pt x="206102" y="52254"/>
                  <a:pt x="205691" y="50892"/>
                </a:cubicBezTo>
                <a:close/>
                <a:moveTo>
                  <a:pt x="144664" y="58113"/>
                </a:moveTo>
                <a:lnTo>
                  <a:pt x="144981" y="61533"/>
                </a:lnTo>
                <a:cubicBezTo>
                  <a:pt x="143429" y="62040"/>
                  <a:pt x="141814" y="62420"/>
                  <a:pt x="140199" y="62705"/>
                </a:cubicBezTo>
                <a:cubicBezTo>
                  <a:pt x="139787" y="62800"/>
                  <a:pt x="139407" y="62831"/>
                  <a:pt x="138996" y="62895"/>
                </a:cubicBezTo>
                <a:lnTo>
                  <a:pt x="138901" y="58588"/>
                </a:lnTo>
                <a:lnTo>
                  <a:pt x="144664" y="58113"/>
                </a:lnTo>
                <a:close/>
                <a:moveTo>
                  <a:pt x="127702" y="59355"/>
                </a:moveTo>
                <a:cubicBezTo>
                  <a:pt x="128053" y="59355"/>
                  <a:pt x="128358" y="59384"/>
                  <a:pt x="128545" y="59411"/>
                </a:cubicBezTo>
                <a:lnTo>
                  <a:pt x="128766" y="63243"/>
                </a:lnTo>
                <a:cubicBezTo>
                  <a:pt x="127310" y="63148"/>
                  <a:pt x="125980" y="63021"/>
                  <a:pt x="124808" y="62831"/>
                </a:cubicBezTo>
                <a:cubicBezTo>
                  <a:pt x="124903" y="62040"/>
                  <a:pt x="125093" y="61248"/>
                  <a:pt x="125315" y="60456"/>
                </a:cubicBezTo>
                <a:cubicBezTo>
                  <a:pt x="125610" y="59546"/>
                  <a:pt x="126806" y="59355"/>
                  <a:pt x="127702" y="59355"/>
                </a:cubicBezTo>
                <a:close/>
                <a:moveTo>
                  <a:pt x="238373" y="52317"/>
                </a:moveTo>
                <a:lnTo>
                  <a:pt x="240748" y="52444"/>
                </a:lnTo>
                <a:cubicBezTo>
                  <a:pt x="240527" y="54756"/>
                  <a:pt x="240305" y="57131"/>
                  <a:pt x="240052" y="59506"/>
                </a:cubicBezTo>
                <a:lnTo>
                  <a:pt x="228429" y="63338"/>
                </a:lnTo>
                <a:lnTo>
                  <a:pt x="226212" y="56561"/>
                </a:lnTo>
                <a:lnTo>
                  <a:pt x="238373" y="52317"/>
                </a:lnTo>
                <a:close/>
                <a:moveTo>
                  <a:pt x="138394" y="58619"/>
                </a:moveTo>
                <a:lnTo>
                  <a:pt x="138489" y="62926"/>
                </a:lnTo>
                <a:cubicBezTo>
                  <a:pt x="136353" y="63213"/>
                  <a:pt x="134201" y="63361"/>
                  <a:pt x="132045" y="63361"/>
                </a:cubicBezTo>
                <a:cubicBezTo>
                  <a:pt x="131101" y="63361"/>
                  <a:pt x="130155" y="63333"/>
                  <a:pt x="129210" y="63275"/>
                </a:cubicBezTo>
                <a:lnTo>
                  <a:pt x="128988" y="59411"/>
                </a:lnTo>
                <a:lnTo>
                  <a:pt x="138394" y="58619"/>
                </a:lnTo>
                <a:close/>
                <a:moveTo>
                  <a:pt x="190553" y="59728"/>
                </a:moveTo>
                <a:lnTo>
                  <a:pt x="191376" y="62198"/>
                </a:lnTo>
                <a:lnTo>
                  <a:pt x="187703" y="63433"/>
                </a:lnTo>
                <a:lnTo>
                  <a:pt x="186848" y="60805"/>
                </a:lnTo>
                <a:lnTo>
                  <a:pt x="190553" y="59728"/>
                </a:lnTo>
                <a:close/>
                <a:moveTo>
                  <a:pt x="165598" y="55579"/>
                </a:moveTo>
                <a:lnTo>
                  <a:pt x="165819" y="60551"/>
                </a:lnTo>
                <a:lnTo>
                  <a:pt x="155590" y="63813"/>
                </a:lnTo>
                <a:lnTo>
                  <a:pt x="154608" y="60456"/>
                </a:lnTo>
                <a:cubicBezTo>
                  <a:pt x="158377" y="58936"/>
                  <a:pt x="162177" y="57194"/>
                  <a:pt x="165598" y="55579"/>
                </a:cubicBezTo>
                <a:close/>
                <a:moveTo>
                  <a:pt x="206419" y="58651"/>
                </a:moveTo>
                <a:cubicBezTo>
                  <a:pt x="206577" y="60235"/>
                  <a:pt x="206641" y="61596"/>
                  <a:pt x="206641" y="62895"/>
                </a:cubicBezTo>
                <a:lnTo>
                  <a:pt x="203347" y="64035"/>
                </a:lnTo>
                <a:lnTo>
                  <a:pt x="202112" y="59981"/>
                </a:lnTo>
                <a:lnTo>
                  <a:pt x="206419" y="58651"/>
                </a:lnTo>
                <a:close/>
                <a:moveTo>
                  <a:pt x="106915" y="59633"/>
                </a:moveTo>
                <a:lnTo>
                  <a:pt x="110525" y="60108"/>
                </a:lnTo>
                <a:lnTo>
                  <a:pt x="112615" y="62230"/>
                </a:lnTo>
                <a:lnTo>
                  <a:pt x="110968" y="64542"/>
                </a:lnTo>
                <a:lnTo>
                  <a:pt x="106598" y="64162"/>
                </a:lnTo>
                <a:lnTo>
                  <a:pt x="106915" y="59633"/>
                </a:lnTo>
                <a:close/>
                <a:moveTo>
                  <a:pt x="173832" y="57258"/>
                </a:moveTo>
                <a:lnTo>
                  <a:pt x="175478" y="60171"/>
                </a:lnTo>
                <a:lnTo>
                  <a:pt x="166484" y="64922"/>
                </a:lnTo>
                <a:lnTo>
                  <a:pt x="166326" y="60868"/>
                </a:lnTo>
                <a:lnTo>
                  <a:pt x="173832" y="57258"/>
                </a:lnTo>
                <a:close/>
                <a:moveTo>
                  <a:pt x="185897" y="59253"/>
                </a:moveTo>
                <a:lnTo>
                  <a:pt x="187259" y="63560"/>
                </a:lnTo>
                <a:lnTo>
                  <a:pt x="183047" y="64953"/>
                </a:lnTo>
                <a:lnTo>
                  <a:pt x="181527" y="60456"/>
                </a:lnTo>
                <a:lnTo>
                  <a:pt x="185897" y="59253"/>
                </a:lnTo>
                <a:close/>
                <a:moveTo>
                  <a:pt x="225801" y="56719"/>
                </a:moveTo>
                <a:lnTo>
                  <a:pt x="227986" y="63465"/>
                </a:lnTo>
                <a:lnTo>
                  <a:pt x="222222" y="65397"/>
                </a:lnTo>
                <a:lnTo>
                  <a:pt x="219530" y="58905"/>
                </a:lnTo>
                <a:lnTo>
                  <a:pt x="225801" y="56719"/>
                </a:lnTo>
                <a:close/>
                <a:moveTo>
                  <a:pt x="201004" y="57859"/>
                </a:moveTo>
                <a:lnTo>
                  <a:pt x="201605" y="59918"/>
                </a:lnTo>
                <a:lnTo>
                  <a:pt x="202935" y="64225"/>
                </a:lnTo>
                <a:lnTo>
                  <a:pt x="197552" y="66062"/>
                </a:lnTo>
                <a:lnTo>
                  <a:pt x="195462" y="59601"/>
                </a:lnTo>
                <a:lnTo>
                  <a:pt x="201004" y="57859"/>
                </a:lnTo>
                <a:close/>
                <a:moveTo>
                  <a:pt x="154165" y="60646"/>
                </a:moveTo>
                <a:lnTo>
                  <a:pt x="155559" y="65270"/>
                </a:lnTo>
                <a:lnTo>
                  <a:pt x="152170" y="66188"/>
                </a:lnTo>
                <a:lnTo>
                  <a:pt x="150713" y="61976"/>
                </a:lnTo>
                <a:cubicBezTo>
                  <a:pt x="151853" y="61565"/>
                  <a:pt x="153025" y="61121"/>
                  <a:pt x="154165" y="60646"/>
                </a:cubicBezTo>
                <a:close/>
                <a:moveTo>
                  <a:pt x="243060" y="52539"/>
                </a:moveTo>
                <a:lnTo>
                  <a:pt x="247906" y="52761"/>
                </a:lnTo>
                <a:lnTo>
                  <a:pt x="250756" y="60805"/>
                </a:lnTo>
                <a:lnTo>
                  <a:pt x="251484" y="62926"/>
                </a:lnTo>
                <a:lnTo>
                  <a:pt x="241667" y="66283"/>
                </a:lnTo>
                <a:cubicBezTo>
                  <a:pt x="242110" y="61818"/>
                  <a:pt x="242585" y="57099"/>
                  <a:pt x="243060" y="52539"/>
                </a:cubicBezTo>
                <a:close/>
                <a:moveTo>
                  <a:pt x="175605" y="60615"/>
                </a:moveTo>
                <a:lnTo>
                  <a:pt x="176048" y="64700"/>
                </a:lnTo>
                <a:lnTo>
                  <a:pt x="171076" y="66537"/>
                </a:lnTo>
                <a:lnTo>
                  <a:pt x="170063" y="63528"/>
                </a:lnTo>
                <a:lnTo>
                  <a:pt x="175605" y="60615"/>
                </a:lnTo>
                <a:close/>
                <a:moveTo>
                  <a:pt x="114674" y="60330"/>
                </a:moveTo>
                <a:lnTo>
                  <a:pt x="117081" y="62546"/>
                </a:lnTo>
                <a:lnTo>
                  <a:pt x="116226" y="66568"/>
                </a:lnTo>
                <a:lnTo>
                  <a:pt x="111412" y="64700"/>
                </a:lnTo>
                <a:lnTo>
                  <a:pt x="113090" y="62293"/>
                </a:lnTo>
                <a:lnTo>
                  <a:pt x="114674" y="60330"/>
                </a:lnTo>
                <a:close/>
                <a:moveTo>
                  <a:pt x="219087" y="59063"/>
                </a:moveTo>
                <a:lnTo>
                  <a:pt x="221779" y="65523"/>
                </a:lnTo>
                <a:lnTo>
                  <a:pt x="217915" y="66790"/>
                </a:lnTo>
                <a:lnTo>
                  <a:pt x="215666" y="60266"/>
                </a:lnTo>
                <a:lnTo>
                  <a:pt x="219087" y="59063"/>
                </a:lnTo>
                <a:close/>
                <a:moveTo>
                  <a:pt x="40473" y="60710"/>
                </a:moveTo>
                <a:lnTo>
                  <a:pt x="40758" y="66853"/>
                </a:lnTo>
                <a:cubicBezTo>
                  <a:pt x="39016" y="66062"/>
                  <a:pt x="37465" y="65333"/>
                  <a:pt x="36388" y="64732"/>
                </a:cubicBezTo>
                <a:cubicBezTo>
                  <a:pt x="35026" y="63940"/>
                  <a:pt x="33791" y="62926"/>
                  <a:pt x="32714" y="61755"/>
                </a:cubicBezTo>
                <a:lnTo>
                  <a:pt x="36451" y="60868"/>
                </a:lnTo>
                <a:lnTo>
                  <a:pt x="40473" y="60710"/>
                </a:lnTo>
                <a:close/>
                <a:moveTo>
                  <a:pt x="179849" y="58366"/>
                </a:moveTo>
                <a:lnTo>
                  <a:pt x="182192" y="65238"/>
                </a:lnTo>
                <a:lnTo>
                  <a:pt x="176777" y="67043"/>
                </a:lnTo>
                <a:lnTo>
                  <a:pt x="176017" y="60361"/>
                </a:lnTo>
                <a:lnTo>
                  <a:pt x="179849" y="58366"/>
                </a:lnTo>
                <a:close/>
                <a:moveTo>
                  <a:pt x="263328" y="61280"/>
                </a:moveTo>
                <a:lnTo>
                  <a:pt x="264880" y="65777"/>
                </a:lnTo>
                <a:lnTo>
                  <a:pt x="260066" y="67392"/>
                </a:lnTo>
                <a:lnTo>
                  <a:pt x="258800" y="62831"/>
                </a:lnTo>
                <a:lnTo>
                  <a:pt x="263328" y="61280"/>
                </a:lnTo>
                <a:close/>
                <a:moveTo>
                  <a:pt x="194575" y="59886"/>
                </a:moveTo>
                <a:lnTo>
                  <a:pt x="196697" y="66378"/>
                </a:lnTo>
                <a:lnTo>
                  <a:pt x="193561" y="67487"/>
                </a:lnTo>
                <a:lnTo>
                  <a:pt x="191408" y="60900"/>
                </a:lnTo>
                <a:lnTo>
                  <a:pt x="194575" y="59886"/>
                </a:lnTo>
                <a:close/>
                <a:moveTo>
                  <a:pt x="150270" y="62135"/>
                </a:moveTo>
                <a:lnTo>
                  <a:pt x="151727" y="66283"/>
                </a:lnTo>
                <a:lnTo>
                  <a:pt x="146311" y="67772"/>
                </a:lnTo>
                <a:lnTo>
                  <a:pt x="146311" y="67772"/>
                </a:lnTo>
                <a:lnTo>
                  <a:pt x="146374" y="67297"/>
                </a:lnTo>
                <a:cubicBezTo>
                  <a:pt x="146501" y="66030"/>
                  <a:pt x="146438" y="64763"/>
                  <a:pt x="146184" y="63528"/>
                </a:cubicBezTo>
                <a:cubicBezTo>
                  <a:pt x="147515" y="63148"/>
                  <a:pt x="148876" y="62641"/>
                  <a:pt x="150270" y="62135"/>
                </a:cubicBezTo>
                <a:close/>
                <a:moveTo>
                  <a:pt x="165819" y="61026"/>
                </a:moveTo>
                <a:lnTo>
                  <a:pt x="166009" y="65112"/>
                </a:lnTo>
                <a:lnTo>
                  <a:pt x="156794" y="67803"/>
                </a:lnTo>
                <a:lnTo>
                  <a:pt x="155717" y="64225"/>
                </a:lnTo>
                <a:lnTo>
                  <a:pt x="165819" y="61026"/>
                </a:lnTo>
                <a:close/>
                <a:moveTo>
                  <a:pt x="166041" y="65587"/>
                </a:moveTo>
                <a:lnTo>
                  <a:pt x="166168" y="68595"/>
                </a:lnTo>
                <a:lnTo>
                  <a:pt x="162272" y="68469"/>
                </a:lnTo>
                <a:lnTo>
                  <a:pt x="162557" y="66695"/>
                </a:lnTo>
                <a:cubicBezTo>
                  <a:pt x="162557" y="66663"/>
                  <a:pt x="162557" y="66632"/>
                  <a:pt x="162557" y="66600"/>
                </a:cubicBezTo>
                <a:lnTo>
                  <a:pt x="166041" y="65587"/>
                </a:lnTo>
                <a:close/>
                <a:moveTo>
                  <a:pt x="176080" y="65175"/>
                </a:moveTo>
                <a:lnTo>
                  <a:pt x="176302" y="67202"/>
                </a:lnTo>
                <a:lnTo>
                  <a:pt x="171805" y="68690"/>
                </a:lnTo>
                <a:lnTo>
                  <a:pt x="171235" y="66980"/>
                </a:lnTo>
                <a:lnTo>
                  <a:pt x="176080" y="65175"/>
                </a:lnTo>
                <a:close/>
                <a:moveTo>
                  <a:pt x="272069" y="58271"/>
                </a:moveTo>
                <a:cubicBezTo>
                  <a:pt x="272734" y="60076"/>
                  <a:pt x="274444" y="64542"/>
                  <a:pt x="275521" y="67550"/>
                </a:cubicBezTo>
                <a:lnTo>
                  <a:pt x="272386" y="68690"/>
                </a:lnTo>
                <a:lnTo>
                  <a:pt x="271562" y="67012"/>
                </a:lnTo>
                <a:lnTo>
                  <a:pt x="268997" y="59348"/>
                </a:lnTo>
                <a:lnTo>
                  <a:pt x="272069" y="58271"/>
                </a:lnTo>
                <a:close/>
                <a:moveTo>
                  <a:pt x="117461" y="62895"/>
                </a:moveTo>
                <a:lnTo>
                  <a:pt x="118157" y="63528"/>
                </a:lnTo>
                <a:cubicBezTo>
                  <a:pt x="118284" y="63655"/>
                  <a:pt x="118411" y="63718"/>
                  <a:pt x="118569" y="63782"/>
                </a:cubicBezTo>
                <a:cubicBezTo>
                  <a:pt x="119867" y="64193"/>
                  <a:pt x="121198" y="64542"/>
                  <a:pt x="122559" y="64795"/>
                </a:cubicBezTo>
                <a:lnTo>
                  <a:pt x="121673" y="68722"/>
                </a:lnTo>
                <a:lnTo>
                  <a:pt x="116669" y="66727"/>
                </a:lnTo>
                <a:lnTo>
                  <a:pt x="117461" y="62895"/>
                </a:lnTo>
                <a:close/>
                <a:moveTo>
                  <a:pt x="155685" y="65682"/>
                </a:moveTo>
                <a:lnTo>
                  <a:pt x="156350" y="67930"/>
                </a:lnTo>
                <a:lnTo>
                  <a:pt x="153120" y="68880"/>
                </a:lnTo>
                <a:lnTo>
                  <a:pt x="152328" y="66600"/>
                </a:lnTo>
                <a:lnTo>
                  <a:pt x="155685" y="65682"/>
                </a:lnTo>
                <a:close/>
                <a:moveTo>
                  <a:pt x="191503" y="62641"/>
                </a:moveTo>
                <a:lnTo>
                  <a:pt x="193150" y="67613"/>
                </a:lnTo>
                <a:lnTo>
                  <a:pt x="189444" y="68912"/>
                </a:lnTo>
                <a:lnTo>
                  <a:pt x="187829" y="63845"/>
                </a:lnTo>
                <a:lnTo>
                  <a:pt x="191503" y="62641"/>
                </a:lnTo>
                <a:close/>
                <a:moveTo>
                  <a:pt x="228112" y="63940"/>
                </a:moveTo>
                <a:lnTo>
                  <a:pt x="229189" y="67297"/>
                </a:lnTo>
                <a:lnTo>
                  <a:pt x="223774" y="69134"/>
                </a:lnTo>
                <a:lnTo>
                  <a:pt x="222380" y="65808"/>
                </a:lnTo>
                <a:lnTo>
                  <a:pt x="228112" y="63940"/>
                </a:lnTo>
                <a:close/>
                <a:moveTo>
                  <a:pt x="280113" y="55516"/>
                </a:moveTo>
                <a:cubicBezTo>
                  <a:pt x="281063" y="58651"/>
                  <a:pt x="283375" y="65967"/>
                  <a:pt x="283945" y="67740"/>
                </a:cubicBezTo>
                <a:lnTo>
                  <a:pt x="281760" y="69672"/>
                </a:lnTo>
                <a:lnTo>
                  <a:pt x="279606" y="66948"/>
                </a:lnTo>
                <a:lnTo>
                  <a:pt x="275648" y="57068"/>
                </a:lnTo>
                <a:lnTo>
                  <a:pt x="280113" y="55516"/>
                </a:lnTo>
                <a:close/>
                <a:moveTo>
                  <a:pt x="240020" y="59981"/>
                </a:moveTo>
                <a:lnTo>
                  <a:pt x="240020" y="59981"/>
                </a:lnTo>
                <a:cubicBezTo>
                  <a:pt x="239798" y="62388"/>
                  <a:pt x="239545" y="64795"/>
                  <a:pt x="239292" y="67107"/>
                </a:cubicBezTo>
                <a:lnTo>
                  <a:pt x="230583" y="70084"/>
                </a:lnTo>
                <a:lnTo>
                  <a:pt x="229727" y="67360"/>
                </a:lnTo>
                <a:lnTo>
                  <a:pt x="228556" y="63782"/>
                </a:lnTo>
                <a:lnTo>
                  <a:pt x="240020" y="59981"/>
                </a:lnTo>
                <a:close/>
                <a:moveTo>
                  <a:pt x="258356" y="62990"/>
                </a:moveTo>
                <a:lnTo>
                  <a:pt x="259623" y="67582"/>
                </a:lnTo>
                <a:lnTo>
                  <a:pt x="255063" y="70369"/>
                </a:lnTo>
                <a:lnTo>
                  <a:pt x="253131" y="64795"/>
                </a:lnTo>
                <a:lnTo>
                  <a:pt x="258356" y="62990"/>
                </a:lnTo>
                <a:close/>
                <a:moveTo>
                  <a:pt x="169651" y="63750"/>
                </a:moveTo>
                <a:lnTo>
                  <a:pt x="171393" y="68817"/>
                </a:lnTo>
                <a:lnTo>
                  <a:pt x="166674" y="70400"/>
                </a:lnTo>
                <a:lnTo>
                  <a:pt x="166484" y="65428"/>
                </a:lnTo>
                <a:lnTo>
                  <a:pt x="169651" y="63750"/>
                </a:lnTo>
                <a:close/>
                <a:moveTo>
                  <a:pt x="187386" y="64003"/>
                </a:moveTo>
                <a:lnTo>
                  <a:pt x="189001" y="69070"/>
                </a:lnTo>
                <a:lnTo>
                  <a:pt x="184916" y="70464"/>
                </a:lnTo>
                <a:lnTo>
                  <a:pt x="183174" y="65397"/>
                </a:lnTo>
                <a:lnTo>
                  <a:pt x="187386" y="64003"/>
                </a:lnTo>
                <a:close/>
                <a:moveTo>
                  <a:pt x="268554" y="59475"/>
                </a:moveTo>
                <a:lnTo>
                  <a:pt x="271151" y="67170"/>
                </a:lnTo>
                <a:lnTo>
                  <a:pt x="271942" y="68849"/>
                </a:lnTo>
                <a:lnTo>
                  <a:pt x="267097" y="70622"/>
                </a:lnTo>
                <a:lnTo>
                  <a:pt x="265387" y="65840"/>
                </a:lnTo>
                <a:lnTo>
                  <a:pt x="263772" y="61153"/>
                </a:lnTo>
                <a:lnTo>
                  <a:pt x="268554" y="59475"/>
                </a:lnTo>
                <a:close/>
                <a:moveTo>
                  <a:pt x="151885" y="66727"/>
                </a:moveTo>
                <a:lnTo>
                  <a:pt x="152677" y="69007"/>
                </a:lnTo>
                <a:lnTo>
                  <a:pt x="151727" y="69260"/>
                </a:lnTo>
                <a:lnTo>
                  <a:pt x="145773" y="71002"/>
                </a:lnTo>
                <a:cubicBezTo>
                  <a:pt x="145963" y="69830"/>
                  <a:pt x="146121" y="68912"/>
                  <a:pt x="146216" y="68278"/>
                </a:cubicBezTo>
                <a:lnTo>
                  <a:pt x="151885" y="66727"/>
                </a:lnTo>
                <a:close/>
                <a:moveTo>
                  <a:pt x="78729" y="59221"/>
                </a:moveTo>
                <a:lnTo>
                  <a:pt x="91429" y="59380"/>
                </a:lnTo>
                <a:lnTo>
                  <a:pt x="91745" y="71287"/>
                </a:lnTo>
                <a:lnTo>
                  <a:pt x="80915" y="71160"/>
                </a:lnTo>
                <a:cubicBezTo>
                  <a:pt x="80851" y="70780"/>
                  <a:pt x="80820" y="70527"/>
                  <a:pt x="80788" y="70432"/>
                </a:cubicBezTo>
                <a:cubicBezTo>
                  <a:pt x="80629" y="69894"/>
                  <a:pt x="79743" y="65017"/>
                  <a:pt x="78729" y="59253"/>
                </a:cubicBezTo>
                <a:lnTo>
                  <a:pt x="78729" y="59221"/>
                </a:lnTo>
                <a:close/>
                <a:moveTo>
                  <a:pt x="275679" y="67962"/>
                </a:moveTo>
                <a:cubicBezTo>
                  <a:pt x="275996" y="68754"/>
                  <a:pt x="276218" y="69450"/>
                  <a:pt x="276344" y="69894"/>
                </a:cubicBezTo>
                <a:lnTo>
                  <a:pt x="273684" y="71382"/>
                </a:lnTo>
                <a:lnTo>
                  <a:pt x="272576" y="69102"/>
                </a:lnTo>
                <a:lnTo>
                  <a:pt x="275679" y="67962"/>
                </a:lnTo>
                <a:close/>
                <a:moveTo>
                  <a:pt x="91872" y="59411"/>
                </a:moveTo>
                <a:lnTo>
                  <a:pt x="105996" y="59601"/>
                </a:lnTo>
                <a:lnTo>
                  <a:pt x="105141" y="71477"/>
                </a:lnTo>
                <a:lnTo>
                  <a:pt x="92157" y="71319"/>
                </a:lnTo>
                <a:lnTo>
                  <a:pt x="91872" y="59411"/>
                </a:lnTo>
                <a:close/>
                <a:moveTo>
                  <a:pt x="106535" y="64605"/>
                </a:moveTo>
                <a:lnTo>
                  <a:pt x="110810" y="64985"/>
                </a:lnTo>
                <a:lnTo>
                  <a:pt x="110398" y="71540"/>
                </a:lnTo>
                <a:lnTo>
                  <a:pt x="106028" y="71509"/>
                </a:lnTo>
                <a:lnTo>
                  <a:pt x="106535" y="64605"/>
                </a:lnTo>
                <a:close/>
                <a:moveTo>
                  <a:pt x="111285" y="65112"/>
                </a:moveTo>
                <a:lnTo>
                  <a:pt x="116131" y="67012"/>
                </a:lnTo>
                <a:lnTo>
                  <a:pt x="115149" y="71604"/>
                </a:lnTo>
                <a:lnTo>
                  <a:pt x="110842" y="71540"/>
                </a:lnTo>
                <a:lnTo>
                  <a:pt x="111285" y="65112"/>
                </a:lnTo>
                <a:close/>
                <a:moveTo>
                  <a:pt x="116574" y="67170"/>
                </a:moveTo>
                <a:lnTo>
                  <a:pt x="121578" y="69165"/>
                </a:lnTo>
                <a:lnTo>
                  <a:pt x="121198" y="71667"/>
                </a:lnTo>
                <a:lnTo>
                  <a:pt x="115624" y="71604"/>
                </a:lnTo>
                <a:lnTo>
                  <a:pt x="116574" y="67170"/>
                </a:lnTo>
                <a:close/>
                <a:moveTo>
                  <a:pt x="162082" y="66727"/>
                </a:moveTo>
                <a:lnTo>
                  <a:pt x="161322" y="71699"/>
                </a:lnTo>
                <a:lnTo>
                  <a:pt x="156509" y="71255"/>
                </a:lnTo>
                <a:lnTo>
                  <a:pt x="156857" y="68247"/>
                </a:lnTo>
                <a:lnTo>
                  <a:pt x="162082" y="66727"/>
                </a:lnTo>
                <a:close/>
                <a:moveTo>
                  <a:pt x="206641" y="63370"/>
                </a:moveTo>
                <a:cubicBezTo>
                  <a:pt x="206641" y="66188"/>
                  <a:pt x="206292" y="68975"/>
                  <a:pt x="205691" y="71699"/>
                </a:cubicBezTo>
                <a:lnTo>
                  <a:pt x="203474" y="64478"/>
                </a:lnTo>
                <a:lnTo>
                  <a:pt x="206641" y="63370"/>
                </a:lnTo>
                <a:close/>
                <a:moveTo>
                  <a:pt x="215223" y="60393"/>
                </a:moveTo>
                <a:lnTo>
                  <a:pt x="217567" y="67138"/>
                </a:lnTo>
                <a:cubicBezTo>
                  <a:pt x="217567" y="67233"/>
                  <a:pt x="217662" y="67297"/>
                  <a:pt x="217757" y="67297"/>
                </a:cubicBezTo>
                <a:lnTo>
                  <a:pt x="217820" y="67297"/>
                </a:lnTo>
                <a:lnTo>
                  <a:pt x="221937" y="65967"/>
                </a:lnTo>
                <a:lnTo>
                  <a:pt x="223330" y="69292"/>
                </a:lnTo>
                <a:lnTo>
                  <a:pt x="215508" y="71889"/>
                </a:lnTo>
                <a:lnTo>
                  <a:pt x="212404" y="62705"/>
                </a:lnTo>
                <a:lnTo>
                  <a:pt x="212880" y="61216"/>
                </a:lnTo>
                <a:lnTo>
                  <a:pt x="215223" y="60393"/>
                </a:lnTo>
                <a:close/>
                <a:moveTo>
                  <a:pt x="229316" y="67740"/>
                </a:moveTo>
                <a:lnTo>
                  <a:pt x="230107" y="70242"/>
                </a:lnTo>
                <a:lnTo>
                  <a:pt x="224945" y="72015"/>
                </a:lnTo>
                <a:lnTo>
                  <a:pt x="223932" y="69577"/>
                </a:lnTo>
                <a:lnTo>
                  <a:pt x="229316" y="67740"/>
                </a:lnTo>
                <a:close/>
                <a:moveTo>
                  <a:pt x="265038" y="66220"/>
                </a:moveTo>
                <a:lnTo>
                  <a:pt x="266654" y="70812"/>
                </a:lnTo>
                <a:lnTo>
                  <a:pt x="263170" y="72079"/>
                </a:lnTo>
                <a:lnTo>
                  <a:pt x="260256" y="67803"/>
                </a:lnTo>
                <a:lnTo>
                  <a:pt x="265038" y="66220"/>
                </a:lnTo>
                <a:close/>
                <a:moveTo>
                  <a:pt x="162209" y="68912"/>
                </a:moveTo>
                <a:lnTo>
                  <a:pt x="166168" y="69070"/>
                </a:lnTo>
                <a:lnTo>
                  <a:pt x="166294" y="72142"/>
                </a:lnTo>
                <a:lnTo>
                  <a:pt x="161734" y="71730"/>
                </a:lnTo>
                <a:lnTo>
                  <a:pt x="162209" y="68912"/>
                </a:lnTo>
                <a:close/>
                <a:moveTo>
                  <a:pt x="203062" y="64637"/>
                </a:moveTo>
                <a:lnTo>
                  <a:pt x="204709" y="70084"/>
                </a:lnTo>
                <a:lnTo>
                  <a:pt x="199642" y="72395"/>
                </a:lnTo>
                <a:lnTo>
                  <a:pt x="197710" y="66505"/>
                </a:lnTo>
                <a:lnTo>
                  <a:pt x="203062" y="64637"/>
                </a:lnTo>
                <a:close/>
                <a:moveTo>
                  <a:pt x="275204" y="57194"/>
                </a:moveTo>
                <a:lnTo>
                  <a:pt x="279163" y="67170"/>
                </a:lnTo>
                <a:cubicBezTo>
                  <a:pt x="279163" y="67170"/>
                  <a:pt x="279163" y="67202"/>
                  <a:pt x="279195" y="67233"/>
                </a:cubicBezTo>
                <a:lnTo>
                  <a:pt x="281380" y="69957"/>
                </a:lnTo>
                <a:lnTo>
                  <a:pt x="278466" y="72522"/>
                </a:lnTo>
                <a:cubicBezTo>
                  <a:pt x="277548" y="71224"/>
                  <a:pt x="276946" y="70305"/>
                  <a:pt x="276851" y="69925"/>
                </a:cubicBezTo>
                <a:cubicBezTo>
                  <a:pt x="276313" y="68120"/>
                  <a:pt x="273462" y="60615"/>
                  <a:pt x="272481" y="58144"/>
                </a:cubicBezTo>
                <a:lnTo>
                  <a:pt x="275204" y="57194"/>
                </a:lnTo>
                <a:close/>
                <a:moveTo>
                  <a:pt x="123003" y="64890"/>
                </a:moveTo>
                <a:cubicBezTo>
                  <a:pt x="126011" y="65428"/>
                  <a:pt x="129052" y="65682"/>
                  <a:pt x="132092" y="65682"/>
                </a:cubicBezTo>
                <a:lnTo>
                  <a:pt x="131173" y="72807"/>
                </a:lnTo>
                <a:lnTo>
                  <a:pt x="121673" y="71730"/>
                </a:lnTo>
                <a:lnTo>
                  <a:pt x="122053" y="69070"/>
                </a:lnTo>
                <a:lnTo>
                  <a:pt x="123003" y="64890"/>
                </a:lnTo>
                <a:close/>
                <a:moveTo>
                  <a:pt x="252244" y="65112"/>
                </a:moveTo>
                <a:lnTo>
                  <a:pt x="254208" y="70780"/>
                </a:lnTo>
                <a:lnTo>
                  <a:pt x="247430" y="72997"/>
                </a:lnTo>
                <a:lnTo>
                  <a:pt x="246639" y="67012"/>
                </a:lnTo>
                <a:lnTo>
                  <a:pt x="252244" y="65112"/>
                </a:lnTo>
                <a:close/>
                <a:moveTo>
                  <a:pt x="182319" y="65682"/>
                </a:moveTo>
                <a:lnTo>
                  <a:pt x="184061" y="70780"/>
                </a:lnTo>
                <a:lnTo>
                  <a:pt x="177442" y="73092"/>
                </a:lnTo>
                <a:lnTo>
                  <a:pt x="176808" y="67518"/>
                </a:lnTo>
                <a:lnTo>
                  <a:pt x="182319" y="65682"/>
                </a:lnTo>
                <a:close/>
                <a:moveTo>
                  <a:pt x="77811" y="59221"/>
                </a:moveTo>
                <a:cubicBezTo>
                  <a:pt x="78856" y="65080"/>
                  <a:pt x="79774" y="70084"/>
                  <a:pt x="79901" y="70654"/>
                </a:cubicBezTo>
                <a:cubicBezTo>
                  <a:pt x="79933" y="70812"/>
                  <a:pt x="80028" y="71319"/>
                  <a:pt x="80154" y="72142"/>
                </a:cubicBezTo>
                <a:lnTo>
                  <a:pt x="69545" y="73251"/>
                </a:lnTo>
                <a:lnTo>
                  <a:pt x="68184" y="59601"/>
                </a:lnTo>
                <a:lnTo>
                  <a:pt x="77811" y="59221"/>
                </a:lnTo>
                <a:close/>
                <a:moveTo>
                  <a:pt x="139756" y="65080"/>
                </a:moveTo>
                <a:cubicBezTo>
                  <a:pt x="139882" y="66093"/>
                  <a:pt x="140072" y="67360"/>
                  <a:pt x="140167" y="67740"/>
                </a:cubicBezTo>
                <a:cubicBezTo>
                  <a:pt x="140231" y="68120"/>
                  <a:pt x="139566" y="71509"/>
                  <a:pt x="139059" y="73662"/>
                </a:cubicBezTo>
                <a:lnTo>
                  <a:pt x="137412" y="73504"/>
                </a:lnTo>
                <a:lnTo>
                  <a:pt x="131680" y="72839"/>
                </a:lnTo>
                <a:lnTo>
                  <a:pt x="132567" y="65682"/>
                </a:lnTo>
                <a:cubicBezTo>
                  <a:pt x="134942" y="65650"/>
                  <a:pt x="137349" y="65428"/>
                  <a:pt x="139724" y="65080"/>
                </a:cubicBezTo>
                <a:close/>
                <a:moveTo>
                  <a:pt x="145329" y="63813"/>
                </a:moveTo>
                <a:cubicBezTo>
                  <a:pt x="145551" y="64922"/>
                  <a:pt x="145583" y="66030"/>
                  <a:pt x="145488" y="67138"/>
                </a:cubicBezTo>
                <a:cubicBezTo>
                  <a:pt x="145424" y="67550"/>
                  <a:pt x="144949" y="70242"/>
                  <a:pt x="144253" y="74264"/>
                </a:cubicBezTo>
                <a:lnTo>
                  <a:pt x="139471" y="73726"/>
                </a:lnTo>
                <a:cubicBezTo>
                  <a:pt x="139787" y="72395"/>
                  <a:pt x="140706" y="68247"/>
                  <a:pt x="140579" y="67645"/>
                </a:cubicBezTo>
                <a:cubicBezTo>
                  <a:pt x="140516" y="67297"/>
                  <a:pt x="140326" y="66030"/>
                  <a:pt x="140167" y="65017"/>
                </a:cubicBezTo>
                <a:lnTo>
                  <a:pt x="140547" y="64953"/>
                </a:lnTo>
                <a:cubicBezTo>
                  <a:pt x="142162" y="64668"/>
                  <a:pt x="143746" y="64288"/>
                  <a:pt x="145329" y="63813"/>
                </a:cubicBezTo>
                <a:close/>
                <a:moveTo>
                  <a:pt x="239007" y="69640"/>
                </a:moveTo>
                <a:lnTo>
                  <a:pt x="239007" y="69640"/>
                </a:lnTo>
                <a:cubicBezTo>
                  <a:pt x="238911" y="70464"/>
                  <a:pt x="238816" y="71287"/>
                  <a:pt x="238753" y="72110"/>
                </a:cubicBezTo>
                <a:lnTo>
                  <a:pt x="231976" y="74327"/>
                </a:lnTo>
                <a:lnTo>
                  <a:pt x="231311" y="72269"/>
                </a:lnTo>
                <a:lnTo>
                  <a:pt x="239007" y="69640"/>
                </a:lnTo>
                <a:close/>
                <a:moveTo>
                  <a:pt x="176397" y="67645"/>
                </a:moveTo>
                <a:lnTo>
                  <a:pt x="176967" y="73251"/>
                </a:lnTo>
                <a:lnTo>
                  <a:pt x="173768" y="74391"/>
                </a:lnTo>
                <a:lnTo>
                  <a:pt x="171963" y="69134"/>
                </a:lnTo>
                <a:lnTo>
                  <a:pt x="176397" y="67645"/>
                </a:lnTo>
                <a:close/>
                <a:moveTo>
                  <a:pt x="67740" y="59633"/>
                </a:moveTo>
                <a:lnTo>
                  <a:pt x="69102" y="73346"/>
                </a:lnTo>
                <a:lnTo>
                  <a:pt x="58081" y="74486"/>
                </a:lnTo>
                <a:cubicBezTo>
                  <a:pt x="57258" y="70305"/>
                  <a:pt x="56054" y="64637"/>
                  <a:pt x="54978" y="60140"/>
                </a:cubicBezTo>
                <a:lnTo>
                  <a:pt x="67740" y="59633"/>
                </a:lnTo>
                <a:close/>
                <a:moveTo>
                  <a:pt x="259813" y="67993"/>
                </a:moveTo>
                <a:lnTo>
                  <a:pt x="262727" y="72237"/>
                </a:lnTo>
                <a:lnTo>
                  <a:pt x="256488" y="74517"/>
                </a:lnTo>
                <a:lnTo>
                  <a:pt x="255189" y="70812"/>
                </a:lnTo>
                <a:lnTo>
                  <a:pt x="259813" y="67993"/>
                </a:lnTo>
                <a:close/>
                <a:moveTo>
                  <a:pt x="276503" y="70337"/>
                </a:moveTo>
                <a:cubicBezTo>
                  <a:pt x="277009" y="71192"/>
                  <a:pt x="277548" y="72015"/>
                  <a:pt x="278118" y="72807"/>
                </a:cubicBezTo>
                <a:lnTo>
                  <a:pt x="276154" y="74549"/>
                </a:lnTo>
                <a:lnTo>
                  <a:pt x="273969" y="71762"/>
                </a:lnTo>
                <a:lnTo>
                  <a:pt x="276503" y="70337"/>
                </a:lnTo>
                <a:close/>
                <a:moveTo>
                  <a:pt x="223489" y="69704"/>
                </a:moveTo>
                <a:lnTo>
                  <a:pt x="224502" y="72142"/>
                </a:lnTo>
                <a:lnTo>
                  <a:pt x="216490" y="74834"/>
                </a:lnTo>
                <a:lnTo>
                  <a:pt x="215666" y="72332"/>
                </a:lnTo>
                <a:lnTo>
                  <a:pt x="223489" y="69704"/>
                </a:lnTo>
                <a:close/>
                <a:moveTo>
                  <a:pt x="151537" y="69799"/>
                </a:moveTo>
                <a:lnTo>
                  <a:pt x="150903" y="75024"/>
                </a:lnTo>
                <a:lnTo>
                  <a:pt x="145171" y="74391"/>
                </a:lnTo>
                <a:cubicBezTo>
                  <a:pt x="145361" y="73314"/>
                  <a:pt x="145519" y="72364"/>
                  <a:pt x="145678" y="71509"/>
                </a:cubicBezTo>
                <a:lnTo>
                  <a:pt x="151537" y="69799"/>
                </a:lnTo>
                <a:close/>
                <a:moveTo>
                  <a:pt x="246195" y="67170"/>
                </a:moveTo>
                <a:lnTo>
                  <a:pt x="246987" y="73124"/>
                </a:lnTo>
                <a:lnTo>
                  <a:pt x="240717" y="75182"/>
                </a:lnTo>
                <a:cubicBezTo>
                  <a:pt x="240938" y="73187"/>
                  <a:pt x="241160" y="71034"/>
                  <a:pt x="241382" y="68817"/>
                </a:cubicBezTo>
                <a:lnTo>
                  <a:pt x="246195" y="67170"/>
                </a:lnTo>
                <a:close/>
                <a:moveTo>
                  <a:pt x="156350" y="68405"/>
                </a:moveTo>
                <a:lnTo>
                  <a:pt x="155559" y="75562"/>
                </a:lnTo>
                <a:lnTo>
                  <a:pt x="151378" y="75087"/>
                </a:lnTo>
                <a:lnTo>
                  <a:pt x="152012" y="69672"/>
                </a:lnTo>
                <a:lnTo>
                  <a:pt x="156350" y="68405"/>
                </a:lnTo>
                <a:close/>
                <a:moveTo>
                  <a:pt x="106028" y="71952"/>
                </a:moveTo>
                <a:lnTo>
                  <a:pt x="110367" y="72015"/>
                </a:lnTo>
                <a:lnTo>
                  <a:pt x="110113" y="75816"/>
                </a:lnTo>
                <a:lnTo>
                  <a:pt x="105806" y="75087"/>
                </a:lnTo>
                <a:lnTo>
                  <a:pt x="106028" y="71952"/>
                </a:lnTo>
                <a:close/>
                <a:moveTo>
                  <a:pt x="272132" y="69260"/>
                </a:moveTo>
                <a:lnTo>
                  <a:pt x="273304" y="71604"/>
                </a:lnTo>
                <a:lnTo>
                  <a:pt x="265735" y="75847"/>
                </a:lnTo>
                <a:lnTo>
                  <a:pt x="263423" y="72459"/>
                </a:lnTo>
                <a:lnTo>
                  <a:pt x="272132" y="69260"/>
                </a:lnTo>
                <a:close/>
                <a:moveTo>
                  <a:pt x="156445" y="71730"/>
                </a:moveTo>
                <a:lnTo>
                  <a:pt x="161227" y="72142"/>
                </a:lnTo>
                <a:lnTo>
                  <a:pt x="160626" y="76132"/>
                </a:lnTo>
                <a:lnTo>
                  <a:pt x="156002" y="75594"/>
                </a:lnTo>
                <a:lnTo>
                  <a:pt x="156445" y="71730"/>
                </a:lnTo>
                <a:close/>
                <a:moveTo>
                  <a:pt x="230836" y="72395"/>
                </a:moveTo>
                <a:lnTo>
                  <a:pt x="231533" y="74486"/>
                </a:lnTo>
                <a:lnTo>
                  <a:pt x="226434" y="76196"/>
                </a:lnTo>
                <a:lnTo>
                  <a:pt x="225801" y="74169"/>
                </a:lnTo>
                <a:lnTo>
                  <a:pt x="230836" y="72395"/>
                </a:lnTo>
                <a:close/>
                <a:moveTo>
                  <a:pt x="110810" y="72015"/>
                </a:moveTo>
                <a:lnTo>
                  <a:pt x="115054" y="72047"/>
                </a:lnTo>
                <a:lnTo>
                  <a:pt x="114135" y="76481"/>
                </a:lnTo>
                <a:lnTo>
                  <a:pt x="110557" y="75879"/>
                </a:lnTo>
                <a:lnTo>
                  <a:pt x="110810" y="72015"/>
                </a:lnTo>
                <a:close/>
                <a:moveTo>
                  <a:pt x="161702" y="72174"/>
                </a:moveTo>
                <a:lnTo>
                  <a:pt x="166326" y="72585"/>
                </a:lnTo>
                <a:lnTo>
                  <a:pt x="166516" y="76766"/>
                </a:lnTo>
                <a:lnTo>
                  <a:pt x="161069" y="76164"/>
                </a:lnTo>
                <a:lnTo>
                  <a:pt x="161702" y="72174"/>
                </a:lnTo>
                <a:close/>
                <a:moveTo>
                  <a:pt x="171551" y="69292"/>
                </a:moveTo>
                <a:lnTo>
                  <a:pt x="173325" y="74517"/>
                </a:lnTo>
                <a:lnTo>
                  <a:pt x="171425" y="75182"/>
                </a:lnTo>
                <a:lnTo>
                  <a:pt x="166959" y="76766"/>
                </a:lnTo>
                <a:lnTo>
                  <a:pt x="166706" y="70875"/>
                </a:lnTo>
                <a:lnTo>
                  <a:pt x="171551" y="69292"/>
                </a:lnTo>
                <a:close/>
                <a:moveTo>
                  <a:pt x="180165" y="72617"/>
                </a:moveTo>
                <a:lnTo>
                  <a:pt x="181432" y="76544"/>
                </a:lnTo>
                <a:lnTo>
                  <a:pt x="178835" y="77367"/>
                </a:lnTo>
                <a:lnTo>
                  <a:pt x="177537" y="73536"/>
                </a:lnTo>
                <a:lnTo>
                  <a:pt x="180165" y="72617"/>
                </a:lnTo>
                <a:close/>
                <a:moveTo>
                  <a:pt x="115529" y="72047"/>
                </a:moveTo>
                <a:lnTo>
                  <a:pt x="121134" y="72142"/>
                </a:lnTo>
                <a:lnTo>
                  <a:pt x="120343" y="77526"/>
                </a:lnTo>
                <a:lnTo>
                  <a:pt x="117524" y="77051"/>
                </a:lnTo>
                <a:lnTo>
                  <a:pt x="114579" y="76544"/>
                </a:lnTo>
                <a:lnTo>
                  <a:pt x="115529" y="72047"/>
                </a:lnTo>
                <a:close/>
                <a:moveTo>
                  <a:pt x="254366" y="71224"/>
                </a:moveTo>
                <a:lnTo>
                  <a:pt x="255633" y="74834"/>
                </a:lnTo>
                <a:lnTo>
                  <a:pt x="248032" y="77589"/>
                </a:lnTo>
                <a:lnTo>
                  <a:pt x="247494" y="73441"/>
                </a:lnTo>
                <a:lnTo>
                  <a:pt x="254366" y="71224"/>
                </a:lnTo>
                <a:close/>
                <a:moveTo>
                  <a:pt x="54059" y="60171"/>
                </a:moveTo>
                <a:cubicBezTo>
                  <a:pt x="55421" y="65808"/>
                  <a:pt x="57004" y="73536"/>
                  <a:pt x="57796" y="77621"/>
                </a:cubicBezTo>
                <a:cubicBezTo>
                  <a:pt x="55136" y="74802"/>
                  <a:pt x="53236" y="72839"/>
                  <a:pt x="52919" y="72522"/>
                </a:cubicBezTo>
                <a:cubicBezTo>
                  <a:pt x="52191" y="71794"/>
                  <a:pt x="49910" y="70749"/>
                  <a:pt x="44875" y="68595"/>
                </a:cubicBezTo>
                <a:cubicBezTo>
                  <a:pt x="43672" y="68088"/>
                  <a:pt x="42437" y="67550"/>
                  <a:pt x="41265" y="67012"/>
                </a:cubicBezTo>
                <a:lnTo>
                  <a:pt x="40980" y="60678"/>
                </a:lnTo>
                <a:lnTo>
                  <a:pt x="54059" y="60171"/>
                </a:lnTo>
                <a:close/>
                <a:moveTo>
                  <a:pt x="238690" y="72585"/>
                </a:moveTo>
                <a:lnTo>
                  <a:pt x="238690" y="72585"/>
                </a:lnTo>
                <a:cubicBezTo>
                  <a:pt x="238563" y="73757"/>
                  <a:pt x="238436" y="74897"/>
                  <a:pt x="238341" y="75974"/>
                </a:cubicBezTo>
                <a:lnTo>
                  <a:pt x="233084" y="77684"/>
                </a:lnTo>
                <a:lnTo>
                  <a:pt x="232103" y="74771"/>
                </a:lnTo>
                <a:lnTo>
                  <a:pt x="238690" y="72585"/>
                </a:lnTo>
                <a:close/>
                <a:moveTo>
                  <a:pt x="212183" y="63433"/>
                </a:moveTo>
                <a:lnTo>
                  <a:pt x="216078" y="74992"/>
                </a:lnTo>
                <a:lnTo>
                  <a:pt x="207591" y="77842"/>
                </a:lnTo>
                <a:lnTo>
                  <a:pt x="212183" y="63433"/>
                </a:lnTo>
                <a:close/>
                <a:moveTo>
                  <a:pt x="278688" y="73536"/>
                </a:moveTo>
                <a:cubicBezTo>
                  <a:pt x="279321" y="74454"/>
                  <a:pt x="280050" y="75436"/>
                  <a:pt x="280873" y="76512"/>
                </a:cubicBezTo>
                <a:lnTo>
                  <a:pt x="278910" y="78096"/>
                </a:lnTo>
                <a:lnTo>
                  <a:pt x="276693" y="75277"/>
                </a:lnTo>
                <a:lnTo>
                  <a:pt x="278688" y="73536"/>
                </a:lnTo>
                <a:close/>
                <a:moveTo>
                  <a:pt x="184219" y="71224"/>
                </a:moveTo>
                <a:lnTo>
                  <a:pt x="186183" y="76987"/>
                </a:lnTo>
                <a:lnTo>
                  <a:pt x="182446" y="78128"/>
                </a:lnTo>
                <a:lnTo>
                  <a:pt x="180577" y="72490"/>
                </a:lnTo>
                <a:lnTo>
                  <a:pt x="184219" y="71224"/>
                </a:lnTo>
                <a:close/>
                <a:moveTo>
                  <a:pt x="145108" y="74834"/>
                </a:moveTo>
                <a:lnTo>
                  <a:pt x="155527" y="76006"/>
                </a:lnTo>
                <a:lnTo>
                  <a:pt x="155210" y="78571"/>
                </a:lnTo>
                <a:lnTo>
                  <a:pt x="144759" y="76892"/>
                </a:lnTo>
                <a:cubicBezTo>
                  <a:pt x="144854" y="76164"/>
                  <a:pt x="144981" y="75499"/>
                  <a:pt x="145108" y="74834"/>
                </a:cubicBezTo>
                <a:close/>
                <a:moveTo>
                  <a:pt x="225325" y="74264"/>
                </a:moveTo>
                <a:lnTo>
                  <a:pt x="225991" y="76291"/>
                </a:lnTo>
                <a:lnTo>
                  <a:pt x="217883" y="78983"/>
                </a:lnTo>
                <a:lnTo>
                  <a:pt x="217250" y="77019"/>
                </a:lnTo>
                <a:lnTo>
                  <a:pt x="225325" y="74264"/>
                </a:lnTo>
                <a:close/>
                <a:moveTo>
                  <a:pt x="211581" y="61660"/>
                </a:moveTo>
                <a:lnTo>
                  <a:pt x="211676" y="61976"/>
                </a:lnTo>
                <a:lnTo>
                  <a:pt x="206514" y="78254"/>
                </a:lnTo>
                <a:lnTo>
                  <a:pt x="204107" y="79046"/>
                </a:lnTo>
                <a:cubicBezTo>
                  <a:pt x="205089" y="75784"/>
                  <a:pt x="205786" y="73314"/>
                  <a:pt x="206039" y="72269"/>
                </a:cubicBezTo>
                <a:cubicBezTo>
                  <a:pt x="206736" y="69292"/>
                  <a:pt x="207116" y="66283"/>
                  <a:pt x="207116" y="63211"/>
                </a:cubicBezTo>
                <a:lnTo>
                  <a:pt x="211581" y="61660"/>
                </a:lnTo>
                <a:close/>
                <a:moveTo>
                  <a:pt x="231691" y="74929"/>
                </a:moveTo>
                <a:lnTo>
                  <a:pt x="232641" y="77874"/>
                </a:lnTo>
                <a:lnTo>
                  <a:pt x="227511" y="79553"/>
                </a:lnTo>
                <a:lnTo>
                  <a:pt x="226592" y="76639"/>
                </a:lnTo>
                <a:lnTo>
                  <a:pt x="231691" y="74929"/>
                </a:lnTo>
                <a:close/>
                <a:moveTo>
                  <a:pt x="131585" y="73314"/>
                </a:moveTo>
                <a:lnTo>
                  <a:pt x="137095" y="73916"/>
                </a:lnTo>
                <a:lnTo>
                  <a:pt x="136209" y="79711"/>
                </a:lnTo>
                <a:lnTo>
                  <a:pt x="130857" y="78856"/>
                </a:lnTo>
                <a:lnTo>
                  <a:pt x="131585" y="73314"/>
                </a:lnTo>
                <a:close/>
                <a:moveTo>
                  <a:pt x="204836" y="70527"/>
                </a:moveTo>
                <a:lnTo>
                  <a:pt x="205469" y="72585"/>
                </a:lnTo>
                <a:cubicBezTo>
                  <a:pt x="205152" y="73852"/>
                  <a:pt x="204487" y="76196"/>
                  <a:pt x="203537" y="79236"/>
                </a:cubicBezTo>
                <a:lnTo>
                  <a:pt x="202017" y="79743"/>
                </a:lnTo>
                <a:lnTo>
                  <a:pt x="199769" y="72839"/>
                </a:lnTo>
                <a:lnTo>
                  <a:pt x="204836" y="70527"/>
                </a:lnTo>
                <a:close/>
                <a:moveTo>
                  <a:pt x="114484" y="77019"/>
                </a:moveTo>
                <a:lnTo>
                  <a:pt x="117239" y="77462"/>
                </a:lnTo>
                <a:lnTo>
                  <a:pt x="116891" y="79838"/>
                </a:lnTo>
                <a:lnTo>
                  <a:pt x="113945" y="79521"/>
                </a:lnTo>
                <a:lnTo>
                  <a:pt x="114484" y="77019"/>
                </a:lnTo>
                <a:close/>
                <a:moveTo>
                  <a:pt x="262980" y="72617"/>
                </a:moveTo>
                <a:lnTo>
                  <a:pt x="265355" y="76101"/>
                </a:lnTo>
                <a:lnTo>
                  <a:pt x="260827" y="78666"/>
                </a:lnTo>
                <a:lnTo>
                  <a:pt x="258420" y="80028"/>
                </a:lnTo>
                <a:lnTo>
                  <a:pt x="256646" y="74961"/>
                </a:lnTo>
                <a:lnTo>
                  <a:pt x="262980" y="72617"/>
                </a:lnTo>
                <a:close/>
                <a:moveTo>
                  <a:pt x="117682" y="77557"/>
                </a:moveTo>
                <a:lnTo>
                  <a:pt x="120279" y="77969"/>
                </a:lnTo>
                <a:lnTo>
                  <a:pt x="119962" y="80218"/>
                </a:lnTo>
                <a:lnTo>
                  <a:pt x="117334" y="79901"/>
                </a:lnTo>
                <a:lnTo>
                  <a:pt x="117682" y="77557"/>
                </a:lnTo>
                <a:close/>
                <a:moveTo>
                  <a:pt x="247050" y="73599"/>
                </a:moveTo>
                <a:lnTo>
                  <a:pt x="247589" y="77747"/>
                </a:lnTo>
                <a:lnTo>
                  <a:pt x="240178" y="80503"/>
                </a:lnTo>
                <a:cubicBezTo>
                  <a:pt x="240337" y="79014"/>
                  <a:pt x="240527" y="77399"/>
                  <a:pt x="240685" y="75689"/>
                </a:cubicBezTo>
                <a:lnTo>
                  <a:pt x="247050" y="73599"/>
                </a:lnTo>
                <a:close/>
                <a:moveTo>
                  <a:pt x="281158" y="76892"/>
                </a:moveTo>
                <a:cubicBezTo>
                  <a:pt x="281633" y="77494"/>
                  <a:pt x="282140" y="78159"/>
                  <a:pt x="282678" y="78824"/>
                </a:cubicBezTo>
                <a:lnTo>
                  <a:pt x="280778" y="80534"/>
                </a:lnTo>
                <a:lnTo>
                  <a:pt x="279195" y="78476"/>
                </a:lnTo>
                <a:lnTo>
                  <a:pt x="281158" y="76892"/>
                </a:lnTo>
                <a:close/>
                <a:moveTo>
                  <a:pt x="273557" y="72015"/>
                </a:moveTo>
                <a:lnTo>
                  <a:pt x="275774" y="74866"/>
                </a:lnTo>
                <a:lnTo>
                  <a:pt x="269060" y="80756"/>
                </a:lnTo>
                <a:lnTo>
                  <a:pt x="265989" y="76259"/>
                </a:lnTo>
                <a:lnTo>
                  <a:pt x="273557" y="72015"/>
                </a:lnTo>
                <a:close/>
                <a:moveTo>
                  <a:pt x="137570" y="73947"/>
                </a:moveTo>
                <a:lnTo>
                  <a:pt x="144221" y="74707"/>
                </a:lnTo>
                <a:cubicBezTo>
                  <a:pt x="143904" y="76544"/>
                  <a:pt x="143556" y="78603"/>
                  <a:pt x="143176" y="80851"/>
                </a:cubicBezTo>
                <a:lnTo>
                  <a:pt x="136652" y="79774"/>
                </a:lnTo>
                <a:lnTo>
                  <a:pt x="137570" y="73947"/>
                </a:lnTo>
                <a:close/>
                <a:moveTo>
                  <a:pt x="196823" y="66790"/>
                </a:moveTo>
                <a:lnTo>
                  <a:pt x="201162" y="80028"/>
                </a:lnTo>
                <a:lnTo>
                  <a:pt x="198058" y="81073"/>
                </a:lnTo>
                <a:lnTo>
                  <a:pt x="193688" y="67898"/>
                </a:lnTo>
                <a:lnTo>
                  <a:pt x="196823" y="66790"/>
                </a:lnTo>
                <a:close/>
                <a:moveTo>
                  <a:pt x="186341" y="77399"/>
                </a:moveTo>
                <a:lnTo>
                  <a:pt x="187228" y="80028"/>
                </a:lnTo>
                <a:lnTo>
                  <a:pt x="183459" y="81263"/>
                </a:lnTo>
                <a:lnTo>
                  <a:pt x="182572" y="78571"/>
                </a:lnTo>
                <a:lnTo>
                  <a:pt x="186341" y="77399"/>
                </a:lnTo>
                <a:close/>
                <a:moveTo>
                  <a:pt x="101658" y="71889"/>
                </a:moveTo>
                <a:lnTo>
                  <a:pt x="105141" y="71952"/>
                </a:lnTo>
                <a:lnTo>
                  <a:pt x="104413" y="81769"/>
                </a:lnTo>
                <a:lnTo>
                  <a:pt x="100803" y="81928"/>
                </a:lnTo>
                <a:lnTo>
                  <a:pt x="100803" y="81928"/>
                </a:lnTo>
                <a:lnTo>
                  <a:pt x="101658" y="71889"/>
                </a:lnTo>
                <a:close/>
                <a:moveTo>
                  <a:pt x="105775" y="75562"/>
                </a:moveTo>
                <a:lnTo>
                  <a:pt x="110082" y="76259"/>
                </a:lnTo>
                <a:lnTo>
                  <a:pt x="109702" y="82244"/>
                </a:lnTo>
                <a:cubicBezTo>
                  <a:pt x="108372" y="82054"/>
                  <a:pt x="107137" y="81896"/>
                  <a:pt x="105933" y="81706"/>
                </a:cubicBezTo>
                <a:lnTo>
                  <a:pt x="105300" y="81706"/>
                </a:lnTo>
                <a:lnTo>
                  <a:pt x="105775" y="75562"/>
                </a:lnTo>
                <a:close/>
                <a:moveTo>
                  <a:pt x="92220" y="71730"/>
                </a:moveTo>
                <a:lnTo>
                  <a:pt x="101214" y="71857"/>
                </a:lnTo>
                <a:lnTo>
                  <a:pt x="100328" y="81928"/>
                </a:lnTo>
                <a:lnTo>
                  <a:pt x="92474" y="82308"/>
                </a:lnTo>
                <a:lnTo>
                  <a:pt x="92220" y="71730"/>
                </a:lnTo>
                <a:close/>
                <a:moveTo>
                  <a:pt x="226117" y="76766"/>
                </a:moveTo>
                <a:lnTo>
                  <a:pt x="227036" y="79679"/>
                </a:lnTo>
                <a:lnTo>
                  <a:pt x="219023" y="82308"/>
                </a:lnTo>
                <a:lnTo>
                  <a:pt x="218042" y="79394"/>
                </a:lnTo>
                <a:lnTo>
                  <a:pt x="226117" y="76766"/>
                </a:lnTo>
                <a:close/>
                <a:moveTo>
                  <a:pt x="80186" y="72617"/>
                </a:moveTo>
                <a:cubicBezTo>
                  <a:pt x="80503" y="74707"/>
                  <a:pt x="80978" y="78286"/>
                  <a:pt x="81516" y="82371"/>
                </a:cubicBezTo>
                <a:lnTo>
                  <a:pt x="60140" y="80091"/>
                </a:lnTo>
                <a:lnTo>
                  <a:pt x="58968" y="78856"/>
                </a:lnTo>
                <a:cubicBezTo>
                  <a:pt x="58778" y="77906"/>
                  <a:pt x="58524" y="76544"/>
                  <a:pt x="58176" y="74961"/>
                </a:cubicBezTo>
                <a:lnTo>
                  <a:pt x="69260" y="73789"/>
                </a:lnTo>
                <a:lnTo>
                  <a:pt x="69324" y="73789"/>
                </a:lnTo>
                <a:cubicBezTo>
                  <a:pt x="69355" y="73757"/>
                  <a:pt x="69387" y="73757"/>
                  <a:pt x="69419" y="73757"/>
                </a:cubicBezTo>
                <a:lnTo>
                  <a:pt x="80186" y="72617"/>
                </a:lnTo>
                <a:close/>
                <a:moveTo>
                  <a:pt x="86837" y="71730"/>
                </a:moveTo>
                <a:lnTo>
                  <a:pt x="91714" y="71794"/>
                </a:lnTo>
                <a:lnTo>
                  <a:pt x="91999" y="82339"/>
                </a:lnTo>
                <a:lnTo>
                  <a:pt x="88420" y="82498"/>
                </a:lnTo>
                <a:lnTo>
                  <a:pt x="86837" y="71730"/>
                </a:lnTo>
                <a:close/>
                <a:moveTo>
                  <a:pt x="193276" y="68057"/>
                </a:moveTo>
                <a:lnTo>
                  <a:pt x="197615" y="81231"/>
                </a:lnTo>
                <a:lnTo>
                  <a:pt x="193751" y="82498"/>
                </a:lnTo>
                <a:lnTo>
                  <a:pt x="189571" y="69355"/>
                </a:lnTo>
                <a:lnTo>
                  <a:pt x="193276" y="68057"/>
                </a:lnTo>
                <a:close/>
                <a:moveTo>
                  <a:pt x="238310" y="76481"/>
                </a:moveTo>
                <a:lnTo>
                  <a:pt x="238310" y="76481"/>
                </a:lnTo>
                <a:cubicBezTo>
                  <a:pt x="238120" y="78223"/>
                  <a:pt x="237961" y="79869"/>
                  <a:pt x="237803" y="81358"/>
                </a:cubicBezTo>
                <a:lnTo>
                  <a:pt x="234668" y="82498"/>
                </a:lnTo>
                <a:lnTo>
                  <a:pt x="233243" y="78128"/>
                </a:lnTo>
                <a:lnTo>
                  <a:pt x="238310" y="76481"/>
                </a:lnTo>
                <a:close/>
                <a:moveTo>
                  <a:pt x="80978" y="71604"/>
                </a:moveTo>
                <a:lnTo>
                  <a:pt x="86425" y="71667"/>
                </a:lnTo>
                <a:lnTo>
                  <a:pt x="88008" y="82466"/>
                </a:lnTo>
                <a:lnTo>
                  <a:pt x="84113" y="82624"/>
                </a:lnTo>
                <a:lnTo>
                  <a:pt x="82466" y="82466"/>
                </a:lnTo>
                <a:cubicBezTo>
                  <a:pt x="81865" y="77779"/>
                  <a:pt x="81295" y="73599"/>
                  <a:pt x="80978" y="71604"/>
                </a:cubicBezTo>
                <a:close/>
                <a:moveTo>
                  <a:pt x="110557" y="76322"/>
                </a:moveTo>
                <a:lnTo>
                  <a:pt x="114040" y="76924"/>
                </a:lnTo>
                <a:lnTo>
                  <a:pt x="112805" y="82688"/>
                </a:lnTo>
                <a:lnTo>
                  <a:pt x="110145" y="82308"/>
                </a:lnTo>
                <a:lnTo>
                  <a:pt x="110557" y="76322"/>
                </a:lnTo>
                <a:close/>
                <a:moveTo>
                  <a:pt x="144664" y="77336"/>
                </a:moveTo>
                <a:lnTo>
                  <a:pt x="155178" y="79014"/>
                </a:lnTo>
                <a:lnTo>
                  <a:pt x="154735" y="82815"/>
                </a:lnTo>
                <a:lnTo>
                  <a:pt x="144031" y="81009"/>
                </a:lnTo>
                <a:cubicBezTo>
                  <a:pt x="144253" y="79743"/>
                  <a:pt x="144474" y="78508"/>
                  <a:pt x="144664" y="77336"/>
                </a:cubicBezTo>
                <a:close/>
                <a:moveTo>
                  <a:pt x="113850" y="79964"/>
                </a:moveTo>
                <a:lnTo>
                  <a:pt x="116827" y="80313"/>
                </a:lnTo>
                <a:lnTo>
                  <a:pt x="116384" y="83195"/>
                </a:lnTo>
                <a:lnTo>
                  <a:pt x="113249" y="82751"/>
                </a:lnTo>
                <a:lnTo>
                  <a:pt x="113850" y="79964"/>
                </a:lnTo>
                <a:close/>
                <a:moveTo>
                  <a:pt x="155970" y="76069"/>
                </a:moveTo>
                <a:lnTo>
                  <a:pt x="160562" y="76576"/>
                </a:lnTo>
                <a:lnTo>
                  <a:pt x="159454" y="83575"/>
                </a:lnTo>
                <a:lnTo>
                  <a:pt x="155210" y="82878"/>
                </a:lnTo>
                <a:lnTo>
                  <a:pt x="155970" y="76069"/>
                </a:lnTo>
                <a:close/>
                <a:moveTo>
                  <a:pt x="117271" y="80376"/>
                </a:moveTo>
                <a:lnTo>
                  <a:pt x="119867" y="80693"/>
                </a:lnTo>
                <a:lnTo>
                  <a:pt x="119456" y="83638"/>
                </a:lnTo>
                <a:lnTo>
                  <a:pt x="116859" y="83258"/>
                </a:lnTo>
                <a:lnTo>
                  <a:pt x="117271" y="80376"/>
                </a:lnTo>
                <a:close/>
                <a:moveTo>
                  <a:pt x="255823" y="75277"/>
                </a:moveTo>
                <a:lnTo>
                  <a:pt x="257565" y="80439"/>
                </a:lnTo>
                <a:lnTo>
                  <a:pt x="249742" y="83733"/>
                </a:lnTo>
                <a:lnTo>
                  <a:pt x="248159" y="78064"/>
                </a:lnTo>
                <a:lnTo>
                  <a:pt x="255823" y="75277"/>
                </a:lnTo>
                <a:close/>
                <a:moveTo>
                  <a:pt x="265609" y="76481"/>
                </a:moveTo>
                <a:lnTo>
                  <a:pt x="268712" y="81041"/>
                </a:lnTo>
                <a:lnTo>
                  <a:pt x="268174" y="81516"/>
                </a:lnTo>
                <a:lnTo>
                  <a:pt x="263360" y="83828"/>
                </a:lnTo>
                <a:lnTo>
                  <a:pt x="261175" y="78983"/>
                </a:lnTo>
                <a:lnTo>
                  <a:pt x="265609" y="76481"/>
                </a:lnTo>
                <a:close/>
                <a:moveTo>
                  <a:pt x="189128" y="69482"/>
                </a:moveTo>
                <a:lnTo>
                  <a:pt x="193308" y="82656"/>
                </a:lnTo>
                <a:lnTo>
                  <a:pt x="189539" y="83923"/>
                </a:lnTo>
                <a:lnTo>
                  <a:pt x="185106" y="70907"/>
                </a:lnTo>
                <a:lnTo>
                  <a:pt x="189128" y="69482"/>
                </a:lnTo>
                <a:close/>
                <a:moveTo>
                  <a:pt x="161006" y="76639"/>
                </a:moveTo>
                <a:lnTo>
                  <a:pt x="162874" y="76829"/>
                </a:lnTo>
                <a:lnTo>
                  <a:pt x="162874" y="84145"/>
                </a:lnTo>
                <a:lnTo>
                  <a:pt x="162811" y="84145"/>
                </a:lnTo>
                <a:lnTo>
                  <a:pt x="159897" y="83670"/>
                </a:lnTo>
                <a:lnTo>
                  <a:pt x="161006" y="76639"/>
                </a:lnTo>
                <a:close/>
                <a:moveTo>
                  <a:pt x="276344" y="75562"/>
                </a:moveTo>
                <a:lnTo>
                  <a:pt x="278530" y="78381"/>
                </a:lnTo>
                <a:lnTo>
                  <a:pt x="271404" y="84176"/>
                </a:lnTo>
                <a:lnTo>
                  <a:pt x="269567" y="81516"/>
                </a:lnTo>
                <a:lnTo>
                  <a:pt x="276344" y="75562"/>
                </a:lnTo>
                <a:close/>
                <a:moveTo>
                  <a:pt x="136557" y="80281"/>
                </a:moveTo>
                <a:lnTo>
                  <a:pt x="143049" y="81358"/>
                </a:lnTo>
                <a:cubicBezTo>
                  <a:pt x="142891" y="82276"/>
                  <a:pt x="142733" y="83258"/>
                  <a:pt x="142543" y="84240"/>
                </a:cubicBezTo>
                <a:lnTo>
                  <a:pt x="136050" y="83480"/>
                </a:lnTo>
                <a:lnTo>
                  <a:pt x="136557" y="80281"/>
                </a:lnTo>
                <a:close/>
                <a:moveTo>
                  <a:pt x="163317" y="76892"/>
                </a:moveTo>
                <a:lnTo>
                  <a:pt x="166484" y="77241"/>
                </a:lnTo>
                <a:lnTo>
                  <a:pt x="165566" y="84271"/>
                </a:lnTo>
                <a:cubicBezTo>
                  <a:pt x="165154" y="84271"/>
                  <a:pt x="164109" y="84271"/>
                  <a:pt x="163317" y="84208"/>
                </a:cubicBezTo>
                <a:lnTo>
                  <a:pt x="163317" y="76892"/>
                </a:lnTo>
                <a:close/>
                <a:moveTo>
                  <a:pt x="232768" y="78286"/>
                </a:moveTo>
                <a:lnTo>
                  <a:pt x="234224" y="82688"/>
                </a:lnTo>
                <a:lnTo>
                  <a:pt x="229094" y="84556"/>
                </a:lnTo>
                <a:lnTo>
                  <a:pt x="227637" y="79996"/>
                </a:lnTo>
                <a:lnTo>
                  <a:pt x="232768" y="78286"/>
                </a:lnTo>
                <a:close/>
                <a:moveTo>
                  <a:pt x="121609" y="72174"/>
                </a:moveTo>
                <a:lnTo>
                  <a:pt x="131110" y="73251"/>
                </a:lnTo>
                <a:lnTo>
                  <a:pt x="129590" y="85063"/>
                </a:lnTo>
                <a:lnTo>
                  <a:pt x="119899" y="83701"/>
                </a:lnTo>
                <a:lnTo>
                  <a:pt x="120374" y="80503"/>
                </a:lnTo>
                <a:lnTo>
                  <a:pt x="121609" y="72174"/>
                </a:lnTo>
                <a:close/>
                <a:moveTo>
                  <a:pt x="216775" y="77209"/>
                </a:moveTo>
                <a:lnTo>
                  <a:pt x="217503" y="79363"/>
                </a:lnTo>
                <a:lnTo>
                  <a:pt x="218548" y="82466"/>
                </a:lnTo>
                <a:lnTo>
                  <a:pt x="209839" y="85316"/>
                </a:lnTo>
                <a:lnTo>
                  <a:pt x="207971" y="80186"/>
                </a:lnTo>
                <a:lnTo>
                  <a:pt x="216775" y="77209"/>
                </a:lnTo>
                <a:close/>
                <a:moveTo>
                  <a:pt x="260795" y="79204"/>
                </a:moveTo>
                <a:lnTo>
                  <a:pt x="262948" y="84018"/>
                </a:lnTo>
                <a:lnTo>
                  <a:pt x="260225" y="85348"/>
                </a:lnTo>
                <a:lnTo>
                  <a:pt x="258546" y="80471"/>
                </a:lnTo>
                <a:lnTo>
                  <a:pt x="260795" y="79204"/>
                </a:lnTo>
                <a:close/>
                <a:moveTo>
                  <a:pt x="149383" y="82403"/>
                </a:moveTo>
                <a:lnTo>
                  <a:pt x="154672" y="83290"/>
                </a:lnTo>
                <a:lnTo>
                  <a:pt x="154450" y="85443"/>
                </a:lnTo>
                <a:lnTo>
                  <a:pt x="149130" y="84651"/>
                </a:lnTo>
                <a:lnTo>
                  <a:pt x="149383" y="82403"/>
                </a:lnTo>
                <a:close/>
                <a:moveTo>
                  <a:pt x="187386" y="80471"/>
                </a:moveTo>
                <a:lnTo>
                  <a:pt x="188653" y="84208"/>
                </a:lnTo>
                <a:lnTo>
                  <a:pt x="184852" y="85475"/>
                </a:lnTo>
                <a:lnTo>
                  <a:pt x="183617" y="81706"/>
                </a:lnTo>
                <a:lnTo>
                  <a:pt x="187386" y="80471"/>
                </a:lnTo>
                <a:close/>
                <a:moveTo>
                  <a:pt x="130793" y="79299"/>
                </a:moveTo>
                <a:lnTo>
                  <a:pt x="136114" y="80186"/>
                </a:lnTo>
                <a:lnTo>
                  <a:pt x="135227" y="85855"/>
                </a:lnTo>
                <a:lnTo>
                  <a:pt x="130033" y="85126"/>
                </a:lnTo>
                <a:lnTo>
                  <a:pt x="130793" y="79299"/>
                </a:lnTo>
                <a:close/>
                <a:moveTo>
                  <a:pt x="205627" y="80978"/>
                </a:moveTo>
                <a:lnTo>
                  <a:pt x="204044" y="85950"/>
                </a:lnTo>
                <a:lnTo>
                  <a:pt x="202967" y="82656"/>
                </a:lnTo>
                <a:lnTo>
                  <a:pt x="203252" y="81769"/>
                </a:lnTo>
                <a:lnTo>
                  <a:pt x="205627" y="80978"/>
                </a:lnTo>
                <a:close/>
                <a:moveTo>
                  <a:pt x="181559" y="76987"/>
                </a:moveTo>
                <a:lnTo>
                  <a:pt x="184377" y="85633"/>
                </a:lnTo>
                <a:lnTo>
                  <a:pt x="181939" y="86425"/>
                </a:lnTo>
                <a:lnTo>
                  <a:pt x="178994" y="77811"/>
                </a:lnTo>
                <a:lnTo>
                  <a:pt x="181559" y="76987"/>
                </a:lnTo>
                <a:close/>
                <a:moveTo>
                  <a:pt x="135987" y="83955"/>
                </a:moveTo>
                <a:lnTo>
                  <a:pt x="142479" y="84715"/>
                </a:lnTo>
                <a:cubicBezTo>
                  <a:pt x="142353" y="85411"/>
                  <a:pt x="142226" y="86108"/>
                  <a:pt x="142099" y="86805"/>
                </a:cubicBezTo>
                <a:lnTo>
                  <a:pt x="135670" y="85918"/>
                </a:lnTo>
                <a:lnTo>
                  <a:pt x="135987" y="83955"/>
                </a:lnTo>
                <a:close/>
                <a:moveTo>
                  <a:pt x="207559" y="80313"/>
                </a:moveTo>
                <a:lnTo>
                  <a:pt x="209396" y="85475"/>
                </a:lnTo>
                <a:lnTo>
                  <a:pt x="204677" y="86995"/>
                </a:lnTo>
                <a:lnTo>
                  <a:pt x="206736" y="80598"/>
                </a:lnTo>
                <a:lnTo>
                  <a:pt x="207559" y="80313"/>
                </a:lnTo>
                <a:close/>
                <a:moveTo>
                  <a:pt x="278815" y="78761"/>
                </a:moveTo>
                <a:lnTo>
                  <a:pt x="280430" y="80851"/>
                </a:lnTo>
                <a:lnTo>
                  <a:pt x="273399" y="87121"/>
                </a:lnTo>
                <a:lnTo>
                  <a:pt x="271657" y="84556"/>
                </a:lnTo>
                <a:lnTo>
                  <a:pt x="278815" y="78761"/>
                </a:lnTo>
                <a:close/>
                <a:moveTo>
                  <a:pt x="227194" y="80123"/>
                </a:moveTo>
                <a:lnTo>
                  <a:pt x="228651" y="84715"/>
                </a:lnTo>
                <a:lnTo>
                  <a:pt x="220797" y="87597"/>
                </a:lnTo>
                <a:lnTo>
                  <a:pt x="219150" y="82751"/>
                </a:lnTo>
                <a:lnTo>
                  <a:pt x="227194" y="80123"/>
                </a:lnTo>
                <a:close/>
                <a:moveTo>
                  <a:pt x="143968" y="81484"/>
                </a:moveTo>
                <a:lnTo>
                  <a:pt x="148940" y="82308"/>
                </a:lnTo>
                <a:lnTo>
                  <a:pt x="148655" y="84778"/>
                </a:lnTo>
                <a:lnTo>
                  <a:pt x="148686" y="84778"/>
                </a:lnTo>
                <a:lnTo>
                  <a:pt x="148338" y="87660"/>
                </a:lnTo>
                <a:lnTo>
                  <a:pt x="143049" y="86931"/>
                </a:lnTo>
                <a:cubicBezTo>
                  <a:pt x="143366" y="85031"/>
                  <a:pt x="143683" y="83226"/>
                  <a:pt x="143968" y="81484"/>
                </a:cubicBezTo>
                <a:close/>
                <a:moveTo>
                  <a:pt x="237740" y="81896"/>
                </a:moveTo>
                <a:lnTo>
                  <a:pt x="237740" y="81896"/>
                </a:lnTo>
                <a:cubicBezTo>
                  <a:pt x="237518" y="83891"/>
                  <a:pt x="237360" y="85760"/>
                  <a:pt x="237233" y="87502"/>
                </a:cubicBezTo>
                <a:lnTo>
                  <a:pt x="237265" y="87502"/>
                </a:lnTo>
                <a:lnTo>
                  <a:pt x="236410" y="87787"/>
                </a:lnTo>
                <a:lnTo>
                  <a:pt x="234826" y="82941"/>
                </a:lnTo>
                <a:lnTo>
                  <a:pt x="237740" y="81896"/>
                </a:lnTo>
                <a:close/>
                <a:moveTo>
                  <a:pt x="247716" y="78223"/>
                </a:moveTo>
                <a:lnTo>
                  <a:pt x="249331" y="83891"/>
                </a:lnTo>
                <a:lnTo>
                  <a:pt x="239513" y="88040"/>
                </a:lnTo>
                <a:cubicBezTo>
                  <a:pt x="239640" y="86171"/>
                  <a:pt x="239798" y="84176"/>
                  <a:pt x="240020" y="82023"/>
                </a:cubicBezTo>
                <a:cubicBezTo>
                  <a:pt x="240052" y="81706"/>
                  <a:pt x="240115" y="81358"/>
                  <a:pt x="240147" y="81009"/>
                </a:cubicBezTo>
                <a:lnTo>
                  <a:pt x="247716" y="78223"/>
                </a:lnTo>
                <a:close/>
                <a:moveTo>
                  <a:pt x="177093" y="73694"/>
                </a:moveTo>
                <a:lnTo>
                  <a:pt x="178487" y="77716"/>
                </a:lnTo>
                <a:lnTo>
                  <a:pt x="181527" y="86551"/>
                </a:lnTo>
                <a:cubicBezTo>
                  <a:pt x="179469" y="87216"/>
                  <a:pt x="177632" y="87818"/>
                  <a:pt x="176048" y="88293"/>
                </a:cubicBezTo>
                <a:lnTo>
                  <a:pt x="171773" y="75562"/>
                </a:lnTo>
                <a:lnTo>
                  <a:pt x="177093" y="73694"/>
                </a:lnTo>
                <a:close/>
                <a:moveTo>
                  <a:pt x="149098" y="85095"/>
                </a:moveTo>
                <a:lnTo>
                  <a:pt x="154387" y="85886"/>
                </a:lnTo>
                <a:lnTo>
                  <a:pt x="154102" y="88452"/>
                </a:lnTo>
                <a:lnTo>
                  <a:pt x="148781" y="87723"/>
                </a:lnTo>
                <a:lnTo>
                  <a:pt x="149098" y="85095"/>
                </a:lnTo>
                <a:close/>
                <a:moveTo>
                  <a:pt x="104255" y="84050"/>
                </a:moveTo>
                <a:lnTo>
                  <a:pt x="103970" y="88008"/>
                </a:lnTo>
                <a:lnTo>
                  <a:pt x="92632" y="88642"/>
                </a:lnTo>
                <a:lnTo>
                  <a:pt x="92537" y="84556"/>
                </a:lnTo>
                <a:lnTo>
                  <a:pt x="104255" y="84050"/>
                </a:lnTo>
                <a:close/>
                <a:moveTo>
                  <a:pt x="201859" y="82213"/>
                </a:moveTo>
                <a:lnTo>
                  <a:pt x="202270" y="83416"/>
                </a:lnTo>
                <a:cubicBezTo>
                  <a:pt x="201732" y="85095"/>
                  <a:pt x="201162" y="86900"/>
                  <a:pt x="200592" y="88737"/>
                </a:cubicBezTo>
                <a:lnTo>
                  <a:pt x="198755" y="83258"/>
                </a:lnTo>
                <a:lnTo>
                  <a:pt x="201859" y="82213"/>
                </a:lnTo>
                <a:close/>
                <a:moveTo>
                  <a:pt x="92062" y="84620"/>
                </a:moveTo>
                <a:lnTo>
                  <a:pt x="92157" y="88705"/>
                </a:lnTo>
                <a:lnTo>
                  <a:pt x="89402" y="88863"/>
                </a:lnTo>
                <a:lnTo>
                  <a:pt x="88768" y="84746"/>
                </a:lnTo>
                <a:lnTo>
                  <a:pt x="92062" y="84620"/>
                </a:lnTo>
                <a:close/>
                <a:moveTo>
                  <a:pt x="155147" y="83353"/>
                </a:moveTo>
                <a:lnTo>
                  <a:pt x="159390" y="84050"/>
                </a:lnTo>
                <a:lnTo>
                  <a:pt x="158630" y="89022"/>
                </a:lnTo>
                <a:lnTo>
                  <a:pt x="154577" y="88483"/>
                </a:lnTo>
                <a:lnTo>
                  <a:pt x="154862" y="85728"/>
                </a:lnTo>
                <a:lnTo>
                  <a:pt x="155147" y="83353"/>
                </a:lnTo>
                <a:close/>
                <a:moveTo>
                  <a:pt x="159834" y="84113"/>
                </a:moveTo>
                <a:lnTo>
                  <a:pt x="162747" y="84588"/>
                </a:lnTo>
                <a:lnTo>
                  <a:pt x="162874" y="84588"/>
                </a:lnTo>
                <a:lnTo>
                  <a:pt x="162874" y="89592"/>
                </a:lnTo>
                <a:lnTo>
                  <a:pt x="159074" y="89085"/>
                </a:lnTo>
                <a:lnTo>
                  <a:pt x="159834" y="84113"/>
                </a:lnTo>
                <a:close/>
                <a:moveTo>
                  <a:pt x="257723" y="80851"/>
                </a:moveTo>
                <a:lnTo>
                  <a:pt x="259401" y="85728"/>
                </a:lnTo>
                <a:lnTo>
                  <a:pt x="251421" y="89592"/>
                </a:lnTo>
                <a:lnTo>
                  <a:pt x="249869" y="84176"/>
                </a:lnTo>
                <a:lnTo>
                  <a:pt x="257723" y="80851"/>
                </a:lnTo>
                <a:close/>
                <a:moveTo>
                  <a:pt x="234383" y="83131"/>
                </a:moveTo>
                <a:lnTo>
                  <a:pt x="235966" y="87945"/>
                </a:lnTo>
                <a:lnTo>
                  <a:pt x="230741" y="89750"/>
                </a:lnTo>
                <a:lnTo>
                  <a:pt x="229221" y="85000"/>
                </a:lnTo>
                <a:lnTo>
                  <a:pt x="234383" y="83131"/>
                </a:lnTo>
                <a:close/>
                <a:moveTo>
                  <a:pt x="163317" y="84683"/>
                </a:moveTo>
                <a:cubicBezTo>
                  <a:pt x="164077" y="84746"/>
                  <a:pt x="165059" y="84746"/>
                  <a:pt x="165503" y="84746"/>
                </a:cubicBezTo>
                <a:lnTo>
                  <a:pt x="164869" y="89813"/>
                </a:lnTo>
                <a:cubicBezTo>
                  <a:pt x="164394" y="89750"/>
                  <a:pt x="163856" y="89687"/>
                  <a:pt x="163317" y="89623"/>
                </a:cubicBezTo>
                <a:lnTo>
                  <a:pt x="163317" y="84683"/>
                </a:lnTo>
                <a:close/>
                <a:moveTo>
                  <a:pt x="189508" y="86330"/>
                </a:moveTo>
                <a:lnTo>
                  <a:pt x="190363" y="88863"/>
                </a:lnTo>
                <a:lnTo>
                  <a:pt x="186373" y="90162"/>
                </a:lnTo>
                <a:lnTo>
                  <a:pt x="185549" y="87628"/>
                </a:lnTo>
                <a:lnTo>
                  <a:pt x="189508" y="86330"/>
                </a:lnTo>
                <a:close/>
                <a:moveTo>
                  <a:pt x="171330" y="75689"/>
                </a:moveTo>
                <a:lnTo>
                  <a:pt x="175605" y="88452"/>
                </a:lnTo>
                <a:cubicBezTo>
                  <a:pt x="172026" y="89560"/>
                  <a:pt x="169778" y="90225"/>
                  <a:pt x="169240" y="90288"/>
                </a:cubicBezTo>
                <a:cubicBezTo>
                  <a:pt x="168796" y="90288"/>
                  <a:pt x="167403" y="90130"/>
                  <a:pt x="165313" y="89877"/>
                </a:cubicBezTo>
                <a:lnTo>
                  <a:pt x="166959" y="77209"/>
                </a:lnTo>
                <a:lnTo>
                  <a:pt x="171330" y="75689"/>
                </a:lnTo>
                <a:close/>
                <a:moveTo>
                  <a:pt x="105743" y="83986"/>
                </a:moveTo>
                <a:cubicBezTo>
                  <a:pt x="106756" y="84145"/>
                  <a:pt x="112014" y="84905"/>
                  <a:pt x="119076" y="85886"/>
                </a:cubicBezTo>
                <a:lnTo>
                  <a:pt x="118284" y="90320"/>
                </a:lnTo>
                <a:lnTo>
                  <a:pt x="104856" y="88072"/>
                </a:lnTo>
                <a:lnTo>
                  <a:pt x="105141" y="84018"/>
                </a:lnTo>
                <a:lnTo>
                  <a:pt x="105743" y="83986"/>
                </a:lnTo>
                <a:close/>
                <a:moveTo>
                  <a:pt x="228777" y="85158"/>
                </a:moveTo>
                <a:lnTo>
                  <a:pt x="229474" y="87311"/>
                </a:lnTo>
                <a:lnTo>
                  <a:pt x="221779" y="90320"/>
                </a:lnTo>
                <a:cubicBezTo>
                  <a:pt x="221747" y="90320"/>
                  <a:pt x="221715" y="90352"/>
                  <a:pt x="221715" y="90352"/>
                </a:cubicBezTo>
                <a:lnTo>
                  <a:pt x="220923" y="88008"/>
                </a:lnTo>
                <a:lnTo>
                  <a:pt x="228777" y="85158"/>
                </a:lnTo>
                <a:close/>
                <a:moveTo>
                  <a:pt x="269219" y="81801"/>
                </a:moveTo>
                <a:lnTo>
                  <a:pt x="273019" y="87375"/>
                </a:lnTo>
                <a:lnTo>
                  <a:pt x="266400" y="90573"/>
                </a:lnTo>
                <a:lnTo>
                  <a:pt x="263740" y="84683"/>
                </a:lnTo>
                <a:lnTo>
                  <a:pt x="268649" y="82308"/>
                </a:lnTo>
                <a:cubicBezTo>
                  <a:pt x="268680" y="82276"/>
                  <a:pt x="268712" y="82244"/>
                  <a:pt x="268744" y="82213"/>
                </a:cubicBezTo>
                <a:lnTo>
                  <a:pt x="269219" y="81801"/>
                </a:lnTo>
                <a:close/>
                <a:moveTo>
                  <a:pt x="218738" y="82878"/>
                </a:moveTo>
                <a:lnTo>
                  <a:pt x="220385" y="87755"/>
                </a:lnTo>
                <a:lnTo>
                  <a:pt x="211866" y="90858"/>
                </a:lnTo>
                <a:lnTo>
                  <a:pt x="210029" y="85760"/>
                </a:lnTo>
                <a:lnTo>
                  <a:pt x="218738" y="82878"/>
                </a:lnTo>
                <a:close/>
                <a:moveTo>
                  <a:pt x="119519" y="85950"/>
                </a:moveTo>
                <a:lnTo>
                  <a:pt x="125251" y="86741"/>
                </a:lnTo>
                <a:lnTo>
                  <a:pt x="124301" y="91302"/>
                </a:lnTo>
                <a:lnTo>
                  <a:pt x="118759" y="90383"/>
                </a:lnTo>
                <a:lnTo>
                  <a:pt x="119519" y="85950"/>
                </a:lnTo>
                <a:close/>
                <a:moveTo>
                  <a:pt x="185106" y="87787"/>
                </a:moveTo>
                <a:lnTo>
                  <a:pt x="185929" y="90288"/>
                </a:lnTo>
                <a:lnTo>
                  <a:pt x="182034" y="91587"/>
                </a:lnTo>
                <a:lnTo>
                  <a:pt x="182224" y="88705"/>
                </a:lnTo>
                <a:lnTo>
                  <a:pt x="185106" y="87787"/>
                </a:lnTo>
                <a:close/>
                <a:moveTo>
                  <a:pt x="125726" y="86836"/>
                </a:moveTo>
                <a:lnTo>
                  <a:pt x="129305" y="87343"/>
                </a:lnTo>
                <a:lnTo>
                  <a:pt x="128671" y="92062"/>
                </a:lnTo>
                <a:lnTo>
                  <a:pt x="124745" y="91397"/>
                </a:lnTo>
                <a:lnTo>
                  <a:pt x="125726" y="86836"/>
                </a:lnTo>
                <a:close/>
                <a:moveTo>
                  <a:pt x="263328" y="84873"/>
                </a:moveTo>
                <a:lnTo>
                  <a:pt x="265989" y="90763"/>
                </a:lnTo>
                <a:lnTo>
                  <a:pt x="262663" y="92379"/>
                </a:lnTo>
                <a:lnTo>
                  <a:pt x="260510" y="86203"/>
                </a:lnTo>
                <a:lnTo>
                  <a:pt x="263328" y="84873"/>
                </a:lnTo>
                <a:close/>
                <a:moveTo>
                  <a:pt x="229632" y="87755"/>
                </a:moveTo>
                <a:lnTo>
                  <a:pt x="230298" y="89908"/>
                </a:lnTo>
                <a:lnTo>
                  <a:pt x="222475" y="92600"/>
                </a:lnTo>
                <a:lnTo>
                  <a:pt x="221842" y="90763"/>
                </a:lnTo>
                <a:lnTo>
                  <a:pt x="221937" y="90763"/>
                </a:lnTo>
                <a:lnTo>
                  <a:pt x="229632" y="87755"/>
                </a:lnTo>
                <a:close/>
                <a:moveTo>
                  <a:pt x="202492" y="84176"/>
                </a:moveTo>
                <a:lnTo>
                  <a:pt x="203569" y="87438"/>
                </a:lnTo>
                <a:lnTo>
                  <a:pt x="201890" y="92727"/>
                </a:lnTo>
                <a:lnTo>
                  <a:pt x="200814" y="89497"/>
                </a:lnTo>
                <a:cubicBezTo>
                  <a:pt x="201415" y="87628"/>
                  <a:pt x="201985" y="85855"/>
                  <a:pt x="202492" y="84176"/>
                </a:cubicBezTo>
                <a:close/>
                <a:moveTo>
                  <a:pt x="209586" y="85886"/>
                </a:moveTo>
                <a:lnTo>
                  <a:pt x="211423" y="91017"/>
                </a:lnTo>
                <a:lnTo>
                  <a:pt x="206451" y="92854"/>
                </a:lnTo>
                <a:cubicBezTo>
                  <a:pt x="205501" y="90130"/>
                  <a:pt x="204867" y="88262"/>
                  <a:pt x="204582" y="87533"/>
                </a:cubicBezTo>
                <a:lnTo>
                  <a:pt x="209586" y="85886"/>
                </a:lnTo>
                <a:close/>
                <a:moveTo>
                  <a:pt x="129748" y="87407"/>
                </a:moveTo>
                <a:lnTo>
                  <a:pt x="134879" y="88135"/>
                </a:lnTo>
                <a:lnTo>
                  <a:pt x="134119" y="92949"/>
                </a:lnTo>
                <a:lnTo>
                  <a:pt x="129147" y="92125"/>
                </a:lnTo>
                <a:lnTo>
                  <a:pt x="129748" y="87407"/>
                </a:lnTo>
                <a:close/>
                <a:moveTo>
                  <a:pt x="103906" y="88483"/>
                </a:moveTo>
                <a:lnTo>
                  <a:pt x="103558" y="93012"/>
                </a:lnTo>
                <a:lnTo>
                  <a:pt x="92727" y="93202"/>
                </a:lnTo>
                <a:lnTo>
                  <a:pt x="92600" y="89117"/>
                </a:lnTo>
                <a:lnTo>
                  <a:pt x="103906" y="88483"/>
                </a:lnTo>
                <a:close/>
                <a:moveTo>
                  <a:pt x="92157" y="89180"/>
                </a:moveTo>
                <a:lnTo>
                  <a:pt x="92284" y="93234"/>
                </a:lnTo>
                <a:lnTo>
                  <a:pt x="90035" y="93265"/>
                </a:lnTo>
                <a:lnTo>
                  <a:pt x="89465" y="89307"/>
                </a:lnTo>
                <a:lnTo>
                  <a:pt x="92157" y="89180"/>
                </a:lnTo>
                <a:close/>
                <a:moveTo>
                  <a:pt x="181749" y="88863"/>
                </a:moveTo>
                <a:lnTo>
                  <a:pt x="181590" y="91745"/>
                </a:lnTo>
                <a:lnTo>
                  <a:pt x="175478" y="93740"/>
                </a:lnTo>
                <a:lnTo>
                  <a:pt x="175478" y="93740"/>
                </a:lnTo>
                <a:lnTo>
                  <a:pt x="176080" y="90668"/>
                </a:lnTo>
                <a:cubicBezTo>
                  <a:pt x="177727" y="90162"/>
                  <a:pt x="179659" y="89560"/>
                  <a:pt x="181749" y="88863"/>
                </a:cubicBezTo>
                <a:close/>
                <a:moveTo>
                  <a:pt x="194005" y="84841"/>
                </a:moveTo>
                <a:lnTo>
                  <a:pt x="196412" y="92727"/>
                </a:lnTo>
                <a:lnTo>
                  <a:pt x="192548" y="93867"/>
                </a:lnTo>
                <a:lnTo>
                  <a:pt x="190870" y="88927"/>
                </a:lnTo>
                <a:lnTo>
                  <a:pt x="189919" y="86203"/>
                </a:lnTo>
                <a:lnTo>
                  <a:pt x="194005" y="84841"/>
                </a:lnTo>
                <a:close/>
                <a:moveTo>
                  <a:pt x="135322" y="88167"/>
                </a:moveTo>
                <a:lnTo>
                  <a:pt x="141719" y="89053"/>
                </a:lnTo>
                <a:cubicBezTo>
                  <a:pt x="141434" y="90700"/>
                  <a:pt x="141149" y="92379"/>
                  <a:pt x="140864" y="94057"/>
                </a:cubicBezTo>
                <a:lnTo>
                  <a:pt x="134562" y="93012"/>
                </a:lnTo>
                <a:lnTo>
                  <a:pt x="135322" y="88167"/>
                </a:lnTo>
                <a:close/>
                <a:moveTo>
                  <a:pt x="25050" y="50797"/>
                </a:moveTo>
                <a:cubicBezTo>
                  <a:pt x="25335" y="52286"/>
                  <a:pt x="25557" y="53426"/>
                  <a:pt x="25715" y="54027"/>
                </a:cubicBezTo>
                <a:cubicBezTo>
                  <a:pt x="27077" y="59000"/>
                  <a:pt x="31099" y="64352"/>
                  <a:pt x="35279" y="66727"/>
                </a:cubicBezTo>
                <a:cubicBezTo>
                  <a:pt x="37275" y="67835"/>
                  <a:pt x="40663" y="69292"/>
                  <a:pt x="43957" y="70717"/>
                </a:cubicBezTo>
                <a:cubicBezTo>
                  <a:pt x="46807" y="71952"/>
                  <a:pt x="50734" y="73599"/>
                  <a:pt x="51272" y="74137"/>
                </a:cubicBezTo>
                <a:cubicBezTo>
                  <a:pt x="51684" y="74517"/>
                  <a:pt x="54598" y="77589"/>
                  <a:pt x="58398" y="81611"/>
                </a:cubicBezTo>
                <a:lnTo>
                  <a:pt x="57448" y="94184"/>
                </a:lnTo>
                <a:lnTo>
                  <a:pt x="52602" y="83955"/>
                </a:lnTo>
                <a:cubicBezTo>
                  <a:pt x="52507" y="83733"/>
                  <a:pt x="52317" y="83543"/>
                  <a:pt x="52096" y="83448"/>
                </a:cubicBezTo>
                <a:cubicBezTo>
                  <a:pt x="36008" y="75024"/>
                  <a:pt x="18241" y="65143"/>
                  <a:pt x="17006" y="63401"/>
                </a:cubicBezTo>
                <a:cubicBezTo>
                  <a:pt x="16468" y="62546"/>
                  <a:pt x="15201" y="57923"/>
                  <a:pt x="13871" y="53046"/>
                </a:cubicBezTo>
                <a:cubicBezTo>
                  <a:pt x="17766" y="52254"/>
                  <a:pt x="21630" y="51462"/>
                  <a:pt x="25050" y="50797"/>
                </a:cubicBezTo>
                <a:close/>
                <a:moveTo>
                  <a:pt x="104825" y="88547"/>
                </a:moveTo>
                <a:lnTo>
                  <a:pt x="118221" y="90763"/>
                </a:lnTo>
                <a:lnTo>
                  <a:pt x="117461" y="95102"/>
                </a:lnTo>
                <a:lnTo>
                  <a:pt x="104508" y="93075"/>
                </a:lnTo>
                <a:lnTo>
                  <a:pt x="104825" y="88547"/>
                </a:lnTo>
                <a:close/>
                <a:moveTo>
                  <a:pt x="190489" y="89307"/>
                </a:moveTo>
                <a:lnTo>
                  <a:pt x="192073" y="93994"/>
                </a:lnTo>
                <a:lnTo>
                  <a:pt x="188019" y="95229"/>
                </a:lnTo>
                <a:lnTo>
                  <a:pt x="186531" y="90605"/>
                </a:lnTo>
                <a:lnTo>
                  <a:pt x="190489" y="89307"/>
                </a:lnTo>
                <a:close/>
                <a:moveTo>
                  <a:pt x="186056" y="90732"/>
                </a:moveTo>
                <a:lnTo>
                  <a:pt x="187544" y="95260"/>
                </a:lnTo>
                <a:lnTo>
                  <a:pt x="181844" y="95039"/>
                </a:lnTo>
                <a:lnTo>
                  <a:pt x="182002" y="92062"/>
                </a:lnTo>
                <a:lnTo>
                  <a:pt x="186056" y="90732"/>
                </a:lnTo>
                <a:close/>
                <a:moveTo>
                  <a:pt x="249457" y="84335"/>
                </a:moveTo>
                <a:lnTo>
                  <a:pt x="251009" y="89782"/>
                </a:lnTo>
                <a:lnTo>
                  <a:pt x="239323" y="95419"/>
                </a:lnTo>
                <a:cubicBezTo>
                  <a:pt x="239292" y="93455"/>
                  <a:pt x="239323" y="91143"/>
                  <a:pt x="239482" y="88547"/>
                </a:cubicBezTo>
                <a:lnTo>
                  <a:pt x="239513" y="88547"/>
                </a:lnTo>
                <a:lnTo>
                  <a:pt x="249457" y="84335"/>
                </a:lnTo>
                <a:close/>
                <a:moveTo>
                  <a:pt x="220512" y="88198"/>
                </a:moveTo>
                <a:lnTo>
                  <a:pt x="222064" y="92727"/>
                </a:lnTo>
                <a:lnTo>
                  <a:pt x="213576" y="95672"/>
                </a:lnTo>
                <a:lnTo>
                  <a:pt x="212024" y="91302"/>
                </a:lnTo>
                <a:lnTo>
                  <a:pt x="220512" y="88198"/>
                </a:lnTo>
                <a:close/>
                <a:moveTo>
                  <a:pt x="118664" y="90827"/>
                </a:moveTo>
                <a:lnTo>
                  <a:pt x="123129" y="91587"/>
                </a:lnTo>
                <a:lnTo>
                  <a:pt x="122496" y="95894"/>
                </a:lnTo>
                <a:lnTo>
                  <a:pt x="117904" y="95165"/>
                </a:lnTo>
                <a:lnTo>
                  <a:pt x="118664" y="90827"/>
                </a:lnTo>
                <a:close/>
                <a:moveTo>
                  <a:pt x="230456" y="90320"/>
                </a:moveTo>
                <a:lnTo>
                  <a:pt x="231406" y="93392"/>
                </a:lnTo>
                <a:lnTo>
                  <a:pt x="223584" y="95894"/>
                </a:lnTo>
                <a:lnTo>
                  <a:pt x="222634" y="93012"/>
                </a:lnTo>
                <a:lnTo>
                  <a:pt x="230456" y="90320"/>
                </a:lnTo>
                <a:close/>
                <a:moveTo>
                  <a:pt x="198312" y="83416"/>
                </a:moveTo>
                <a:lnTo>
                  <a:pt x="200339" y="89497"/>
                </a:lnTo>
                <a:cubicBezTo>
                  <a:pt x="199610" y="91808"/>
                  <a:pt x="198850" y="94184"/>
                  <a:pt x="198090" y="96559"/>
                </a:cubicBezTo>
                <a:lnTo>
                  <a:pt x="194416" y="84715"/>
                </a:lnTo>
                <a:lnTo>
                  <a:pt x="198312" y="83416"/>
                </a:lnTo>
                <a:close/>
                <a:moveTo>
                  <a:pt x="259686" y="86615"/>
                </a:moveTo>
                <a:lnTo>
                  <a:pt x="261840" y="92790"/>
                </a:lnTo>
                <a:lnTo>
                  <a:pt x="253859" y="96654"/>
                </a:lnTo>
                <a:lnTo>
                  <a:pt x="251706" y="90478"/>
                </a:lnTo>
                <a:lnTo>
                  <a:pt x="259686" y="86615"/>
                </a:lnTo>
                <a:close/>
                <a:moveTo>
                  <a:pt x="123604" y="91650"/>
                </a:moveTo>
                <a:lnTo>
                  <a:pt x="128608" y="92505"/>
                </a:lnTo>
                <a:lnTo>
                  <a:pt x="128101" y="96780"/>
                </a:lnTo>
                <a:lnTo>
                  <a:pt x="122939" y="95989"/>
                </a:lnTo>
                <a:lnTo>
                  <a:pt x="123604" y="91650"/>
                </a:lnTo>
                <a:close/>
                <a:moveTo>
                  <a:pt x="175605" y="90827"/>
                </a:moveTo>
                <a:lnTo>
                  <a:pt x="174972" y="93899"/>
                </a:lnTo>
                <a:lnTo>
                  <a:pt x="170000" y="95514"/>
                </a:lnTo>
                <a:cubicBezTo>
                  <a:pt x="169905" y="95545"/>
                  <a:pt x="169841" y="95640"/>
                  <a:pt x="169841" y="95735"/>
                </a:cubicBezTo>
                <a:lnTo>
                  <a:pt x="169841" y="96875"/>
                </a:lnTo>
                <a:lnTo>
                  <a:pt x="164521" y="96210"/>
                </a:lnTo>
                <a:lnTo>
                  <a:pt x="165028" y="92157"/>
                </a:lnTo>
                <a:cubicBezTo>
                  <a:pt x="167276" y="92410"/>
                  <a:pt x="168765" y="92569"/>
                  <a:pt x="169240" y="92569"/>
                </a:cubicBezTo>
                <a:cubicBezTo>
                  <a:pt x="169715" y="92569"/>
                  <a:pt x="172026" y="91935"/>
                  <a:pt x="175605" y="90827"/>
                </a:cubicBezTo>
                <a:close/>
                <a:moveTo>
                  <a:pt x="129083" y="92600"/>
                </a:moveTo>
                <a:lnTo>
                  <a:pt x="131712" y="93012"/>
                </a:lnTo>
                <a:lnTo>
                  <a:pt x="131047" y="97256"/>
                </a:lnTo>
                <a:lnTo>
                  <a:pt x="128513" y="96875"/>
                </a:lnTo>
                <a:lnTo>
                  <a:pt x="129083" y="92600"/>
                </a:lnTo>
                <a:close/>
                <a:moveTo>
                  <a:pt x="174877" y="94405"/>
                </a:moveTo>
                <a:lnTo>
                  <a:pt x="174243" y="97414"/>
                </a:lnTo>
                <a:lnTo>
                  <a:pt x="170285" y="96939"/>
                </a:lnTo>
                <a:lnTo>
                  <a:pt x="170285" y="95894"/>
                </a:lnTo>
                <a:lnTo>
                  <a:pt x="174877" y="94405"/>
                </a:lnTo>
                <a:close/>
                <a:moveTo>
                  <a:pt x="211581" y="91460"/>
                </a:moveTo>
                <a:lnTo>
                  <a:pt x="213165" y="95799"/>
                </a:lnTo>
                <a:lnTo>
                  <a:pt x="208066" y="97572"/>
                </a:lnTo>
                <a:cubicBezTo>
                  <a:pt x="207496" y="95989"/>
                  <a:pt x="207021" y="94564"/>
                  <a:pt x="206577" y="93297"/>
                </a:cubicBezTo>
                <a:lnTo>
                  <a:pt x="211581" y="91460"/>
                </a:lnTo>
                <a:close/>
                <a:moveTo>
                  <a:pt x="132187" y="93075"/>
                </a:moveTo>
                <a:lnTo>
                  <a:pt x="134055" y="93392"/>
                </a:lnTo>
                <a:lnTo>
                  <a:pt x="133390" y="97604"/>
                </a:lnTo>
                <a:lnTo>
                  <a:pt x="131490" y="97319"/>
                </a:lnTo>
                <a:lnTo>
                  <a:pt x="132187" y="93075"/>
                </a:lnTo>
                <a:close/>
                <a:moveTo>
                  <a:pt x="88357" y="84746"/>
                </a:moveTo>
                <a:lnTo>
                  <a:pt x="89624" y="93487"/>
                </a:lnTo>
                <a:cubicBezTo>
                  <a:pt x="89655" y="93614"/>
                  <a:pt x="89750" y="93677"/>
                  <a:pt x="89877" y="93677"/>
                </a:cubicBezTo>
                <a:lnTo>
                  <a:pt x="92315" y="93645"/>
                </a:lnTo>
                <a:lnTo>
                  <a:pt x="92410" y="97636"/>
                </a:lnTo>
                <a:lnTo>
                  <a:pt x="84461" y="97446"/>
                </a:lnTo>
                <a:cubicBezTo>
                  <a:pt x="83986" y="93930"/>
                  <a:pt x="83353" y="89275"/>
                  <a:pt x="82783" y="84810"/>
                </a:cubicBezTo>
                <a:lnTo>
                  <a:pt x="82783" y="84810"/>
                </a:lnTo>
                <a:lnTo>
                  <a:pt x="83955" y="84936"/>
                </a:lnTo>
                <a:lnTo>
                  <a:pt x="84113" y="84936"/>
                </a:lnTo>
                <a:lnTo>
                  <a:pt x="88357" y="84746"/>
                </a:lnTo>
                <a:close/>
                <a:moveTo>
                  <a:pt x="103526" y="93455"/>
                </a:moveTo>
                <a:lnTo>
                  <a:pt x="103241" y="97382"/>
                </a:lnTo>
                <a:lnTo>
                  <a:pt x="92822" y="97667"/>
                </a:lnTo>
                <a:lnTo>
                  <a:pt x="92727" y="93645"/>
                </a:lnTo>
                <a:lnTo>
                  <a:pt x="103526" y="93455"/>
                </a:lnTo>
                <a:close/>
                <a:moveTo>
                  <a:pt x="142638" y="89180"/>
                </a:moveTo>
                <a:lnTo>
                  <a:pt x="145614" y="89560"/>
                </a:lnTo>
                <a:lnTo>
                  <a:pt x="144221" y="97731"/>
                </a:lnTo>
                <a:lnTo>
                  <a:pt x="141244" y="97351"/>
                </a:lnTo>
                <a:cubicBezTo>
                  <a:pt x="141719" y="94595"/>
                  <a:pt x="142194" y="91840"/>
                  <a:pt x="142638" y="89180"/>
                </a:cubicBezTo>
                <a:close/>
                <a:moveTo>
                  <a:pt x="237201" y="88008"/>
                </a:moveTo>
                <a:cubicBezTo>
                  <a:pt x="237011" y="91270"/>
                  <a:pt x="236980" y="94089"/>
                  <a:pt x="237043" y="96400"/>
                </a:cubicBezTo>
                <a:lnTo>
                  <a:pt x="233274" y="97731"/>
                </a:lnTo>
                <a:lnTo>
                  <a:pt x="231913" y="93455"/>
                </a:lnTo>
                <a:lnTo>
                  <a:pt x="230868" y="90193"/>
                </a:lnTo>
                <a:lnTo>
                  <a:pt x="237201" y="88008"/>
                </a:lnTo>
                <a:close/>
                <a:moveTo>
                  <a:pt x="146058" y="89655"/>
                </a:moveTo>
                <a:lnTo>
                  <a:pt x="148053" y="89908"/>
                </a:lnTo>
                <a:lnTo>
                  <a:pt x="146723" y="98142"/>
                </a:lnTo>
                <a:lnTo>
                  <a:pt x="144696" y="97857"/>
                </a:lnTo>
                <a:lnTo>
                  <a:pt x="146058" y="89655"/>
                </a:lnTo>
                <a:close/>
                <a:moveTo>
                  <a:pt x="181559" y="92220"/>
                </a:moveTo>
                <a:lnTo>
                  <a:pt x="181147" y="98301"/>
                </a:lnTo>
                <a:lnTo>
                  <a:pt x="174687" y="97509"/>
                </a:lnTo>
                <a:lnTo>
                  <a:pt x="175352" y="94247"/>
                </a:lnTo>
                <a:lnTo>
                  <a:pt x="181559" y="92220"/>
                </a:lnTo>
                <a:close/>
                <a:moveTo>
                  <a:pt x="148496" y="89972"/>
                </a:moveTo>
                <a:lnTo>
                  <a:pt x="150238" y="90225"/>
                </a:lnTo>
                <a:lnTo>
                  <a:pt x="148908" y="98396"/>
                </a:lnTo>
                <a:lnTo>
                  <a:pt x="147198" y="98174"/>
                </a:lnTo>
                <a:lnTo>
                  <a:pt x="148496" y="89972"/>
                </a:lnTo>
                <a:close/>
                <a:moveTo>
                  <a:pt x="273272" y="87755"/>
                </a:moveTo>
                <a:lnTo>
                  <a:pt x="276946" y="92822"/>
                </a:lnTo>
                <a:lnTo>
                  <a:pt x="266052" y="98396"/>
                </a:lnTo>
                <a:lnTo>
                  <a:pt x="263582" y="95039"/>
                </a:lnTo>
                <a:lnTo>
                  <a:pt x="262822" y="92822"/>
                </a:lnTo>
                <a:lnTo>
                  <a:pt x="273272" y="87755"/>
                </a:lnTo>
                <a:close/>
                <a:moveTo>
                  <a:pt x="134499" y="93455"/>
                </a:moveTo>
                <a:lnTo>
                  <a:pt x="140801" y="94532"/>
                </a:lnTo>
                <a:cubicBezTo>
                  <a:pt x="140547" y="95894"/>
                  <a:pt x="140326" y="97287"/>
                  <a:pt x="140072" y="98681"/>
                </a:cubicBezTo>
                <a:lnTo>
                  <a:pt x="133834" y="97699"/>
                </a:lnTo>
                <a:lnTo>
                  <a:pt x="134499" y="93455"/>
                </a:lnTo>
                <a:close/>
                <a:moveTo>
                  <a:pt x="104476" y="93519"/>
                </a:moveTo>
                <a:lnTo>
                  <a:pt x="117397" y="95577"/>
                </a:lnTo>
                <a:lnTo>
                  <a:pt x="116827" y="98744"/>
                </a:lnTo>
                <a:lnTo>
                  <a:pt x="108150" y="97256"/>
                </a:lnTo>
                <a:lnTo>
                  <a:pt x="108118" y="97256"/>
                </a:lnTo>
                <a:lnTo>
                  <a:pt x="104191" y="97351"/>
                </a:lnTo>
                <a:lnTo>
                  <a:pt x="104476" y="93519"/>
                </a:lnTo>
                <a:close/>
                <a:moveTo>
                  <a:pt x="150681" y="90288"/>
                </a:moveTo>
                <a:lnTo>
                  <a:pt x="153817" y="90700"/>
                </a:lnTo>
                <a:lnTo>
                  <a:pt x="152487" y="98934"/>
                </a:lnTo>
                <a:lnTo>
                  <a:pt x="149351" y="98491"/>
                </a:lnTo>
                <a:lnTo>
                  <a:pt x="150681" y="90288"/>
                </a:lnTo>
                <a:close/>
                <a:moveTo>
                  <a:pt x="261967" y="93234"/>
                </a:moveTo>
                <a:lnTo>
                  <a:pt x="262663" y="95229"/>
                </a:lnTo>
                <a:lnTo>
                  <a:pt x="254683" y="99029"/>
                </a:lnTo>
                <a:lnTo>
                  <a:pt x="253986" y="97097"/>
                </a:lnTo>
                <a:lnTo>
                  <a:pt x="261967" y="93234"/>
                </a:lnTo>
                <a:close/>
                <a:moveTo>
                  <a:pt x="154292" y="90763"/>
                </a:moveTo>
                <a:cubicBezTo>
                  <a:pt x="155654" y="90953"/>
                  <a:pt x="156952" y="91112"/>
                  <a:pt x="158187" y="91270"/>
                </a:cubicBezTo>
                <a:lnTo>
                  <a:pt x="156857" y="99536"/>
                </a:lnTo>
                <a:lnTo>
                  <a:pt x="152962" y="98966"/>
                </a:lnTo>
                <a:lnTo>
                  <a:pt x="154292" y="90763"/>
                </a:lnTo>
                <a:close/>
                <a:moveTo>
                  <a:pt x="158630" y="91365"/>
                </a:moveTo>
                <a:cubicBezTo>
                  <a:pt x="159770" y="91492"/>
                  <a:pt x="160816" y="91650"/>
                  <a:pt x="161829" y="91745"/>
                </a:cubicBezTo>
                <a:lnTo>
                  <a:pt x="160626" y="100074"/>
                </a:lnTo>
                <a:lnTo>
                  <a:pt x="157300" y="99599"/>
                </a:lnTo>
                <a:lnTo>
                  <a:pt x="158630" y="91365"/>
                </a:lnTo>
                <a:close/>
                <a:moveTo>
                  <a:pt x="277231" y="93202"/>
                </a:moveTo>
                <a:lnTo>
                  <a:pt x="279511" y="96432"/>
                </a:lnTo>
                <a:lnTo>
                  <a:pt x="274381" y="100074"/>
                </a:lnTo>
                <a:lnTo>
                  <a:pt x="271594" y="96084"/>
                </a:lnTo>
                <a:lnTo>
                  <a:pt x="277231" y="93202"/>
                </a:lnTo>
                <a:close/>
                <a:moveTo>
                  <a:pt x="251262" y="90637"/>
                </a:moveTo>
                <a:lnTo>
                  <a:pt x="252688" y="94754"/>
                </a:lnTo>
                <a:lnTo>
                  <a:pt x="239545" y="100359"/>
                </a:lnTo>
                <a:cubicBezTo>
                  <a:pt x="239450" y="99282"/>
                  <a:pt x="239387" y="97952"/>
                  <a:pt x="239355" y="96432"/>
                </a:cubicBezTo>
                <a:lnTo>
                  <a:pt x="251262" y="90637"/>
                </a:lnTo>
                <a:close/>
                <a:moveTo>
                  <a:pt x="162272" y="91840"/>
                </a:moveTo>
                <a:lnTo>
                  <a:pt x="164553" y="92093"/>
                </a:lnTo>
                <a:lnTo>
                  <a:pt x="163476" y="100486"/>
                </a:lnTo>
                <a:lnTo>
                  <a:pt x="161101" y="100137"/>
                </a:lnTo>
                <a:lnTo>
                  <a:pt x="162272" y="91840"/>
                </a:lnTo>
                <a:close/>
                <a:moveTo>
                  <a:pt x="117809" y="95640"/>
                </a:moveTo>
                <a:lnTo>
                  <a:pt x="128006" y="97256"/>
                </a:lnTo>
                <a:lnTo>
                  <a:pt x="127595" y="100549"/>
                </a:lnTo>
                <a:lnTo>
                  <a:pt x="117271" y="98807"/>
                </a:lnTo>
                <a:lnTo>
                  <a:pt x="117809" y="95640"/>
                </a:lnTo>
                <a:close/>
                <a:moveTo>
                  <a:pt x="231564" y="93835"/>
                </a:moveTo>
                <a:lnTo>
                  <a:pt x="232831" y="97889"/>
                </a:lnTo>
                <a:lnTo>
                  <a:pt x="225167" y="100612"/>
                </a:lnTo>
                <a:lnTo>
                  <a:pt x="224249" y="97857"/>
                </a:lnTo>
                <a:lnTo>
                  <a:pt x="223742" y="96337"/>
                </a:lnTo>
                <a:lnTo>
                  <a:pt x="231564" y="93835"/>
                </a:lnTo>
                <a:close/>
                <a:moveTo>
                  <a:pt x="200592" y="90225"/>
                </a:moveTo>
                <a:lnTo>
                  <a:pt x="201669" y="93487"/>
                </a:lnTo>
                <a:lnTo>
                  <a:pt x="199357" y="100676"/>
                </a:lnTo>
                <a:lnTo>
                  <a:pt x="198343" y="97351"/>
                </a:lnTo>
                <a:cubicBezTo>
                  <a:pt x="199103" y="94944"/>
                  <a:pt x="199864" y="92537"/>
                  <a:pt x="200592" y="90225"/>
                </a:cubicBezTo>
                <a:close/>
                <a:moveTo>
                  <a:pt x="222190" y="93170"/>
                </a:moveTo>
                <a:lnTo>
                  <a:pt x="223742" y="97794"/>
                </a:lnTo>
                <a:lnTo>
                  <a:pt x="215413" y="100739"/>
                </a:lnTo>
                <a:lnTo>
                  <a:pt x="213735" y="96084"/>
                </a:lnTo>
                <a:lnTo>
                  <a:pt x="222190" y="93170"/>
                </a:lnTo>
                <a:close/>
                <a:moveTo>
                  <a:pt x="164426" y="96685"/>
                </a:moveTo>
                <a:lnTo>
                  <a:pt x="169810" y="97351"/>
                </a:lnTo>
                <a:lnTo>
                  <a:pt x="169113" y="101246"/>
                </a:lnTo>
                <a:lnTo>
                  <a:pt x="163919" y="100549"/>
                </a:lnTo>
                <a:lnTo>
                  <a:pt x="164426" y="96685"/>
                </a:lnTo>
                <a:close/>
                <a:moveTo>
                  <a:pt x="128481" y="97319"/>
                </a:moveTo>
                <a:lnTo>
                  <a:pt x="133295" y="98079"/>
                </a:lnTo>
                <a:lnTo>
                  <a:pt x="132788" y="101436"/>
                </a:lnTo>
                <a:lnTo>
                  <a:pt x="128038" y="100612"/>
                </a:lnTo>
                <a:lnTo>
                  <a:pt x="128481" y="97319"/>
                </a:lnTo>
                <a:close/>
                <a:moveTo>
                  <a:pt x="170253" y="97414"/>
                </a:moveTo>
                <a:lnTo>
                  <a:pt x="174148" y="97889"/>
                </a:lnTo>
                <a:lnTo>
                  <a:pt x="173357" y="101848"/>
                </a:lnTo>
                <a:lnTo>
                  <a:pt x="169556" y="101309"/>
                </a:lnTo>
                <a:lnTo>
                  <a:pt x="170253" y="97414"/>
                </a:lnTo>
                <a:close/>
                <a:moveTo>
                  <a:pt x="62610" y="82624"/>
                </a:moveTo>
                <a:lnTo>
                  <a:pt x="81865" y="84683"/>
                </a:lnTo>
                <a:cubicBezTo>
                  <a:pt x="82623" y="90592"/>
                  <a:pt x="83476" y="97194"/>
                  <a:pt x="84109" y="102163"/>
                </a:cubicBezTo>
                <a:lnTo>
                  <a:pt x="84109" y="102163"/>
                </a:lnTo>
                <a:cubicBezTo>
                  <a:pt x="82732" y="102100"/>
                  <a:pt x="81638" y="102038"/>
                  <a:pt x="81073" y="102038"/>
                </a:cubicBezTo>
                <a:cubicBezTo>
                  <a:pt x="79141" y="100011"/>
                  <a:pt x="69989" y="90383"/>
                  <a:pt x="62610" y="82624"/>
                </a:cubicBezTo>
                <a:close/>
                <a:moveTo>
                  <a:pt x="108087" y="97731"/>
                </a:moveTo>
                <a:lnTo>
                  <a:pt x="116732" y="99187"/>
                </a:lnTo>
                <a:lnTo>
                  <a:pt x="116131" y="102544"/>
                </a:lnTo>
                <a:lnTo>
                  <a:pt x="112964" y="102069"/>
                </a:lnTo>
                <a:lnTo>
                  <a:pt x="112900" y="102069"/>
                </a:lnTo>
                <a:lnTo>
                  <a:pt x="110082" y="102354"/>
                </a:lnTo>
                <a:lnTo>
                  <a:pt x="104603" y="97826"/>
                </a:lnTo>
                <a:lnTo>
                  <a:pt x="108087" y="97731"/>
                </a:lnTo>
                <a:close/>
                <a:moveTo>
                  <a:pt x="133770" y="98142"/>
                </a:moveTo>
                <a:lnTo>
                  <a:pt x="140009" y="99124"/>
                </a:lnTo>
                <a:cubicBezTo>
                  <a:pt x="139787" y="100264"/>
                  <a:pt x="139597" y="101404"/>
                  <a:pt x="139407" y="102544"/>
                </a:cubicBezTo>
                <a:lnTo>
                  <a:pt x="133232" y="101499"/>
                </a:lnTo>
                <a:lnTo>
                  <a:pt x="133770" y="98142"/>
                </a:lnTo>
                <a:close/>
                <a:moveTo>
                  <a:pt x="262885" y="95640"/>
                </a:moveTo>
                <a:lnTo>
                  <a:pt x="265197" y="98776"/>
                </a:lnTo>
                <a:lnTo>
                  <a:pt x="255949" y="102734"/>
                </a:lnTo>
                <a:lnTo>
                  <a:pt x="254809" y="99472"/>
                </a:lnTo>
                <a:lnTo>
                  <a:pt x="262885" y="95640"/>
                </a:lnTo>
                <a:close/>
                <a:moveTo>
                  <a:pt x="174623" y="97952"/>
                </a:moveTo>
                <a:lnTo>
                  <a:pt x="181147" y="98744"/>
                </a:lnTo>
                <a:lnTo>
                  <a:pt x="180862" y="102893"/>
                </a:lnTo>
                <a:lnTo>
                  <a:pt x="173800" y="101911"/>
                </a:lnTo>
                <a:lnTo>
                  <a:pt x="174623" y="97952"/>
                </a:lnTo>
                <a:close/>
                <a:moveTo>
                  <a:pt x="271182" y="96274"/>
                </a:moveTo>
                <a:lnTo>
                  <a:pt x="274001" y="100359"/>
                </a:lnTo>
                <a:lnTo>
                  <a:pt x="269694" y="103399"/>
                </a:lnTo>
                <a:lnTo>
                  <a:pt x="266305" y="98776"/>
                </a:lnTo>
                <a:lnTo>
                  <a:pt x="271182" y="96274"/>
                </a:lnTo>
                <a:close/>
                <a:moveTo>
                  <a:pt x="252846" y="95197"/>
                </a:moveTo>
                <a:lnTo>
                  <a:pt x="253416" y="96844"/>
                </a:lnTo>
                <a:lnTo>
                  <a:pt x="239862" y="103431"/>
                </a:lnTo>
                <a:cubicBezTo>
                  <a:pt x="239798" y="102861"/>
                  <a:pt x="239672" y="102006"/>
                  <a:pt x="239577" y="100834"/>
                </a:cubicBezTo>
                <a:lnTo>
                  <a:pt x="252846" y="95197"/>
                </a:lnTo>
                <a:close/>
                <a:moveTo>
                  <a:pt x="196570" y="93139"/>
                </a:moveTo>
                <a:lnTo>
                  <a:pt x="197837" y="97351"/>
                </a:lnTo>
                <a:cubicBezTo>
                  <a:pt x="197172" y="99441"/>
                  <a:pt x="196507" y="101531"/>
                  <a:pt x="195842" y="103589"/>
                </a:cubicBezTo>
                <a:lnTo>
                  <a:pt x="195683" y="103083"/>
                </a:lnTo>
                <a:lnTo>
                  <a:pt x="192675" y="94310"/>
                </a:lnTo>
                <a:lnTo>
                  <a:pt x="196570" y="93139"/>
                </a:lnTo>
                <a:close/>
                <a:moveTo>
                  <a:pt x="181812" y="95482"/>
                </a:moveTo>
                <a:lnTo>
                  <a:pt x="186563" y="95672"/>
                </a:lnTo>
                <a:lnTo>
                  <a:pt x="186024" y="103621"/>
                </a:lnTo>
                <a:lnTo>
                  <a:pt x="181337" y="102956"/>
                </a:lnTo>
                <a:lnTo>
                  <a:pt x="181812" y="95482"/>
                </a:lnTo>
                <a:close/>
                <a:moveTo>
                  <a:pt x="223869" y="98237"/>
                </a:moveTo>
                <a:lnTo>
                  <a:pt x="224724" y="100771"/>
                </a:lnTo>
                <a:lnTo>
                  <a:pt x="216458" y="103684"/>
                </a:lnTo>
                <a:lnTo>
                  <a:pt x="215571" y="101182"/>
                </a:lnTo>
                <a:lnTo>
                  <a:pt x="223869" y="98237"/>
                </a:lnTo>
                <a:close/>
                <a:moveTo>
                  <a:pt x="103210" y="97857"/>
                </a:moveTo>
                <a:lnTo>
                  <a:pt x="103115" y="103748"/>
                </a:lnTo>
                <a:cubicBezTo>
                  <a:pt x="98998" y="103019"/>
                  <a:pt x="90352" y="102481"/>
                  <a:pt x="85031" y="102228"/>
                </a:cubicBezTo>
                <a:lnTo>
                  <a:pt x="84493" y="97921"/>
                </a:lnTo>
                <a:lnTo>
                  <a:pt x="92600" y="98111"/>
                </a:lnTo>
                <a:lnTo>
                  <a:pt x="103210" y="97857"/>
                </a:lnTo>
                <a:close/>
                <a:moveTo>
                  <a:pt x="117207" y="99251"/>
                </a:moveTo>
                <a:lnTo>
                  <a:pt x="127531" y="100992"/>
                </a:lnTo>
                <a:lnTo>
                  <a:pt x="127120" y="104191"/>
                </a:lnTo>
                <a:lnTo>
                  <a:pt x="116606" y="102608"/>
                </a:lnTo>
                <a:lnTo>
                  <a:pt x="117207" y="99251"/>
                </a:lnTo>
                <a:close/>
                <a:moveTo>
                  <a:pt x="187038" y="95672"/>
                </a:moveTo>
                <a:lnTo>
                  <a:pt x="187703" y="95704"/>
                </a:lnTo>
                <a:lnTo>
                  <a:pt x="190489" y="104254"/>
                </a:lnTo>
                <a:lnTo>
                  <a:pt x="186499" y="103684"/>
                </a:lnTo>
                <a:lnTo>
                  <a:pt x="187038" y="95672"/>
                </a:lnTo>
                <a:close/>
                <a:moveTo>
                  <a:pt x="192231" y="94437"/>
                </a:moveTo>
                <a:lnTo>
                  <a:pt x="195145" y="102988"/>
                </a:lnTo>
                <a:lnTo>
                  <a:pt x="190996" y="104254"/>
                </a:lnTo>
                <a:lnTo>
                  <a:pt x="188178" y="95640"/>
                </a:lnTo>
                <a:lnTo>
                  <a:pt x="192231" y="94437"/>
                </a:lnTo>
                <a:close/>
                <a:moveTo>
                  <a:pt x="279796" y="96780"/>
                </a:moveTo>
                <a:lnTo>
                  <a:pt x="282583" y="100676"/>
                </a:lnTo>
                <a:cubicBezTo>
                  <a:pt x="280968" y="101911"/>
                  <a:pt x="279226" y="103178"/>
                  <a:pt x="277421" y="104508"/>
                </a:cubicBezTo>
                <a:lnTo>
                  <a:pt x="274603" y="100454"/>
                </a:lnTo>
                <a:lnTo>
                  <a:pt x="279796" y="96780"/>
                </a:lnTo>
                <a:close/>
                <a:moveTo>
                  <a:pt x="127975" y="101087"/>
                </a:moveTo>
                <a:lnTo>
                  <a:pt x="132725" y="101879"/>
                </a:lnTo>
                <a:lnTo>
                  <a:pt x="132250" y="104951"/>
                </a:lnTo>
                <a:lnTo>
                  <a:pt x="127595" y="104254"/>
                </a:lnTo>
                <a:lnTo>
                  <a:pt x="127975" y="101087"/>
                </a:lnTo>
                <a:close/>
                <a:moveTo>
                  <a:pt x="213291" y="96274"/>
                </a:moveTo>
                <a:lnTo>
                  <a:pt x="216046" y="103843"/>
                </a:lnTo>
                <a:lnTo>
                  <a:pt x="210884" y="105648"/>
                </a:lnTo>
                <a:cubicBezTo>
                  <a:pt x="209907" y="102872"/>
                  <a:pt x="209023" y="100317"/>
                  <a:pt x="208234" y="98012"/>
                </a:cubicBezTo>
                <a:lnTo>
                  <a:pt x="208234" y="98012"/>
                </a:lnTo>
                <a:lnTo>
                  <a:pt x="213291" y="96274"/>
                </a:lnTo>
                <a:close/>
                <a:moveTo>
                  <a:pt x="237075" y="97351"/>
                </a:moveTo>
                <a:cubicBezTo>
                  <a:pt x="237138" y="98934"/>
                  <a:pt x="237233" y="100232"/>
                  <a:pt x="237328" y="101309"/>
                </a:cubicBezTo>
                <a:lnTo>
                  <a:pt x="226909" y="105743"/>
                </a:lnTo>
                <a:lnTo>
                  <a:pt x="226624" y="104888"/>
                </a:lnTo>
                <a:lnTo>
                  <a:pt x="225484" y="101467"/>
                </a:lnTo>
                <a:lnTo>
                  <a:pt x="237075" y="97351"/>
                </a:lnTo>
                <a:close/>
                <a:moveTo>
                  <a:pt x="253574" y="97287"/>
                </a:moveTo>
                <a:lnTo>
                  <a:pt x="254239" y="99219"/>
                </a:lnTo>
                <a:lnTo>
                  <a:pt x="240527" y="105743"/>
                </a:lnTo>
                <a:lnTo>
                  <a:pt x="239988" y="104128"/>
                </a:lnTo>
                <a:cubicBezTo>
                  <a:pt x="239988" y="104096"/>
                  <a:pt x="239988" y="104001"/>
                  <a:pt x="239925" y="103906"/>
                </a:cubicBezTo>
                <a:lnTo>
                  <a:pt x="253574" y="97287"/>
                </a:lnTo>
                <a:close/>
                <a:moveTo>
                  <a:pt x="133168" y="101943"/>
                </a:moveTo>
                <a:lnTo>
                  <a:pt x="139344" y="102988"/>
                </a:lnTo>
                <a:cubicBezTo>
                  <a:pt x="139154" y="104001"/>
                  <a:pt x="138996" y="104951"/>
                  <a:pt x="138806" y="105933"/>
                </a:cubicBezTo>
                <a:lnTo>
                  <a:pt x="132693" y="105014"/>
                </a:lnTo>
                <a:lnTo>
                  <a:pt x="133168" y="101943"/>
                </a:lnTo>
                <a:close/>
                <a:moveTo>
                  <a:pt x="173737" y="102354"/>
                </a:moveTo>
                <a:lnTo>
                  <a:pt x="180862" y="103368"/>
                </a:lnTo>
                <a:lnTo>
                  <a:pt x="180672" y="106123"/>
                </a:lnTo>
                <a:lnTo>
                  <a:pt x="173135" y="105236"/>
                </a:lnTo>
                <a:lnTo>
                  <a:pt x="173737" y="102354"/>
                </a:lnTo>
                <a:close/>
                <a:moveTo>
                  <a:pt x="141149" y="97794"/>
                </a:moveTo>
                <a:lnTo>
                  <a:pt x="144158" y="98206"/>
                </a:lnTo>
                <a:lnTo>
                  <a:pt x="142764" y="106503"/>
                </a:lnTo>
                <a:lnTo>
                  <a:pt x="139724" y="106059"/>
                </a:lnTo>
                <a:cubicBezTo>
                  <a:pt x="140199" y="103431"/>
                  <a:pt x="140674" y="100612"/>
                  <a:pt x="141149" y="97794"/>
                </a:cubicBezTo>
                <a:close/>
                <a:moveTo>
                  <a:pt x="181305" y="103399"/>
                </a:moveTo>
                <a:lnTo>
                  <a:pt x="185992" y="104064"/>
                </a:lnTo>
                <a:lnTo>
                  <a:pt x="185834" y="106693"/>
                </a:lnTo>
                <a:lnTo>
                  <a:pt x="181115" y="106186"/>
                </a:lnTo>
                <a:lnTo>
                  <a:pt x="181305" y="103399"/>
                </a:lnTo>
                <a:close/>
                <a:moveTo>
                  <a:pt x="112932" y="102513"/>
                </a:moveTo>
                <a:lnTo>
                  <a:pt x="116067" y="102988"/>
                </a:lnTo>
                <a:lnTo>
                  <a:pt x="115434" y="106756"/>
                </a:lnTo>
                <a:lnTo>
                  <a:pt x="110588" y="102766"/>
                </a:lnTo>
                <a:lnTo>
                  <a:pt x="112932" y="102513"/>
                </a:lnTo>
                <a:close/>
                <a:moveTo>
                  <a:pt x="144601" y="98269"/>
                </a:moveTo>
                <a:lnTo>
                  <a:pt x="146660" y="98554"/>
                </a:lnTo>
                <a:lnTo>
                  <a:pt x="145298" y="106915"/>
                </a:lnTo>
                <a:lnTo>
                  <a:pt x="143208" y="106598"/>
                </a:lnTo>
                <a:lnTo>
                  <a:pt x="144601" y="98269"/>
                </a:lnTo>
                <a:close/>
                <a:moveTo>
                  <a:pt x="204107" y="88895"/>
                </a:moveTo>
                <a:cubicBezTo>
                  <a:pt x="204994" y="91523"/>
                  <a:pt x="207211" y="97826"/>
                  <a:pt x="209998" y="105933"/>
                </a:cubicBezTo>
                <a:lnTo>
                  <a:pt x="206641" y="107136"/>
                </a:lnTo>
                <a:lnTo>
                  <a:pt x="202397" y="94215"/>
                </a:lnTo>
                <a:lnTo>
                  <a:pt x="204107" y="88895"/>
                </a:lnTo>
                <a:close/>
                <a:moveTo>
                  <a:pt x="147103" y="98617"/>
                </a:moveTo>
                <a:lnTo>
                  <a:pt x="148845" y="98871"/>
                </a:lnTo>
                <a:lnTo>
                  <a:pt x="147483" y="107263"/>
                </a:lnTo>
                <a:lnTo>
                  <a:pt x="145741" y="107010"/>
                </a:lnTo>
                <a:lnTo>
                  <a:pt x="147103" y="98617"/>
                </a:lnTo>
                <a:close/>
                <a:moveTo>
                  <a:pt x="186468" y="104159"/>
                </a:moveTo>
                <a:lnTo>
                  <a:pt x="190648" y="104729"/>
                </a:lnTo>
                <a:lnTo>
                  <a:pt x="191535" y="107390"/>
                </a:lnTo>
                <a:lnTo>
                  <a:pt x="191535" y="107390"/>
                </a:lnTo>
                <a:lnTo>
                  <a:pt x="186278" y="106756"/>
                </a:lnTo>
                <a:lnTo>
                  <a:pt x="186468" y="104159"/>
                </a:lnTo>
                <a:close/>
                <a:moveTo>
                  <a:pt x="198090" y="98079"/>
                </a:moveTo>
                <a:lnTo>
                  <a:pt x="199135" y="101436"/>
                </a:lnTo>
                <a:lnTo>
                  <a:pt x="197203" y="107516"/>
                </a:lnTo>
                <a:lnTo>
                  <a:pt x="196095" y="104286"/>
                </a:lnTo>
                <a:cubicBezTo>
                  <a:pt x="196728" y="102259"/>
                  <a:pt x="197425" y="100169"/>
                  <a:pt x="198090" y="98079"/>
                </a:cubicBezTo>
                <a:close/>
                <a:moveTo>
                  <a:pt x="274254" y="100707"/>
                </a:moveTo>
                <a:lnTo>
                  <a:pt x="277041" y="104761"/>
                </a:lnTo>
                <a:cubicBezTo>
                  <a:pt x="275679" y="105743"/>
                  <a:pt x="274286" y="106756"/>
                  <a:pt x="272892" y="107738"/>
                </a:cubicBezTo>
                <a:lnTo>
                  <a:pt x="269979" y="103748"/>
                </a:lnTo>
                <a:lnTo>
                  <a:pt x="274254" y="100707"/>
                </a:lnTo>
                <a:close/>
                <a:moveTo>
                  <a:pt x="149288" y="98934"/>
                </a:moveTo>
                <a:lnTo>
                  <a:pt x="152392" y="99346"/>
                </a:lnTo>
                <a:lnTo>
                  <a:pt x="151062" y="107801"/>
                </a:lnTo>
                <a:lnTo>
                  <a:pt x="147958" y="107326"/>
                </a:lnTo>
                <a:lnTo>
                  <a:pt x="149288" y="98934"/>
                </a:lnTo>
                <a:close/>
                <a:moveTo>
                  <a:pt x="152835" y="99409"/>
                </a:moveTo>
                <a:lnTo>
                  <a:pt x="156762" y="99979"/>
                </a:lnTo>
                <a:lnTo>
                  <a:pt x="155432" y="108435"/>
                </a:lnTo>
                <a:lnTo>
                  <a:pt x="151473" y="107833"/>
                </a:lnTo>
                <a:lnTo>
                  <a:pt x="152835" y="99409"/>
                </a:lnTo>
                <a:close/>
                <a:moveTo>
                  <a:pt x="237360" y="101784"/>
                </a:moveTo>
                <a:cubicBezTo>
                  <a:pt x="237518" y="103114"/>
                  <a:pt x="237645" y="104001"/>
                  <a:pt x="237708" y="104381"/>
                </a:cubicBezTo>
                <a:lnTo>
                  <a:pt x="227827" y="108466"/>
                </a:lnTo>
                <a:lnTo>
                  <a:pt x="227036" y="106154"/>
                </a:lnTo>
                <a:lnTo>
                  <a:pt x="237360" y="101784"/>
                </a:lnTo>
                <a:close/>
                <a:moveTo>
                  <a:pt x="254398" y="99662"/>
                </a:moveTo>
                <a:lnTo>
                  <a:pt x="255538" y="102893"/>
                </a:lnTo>
                <a:lnTo>
                  <a:pt x="241603" y="108815"/>
                </a:lnTo>
                <a:lnTo>
                  <a:pt x="240685" y="106186"/>
                </a:lnTo>
                <a:lnTo>
                  <a:pt x="254398" y="99662"/>
                </a:lnTo>
                <a:close/>
                <a:moveTo>
                  <a:pt x="157237" y="100042"/>
                </a:moveTo>
                <a:lnTo>
                  <a:pt x="160594" y="100517"/>
                </a:lnTo>
                <a:lnTo>
                  <a:pt x="159359" y="109036"/>
                </a:lnTo>
                <a:lnTo>
                  <a:pt x="155907" y="108530"/>
                </a:lnTo>
                <a:lnTo>
                  <a:pt x="157237" y="100042"/>
                </a:lnTo>
                <a:close/>
                <a:moveTo>
                  <a:pt x="127500" y="104729"/>
                </a:moveTo>
                <a:lnTo>
                  <a:pt x="133295" y="105584"/>
                </a:lnTo>
                <a:lnTo>
                  <a:pt x="132693" y="109068"/>
                </a:lnTo>
                <a:lnTo>
                  <a:pt x="127088" y="107991"/>
                </a:lnTo>
                <a:lnTo>
                  <a:pt x="127500" y="104729"/>
                </a:lnTo>
                <a:close/>
                <a:moveTo>
                  <a:pt x="161037" y="100581"/>
                </a:moveTo>
                <a:lnTo>
                  <a:pt x="163444" y="100897"/>
                </a:lnTo>
                <a:lnTo>
                  <a:pt x="162304" y="109480"/>
                </a:lnTo>
                <a:lnTo>
                  <a:pt x="159802" y="109100"/>
                </a:lnTo>
                <a:lnTo>
                  <a:pt x="161037" y="100581"/>
                </a:lnTo>
                <a:close/>
                <a:moveTo>
                  <a:pt x="225009" y="101594"/>
                </a:moveTo>
                <a:lnTo>
                  <a:pt x="226086" y="104793"/>
                </a:lnTo>
                <a:lnTo>
                  <a:pt x="212278" y="109543"/>
                </a:lnTo>
                <a:cubicBezTo>
                  <a:pt x="212246" y="109543"/>
                  <a:pt x="212246" y="109543"/>
                  <a:pt x="212214" y="109575"/>
                </a:cubicBezTo>
                <a:lnTo>
                  <a:pt x="212214" y="109543"/>
                </a:lnTo>
                <a:cubicBezTo>
                  <a:pt x="211866" y="108530"/>
                  <a:pt x="211518" y="107485"/>
                  <a:pt x="211169" y="106503"/>
                </a:cubicBezTo>
                <a:lnTo>
                  <a:pt x="225009" y="101594"/>
                </a:lnTo>
                <a:close/>
                <a:moveTo>
                  <a:pt x="255664" y="103336"/>
                </a:moveTo>
                <a:lnTo>
                  <a:pt x="257058" y="107326"/>
                </a:lnTo>
                <a:lnTo>
                  <a:pt x="251136" y="109796"/>
                </a:lnTo>
                <a:lnTo>
                  <a:pt x="249806" y="105964"/>
                </a:lnTo>
                <a:cubicBezTo>
                  <a:pt x="249774" y="105933"/>
                  <a:pt x="249742" y="105901"/>
                  <a:pt x="249711" y="105869"/>
                </a:cubicBezTo>
                <a:lnTo>
                  <a:pt x="255664" y="103336"/>
                </a:lnTo>
                <a:close/>
                <a:moveTo>
                  <a:pt x="133770" y="105648"/>
                </a:moveTo>
                <a:lnTo>
                  <a:pt x="138742" y="106408"/>
                </a:lnTo>
                <a:cubicBezTo>
                  <a:pt x="138521" y="107675"/>
                  <a:pt x="138331" y="108910"/>
                  <a:pt x="138109" y="110113"/>
                </a:cubicBezTo>
                <a:lnTo>
                  <a:pt x="133137" y="109131"/>
                </a:lnTo>
                <a:lnTo>
                  <a:pt x="133770" y="105648"/>
                </a:lnTo>
                <a:close/>
                <a:moveTo>
                  <a:pt x="202144" y="94975"/>
                </a:moveTo>
                <a:lnTo>
                  <a:pt x="206197" y="107295"/>
                </a:lnTo>
                <a:lnTo>
                  <a:pt x="198090" y="110145"/>
                </a:lnTo>
                <a:lnTo>
                  <a:pt x="197678" y="108973"/>
                </a:lnTo>
                <a:lnTo>
                  <a:pt x="202144" y="94975"/>
                </a:lnTo>
                <a:close/>
                <a:moveTo>
                  <a:pt x="163856" y="100992"/>
                </a:moveTo>
                <a:lnTo>
                  <a:pt x="169018" y="101721"/>
                </a:lnTo>
                <a:lnTo>
                  <a:pt x="167466" y="110176"/>
                </a:lnTo>
                <a:lnTo>
                  <a:pt x="162747" y="109575"/>
                </a:lnTo>
                <a:lnTo>
                  <a:pt x="163856" y="100992"/>
                </a:lnTo>
                <a:close/>
                <a:moveTo>
                  <a:pt x="197457" y="109701"/>
                </a:moveTo>
                <a:lnTo>
                  <a:pt x="197647" y="110303"/>
                </a:lnTo>
                <a:lnTo>
                  <a:pt x="197203" y="110461"/>
                </a:lnTo>
                <a:lnTo>
                  <a:pt x="197457" y="109701"/>
                </a:lnTo>
                <a:close/>
                <a:moveTo>
                  <a:pt x="237803" y="104856"/>
                </a:moveTo>
                <a:lnTo>
                  <a:pt x="238436" y="106693"/>
                </a:lnTo>
                <a:lnTo>
                  <a:pt x="228524" y="110651"/>
                </a:lnTo>
                <a:lnTo>
                  <a:pt x="227954" y="108910"/>
                </a:lnTo>
                <a:lnTo>
                  <a:pt x="237803" y="104856"/>
                </a:lnTo>
                <a:close/>
                <a:moveTo>
                  <a:pt x="169461" y="101753"/>
                </a:moveTo>
                <a:lnTo>
                  <a:pt x="173262" y="102291"/>
                </a:lnTo>
                <a:lnTo>
                  <a:pt x="171551" y="110715"/>
                </a:lnTo>
                <a:lnTo>
                  <a:pt x="167941" y="110240"/>
                </a:lnTo>
                <a:lnTo>
                  <a:pt x="169461" y="101753"/>
                </a:lnTo>
                <a:close/>
                <a:moveTo>
                  <a:pt x="116511" y="103051"/>
                </a:moveTo>
                <a:lnTo>
                  <a:pt x="127056" y="104634"/>
                </a:lnTo>
                <a:lnTo>
                  <a:pt x="126201" y="111348"/>
                </a:lnTo>
                <a:lnTo>
                  <a:pt x="117714" y="108656"/>
                </a:lnTo>
                <a:lnTo>
                  <a:pt x="115814" y="107073"/>
                </a:lnTo>
                <a:lnTo>
                  <a:pt x="116511" y="103051"/>
                </a:lnTo>
                <a:close/>
                <a:moveTo>
                  <a:pt x="60551" y="83828"/>
                </a:moveTo>
                <a:cubicBezTo>
                  <a:pt x="68785" y="92505"/>
                  <a:pt x="79521" y="103779"/>
                  <a:pt x="79711" y="103969"/>
                </a:cubicBezTo>
                <a:cubicBezTo>
                  <a:pt x="79901" y="104191"/>
                  <a:pt x="80186" y="104318"/>
                  <a:pt x="80503" y="104318"/>
                </a:cubicBezTo>
                <a:cubicBezTo>
                  <a:pt x="80534" y="104318"/>
                  <a:pt x="81991" y="104381"/>
                  <a:pt x="84145" y="104476"/>
                </a:cubicBezTo>
                <a:lnTo>
                  <a:pt x="83385" y="111380"/>
                </a:lnTo>
                <a:cubicBezTo>
                  <a:pt x="77051" y="109701"/>
                  <a:pt x="70559" y="108561"/>
                  <a:pt x="64035" y="107991"/>
                </a:cubicBezTo>
                <a:lnTo>
                  <a:pt x="59443" y="98332"/>
                </a:lnTo>
                <a:lnTo>
                  <a:pt x="60551" y="83828"/>
                </a:lnTo>
                <a:close/>
                <a:moveTo>
                  <a:pt x="195303" y="103399"/>
                </a:moveTo>
                <a:lnTo>
                  <a:pt x="195588" y="104286"/>
                </a:lnTo>
                <a:cubicBezTo>
                  <a:pt x="194796" y="106788"/>
                  <a:pt x="194005" y="109163"/>
                  <a:pt x="193308" y="111380"/>
                </a:cubicBezTo>
                <a:lnTo>
                  <a:pt x="191123" y="104698"/>
                </a:lnTo>
                <a:lnTo>
                  <a:pt x="195303" y="103399"/>
                </a:lnTo>
                <a:close/>
                <a:moveTo>
                  <a:pt x="195842" y="105014"/>
                </a:moveTo>
                <a:lnTo>
                  <a:pt x="196950" y="108276"/>
                </a:lnTo>
                <a:lnTo>
                  <a:pt x="196127" y="110841"/>
                </a:lnTo>
                <a:lnTo>
                  <a:pt x="193688" y="111697"/>
                </a:lnTo>
                <a:cubicBezTo>
                  <a:pt x="194353" y="109638"/>
                  <a:pt x="195082" y="107358"/>
                  <a:pt x="195842" y="105014"/>
                </a:cubicBezTo>
                <a:close/>
                <a:moveTo>
                  <a:pt x="173040" y="105711"/>
                </a:moveTo>
                <a:lnTo>
                  <a:pt x="180640" y="106566"/>
                </a:lnTo>
                <a:lnTo>
                  <a:pt x="180324" y="111855"/>
                </a:lnTo>
                <a:lnTo>
                  <a:pt x="172026" y="110778"/>
                </a:lnTo>
                <a:lnTo>
                  <a:pt x="173040" y="105711"/>
                </a:lnTo>
                <a:close/>
                <a:moveTo>
                  <a:pt x="181115" y="106630"/>
                </a:moveTo>
                <a:lnTo>
                  <a:pt x="185802" y="107168"/>
                </a:lnTo>
                <a:lnTo>
                  <a:pt x="185422" y="112520"/>
                </a:lnTo>
                <a:lnTo>
                  <a:pt x="180767" y="111918"/>
                </a:lnTo>
                <a:lnTo>
                  <a:pt x="181115" y="106630"/>
                </a:lnTo>
                <a:close/>
                <a:moveTo>
                  <a:pt x="186246" y="107231"/>
                </a:moveTo>
                <a:lnTo>
                  <a:pt x="191693" y="107865"/>
                </a:lnTo>
                <a:lnTo>
                  <a:pt x="193023" y="111950"/>
                </a:lnTo>
                <a:lnTo>
                  <a:pt x="189761" y="113090"/>
                </a:lnTo>
                <a:lnTo>
                  <a:pt x="185897" y="112583"/>
                </a:lnTo>
                <a:lnTo>
                  <a:pt x="186246" y="107231"/>
                </a:lnTo>
                <a:close/>
                <a:moveTo>
                  <a:pt x="249331" y="106028"/>
                </a:moveTo>
                <a:cubicBezTo>
                  <a:pt x="249331" y="106059"/>
                  <a:pt x="249331" y="106091"/>
                  <a:pt x="249331" y="106123"/>
                </a:cubicBezTo>
                <a:lnTo>
                  <a:pt x="250692" y="109955"/>
                </a:lnTo>
                <a:lnTo>
                  <a:pt x="243060" y="113122"/>
                </a:lnTo>
                <a:lnTo>
                  <a:pt x="241730" y="109258"/>
                </a:lnTo>
                <a:lnTo>
                  <a:pt x="249331" y="106028"/>
                </a:lnTo>
                <a:close/>
                <a:moveTo>
                  <a:pt x="277548" y="105489"/>
                </a:moveTo>
                <a:lnTo>
                  <a:pt x="280810" y="110176"/>
                </a:lnTo>
                <a:lnTo>
                  <a:pt x="276756" y="113533"/>
                </a:lnTo>
                <a:lnTo>
                  <a:pt x="273399" y="108498"/>
                </a:lnTo>
                <a:cubicBezTo>
                  <a:pt x="274793" y="107485"/>
                  <a:pt x="276154" y="106503"/>
                  <a:pt x="277548" y="105489"/>
                </a:cubicBezTo>
                <a:close/>
                <a:moveTo>
                  <a:pt x="162716" y="110018"/>
                </a:moveTo>
                <a:lnTo>
                  <a:pt x="171456" y="111158"/>
                </a:lnTo>
                <a:lnTo>
                  <a:pt x="170918" y="113882"/>
                </a:lnTo>
                <a:lnTo>
                  <a:pt x="162399" y="112425"/>
                </a:lnTo>
                <a:lnTo>
                  <a:pt x="162716" y="110018"/>
                </a:lnTo>
                <a:close/>
                <a:moveTo>
                  <a:pt x="127025" y="108435"/>
                </a:moveTo>
                <a:lnTo>
                  <a:pt x="132630" y="109511"/>
                </a:lnTo>
                <a:lnTo>
                  <a:pt x="131838" y="113913"/>
                </a:lnTo>
                <a:cubicBezTo>
                  <a:pt x="129780" y="112963"/>
                  <a:pt x="127848" y="112077"/>
                  <a:pt x="126645" y="111475"/>
                </a:cubicBezTo>
                <a:lnTo>
                  <a:pt x="127025" y="108435"/>
                </a:lnTo>
                <a:close/>
                <a:moveTo>
                  <a:pt x="238563" y="107105"/>
                </a:moveTo>
                <a:lnTo>
                  <a:pt x="239482" y="109733"/>
                </a:lnTo>
                <a:lnTo>
                  <a:pt x="229632" y="113913"/>
                </a:lnTo>
                <a:lnTo>
                  <a:pt x="228682" y="111063"/>
                </a:lnTo>
                <a:lnTo>
                  <a:pt x="238563" y="107105"/>
                </a:lnTo>
                <a:close/>
                <a:moveTo>
                  <a:pt x="226244" y="105236"/>
                </a:moveTo>
                <a:lnTo>
                  <a:pt x="227384" y="108625"/>
                </a:lnTo>
                <a:lnTo>
                  <a:pt x="213830" y="114198"/>
                </a:lnTo>
                <a:cubicBezTo>
                  <a:pt x="213323" y="112773"/>
                  <a:pt x="212848" y="111348"/>
                  <a:pt x="212373" y="109986"/>
                </a:cubicBezTo>
                <a:lnTo>
                  <a:pt x="212404" y="109986"/>
                </a:lnTo>
                <a:lnTo>
                  <a:pt x="226244" y="105236"/>
                </a:lnTo>
                <a:close/>
                <a:moveTo>
                  <a:pt x="171900" y="111190"/>
                </a:moveTo>
                <a:lnTo>
                  <a:pt x="180260" y="112298"/>
                </a:lnTo>
                <a:lnTo>
                  <a:pt x="180070" y="115402"/>
                </a:lnTo>
                <a:lnTo>
                  <a:pt x="171361" y="113945"/>
                </a:lnTo>
                <a:lnTo>
                  <a:pt x="171900" y="111190"/>
                </a:lnTo>
                <a:close/>
                <a:moveTo>
                  <a:pt x="210283" y="106820"/>
                </a:moveTo>
                <a:lnTo>
                  <a:pt x="211834" y="111222"/>
                </a:lnTo>
                <a:lnTo>
                  <a:pt x="199832" y="115402"/>
                </a:lnTo>
                <a:lnTo>
                  <a:pt x="198375" y="111031"/>
                </a:lnTo>
                <a:lnTo>
                  <a:pt x="210283" y="106820"/>
                </a:lnTo>
                <a:close/>
                <a:moveTo>
                  <a:pt x="133073" y="109575"/>
                </a:moveTo>
                <a:lnTo>
                  <a:pt x="138046" y="110525"/>
                </a:lnTo>
                <a:cubicBezTo>
                  <a:pt x="137697" y="112552"/>
                  <a:pt x="137380" y="114452"/>
                  <a:pt x="137095" y="116162"/>
                </a:cubicBezTo>
                <a:cubicBezTo>
                  <a:pt x="135544" y="115560"/>
                  <a:pt x="133897" y="114832"/>
                  <a:pt x="132282" y="114103"/>
                </a:cubicBezTo>
                <a:lnTo>
                  <a:pt x="132282" y="114072"/>
                </a:lnTo>
                <a:lnTo>
                  <a:pt x="133073" y="109575"/>
                </a:lnTo>
                <a:close/>
                <a:moveTo>
                  <a:pt x="227511" y="109068"/>
                </a:moveTo>
                <a:lnTo>
                  <a:pt x="228112" y="110778"/>
                </a:lnTo>
                <a:lnTo>
                  <a:pt x="214526" y="116194"/>
                </a:lnTo>
                <a:cubicBezTo>
                  <a:pt x="214336" y="115687"/>
                  <a:pt x="214146" y="115148"/>
                  <a:pt x="213988" y="114642"/>
                </a:cubicBezTo>
                <a:lnTo>
                  <a:pt x="227511" y="109068"/>
                </a:lnTo>
                <a:close/>
                <a:moveTo>
                  <a:pt x="265450" y="99156"/>
                </a:moveTo>
                <a:lnTo>
                  <a:pt x="272132" y="108276"/>
                </a:lnTo>
                <a:cubicBezTo>
                  <a:pt x="267730" y="111380"/>
                  <a:pt x="263518" y="114293"/>
                  <a:pt x="260636" y="116194"/>
                </a:cubicBezTo>
                <a:lnTo>
                  <a:pt x="257628" y="107580"/>
                </a:lnTo>
                <a:lnTo>
                  <a:pt x="257691" y="107580"/>
                </a:lnTo>
                <a:cubicBezTo>
                  <a:pt x="257786" y="107548"/>
                  <a:pt x="257850" y="107390"/>
                  <a:pt x="257818" y="107295"/>
                </a:cubicBezTo>
                <a:cubicBezTo>
                  <a:pt x="257772" y="107202"/>
                  <a:pt x="257691" y="107143"/>
                  <a:pt x="257602" y="107143"/>
                </a:cubicBezTo>
                <a:cubicBezTo>
                  <a:pt x="257569" y="107143"/>
                  <a:pt x="257535" y="107151"/>
                  <a:pt x="257501" y="107168"/>
                </a:cubicBezTo>
                <a:lnTo>
                  <a:pt x="256108" y="103178"/>
                </a:lnTo>
                <a:lnTo>
                  <a:pt x="265450" y="99156"/>
                </a:lnTo>
                <a:close/>
                <a:moveTo>
                  <a:pt x="155812" y="108973"/>
                </a:moveTo>
                <a:lnTo>
                  <a:pt x="159264" y="109480"/>
                </a:lnTo>
                <a:lnTo>
                  <a:pt x="158250" y="116605"/>
                </a:lnTo>
                <a:lnTo>
                  <a:pt x="154735" y="115718"/>
                </a:lnTo>
                <a:lnTo>
                  <a:pt x="155812" y="108973"/>
                </a:lnTo>
                <a:close/>
                <a:moveTo>
                  <a:pt x="162304" y="112868"/>
                </a:moveTo>
                <a:lnTo>
                  <a:pt x="170855" y="114325"/>
                </a:lnTo>
                <a:lnTo>
                  <a:pt x="170316" y="116890"/>
                </a:lnTo>
                <a:lnTo>
                  <a:pt x="162051" y="115243"/>
                </a:lnTo>
                <a:lnTo>
                  <a:pt x="162304" y="112868"/>
                </a:lnTo>
                <a:close/>
                <a:moveTo>
                  <a:pt x="159707" y="109543"/>
                </a:moveTo>
                <a:lnTo>
                  <a:pt x="162241" y="109955"/>
                </a:lnTo>
                <a:lnTo>
                  <a:pt x="161259" y="117397"/>
                </a:lnTo>
                <a:lnTo>
                  <a:pt x="158725" y="116732"/>
                </a:lnTo>
                <a:lnTo>
                  <a:pt x="159707" y="109543"/>
                </a:lnTo>
                <a:close/>
                <a:moveTo>
                  <a:pt x="139661" y="106503"/>
                </a:moveTo>
                <a:lnTo>
                  <a:pt x="142701" y="106946"/>
                </a:lnTo>
                <a:lnTo>
                  <a:pt x="140896" y="117650"/>
                </a:lnTo>
                <a:cubicBezTo>
                  <a:pt x="140167" y="117397"/>
                  <a:pt x="139122" y="117017"/>
                  <a:pt x="137951" y="116510"/>
                </a:cubicBezTo>
                <a:cubicBezTo>
                  <a:pt x="138426" y="113692"/>
                  <a:pt x="139027" y="110240"/>
                  <a:pt x="139661" y="106535"/>
                </a:cubicBezTo>
                <a:lnTo>
                  <a:pt x="139661" y="106503"/>
                </a:lnTo>
                <a:close/>
                <a:moveTo>
                  <a:pt x="281063" y="110556"/>
                </a:moveTo>
                <a:lnTo>
                  <a:pt x="283723" y="114388"/>
                </a:lnTo>
                <a:lnTo>
                  <a:pt x="279575" y="117840"/>
                </a:lnTo>
                <a:lnTo>
                  <a:pt x="277009" y="113913"/>
                </a:lnTo>
                <a:lnTo>
                  <a:pt x="281063" y="110556"/>
                </a:lnTo>
                <a:close/>
                <a:moveTo>
                  <a:pt x="239640" y="110176"/>
                </a:moveTo>
                <a:lnTo>
                  <a:pt x="240938" y="114008"/>
                </a:lnTo>
                <a:lnTo>
                  <a:pt x="231058" y="118125"/>
                </a:lnTo>
                <a:lnTo>
                  <a:pt x="229791" y="114357"/>
                </a:lnTo>
                <a:lnTo>
                  <a:pt x="239640" y="110176"/>
                </a:lnTo>
                <a:close/>
                <a:moveTo>
                  <a:pt x="143144" y="107010"/>
                </a:moveTo>
                <a:lnTo>
                  <a:pt x="145266" y="107326"/>
                </a:lnTo>
                <a:lnTo>
                  <a:pt x="143524" y="118189"/>
                </a:lnTo>
                <a:cubicBezTo>
                  <a:pt x="142701" y="118062"/>
                  <a:pt x="142131" y="117967"/>
                  <a:pt x="141909" y="117935"/>
                </a:cubicBezTo>
                <a:cubicBezTo>
                  <a:pt x="141719" y="117904"/>
                  <a:pt x="141529" y="117872"/>
                  <a:pt x="141339" y="117809"/>
                </a:cubicBezTo>
                <a:lnTo>
                  <a:pt x="143144" y="107010"/>
                </a:lnTo>
                <a:close/>
                <a:moveTo>
                  <a:pt x="145709" y="107421"/>
                </a:moveTo>
                <a:lnTo>
                  <a:pt x="147451" y="107675"/>
                </a:lnTo>
                <a:lnTo>
                  <a:pt x="145709" y="118600"/>
                </a:lnTo>
                <a:lnTo>
                  <a:pt x="143999" y="118252"/>
                </a:lnTo>
                <a:lnTo>
                  <a:pt x="145709" y="107421"/>
                </a:lnTo>
                <a:close/>
                <a:moveTo>
                  <a:pt x="171266" y="114388"/>
                </a:moveTo>
                <a:lnTo>
                  <a:pt x="180039" y="115877"/>
                </a:lnTo>
                <a:lnTo>
                  <a:pt x="179849" y="118759"/>
                </a:lnTo>
                <a:lnTo>
                  <a:pt x="170760" y="116954"/>
                </a:lnTo>
                <a:lnTo>
                  <a:pt x="171266" y="114388"/>
                </a:lnTo>
                <a:close/>
                <a:moveTo>
                  <a:pt x="147895" y="107738"/>
                </a:moveTo>
                <a:lnTo>
                  <a:pt x="150998" y="108213"/>
                </a:lnTo>
                <a:lnTo>
                  <a:pt x="149193" y="119297"/>
                </a:lnTo>
                <a:lnTo>
                  <a:pt x="146121" y="118727"/>
                </a:lnTo>
                <a:lnTo>
                  <a:pt x="147895" y="107738"/>
                </a:lnTo>
                <a:close/>
                <a:moveTo>
                  <a:pt x="211993" y="111665"/>
                </a:moveTo>
                <a:cubicBezTo>
                  <a:pt x="212309" y="112615"/>
                  <a:pt x="212658" y="113565"/>
                  <a:pt x="212975" y="114547"/>
                </a:cubicBezTo>
                <a:lnTo>
                  <a:pt x="201162" y="119424"/>
                </a:lnTo>
                <a:lnTo>
                  <a:pt x="199990" y="115845"/>
                </a:lnTo>
                <a:lnTo>
                  <a:pt x="211993" y="111665"/>
                </a:lnTo>
                <a:close/>
                <a:moveTo>
                  <a:pt x="257216" y="107770"/>
                </a:moveTo>
                <a:lnTo>
                  <a:pt x="260225" y="116479"/>
                </a:lnTo>
                <a:cubicBezTo>
                  <a:pt x="259148" y="117239"/>
                  <a:pt x="258040" y="117904"/>
                  <a:pt x="256900" y="118537"/>
                </a:cubicBezTo>
                <a:cubicBezTo>
                  <a:pt x="256836" y="118537"/>
                  <a:pt x="255949" y="118885"/>
                  <a:pt x="254461" y="119455"/>
                </a:cubicBezTo>
                <a:lnTo>
                  <a:pt x="251262" y="110240"/>
                </a:lnTo>
                <a:lnTo>
                  <a:pt x="257216" y="107770"/>
                </a:lnTo>
                <a:close/>
                <a:moveTo>
                  <a:pt x="228239" y="111222"/>
                </a:moveTo>
                <a:lnTo>
                  <a:pt x="229221" y="114103"/>
                </a:lnTo>
                <a:lnTo>
                  <a:pt x="221303" y="117460"/>
                </a:lnTo>
                <a:lnTo>
                  <a:pt x="215698" y="119709"/>
                </a:lnTo>
                <a:cubicBezTo>
                  <a:pt x="215381" y="118664"/>
                  <a:pt x="215033" y="117650"/>
                  <a:pt x="214685" y="116637"/>
                </a:cubicBezTo>
                <a:lnTo>
                  <a:pt x="214653" y="116637"/>
                </a:lnTo>
                <a:lnTo>
                  <a:pt x="228239" y="111222"/>
                </a:lnTo>
                <a:close/>
                <a:moveTo>
                  <a:pt x="151473" y="108276"/>
                </a:moveTo>
                <a:lnTo>
                  <a:pt x="155432" y="108878"/>
                </a:lnTo>
                <a:lnTo>
                  <a:pt x="153627" y="120184"/>
                </a:lnTo>
                <a:cubicBezTo>
                  <a:pt x="152233" y="119899"/>
                  <a:pt x="150903" y="119645"/>
                  <a:pt x="149668" y="119392"/>
                </a:cubicBezTo>
                <a:lnTo>
                  <a:pt x="151473" y="108276"/>
                </a:lnTo>
                <a:close/>
                <a:moveTo>
                  <a:pt x="213133" y="114990"/>
                </a:moveTo>
                <a:cubicBezTo>
                  <a:pt x="213323" y="115497"/>
                  <a:pt x="213481" y="116004"/>
                  <a:pt x="213671" y="116542"/>
                </a:cubicBezTo>
                <a:lnTo>
                  <a:pt x="201795" y="121292"/>
                </a:lnTo>
                <a:lnTo>
                  <a:pt x="201320" y="119867"/>
                </a:lnTo>
                <a:lnTo>
                  <a:pt x="213133" y="114990"/>
                </a:lnTo>
                <a:close/>
                <a:moveTo>
                  <a:pt x="180735" y="112393"/>
                </a:moveTo>
                <a:lnTo>
                  <a:pt x="189286" y="113502"/>
                </a:lnTo>
                <a:lnTo>
                  <a:pt x="180165" y="121387"/>
                </a:lnTo>
                <a:lnTo>
                  <a:pt x="180735" y="112393"/>
                </a:lnTo>
                <a:close/>
                <a:moveTo>
                  <a:pt x="229347" y="114547"/>
                </a:moveTo>
                <a:lnTo>
                  <a:pt x="230614" y="118315"/>
                </a:lnTo>
                <a:lnTo>
                  <a:pt x="222919" y="121514"/>
                </a:lnTo>
                <a:lnTo>
                  <a:pt x="221684" y="117809"/>
                </a:lnTo>
                <a:lnTo>
                  <a:pt x="229347" y="114547"/>
                </a:lnTo>
                <a:close/>
                <a:moveTo>
                  <a:pt x="154703" y="116130"/>
                </a:moveTo>
                <a:lnTo>
                  <a:pt x="161259" y="117809"/>
                </a:lnTo>
                <a:lnTo>
                  <a:pt x="160752" y="121704"/>
                </a:lnTo>
                <a:cubicBezTo>
                  <a:pt x="158504" y="121229"/>
                  <a:pt x="156224" y="120754"/>
                  <a:pt x="154038" y="120279"/>
                </a:cubicBezTo>
                <a:lnTo>
                  <a:pt x="154703" y="116130"/>
                </a:lnTo>
                <a:close/>
                <a:moveTo>
                  <a:pt x="250851" y="110398"/>
                </a:moveTo>
                <a:lnTo>
                  <a:pt x="254049" y="119582"/>
                </a:lnTo>
                <a:lnTo>
                  <a:pt x="246290" y="122496"/>
                </a:lnTo>
                <a:lnTo>
                  <a:pt x="243218" y="113565"/>
                </a:lnTo>
                <a:lnTo>
                  <a:pt x="250851" y="110398"/>
                </a:lnTo>
                <a:close/>
                <a:moveTo>
                  <a:pt x="197932" y="111158"/>
                </a:moveTo>
                <a:lnTo>
                  <a:pt x="200750" y="119582"/>
                </a:lnTo>
                <a:lnTo>
                  <a:pt x="193340" y="122622"/>
                </a:lnTo>
                <a:lnTo>
                  <a:pt x="196855" y="111570"/>
                </a:lnTo>
                <a:lnTo>
                  <a:pt x="197932" y="111158"/>
                </a:lnTo>
                <a:close/>
                <a:moveTo>
                  <a:pt x="85063" y="104508"/>
                </a:moveTo>
                <a:cubicBezTo>
                  <a:pt x="90542" y="104793"/>
                  <a:pt x="99409" y="105331"/>
                  <a:pt x="103083" y="106091"/>
                </a:cubicBezTo>
                <a:lnTo>
                  <a:pt x="102766" y="122939"/>
                </a:lnTo>
                <a:lnTo>
                  <a:pt x="94691" y="115022"/>
                </a:lnTo>
                <a:cubicBezTo>
                  <a:pt x="94564" y="114895"/>
                  <a:pt x="94437" y="114800"/>
                  <a:pt x="94311" y="114768"/>
                </a:cubicBezTo>
                <a:cubicBezTo>
                  <a:pt x="94216" y="114737"/>
                  <a:pt x="90289" y="113217"/>
                  <a:pt x="84271" y="111602"/>
                </a:cubicBezTo>
                <a:lnTo>
                  <a:pt x="85063" y="104508"/>
                </a:lnTo>
                <a:close/>
                <a:moveTo>
                  <a:pt x="104160" y="98617"/>
                </a:moveTo>
                <a:lnTo>
                  <a:pt x="117239" y="109416"/>
                </a:lnTo>
                <a:cubicBezTo>
                  <a:pt x="117271" y="109448"/>
                  <a:pt x="117334" y="109480"/>
                  <a:pt x="117366" y="109480"/>
                </a:cubicBezTo>
                <a:lnTo>
                  <a:pt x="126265" y="112298"/>
                </a:lnTo>
                <a:cubicBezTo>
                  <a:pt x="126835" y="112552"/>
                  <a:pt x="132503" y="115243"/>
                  <a:pt x="136937" y="117080"/>
                </a:cubicBezTo>
                <a:cubicBezTo>
                  <a:pt x="136430" y="119867"/>
                  <a:pt x="136082" y="122052"/>
                  <a:pt x="135860" y="123351"/>
                </a:cubicBezTo>
                <a:cubicBezTo>
                  <a:pt x="134974" y="122907"/>
                  <a:pt x="134182" y="122274"/>
                  <a:pt x="133549" y="121514"/>
                </a:cubicBezTo>
                <a:cubicBezTo>
                  <a:pt x="129083" y="115687"/>
                  <a:pt x="124966" y="114388"/>
                  <a:pt x="120976" y="113122"/>
                </a:cubicBezTo>
                <a:cubicBezTo>
                  <a:pt x="120026" y="112805"/>
                  <a:pt x="119012" y="112488"/>
                  <a:pt x="118031" y="112140"/>
                </a:cubicBezTo>
                <a:cubicBezTo>
                  <a:pt x="115782" y="111253"/>
                  <a:pt x="113724" y="109701"/>
                  <a:pt x="111729" y="108213"/>
                </a:cubicBezTo>
                <a:cubicBezTo>
                  <a:pt x="109417" y="106471"/>
                  <a:pt x="107041" y="104666"/>
                  <a:pt x="104318" y="103969"/>
                </a:cubicBezTo>
                <a:lnTo>
                  <a:pt x="104065" y="103906"/>
                </a:lnTo>
                <a:lnTo>
                  <a:pt x="104160" y="98617"/>
                </a:lnTo>
                <a:close/>
                <a:moveTo>
                  <a:pt x="162019" y="115655"/>
                </a:moveTo>
                <a:lnTo>
                  <a:pt x="170253" y="117302"/>
                </a:lnTo>
                <a:lnTo>
                  <a:pt x="169018" y="123446"/>
                </a:lnTo>
                <a:lnTo>
                  <a:pt x="161227" y="121799"/>
                </a:lnTo>
                <a:lnTo>
                  <a:pt x="162019" y="115655"/>
                </a:lnTo>
                <a:close/>
                <a:moveTo>
                  <a:pt x="221240" y="117999"/>
                </a:moveTo>
                <a:lnTo>
                  <a:pt x="222507" y="121704"/>
                </a:lnTo>
                <a:lnTo>
                  <a:pt x="217187" y="123921"/>
                </a:lnTo>
                <a:cubicBezTo>
                  <a:pt x="216743" y="122654"/>
                  <a:pt x="216300" y="121387"/>
                  <a:pt x="215888" y="120152"/>
                </a:cubicBezTo>
                <a:lnTo>
                  <a:pt x="221240" y="117999"/>
                </a:lnTo>
                <a:close/>
                <a:moveTo>
                  <a:pt x="195778" y="111950"/>
                </a:moveTo>
                <a:lnTo>
                  <a:pt x="192200" y="123097"/>
                </a:lnTo>
                <a:lnTo>
                  <a:pt x="189634" y="124174"/>
                </a:lnTo>
                <a:lnTo>
                  <a:pt x="189888" y="123287"/>
                </a:lnTo>
                <a:cubicBezTo>
                  <a:pt x="189951" y="123129"/>
                  <a:pt x="191376" y="118854"/>
                  <a:pt x="193340" y="112805"/>
                </a:cubicBezTo>
                <a:lnTo>
                  <a:pt x="195778" y="111950"/>
                </a:lnTo>
                <a:close/>
                <a:moveTo>
                  <a:pt x="272639" y="109005"/>
                </a:moveTo>
                <a:lnTo>
                  <a:pt x="276028" y="114135"/>
                </a:lnTo>
                <a:lnTo>
                  <a:pt x="263297" y="124712"/>
                </a:lnTo>
                <a:lnTo>
                  <a:pt x="260922" y="117112"/>
                </a:lnTo>
                <a:cubicBezTo>
                  <a:pt x="263867" y="115148"/>
                  <a:pt x="268174" y="112172"/>
                  <a:pt x="272639" y="109005"/>
                </a:cubicBezTo>
                <a:close/>
                <a:moveTo>
                  <a:pt x="213798" y="116954"/>
                </a:moveTo>
                <a:cubicBezTo>
                  <a:pt x="214146" y="117967"/>
                  <a:pt x="214495" y="119012"/>
                  <a:pt x="214875" y="120057"/>
                </a:cubicBezTo>
                <a:lnTo>
                  <a:pt x="202935" y="124839"/>
                </a:lnTo>
                <a:lnTo>
                  <a:pt x="201922" y="121704"/>
                </a:lnTo>
                <a:lnTo>
                  <a:pt x="213798" y="116954"/>
                </a:lnTo>
                <a:close/>
                <a:moveTo>
                  <a:pt x="200877" y="120025"/>
                </a:moveTo>
                <a:lnTo>
                  <a:pt x="201352" y="121451"/>
                </a:lnTo>
                <a:lnTo>
                  <a:pt x="192611" y="124934"/>
                </a:lnTo>
                <a:lnTo>
                  <a:pt x="193150" y="123192"/>
                </a:lnTo>
                <a:lnTo>
                  <a:pt x="200877" y="120025"/>
                </a:lnTo>
                <a:close/>
                <a:moveTo>
                  <a:pt x="170728" y="117397"/>
                </a:moveTo>
                <a:lnTo>
                  <a:pt x="179880" y="119202"/>
                </a:lnTo>
                <a:lnTo>
                  <a:pt x="179722" y="121767"/>
                </a:lnTo>
                <a:lnTo>
                  <a:pt x="175985" y="124997"/>
                </a:lnTo>
                <a:lnTo>
                  <a:pt x="169398" y="123572"/>
                </a:lnTo>
                <a:lnTo>
                  <a:pt x="170728" y="117397"/>
                </a:lnTo>
                <a:close/>
                <a:moveTo>
                  <a:pt x="192041" y="123667"/>
                </a:moveTo>
                <a:lnTo>
                  <a:pt x="191503" y="125378"/>
                </a:lnTo>
                <a:lnTo>
                  <a:pt x="188938" y="126391"/>
                </a:lnTo>
                <a:lnTo>
                  <a:pt x="189444" y="124744"/>
                </a:lnTo>
                <a:lnTo>
                  <a:pt x="192041" y="123667"/>
                </a:lnTo>
                <a:close/>
                <a:moveTo>
                  <a:pt x="241097" y="114452"/>
                </a:moveTo>
                <a:lnTo>
                  <a:pt x="244137" y="123351"/>
                </a:lnTo>
                <a:lnTo>
                  <a:pt x="234098" y="127151"/>
                </a:lnTo>
                <a:lnTo>
                  <a:pt x="231216" y="118569"/>
                </a:lnTo>
                <a:lnTo>
                  <a:pt x="241097" y="114452"/>
                </a:lnTo>
                <a:close/>
                <a:moveTo>
                  <a:pt x="260510" y="117365"/>
                </a:moveTo>
                <a:lnTo>
                  <a:pt x="262885" y="124966"/>
                </a:lnTo>
                <a:lnTo>
                  <a:pt x="257216" y="127309"/>
                </a:lnTo>
                <a:lnTo>
                  <a:pt x="254778" y="120310"/>
                </a:lnTo>
                <a:cubicBezTo>
                  <a:pt x="256234" y="119740"/>
                  <a:pt x="257121" y="119424"/>
                  <a:pt x="257185" y="119392"/>
                </a:cubicBezTo>
                <a:cubicBezTo>
                  <a:pt x="258325" y="118790"/>
                  <a:pt x="259465" y="118125"/>
                  <a:pt x="260510" y="117365"/>
                </a:cubicBezTo>
                <a:close/>
                <a:moveTo>
                  <a:pt x="192833" y="112963"/>
                </a:moveTo>
                <a:cubicBezTo>
                  <a:pt x="190933" y="118822"/>
                  <a:pt x="189571" y="122971"/>
                  <a:pt x="189539" y="123097"/>
                </a:cubicBezTo>
                <a:lnTo>
                  <a:pt x="189128" y="124332"/>
                </a:lnTo>
                <a:lnTo>
                  <a:pt x="179722" y="128228"/>
                </a:lnTo>
                <a:cubicBezTo>
                  <a:pt x="178899" y="127183"/>
                  <a:pt x="177949" y="126233"/>
                  <a:pt x="176935" y="125409"/>
                </a:cubicBezTo>
                <a:lnTo>
                  <a:pt x="179944" y="122812"/>
                </a:lnTo>
                <a:cubicBezTo>
                  <a:pt x="180039" y="122781"/>
                  <a:pt x="180102" y="122717"/>
                  <a:pt x="180134" y="122622"/>
                </a:cubicBezTo>
                <a:lnTo>
                  <a:pt x="190204" y="113882"/>
                </a:lnTo>
                <a:lnTo>
                  <a:pt x="192833" y="112963"/>
                </a:lnTo>
                <a:close/>
                <a:moveTo>
                  <a:pt x="215096" y="120437"/>
                </a:moveTo>
                <a:cubicBezTo>
                  <a:pt x="215508" y="121672"/>
                  <a:pt x="215951" y="122939"/>
                  <a:pt x="216395" y="124206"/>
                </a:cubicBezTo>
                <a:lnTo>
                  <a:pt x="204456" y="129178"/>
                </a:lnTo>
                <a:lnTo>
                  <a:pt x="203157" y="125219"/>
                </a:lnTo>
                <a:lnTo>
                  <a:pt x="215096" y="120437"/>
                </a:lnTo>
                <a:close/>
                <a:moveTo>
                  <a:pt x="276281" y="114515"/>
                </a:moveTo>
                <a:lnTo>
                  <a:pt x="278878" y="118410"/>
                </a:lnTo>
                <a:lnTo>
                  <a:pt x="265007" y="129399"/>
                </a:lnTo>
                <a:lnTo>
                  <a:pt x="263423" y="125187"/>
                </a:lnTo>
                <a:lnTo>
                  <a:pt x="276281" y="114515"/>
                </a:lnTo>
                <a:close/>
                <a:moveTo>
                  <a:pt x="201510" y="121894"/>
                </a:moveTo>
                <a:lnTo>
                  <a:pt x="202524" y="124997"/>
                </a:lnTo>
                <a:lnTo>
                  <a:pt x="191123" y="129589"/>
                </a:lnTo>
                <a:lnTo>
                  <a:pt x="192421" y="125504"/>
                </a:lnTo>
                <a:lnTo>
                  <a:pt x="201510" y="121894"/>
                </a:lnTo>
                <a:close/>
                <a:moveTo>
                  <a:pt x="188969" y="124902"/>
                </a:moveTo>
                <a:lnTo>
                  <a:pt x="188368" y="126644"/>
                </a:lnTo>
                <a:lnTo>
                  <a:pt x="180799" y="129653"/>
                </a:lnTo>
                <a:cubicBezTo>
                  <a:pt x="180514" y="129304"/>
                  <a:pt x="180260" y="128956"/>
                  <a:pt x="179975" y="128639"/>
                </a:cubicBezTo>
                <a:lnTo>
                  <a:pt x="188969" y="124902"/>
                </a:lnTo>
                <a:close/>
                <a:moveTo>
                  <a:pt x="137760" y="117492"/>
                </a:moveTo>
                <a:cubicBezTo>
                  <a:pt x="139629" y="118252"/>
                  <a:pt x="141149" y="118790"/>
                  <a:pt x="141814" y="118854"/>
                </a:cubicBezTo>
                <a:cubicBezTo>
                  <a:pt x="142923" y="118949"/>
                  <a:pt x="152075" y="120849"/>
                  <a:pt x="160594" y="122654"/>
                </a:cubicBezTo>
                <a:lnTo>
                  <a:pt x="159675" y="129938"/>
                </a:lnTo>
                <a:cubicBezTo>
                  <a:pt x="155337" y="128608"/>
                  <a:pt x="151188" y="127689"/>
                  <a:pt x="147388" y="126834"/>
                </a:cubicBezTo>
                <a:cubicBezTo>
                  <a:pt x="143049" y="125884"/>
                  <a:pt x="139312" y="125061"/>
                  <a:pt x="136684" y="123826"/>
                </a:cubicBezTo>
                <a:cubicBezTo>
                  <a:pt x="136874" y="122622"/>
                  <a:pt x="137285" y="120374"/>
                  <a:pt x="137760" y="117492"/>
                </a:cubicBezTo>
                <a:close/>
                <a:moveTo>
                  <a:pt x="230773" y="118759"/>
                </a:moveTo>
                <a:lnTo>
                  <a:pt x="233654" y="127309"/>
                </a:lnTo>
                <a:lnTo>
                  <a:pt x="225896" y="130286"/>
                </a:lnTo>
                <a:lnTo>
                  <a:pt x="223077" y="121989"/>
                </a:lnTo>
                <a:lnTo>
                  <a:pt x="230773" y="118759"/>
                </a:lnTo>
                <a:close/>
                <a:moveTo>
                  <a:pt x="254334" y="120469"/>
                </a:moveTo>
                <a:lnTo>
                  <a:pt x="256773" y="127468"/>
                </a:lnTo>
                <a:lnTo>
                  <a:pt x="249077" y="130603"/>
                </a:lnTo>
                <a:lnTo>
                  <a:pt x="246607" y="123382"/>
                </a:lnTo>
                <a:lnTo>
                  <a:pt x="254334" y="120469"/>
                </a:lnTo>
                <a:close/>
                <a:moveTo>
                  <a:pt x="191313" y="125948"/>
                </a:moveTo>
                <a:lnTo>
                  <a:pt x="190014" y="130064"/>
                </a:lnTo>
                <a:lnTo>
                  <a:pt x="187418" y="131078"/>
                </a:lnTo>
                <a:lnTo>
                  <a:pt x="188748" y="126961"/>
                </a:lnTo>
                <a:lnTo>
                  <a:pt x="191313" y="125948"/>
                </a:lnTo>
                <a:close/>
                <a:moveTo>
                  <a:pt x="263043" y="125409"/>
                </a:moveTo>
                <a:lnTo>
                  <a:pt x="264627" y="129684"/>
                </a:lnTo>
                <a:lnTo>
                  <a:pt x="264500" y="129811"/>
                </a:lnTo>
                <a:lnTo>
                  <a:pt x="258863" y="132091"/>
                </a:lnTo>
                <a:lnTo>
                  <a:pt x="257375" y="127721"/>
                </a:lnTo>
                <a:lnTo>
                  <a:pt x="263043" y="125409"/>
                </a:lnTo>
                <a:close/>
                <a:moveTo>
                  <a:pt x="222697" y="122084"/>
                </a:moveTo>
                <a:lnTo>
                  <a:pt x="225515" y="130413"/>
                </a:lnTo>
                <a:lnTo>
                  <a:pt x="220195" y="132440"/>
                </a:lnTo>
                <a:cubicBezTo>
                  <a:pt x="219213" y="129748"/>
                  <a:pt x="218263" y="127024"/>
                  <a:pt x="217345" y="124332"/>
                </a:cubicBezTo>
                <a:lnTo>
                  <a:pt x="217377" y="124301"/>
                </a:lnTo>
                <a:lnTo>
                  <a:pt x="222697" y="122084"/>
                </a:lnTo>
                <a:close/>
                <a:moveTo>
                  <a:pt x="188241" y="127151"/>
                </a:moveTo>
                <a:lnTo>
                  <a:pt x="186943" y="131268"/>
                </a:lnTo>
                <a:lnTo>
                  <a:pt x="183269" y="132725"/>
                </a:lnTo>
                <a:cubicBezTo>
                  <a:pt x="182541" y="131743"/>
                  <a:pt x="181844" y="130825"/>
                  <a:pt x="181179" y="129969"/>
                </a:cubicBezTo>
                <a:lnTo>
                  <a:pt x="188241" y="127151"/>
                </a:lnTo>
                <a:close/>
                <a:moveTo>
                  <a:pt x="279100" y="118790"/>
                </a:moveTo>
                <a:lnTo>
                  <a:pt x="281918" y="123034"/>
                </a:lnTo>
                <a:lnTo>
                  <a:pt x="266242" y="132788"/>
                </a:lnTo>
                <a:lnTo>
                  <a:pt x="265165" y="129843"/>
                </a:lnTo>
                <a:lnTo>
                  <a:pt x="279100" y="118790"/>
                </a:lnTo>
                <a:close/>
                <a:moveTo>
                  <a:pt x="256931" y="127911"/>
                </a:moveTo>
                <a:lnTo>
                  <a:pt x="258451" y="132250"/>
                </a:lnTo>
                <a:lnTo>
                  <a:pt x="250724" y="135385"/>
                </a:lnTo>
                <a:lnTo>
                  <a:pt x="249236" y="131046"/>
                </a:lnTo>
                <a:lnTo>
                  <a:pt x="256931" y="127911"/>
                </a:lnTo>
                <a:close/>
                <a:moveTo>
                  <a:pt x="244454" y="124206"/>
                </a:moveTo>
                <a:lnTo>
                  <a:pt x="246955" y="131458"/>
                </a:lnTo>
                <a:lnTo>
                  <a:pt x="236885" y="135480"/>
                </a:lnTo>
                <a:lnTo>
                  <a:pt x="234383" y="128038"/>
                </a:lnTo>
                <a:lnTo>
                  <a:pt x="244454" y="124206"/>
                </a:lnTo>
                <a:close/>
                <a:moveTo>
                  <a:pt x="202682" y="125441"/>
                </a:moveTo>
                <a:lnTo>
                  <a:pt x="203981" y="129399"/>
                </a:lnTo>
                <a:lnTo>
                  <a:pt x="189223" y="135543"/>
                </a:lnTo>
                <a:lnTo>
                  <a:pt x="190996" y="130128"/>
                </a:lnTo>
                <a:lnTo>
                  <a:pt x="202682" y="125441"/>
                </a:lnTo>
                <a:close/>
                <a:moveTo>
                  <a:pt x="186753" y="131838"/>
                </a:moveTo>
                <a:lnTo>
                  <a:pt x="185486" y="135828"/>
                </a:lnTo>
                <a:cubicBezTo>
                  <a:pt x="184821" y="134878"/>
                  <a:pt x="184187" y="133960"/>
                  <a:pt x="183554" y="133105"/>
                </a:cubicBezTo>
                <a:lnTo>
                  <a:pt x="186753" y="131838"/>
                </a:lnTo>
                <a:close/>
                <a:moveTo>
                  <a:pt x="103970" y="106313"/>
                </a:moveTo>
                <a:cubicBezTo>
                  <a:pt x="106155" y="106946"/>
                  <a:pt x="108182" y="108466"/>
                  <a:pt x="110303" y="110081"/>
                </a:cubicBezTo>
                <a:cubicBezTo>
                  <a:pt x="112457" y="111697"/>
                  <a:pt x="114610" y="113343"/>
                  <a:pt x="117207" y="114293"/>
                </a:cubicBezTo>
                <a:cubicBezTo>
                  <a:pt x="118252" y="114705"/>
                  <a:pt x="119266" y="115022"/>
                  <a:pt x="120247" y="115338"/>
                </a:cubicBezTo>
                <a:cubicBezTo>
                  <a:pt x="124238" y="116605"/>
                  <a:pt x="127690" y="117714"/>
                  <a:pt x="131712" y="122939"/>
                </a:cubicBezTo>
                <a:cubicBezTo>
                  <a:pt x="132535" y="123984"/>
                  <a:pt x="133580" y="124807"/>
                  <a:pt x="134752" y="125409"/>
                </a:cubicBezTo>
                <a:lnTo>
                  <a:pt x="133739" y="130001"/>
                </a:lnTo>
                <a:lnTo>
                  <a:pt x="114959" y="127246"/>
                </a:lnTo>
                <a:cubicBezTo>
                  <a:pt x="114895" y="127246"/>
                  <a:pt x="114832" y="127246"/>
                  <a:pt x="114769" y="127278"/>
                </a:cubicBezTo>
                <a:cubicBezTo>
                  <a:pt x="114737" y="127341"/>
                  <a:pt x="114705" y="127373"/>
                  <a:pt x="114674" y="127436"/>
                </a:cubicBezTo>
                <a:lnTo>
                  <a:pt x="113502" y="136177"/>
                </a:lnTo>
                <a:lnTo>
                  <a:pt x="107485" y="135575"/>
                </a:lnTo>
                <a:lnTo>
                  <a:pt x="104286" y="124617"/>
                </a:lnTo>
                <a:cubicBezTo>
                  <a:pt x="104223" y="124427"/>
                  <a:pt x="104128" y="124269"/>
                  <a:pt x="103970" y="124111"/>
                </a:cubicBezTo>
                <a:lnTo>
                  <a:pt x="103653" y="123794"/>
                </a:lnTo>
                <a:lnTo>
                  <a:pt x="103970" y="106313"/>
                </a:lnTo>
                <a:close/>
                <a:moveTo>
                  <a:pt x="216521" y="124649"/>
                </a:moveTo>
                <a:cubicBezTo>
                  <a:pt x="217472" y="127341"/>
                  <a:pt x="218422" y="130064"/>
                  <a:pt x="219340" y="132756"/>
                </a:cubicBezTo>
                <a:cubicBezTo>
                  <a:pt x="215065" y="134403"/>
                  <a:pt x="210916" y="136018"/>
                  <a:pt x="207211" y="137475"/>
                </a:cubicBezTo>
                <a:lnTo>
                  <a:pt x="204614" y="129621"/>
                </a:lnTo>
                <a:lnTo>
                  <a:pt x="216521" y="124649"/>
                </a:lnTo>
                <a:close/>
                <a:moveTo>
                  <a:pt x="115085" y="127721"/>
                </a:moveTo>
                <a:lnTo>
                  <a:pt x="133644" y="130445"/>
                </a:lnTo>
                <a:lnTo>
                  <a:pt x="131997" y="138077"/>
                </a:lnTo>
                <a:lnTo>
                  <a:pt x="113945" y="136240"/>
                </a:lnTo>
                <a:lnTo>
                  <a:pt x="115085" y="127721"/>
                </a:lnTo>
                <a:close/>
                <a:moveTo>
                  <a:pt x="264785" y="130128"/>
                </a:moveTo>
                <a:lnTo>
                  <a:pt x="267002" y="136145"/>
                </a:lnTo>
                <a:cubicBezTo>
                  <a:pt x="267002" y="136145"/>
                  <a:pt x="267034" y="136177"/>
                  <a:pt x="267034" y="136177"/>
                </a:cubicBezTo>
                <a:lnTo>
                  <a:pt x="261112" y="138520"/>
                </a:lnTo>
                <a:lnTo>
                  <a:pt x="259021" y="132503"/>
                </a:lnTo>
                <a:lnTo>
                  <a:pt x="264690" y="130191"/>
                </a:lnTo>
                <a:lnTo>
                  <a:pt x="264753" y="130160"/>
                </a:lnTo>
                <a:lnTo>
                  <a:pt x="264785" y="130128"/>
                </a:lnTo>
                <a:close/>
                <a:moveTo>
                  <a:pt x="189856" y="130603"/>
                </a:moveTo>
                <a:lnTo>
                  <a:pt x="187291" y="138552"/>
                </a:lnTo>
                <a:cubicBezTo>
                  <a:pt x="186784" y="137792"/>
                  <a:pt x="186278" y="137032"/>
                  <a:pt x="185771" y="136303"/>
                </a:cubicBezTo>
                <a:lnTo>
                  <a:pt x="187323" y="131616"/>
                </a:lnTo>
                <a:lnTo>
                  <a:pt x="189856" y="130603"/>
                </a:lnTo>
                <a:close/>
                <a:moveTo>
                  <a:pt x="234003" y="128133"/>
                </a:moveTo>
                <a:lnTo>
                  <a:pt x="236505" y="135607"/>
                </a:lnTo>
                <a:lnTo>
                  <a:pt x="228777" y="138678"/>
                </a:lnTo>
                <a:lnTo>
                  <a:pt x="226212" y="131110"/>
                </a:lnTo>
                <a:cubicBezTo>
                  <a:pt x="228841" y="130096"/>
                  <a:pt x="231469" y="129114"/>
                  <a:pt x="234003" y="128133"/>
                </a:cubicBezTo>
                <a:close/>
                <a:moveTo>
                  <a:pt x="247082" y="131901"/>
                </a:moveTo>
                <a:lnTo>
                  <a:pt x="248602" y="136272"/>
                </a:lnTo>
                <a:lnTo>
                  <a:pt x="238531" y="140325"/>
                </a:lnTo>
                <a:lnTo>
                  <a:pt x="237043" y="135923"/>
                </a:lnTo>
                <a:lnTo>
                  <a:pt x="247082" y="131901"/>
                </a:lnTo>
                <a:close/>
                <a:moveTo>
                  <a:pt x="225801" y="131268"/>
                </a:moveTo>
                <a:lnTo>
                  <a:pt x="228302" y="138900"/>
                </a:lnTo>
                <a:lnTo>
                  <a:pt x="223109" y="140990"/>
                </a:lnTo>
                <a:cubicBezTo>
                  <a:pt x="222222" y="138457"/>
                  <a:pt x="221335" y="135923"/>
                  <a:pt x="220448" y="133326"/>
                </a:cubicBezTo>
                <a:lnTo>
                  <a:pt x="225801" y="131268"/>
                </a:lnTo>
                <a:close/>
                <a:moveTo>
                  <a:pt x="258578" y="132661"/>
                </a:moveTo>
                <a:lnTo>
                  <a:pt x="260668" y="138678"/>
                </a:lnTo>
                <a:lnTo>
                  <a:pt x="252878" y="141719"/>
                </a:lnTo>
                <a:lnTo>
                  <a:pt x="250851" y="135828"/>
                </a:lnTo>
                <a:lnTo>
                  <a:pt x="258578" y="132661"/>
                </a:lnTo>
                <a:close/>
                <a:moveTo>
                  <a:pt x="280715" y="131300"/>
                </a:moveTo>
                <a:lnTo>
                  <a:pt x="284230" y="140610"/>
                </a:lnTo>
                <a:lnTo>
                  <a:pt x="280493" y="141909"/>
                </a:lnTo>
                <a:lnTo>
                  <a:pt x="277389" y="132598"/>
                </a:lnTo>
                <a:lnTo>
                  <a:pt x="280715" y="131300"/>
                </a:lnTo>
                <a:close/>
                <a:moveTo>
                  <a:pt x="161069" y="122749"/>
                </a:moveTo>
                <a:cubicBezTo>
                  <a:pt x="168448" y="124301"/>
                  <a:pt x="175320" y="125789"/>
                  <a:pt x="175985" y="125916"/>
                </a:cubicBezTo>
                <a:cubicBezTo>
                  <a:pt x="177315" y="126549"/>
                  <a:pt x="181020" y="131110"/>
                  <a:pt x="185074" y="136968"/>
                </a:cubicBezTo>
                <a:lnTo>
                  <a:pt x="183016" y="143460"/>
                </a:lnTo>
                <a:cubicBezTo>
                  <a:pt x="181369" y="141845"/>
                  <a:pt x="179659" y="140357"/>
                  <a:pt x="177822" y="138995"/>
                </a:cubicBezTo>
                <a:cubicBezTo>
                  <a:pt x="172026" y="134656"/>
                  <a:pt x="165946" y="131965"/>
                  <a:pt x="160119" y="130096"/>
                </a:cubicBezTo>
                <a:lnTo>
                  <a:pt x="161069" y="122749"/>
                </a:lnTo>
                <a:close/>
                <a:moveTo>
                  <a:pt x="236663" y="136050"/>
                </a:moveTo>
                <a:lnTo>
                  <a:pt x="238088" y="140484"/>
                </a:lnTo>
                <a:lnTo>
                  <a:pt x="230393" y="143650"/>
                </a:lnTo>
                <a:lnTo>
                  <a:pt x="228872" y="139185"/>
                </a:lnTo>
                <a:lnTo>
                  <a:pt x="236663" y="136050"/>
                </a:lnTo>
                <a:close/>
                <a:moveTo>
                  <a:pt x="204107" y="129843"/>
                </a:moveTo>
                <a:lnTo>
                  <a:pt x="206736" y="137665"/>
                </a:lnTo>
                <a:cubicBezTo>
                  <a:pt x="203664" y="138868"/>
                  <a:pt x="200940" y="139977"/>
                  <a:pt x="198723" y="140832"/>
                </a:cubicBezTo>
                <a:lnTo>
                  <a:pt x="198628" y="140832"/>
                </a:lnTo>
                <a:cubicBezTo>
                  <a:pt x="198565" y="140864"/>
                  <a:pt x="198502" y="140895"/>
                  <a:pt x="198502" y="140959"/>
                </a:cubicBezTo>
                <a:cubicBezTo>
                  <a:pt x="195905" y="142004"/>
                  <a:pt x="194036" y="142795"/>
                  <a:pt x="193276" y="143175"/>
                </a:cubicBezTo>
                <a:cubicBezTo>
                  <a:pt x="192516" y="143555"/>
                  <a:pt x="191756" y="144030"/>
                  <a:pt x="191028" y="144474"/>
                </a:cubicBezTo>
                <a:cubicBezTo>
                  <a:pt x="190046" y="142795"/>
                  <a:pt x="189001" y="141149"/>
                  <a:pt x="187956" y="139565"/>
                </a:cubicBezTo>
                <a:lnTo>
                  <a:pt x="187924" y="139565"/>
                </a:lnTo>
                <a:lnTo>
                  <a:pt x="189033" y="136113"/>
                </a:lnTo>
                <a:lnTo>
                  <a:pt x="204107" y="129843"/>
                </a:lnTo>
                <a:close/>
                <a:moveTo>
                  <a:pt x="185391" y="137443"/>
                </a:moveTo>
                <a:cubicBezTo>
                  <a:pt x="185897" y="138172"/>
                  <a:pt x="186404" y="138932"/>
                  <a:pt x="186911" y="139724"/>
                </a:cubicBezTo>
                <a:lnTo>
                  <a:pt x="185042" y="145582"/>
                </a:lnTo>
                <a:cubicBezTo>
                  <a:pt x="184504" y="144981"/>
                  <a:pt x="183966" y="144379"/>
                  <a:pt x="183364" y="143809"/>
                </a:cubicBezTo>
                <a:lnTo>
                  <a:pt x="185391" y="137443"/>
                </a:lnTo>
                <a:close/>
                <a:moveTo>
                  <a:pt x="228461" y="139343"/>
                </a:moveTo>
                <a:lnTo>
                  <a:pt x="229949" y="143809"/>
                </a:lnTo>
                <a:lnTo>
                  <a:pt x="224755" y="145899"/>
                </a:lnTo>
                <a:lnTo>
                  <a:pt x="223235" y="141434"/>
                </a:lnTo>
                <a:lnTo>
                  <a:pt x="228461" y="139343"/>
                </a:lnTo>
                <a:close/>
                <a:moveTo>
                  <a:pt x="276946" y="132756"/>
                </a:moveTo>
                <a:lnTo>
                  <a:pt x="280050" y="142035"/>
                </a:lnTo>
                <a:lnTo>
                  <a:pt x="264215" y="147387"/>
                </a:lnTo>
                <a:lnTo>
                  <a:pt x="261238" y="138900"/>
                </a:lnTo>
                <a:lnTo>
                  <a:pt x="276946" y="132756"/>
                </a:lnTo>
                <a:close/>
                <a:moveTo>
                  <a:pt x="187576" y="140705"/>
                </a:moveTo>
                <a:cubicBezTo>
                  <a:pt x="188494" y="142099"/>
                  <a:pt x="189381" y="143524"/>
                  <a:pt x="190268" y="144949"/>
                </a:cubicBezTo>
                <a:cubicBezTo>
                  <a:pt x="189064" y="145741"/>
                  <a:pt x="187924" y="146627"/>
                  <a:pt x="186848" y="147577"/>
                </a:cubicBezTo>
                <a:cubicBezTo>
                  <a:pt x="186499" y="147197"/>
                  <a:pt x="186119" y="146754"/>
                  <a:pt x="185771" y="146374"/>
                </a:cubicBezTo>
                <a:lnTo>
                  <a:pt x="187576" y="140705"/>
                </a:lnTo>
                <a:close/>
                <a:moveTo>
                  <a:pt x="238278" y="140895"/>
                </a:moveTo>
                <a:lnTo>
                  <a:pt x="239672" y="145012"/>
                </a:lnTo>
                <a:lnTo>
                  <a:pt x="231913" y="147926"/>
                </a:lnTo>
                <a:lnTo>
                  <a:pt x="230583" y="144030"/>
                </a:lnTo>
                <a:lnTo>
                  <a:pt x="238278" y="140895"/>
                </a:lnTo>
                <a:close/>
                <a:moveTo>
                  <a:pt x="260827" y="139090"/>
                </a:moveTo>
                <a:lnTo>
                  <a:pt x="263772" y="147577"/>
                </a:lnTo>
                <a:lnTo>
                  <a:pt x="260700" y="148622"/>
                </a:lnTo>
                <a:lnTo>
                  <a:pt x="257881" y="140262"/>
                </a:lnTo>
                <a:lnTo>
                  <a:pt x="260827" y="139090"/>
                </a:lnTo>
                <a:close/>
                <a:moveTo>
                  <a:pt x="248792" y="136652"/>
                </a:moveTo>
                <a:lnTo>
                  <a:pt x="251547" y="144696"/>
                </a:lnTo>
                <a:lnTo>
                  <a:pt x="241413" y="148717"/>
                </a:lnTo>
                <a:lnTo>
                  <a:pt x="238721" y="140737"/>
                </a:lnTo>
                <a:lnTo>
                  <a:pt x="248792" y="136652"/>
                </a:lnTo>
                <a:close/>
                <a:moveTo>
                  <a:pt x="136874" y="126391"/>
                </a:moveTo>
                <a:cubicBezTo>
                  <a:pt x="139597" y="127468"/>
                  <a:pt x="143018" y="128228"/>
                  <a:pt x="146913" y="129083"/>
                </a:cubicBezTo>
                <a:cubicBezTo>
                  <a:pt x="150681" y="129906"/>
                  <a:pt x="154830" y="130825"/>
                  <a:pt x="159137" y="132186"/>
                </a:cubicBezTo>
                <a:lnTo>
                  <a:pt x="155622" y="149129"/>
                </a:lnTo>
                <a:lnTo>
                  <a:pt x="132725" y="145519"/>
                </a:lnTo>
                <a:lnTo>
                  <a:pt x="133929" y="140009"/>
                </a:lnTo>
                <a:lnTo>
                  <a:pt x="141434" y="141275"/>
                </a:lnTo>
                <a:lnTo>
                  <a:pt x="141497" y="141275"/>
                </a:lnTo>
                <a:cubicBezTo>
                  <a:pt x="141507" y="141276"/>
                  <a:pt x="141516" y="141277"/>
                  <a:pt x="141524" y="141277"/>
                </a:cubicBezTo>
                <a:cubicBezTo>
                  <a:pt x="141784" y="141277"/>
                  <a:pt x="141805" y="140831"/>
                  <a:pt x="141529" y="140800"/>
                </a:cubicBezTo>
                <a:lnTo>
                  <a:pt x="134024" y="139565"/>
                </a:lnTo>
                <a:lnTo>
                  <a:pt x="136874" y="126391"/>
                </a:lnTo>
                <a:close/>
                <a:moveTo>
                  <a:pt x="207021" y="138520"/>
                </a:moveTo>
                <a:lnTo>
                  <a:pt x="209554" y="146057"/>
                </a:lnTo>
                <a:lnTo>
                  <a:pt x="201384" y="149319"/>
                </a:lnTo>
                <a:lnTo>
                  <a:pt x="199103" y="141687"/>
                </a:lnTo>
                <a:cubicBezTo>
                  <a:pt x="201320" y="140769"/>
                  <a:pt x="204012" y="139692"/>
                  <a:pt x="207021" y="138520"/>
                </a:cubicBezTo>
                <a:close/>
                <a:moveTo>
                  <a:pt x="184947" y="148939"/>
                </a:moveTo>
                <a:lnTo>
                  <a:pt x="185201" y="149224"/>
                </a:lnTo>
                <a:cubicBezTo>
                  <a:pt x="185016" y="149440"/>
                  <a:pt x="184861" y="149626"/>
                  <a:pt x="184677" y="149840"/>
                </a:cubicBezTo>
                <a:lnTo>
                  <a:pt x="184677" y="149840"/>
                </a:lnTo>
                <a:lnTo>
                  <a:pt x="184947" y="148939"/>
                </a:lnTo>
                <a:close/>
                <a:moveTo>
                  <a:pt x="257501" y="140389"/>
                </a:moveTo>
                <a:lnTo>
                  <a:pt x="260320" y="148717"/>
                </a:lnTo>
                <a:lnTo>
                  <a:pt x="255886" y="150238"/>
                </a:lnTo>
                <a:lnTo>
                  <a:pt x="253099" y="142130"/>
                </a:lnTo>
                <a:lnTo>
                  <a:pt x="257501" y="140389"/>
                </a:lnTo>
                <a:close/>
                <a:moveTo>
                  <a:pt x="219593" y="133675"/>
                </a:moveTo>
                <a:cubicBezTo>
                  <a:pt x="221050" y="137950"/>
                  <a:pt x="222507" y="142194"/>
                  <a:pt x="223932" y="146247"/>
                </a:cubicBezTo>
                <a:lnTo>
                  <a:pt x="211708" y="151219"/>
                </a:lnTo>
                <a:lnTo>
                  <a:pt x="207464" y="138393"/>
                </a:lnTo>
                <a:cubicBezTo>
                  <a:pt x="211138" y="136937"/>
                  <a:pt x="215286" y="135322"/>
                  <a:pt x="219593" y="133675"/>
                </a:cubicBezTo>
                <a:close/>
                <a:moveTo>
                  <a:pt x="198660" y="141877"/>
                </a:moveTo>
                <a:lnTo>
                  <a:pt x="200940" y="149446"/>
                </a:lnTo>
                <a:cubicBezTo>
                  <a:pt x="200940" y="149478"/>
                  <a:pt x="200972" y="149478"/>
                  <a:pt x="200972" y="149478"/>
                </a:cubicBezTo>
                <a:lnTo>
                  <a:pt x="195145" y="151789"/>
                </a:lnTo>
                <a:cubicBezTo>
                  <a:pt x="194068" y="149699"/>
                  <a:pt x="192833" y="147482"/>
                  <a:pt x="191503" y="145266"/>
                </a:cubicBezTo>
                <a:cubicBezTo>
                  <a:pt x="192200" y="144822"/>
                  <a:pt x="192928" y="144411"/>
                  <a:pt x="193688" y="143999"/>
                </a:cubicBezTo>
                <a:cubicBezTo>
                  <a:pt x="194448" y="143619"/>
                  <a:pt x="196190" y="142890"/>
                  <a:pt x="198660" y="141877"/>
                </a:cubicBezTo>
                <a:close/>
                <a:moveTo>
                  <a:pt x="239830" y="145424"/>
                </a:moveTo>
                <a:lnTo>
                  <a:pt x="240970" y="148876"/>
                </a:lnTo>
                <a:lnTo>
                  <a:pt x="233274" y="151948"/>
                </a:lnTo>
                <a:lnTo>
                  <a:pt x="232008" y="148401"/>
                </a:lnTo>
                <a:lnTo>
                  <a:pt x="239830" y="145424"/>
                </a:lnTo>
                <a:close/>
                <a:moveTo>
                  <a:pt x="269219" y="146659"/>
                </a:moveTo>
                <a:lnTo>
                  <a:pt x="270454" y="150491"/>
                </a:lnTo>
                <a:lnTo>
                  <a:pt x="265767" y="152169"/>
                </a:lnTo>
                <a:lnTo>
                  <a:pt x="264563" y="148242"/>
                </a:lnTo>
                <a:lnTo>
                  <a:pt x="269219" y="146659"/>
                </a:lnTo>
                <a:close/>
                <a:moveTo>
                  <a:pt x="107612" y="136050"/>
                </a:moveTo>
                <a:lnTo>
                  <a:pt x="131902" y="138520"/>
                </a:lnTo>
                <a:lnTo>
                  <a:pt x="128766" y="152929"/>
                </a:lnTo>
                <a:lnTo>
                  <a:pt x="111507" y="149509"/>
                </a:lnTo>
                <a:lnTo>
                  <a:pt x="107612" y="136050"/>
                </a:lnTo>
                <a:close/>
                <a:moveTo>
                  <a:pt x="251706" y="145107"/>
                </a:moveTo>
                <a:lnTo>
                  <a:pt x="253796" y="151251"/>
                </a:lnTo>
                <a:lnTo>
                  <a:pt x="248824" y="153214"/>
                </a:lnTo>
                <a:cubicBezTo>
                  <a:pt x="248824" y="153183"/>
                  <a:pt x="248824" y="153183"/>
                  <a:pt x="248824" y="153183"/>
                </a:cubicBezTo>
                <a:lnTo>
                  <a:pt x="246639" y="147134"/>
                </a:lnTo>
                <a:lnTo>
                  <a:pt x="251706" y="145107"/>
                </a:lnTo>
                <a:close/>
                <a:moveTo>
                  <a:pt x="230107" y="144252"/>
                </a:moveTo>
                <a:lnTo>
                  <a:pt x="232768" y="152169"/>
                </a:lnTo>
                <a:lnTo>
                  <a:pt x="227637" y="154196"/>
                </a:lnTo>
                <a:lnTo>
                  <a:pt x="224914" y="146342"/>
                </a:lnTo>
                <a:lnTo>
                  <a:pt x="230107" y="144252"/>
                </a:lnTo>
                <a:close/>
                <a:moveTo>
                  <a:pt x="246132" y="147356"/>
                </a:moveTo>
                <a:lnTo>
                  <a:pt x="248317" y="153373"/>
                </a:lnTo>
                <a:lnTo>
                  <a:pt x="248349" y="153404"/>
                </a:lnTo>
                <a:lnTo>
                  <a:pt x="243535" y="155305"/>
                </a:lnTo>
                <a:lnTo>
                  <a:pt x="241508" y="149193"/>
                </a:lnTo>
                <a:lnTo>
                  <a:pt x="246132" y="147356"/>
                </a:lnTo>
                <a:close/>
                <a:moveTo>
                  <a:pt x="273177" y="145361"/>
                </a:moveTo>
                <a:lnTo>
                  <a:pt x="276281" y="154260"/>
                </a:lnTo>
                <a:lnTo>
                  <a:pt x="272576" y="155653"/>
                </a:lnTo>
                <a:lnTo>
                  <a:pt x="269599" y="146564"/>
                </a:lnTo>
                <a:lnTo>
                  <a:pt x="273177" y="145361"/>
                </a:lnTo>
                <a:close/>
                <a:moveTo>
                  <a:pt x="260541" y="149636"/>
                </a:moveTo>
                <a:lnTo>
                  <a:pt x="262315" y="154830"/>
                </a:lnTo>
                <a:lnTo>
                  <a:pt x="256456" y="156825"/>
                </a:lnTo>
                <a:lnTo>
                  <a:pt x="256044" y="151188"/>
                </a:lnTo>
                <a:lnTo>
                  <a:pt x="260541" y="149636"/>
                </a:lnTo>
                <a:close/>
                <a:moveTo>
                  <a:pt x="276408" y="154671"/>
                </a:moveTo>
                <a:lnTo>
                  <a:pt x="276819" y="155780"/>
                </a:lnTo>
                <a:lnTo>
                  <a:pt x="273082" y="157205"/>
                </a:lnTo>
                <a:lnTo>
                  <a:pt x="272702" y="156096"/>
                </a:lnTo>
                <a:lnTo>
                  <a:pt x="276408" y="154671"/>
                </a:lnTo>
                <a:close/>
                <a:moveTo>
                  <a:pt x="270549" y="150966"/>
                </a:moveTo>
                <a:lnTo>
                  <a:pt x="272132" y="155811"/>
                </a:lnTo>
                <a:lnTo>
                  <a:pt x="267445" y="157616"/>
                </a:lnTo>
                <a:lnTo>
                  <a:pt x="265862" y="152644"/>
                </a:lnTo>
                <a:lnTo>
                  <a:pt x="270549" y="150966"/>
                </a:lnTo>
                <a:close/>
                <a:moveTo>
                  <a:pt x="132630" y="145962"/>
                </a:moveTo>
                <a:lnTo>
                  <a:pt x="155527" y="149573"/>
                </a:lnTo>
                <a:lnTo>
                  <a:pt x="153975" y="157046"/>
                </a:lnTo>
                <a:lnTo>
                  <a:pt x="153785" y="157870"/>
                </a:lnTo>
                <a:lnTo>
                  <a:pt x="131047" y="153373"/>
                </a:lnTo>
                <a:lnTo>
                  <a:pt x="132630" y="145962"/>
                </a:lnTo>
                <a:close/>
                <a:moveTo>
                  <a:pt x="241065" y="149351"/>
                </a:moveTo>
                <a:lnTo>
                  <a:pt x="243123" y="155463"/>
                </a:lnTo>
                <a:lnTo>
                  <a:pt x="235396" y="158503"/>
                </a:lnTo>
                <a:lnTo>
                  <a:pt x="233338" y="152423"/>
                </a:lnTo>
                <a:lnTo>
                  <a:pt x="241065" y="149351"/>
                </a:lnTo>
                <a:close/>
                <a:moveTo>
                  <a:pt x="264120" y="148401"/>
                </a:moveTo>
                <a:lnTo>
                  <a:pt x="267065" y="157743"/>
                </a:lnTo>
                <a:lnTo>
                  <a:pt x="264215" y="158852"/>
                </a:lnTo>
                <a:lnTo>
                  <a:pt x="261048" y="149446"/>
                </a:lnTo>
                <a:lnTo>
                  <a:pt x="264120" y="148401"/>
                </a:lnTo>
                <a:close/>
                <a:moveTo>
                  <a:pt x="272291" y="156255"/>
                </a:moveTo>
                <a:lnTo>
                  <a:pt x="272639" y="157363"/>
                </a:lnTo>
                <a:lnTo>
                  <a:pt x="267920" y="159168"/>
                </a:lnTo>
                <a:lnTo>
                  <a:pt x="267572" y="158060"/>
                </a:lnTo>
                <a:lnTo>
                  <a:pt x="272291" y="156255"/>
                </a:lnTo>
                <a:close/>
                <a:moveTo>
                  <a:pt x="232926" y="152613"/>
                </a:moveTo>
                <a:lnTo>
                  <a:pt x="234985" y="158662"/>
                </a:lnTo>
                <a:lnTo>
                  <a:pt x="229854" y="160688"/>
                </a:lnTo>
                <a:cubicBezTo>
                  <a:pt x="229189" y="158788"/>
                  <a:pt x="228524" y="156761"/>
                  <a:pt x="227796" y="154640"/>
                </a:cubicBezTo>
                <a:lnTo>
                  <a:pt x="232926" y="152613"/>
                </a:lnTo>
                <a:close/>
                <a:moveTo>
                  <a:pt x="63180" y="0"/>
                </a:moveTo>
                <a:lnTo>
                  <a:pt x="64542" y="2724"/>
                </a:lnTo>
                <a:lnTo>
                  <a:pt x="60108" y="4909"/>
                </a:lnTo>
                <a:lnTo>
                  <a:pt x="57954" y="32"/>
                </a:lnTo>
                <a:lnTo>
                  <a:pt x="56941" y="32"/>
                </a:lnTo>
                <a:lnTo>
                  <a:pt x="57131" y="444"/>
                </a:lnTo>
                <a:lnTo>
                  <a:pt x="49847" y="3009"/>
                </a:lnTo>
                <a:lnTo>
                  <a:pt x="48675" y="32"/>
                </a:lnTo>
                <a:lnTo>
                  <a:pt x="48200" y="32"/>
                </a:lnTo>
                <a:lnTo>
                  <a:pt x="43007" y="1805"/>
                </a:lnTo>
                <a:lnTo>
                  <a:pt x="42215" y="32"/>
                </a:lnTo>
                <a:lnTo>
                  <a:pt x="41740" y="32"/>
                </a:lnTo>
                <a:lnTo>
                  <a:pt x="43988" y="5067"/>
                </a:lnTo>
                <a:lnTo>
                  <a:pt x="39428" y="6651"/>
                </a:lnTo>
                <a:lnTo>
                  <a:pt x="36356" y="32"/>
                </a:lnTo>
                <a:lnTo>
                  <a:pt x="35849" y="32"/>
                </a:lnTo>
                <a:lnTo>
                  <a:pt x="37180" y="2851"/>
                </a:lnTo>
                <a:lnTo>
                  <a:pt x="32619" y="4814"/>
                </a:lnTo>
                <a:lnTo>
                  <a:pt x="30656" y="32"/>
                </a:lnTo>
                <a:lnTo>
                  <a:pt x="29674" y="32"/>
                </a:lnTo>
                <a:lnTo>
                  <a:pt x="33253" y="8804"/>
                </a:lnTo>
                <a:lnTo>
                  <a:pt x="21503" y="12921"/>
                </a:lnTo>
                <a:lnTo>
                  <a:pt x="26792" y="32"/>
                </a:lnTo>
                <a:lnTo>
                  <a:pt x="26285" y="32"/>
                </a:lnTo>
                <a:lnTo>
                  <a:pt x="22327" y="9691"/>
                </a:lnTo>
                <a:lnTo>
                  <a:pt x="17576" y="32"/>
                </a:lnTo>
                <a:lnTo>
                  <a:pt x="17070" y="32"/>
                </a:lnTo>
                <a:lnTo>
                  <a:pt x="22073" y="10261"/>
                </a:lnTo>
                <a:lnTo>
                  <a:pt x="21060" y="12763"/>
                </a:lnTo>
                <a:lnTo>
                  <a:pt x="14631" y="32"/>
                </a:lnTo>
                <a:lnTo>
                  <a:pt x="12066" y="32"/>
                </a:lnTo>
                <a:lnTo>
                  <a:pt x="15011" y="5891"/>
                </a:lnTo>
                <a:lnTo>
                  <a:pt x="5922" y="8583"/>
                </a:lnTo>
                <a:lnTo>
                  <a:pt x="2280" y="412"/>
                </a:lnTo>
                <a:lnTo>
                  <a:pt x="2122" y="32"/>
                </a:lnTo>
                <a:lnTo>
                  <a:pt x="1615" y="32"/>
                </a:lnTo>
                <a:lnTo>
                  <a:pt x="1774" y="380"/>
                </a:lnTo>
                <a:lnTo>
                  <a:pt x="32" y="1235"/>
                </a:lnTo>
                <a:lnTo>
                  <a:pt x="32" y="1742"/>
                </a:lnTo>
                <a:lnTo>
                  <a:pt x="1964" y="824"/>
                </a:lnTo>
                <a:lnTo>
                  <a:pt x="3642" y="4592"/>
                </a:lnTo>
                <a:lnTo>
                  <a:pt x="95" y="6936"/>
                </a:lnTo>
                <a:lnTo>
                  <a:pt x="32" y="6809"/>
                </a:lnTo>
                <a:lnTo>
                  <a:pt x="32" y="7664"/>
                </a:lnTo>
                <a:lnTo>
                  <a:pt x="2059" y="10894"/>
                </a:lnTo>
                <a:lnTo>
                  <a:pt x="32" y="12130"/>
                </a:lnTo>
                <a:lnTo>
                  <a:pt x="32" y="12668"/>
                </a:lnTo>
                <a:lnTo>
                  <a:pt x="2312" y="11274"/>
                </a:lnTo>
                <a:lnTo>
                  <a:pt x="4244" y="14346"/>
                </a:lnTo>
                <a:lnTo>
                  <a:pt x="697" y="16215"/>
                </a:lnTo>
                <a:lnTo>
                  <a:pt x="63" y="15075"/>
                </a:lnTo>
                <a:lnTo>
                  <a:pt x="63" y="15993"/>
                </a:lnTo>
                <a:lnTo>
                  <a:pt x="253" y="16437"/>
                </a:lnTo>
                <a:lnTo>
                  <a:pt x="32" y="16532"/>
                </a:lnTo>
                <a:lnTo>
                  <a:pt x="32" y="17070"/>
                </a:lnTo>
                <a:lnTo>
                  <a:pt x="475" y="16817"/>
                </a:lnTo>
                <a:lnTo>
                  <a:pt x="2059" y="19698"/>
                </a:lnTo>
                <a:lnTo>
                  <a:pt x="1552" y="19888"/>
                </a:lnTo>
                <a:lnTo>
                  <a:pt x="792" y="19793"/>
                </a:lnTo>
                <a:lnTo>
                  <a:pt x="0" y="18812"/>
                </a:lnTo>
                <a:lnTo>
                  <a:pt x="0" y="22517"/>
                </a:lnTo>
                <a:lnTo>
                  <a:pt x="32" y="22549"/>
                </a:lnTo>
                <a:lnTo>
                  <a:pt x="0" y="22580"/>
                </a:lnTo>
                <a:lnTo>
                  <a:pt x="0" y="23182"/>
                </a:lnTo>
                <a:lnTo>
                  <a:pt x="317" y="22929"/>
                </a:lnTo>
                <a:cubicBezTo>
                  <a:pt x="1583" y="24512"/>
                  <a:pt x="2692" y="26222"/>
                  <a:pt x="3674" y="27996"/>
                </a:cubicBezTo>
                <a:cubicBezTo>
                  <a:pt x="4307" y="29326"/>
                  <a:pt x="4845" y="30656"/>
                  <a:pt x="5320" y="32049"/>
                </a:cubicBezTo>
                <a:lnTo>
                  <a:pt x="3864" y="32049"/>
                </a:lnTo>
                <a:lnTo>
                  <a:pt x="2312" y="27457"/>
                </a:lnTo>
                <a:cubicBezTo>
                  <a:pt x="2280" y="27426"/>
                  <a:pt x="2280" y="27394"/>
                  <a:pt x="2280" y="27362"/>
                </a:cubicBezTo>
                <a:lnTo>
                  <a:pt x="32" y="24449"/>
                </a:lnTo>
                <a:lnTo>
                  <a:pt x="32" y="25209"/>
                </a:lnTo>
                <a:lnTo>
                  <a:pt x="1869" y="27616"/>
                </a:lnTo>
                <a:lnTo>
                  <a:pt x="3452" y="32334"/>
                </a:lnTo>
                <a:cubicBezTo>
                  <a:pt x="3484" y="32429"/>
                  <a:pt x="3579" y="32493"/>
                  <a:pt x="3674" y="32493"/>
                </a:cubicBezTo>
                <a:lnTo>
                  <a:pt x="5479" y="32493"/>
                </a:lnTo>
                <a:cubicBezTo>
                  <a:pt x="5669" y="33031"/>
                  <a:pt x="5859" y="33601"/>
                  <a:pt x="6049" y="34171"/>
                </a:cubicBezTo>
                <a:lnTo>
                  <a:pt x="32" y="34836"/>
                </a:lnTo>
                <a:lnTo>
                  <a:pt x="32" y="35280"/>
                </a:lnTo>
                <a:lnTo>
                  <a:pt x="6207" y="34614"/>
                </a:lnTo>
                <a:cubicBezTo>
                  <a:pt x="6587" y="35755"/>
                  <a:pt x="6967" y="36990"/>
                  <a:pt x="7347" y="38256"/>
                </a:cubicBezTo>
                <a:lnTo>
                  <a:pt x="32" y="39333"/>
                </a:lnTo>
                <a:lnTo>
                  <a:pt x="32" y="39808"/>
                </a:lnTo>
                <a:lnTo>
                  <a:pt x="7474" y="38700"/>
                </a:lnTo>
                <a:cubicBezTo>
                  <a:pt x="8677" y="42722"/>
                  <a:pt x="9912" y="47219"/>
                  <a:pt x="11021" y="51272"/>
                </a:cubicBezTo>
                <a:cubicBezTo>
                  <a:pt x="7189" y="52064"/>
                  <a:pt x="3389" y="52887"/>
                  <a:pt x="32" y="53647"/>
                </a:cubicBezTo>
                <a:lnTo>
                  <a:pt x="32" y="55991"/>
                </a:lnTo>
                <a:cubicBezTo>
                  <a:pt x="3547" y="55231"/>
                  <a:pt x="7569" y="54376"/>
                  <a:pt x="11623" y="53521"/>
                </a:cubicBezTo>
                <a:cubicBezTo>
                  <a:pt x="13333" y="59823"/>
                  <a:pt x="14378" y="63465"/>
                  <a:pt x="15011" y="64605"/>
                </a:cubicBezTo>
                <a:cubicBezTo>
                  <a:pt x="16626" y="67328"/>
                  <a:pt x="42278" y="80914"/>
                  <a:pt x="50702" y="85316"/>
                </a:cubicBezTo>
                <a:lnTo>
                  <a:pt x="61406" y="107865"/>
                </a:lnTo>
                <a:lnTo>
                  <a:pt x="60171" y="107801"/>
                </a:lnTo>
                <a:cubicBezTo>
                  <a:pt x="60138" y="107796"/>
                  <a:pt x="60104" y="107793"/>
                  <a:pt x="60070" y="107793"/>
                </a:cubicBezTo>
                <a:cubicBezTo>
                  <a:pt x="59914" y="107793"/>
                  <a:pt x="59758" y="107850"/>
                  <a:pt x="59601" y="107928"/>
                </a:cubicBezTo>
                <a:cubicBezTo>
                  <a:pt x="47757" y="114230"/>
                  <a:pt x="29611" y="123762"/>
                  <a:pt x="28217" y="124237"/>
                </a:cubicBezTo>
                <a:cubicBezTo>
                  <a:pt x="28164" y="124251"/>
                  <a:pt x="28099" y="124257"/>
                  <a:pt x="28023" y="124257"/>
                </a:cubicBezTo>
                <a:cubicBezTo>
                  <a:pt x="26825" y="124257"/>
                  <a:pt x="22853" y="122650"/>
                  <a:pt x="19160" y="120595"/>
                </a:cubicBezTo>
                <a:cubicBezTo>
                  <a:pt x="18981" y="120496"/>
                  <a:pt x="18793" y="120450"/>
                  <a:pt x="18610" y="120450"/>
                </a:cubicBezTo>
                <a:cubicBezTo>
                  <a:pt x="17979" y="120450"/>
                  <a:pt x="17401" y="120985"/>
                  <a:pt x="17450" y="121672"/>
                </a:cubicBezTo>
                <a:lnTo>
                  <a:pt x="32" y="130825"/>
                </a:lnTo>
                <a:lnTo>
                  <a:pt x="32" y="131870"/>
                </a:lnTo>
                <a:lnTo>
                  <a:pt x="17893" y="122496"/>
                </a:lnTo>
                <a:cubicBezTo>
                  <a:pt x="17956" y="122527"/>
                  <a:pt x="18020" y="122559"/>
                  <a:pt x="18051" y="122591"/>
                </a:cubicBezTo>
                <a:cubicBezTo>
                  <a:pt x="20320" y="123838"/>
                  <a:pt x="25456" y="126507"/>
                  <a:pt x="28120" y="126507"/>
                </a:cubicBezTo>
                <a:cubicBezTo>
                  <a:pt x="28432" y="126507"/>
                  <a:pt x="28710" y="126471"/>
                  <a:pt x="28946" y="126391"/>
                </a:cubicBezTo>
                <a:cubicBezTo>
                  <a:pt x="30941" y="125726"/>
                  <a:pt x="56339" y="112267"/>
                  <a:pt x="60425" y="110081"/>
                </a:cubicBezTo>
                <a:cubicBezTo>
                  <a:pt x="76513" y="110778"/>
                  <a:pt x="91334" y="116130"/>
                  <a:pt x="93265" y="116827"/>
                </a:cubicBezTo>
                <a:lnTo>
                  <a:pt x="102164" y="125568"/>
                </a:lnTo>
                <a:lnTo>
                  <a:pt x="109258" y="149984"/>
                </a:lnTo>
                <a:lnTo>
                  <a:pt x="107485" y="158471"/>
                </a:lnTo>
                <a:lnTo>
                  <a:pt x="109828" y="158471"/>
                </a:lnTo>
                <a:lnTo>
                  <a:pt x="110145" y="156888"/>
                </a:lnTo>
                <a:lnTo>
                  <a:pt x="116099" y="158408"/>
                </a:lnTo>
                <a:lnTo>
                  <a:pt x="117872" y="158408"/>
                </a:lnTo>
                <a:lnTo>
                  <a:pt x="110240" y="156445"/>
                </a:lnTo>
                <a:lnTo>
                  <a:pt x="111507" y="150459"/>
                </a:lnTo>
                <a:lnTo>
                  <a:pt x="128576" y="153848"/>
                </a:lnTo>
                <a:lnTo>
                  <a:pt x="127563" y="158503"/>
                </a:lnTo>
                <a:cubicBezTo>
                  <a:pt x="128355" y="158535"/>
                  <a:pt x="129115" y="158566"/>
                  <a:pt x="129907" y="158598"/>
                </a:cubicBezTo>
                <a:lnTo>
                  <a:pt x="130857" y="154260"/>
                </a:lnTo>
                <a:lnTo>
                  <a:pt x="153563" y="158757"/>
                </a:lnTo>
                <a:lnTo>
                  <a:pt x="153215" y="160245"/>
                </a:lnTo>
                <a:lnTo>
                  <a:pt x="154133" y="160277"/>
                </a:lnTo>
                <a:lnTo>
                  <a:pt x="154482" y="158915"/>
                </a:lnTo>
                <a:lnTo>
                  <a:pt x="158440" y="159517"/>
                </a:lnTo>
                <a:lnTo>
                  <a:pt x="158345" y="160530"/>
                </a:lnTo>
                <a:lnTo>
                  <a:pt x="158820" y="160530"/>
                </a:lnTo>
                <a:lnTo>
                  <a:pt x="158884" y="159580"/>
                </a:lnTo>
                <a:lnTo>
                  <a:pt x="167244" y="160878"/>
                </a:lnTo>
                <a:cubicBezTo>
                  <a:pt x="169430" y="160973"/>
                  <a:pt x="171615" y="161037"/>
                  <a:pt x="173832" y="161100"/>
                </a:cubicBezTo>
                <a:lnTo>
                  <a:pt x="174655" y="161100"/>
                </a:lnTo>
                <a:lnTo>
                  <a:pt x="154703" y="158028"/>
                </a:lnTo>
                <a:lnTo>
                  <a:pt x="154893" y="157236"/>
                </a:lnTo>
                <a:lnTo>
                  <a:pt x="160024" y="132440"/>
                </a:lnTo>
                <a:cubicBezTo>
                  <a:pt x="165471" y="134245"/>
                  <a:pt x="171108" y="136810"/>
                  <a:pt x="176460" y="140800"/>
                </a:cubicBezTo>
                <a:cubicBezTo>
                  <a:pt x="178519" y="142352"/>
                  <a:pt x="180450" y="144062"/>
                  <a:pt x="182224" y="145899"/>
                </a:cubicBezTo>
                <a:lnTo>
                  <a:pt x="177379" y="161163"/>
                </a:lnTo>
                <a:lnTo>
                  <a:pt x="177854" y="161163"/>
                </a:lnTo>
                <a:lnTo>
                  <a:pt x="182604" y="146247"/>
                </a:lnTo>
                <a:cubicBezTo>
                  <a:pt x="183174" y="146849"/>
                  <a:pt x="183744" y="147451"/>
                  <a:pt x="184282" y="148084"/>
                </a:cubicBezTo>
                <a:lnTo>
                  <a:pt x="182541" y="153594"/>
                </a:lnTo>
                <a:lnTo>
                  <a:pt x="180102" y="161195"/>
                </a:lnTo>
                <a:lnTo>
                  <a:pt x="181052" y="161195"/>
                </a:lnTo>
                <a:lnTo>
                  <a:pt x="183396" y="153848"/>
                </a:lnTo>
                <a:cubicBezTo>
                  <a:pt x="183934" y="152359"/>
                  <a:pt x="184757" y="151029"/>
                  <a:pt x="185834" y="149889"/>
                </a:cubicBezTo>
                <a:cubicBezTo>
                  <a:pt x="188558" y="153309"/>
                  <a:pt x="190996" y="156951"/>
                  <a:pt x="193055" y="160815"/>
                </a:cubicBezTo>
                <a:cubicBezTo>
                  <a:pt x="193878" y="160720"/>
                  <a:pt x="194701" y="160657"/>
                  <a:pt x="195525" y="160593"/>
                </a:cubicBezTo>
                <a:cubicBezTo>
                  <a:pt x="193245" y="156223"/>
                  <a:pt x="190553" y="152074"/>
                  <a:pt x="187449" y="148242"/>
                </a:cubicBezTo>
                <a:cubicBezTo>
                  <a:pt x="188494" y="147324"/>
                  <a:pt x="189603" y="146469"/>
                  <a:pt x="190775" y="145709"/>
                </a:cubicBezTo>
                <a:cubicBezTo>
                  <a:pt x="193276" y="149921"/>
                  <a:pt x="195557" y="154165"/>
                  <a:pt x="196982" y="157806"/>
                </a:cubicBezTo>
                <a:cubicBezTo>
                  <a:pt x="197330" y="158693"/>
                  <a:pt x="197678" y="159580"/>
                  <a:pt x="197995" y="160435"/>
                </a:cubicBezTo>
                <a:lnTo>
                  <a:pt x="198977" y="160403"/>
                </a:lnTo>
                <a:cubicBezTo>
                  <a:pt x="198597" y="159453"/>
                  <a:pt x="198217" y="158471"/>
                  <a:pt x="197805" y="157458"/>
                </a:cubicBezTo>
                <a:cubicBezTo>
                  <a:pt x="197172" y="155811"/>
                  <a:pt x="196348" y="154038"/>
                  <a:pt x="195398" y="152169"/>
                </a:cubicBezTo>
                <a:lnTo>
                  <a:pt x="209713" y="146469"/>
                </a:lnTo>
                <a:lnTo>
                  <a:pt x="211359" y="151568"/>
                </a:lnTo>
                <a:lnTo>
                  <a:pt x="214431" y="160752"/>
                </a:lnTo>
                <a:lnTo>
                  <a:pt x="214906" y="160752"/>
                </a:lnTo>
                <a:lnTo>
                  <a:pt x="211866" y="151631"/>
                </a:lnTo>
                <a:lnTo>
                  <a:pt x="224090" y="146659"/>
                </a:lnTo>
                <a:cubicBezTo>
                  <a:pt x="225864" y="151821"/>
                  <a:pt x="227511" y="156666"/>
                  <a:pt x="228936" y="160847"/>
                </a:cubicBezTo>
                <a:lnTo>
                  <a:pt x="230583" y="160847"/>
                </a:lnTo>
                <a:lnTo>
                  <a:pt x="235111" y="159105"/>
                </a:lnTo>
                <a:lnTo>
                  <a:pt x="235713" y="160815"/>
                </a:lnTo>
                <a:lnTo>
                  <a:pt x="236188" y="160815"/>
                </a:lnTo>
                <a:lnTo>
                  <a:pt x="235555" y="158947"/>
                </a:lnTo>
                <a:lnTo>
                  <a:pt x="237518" y="158155"/>
                </a:lnTo>
                <a:lnTo>
                  <a:pt x="238436" y="160752"/>
                </a:lnTo>
                <a:lnTo>
                  <a:pt x="238911" y="160720"/>
                </a:lnTo>
                <a:lnTo>
                  <a:pt x="237961" y="157965"/>
                </a:lnTo>
                <a:lnTo>
                  <a:pt x="241287" y="156666"/>
                </a:lnTo>
                <a:lnTo>
                  <a:pt x="242395" y="160435"/>
                </a:lnTo>
                <a:lnTo>
                  <a:pt x="242870" y="160372"/>
                </a:lnTo>
                <a:lnTo>
                  <a:pt x="241698" y="156508"/>
                </a:lnTo>
                <a:lnTo>
                  <a:pt x="243282" y="155906"/>
                </a:lnTo>
                <a:lnTo>
                  <a:pt x="244644" y="160213"/>
                </a:lnTo>
                <a:lnTo>
                  <a:pt x="245119" y="160150"/>
                </a:lnTo>
                <a:lnTo>
                  <a:pt x="243694" y="155716"/>
                </a:lnTo>
                <a:lnTo>
                  <a:pt x="253764" y="151758"/>
                </a:lnTo>
                <a:lnTo>
                  <a:pt x="254176" y="157648"/>
                </a:lnTo>
                <a:lnTo>
                  <a:pt x="247335" y="160023"/>
                </a:lnTo>
                <a:cubicBezTo>
                  <a:pt x="247874" y="159992"/>
                  <a:pt x="248444" y="159960"/>
                  <a:pt x="248982" y="159928"/>
                </a:cubicBezTo>
                <a:lnTo>
                  <a:pt x="254208" y="158123"/>
                </a:lnTo>
                <a:lnTo>
                  <a:pt x="254303" y="159770"/>
                </a:lnTo>
                <a:lnTo>
                  <a:pt x="256615" y="159738"/>
                </a:lnTo>
                <a:lnTo>
                  <a:pt x="256456" y="157331"/>
                </a:lnTo>
                <a:lnTo>
                  <a:pt x="262442" y="155241"/>
                </a:lnTo>
                <a:lnTo>
                  <a:pt x="263740" y="159042"/>
                </a:lnTo>
                <a:lnTo>
                  <a:pt x="262062" y="159675"/>
                </a:lnTo>
                <a:lnTo>
                  <a:pt x="263423" y="159675"/>
                </a:lnTo>
                <a:lnTo>
                  <a:pt x="263867" y="159485"/>
                </a:lnTo>
                <a:lnTo>
                  <a:pt x="263930" y="159643"/>
                </a:lnTo>
                <a:lnTo>
                  <a:pt x="264405" y="159643"/>
                </a:lnTo>
                <a:lnTo>
                  <a:pt x="264310" y="159327"/>
                </a:lnTo>
                <a:lnTo>
                  <a:pt x="267129" y="158250"/>
                </a:lnTo>
                <a:lnTo>
                  <a:pt x="267477" y="159358"/>
                </a:lnTo>
                <a:lnTo>
                  <a:pt x="266875" y="159580"/>
                </a:lnTo>
                <a:lnTo>
                  <a:pt x="266875" y="159580"/>
                </a:lnTo>
                <a:lnTo>
                  <a:pt x="268300" y="159517"/>
                </a:lnTo>
                <a:lnTo>
                  <a:pt x="272766" y="157838"/>
                </a:lnTo>
                <a:lnTo>
                  <a:pt x="273272" y="159295"/>
                </a:lnTo>
                <a:lnTo>
                  <a:pt x="273747" y="159295"/>
                </a:lnTo>
                <a:lnTo>
                  <a:pt x="273209" y="157648"/>
                </a:lnTo>
                <a:lnTo>
                  <a:pt x="276946" y="156223"/>
                </a:lnTo>
                <a:lnTo>
                  <a:pt x="277928" y="159168"/>
                </a:lnTo>
                <a:lnTo>
                  <a:pt x="278403" y="159168"/>
                </a:lnTo>
                <a:lnTo>
                  <a:pt x="277326" y="155843"/>
                </a:lnTo>
                <a:lnTo>
                  <a:pt x="273589" y="145202"/>
                </a:lnTo>
                <a:lnTo>
                  <a:pt x="280335" y="142922"/>
                </a:lnTo>
                <a:lnTo>
                  <a:pt x="285180" y="157521"/>
                </a:lnTo>
                <a:lnTo>
                  <a:pt x="285180" y="156065"/>
                </a:lnTo>
                <a:lnTo>
                  <a:pt x="284800" y="154830"/>
                </a:lnTo>
                <a:lnTo>
                  <a:pt x="284832" y="154830"/>
                </a:lnTo>
                <a:lnTo>
                  <a:pt x="285180" y="154671"/>
                </a:lnTo>
                <a:lnTo>
                  <a:pt x="285180" y="154196"/>
                </a:lnTo>
                <a:lnTo>
                  <a:pt x="284673" y="154418"/>
                </a:lnTo>
                <a:lnTo>
                  <a:pt x="283565" y="151093"/>
                </a:lnTo>
                <a:lnTo>
                  <a:pt x="285212" y="150111"/>
                </a:lnTo>
                <a:lnTo>
                  <a:pt x="285212" y="149573"/>
                </a:lnTo>
                <a:lnTo>
                  <a:pt x="283407" y="150649"/>
                </a:lnTo>
                <a:lnTo>
                  <a:pt x="280778" y="142764"/>
                </a:lnTo>
                <a:lnTo>
                  <a:pt x="284578" y="141497"/>
                </a:lnTo>
                <a:lnTo>
                  <a:pt x="285212" y="143175"/>
                </a:lnTo>
                <a:lnTo>
                  <a:pt x="285212" y="141877"/>
                </a:lnTo>
                <a:lnTo>
                  <a:pt x="284990" y="141339"/>
                </a:lnTo>
                <a:lnTo>
                  <a:pt x="285212" y="141275"/>
                </a:lnTo>
                <a:lnTo>
                  <a:pt x="285212" y="140294"/>
                </a:lnTo>
                <a:lnTo>
                  <a:pt x="284673" y="140484"/>
                </a:lnTo>
                <a:lnTo>
                  <a:pt x="281158" y="131141"/>
                </a:lnTo>
                <a:lnTo>
                  <a:pt x="285212" y="129558"/>
                </a:lnTo>
                <a:lnTo>
                  <a:pt x="285212" y="129051"/>
                </a:lnTo>
                <a:lnTo>
                  <a:pt x="267445" y="136018"/>
                </a:lnTo>
                <a:cubicBezTo>
                  <a:pt x="267445" y="135987"/>
                  <a:pt x="267445" y="135987"/>
                  <a:pt x="267445" y="135955"/>
                </a:cubicBezTo>
                <a:lnTo>
                  <a:pt x="266400" y="133200"/>
                </a:lnTo>
                <a:lnTo>
                  <a:pt x="282171" y="123414"/>
                </a:lnTo>
                <a:lnTo>
                  <a:pt x="285180" y="127943"/>
                </a:lnTo>
                <a:lnTo>
                  <a:pt x="285180" y="125758"/>
                </a:lnTo>
                <a:lnTo>
                  <a:pt x="284958" y="125948"/>
                </a:lnTo>
                <a:lnTo>
                  <a:pt x="282900" y="122844"/>
                </a:lnTo>
                <a:lnTo>
                  <a:pt x="285180" y="120849"/>
                </a:lnTo>
                <a:lnTo>
                  <a:pt x="285180" y="120247"/>
                </a:lnTo>
                <a:lnTo>
                  <a:pt x="282646" y="122464"/>
                </a:lnTo>
                <a:lnTo>
                  <a:pt x="279828" y="118189"/>
                </a:lnTo>
                <a:lnTo>
                  <a:pt x="283977" y="114768"/>
                </a:lnTo>
                <a:lnTo>
                  <a:pt x="285180" y="116510"/>
                </a:lnTo>
                <a:lnTo>
                  <a:pt x="285180" y="115718"/>
                </a:lnTo>
                <a:lnTo>
                  <a:pt x="284325" y="114483"/>
                </a:lnTo>
                <a:lnTo>
                  <a:pt x="285180" y="113755"/>
                </a:lnTo>
                <a:lnTo>
                  <a:pt x="285180" y="113185"/>
                </a:lnTo>
                <a:lnTo>
                  <a:pt x="284072" y="114072"/>
                </a:lnTo>
                <a:lnTo>
                  <a:pt x="281411" y="110240"/>
                </a:lnTo>
                <a:lnTo>
                  <a:pt x="285180" y="107136"/>
                </a:lnTo>
                <a:lnTo>
                  <a:pt x="285180" y="106535"/>
                </a:lnTo>
                <a:lnTo>
                  <a:pt x="281126" y="109891"/>
                </a:lnTo>
                <a:lnTo>
                  <a:pt x="277928" y="105236"/>
                </a:lnTo>
                <a:cubicBezTo>
                  <a:pt x="279733" y="103906"/>
                  <a:pt x="281475" y="102608"/>
                  <a:pt x="283122" y="101404"/>
                </a:cubicBezTo>
                <a:lnTo>
                  <a:pt x="285180" y="104254"/>
                </a:lnTo>
                <a:lnTo>
                  <a:pt x="285180" y="103463"/>
                </a:lnTo>
                <a:lnTo>
                  <a:pt x="283470" y="101119"/>
                </a:lnTo>
                <a:cubicBezTo>
                  <a:pt x="284072" y="100676"/>
                  <a:pt x="284642" y="100264"/>
                  <a:pt x="285180" y="99852"/>
                </a:cubicBezTo>
                <a:lnTo>
                  <a:pt x="285180" y="98681"/>
                </a:lnTo>
                <a:cubicBezTo>
                  <a:pt x="284483" y="99251"/>
                  <a:pt x="283723" y="99789"/>
                  <a:pt x="282963" y="100391"/>
                </a:cubicBezTo>
                <a:lnTo>
                  <a:pt x="280145" y="96495"/>
                </a:lnTo>
                <a:lnTo>
                  <a:pt x="285180" y="92949"/>
                </a:lnTo>
                <a:lnTo>
                  <a:pt x="285180" y="92379"/>
                </a:lnTo>
                <a:lnTo>
                  <a:pt x="279891" y="96147"/>
                </a:lnTo>
                <a:lnTo>
                  <a:pt x="277611" y="92980"/>
                </a:lnTo>
                <a:lnTo>
                  <a:pt x="277643" y="92980"/>
                </a:lnTo>
                <a:lnTo>
                  <a:pt x="285180" y="87502"/>
                </a:lnTo>
                <a:lnTo>
                  <a:pt x="285180" y="86931"/>
                </a:lnTo>
                <a:lnTo>
                  <a:pt x="277389" y="92600"/>
                </a:lnTo>
                <a:lnTo>
                  <a:pt x="277326" y="92600"/>
                </a:lnTo>
                <a:lnTo>
                  <a:pt x="273652" y="87470"/>
                </a:lnTo>
                <a:lnTo>
                  <a:pt x="282932" y="79204"/>
                </a:lnTo>
                <a:cubicBezTo>
                  <a:pt x="283660" y="80123"/>
                  <a:pt x="284420" y="81073"/>
                  <a:pt x="285180" y="82023"/>
                </a:cubicBezTo>
                <a:lnTo>
                  <a:pt x="285180" y="81294"/>
                </a:lnTo>
                <a:cubicBezTo>
                  <a:pt x="284515" y="80471"/>
                  <a:pt x="283882" y="79679"/>
                  <a:pt x="283280" y="78888"/>
                </a:cubicBezTo>
                <a:lnTo>
                  <a:pt x="285180" y="77177"/>
                </a:lnTo>
                <a:lnTo>
                  <a:pt x="285180" y="76576"/>
                </a:lnTo>
                <a:lnTo>
                  <a:pt x="282995" y="78508"/>
                </a:lnTo>
                <a:cubicBezTo>
                  <a:pt x="282425" y="77779"/>
                  <a:pt x="281886" y="77082"/>
                  <a:pt x="281348" y="76386"/>
                </a:cubicBezTo>
                <a:cubicBezTo>
                  <a:pt x="280493" y="75246"/>
                  <a:pt x="279670" y="74201"/>
                  <a:pt x="279005" y="73251"/>
                </a:cubicBezTo>
                <a:lnTo>
                  <a:pt x="281981" y="70685"/>
                </a:lnTo>
                <a:lnTo>
                  <a:pt x="285180" y="74676"/>
                </a:lnTo>
                <a:lnTo>
                  <a:pt x="285180" y="73947"/>
                </a:lnTo>
                <a:lnTo>
                  <a:pt x="282330" y="70400"/>
                </a:lnTo>
                <a:lnTo>
                  <a:pt x="285180" y="67898"/>
                </a:lnTo>
                <a:lnTo>
                  <a:pt x="285180" y="66663"/>
                </a:lnTo>
                <a:lnTo>
                  <a:pt x="284325" y="67423"/>
                </a:lnTo>
                <a:cubicBezTo>
                  <a:pt x="283375" y="64447"/>
                  <a:pt x="281380" y="58144"/>
                  <a:pt x="280525" y="55358"/>
                </a:cubicBezTo>
                <a:lnTo>
                  <a:pt x="283407" y="54376"/>
                </a:lnTo>
                <a:lnTo>
                  <a:pt x="285180" y="54598"/>
                </a:lnTo>
                <a:lnTo>
                  <a:pt x="285180" y="52286"/>
                </a:lnTo>
                <a:lnTo>
                  <a:pt x="283407" y="52064"/>
                </a:lnTo>
                <a:lnTo>
                  <a:pt x="283343" y="52064"/>
                </a:lnTo>
                <a:lnTo>
                  <a:pt x="273336" y="51621"/>
                </a:lnTo>
                <a:lnTo>
                  <a:pt x="271562" y="45762"/>
                </a:lnTo>
                <a:lnTo>
                  <a:pt x="285180" y="47250"/>
                </a:lnTo>
                <a:lnTo>
                  <a:pt x="285180" y="46775"/>
                </a:lnTo>
                <a:lnTo>
                  <a:pt x="271404" y="45255"/>
                </a:lnTo>
                <a:lnTo>
                  <a:pt x="270137" y="41138"/>
                </a:lnTo>
                <a:lnTo>
                  <a:pt x="285180" y="41803"/>
                </a:lnTo>
                <a:lnTo>
                  <a:pt x="285180" y="41328"/>
                </a:lnTo>
                <a:lnTo>
                  <a:pt x="252244" y="39840"/>
                </a:lnTo>
                <a:lnTo>
                  <a:pt x="244390" y="39840"/>
                </a:lnTo>
                <a:cubicBezTo>
                  <a:pt x="244707" y="36673"/>
                  <a:pt x="244992" y="33918"/>
                  <a:pt x="245214" y="31638"/>
                </a:cubicBezTo>
                <a:lnTo>
                  <a:pt x="268680" y="32018"/>
                </a:lnTo>
                <a:lnTo>
                  <a:pt x="276946" y="32524"/>
                </a:lnTo>
                <a:lnTo>
                  <a:pt x="285148" y="33063"/>
                </a:lnTo>
                <a:lnTo>
                  <a:pt x="285148" y="32588"/>
                </a:lnTo>
                <a:lnTo>
                  <a:pt x="277168" y="32081"/>
                </a:lnTo>
                <a:lnTo>
                  <a:pt x="277263" y="28724"/>
                </a:lnTo>
                <a:lnTo>
                  <a:pt x="285148" y="28629"/>
                </a:lnTo>
                <a:lnTo>
                  <a:pt x="285148" y="28186"/>
                </a:lnTo>
                <a:lnTo>
                  <a:pt x="277326" y="28249"/>
                </a:lnTo>
                <a:lnTo>
                  <a:pt x="277453" y="24037"/>
                </a:lnTo>
                <a:lnTo>
                  <a:pt x="285212" y="24829"/>
                </a:lnTo>
                <a:lnTo>
                  <a:pt x="285212" y="24385"/>
                </a:lnTo>
                <a:lnTo>
                  <a:pt x="283977" y="24259"/>
                </a:lnTo>
                <a:lnTo>
                  <a:pt x="283977" y="15106"/>
                </a:lnTo>
                <a:lnTo>
                  <a:pt x="285212" y="15201"/>
                </a:lnTo>
                <a:lnTo>
                  <a:pt x="285212" y="14726"/>
                </a:lnTo>
                <a:lnTo>
                  <a:pt x="268237" y="13460"/>
                </a:lnTo>
                <a:lnTo>
                  <a:pt x="268807" y="5099"/>
                </a:lnTo>
                <a:lnTo>
                  <a:pt x="268807" y="32"/>
                </a:lnTo>
                <a:lnTo>
                  <a:pt x="268332" y="32"/>
                </a:lnTo>
                <a:lnTo>
                  <a:pt x="268332" y="4814"/>
                </a:lnTo>
                <a:lnTo>
                  <a:pt x="260415" y="4022"/>
                </a:lnTo>
                <a:lnTo>
                  <a:pt x="260541" y="32"/>
                </a:lnTo>
                <a:lnTo>
                  <a:pt x="260098" y="32"/>
                </a:lnTo>
                <a:lnTo>
                  <a:pt x="259971" y="3991"/>
                </a:lnTo>
                <a:lnTo>
                  <a:pt x="255158" y="3484"/>
                </a:lnTo>
                <a:lnTo>
                  <a:pt x="255221" y="32"/>
                </a:lnTo>
                <a:lnTo>
                  <a:pt x="254746" y="32"/>
                </a:lnTo>
                <a:lnTo>
                  <a:pt x="254714" y="3421"/>
                </a:lnTo>
                <a:lnTo>
                  <a:pt x="246132" y="2566"/>
                </a:lnTo>
                <a:lnTo>
                  <a:pt x="246132" y="32"/>
                </a:lnTo>
                <a:lnTo>
                  <a:pt x="243820" y="32"/>
                </a:lnTo>
                <a:lnTo>
                  <a:pt x="243820" y="2312"/>
                </a:lnTo>
                <a:lnTo>
                  <a:pt x="233401" y="1267"/>
                </a:lnTo>
                <a:lnTo>
                  <a:pt x="233591" y="32"/>
                </a:lnTo>
                <a:lnTo>
                  <a:pt x="233148" y="32"/>
                </a:lnTo>
                <a:lnTo>
                  <a:pt x="232926" y="1457"/>
                </a:lnTo>
                <a:lnTo>
                  <a:pt x="232419" y="4846"/>
                </a:lnTo>
                <a:lnTo>
                  <a:pt x="225072" y="4339"/>
                </a:lnTo>
                <a:lnTo>
                  <a:pt x="225705" y="32"/>
                </a:lnTo>
                <a:lnTo>
                  <a:pt x="224787" y="32"/>
                </a:lnTo>
                <a:lnTo>
                  <a:pt x="224154" y="4307"/>
                </a:lnTo>
                <a:cubicBezTo>
                  <a:pt x="216585" y="3801"/>
                  <a:pt x="209143" y="3294"/>
                  <a:pt x="205976" y="3136"/>
                </a:cubicBezTo>
                <a:cubicBezTo>
                  <a:pt x="205627" y="3104"/>
                  <a:pt x="205216" y="3072"/>
                  <a:pt x="204804" y="3041"/>
                </a:cubicBezTo>
                <a:lnTo>
                  <a:pt x="205089" y="32"/>
                </a:lnTo>
                <a:lnTo>
                  <a:pt x="204139" y="32"/>
                </a:lnTo>
                <a:lnTo>
                  <a:pt x="203886" y="2946"/>
                </a:lnTo>
                <a:cubicBezTo>
                  <a:pt x="199674" y="2439"/>
                  <a:pt x="192611" y="1235"/>
                  <a:pt x="185961" y="32"/>
                </a:cubicBezTo>
                <a:lnTo>
                  <a:pt x="180925" y="32"/>
                </a:lnTo>
                <a:cubicBezTo>
                  <a:pt x="183174" y="444"/>
                  <a:pt x="185581" y="887"/>
                  <a:pt x="188019" y="1330"/>
                </a:cubicBezTo>
                <a:lnTo>
                  <a:pt x="187608" y="5637"/>
                </a:lnTo>
                <a:lnTo>
                  <a:pt x="175447" y="4751"/>
                </a:lnTo>
                <a:lnTo>
                  <a:pt x="176840" y="32"/>
                </a:lnTo>
                <a:lnTo>
                  <a:pt x="176333" y="32"/>
                </a:lnTo>
                <a:lnTo>
                  <a:pt x="175003" y="4592"/>
                </a:lnTo>
                <a:lnTo>
                  <a:pt x="167941" y="32"/>
                </a:lnTo>
                <a:lnTo>
                  <a:pt x="167086" y="32"/>
                </a:lnTo>
                <a:lnTo>
                  <a:pt x="174877" y="5036"/>
                </a:lnTo>
                <a:lnTo>
                  <a:pt x="173673" y="9184"/>
                </a:lnTo>
                <a:lnTo>
                  <a:pt x="162779" y="2756"/>
                </a:lnTo>
                <a:lnTo>
                  <a:pt x="162716" y="2724"/>
                </a:lnTo>
                <a:lnTo>
                  <a:pt x="156477" y="32"/>
                </a:lnTo>
                <a:lnTo>
                  <a:pt x="154165" y="32"/>
                </a:lnTo>
                <a:lnTo>
                  <a:pt x="162336" y="3579"/>
                </a:lnTo>
                <a:lnTo>
                  <a:pt x="181179" y="14695"/>
                </a:lnTo>
                <a:lnTo>
                  <a:pt x="177822" y="20300"/>
                </a:lnTo>
                <a:lnTo>
                  <a:pt x="150143" y="7664"/>
                </a:lnTo>
                <a:lnTo>
                  <a:pt x="148781" y="32"/>
                </a:lnTo>
                <a:lnTo>
                  <a:pt x="147831" y="32"/>
                </a:lnTo>
                <a:lnTo>
                  <a:pt x="149130" y="7284"/>
                </a:lnTo>
                <a:lnTo>
                  <a:pt x="127690" y="64"/>
                </a:lnTo>
                <a:lnTo>
                  <a:pt x="127690" y="32"/>
                </a:lnTo>
                <a:lnTo>
                  <a:pt x="126170" y="32"/>
                </a:lnTo>
                <a:lnTo>
                  <a:pt x="126613" y="159"/>
                </a:lnTo>
                <a:cubicBezTo>
                  <a:pt x="125220" y="3231"/>
                  <a:pt x="123098" y="7918"/>
                  <a:pt x="120881" y="12858"/>
                </a:cubicBezTo>
                <a:cubicBezTo>
                  <a:pt x="109417" y="7981"/>
                  <a:pt x="95166" y="1869"/>
                  <a:pt x="94437" y="1552"/>
                </a:cubicBezTo>
                <a:cubicBezTo>
                  <a:pt x="93772" y="1140"/>
                  <a:pt x="93202" y="634"/>
                  <a:pt x="92695" y="32"/>
                </a:cubicBezTo>
                <a:lnTo>
                  <a:pt x="92062" y="32"/>
                </a:lnTo>
                <a:cubicBezTo>
                  <a:pt x="92854" y="887"/>
                  <a:pt x="93709" y="1742"/>
                  <a:pt x="94247" y="1964"/>
                </a:cubicBezTo>
                <a:cubicBezTo>
                  <a:pt x="94659" y="2154"/>
                  <a:pt x="99473" y="4212"/>
                  <a:pt x="105648" y="6873"/>
                </a:cubicBezTo>
                <a:cubicBezTo>
                  <a:pt x="105268" y="7728"/>
                  <a:pt x="103780" y="10863"/>
                  <a:pt x="103495" y="11369"/>
                </a:cubicBezTo>
                <a:cubicBezTo>
                  <a:pt x="103241" y="11750"/>
                  <a:pt x="103273" y="13238"/>
                  <a:pt x="103400" y="16215"/>
                </a:cubicBezTo>
                <a:cubicBezTo>
                  <a:pt x="103431" y="17070"/>
                  <a:pt x="103495" y="17798"/>
                  <a:pt x="103463" y="18020"/>
                </a:cubicBezTo>
                <a:cubicBezTo>
                  <a:pt x="103431" y="18242"/>
                  <a:pt x="103241" y="19667"/>
                  <a:pt x="102988" y="21535"/>
                </a:cubicBezTo>
                <a:lnTo>
                  <a:pt x="96559" y="21852"/>
                </a:lnTo>
                <a:lnTo>
                  <a:pt x="95102" y="15296"/>
                </a:lnTo>
                <a:cubicBezTo>
                  <a:pt x="95071" y="15233"/>
                  <a:pt x="95039" y="15201"/>
                  <a:pt x="95039" y="15170"/>
                </a:cubicBezTo>
                <a:lnTo>
                  <a:pt x="79806" y="32"/>
                </a:lnTo>
                <a:lnTo>
                  <a:pt x="79141" y="32"/>
                </a:lnTo>
                <a:lnTo>
                  <a:pt x="83448" y="4276"/>
                </a:lnTo>
                <a:lnTo>
                  <a:pt x="77241" y="9184"/>
                </a:lnTo>
                <a:lnTo>
                  <a:pt x="76639" y="8234"/>
                </a:lnTo>
                <a:lnTo>
                  <a:pt x="70084" y="32"/>
                </a:lnTo>
                <a:lnTo>
                  <a:pt x="69514" y="32"/>
                </a:lnTo>
                <a:lnTo>
                  <a:pt x="71445" y="2439"/>
                </a:lnTo>
                <a:lnTo>
                  <a:pt x="67075" y="6778"/>
                </a:lnTo>
                <a:lnTo>
                  <a:pt x="65048" y="2724"/>
                </a:lnTo>
                <a:lnTo>
                  <a:pt x="63687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25098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5"/>
          <p:cNvSpPr txBox="1"/>
          <p:nvPr>
            <p:ph idx="1" type="subTitle"/>
          </p:nvPr>
        </p:nvSpPr>
        <p:spPr>
          <a:xfrm>
            <a:off x="636525" y="2007525"/>
            <a:ext cx="3767700" cy="160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  <p:sp>
        <p:nvSpPr>
          <p:cNvPr id="149" name="Google Shape;149;p25"/>
          <p:cNvSpPr txBox="1"/>
          <p:nvPr>
            <p:ph type="ctrTitle"/>
          </p:nvPr>
        </p:nvSpPr>
        <p:spPr>
          <a:xfrm>
            <a:off x="6549948" y="390425"/>
            <a:ext cx="1976400" cy="4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01">
  <p:cSld name="CUSTOM_33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/>
          <p:nvPr/>
        </p:nvSpPr>
        <p:spPr>
          <a:xfrm>
            <a:off x="0" y="-5827"/>
            <a:ext cx="9144329" cy="5196133"/>
          </a:xfrm>
          <a:custGeom>
            <a:rect b="b" l="l" r="r" t="t"/>
            <a:pathLst>
              <a:path extrusionOk="0" h="162050" w="285181">
                <a:moveTo>
                  <a:pt x="207306" y="1108"/>
                </a:moveTo>
                <a:lnTo>
                  <a:pt x="207686" y="4592"/>
                </a:lnTo>
                <a:lnTo>
                  <a:pt x="203538" y="5542"/>
                </a:lnTo>
                <a:lnTo>
                  <a:pt x="202619" y="1868"/>
                </a:lnTo>
                <a:lnTo>
                  <a:pt x="207306" y="1108"/>
                </a:lnTo>
                <a:close/>
                <a:moveTo>
                  <a:pt x="171014" y="412"/>
                </a:moveTo>
                <a:lnTo>
                  <a:pt x="172914" y="6017"/>
                </a:lnTo>
                <a:lnTo>
                  <a:pt x="163001" y="6017"/>
                </a:lnTo>
                <a:lnTo>
                  <a:pt x="163286" y="728"/>
                </a:lnTo>
                <a:lnTo>
                  <a:pt x="171014" y="412"/>
                </a:lnTo>
                <a:close/>
                <a:moveTo>
                  <a:pt x="174149" y="285"/>
                </a:moveTo>
                <a:cubicBezTo>
                  <a:pt x="174149" y="1995"/>
                  <a:pt x="174212" y="3927"/>
                  <a:pt x="174244" y="6017"/>
                </a:cubicBezTo>
                <a:lnTo>
                  <a:pt x="173421" y="6017"/>
                </a:lnTo>
                <a:lnTo>
                  <a:pt x="171489" y="412"/>
                </a:lnTo>
                <a:lnTo>
                  <a:pt x="174149" y="285"/>
                </a:lnTo>
                <a:close/>
                <a:moveTo>
                  <a:pt x="202144" y="1963"/>
                </a:moveTo>
                <a:lnTo>
                  <a:pt x="203094" y="5669"/>
                </a:lnTo>
                <a:lnTo>
                  <a:pt x="195272" y="7474"/>
                </a:lnTo>
                <a:lnTo>
                  <a:pt x="194829" y="3167"/>
                </a:lnTo>
                <a:lnTo>
                  <a:pt x="202144" y="1963"/>
                </a:lnTo>
                <a:close/>
                <a:moveTo>
                  <a:pt x="9058" y="1013"/>
                </a:moveTo>
                <a:lnTo>
                  <a:pt x="11433" y="1520"/>
                </a:lnTo>
                <a:lnTo>
                  <a:pt x="9723" y="8044"/>
                </a:lnTo>
                <a:lnTo>
                  <a:pt x="7760" y="7854"/>
                </a:lnTo>
                <a:lnTo>
                  <a:pt x="9058" y="1013"/>
                </a:lnTo>
                <a:close/>
                <a:moveTo>
                  <a:pt x="174244" y="6460"/>
                </a:moveTo>
                <a:cubicBezTo>
                  <a:pt x="174276" y="7157"/>
                  <a:pt x="174276" y="7854"/>
                  <a:pt x="174307" y="8551"/>
                </a:cubicBezTo>
                <a:lnTo>
                  <a:pt x="173579" y="6460"/>
                </a:lnTo>
                <a:close/>
                <a:moveTo>
                  <a:pt x="194354" y="3230"/>
                </a:moveTo>
                <a:lnTo>
                  <a:pt x="194829" y="7569"/>
                </a:lnTo>
                <a:lnTo>
                  <a:pt x="185740" y="9691"/>
                </a:lnTo>
                <a:lnTo>
                  <a:pt x="184948" y="4750"/>
                </a:lnTo>
                <a:lnTo>
                  <a:pt x="194354" y="3230"/>
                </a:lnTo>
                <a:close/>
                <a:moveTo>
                  <a:pt x="184473" y="4845"/>
                </a:moveTo>
                <a:lnTo>
                  <a:pt x="185296" y="9786"/>
                </a:lnTo>
                <a:lnTo>
                  <a:pt x="175257" y="10736"/>
                </a:lnTo>
                <a:cubicBezTo>
                  <a:pt x="175226" y="9247"/>
                  <a:pt x="175194" y="7791"/>
                  <a:pt x="175162" y="6365"/>
                </a:cubicBezTo>
                <a:lnTo>
                  <a:pt x="184473" y="4845"/>
                </a:lnTo>
                <a:close/>
                <a:moveTo>
                  <a:pt x="203221" y="6080"/>
                </a:moveTo>
                <a:lnTo>
                  <a:pt x="204140" y="9754"/>
                </a:lnTo>
                <a:lnTo>
                  <a:pt x="195652" y="11021"/>
                </a:lnTo>
                <a:lnTo>
                  <a:pt x="195336" y="7917"/>
                </a:lnTo>
                <a:lnTo>
                  <a:pt x="203221" y="6080"/>
                </a:lnTo>
                <a:close/>
                <a:moveTo>
                  <a:pt x="125759" y="2153"/>
                </a:moveTo>
                <a:lnTo>
                  <a:pt x="129907" y="8867"/>
                </a:lnTo>
                <a:lnTo>
                  <a:pt x="125094" y="11559"/>
                </a:lnTo>
                <a:lnTo>
                  <a:pt x="121578" y="3357"/>
                </a:lnTo>
                <a:lnTo>
                  <a:pt x="125759" y="2153"/>
                </a:lnTo>
                <a:close/>
                <a:moveTo>
                  <a:pt x="214115" y="1520"/>
                </a:moveTo>
                <a:lnTo>
                  <a:pt x="228905" y="2660"/>
                </a:lnTo>
                <a:lnTo>
                  <a:pt x="231185" y="9152"/>
                </a:lnTo>
                <a:lnTo>
                  <a:pt x="222539" y="9722"/>
                </a:lnTo>
                <a:lnTo>
                  <a:pt x="222476" y="9722"/>
                </a:lnTo>
                <a:lnTo>
                  <a:pt x="214115" y="12224"/>
                </a:lnTo>
                <a:lnTo>
                  <a:pt x="214115" y="1520"/>
                </a:lnTo>
                <a:close/>
                <a:moveTo>
                  <a:pt x="207750" y="5035"/>
                </a:moveTo>
                <a:lnTo>
                  <a:pt x="208605" y="13079"/>
                </a:lnTo>
                <a:lnTo>
                  <a:pt x="205121" y="12351"/>
                </a:lnTo>
                <a:lnTo>
                  <a:pt x="205121" y="11908"/>
                </a:lnTo>
                <a:cubicBezTo>
                  <a:pt x="205121" y="11876"/>
                  <a:pt x="205121" y="11844"/>
                  <a:pt x="205121" y="11844"/>
                </a:cubicBezTo>
                <a:lnTo>
                  <a:pt x="203664" y="5985"/>
                </a:lnTo>
                <a:lnTo>
                  <a:pt x="207750" y="5035"/>
                </a:lnTo>
                <a:close/>
                <a:moveTo>
                  <a:pt x="185391" y="10261"/>
                </a:moveTo>
                <a:lnTo>
                  <a:pt x="186056" y="14156"/>
                </a:lnTo>
                <a:lnTo>
                  <a:pt x="175352" y="13903"/>
                </a:lnTo>
                <a:cubicBezTo>
                  <a:pt x="175321" y="13016"/>
                  <a:pt x="175321" y="12098"/>
                  <a:pt x="175289" y="11179"/>
                </a:cubicBezTo>
                <a:lnTo>
                  <a:pt x="185391" y="10261"/>
                </a:lnTo>
                <a:close/>
                <a:moveTo>
                  <a:pt x="39239" y="4465"/>
                </a:moveTo>
                <a:lnTo>
                  <a:pt x="40695" y="7062"/>
                </a:lnTo>
                <a:cubicBezTo>
                  <a:pt x="40442" y="7347"/>
                  <a:pt x="40379" y="7759"/>
                  <a:pt x="40505" y="8139"/>
                </a:cubicBezTo>
                <a:lnTo>
                  <a:pt x="42374" y="13618"/>
                </a:lnTo>
                <a:lnTo>
                  <a:pt x="40379" y="14251"/>
                </a:lnTo>
                <a:lnTo>
                  <a:pt x="39840" y="12414"/>
                </a:lnTo>
                <a:cubicBezTo>
                  <a:pt x="39809" y="12319"/>
                  <a:pt x="39745" y="12256"/>
                  <a:pt x="39650" y="12256"/>
                </a:cubicBezTo>
                <a:lnTo>
                  <a:pt x="37370" y="12003"/>
                </a:lnTo>
                <a:lnTo>
                  <a:pt x="34742" y="8234"/>
                </a:lnTo>
                <a:lnTo>
                  <a:pt x="39239" y="4465"/>
                </a:lnTo>
                <a:close/>
                <a:moveTo>
                  <a:pt x="194860" y="8044"/>
                </a:moveTo>
                <a:lnTo>
                  <a:pt x="195557" y="14409"/>
                </a:lnTo>
                <a:lnTo>
                  <a:pt x="195557" y="14409"/>
                </a:lnTo>
                <a:lnTo>
                  <a:pt x="186468" y="14188"/>
                </a:lnTo>
                <a:lnTo>
                  <a:pt x="185803" y="10134"/>
                </a:lnTo>
                <a:lnTo>
                  <a:pt x="194860" y="8044"/>
                </a:lnTo>
                <a:close/>
                <a:moveTo>
                  <a:pt x="23879" y="7316"/>
                </a:moveTo>
                <a:lnTo>
                  <a:pt x="26254" y="7917"/>
                </a:lnTo>
                <a:lnTo>
                  <a:pt x="26571" y="14473"/>
                </a:lnTo>
                <a:lnTo>
                  <a:pt x="20174" y="15169"/>
                </a:lnTo>
                <a:lnTo>
                  <a:pt x="18812" y="9216"/>
                </a:lnTo>
                <a:lnTo>
                  <a:pt x="23879" y="7316"/>
                </a:lnTo>
                <a:close/>
                <a:moveTo>
                  <a:pt x="7506" y="8329"/>
                </a:moveTo>
                <a:lnTo>
                  <a:pt x="9628" y="8519"/>
                </a:lnTo>
                <a:lnTo>
                  <a:pt x="9280" y="16278"/>
                </a:lnTo>
                <a:lnTo>
                  <a:pt x="2503" y="14504"/>
                </a:lnTo>
                <a:lnTo>
                  <a:pt x="3009" y="10482"/>
                </a:lnTo>
                <a:lnTo>
                  <a:pt x="7506" y="8329"/>
                </a:lnTo>
                <a:close/>
                <a:moveTo>
                  <a:pt x="10103" y="8551"/>
                </a:moveTo>
                <a:lnTo>
                  <a:pt x="18369" y="9279"/>
                </a:lnTo>
                <a:lnTo>
                  <a:pt x="19731" y="15201"/>
                </a:lnTo>
                <a:lnTo>
                  <a:pt x="9755" y="16309"/>
                </a:lnTo>
                <a:lnTo>
                  <a:pt x="10103" y="8551"/>
                </a:lnTo>
                <a:close/>
                <a:moveTo>
                  <a:pt x="204266" y="10229"/>
                </a:moveTo>
                <a:lnTo>
                  <a:pt x="204678" y="11939"/>
                </a:lnTo>
                <a:lnTo>
                  <a:pt x="204678" y="19191"/>
                </a:lnTo>
                <a:lnTo>
                  <a:pt x="196032" y="14504"/>
                </a:lnTo>
                <a:lnTo>
                  <a:pt x="195716" y="11496"/>
                </a:lnTo>
                <a:lnTo>
                  <a:pt x="204266" y="10229"/>
                </a:lnTo>
                <a:close/>
                <a:moveTo>
                  <a:pt x="205121" y="12826"/>
                </a:moveTo>
                <a:lnTo>
                  <a:pt x="208668" y="13523"/>
                </a:lnTo>
                <a:lnTo>
                  <a:pt x="209365" y="19793"/>
                </a:lnTo>
                <a:lnTo>
                  <a:pt x="205121" y="19350"/>
                </a:lnTo>
                <a:lnTo>
                  <a:pt x="205121" y="12826"/>
                </a:lnTo>
                <a:close/>
                <a:moveTo>
                  <a:pt x="231343" y="9596"/>
                </a:moveTo>
                <a:lnTo>
                  <a:pt x="232135" y="11749"/>
                </a:lnTo>
                <a:lnTo>
                  <a:pt x="214115" y="20553"/>
                </a:lnTo>
                <a:lnTo>
                  <a:pt x="214115" y="12699"/>
                </a:lnTo>
                <a:lnTo>
                  <a:pt x="222603" y="10197"/>
                </a:lnTo>
                <a:lnTo>
                  <a:pt x="231343" y="9596"/>
                </a:lnTo>
                <a:close/>
                <a:moveTo>
                  <a:pt x="1014" y="14599"/>
                </a:moveTo>
                <a:lnTo>
                  <a:pt x="5321" y="15708"/>
                </a:lnTo>
                <a:lnTo>
                  <a:pt x="4593" y="21693"/>
                </a:lnTo>
                <a:lnTo>
                  <a:pt x="444" y="20870"/>
                </a:lnTo>
                <a:lnTo>
                  <a:pt x="1014" y="14599"/>
                </a:lnTo>
                <a:close/>
                <a:moveTo>
                  <a:pt x="67044" y="3515"/>
                </a:moveTo>
                <a:lnTo>
                  <a:pt x="76070" y="5827"/>
                </a:lnTo>
                <a:lnTo>
                  <a:pt x="75563" y="8614"/>
                </a:lnTo>
                <a:cubicBezTo>
                  <a:pt x="74075" y="10862"/>
                  <a:pt x="72903" y="12636"/>
                  <a:pt x="72491" y="13333"/>
                </a:cubicBezTo>
                <a:lnTo>
                  <a:pt x="59317" y="22042"/>
                </a:lnTo>
                <a:lnTo>
                  <a:pt x="54852" y="20933"/>
                </a:lnTo>
                <a:lnTo>
                  <a:pt x="55485" y="6175"/>
                </a:lnTo>
                <a:lnTo>
                  <a:pt x="65714" y="8836"/>
                </a:lnTo>
                <a:lnTo>
                  <a:pt x="65746" y="8836"/>
                </a:lnTo>
                <a:cubicBezTo>
                  <a:pt x="65809" y="8836"/>
                  <a:pt x="65841" y="8836"/>
                  <a:pt x="65872" y="8804"/>
                </a:cubicBezTo>
                <a:cubicBezTo>
                  <a:pt x="65936" y="8772"/>
                  <a:pt x="65967" y="8709"/>
                  <a:pt x="65967" y="8677"/>
                </a:cubicBezTo>
                <a:lnTo>
                  <a:pt x="67044" y="3515"/>
                </a:lnTo>
                <a:close/>
                <a:moveTo>
                  <a:pt x="42501" y="14061"/>
                </a:moveTo>
                <a:lnTo>
                  <a:pt x="45414" y="22612"/>
                </a:lnTo>
                <a:lnTo>
                  <a:pt x="42659" y="22200"/>
                </a:lnTo>
                <a:lnTo>
                  <a:pt x="40505" y="14726"/>
                </a:lnTo>
                <a:lnTo>
                  <a:pt x="42501" y="14061"/>
                </a:lnTo>
                <a:close/>
                <a:moveTo>
                  <a:pt x="186437" y="19856"/>
                </a:moveTo>
                <a:lnTo>
                  <a:pt x="192644" y="21788"/>
                </a:lnTo>
                <a:lnTo>
                  <a:pt x="192644" y="23530"/>
                </a:lnTo>
                <a:lnTo>
                  <a:pt x="186532" y="23530"/>
                </a:lnTo>
                <a:cubicBezTo>
                  <a:pt x="186468" y="22200"/>
                  <a:pt x="186437" y="20965"/>
                  <a:pt x="186437" y="19856"/>
                </a:cubicBezTo>
                <a:close/>
                <a:moveTo>
                  <a:pt x="186563" y="14663"/>
                </a:moveTo>
                <a:lnTo>
                  <a:pt x="195747" y="14884"/>
                </a:lnTo>
                <a:lnTo>
                  <a:pt x="202841" y="18685"/>
                </a:lnTo>
                <a:lnTo>
                  <a:pt x="200118" y="23625"/>
                </a:lnTo>
                <a:lnTo>
                  <a:pt x="197932" y="22928"/>
                </a:lnTo>
                <a:lnTo>
                  <a:pt x="198566" y="21028"/>
                </a:lnTo>
                <a:cubicBezTo>
                  <a:pt x="198605" y="20850"/>
                  <a:pt x="198459" y="20733"/>
                  <a:pt x="198321" y="20733"/>
                </a:cubicBezTo>
                <a:cubicBezTo>
                  <a:pt x="198238" y="20733"/>
                  <a:pt x="198158" y="20775"/>
                  <a:pt x="198122" y="20870"/>
                </a:cubicBezTo>
                <a:lnTo>
                  <a:pt x="197489" y="22770"/>
                </a:lnTo>
                <a:lnTo>
                  <a:pt x="186437" y="19381"/>
                </a:lnTo>
                <a:cubicBezTo>
                  <a:pt x="186468" y="16911"/>
                  <a:pt x="186627" y="15264"/>
                  <a:pt x="186627" y="15233"/>
                </a:cubicBezTo>
                <a:cubicBezTo>
                  <a:pt x="186658" y="15201"/>
                  <a:pt x="186658" y="15169"/>
                  <a:pt x="186658" y="15169"/>
                </a:cubicBezTo>
                <a:lnTo>
                  <a:pt x="186563" y="14663"/>
                </a:lnTo>
                <a:close/>
                <a:moveTo>
                  <a:pt x="35027" y="16309"/>
                </a:moveTo>
                <a:lnTo>
                  <a:pt x="36515" y="23087"/>
                </a:lnTo>
                <a:lnTo>
                  <a:pt x="28915" y="24797"/>
                </a:lnTo>
                <a:lnTo>
                  <a:pt x="27426" y="18368"/>
                </a:lnTo>
                <a:lnTo>
                  <a:pt x="35027" y="16309"/>
                </a:lnTo>
                <a:close/>
                <a:moveTo>
                  <a:pt x="203253" y="18906"/>
                </a:moveTo>
                <a:lnTo>
                  <a:pt x="204678" y="19698"/>
                </a:lnTo>
                <a:lnTo>
                  <a:pt x="204678" y="25018"/>
                </a:lnTo>
                <a:lnTo>
                  <a:pt x="203633" y="24702"/>
                </a:lnTo>
                <a:lnTo>
                  <a:pt x="200561" y="23752"/>
                </a:lnTo>
                <a:lnTo>
                  <a:pt x="203253" y="18906"/>
                </a:lnTo>
                <a:close/>
                <a:moveTo>
                  <a:pt x="174656" y="21186"/>
                </a:moveTo>
                <a:cubicBezTo>
                  <a:pt x="174719" y="22612"/>
                  <a:pt x="174782" y="23942"/>
                  <a:pt x="174846" y="25050"/>
                </a:cubicBezTo>
                <a:lnTo>
                  <a:pt x="167435" y="25050"/>
                </a:lnTo>
                <a:lnTo>
                  <a:pt x="166928" y="21440"/>
                </a:lnTo>
                <a:lnTo>
                  <a:pt x="174656" y="21186"/>
                </a:lnTo>
                <a:close/>
                <a:moveTo>
                  <a:pt x="205121" y="19793"/>
                </a:moveTo>
                <a:lnTo>
                  <a:pt x="209397" y="20268"/>
                </a:lnTo>
                <a:lnTo>
                  <a:pt x="210093" y="26697"/>
                </a:lnTo>
                <a:lnTo>
                  <a:pt x="210093" y="26697"/>
                </a:lnTo>
                <a:lnTo>
                  <a:pt x="205121" y="25145"/>
                </a:lnTo>
                <a:lnTo>
                  <a:pt x="205121" y="19793"/>
                </a:lnTo>
                <a:close/>
                <a:moveTo>
                  <a:pt x="71129" y="16943"/>
                </a:moveTo>
                <a:lnTo>
                  <a:pt x="71129" y="16943"/>
                </a:lnTo>
                <a:cubicBezTo>
                  <a:pt x="70338" y="19381"/>
                  <a:pt x="69008" y="23403"/>
                  <a:pt x="67582" y="27425"/>
                </a:cubicBezTo>
                <a:lnTo>
                  <a:pt x="59760" y="24512"/>
                </a:lnTo>
                <a:lnTo>
                  <a:pt x="71129" y="16943"/>
                </a:lnTo>
                <a:close/>
                <a:moveTo>
                  <a:pt x="200529" y="24195"/>
                </a:moveTo>
                <a:lnTo>
                  <a:pt x="203316" y="25082"/>
                </a:lnTo>
                <a:lnTo>
                  <a:pt x="203538" y="29927"/>
                </a:lnTo>
                <a:lnTo>
                  <a:pt x="200529" y="29927"/>
                </a:lnTo>
                <a:lnTo>
                  <a:pt x="200529" y="24195"/>
                </a:lnTo>
                <a:close/>
                <a:moveTo>
                  <a:pt x="203791" y="25240"/>
                </a:moveTo>
                <a:lnTo>
                  <a:pt x="206641" y="26127"/>
                </a:lnTo>
                <a:cubicBezTo>
                  <a:pt x="206641" y="26159"/>
                  <a:pt x="206641" y="26159"/>
                  <a:pt x="206641" y="26190"/>
                </a:cubicBezTo>
                <a:lnTo>
                  <a:pt x="206641" y="29927"/>
                </a:lnTo>
                <a:lnTo>
                  <a:pt x="204013" y="29927"/>
                </a:lnTo>
                <a:lnTo>
                  <a:pt x="203791" y="25240"/>
                </a:lnTo>
                <a:close/>
                <a:moveTo>
                  <a:pt x="207085" y="26254"/>
                </a:moveTo>
                <a:lnTo>
                  <a:pt x="210157" y="27204"/>
                </a:lnTo>
                <a:lnTo>
                  <a:pt x="210442" y="29927"/>
                </a:lnTo>
                <a:lnTo>
                  <a:pt x="207085" y="29927"/>
                </a:lnTo>
                <a:lnTo>
                  <a:pt x="207085" y="26254"/>
                </a:lnTo>
                <a:close/>
                <a:moveTo>
                  <a:pt x="27901" y="14061"/>
                </a:moveTo>
                <a:lnTo>
                  <a:pt x="29263" y="17418"/>
                </a:lnTo>
                <a:lnTo>
                  <a:pt x="27109" y="17988"/>
                </a:lnTo>
                <a:cubicBezTo>
                  <a:pt x="26983" y="18020"/>
                  <a:pt x="26919" y="18146"/>
                  <a:pt x="26951" y="18273"/>
                </a:cubicBezTo>
                <a:lnTo>
                  <a:pt x="29738" y="30434"/>
                </a:lnTo>
                <a:lnTo>
                  <a:pt x="16690" y="30655"/>
                </a:lnTo>
                <a:lnTo>
                  <a:pt x="15360" y="22358"/>
                </a:lnTo>
                <a:cubicBezTo>
                  <a:pt x="15360" y="22263"/>
                  <a:pt x="15234" y="22168"/>
                  <a:pt x="15139" y="22168"/>
                </a:cubicBezTo>
                <a:lnTo>
                  <a:pt x="8646" y="22517"/>
                </a:lnTo>
                <a:lnTo>
                  <a:pt x="5036" y="21788"/>
                </a:lnTo>
                <a:lnTo>
                  <a:pt x="5764" y="15834"/>
                </a:lnTo>
                <a:lnTo>
                  <a:pt x="9470" y="16816"/>
                </a:lnTo>
                <a:lnTo>
                  <a:pt x="9533" y="16816"/>
                </a:lnTo>
                <a:lnTo>
                  <a:pt x="26856" y="14916"/>
                </a:lnTo>
                <a:cubicBezTo>
                  <a:pt x="26888" y="14916"/>
                  <a:pt x="26919" y="14916"/>
                  <a:pt x="26951" y="14884"/>
                </a:cubicBezTo>
                <a:lnTo>
                  <a:pt x="27901" y="14061"/>
                </a:lnTo>
                <a:close/>
                <a:moveTo>
                  <a:pt x="14948" y="22643"/>
                </a:moveTo>
                <a:lnTo>
                  <a:pt x="16184" y="30655"/>
                </a:lnTo>
                <a:lnTo>
                  <a:pt x="8140" y="30782"/>
                </a:lnTo>
                <a:lnTo>
                  <a:pt x="8140" y="30782"/>
                </a:lnTo>
                <a:lnTo>
                  <a:pt x="8836" y="22960"/>
                </a:lnTo>
                <a:lnTo>
                  <a:pt x="14948" y="22643"/>
                </a:lnTo>
                <a:close/>
                <a:moveTo>
                  <a:pt x="36610" y="23530"/>
                </a:moveTo>
                <a:lnTo>
                  <a:pt x="38384" y="31827"/>
                </a:lnTo>
                <a:lnTo>
                  <a:pt x="38384" y="31827"/>
                </a:lnTo>
                <a:lnTo>
                  <a:pt x="30213" y="30497"/>
                </a:lnTo>
                <a:lnTo>
                  <a:pt x="29041" y="25240"/>
                </a:lnTo>
                <a:lnTo>
                  <a:pt x="36610" y="23530"/>
                </a:lnTo>
                <a:close/>
                <a:moveTo>
                  <a:pt x="208225" y="1077"/>
                </a:moveTo>
                <a:lnTo>
                  <a:pt x="213640" y="1488"/>
                </a:lnTo>
                <a:lnTo>
                  <a:pt x="213640" y="20838"/>
                </a:lnTo>
                <a:cubicBezTo>
                  <a:pt x="213609" y="20901"/>
                  <a:pt x="213609" y="20965"/>
                  <a:pt x="213640" y="21028"/>
                </a:cubicBezTo>
                <a:lnTo>
                  <a:pt x="213640" y="21598"/>
                </a:lnTo>
                <a:cubicBezTo>
                  <a:pt x="213640" y="21598"/>
                  <a:pt x="213640" y="21630"/>
                  <a:pt x="213640" y="21662"/>
                </a:cubicBezTo>
                <a:lnTo>
                  <a:pt x="216237" y="29484"/>
                </a:lnTo>
                <a:lnTo>
                  <a:pt x="211582" y="31827"/>
                </a:lnTo>
                <a:lnTo>
                  <a:pt x="208732" y="5732"/>
                </a:lnTo>
                <a:lnTo>
                  <a:pt x="208763" y="5732"/>
                </a:lnTo>
                <a:lnTo>
                  <a:pt x="211740" y="6397"/>
                </a:lnTo>
                <a:lnTo>
                  <a:pt x="211740" y="9057"/>
                </a:lnTo>
                <a:lnTo>
                  <a:pt x="209397" y="8804"/>
                </a:lnTo>
                <a:cubicBezTo>
                  <a:pt x="209270" y="8804"/>
                  <a:pt x="209143" y="8899"/>
                  <a:pt x="209143" y="9026"/>
                </a:cubicBezTo>
                <a:cubicBezTo>
                  <a:pt x="209143" y="9152"/>
                  <a:pt x="209207" y="9247"/>
                  <a:pt x="209333" y="9279"/>
                </a:cubicBezTo>
                <a:lnTo>
                  <a:pt x="211962" y="9532"/>
                </a:lnTo>
                <a:cubicBezTo>
                  <a:pt x="212025" y="9532"/>
                  <a:pt x="212088" y="9532"/>
                  <a:pt x="212120" y="9501"/>
                </a:cubicBezTo>
                <a:cubicBezTo>
                  <a:pt x="212183" y="9437"/>
                  <a:pt x="212215" y="9374"/>
                  <a:pt x="212215" y="9311"/>
                </a:cubicBezTo>
                <a:lnTo>
                  <a:pt x="212215" y="6239"/>
                </a:lnTo>
                <a:cubicBezTo>
                  <a:pt x="212215" y="6144"/>
                  <a:pt x="212120" y="6049"/>
                  <a:pt x="212025" y="6017"/>
                </a:cubicBezTo>
                <a:lnTo>
                  <a:pt x="208890" y="5320"/>
                </a:lnTo>
                <a:cubicBezTo>
                  <a:pt x="208871" y="5311"/>
                  <a:pt x="208853" y="5307"/>
                  <a:pt x="208834" y="5307"/>
                </a:cubicBezTo>
                <a:cubicBezTo>
                  <a:pt x="208789" y="5307"/>
                  <a:pt x="208745" y="5330"/>
                  <a:pt x="208700" y="5352"/>
                </a:cubicBezTo>
                <a:lnTo>
                  <a:pt x="208225" y="1077"/>
                </a:lnTo>
                <a:close/>
                <a:moveTo>
                  <a:pt x="34393" y="8551"/>
                </a:moveTo>
                <a:lnTo>
                  <a:pt x="37054" y="12351"/>
                </a:lnTo>
                <a:cubicBezTo>
                  <a:pt x="37085" y="12414"/>
                  <a:pt x="37149" y="12446"/>
                  <a:pt x="37212" y="12446"/>
                </a:cubicBezTo>
                <a:lnTo>
                  <a:pt x="39460" y="12699"/>
                </a:lnTo>
                <a:lnTo>
                  <a:pt x="42247" y="22453"/>
                </a:lnTo>
                <a:cubicBezTo>
                  <a:pt x="42279" y="22548"/>
                  <a:pt x="42342" y="22612"/>
                  <a:pt x="42437" y="22643"/>
                </a:cubicBezTo>
                <a:lnTo>
                  <a:pt x="45604" y="23087"/>
                </a:lnTo>
                <a:lnTo>
                  <a:pt x="47853" y="29705"/>
                </a:lnTo>
                <a:cubicBezTo>
                  <a:pt x="46966" y="30275"/>
                  <a:pt x="45351" y="31352"/>
                  <a:pt x="43197" y="32587"/>
                </a:cubicBezTo>
                <a:lnTo>
                  <a:pt x="38859" y="31891"/>
                </a:lnTo>
                <a:cubicBezTo>
                  <a:pt x="38859" y="31859"/>
                  <a:pt x="38859" y="31827"/>
                  <a:pt x="38859" y="31796"/>
                </a:cubicBezTo>
                <a:lnTo>
                  <a:pt x="35438" y="15961"/>
                </a:lnTo>
                <a:cubicBezTo>
                  <a:pt x="35407" y="15898"/>
                  <a:pt x="35375" y="15834"/>
                  <a:pt x="35343" y="15803"/>
                </a:cubicBezTo>
                <a:cubicBezTo>
                  <a:pt x="35299" y="15780"/>
                  <a:pt x="35254" y="15758"/>
                  <a:pt x="35209" y="15758"/>
                </a:cubicBezTo>
                <a:cubicBezTo>
                  <a:pt x="35190" y="15758"/>
                  <a:pt x="35172" y="15762"/>
                  <a:pt x="35153" y="15771"/>
                </a:cubicBezTo>
                <a:lnTo>
                  <a:pt x="29738" y="17260"/>
                </a:lnTo>
                <a:lnTo>
                  <a:pt x="28313" y="13713"/>
                </a:lnTo>
                <a:lnTo>
                  <a:pt x="34393" y="8551"/>
                </a:lnTo>
                <a:close/>
                <a:moveTo>
                  <a:pt x="52096" y="33157"/>
                </a:moveTo>
                <a:lnTo>
                  <a:pt x="52666" y="36229"/>
                </a:lnTo>
                <a:lnTo>
                  <a:pt x="47378" y="38414"/>
                </a:lnTo>
                <a:lnTo>
                  <a:pt x="46554" y="37053"/>
                </a:lnTo>
                <a:lnTo>
                  <a:pt x="52096" y="33157"/>
                </a:lnTo>
                <a:close/>
                <a:moveTo>
                  <a:pt x="30245" y="30941"/>
                </a:moveTo>
                <a:lnTo>
                  <a:pt x="42596" y="32967"/>
                </a:lnTo>
                <a:cubicBezTo>
                  <a:pt x="39144" y="34931"/>
                  <a:pt x="34583" y="37243"/>
                  <a:pt x="29896" y="38699"/>
                </a:cubicBezTo>
                <a:lnTo>
                  <a:pt x="30245" y="30941"/>
                </a:lnTo>
                <a:close/>
                <a:moveTo>
                  <a:pt x="211043" y="35184"/>
                </a:moveTo>
                <a:lnTo>
                  <a:pt x="211265" y="37021"/>
                </a:lnTo>
                <a:lnTo>
                  <a:pt x="199516" y="39428"/>
                </a:lnTo>
                <a:lnTo>
                  <a:pt x="198312" y="35944"/>
                </a:lnTo>
                <a:lnTo>
                  <a:pt x="211043" y="35184"/>
                </a:lnTo>
                <a:close/>
                <a:moveTo>
                  <a:pt x="29801" y="30909"/>
                </a:moveTo>
                <a:lnTo>
                  <a:pt x="29421" y="38826"/>
                </a:lnTo>
                <a:cubicBezTo>
                  <a:pt x="27268" y="39491"/>
                  <a:pt x="25051" y="39934"/>
                  <a:pt x="22802" y="40093"/>
                </a:cubicBezTo>
                <a:cubicBezTo>
                  <a:pt x="22068" y="40137"/>
                  <a:pt x="21339" y="40161"/>
                  <a:pt x="20615" y="40161"/>
                </a:cubicBezTo>
                <a:cubicBezTo>
                  <a:pt x="19779" y="40161"/>
                  <a:pt x="18947" y="40129"/>
                  <a:pt x="18115" y="40061"/>
                </a:cubicBezTo>
                <a:lnTo>
                  <a:pt x="16722" y="31099"/>
                </a:lnTo>
                <a:lnTo>
                  <a:pt x="29801" y="30909"/>
                </a:lnTo>
                <a:close/>
                <a:moveTo>
                  <a:pt x="59254" y="24828"/>
                </a:moveTo>
                <a:lnTo>
                  <a:pt x="67424" y="27869"/>
                </a:lnTo>
                <a:cubicBezTo>
                  <a:pt x="65461" y="33506"/>
                  <a:pt x="63339" y="39111"/>
                  <a:pt x="62262" y="40346"/>
                </a:cubicBezTo>
                <a:cubicBezTo>
                  <a:pt x="61945" y="40726"/>
                  <a:pt x="61597" y="41043"/>
                  <a:pt x="61249" y="41360"/>
                </a:cubicBezTo>
                <a:lnTo>
                  <a:pt x="53110" y="36229"/>
                </a:lnTo>
                <a:lnTo>
                  <a:pt x="52445" y="32714"/>
                </a:lnTo>
                <a:lnTo>
                  <a:pt x="51875" y="29737"/>
                </a:lnTo>
                <a:lnTo>
                  <a:pt x="59254" y="24828"/>
                </a:lnTo>
                <a:close/>
                <a:moveTo>
                  <a:pt x="179026" y="23688"/>
                </a:moveTo>
                <a:lnTo>
                  <a:pt x="177347" y="42563"/>
                </a:lnTo>
                <a:cubicBezTo>
                  <a:pt x="176872" y="36324"/>
                  <a:pt x="176366" y="30180"/>
                  <a:pt x="176049" y="28344"/>
                </a:cubicBezTo>
                <a:cubicBezTo>
                  <a:pt x="175954" y="27805"/>
                  <a:pt x="175859" y="26729"/>
                  <a:pt x="175796" y="25303"/>
                </a:cubicBezTo>
                <a:lnTo>
                  <a:pt x="179026" y="23688"/>
                </a:lnTo>
                <a:close/>
                <a:moveTo>
                  <a:pt x="211297" y="37496"/>
                </a:moveTo>
                <a:lnTo>
                  <a:pt x="211518" y="39491"/>
                </a:lnTo>
                <a:lnTo>
                  <a:pt x="201004" y="43798"/>
                </a:lnTo>
                <a:lnTo>
                  <a:pt x="199643" y="39871"/>
                </a:lnTo>
                <a:lnTo>
                  <a:pt x="211297" y="37496"/>
                </a:lnTo>
                <a:close/>
                <a:moveTo>
                  <a:pt x="175352" y="14346"/>
                </a:moveTo>
                <a:lnTo>
                  <a:pt x="186088" y="14631"/>
                </a:lnTo>
                <a:lnTo>
                  <a:pt x="186183" y="15201"/>
                </a:lnTo>
                <a:cubicBezTo>
                  <a:pt x="186183" y="15454"/>
                  <a:pt x="186025" y="17133"/>
                  <a:pt x="185993" y="19540"/>
                </a:cubicBezTo>
                <a:lnTo>
                  <a:pt x="185993" y="19571"/>
                </a:lnTo>
                <a:cubicBezTo>
                  <a:pt x="185993" y="20806"/>
                  <a:pt x="185993" y="22232"/>
                  <a:pt x="186088" y="23752"/>
                </a:cubicBezTo>
                <a:lnTo>
                  <a:pt x="186088" y="23783"/>
                </a:lnTo>
                <a:cubicBezTo>
                  <a:pt x="186215" y="26095"/>
                  <a:pt x="186532" y="28375"/>
                  <a:pt x="187038" y="30655"/>
                </a:cubicBezTo>
                <a:cubicBezTo>
                  <a:pt x="187608" y="33094"/>
                  <a:pt x="189065" y="38351"/>
                  <a:pt x="190744" y="44210"/>
                </a:cubicBezTo>
                <a:lnTo>
                  <a:pt x="177601" y="46522"/>
                </a:lnTo>
                <a:cubicBezTo>
                  <a:pt x="177569" y="46142"/>
                  <a:pt x="177538" y="45762"/>
                  <a:pt x="177506" y="45382"/>
                </a:cubicBezTo>
                <a:lnTo>
                  <a:pt x="179501" y="23372"/>
                </a:lnTo>
                <a:cubicBezTo>
                  <a:pt x="179501" y="23277"/>
                  <a:pt x="179469" y="23182"/>
                  <a:pt x="179406" y="23150"/>
                </a:cubicBezTo>
                <a:cubicBezTo>
                  <a:pt x="179374" y="23134"/>
                  <a:pt x="179335" y="23126"/>
                  <a:pt x="179295" y="23126"/>
                </a:cubicBezTo>
                <a:cubicBezTo>
                  <a:pt x="179256" y="23126"/>
                  <a:pt x="179216" y="23134"/>
                  <a:pt x="179184" y="23150"/>
                </a:cubicBezTo>
                <a:lnTo>
                  <a:pt x="175764" y="24828"/>
                </a:lnTo>
                <a:cubicBezTo>
                  <a:pt x="175606" y="22137"/>
                  <a:pt x="175479" y="18336"/>
                  <a:pt x="175352" y="14346"/>
                </a:cubicBezTo>
                <a:close/>
                <a:moveTo>
                  <a:pt x="52951" y="36673"/>
                </a:moveTo>
                <a:lnTo>
                  <a:pt x="60869" y="41676"/>
                </a:lnTo>
                <a:cubicBezTo>
                  <a:pt x="57797" y="44115"/>
                  <a:pt x="52286" y="46617"/>
                  <a:pt x="50576" y="47155"/>
                </a:cubicBezTo>
                <a:cubicBezTo>
                  <a:pt x="49974" y="47408"/>
                  <a:pt x="49404" y="47693"/>
                  <a:pt x="48834" y="48010"/>
                </a:cubicBezTo>
                <a:cubicBezTo>
                  <a:pt x="47093" y="48010"/>
                  <a:pt x="44749" y="48232"/>
                  <a:pt x="42659" y="48422"/>
                </a:cubicBezTo>
                <a:cubicBezTo>
                  <a:pt x="44812" y="46838"/>
                  <a:pt x="47409" y="42626"/>
                  <a:pt x="47663" y="42215"/>
                </a:cubicBezTo>
                <a:lnTo>
                  <a:pt x="52951" y="36673"/>
                </a:lnTo>
                <a:close/>
                <a:moveTo>
                  <a:pt x="51495" y="29990"/>
                </a:moveTo>
                <a:lnTo>
                  <a:pt x="52001" y="32682"/>
                </a:lnTo>
                <a:lnTo>
                  <a:pt x="46111" y="36831"/>
                </a:lnTo>
                <a:cubicBezTo>
                  <a:pt x="46016" y="36894"/>
                  <a:pt x="45984" y="37021"/>
                  <a:pt x="46048" y="37116"/>
                </a:cubicBezTo>
                <a:lnTo>
                  <a:pt x="47093" y="38826"/>
                </a:lnTo>
                <a:cubicBezTo>
                  <a:pt x="47140" y="38897"/>
                  <a:pt x="47223" y="38933"/>
                  <a:pt x="47302" y="38933"/>
                </a:cubicBezTo>
                <a:cubicBezTo>
                  <a:pt x="47328" y="38933"/>
                  <a:pt x="47354" y="38929"/>
                  <a:pt x="47378" y="38921"/>
                </a:cubicBezTo>
                <a:lnTo>
                  <a:pt x="52033" y="36989"/>
                </a:lnTo>
                <a:lnTo>
                  <a:pt x="52033" y="36989"/>
                </a:lnTo>
                <a:lnTo>
                  <a:pt x="47378" y="41930"/>
                </a:lnTo>
                <a:cubicBezTo>
                  <a:pt x="47346" y="41930"/>
                  <a:pt x="47346" y="41930"/>
                  <a:pt x="47346" y="41961"/>
                </a:cubicBezTo>
                <a:cubicBezTo>
                  <a:pt x="47314" y="42025"/>
                  <a:pt x="43704" y="47883"/>
                  <a:pt x="41582" y="48517"/>
                </a:cubicBezTo>
                <a:lnTo>
                  <a:pt x="41487" y="48517"/>
                </a:lnTo>
                <a:lnTo>
                  <a:pt x="41170" y="48548"/>
                </a:lnTo>
                <a:lnTo>
                  <a:pt x="41170" y="44336"/>
                </a:lnTo>
                <a:cubicBezTo>
                  <a:pt x="41170" y="44241"/>
                  <a:pt x="41075" y="44146"/>
                  <a:pt x="40980" y="44115"/>
                </a:cubicBezTo>
                <a:lnTo>
                  <a:pt x="29200" y="41296"/>
                </a:lnTo>
                <a:cubicBezTo>
                  <a:pt x="39460" y="38478"/>
                  <a:pt x="49214" y="31542"/>
                  <a:pt x="49879" y="31099"/>
                </a:cubicBezTo>
                <a:lnTo>
                  <a:pt x="51495" y="29990"/>
                </a:lnTo>
                <a:close/>
                <a:moveTo>
                  <a:pt x="232262" y="12193"/>
                </a:moveTo>
                <a:lnTo>
                  <a:pt x="233085" y="14504"/>
                </a:lnTo>
                <a:cubicBezTo>
                  <a:pt x="233085" y="14504"/>
                  <a:pt x="233085" y="14536"/>
                  <a:pt x="233085" y="14536"/>
                </a:cubicBezTo>
                <a:cubicBezTo>
                  <a:pt x="233433" y="15486"/>
                  <a:pt x="235334" y="19160"/>
                  <a:pt x="237740" y="23720"/>
                </a:cubicBezTo>
                <a:lnTo>
                  <a:pt x="218644" y="33221"/>
                </a:lnTo>
                <a:cubicBezTo>
                  <a:pt x="218549" y="33252"/>
                  <a:pt x="218486" y="33411"/>
                  <a:pt x="218549" y="33506"/>
                </a:cubicBezTo>
                <a:cubicBezTo>
                  <a:pt x="218581" y="33601"/>
                  <a:pt x="218676" y="33632"/>
                  <a:pt x="218739" y="33632"/>
                </a:cubicBezTo>
                <a:lnTo>
                  <a:pt x="218866" y="33632"/>
                </a:lnTo>
                <a:lnTo>
                  <a:pt x="237962" y="24132"/>
                </a:lnTo>
                <a:cubicBezTo>
                  <a:pt x="241731" y="31226"/>
                  <a:pt x="246608" y="40219"/>
                  <a:pt x="248793" y="44210"/>
                </a:cubicBezTo>
                <a:lnTo>
                  <a:pt x="249806" y="48675"/>
                </a:lnTo>
                <a:lnTo>
                  <a:pt x="236917" y="43988"/>
                </a:lnTo>
                <a:cubicBezTo>
                  <a:pt x="236812" y="43936"/>
                  <a:pt x="236689" y="43912"/>
                  <a:pt x="236561" y="43912"/>
                </a:cubicBezTo>
                <a:cubicBezTo>
                  <a:pt x="236458" y="43912"/>
                  <a:pt x="236352" y="43928"/>
                  <a:pt x="236252" y="43956"/>
                </a:cubicBezTo>
                <a:lnTo>
                  <a:pt x="221526" y="47757"/>
                </a:lnTo>
                <a:lnTo>
                  <a:pt x="212437" y="39839"/>
                </a:lnTo>
                <a:lnTo>
                  <a:pt x="211613" y="32302"/>
                </a:lnTo>
                <a:lnTo>
                  <a:pt x="216617" y="29832"/>
                </a:lnTo>
                <a:cubicBezTo>
                  <a:pt x="216712" y="29769"/>
                  <a:pt x="216775" y="29674"/>
                  <a:pt x="216744" y="29547"/>
                </a:cubicBezTo>
                <a:lnTo>
                  <a:pt x="214084" y="21567"/>
                </a:lnTo>
                <a:lnTo>
                  <a:pt x="214115" y="21060"/>
                </a:lnTo>
                <a:lnTo>
                  <a:pt x="232262" y="12193"/>
                </a:lnTo>
                <a:close/>
                <a:moveTo>
                  <a:pt x="36072" y="43418"/>
                </a:moveTo>
                <a:lnTo>
                  <a:pt x="40695" y="44526"/>
                </a:lnTo>
                <a:lnTo>
                  <a:pt x="40695" y="48612"/>
                </a:lnTo>
                <a:cubicBezTo>
                  <a:pt x="39809" y="48707"/>
                  <a:pt x="39049" y="48770"/>
                  <a:pt x="38605" y="48802"/>
                </a:cubicBezTo>
                <a:cubicBezTo>
                  <a:pt x="37497" y="48738"/>
                  <a:pt x="36357" y="48580"/>
                  <a:pt x="35280" y="48327"/>
                </a:cubicBezTo>
                <a:lnTo>
                  <a:pt x="36072" y="43418"/>
                </a:lnTo>
                <a:close/>
                <a:moveTo>
                  <a:pt x="212278" y="40853"/>
                </a:moveTo>
                <a:lnTo>
                  <a:pt x="220449" y="48010"/>
                </a:lnTo>
                <a:lnTo>
                  <a:pt x="208605" y="51082"/>
                </a:lnTo>
                <a:cubicBezTo>
                  <a:pt x="210093" y="48232"/>
                  <a:pt x="211582" y="43355"/>
                  <a:pt x="212278" y="40853"/>
                </a:cubicBezTo>
                <a:close/>
                <a:moveTo>
                  <a:pt x="193087" y="21915"/>
                </a:moveTo>
                <a:lnTo>
                  <a:pt x="197331" y="23213"/>
                </a:lnTo>
                <a:lnTo>
                  <a:pt x="195241" y="29547"/>
                </a:lnTo>
                <a:cubicBezTo>
                  <a:pt x="195177" y="29674"/>
                  <a:pt x="195241" y="29800"/>
                  <a:pt x="195367" y="29832"/>
                </a:cubicBezTo>
                <a:lnTo>
                  <a:pt x="195431" y="29832"/>
                </a:lnTo>
                <a:cubicBezTo>
                  <a:pt x="195557" y="29832"/>
                  <a:pt x="195621" y="29769"/>
                  <a:pt x="195652" y="29674"/>
                </a:cubicBezTo>
                <a:lnTo>
                  <a:pt x="197774" y="23340"/>
                </a:lnTo>
                <a:lnTo>
                  <a:pt x="200054" y="24068"/>
                </a:lnTo>
                <a:lnTo>
                  <a:pt x="200054" y="30149"/>
                </a:lnTo>
                <a:cubicBezTo>
                  <a:pt x="200054" y="30275"/>
                  <a:pt x="200149" y="30370"/>
                  <a:pt x="200276" y="30370"/>
                </a:cubicBezTo>
                <a:lnTo>
                  <a:pt x="210505" y="30370"/>
                </a:lnTo>
                <a:lnTo>
                  <a:pt x="210980" y="34709"/>
                </a:lnTo>
                <a:lnTo>
                  <a:pt x="198154" y="35501"/>
                </a:lnTo>
                <a:lnTo>
                  <a:pt x="197584" y="33822"/>
                </a:lnTo>
                <a:cubicBezTo>
                  <a:pt x="197532" y="33744"/>
                  <a:pt x="197437" y="33687"/>
                  <a:pt x="197334" y="33687"/>
                </a:cubicBezTo>
                <a:cubicBezTo>
                  <a:pt x="197312" y="33687"/>
                  <a:pt x="197290" y="33690"/>
                  <a:pt x="197267" y="33696"/>
                </a:cubicBezTo>
                <a:cubicBezTo>
                  <a:pt x="197172" y="33727"/>
                  <a:pt x="197109" y="33854"/>
                  <a:pt x="197141" y="33981"/>
                </a:cubicBezTo>
                <a:lnTo>
                  <a:pt x="200656" y="44178"/>
                </a:lnTo>
                <a:cubicBezTo>
                  <a:pt x="200656" y="44241"/>
                  <a:pt x="200719" y="44305"/>
                  <a:pt x="200751" y="44336"/>
                </a:cubicBezTo>
                <a:lnTo>
                  <a:pt x="200941" y="44336"/>
                </a:lnTo>
                <a:lnTo>
                  <a:pt x="211582" y="39966"/>
                </a:lnTo>
                <a:lnTo>
                  <a:pt x="211582" y="40029"/>
                </a:lnTo>
                <a:cubicBezTo>
                  <a:pt x="210315" y="44526"/>
                  <a:pt x="208605" y="49403"/>
                  <a:pt x="207433" y="51399"/>
                </a:cubicBezTo>
                <a:lnTo>
                  <a:pt x="194322" y="54787"/>
                </a:lnTo>
                <a:cubicBezTo>
                  <a:pt x="191599" y="45540"/>
                  <a:pt x="188400" y="34487"/>
                  <a:pt x="187482" y="30560"/>
                </a:cubicBezTo>
                <a:cubicBezTo>
                  <a:pt x="187007" y="28407"/>
                  <a:pt x="186690" y="26190"/>
                  <a:pt x="186563" y="23973"/>
                </a:cubicBezTo>
                <a:lnTo>
                  <a:pt x="192865" y="23973"/>
                </a:lnTo>
                <a:cubicBezTo>
                  <a:pt x="192992" y="23973"/>
                  <a:pt x="193087" y="23878"/>
                  <a:pt x="193087" y="23752"/>
                </a:cubicBezTo>
                <a:lnTo>
                  <a:pt x="193087" y="21915"/>
                </a:lnTo>
                <a:close/>
                <a:moveTo>
                  <a:pt x="190870" y="44653"/>
                </a:moveTo>
                <a:cubicBezTo>
                  <a:pt x="191852" y="48010"/>
                  <a:pt x="192897" y="51557"/>
                  <a:pt x="193879" y="54882"/>
                </a:cubicBezTo>
                <a:lnTo>
                  <a:pt x="193847" y="54882"/>
                </a:lnTo>
                <a:lnTo>
                  <a:pt x="192074" y="55326"/>
                </a:lnTo>
                <a:lnTo>
                  <a:pt x="178298" y="56909"/>
                </a:lnTo>
                <a:cubicBezTo>
                  <a:pt x="178171" y="55041"/>
                  <a:pt x="177918" y="51240"/>
                  <a:pt x="177633" y="46965"/>
                </a:cubicBezTo>
                <a:lnTo>
                  <a:pt x="190870" y="44653"/>
                </a:lnTo>
                <a:close/>
                <a:moveTo>
                  <a:pt x="138901" y="14599"/>
                </a:moveTo>
                <a:lnTo>
                  <a:pt x="143588" y="14884"/>
                </a:lnTo>
                <a:lnTo>
                  <a:pt x="156003" y="48707"/>
                </a:lnTo>
                <a:lnTo>
                  <a:pt x="156003" y="58556"/>
                </a:lnTo>
                <a:cubicBezTo>
                  <a:pt x="151601" y="58556"/>
                  <a:pt x="146597" y="58429"/>
                  <a:pt x="143873" y="58144"/>
                </a:cubicBezTo>
                <a:cubicBezTo>
                  <a:pt x="138933" y="57574"/>
                  <a:pt x="127025" y="54629"/>
                  <a:pt x="124302" y="53932"/>
                </a:cubicBezTo>
                <a:lnTo>
                  <a:pt x="118348" y="38129"/>
                </a:lnTo>
                <a:cubicBezTo>
                  <a:pt x="118285" y="38003"/>
                  <a:pt x="118190" y="37844"/>
                  <a:pt x="118095" y="37749"/>
                </a:cubicBezTo>
                <a:lnTo>
                  <a:pt x="111412" y="31067"/>
                </a:lnTo>
                <a:cubicBezTo>
                  <a:pt x="113218" y="29990"/>
                  <a:pt x="116195" y="28185"/>
                  <a:pt x="116986" y="27394"/>
                </a:cubicBezTo>
                <a:lnTo>
                  <a:pt x="116986" y="27425"/>
                </a:lnTo>
                <a:cubicBezTo>
                  <a:pt x="118063" y="26349"/>
                  <a:pt x="120406" y="21947"/>
                  <a:pt x="120755" y="21281"/>
                </a:cubicBezTo>
                <a:lnTo>
                  <a:pt x="138901" y="14599"/>
                </a:lnTo>
                <a:close/>
                <a:moveTo>
                  <a:pt x="173072" y="6460"/>
                </a:moveTo>
                <a:lnTo>
                  <a:pt x="174307" y="10071"/>
                </a:lnTo>
                <a:cubicBezTo>
                  <a:pt x="174402" y="13776"/>
                  <a:pt x="174497" y="17545"/>
                  <a:pt x="174624" y="20711"/>
                </a:cubicBezTo>
                <a:lnTo>
                  <a:pt x="166643" y="20996"/>
                </a:lnTo>
                <a:cubicBezTo>
                  <a:pt x="166517" y="20996"/>
                  <a:pt x="166390" y="21091"/>
                  <a:pt x="166422" y="21250"/>
                </a:cubicBezTo>
                <a:lnTo>
                  <a:pt x="166992" y="25335"/>
                </a:lnTo>
                <a:cubicBezTo>
                  <a:pt x="167023" y="25462"/>
                  <a:pt x="167118" y="25525"/>
                  <a:pt x="167213" y="25525"/>
                </a:cubicBezTo>
                <a:lnTo>
                  <a:pt x="174846" y="25525"/>
                </a:lnTo>
                <a:cubicBezTo>
                  <a:pt x="174941" y="26919"/>
                  <a:pt x="175036" y="27964"/>
                  <a:pt x="175131" y="28534"/>
                </a:cubicBezTo>
                <a:cubicBezTo>
                  <a:pt x="175732" y="32017"/>
                  <a:pt x="177062" y="52064"/>
                  <a:pt x="177379" y="57067"/>
                </a:cubicBezTo>
                <a:lnTo>
                  <a:pt x="164617" y="58524"/>
                </a:lnTo>
                <a:cubicBezTo>
                  <a:pt x="164110" y="58524"/>
                  <a:pt x="160595" y="58587"/>
                  <a:pt x="156478" y="58587"/>
                </a:cubicBezTo>
                <a:lnTo>
                  <a:pt x="156478" y="48675"/>
                </a:lnTo>
                <a:cubicBezTo>
                  <a:pt x="156478" y="48643"/>
                  <a:pt x="156478" y="48612"/>
                  <a:pt x="156478" y="48612"/>
                </a:cubicBezTo>
                <a:lnTo>
                  <a:pt x="144063" y="14789"/>
                </a:lnTo>
                <a:cubicBezTo>
                  <a:pt x="145330" y="14378"/>
                  <a:pt x="151411" y="12351"/>
                  <a:pt x="153089" y="11179"/>
                </a:cubicBezTo>
                <a:cubicBezTo>
                  <a:pt x="154767" y="10007"/>
                  <a:pt x="159043" y="6872"/>
                  <a:pt x="159613" y="6460"/>
                </a:cubicBezTo>
                <a:close/>
                <a:moveTo>
                  <a:pt x="123985" y="56212"/>
                </a:moveTo>
                <a:lnTo>
                  <a:pt x="123985" y="56212"/>
                </a:lnTo>
                <a:cubicBezTo>
                  <a:pt x="125125" y="56497"/>
                  <a:pt x="127184" y="57004"/>
                  <a:pt x="129654" y="57606"/>
                </a:cubicBezTo>
                <a:lnTo>
                  <a:pt x="130161" y="60614"/>
                </a:lnTo>
                <a:cubicBezTo>
                  <a:pt x="130161" y="60646"/>
                  <a:pt x="130192" y="60678"/>
                  <a:pt x="130224" y="60741"/>
                </a:cubicBezTo>
                <a:lnTo>
                  <a:pt x="131807" y="62451"/>
                </a:lnTo>
                <a:lnTo>
                  <a:pt x="127215" y="64256"/>
                </a:lnTo>
                <a:lnTo>
                  <a:pt x="123985" y="56212"/>
                </a:lnTo>
                <a:close/>
                <a:moveTo>
                  <a:pt x="240907" y="47852"/>
                </a:moveTo>
                <a:lnTo>
                  <a:pt x="250440" y="51304"/>
                </a:lnTo>
                <a:lnTo>
                  <a:pt x="253195" y="63401"/>
                </a:lnTo>
                <a:cubicBezTo>
                  <a:pt x="250883" y="64034"/>
                  <a:pt x="247589" y="64921"/>
                  <a:pt x="244264" y="65776"/>
                </a:cubicBezTo>
                <a:lnTo>
                  <a:pt x="244264" y="58144"/>
                </a:lnTo>
                <a:cubicBezTo>
                  <a:pt x="244264" y="58112"/>
                  <a:pt x="244264" y="58081"/>
                  <a:pt x="244264" y="58049"/>
                </a:cubicBezTo>
                <a:lnTo>
                  <a:pt x="240907" y="47852"/>
                </a:lnTo>
                <a:close/>
                <a:moveTo>
                  <a:pt x="219531" y="55674"/>
                </a:moveTo>
                <a:lnTo>
                  <a:pt x="220734" y="58461"/>
                </a:lnTo>
                <a:cubicBezTo>
                  <a:pt x="220760" y="58539"/>
                  <a:pt x="220829" y="58596"/>
                  <a:pt x="220923" y="58596"/>
                </a:cubicBezTo>
                <a:cubicBezTo>
                  <a:pt x="220944" y="58596"/>
                  <a:pt x="220965" y="58593"/>
                  <a:pt x="220987" y="58587"/>
                </a:cubicBezTo>
                <a:lnTo>
                  <a:pt x="221938" y="58429"/>
                </a:lnTo>
                <a:cubicBezTo>
                  <a:pt x="222033" y="60361"/>
                  <a:pt x="222096" y="62293"/>
                  <a:pt x="222159" y="63971"/>
                </a:cubicBezTo>
                <a:lnTo>
                  <a:pt x="211645" y="66125"/>
                </a:lnTo>
                <a:lnTo>
                  <a:pt x="210885" y="62388"/>
                </a:lnTo>
                <a:lnTo>
                  <a:pt x="217187" y="60678"/>
                </a:lnTo>
                <a:cubicBezTo>
                  <a:pt x="217282" y="60646"/>
                  <a:pt x="217346" y="60551"/>
                  <a:pt x="217346" y="60456"/>
                </a:cubicBezTo>
                <a:lnTo>
                  <a:pt x="217694" y="56402"/>
                </a:lnTo>
                <a:lnTo>
                  <a:pt x="219531" y="55674"/>
                </a:lnTo>
                <a:close/>
                <a:moveTo>
                  <a:pt x="163381" y="60963"/>
                </a:moveTo>
                <a:lnTo>
                  <a:pt x="163381" y="60963"/>
                </a:lnTo>
                <a:cubicBezTo>
                  <a:pt x="162688" y="62287"/>
                  <a:pt x="162402" y="64083"/>
                  <a:pt x="162556" y="66506"/>
                </a:cubicBezTo>
                <a:lnTo>
                  <a:pt x="162556" y="66506"/>
                </a:lnTo>
                <a:cubicBezTo>
                  <a:pt x="161899" y="65920"/>
                  <a:pt x="161151" y="65486"/>
                  <a:pt x="160373" y="65175"/>
                </a:cubicBezTo>
                <a:cubicBezTo>
                  <a:pt x="159561" y="64884"/>
                  <a:pt x="158695" y="64727"/>
                  <a:pt x="157849" y="64727"/>
                </a:cubicBezTo>
                <a:cubicBezTo>
                  <a:pt x="157772" y="64727"/>
                  <a:pt x="157695" y="64729"/>
                  <a:pt x="157618" y="64731"/>
                </a:cubicBezTo>
                <a:lnTo>
                  <a:pt x="162463" y="61058"/>
                </a:lnTo>
                <a:lnTo>
                  <a:pt x="163381" y="60963"/>
                </a:lnTo>
                <a:close/>
                <a:moveTo>
                  <a:pt x="123510" y="56149"/>
                </a:moveTo>
                <a:lnTo>
                  <a:pt x="126804" y="64446"/>
                </a:lnTo>
                <a:lnTo>
                  <a:pt x="117493" y="68120"/>
                </a:lnTo>
                <a:lnTo>
                  <a:pt x="117050" y="67391"/>
                </a:lnTo>
                <a:lnTo>
                  <a:pt x="119203" y="58366"/>
                </a:lnTo>
                <a:lnTo>
                  <a:pt x="123510" y="56149"/>
                </a:lnTo>
                <a:close/>
                <a:moveTo>
                  <a:pt x="130129" y="57701"/>
                </a:moveTo>
                <a:lnTo>
                  <a:pt x="130129" y="57701"/>
                </a:lnTo>
                <a:cubicBezTo>
                  <a:pt x="134721" y="58809"/>
                  <a:pt x="140453" y="60076"/>
                  <a:pt x="143620" y="60424"/>
                </a:cubicBezTo>
                <a:cubicBezTo>
                  <a:pt x="144253" y="60488"/>
                  <a:pt x="144982" y="60551"/>
                  <a:pt x="145805" y="60583"/>
                </a:cubicBezTo>
                <a:cubicBezTo>
                  <a:pt x="145362" y="61976"/>
                  <a:pt x="144887" y="63433"/>
                  <a:pt x="144760" y="63654"/>
                </a:cubicBezTo>
                <a:lnTo>
                  <a:pt x="144728" y="63654"/>
                </a:lnTo>
                <a:cubicBezTo>
                  <a:pt x="144538" y="63876"/>
                  <a:pt x="141720" y="65840"/>
                  <a:pt x="137951" y="68405"/>
                </a:cubicBezTo>
                <a:lnTo>
                  <a:pt x="130604" y="60488"/>
                </a:lnTo>
                <a:lnTo>
                  <a:pt x="130129" y="57701"/>
                </a:lnTo>
                <a:close/>
                <a:moveTo>
                  <a:pt x="221653" y="50100"/>
                </a:moveTo>
                <a:cubicBezTo>
                  <a:pt x="221716" y="51747"/>
                  <a:pt x="221843" y="54819"/>
                  <a:pt x="221969" y="57986"/>
                </a:cubicBezTo>
                <a:lnTo>
                  <a:pt x="221082" y="58112"/>
                </a:lnTo>
                <a:lnTo>
                  <a:pt x="219911" y="55326"/>
                </a:lnTo>
                <a:cubicBezTo>
                  <a:pt x="219864" y="55233"/>
                  <a:pt x="219784" y="55174"/>
                  <a:pt x="219695" y="55174"/>
                </a:cubicBezTo>
                <a:cubicBezTo>
                  <a:pt x="219662" y="55174"/>
                  <a:pt x="219628" y="55182"/>
                  <a:pt x="219594" y="55199"/>
                </a:cubicBezTo>
                <a:lnTo>
                  <a:pt x="217409" y="56054"/>
                </a:lnTo>
                <a:cubicBezTo>
                  <a:pt x="217314" y="56086"/>
                  <a:pt x="217251" y="56149"/>
                  <a:pt x="217251" y="56244"/>
                </a:cubicBezTo>
                <a:lnTo>
                  <a:pt x="216934" y="60266"/>
                </a:lnTo>
                <a:lnTo>
                  <a:pt x="210568" y="62008"/>
                </a:lnTo>
                <a:cubicBezTo>
                  <a:pt x="210473" y="62039"/>
                  <a:pt x="210410" y="62134"/>
                  <a:pt x="210410" y="62261"/>
                </a:cubicBezTo>
                <a:lnTo>
                  <a:pt x="211265" y="66441"/>
                </a:lnTo>
                <a:cubicBezTo>
                  <a:pt x="211297" y="66568"/>
                  <a:pt x="211392" y="66631"/>
                  <a:pt x="211487" y="66631"/>
                </a:cubicBezTo>
                <a:lnTo>
                  <a:pt x="211550" y="66631"/>
                </a:lnTo>
                <a:lnTo>
                  <a:pt x="222191" y="64478"/>
                </a:lnTo>
                <a:cubicBezTo>
                  <a:pt x="222254" y="66251"/>
                  <a:pt x="222286" y="67708"/>
                  <a:pt x="222318" y="68500"/>
                </a:cubicBezTo>
                <a:cubicBezTo>
                  <a:pt x="217124" y="68405"/>
                  <a:pt x="211012" y="68215"/>
                  <a:pt x="209998" y="67645"/>
                </a:cubicBezTo>
                <a:cubicBezTo>
                  <a:pt x="208637" y="66916"/>
                  <a:pt x="201068" y="60646"/>
                  <a:pt x="196286" y="56656"/>
                </a:cubicBezTo>
                <a:lnTo>
                  <a:pt x="221653" y="50100"/>
                </a:lnTo>
                <a:close/>
                <a:moveTo>
                  <a:pt x="236505" y="46237"/>
                </a:moveTo>
                <a:lnTo>
                  <a:pt x="240369" y="47662"/>
                </a:lnTo>
                <a:lnTo>
                  <a:pt x="243789" y="58176"/>
                </a:lnTo>
                <a:lnTo>
                  <a:pt x="243789" y="65903"/>
                </a:lnTo>
                <a:cubicBezTo>
                  <a:pt x="238278" y="67311"/>
                  <a:pt x="232766" y="68631"/>
                  <a:pt x="231376" y="68631"/>
                </a:cubicBezTo>
                <a:cubicBezTo>
                  <a:pt x="231329" y="68631"/>
                  <a:pt x="231286" y="68630"/>
                  <a:pt x="231248" y="68626"/>
                </a:cubicBezTo>
                <a:cubicBezTo>
                  <a:pt x="230552" y="68595"/>
                  <a:pt x="228778" y="68563"/>
                  <a:pt x="226530" y="68531"/>
                </a:cubicBezTo>
                <a:cubicBezTo>
                  <a:pt x="225548" y="68531"/>
                  <a:pt x="224408" y="68500"/>
                  <a:pt x="223204" y="68500"/>
                </a:cubicBezTo>
                <a:cubicBezTo>
                  <a:pt x="223109" y="65586"/>
                  <a:pt x="222666" y="53584"/>
                  <a:pt x="222539" y="49847"/>
                </a:cubicBezTo>
                <a:lnTo>
                  <a:pt x="236505" y="46237"/>
                </a:lnTo>
                <a:close/>
                <a:moveTo>
                  <a:pt x="21567" y="46617"/>
                </a:moveTo>
                <a:lnTo>
                  <a:pt x="27996" y="47060"/>
                </a:lnTo>
                <a:cubicBezTo>
                  <a:pt x="28558" y="47216"/>
                  <a:pt x="36406" y="49278"/>
                  <a:pt x="38545" y="49278"/>
                </a:cubicBezTo>
                <a:cubicBezTo>
                  <a:pt x="38577" y="49278"/>
                  <a:pt x="38608" y="49278"/>
                  <a:pt x="38637" y="49277"/>
                </a:cubicBezTo>
                <a:cubicBezTo>
                  <a:pt x="39207" y="49245"/>
                  <a:pt x="40284" y="49118"/>
                  <a:pt x="41519" y="49023"/>
                </a:cubicBezTo>
                <a:cubicBezTo>
                  <a:pt x="43451" y="48833"/>
                  <a:pt x="45984" y="48580"/>
                  <a:pt x="48011" y="48485"/>
                </a:cubicBezTo>
                <a:lnTo>
                  <a:pt x="48011" y="48485"/>
                </a:lnTo>
                <a:cubicBezTo>
                  <a:pt x="40569" y="52665"/>
                  <a:pt x="19572" y="65270"/>
                  <a:pt x="9058" y="71603"/>
                </a:cubicBezTo>
                <a:lnTo>
                  <a:pt x="7190" y="67518"/>
                </a:lnTo>
                <a:lnTo>
                  <a:pt x="7728" y="65048"/>
                </a:lnTo>
                <a:cubicBezTo>
                  <a:pt x="7728" y="64985"/>
                  <a:pt x="7728" y="64953"/>
                  <a:pt x="7728" y="64921"/>
                </a:cubicBezTo>
                <a:lnTo>
                  <a:pt x="4814" y="57796"/>
                </a:lnTo>
                <a:lnTo>
                  <a:pt x="5004" y="53045"/>
                </a:lnTo>
                <a:lnTo>
                  <a:pt x="21567" y="46617"/>
                </a:lnTo>
                <a:close/>
                <a:moveTo>
                  <a:pt x="146280" y="60614"/>
                </a:moveTo>
                <a:cubicBezTo>
                  <a:pt x="149605" y="60804"/>
                  <a:pt x="154102" y="60868"/>
                  <a:pt x="157808" y="60868"/>
                </a:cubicBezTo>
                <a:lnTo>
                  <a:pt x="158916" y="60868"/>
                </a:lnTo>
                <a:lnTo>
                  <a:pt x="142512" y="73313"/>
                </a:lnTo>
                <a:lnTo>
                  <a:pt x="138268" y="68753"/>
                </a:lnTo>
                <a:cubicBezTo>
                  <a:pt x="142036" y="66156"/>
                  <a:pt x="145013" y="64098"/>
                  <a:pt x="145108" y="63908"/>
                </a:cubicBezTo>
                <a:cubicBezTo>
                  <a:pt x="145298" y="63623"/>
                  <a:pt x="145868" y="61818"/>
                  <a:pt x="146280" y="60614"/>
                </a:cubicBezTo>
                <a:close/>
                <a:moveTo>
                  <a:pt x="132156" y="62799"/>
                </a:moveTo>
                <a:lnTo>
                  <a:pt x="137571" y="68658"/>
                </a:lnTo>
                <a:cubicBezTo>
                  <a:pt x="133549" y="71445"/>
                  <a:pt x="128545" y="74802"/>
                  <a:pt x="124523" y="77525"/>
                </a:cubicBezTo>
                <a:lnTo>
                  <a:pt x="121230" y="74834"/>
                </a:lnTo>
                <a:lnTo>
                  <a:pt x="121230" y="74485"/>
                </a:lnTo>
                <a:cubicBezTo>
                  <a:pt x="121262" y="74232"/>
                  <a:pt x="121198" y="74010"/>
                  <a:pt x="121072" y="73820"/>
                </a:cubicBezTo>
                <a:lnTo>
                  <a:pt x="117746" y="68531"/>
                </a:lnTo>
                <a:lnTo>
                  <a:pt x="132156" y="62799"/>
                </a:lnTo>
                <a:close/>
                <a:moveTo>
                  <a:pt x="157757" y="67009"/>
                </a:moveTo>
                <a:cubicBezTo>
                  <a:pt x="158349" y="67009"/>
                  <a:pt x="158943" y="67105"/>
                  <a:pt x="159518" y="67296"/>
                </a:cubicBezTo>
                <a:cubicBezTo>
                  <a:pt x="161861" y="68183"/>
                  <a:pt x="163033" y="71002"/>
                  <a:pt x="163603" y="73250"/>
                </a:cubicBezTo>
                <a:cubicBezTo>
                  <a:pt x="164268" y="75784"/>
                  <a:pt x="165092" y="78285"/>
                  <a:pt x="166042" y="80756"/>
                </a:cubicBezTo>
                <a:lnTo>
                  <a:pt x="166073" y="80756"/>
                </a:lnTo>
                <a:lnTo>
                  <a:pt x="161861" y="82054"/>
                </a:lnTo>
                <a:lnTo>
                  <a:pt x="156319" y="67201"/>
                </a:lnTo>
                <a:cubicBezTo>
                  <a:pt x="156790" y="67073"/>
                  <a:pt x="157273" y="67009"/>
                  <a:pt x="157757" y="67009"/>
                </a:cubicBezTo>
                <a:close/>
                <a:moveTo>
                  <a:pt x="137919" y="69007"/>
                </a:moveTo>
                <a:lnTo>
                  <a:pt x="142131" y="73567"/>
                </a:lnTo>
                <a:lnTo>
                  <a:pt x="130604" y="82339"/>
                </a:lnTo>
                <a:lnTo>
                  <a:pt x="124904" y="77810"/>
                </a:lnTo>
                <a:cubicBezTo>
                  <a:pt x="128165" y="75625"/>
                  <a:pt x="133517" y="72015"/>
                  <a:pt x="137919" y="69007"/>
                </a:cubicBezTo>
                <a:close/>
                <a:moveTo>
                  <a:pt x="251516" y="45762"/>
                </a:moveTo>
                <a:lnTo>
                  <a:pt x="251516" y="45762"/>
                </a:lnTo>
                <a:cubicBezTo>
                  <a:pt x="255190" y="47440"/>
                  <a:pt x="260986" y="50290"/>
                  <a:pt x="262569" y="51747"/>
                </a:cubicBezTo>
                <a:cubicBezTo>
                  <a:pt x="264817" y="53837"/>
                  <a:pt x="277802" y="69672"/>
                  <a:pt x="280177" y="72617"/>
                </a:cubicBezTo>
                <a:lnTo>
                  <a:pt x="278340" y="79204"/>
                </a:lnTo>
                <a:lnTo>
                  <a:pt x="260130" y="83163"/>
                </a:lnTo>
                <a:lnTo>
                  <a:pt x="251516" y="45762"/>
                </a:lnTo>
                <a:close/>
                <a:moveTo>
                  <a:pt x="155844" y="67328"/>
                </a:moveTo>
                <a:lnTo>
                  <a:pt x="161418" y="82212"/>
                </a:lnTo>
                <a:lnTo>
                  <a:pt x="157364" y="83448"/>
                </a:lnTo>
                <a:lnTo>
                  <a:pt x="151886" y="69197"/>
                </a:lnTo>
                <a:cubicBezTo>
                  <a:pt x="153089" y="68373"/>
                  <a:pt x="154451" y="67771"/>
                  <a:pt x="155844" y="67328"/>
                </a:cubicBezTo>
                <a:close/>
                <a:moveTo>
                  <a:pt x="151474" y="69418"/>
                </a:moveTo>
                <a:lnTo>
                  <a:pt x="156953" y="83606"/>
                </a:lnTo>
                <a:lnTo>
                  <a:pt x="151696" y="85221"/>
                </a:lnTo>
                <a:lnTo>
                  <a:pt x="145868" y="73630"/>
                </a:lnTo>
                <a:lnTo>
                  <a:pt x="150935" y="69767"/>
                </a:lnTo>
                <a:cubicBezTo>
                  <a:pt x="151125" y="69672"/>
                  <a:pt x="151284" y="69545"/>
                  <a:pt x="151474" y="69418"/>
                </a:cubicBezTo>
                <a:close/>
                <a:moveTo>
                  <a:pt x="157111" y="84018"/>
                </a:moveTo>
                <a:lnTo>
                  <a:pt x="158188" y="86994"/>
                </a:lnTo>
                <a:lnTo>
                  <a:pt x="152456" y="88325"/>
                </a:lnTo>
                <a:lnTo>
                  <a:pt x="151854" y="85664"/>
                </a:lnTo>
                <a:lnTo>
                  <a:pt x="157111" y="84018"/>
                </a:lnTo>
                <a:close/>
                <a:moveTo>
                  <a:pt x="194544" y="57099"/>
                </a:moveTo>
                <a:cubicBezTo>
                  <a:pt x="196286" y="63021"/>
                  <a:pt x="197711" y="67835"/>
                  <a:pt x="198059" y="68943"/>
                </a:cubicBezTo>
                <a:lnTo>
                  <a:pt x="189730" y="70843"/>
                </a:lnTo>
                <a:cubicBezTo>
                  <a:pt x="189635" y="70875"/>
                  <a:pt x="189572" y="70970"/>
                  <a:pt x="189572" y="71065"/>
                </a:cubicBezTo>
                <a:lnTo>
                  <a:pt x="189572" y="81769"/>
                </a:lnTo>
                <a:lnTo>
                  <a:pt x="181654" y="81769"/>
                </a:lnTo>
                <a:cubicBezTo>
                  <a:pt x="181623" y="81769"/>
                  <a:pt x="181559" y="81769"/>
                  <a:pt x="181528" y="81801"/>
                </a:cubicBezTo>
                <a:lnTo>
                  <a:pt x="172090" y="88356"/>
                </a:lnTo>
                <a:lnTo>
                  <a:pt x="171615" y="87469"/>
                </a:lnTo>
                <a:cubicBezTo>
                  <a:pt x="169114" y="82782"/>
                  <a:pt x="167182" y="77810"/>
                  <a:pt x="165852" y="72680"/>
                </a:cubicBezTo>
                <a:cubicBezTo>
                  <a:pt x="164522" y="66885"/>
                  <a:pt x="164458" y="63274"/>
                  <a:pt x="165598" y="61659"/>
                </a:cubicBezTo>
                <a:cubicBezTo>
                  <a:pt x="166105" y="60963"/>
                  <a:pt x="166897" y="60551"/>
                  <a:pt x="168132" y="60424"/>
                </a:cubicBezTo>
                <a:lnTo>
                  <a:pt x="192454" y="57606"/>
                </a:lnTo>
                <a:cubicBezTo>
                  <a:pt x="192485" y="57606"/>
                  <a:pt x="192549" y="57606"/>
                  <a:pt x="192612" y="57574"/>
                </a:cubicBezTo>
                <a:lnTo>
                  <a:pt x="194544" y="57099"/>
                </a:lnTo>
                <a:close/>
                <a:moveTo>
                  <a:pt x="121198" y="75372"/>
                </a:moveTo>
                <a:lnTo>
                  <a:pt x="124365" y="77969"/>
                </a:lnTo>
                <a:lnTo>
                  <a:pt x="130224" y="82624"/>
                </a:lnTo>
                <a:lnTo>
                  <a:pt x="120470" y="90003"/>
                </a:lnTo>
                <a:lnTo>
                  <a:pt x="121198" y="75372"/>
                </a:lnTo>
                <a:close/>
                <a:moveTo>
                  <a:pt x="158346" y="87438"/>
                </a:moveTo>
                <a:lnTo>
                  <a:pt x="160088" y="92220"/>
                </a:lnTo>
                <a:lnTo>
                  <a:pt x="153596" y="93360"/>
                </a:lnTo>
                <a:lnTo>
                  <a:pt x="152551" y="88768"/>
                </a:lnTo>
                <a:lnTo>
                  <a:pt x="158346" y="87438"/>
                </a:lnTo>
                <a:close/>
                <a:moveTo>
                  <a:pt x="195177" y="56941"/>
                </a:moveTo>
                <a:cubicBezTo>
                  <a:pt x="198122" y="59379"/>
                  <a:pt x="207845" y="67518"/>
                  <a:pt x="209523" y="68436"/>
                </a:cubicBezTo>
                <a:cubicBezTo>
                  <a:pt x="210663" y="69070"/>
                  <a:pt x="215952" y="69292"/>
                  <a:pt x="222349" y="69418"/>
                </a:cubicBezTo>
                <a:cubicBezTo>
                  <a:pt x="222666" y="71128"/>
                  <a:pt x="224629" y="80027"/>
                  <a:pt x="228936" y="99060"/>
                </a:cubicBezTo>
                <a:lnTo>
                  <a:pt x="209587" y="98807"/>
                </a:lnTo>
                <a:lnTo>
                  <a:pt x="208858" y="94247"/>
                </a:lnTo>
                <a:cubicBezTo>
                  <a:pt x="208858" y="94183"/>
                  <a:pt x="208827" y="94152"/>
                  <a:pt x="208795" y="94120"/>
                </a:cubicBezTo>
                <a:lnTo>
                  <a:pt x="206926" y="92727"/>
                </a:lnTo>
                <a:lnTo>
                  <a:pt x="206325" y="82814"/>
                </a:lnTo>
                <a:cubicBezTo>
                  <a:pt x="206325" y="82751"/>
                  <a:pt x="206325" y="82719"/>
                  <a:pt x="206293" y="82687"/>
                </a:cubicBezTo>
                <a:lnTo>
                  <a:pt x="201669" y="77684"/>
                </a:lnTo>
                <a:lnTo>
                  <a:pt x="198566" y="69038"/>
                </a:lnTo>
                <a:cubicBezTo>
                  <a:pt x="198502" y="68880"/>
                  <a:pt x="196951" y="63623"/>
                  <a:pt x="194987" y="56972"/>
                </a:cubicBezTo>
                <a:lnTo>
                  <a:pt x="195177" y="56941"/>
                </a:lnTo>
                <a:close/>
                <a:moveTo>
                  <a:pt x="134309" y="90921"/>
                </a:moveTo>
                <a:cubicBezTo>
                  <a:pt x="135101" y="91966"/>
                  <a:pt x="136019" y="93170"/>
                  <a:pt x="136938" y="94405"/>
                </a:cubicBezTo>
                <a:lnTo>
                  <a:pt x="136874" y="94405"/>
                </a:lnTo>
                <a:cubicBezTo>
                  <a:pt x="136779" y="94468"/>
                  <a:pt x="136748" y="94595"/>
                  <a:pt x="136811" y="94722"/>
                </a:cubicBezTo>
                <a:lnTo>
                  <a:pt x="136779" y="94722"/>
                </a:lnTo>
                <a:cubicBezTo>
                  <a:pt x="136843" y="94817"/>
                  <a:pt x="136906" y="94848"/>
                  <a:pt x="137001" y="94848"/>
                </a:cubicBezTo>
                <a:cubicBezTo>
                  <a:pt x="137033" y="94848"/>
                  <a:pt x="137064" y="94848"/>
                  <a:pt x="137096" y="94817"/>
                </a:cubicBezTo>
                <a:lnTo>
                  <a:pt x="137191" y="94753"/>
                </a:lnTo>
                <a:cubicBezTo>
                  <a:pt x="137571" y="95228"/>
                  <a:pt x="137888" y="95703"/>
                  <a:pt x="138236" y="96147"/>
                </a:cubicBezTo>
                <a:cubicBezTo>
                  <a:pt x="138173" y="96147"/>
                  <a:pt x="138141" y="96178"/>
                  <a:pt x="138110" y="96210"/>
                </a:cubicBezTo>
                <a:lnTo>
                  <a:pt x="132631" y="100422"/>
                </a:lnTo>
                <a:lnTo>
                  <a:pt x="129844" y="96400"/>
                </a:lnTo>
                <a:cubicBezTo>
                  <a:pt x="131934" y="93867"/>
                  <a:pt x="133739" y="91650"/>
                  <a:pt x="134309" y="90921"/>
                </a:cubicBezTo>
                <a:close/>
                <a:moveTo>
                  <a:pt x="160246" y="92663"/>
                </a:moveTo>
                <a:lnTo>
                  <a:pt x="162811" y="99789"/>
                </a:lnTo>
                <a:lnTo>
                  <a:pt x="155559" y="101245"/>
                </a:lnTo>
                <a:cubicBezTo>
                  <a:pt x="155464" y="101245"/>
                  <a:pt x="155401" y="101340"/>
                  <a:pt x="155369" y="101435"/>
                </a:cubicBezTo>
                <a:lnTo>
                  <a:pt x="153659" y="93835"/>
                </a:lnTo>
                <a:lnTo>
                  <a:pt x="160246" y="92663"/>
                </a:lnTo>
                <a:close/>
                <a:moveTo>
                  <a:pt x="138458" y="96463"/>
                </a:moveTo>
                <a:cubicBezTo>
                  <a:pt x="139851" y="98395"/>
                  <a:pt x="140991" y="100010"/>
                  <a:pt x="141150" y="100422"/>
                </a:cubicBezTo>
                <a:cubicBezTo>
                  <a:pt x="140770" y="100865"/>
                  <a:pt x="138331" y="102829"/>
                  <a:pt x="135766" y="104919"/>
                </a:cubicBezTo>
                <a:lnTo>
                  <a:pt x="132884" y="100802"/>
                </a:lnTo>
                <a:lnTo>
                  <a:pt x="138363" y="96558"/>
                </a:lnTo>
                <a:cubicBezTo>
                  <a:pt x="138426" y="96527"/>
                  <a:pt x="138426" y="96495"/>
                  <a:pt x="138458" y="96463"/>
                </a:cubicBezTo>
                <a:close/>
                <a:moveTo>
                  <a:pt x="162970" y="100232"/>
                </a:moveTo>
                <a:lnTo>
                  <a:pt x="164395" y="104127"/>
                </a:lnTo>
                <a:lnTo>
                  <a:pt x="156414" y="105964"/>
                </a:lnTo>
                <a:lnTo>
                  <a:pt x="155432" y="101594"/>
                </a:lnTo>
                <a:lnTo>
                  <a:pt x="155432" y="101594"/>
                </a:lnTo>
                <a:cubicBezTo>
                  <a:pt x="155464" y="101657"/>
                  <a:pt x="155559" y="101689"/>
                  <a:pt x="155623" y="101689"/>
                </a:cubicBezTo>
                <a:lnTo>
                  <a:pt x="155686" y="101689"/>
                </a:lnTo>
                <a:lnTo>
                  <a:pt x="162970" y="100232"/>
                </a:lnTo>
                <a:close/>
                <a:moveTo>
                  <a:pt x="134721" y="82086"/>
                </a:moveTo>
                <a:lnTo>
                  <a:pt x="134088" y="90478"/>
                </a:lnTo>
                <a:cubicBezTo>
                  <a:pt x="133327" y="91396"/>
                  <a:pt x="123542" y="103557"/>
                  <a:pt x="121008" y="105742"/>
                </a:cubicBezTo>
                <a:cubicBezTo>
                  <a:pt x="120487" y="106184"/>
                  <a:pt x="119366" y="106364"/>
                  <a:pt x="117890" y="106364"/>
                </a:cubicBezTo>
                <a:cubicBezTo>
                  <a:pt x="114704" y="106364"/>
                  <a:pt x="109864" y="105521"/>
                  <a:pt x="105839" y="104634"/>
                </a:cubicBezTo>
                <a:lnTo>
                  <a:pt x="105712" y="104634"/>
                </a:lnTo>
                <a:cubicBezTo>
                  <a:pt x="105300" y="104539"/>
                  <a:pt x="104889" y="104444"/>
                  <a:pt x="104509" y="104349"/>
                </a:cubicBezTo>
                <a:lnTo>
                  <a:pt x="105839" y="103906"/>
                </a:lnTo>
                <a:cubicBezTo>
                  <a:pt x="105965" y="103874"/>
                  <a:pt x="106092" y="103811"/>
                  <a:pt x="106187" y="103716"/>
                </a:cubicBezTo>
                <a:lnTo>
                  <a:pt x="134721" y="82086"/>
                </a:lnTo>
                <a:close/>
                <a:moveTo>
                  <a:pt x="166232" y="81199"/>
                </a:moveTo>
                <a:cubicBezTo>
                  <a:pt x="167213" y="83701"/>
                  <a:pt x="168353" y="86171"/>
                  <a:pt x="169620" y="88546"/>
                </a:cubicBezTo>
                <a:lnTo>
                  <a:pt x="172692" y="94373"/>
                </a:lnTo>
                <a:lnTo>
                  <a:pt x="176841" y="105869"/>
                </a:lnTo>
                <a:lnTo>
                  <a:pt x="174212" y="106787"/>
                </a:lnTo>
                <a:lnTo>
                  <a:pt x="164490" y="81737"/>
                </a:lnTo>
                <a:lnTo>
                  <a:pt x="166232" y="81199"/>
                </a:lnTo>
                <a:close/>
                <a:moveTo>
                  <a:pt x="164046" y="81864"/>
                </a:moveTo>
                <a:lnTo>
                  <a:pt x="173769" y="106946"/>
                </a:lnTo>
                <a:lnTo>
                  <a:pt x="171457" y="107769"/>
                </a:lnTo>
                <a:lnTo>
                  <a:pt x="162020" y="82497"/>
                </a:lnTo>
                <a:lnTo>
                  <a:pt x="164046" y="81864"/>
                </a:lnTo>
                <a:close/>
                <a:moveTo>
                  <a:pt x="283312" y="80471"/>
                </a:moveTo>
                <a:lnTo>
                  <a:pt x="268649" y="109353"/>
                </a:lnTo>
                <a:lnTo>
                  <a:pt x="260732" y="85411"/>
                </a:lnTo>
                <a:lnTo>
                  <a:pt x="283312" y="80471"/>
                </a:lnTo>
                <a:close/>
                <a:moveTo>
                  <a:pt x="161576" y="82624"/>
                </a:moveTo>
                <a:lnTo>
                  <a:pt x="171045" y="107928"/>
                </a:lnTo>
                <a:lnTo>
                  <a:pt x="166802" y="109416"/>
                </a:lnTo>
                <a:lnTo>
                  <a:pt x="157523" y="83891"/>
                </a:lnTo>
                <a:lnTo>
                  <a:pt x="161576" y="82624"/>
                </a:lnTo>
                <a:close/>
                <a:moveTo>
                  <a:pt x="103654" y="104602"/>
                </a:moveTo>
                <a:cubicBezTo>
                  <a:pt x="104192" y="104729"/>
                  <a:pt x="104794" y="104856"/>
                  <a:pt x="105490" y="104982"/>
                </a:cubicBezTo>
                <a:lnTo>
                  <a:pt x="105079" y="109796"/>
                </a:lnTo>
                <a:lnTo>
                  <a:pt x="92633" y="111284"/>
                </a:lnTo>
                <a:lnTo>
                  <a:pt x="91778" y="108529"/>
                </a:lnTo>
                <a:cubicBezTo>
                  <a:pt x="97066" y="106756"/>
                  <a:pt x="101278" y="105362"/>
                  <a:pt x="103654" y="104602"/>
                </a:cubicBezTo>
                <a:close/>
                <a:moveTo>
                  <a:pt x="164553" y="104571"/>
                </a:moveTo>
                <a:lnTo>
                  <a:pt x="166390" y="109606"/>
                </a:lnTo>
                <a:lnTo>
                  <a:pt x="162273" y="111284"/>
                </a:lnTo>
                <a:lnTo>
                  <a:pt x="156731" y="106344"/>
                </a:lnTo>
                <a:lnTo>
                  <a:pt x="164553" y="104571"/>
                </a:lnTo>
                <a:close/>
                <a:moveTo>
                  <a:pt x="253417" y="64288"/>
                </a:moveTo>
                <a:lnTo>
                  <a:pt x="258135" y="84809"/>
                </a:lnTo>
                <a:cubicBezTo>
                  <a:pt x="258135" y="84809"/>
                  <a:pt x="258135" y="84841"/>
                  <a:pt x="258135" y="84873"/>
                </a:cubicBezTo>
                <a:lnTo>
                  <a:pt x="258135" y="84904"/>
                </a:lnTo>
                <a:lnTo>
                  <a:pt x="265039" y="105711"/>
                </a:lnTo>
                <a:lnTo>
                  <a:pt x="233148" y="113628"/>
                </a:lnTo>
                <a:cubicBezTo>
                  <a:pt x="229950" y="99377"/>
                  <a:pt x="223901" y="72712"/>
                  <a:pt x="223268" y="69418"/>
                </a:cubicBezTo>
                <a:lnTo>
                  <a:pt x="223268" y="69418"/>
                </a:lnTo>
                <a:lnTo>
                  <a:pt x="226530" y="69450"/>
                </a:lnTo>
                <a:cubicBezTo>
                  <a:pt x="228746" y="69482"/>
                  <a:pt x="230520" y="69513"/>
                  <a:pt x="231185" y="69545"/>
                </a:cubicBezTo>
                <a:lnTo>
                  <a:pt x="231312" y="69545"/>
                </a:lnTo>
                <a:cubicBezTo>
                  <a:pt x="233940" y="69545"/>
                  <a:pt x="249078" y="65460"/>
                  <a:pt x="253417" y="64288"/>
                </a:cubicBezTo>
                <a:close/>
                <a:moveTo>
                  <a:pt x="154166" y="98079"/>
                </a:moveTo>
                <a:lnTo>
                  <a:pt x="155749" y="105141"/>
                </a:lnTo>
                <a:lnTo>
                  <a:pt x="150935" y="107516"/>
                </a:lnTo>
                <a:lnTo>
                  <a:pt x="150049" y="106439"/>
                </a:lnTo>
                <a:cubicBezTo>
                  <a:pt x="150014" y="106387"/>
                  <a:pt x="149950" y="106363"/>
                  <a:pt x="149884" y="106363"/>
                </a:cubicBezTo>
                <a:cubicBezTo>
                  <a:pt x="149830" y="106363"/>
                  <a:pt x="149775" y="106379"/>
                  <a:pt x="149732" y="106407"/>
                </a:cubicBezTo>
                <a:cubicBezTo>
                  <a:pt x="149637" y="106502"/>
                  <a:pt x="149605" y="106629"/>
                  <a:pt x="149700" y="106756"/>
                </a:cubicBezTo>
                <a:lnTo>
                  <a:pt x="150682" y="107928"/>
                </a:lnTo>
                <a:cubicBezTo>
                  <a:pt x="150714" y="107991"/>
                  <a:pt x="150777" y="108023"/>
                  <a:pt x="150872" y="108023"/>
                </a:cubicBezTo>
                <a:cubicBezTo>
                  <a:pt x="150904" y="108023"/>
                  <a:pt x="150935" y="107991"/>
                  <a:pt x="150967" y="107991"/>
                </a:cubicBezTo>
                <a:lnTo>
                  <a:pt x="155876" y="105584"/>
                </a:lnTo>
                <a:lnTo>
                  <a:pt x="156003" y="106217"/>
                </a:lnTo>
                <a:lnTo>
                  <a:pt x="154166" y="109891"/>
                </a:lnTo>
                <a:lnTo>
                  <a:pt x="143588" y="115560"/>
                </a:lnTo>
                <a:lnTo>
                  <a:pt x="141308" y="111633"/>
                </a:lnTo>
                <a:lnTo>
                  <a:pt x="142860" y="110778"/>
                </a:lnTo>
                <a:cubicBezTo>
                  <a:pt x="142923" y="110746"/>
                  <a:pt x="142955" y="110683"/>
                  <a:pt x="142955" y="110619"/>
                </a:cubicBezTo>
                <a:cubicBezTo>
                  <a:pt x="142987" y="110556"/>
                  <a:pt x="142987" y="110493"/>
                  <a:pt x="142955" y="110461"/>
                </a:cubicBezTo>
                <a:lnTo>
                  <a:pt x="141181" y="107643"/>
                </a:lnTo>
                <a:cubicBezTo>
                  <a:pt x="141181" y="107611"/>
                  <a:pt x="141150" y="107579"/>
                  <a:pt x="141086" y="107579"/>
                </a:cubicBezTo>
                <a:lnTo>
                  <a:pt x="151949" y="98459"/>
                </a:lnTo>
                <a:lnTo>
                  <a:pt x="154166" y="98079"/>
                </a:lnTo>
                <a:close/>
                <a:moveTo>
                  <a:pt x="198186" y="69355"/>
                </a:moveTo>
                <a:lnTo>
                  <a:pt x="201258" y="77874"/>
                </a:lnTo>
                <a:cubicBezTo>
                  <a:pt x="201258" y="77905"/>
                  <a:pt x="201258" y="77937"/>
                  <a:pt x="201289" y="77937"/>
                </a:cubicBezTo>
                <a:lnTo>
                  <a:pt x="205881" y="82909"/>
                </a:lnTo>
                <a:lnTo>
                  <a:pt x="206483" y="92853"/>
                </a:lnTo>
                <a:cubicBezTo>
                  <a:pt x="206483" y="92917"/>
                  <a:pt x="206515" y="92980"/>
                  <a:pt x="206578" y="93043"/>
                </a:cubicBezTo>
                <a:lnTo>
                  <a:pt x="208415" y="94405"/>
                </a:lnTo>
                <a:lnTo>
                  <a:pt x="209112" y="98807"/>
                </a:lnTo>
                <a:lnTo>
                  <a:pt x="201733" y="98807"/>
                </a:lnTo>
                <a:lnTo>
                  <a:pt x="185106" y="93423"/>
                </a:lnTo>
                <a:cubicBezTo>
                  <a:pt x="185081" y="93415"/>
                  <a:pt x="185055" y="93411"/>
                  <a:pt x="185031" y="93411"/>
                </a:cubicBezTo>
                <a:cubicBezTo>
                  <a:pt x="184963" y="93411"/>
                  <a:pt x="184899" y="93440"/>
                  <a:pt x="184853" y="93487"/>
                </a:cubicBezTo>
                <a:lnTo>
                  <a:pt x="180451" y="98364"/>
                </a:lnTo>
                <a:cubicBezTo>
                  <a:pt x="180388" y="98427"/>
                  <a:pt x="180388" y="98522"/>
                  <a:pt x="180388" y="98585"/>
                </a:cubicBezTo>
                <a:lnTo>
                  <a:pt x="182731" y="109226"/>
                </a:lnTo>
                <a:cubicBezTo>
                  <a:pt x="182731" y="109289"/>
                  <a:pt x="182763" y="109353"/>
                  <a:pt x="182826" y="109384"/>
                </a:cubicBezTo>
                <a:lnTo>
                  <a:pt x="188083" y="112076"/>
                </a:lnTo>
                <a:lnTo>
                  <a:pt x="184220" y="117143"/>
                </a:lnTo>
                <a:lnTo>
                  <a:pt x="182953" y="116066"/>
                </a:lnTo>
                <a:lnTo>
                  <a:pt x="174814" y="93518"/>
                </a:lnTo>
                <a:cubicBezTo>
                  <a:pt x="174782" y="93455"/>
                  <a:pt x="174782" y="93423"/>
                  <a:pt x="174751" y="93360"/>
                </a:cubicBezTo>
                <a:lnTo>
                  <a:pt x="172312" y="88768"/>
                </a:lnTo>
                <a:lnTo>
                  <a:pt x="181749" y="82212"/>
                </a:lnTo>
                <a:lnTo>
                  <a:pt x="189793" y="82212"/>
                </a:lnTo>
                <a:cubicBezTo>
                  <a:pt x="189920" y="82212"/>
                  <a:pt x="190015" y="82117"/>
                  <a:pt x="190015" y="81991"/>
                </a:cubicBezTo>
                <a:lnTo>
                  <a:pt x="190015" y="71255"/>
                </a:lnTo>
                <a:lnTo>
                  <a:pt x="198186" y="69355"/>
                </a:lnTo>
                <a:close/>
                <a:moveTo>
                  <a:pt x="166548" y="110018"/>
                </a:moveTo>
                <a:lnTo>
                  <a:pt x="168797" y="115560"/>
                </a:lnTo>
                <a:lnTo>
                  <a:pt x="162843" y="117175"/>
                </a:lnTo>
                <a:lnTo>
                  <a:pt x="162463" y="115465"/>
                </a:lnTo>
                <a:lnTo>
                  <a:pt x="162431" y="111696"/>
                </a:lnTo>
                <a:lnTo>
                  <a:pt x="166548" y="110018"/>
                </a:lnTo>
                <a:close/>
                <a:moveTo>
                  <a:pt x="140770" y="107833"/>
                </a:moveTo>
                <a:cubicBezTo>
                  <a:pt x="140770" y="107864"/>
                  <a:pt x="140770" y="107864"/>
                  <a:pt x="140770" y="107896"/>
                </a:cubicBezTo>
                <a:lnTo>
                  <a:pt x="142385" y="110493"/>
                </a:lnTo>
                <a:lnTo>
                  <a:pt x="140865" y="111348"/>
                </a:lnTo>
                <a:cubicBezTo>
                  <a:pt x="140801" y="111379"/>
                  <a:pt x="140770" y="111443"/>
                  <a:pt x="140738" y="111506"/>
                </a:cubicBezTo>
                <a:cubicBezTo>
                  <a:pt x="140738" y="111538"/>
                  <a:pt x="140738" y="111601"/>
                  <a:pt x="140770" y="111665"/>
                </a:cubicBezTo>
                <a:lnTo>
                  <a:pt x="143177" y="115781"/>
                </a:lnTo>
                <a:lnTo>
                  <a:pt x="138426" y="118315"/>
                </a:lnTo>
                <a:cubicBezTo>
                  <a:pt x="138458" y="118252"/>
                  <a:pt x="138490" y="118157"/>
                  <a:pt x="138458" y="118093"/>
                </a:cubicBezTo>
                <a:lnTo>
                  <a:pt x="135228" y="112678"/>
                </a:lnTo>
                <a:cubicBezTo>
                  <a:pt x="135196" y="112646"/>
                  <a:pt x="135164" y="112615"/>
                  <a:pt x="135101" y="112583"/>
                </a:cubicBezTo>
                <a:lnTo>
                  <a:pt x="140770" y="107833"/>
                </a:lnTo>
                <a:close/>
                <a:moveTo>
                  <a:pt x="176999" y="106312"/>
                </a:moveTo>
                <a:lnTo>
                  <a:pt x="180894" y="117143"/>
                </a:lnTo>
                <a:cubicBezTo>
                  <a:pt x="180958" y="117333"/>
                  <a:pt x="181084" y="117492"/>
                  <a:pt x="181243" y="117650"/>
                </a:cubicBezTo>
                <a:lnTo>
                  <a:pt x="182351" y="118568"/>
                </a:lnTo>
                <a:lnTo>
                  <a:pt x="179279" y="119930"/>
                </a:lnTo>
                <a:lnTo>
                  <a:pt x="174371" y="107231"/>
                </a:lnTo>
                <a:lnTo>
                  <a:pt x="176999" y="106312"/>
                </a:lnTo>
                <a:close/>
                <a:moveTo>
                  <a:pt x="91398" y="108656"/>
                </a:moveTo>
                <a:lnTo>
                  <a:pt x="92284" y="111601"/>
                </a:lnTo>
                <a:cubicBezTo>
                  <a:pt x="92316" y="111696"/>
                  <a:pt x="92379" y="111760"/>
                  <a:pt x="92506" y="111760"/>
                </a:cubicBezTo>
                <a:lnTo>
                  <a:pt x="105110" y="110303"/>
                </a:lnTo>
                <a:lnTo>
                  <a:pt x="104477" y="118315"/>
                </a:lnTo>
                <a:lnTo>
                  <a:pt x="91841" y="119962"/>
                </a:lnTo>
                <a:lnTo>
                  <a:pt x="86521" y="110303"/>
                </a:lnTo>
                <a:lnTo>
                  <a:pt x="91398" y="108656"/>
                </a:lnTo>
                <a:close/>
                <a:moveTo>
                  <a:pt x="145488" y="73915"/>
                </a:moveTo>
                <a:lnTo>
                  <a:pt x="151347" y="85569"/>
                </a:lnTo>
                <a:lnTo>
                  <a:pt x="154071" y="97604"/>
                </a:lnTo>
                <a:lnTo>
                  <a:pt x="151822" y="98015"/>
                </a:lnTo>
                <a:cubicBezTo>
                  <a:pt x="151759" y="98015"/>
                  <a:pt x="151727" y="98015"/>
                  <a:pt x="151696" y="98047"/>
                </a:cubicBezTo>
                <a:lnTo>
                  <a:pt x="132061" y="114546"/>
                </a:lnTo>
                <a:lnTo>
                  <a:pt x="115656" y="120943"/>
                </a:lnTo>
                <a:lnTo>
                  <a:pt x="114294" y="115401"/>
                </a:lnTo>
                <a:cubicBezTo>
                  <a:pt x="114263" y="115306"/>
                  <a:pt x="114199" y="115243"/>
                  <a:pt x="114104" y="115211"/>
                </a:cubicBezTo>
                <a:lnTo>
                  <a:pt x="105237" y="114008"/>
                </a:lnTo>
                <a:lnTo>
                  <a:pt x="105934" y="105141"/>
                </a:lnTo>
                <a:cubicBezTo>
                  <a:pt x="109417" y="105869"/>
                  <a:pt x="114389" y="106819"/>
                  <a:pt x="117810" y="106819"/>
                </a:cubicBezTo>
                <a:cubicBezTo>
                  <a:pt x="119425" y="106819"/>
                  <a:pt x="120692" y="106597"/>
                  <a:pt x="121293" y="106091"/>
                </a:cubicBezTo>
                <a:cubicBezTo>
                  <a:pt x="122750" y="104824"/>
                  <a:pt x="126424" y="100517"/>
                  <a:pt x="129527" y="96780"/>
                </a:cubicBezTo>
                <a:lnTo>
                  <a:pt x="135386" y="105204"/>
                </a:lnTo>
                <a:cubicBezTo>
                  <a:pt x="134246" y="106154"/>
                  <a:pt x="133074" y="107073"/>
                  <a:pt x="132061" y="107896"/>
                </a:cubicBezTo>
                <a:cubicBezTo>
                  <a:pt x="131902" y="108023"/>
                  <a:pt x="131997" y="108276"/>
                  <a:pt x="132219" y="108276"/>
                </a:cubicBezTo>
                <a:cubicBezTo>
                  <a:pt x="132251" y="108276"/>
                  <a:pt x="132314" y="108244"/>
                  <a:pt x="132346" y="108244"/>
                </a:cubicBezTo>
                <a:cubicBezTo>
                  <a:pt x="134468" y="106534"/>
                  <a:pt x="141371" y="101024"/>
                  <a:pt x="141593" y="100580"/>
                </a:cubicBezTo>
                <a:cubicBezTo>
                  <a:pt x="141656" y="100485"/>
                  <a:pt x="141815" y="100169"/>
                  <a:pt x="137603" y="94532"/>
                </a:cubicBezTo>
                <a:lnTo>
                  <a:pt x="142987" y="91460"/>
                </a:lnTo>
                <a:lnTo>
                  <a:pt x="143525" y="92948"/>
                </a:lnTo>
                <a:cubicBezTo>
                  <a:pt x="143572" y="93054"/>
                  <a:pt x="143658" y="93099"/>
                  <a:pt x="143743" y="93099"/>
                </a:cubicBezTo>
                <a:cubicBezTo>
                  <a:pt x="143887" y="93099"/>
                  <a:pt x="144028" y="92969"/>
                  <a:pt x="143968" y="92790"/>
                </a:cubicBezTo>
                <a:lnTo>
                  <a:pt x="143335" y="91016"/>
                </a:lnTo>
                <a:cubicBezTo>
                  <a:pt x="143303" y="90953"/>
                  <a:pt x="143240" y="90921"/>
                  <a:pt x="143177" y="90890"/>
                </a:cubicBezTo>
                <a:cubicBezTo>
                  <a:pt x="143145" y="90874"/>
                  <a:pt x="143113" y="90866"/>
                  <a:pt x="143082" y="90866"/>
                </a:cubicBezTo>
                <a:cubicBezTo>
                  <a:pt x="143050" y="90866"/>
                  <a:pt x="143018" y="90874"/>
                  <a:pt x="142987" y="90890"/>
                </a:cubicBezTo>
                <a:lnTo>
                  <a:pt x="139946" y="92632"/>
                </a:lnTo>
                <a:lnTo>
                  <a:pt x="139155" y="91143"/>
                </a:lnTo>
                <a:lnTo>
                  <a:pt x="143240" y="88483"/>
                </a:lnTo>
                <a:cubicBezTo>
                  <a:pt x="143451" y="88324"/>
                  <a:pt x="143310" y="88034"/>
                  <a:pt x="143110" y="88034"/>
                </a:cubicBezTo>
                <a:cubicBezTo>
                  <a:pt x="143070" y="88034"/>
                  <a:pt x="143029" y="88045"/>
                  <a:pt x="142987" y="88071"/>
                </a:cubicBezTo>
                <a:lnTo>
                  <a:pt x="138743" y="90890"/>
                </a:lnTo>
                <a:cubicBezTo>
                  <a:pt x="138616" y="90953"/>
                  <a:pt x="138585" y="91080"/>
                  <a:pt x="138648" y="91175"/>
                </a:cubicBezTo>
                <a:lnTo>
                  <a:pt x="139535" y="92853"/>
                </a:lnTo>
                <a:lnTo>
                  <a:pt x="137349" y="94152"/>
                </a:lnTo>
                <a:cubicBezTo>
                  <a:pt x="136558" y="93107"/>
                  <a:pt x="135639" y="91871"/>
                  <a:pt x="134594" y="90478"/>
                </a:cubicBezTo>
                <a:lnTo>
                  <a:pt x="135228" y="81706"/>
                </a:lnTo>
                <a:lnTo>
                  <a:pt x="145488" y="73915"/>
                </a:lnTo>
                <a:close/>
                <a:moveTo>
                  <a:pt x="173927" y="107389"/>
                </a:moveTo>
                <a:lnTo>
                  <a:pt x="178868" y="120120"/>
                </a:lnTo>
                <a:lnTo>
                  <a:pt x="176461" y="121165"/>
                </a:lnTo>
                <a:lnTo>
                  <a:pt x="171615" y="108213"/>
                </a:lnTo>
                <a:lnTo>
                  <a:pt x="173927" y="107389"/>
                </a:lnTo>
                <a:close/>
                <a:moveTo>
                  <a:pt x="171204" y="108371"/>
                </a:moveTo>
                <a:lnTo>
                  <a:pt x="176049" y="121355"/>
                </a:lnTo>
                <a:lnTo>
                  <a:pt x="172312" y="123002"/>
                </a:lnTo>
                <a:lnTo>
                  <a:pt x="166960" y="109859"/>
                </a:lnTo>
                <a:lnTo>
                  <a:pt x="171204" y="108371"/>
                </a:lnTo>
                <a:close/>
                <a:moveTo>
                  <a:pt x="73663" y="114736"/>
                </a:moveTo>
                <a:lnTo>
                  <a:pt x="76798" y="121134"/>
                </a:lnTo>
                <a:lnTo>
                  <a:pt x="69166" y="123762"/>
                </a:lnTo>
                <a:lnTo>
                  <a:pt x="66981" y="117112"/>
                </a:lnTo>
                <a:cubicBezTo>
                  <a:pt x="69229" y="116320"/>
                  <a:pt x="71478" y="115528"/>
                  <a:pt x="73663" y="114736"/>
                </a:cubicBezTo>
                <a:close/>
                <a:moveTo>
                  <a:pt x="78065" y="8962"/>
                </a:moveTo>
                <a:lnTo>
                  <a:pt x="95420" y="10514"/>
                </a:lnTo>
                <a:lnTo>
                  <a:pt x="101943" y="24765"/>
                </a:lnTo>
                <a:cubicBezTo>
                  <a:pt x="102007" y="24892"/>
                  <a:pt x="102070" y="25018"/>
                  <a:pt x="102165" y="25113"/>
                </a:cubicBezTo>
                <a:lnTo>
                  <a:pt x="116258" y="39206"/>
                </a:lnTo>
                <a:lnTo>
                  <a:pt x="121990" y="54344"/>
                </a:lnTo>
                <a:lnTo>
                  <a:pt x="117683" y="56561"/>
                </a:lnTo>
                <a:cubicBezTo>
                  <a:pt x="117398" y="56719"/>
                  <a:pt x="117176" y="57004"/>
                  <a:pt x="117081" y="57321"/>
                </a:cubicBezTo>
                <a:lnTo>
                  <a:pt x="114706" y="67328"/>
                </a:lnTo>
                <a:cubicBezTo>
                  <a:pt x="114643" y="67613"/>
                  <a:pt x="114706" y="67930"/>
                  <a:pt x="114864" y="68183"/>
                </a:cubicBezTo>
                <a:lnTo>
                  <a:pt x="118950" y="74707"/>
                </a:lnTo>
                <a:lnTo>
                  <a:pt x="118095" y="91808"/>
                </a:lnTo>
                <a:lnTo>
                  <a:pt x="104984" y="101784"/>
                </a:lnTo>
                <a:cubicBezTo>
                  <a:pt x="101880" y="102766"/>
                  <a:pt x="61185" y="115940"/>
                  <a:pt x="39080" y="125472"/>
                </a:cubicBezTo>
                <a:cubicBezTo>
                  <a:pt x="38004" y="122812"/>
                  <a:pt x="36863" y="119898"/>
                  <a:pt x="35660" y="116890"/>
                </a:cubicBezTo>
                <a:cubicBezTo>
                  <a:pt x="34140" y="113026"/>
                  <a:pt x="32683" y="109416"/>
                  <a:pt x="32430" y="108656"/>
                </a:cubicBezTo>
                <a:cubicBezTo>
                  <a:pt x="32398" y="108054"/>
                  <a:pt x="31955" y="107674"/>
                  <a:pt x="26666" y="103526"/>
                </a:cubicBezTo>
                <a:cubicBezTo>
                  <a:pt x="24513" y="101815"/>
                  <a:pt x="21821" y="99725"/>
                  <a:pt x="21346" y="99187"/>
                </a:cubicBezTo>
                <a:cubicBezTo>
                  <a:pt x="20744" y="98522"/>
                  <a:pt x="19319" y="94753"/>
                  <a:pt x="18242" y="91491"/>
                </a:cubicBezTo>
                <a:cubicBezTo>
                  <a:pt x="18242" y="91460"/>
                  <a:pt x="18210" y="91428"/>
                  <a:pt x="18210" y="91365"/>
                </a:cubicBezTo>
                <a:lnTo>
                  <a:pt x="10040" y="73694"/>
                </a:lnTo>
                <a:cubicBezTo>
                  <a:pt x="27236" y="63338"/>
                  <a:pt x="49658" y="49942"/>
                  <a:pt x="51305" y="49340"/>
                </a:cubicBezTo>
                <a:cubicBezTo>
                  <a:pt x="53331" y="48707"/>
                  <a:pt x="61249" y="45160"/>
                  <a:pt x="64067" y="41835"/>
                </a:cubicBezTo>
                <a:cubicBezTo>
                  <a:pt x="65936" y="39586"/>
                  <a:pt x="69831" y="28249"/>
                  <a:pt x="73410" y="17481"/>
                </a:cubicBezTo>
                <a:cubicBezTo>
                  <a:pt x="73853" y="16088"/>
                  <a:pt x="74265" y="14916"/>
                  <a:pt x="74360" y="14631"/>
                </a:cubicBezTo>
                <a:cubicBezTo>
                  <a:pt x="74613" y="14251"/>
                  <a:pt x="76038" y="12003"/>
                  <a:pt x="78065" y="8962"/>
                </a:cubicBezTo>
                <a:close/>
                <a:moveTo>
                  <a:pt x="168955" y="116003"/>
                </a:moveTo>
                <a:lnTo>
                  <a:pt x="171869" y="123192"/>
                </a:lnTo>
                <a:lnTo>
                  <a:pt x="165028" y="126201"/>
                </a:lnTo>
                <a:lnTo>
                  <a:pt x="162938" y="117618"/>
                </a:lnTo>
                <a:lnTo>
                  <a:pt x="168955" y="116003"/>
                </a:lnTo>
                <a:close/>
                <a:moveTo>
                  <a:pt x="15170" y="90256"/>
                </a:moveTo>
                <a:lnTo>
                  <a:pt x="16089" y="92251"/>
                </a:lnTo>
                <a:cubicBezTo>
                  <a:pt x="16532" y="93550"/>
                  <a:pt x="18432" y="99314"/>
                  <a:pt x="19636" y="100675"/>
                </a:cubicBezTo>
                <a:cubicBezTo>
                  <a:pt x="20396" y="101435"/>
                  <a:pt x="21251" y="102164"/>
                  <a:pt x="22106" y="102797"/>
                </a:cubicBezTo>
                <a:lnTo>
                  <a:pt x="14252" y="106851"/>
                </a:lnTo>
                <a:cubicBezTo>
                  <a:pt x="14125" y="106914"/>
                  <a:pt x="14093" y="107041"/>
                  <a:pt x="14125" y="107136"/>
                </a:cubicBezTo>
                <a:lnTo>
                  <a:pt x="20681" y="122495"/>
                </a:lnTo>
                <a:lnTo>
                  <a:pt x="11053" y="126232"/>
                </a:lnTo>
                <a:lnTo>
                  <a:pt x="1964" y="104634"/>
                </a:lnTo>
                <a:lnTo>
                  <a:pt x="6430" y="102354"/>
                </a:lnTo>
                <a:cubicBezTo>
                  <a:pt x="6461" y="102354"/>
                  <a:pt x="6525" y="102291"/>
                  <a:pt x="6525" y="102259"/>
                </a:cubicBezTo>
                <a:lnTo>
                  <a:pt x="9343" y="95925"/>
                </a:lnTo>
                <a:cubicBezTo>
                  <a:pt x="9343" y="95893"/>
                  <a:pt x="9343" y="95862"/>
                  <a:pt x="9343" y="95862"/>
                </a:cubicBezTo>
                <a:lnTo>
                  <a:pt x="9913" y="92251"/>
                </a:lnTo>
                <a:lnTo>
                  <a:pt x="15170" y="90256"/>
                </a:lnTo>
                <a:close/>
                <a:moveTo>
                  <a:pt x="76988" y="121545"/>
                </a:moveTo>
                <a:lnTo>
                  <a:pt x="78762" y="125124"/>
                </a:lnTo>
                <a:lnTo>
                  <a:pt x="70686" y="128291"/>
                </a:lnTo>
                <a:lnTo>
                  <a:pt x="70116" y="126644"/>
                </a:lnTo>
                <a:lnTo>
                  <a:pt x="69324" y="124142"/>
                </a:lnTo>
                <a:lnTo>
                  <a:pt x="76988" y="121545"/>
                </a:lnTo>
                <a:close/>
                <a:moveTo>
                  <a:pt x="105205" y="114451"/>
                </a:moveTo>
                <a:lnTo>
                  <a:pt x="113883" y="115655"/>
                </a:lnTo>
                <a:lnTo>
                  <a:pt x="115244" y="121102"/>
                </a:lnTo>
                <a:lnTo>
                  <a:pt x="111951" y="122400"/>
                </a:lnTo>
                <a:cubicBezTo>
                  <a:pt x="111856" y="122432"/>
                  <a:pt x="111824" y="122495"/>
                  <a:pt x="111793" y="122559"/>
                </a:cubicBezTo>
                <a:lnTo>
                  <a:pt x="110811" y="128512"/>
                </a:lnTo>
                <a:lnTo>
                  <a:pt x="106250" y="123192"/>
                </a:lnTo>
                <a:lnTo>
                  <a:pt x="104889" y="118505"/>
                </a:lnTo>
                <a:lnTo>
                  <a:pt x="105205" y="114451"/>
                </a:lnTo>
                <a:close/>
                <a:moveTo>
                  <a:pt x="66569" y="117270"/>
                </a:moveTo>
                <a:lnTo>
                  <a:pt x="68818" y="124079"/>
                </a:lnTo>
                <a:lnTo>
                  <a:pt x="69641" y="126549"/>
                </a:lnTo>
                <a:lnTo>
                  <a:pt x="57987" y="130476"/>
                </a:lnTo>
                <a:lnTo>
                  <a:pt x="55263" y="121419"/>
                </a:lnTo>
                <a:cubicBezTo>
                  <a:pt x="58937" y="120025"/>
                  <a:pt x="62769" y="118632"/>
                  <a:pt x="66569" y="117270"/>
                </a:cubicBezTo>
                <a:close/>
                <a:moveTo>
                  <a:pt x="22517" y="103146"/>
                </a:moveTo>
                <a:cubicBezTo>
                  <a:pt x="23309" y="103779"/>
                  <a:pt x="24228" y="104507"/>
                  <a:pt x="25273" y="105331"/>
                </a:cubicBezTo>
                <a:cubicBezTo>
                  <a:pt x="27141" y="106787"/>
                  <a:pt x="29675" y="108751"/>
                  <a:pt x="30245" y="109353"/>
                </a:cubicBezTo>
                <a:cubicBezTo>
                  <a:pt x="30498" y="110049"/>
                  <a:pt x="31226" y="111918"/>
                  <a:pt x="33538" y="117713"/>
                </a:cubicBezTo>
                <a:cubicBezTo>
                  <a:pt x="34552" y="120247"/>
                  <a:pt x="35755" y="123319"/>
                  <a:pt x="36990" y="126359"/>
                </a:cubicBezTo>
                <a:lnTo>
                  <a:pt x="36705" y="126486"/>
                </a:lnTo>
                <a:cubicBezTo>
                  <a:pt x="33348" y="127974"/>
                  <a:pt x="30086" y="129462"/>
                  <a:pt x="26951" y="130856"/>
                </a:cubicBezTo>
                <a:lnTo>
                  <a:pt x="25589" y="127119"/>
                </a:lnTo>
                <a:cubicBezTo>
                  <a:pt x="25563" y="127014"/>
                  <a:pt x="25472" y="126953"/>
                  <a:pt x="25387" y="126953"/>
                </a:cubicBezTo>
                <a:cubicBezTo>
                  <a:pt x="25369" y="126953"/>
                  <a:pt x="25352" y="126955"/>
                  <a:pt x="25336" y="126961"/>
                </a:cubicBezTo>
                <a:lnTo>
                  <a:pt x="23277" y="127499"/>
                </a:lnTo>
                <a:lnTo>
                  <a:pt x="14632" y="107168"/>
                </a:lnTo>
                <a:lnTo>
                  <a:pt x="22517" y="103146"/>
                </a:lnTo>
                <a:close/>
                <a:moveTo>
                  <a:pt x="134816" y="112836"/>
                </a:moveTo>
                <a:cubicBezTo>
                  <a:pt x="134816" y="112868"/>
                  <a:pt x="134816" y="112868"/>
                  <a:pt x="134848" y="112900"/>
                </a:cubicBezTo>
                <a:lnTo>
                  <a:pt x="138046" y="118315"/>
                </a:lnTo>
                <a:cubicBezTo>
                  <a:pt x="138110" y="118378"/>
                  <a:pt x="138173" y="118410"/>
                  <a:pt x="138236" y="118410"/>
                </a:cubicBezTo>
                <a:lnTo>
                  <a:pt x="114073" y="131394"/>
                </a:lnTo>
                <a:lnTo>
                  <a:pt x="111191" y="128956"/>
                </a:lnTo>
                <a:lnTo>
                  <a:pt x="112204" y="122749"/>
                </a:lnTo>
                <a:lnTo>
                  <a:pt x="132251" y="114958"/>
                </a:lnTo>
                <a:cubicBezTo>
                  <a:pt x="132282" y="114958"/>
                  <a:pt x="132314" y="114926"/>
                  <a:pt x="132314" y="114926"/>
                </a:cubicBezTo>
                <a:lnTo>
                  <a:pt x="134816" y="112836"/>
                </a:lnTo>
                <a:close/>
                <a:moveTo>
                  <a:pt x="20807" y="122939"/>
                </a:moveTo>
                <a:lnTo>
                  <a:pt x="22834" y="127689"/>
                </a:lnTo>
                <a:lnTo>
                  <a:pt x="13207" y="131426"/>
                </a:lnTo>
                <a:lnTo>
                  <a:pt x="11212" y="126644"/>
                </a:lnTo>
                <a:lnTo>
                  <a:pt x="20807" y="122939"/>
                </a:lnTo>
                <a:close/>
                <a:moveTo>
                  <a:pt x="265356" y="106597"/>
                </a:moveTo>
                <a:lnTo>
                  <a:pt x="267161" y="112076"/>
                </a:lnTo>
                <a:lnTo>
                  <a:pt x="253195" y="129241"/>
                </a:lnTo>
                <a:cubicBezTo>
                  <a:pt x="251580" y="129716"/>
                  <a:pt x="245024" y="131648"/>
                  <a:pt x="238849" y="133738"/>
                </a:cubicBezTo>
                <a:cubicBezTo>
                  <a:pt x="237930" y="131109"/>
                  <a:pt x="235650" y="124490"/>
                  <a:pt x="235365" y="123255"/>
                </a:cubicBezTo>
                <a:cubicBezTo>
                  <a:pt x="235302" y="122907"/>
                  <a:pt x="234700" y="120310"/>
                  <a:pt x="233813" y="116383"/>
                </a:cubicBezTo>
                <a:cubicBezTo>
                  <a:pt x="233687" y="115781"/>
                  <a:pt x="233528" y="115180"/>
                  <a:pt x="233402" y="114515"/>
                </a:cubicBezTo>
                <a:lnTo>
                  <a:pt x="265356" y="106597"/>
                </a:lnTo>
                <a:close/>
                <a:moveTo>
                  <a:pt x="86046" y="110461"/>
                </a:moveTo>
                <a:lnTo>
                  <a:pt x="94470" y="125757"/>
                </a:lnTo>
                <a:lnTo>
                  <a:pt x="94691" y="129621"/>
                </a:lnTo>
                <a:lnTo>
                  <a:pt x="83670" y="134023"/>
                </a:lnTo>
                <a:lnTo>
                  <a:pt x="74106" y="114610"/>
                </a:lnTo>
                <a:cubicBezTo>
                  <a:pt x="78287" y="113121"/>
                  <a:pt x="82309" y="111728"/>
                  <a:pt x="86046" y="110461"/>
                </a:cubicBezTo>
                <a:close/>
                <a:moveTo>
                  <a:pt x="185138" y="93898"/>
                </a:moveTo>
                <a:lnTo>
                  <a:pt x="201416" y="99187"/>
                </a:lnTo>
                <a:lnTo>
                  <a:pt x="199294" y="106122"/>
                </a:lnTo>
                <a:cubicBezTo>
                  <a:pt x="199231" y="106249"/>
                  <a:pt x="199326" y="106376"/>
                  <a:pt x="199421" y="106407"/>
                </a:cubicBezTo>
                <a:lnTo>
                  <a:pt x="199516" y="106407"/>
                </a:lnTo>
                <a:cubicBezTo>
                  <a:pt x="199611" y="106407"/>
                  <a:pt x="199674" y="106344"/>
                  <a:pt x="199706" y="106249"/>
                </a:cubicBezTo>
                <a:lnTo>
                  <a:pt x="201859" y="99250"/>
                </a:lnTo>
                <a:lnTo>
                  <a:pt x="207180" y="99250"/>
                </a:lnTo>
                <a:lnTo>
                  <a:pt x="205565" y="108403"/>
                </a:lnTo>
                <a:lnTo>
                  <a:pt x="205850" y="129779"/>
                </a:lnTo>
                <a:lnTo>
                  <a:pt x="205945" y="135575"/>
                </a:lnTo>
                <a:cubicBezTo>
                  <a:pt x="205913" y="135575"/>
                  <a:pt x="205913" y="135575"/>
                  <a:pt x="205881" y="135543"/>
                </a:cubicBezTo>
                <a:cubicBezTo>
                  <a:pt x="194480" y="125852"/>
                  <a:pt x="187608" y="120025"/>
                  <a:pt x="184568" y="117460"/>
                </a:cubicBezTo>
                <a:lnTo>
                  <a:pt x="188463" y="112298"/>
                </a:lnTo>
                <a:lnTo>
                  <a:pt x="199167" y="117840"/>
                </a:lnTo>
                <a:cubicBezTo>
                  <a:pt x="199199" y="117840"/>
                  <a:pt x="199231" y="117872"/>
                  <a:pt x="199262" y="117872"/>
                </a:cubicBezTo>
                <a:cubicBezTo>
                  <a:pt x="199357" y="117872"/>
                  <a:pt x="199421" y="117808"/>
                  <a:pt x="199452" y="117745"/>
                </a:cubicBezTo>
                <a:cubicBezTo>
                  <a:pt x="199516" y="117618"/>
                  <a:pt x="199484" y="117492"/>
                  <a:pt x="199357" y="117428"/>
                </a:cubicBezTo>
                <a:lnTo>
                  <a:pt x="183143" y="109004"/>
                </a:lnTo>
                <a:lnTo>
                  <a:pt x="180894" y="98585"/>
                </a:lnTo>
                <a:lnTo>
                  <a:pt x="185138" y="93898"/>
                </a:lnTo>
                <a:close/>
                <a:moveTo>
                  <a:pt x="79015" y="125535"/>
                </a:moveTo>
                <a:lnTo>
                  <a:pt x="83259" y="134213"/>
                </a:lnTo>
                <a:lnTo>
                  <a:pt x="79078" y="135860"/>
                </a:lnTo>
                <a:lnTo>
                  <a:pt x="75690" y="126834"/>
                </a:lnTo>
                <a:lnTo>
                  <a:pt x="79015" y="125535"/>
                </a:lnTo>
                <a:close/>
                <a:moveTo>
                  <a:pt x="25241" y="127467"/>
                </a:moveTo>
                <a:lnTo>
                  <a:pt x="26539" y="131046"/>
                </a:lnTo>
                <a:cubicBezTo>
                  <a:pt x="22549" y="132851"/>
                  <a:pt x="18717" y="134593"/>
                  <a:pt x="15234" y="136176"/>
                </a:cubicBezTo>
                <a:lnTo>
                  <a:pt x="13365" y="131806"/>
                </a:lnTo>
                <a:lnTo>
                  <a:pt x="23214" y="128006"/>
                </a:lnTo>
                <a:lnTo>
                  <a:pt x="25241" y="127467"/>
                </a:lnTo>
                <a:close/>
                <a:moveTo>
                  <a:pt x="176239" y="121767"/>
                </a:moveTo>
                <a:lnTo>
                  <a:pt x="183016" y="135606"/>
                </a:lnTo>
                <a:lnTo>
                  <a:pt x="177031" y="137253"/>
                </a:lnTo>
                <a:lnTo>
                  <a:pt x="172439" y="123445"/>
                </a:lnTo>
                <a:lnTo>
                  <a:pt x="176239" y="121767"/>
                </a:lnTo>
                <a:close/>
                <a:moveTo>
                  <a:pt x="164775" y="126929"/>
                </a:moveTo>
                <a:lnTo>
                  <a:pt x="166992" y="132629"/>
                </a:lnTo>
                <a:lnTo>
                  <a:pt x="161640" y="137443"/>
                </a:lnTo>
                <a:lnTo>
                  <a:pt x="158061" y="133579"/>
                </a:lnTo>
                <a:lnTo>
                  <a:pt x="164775" y="126929"/>
                </a:lnTo>
                <a:close/>
                <a:moveTo>
                  <a:pt x="75278" y="126992"/>
                </a:moveTo>
                <a:lnTo>
                  <a:pt x="78698" y="136018"/>
                </a:lnTo>
                <a:lnTo>
                  <a:pt x="73948" y="137950"/>
                </a:lnTo>
                <a:lnTo>
                  <a:pt x="70844" y="128734"/>
                </a:lnTo>
                <a:lnTo>
                  <a:pt x="75278" y="126992"/>
                </a:lnTo>
                <a:close/>
                <a:moveTo>
                  <a:pt x="54852" y="121609"/>
                </a:moveTo>
                <a:lnTo>
                  <a:pt x="58557" y="134023"/>
                </a:lnTo>
                <a:lnTo>
                  <a:pt x="44052" y="138646"/>
                </a:lnTo>
                <a:cubicBezTo>
                  <a:pt x="43356" y="136493"/>
                  <a:pt x="41867" y="132534"/>
                  <a:pt x="39904" y="127594"/>
                </a:cubicBezTo>
                <a:lnTo>
                  <a:pt x="39935" y="127562"/>
                </a:lnTo>
                <a:cubicBezTo>
                  <a:pt x="44306" y="125694"/>
                  <a:pt x="49436" y="123667"/>
                  <a:pt x="54852" y="121609"/>
                </a:cubicBezTo>
                <a:close/>
                <a:moveTo>
                  <a:pt x="209333" y="99250"/>
                </a:moveTo>
                <a:lnTo>
                  <a:pt x="229031" y="99504"/>
                </a:lnTo>
                <a:cubicBezTo>
                  <a:pt x="230140" y="104507"/>
                  <a:pt x="231438" y="110176"/>
                  <a:pt x="232895" y="116573"/>
                </a:cubicBezTo>
                <a:cubicBezTo>
                  <a:pt x="233782" y="120500"/>
                  <a:pt x="234383" y="123097"/>
                  <a:pt x="234447" y="123445"/>
                </a:cubicBezTo>
                <a:cubicBezTo>
                  <a:pt x="234732" y="124775"/>
                  <a:pt x="237012" y="131363"/>
                  <a:pt x="237962" y="134023"/>
                </a:cubicBezTo>
                <a:cubicBezTo>
                  <a:pt x="233592" y="135511"/>
                  <a:pt x="229538" y="137031"/>
                  <a:pt x="227701" y="138140"/>
                </a:cubicBezTo>
                <a:cubicBezTo>
                  <a:pt x="227385" y="138361"/>
                  <a:pt x="227068" y="138583"/>
                  <a:pt x="226783" y="138868"/>
                </a:cubicBezTo>
                <a:lnTo>
                  <a:pt x="219657" y="137538"/>
                </a:lnTo>
                <a:lnTo>
                  <a:pt x="216395" y="131869"/>
                </a:lnTo>
                <a:cubicBezTo>
                  <a:pt x="216364" y="131806"/>
                  <a:pt x="216300" y="131774"/>
                  <a:pt x="216237" y="131774"/>
                </a:cubicBezTo>
                <a:lnTo>
                  <a:pt x="210632" y="130444"/>
                </a:lnTo>
                <a:cubicBezTo>
                  <a:pt x="210613" y="130435"/>
                  <a:pt x="210592" y="130431"/>
                  <a:pt x="210569" y="130431"/>
                </a:cubicBezTo>
                <a:cubicBezTo>
                  <a:pt x="210515" y="130431"/>
                  <a:pt x="210455" y="130453"/>
                  <a:pt x="210410" y="130476"/>
                </a:cubicBezTo>
                <a:lnTo>
                  <a:pt x="208827" y="131838"/>
                </a:lnTo>
                <a:cubicBezTo>
                  <a:pt x="208795" y="131838"/>
                  <a:pt x="208763" y="131901"/>
                  <a:pt x="208732" y="131933"/>
                </a:cubicBezTo>
                <a:cubicBezTo>
                  <a:pt x="207465" y="130793"/>
                  <a:pt x="206546" y="129937"/>
                  <a:pt x="206293" y="129684"/>
                </a:cubicBezTo>
                <a:lnTo>
                  <a:pt x="205976" y="108434"/>
                </a:lnTo>
                <a:lnTo>
                  <a:pt x="207591" y="99250"/>
                </a:lnTo>
                <a:close/>
                <a:moveTo>
                  <a:pt x="172027" y="123635"/>
                </a:moveTo>
                <a:lnTo>
                  <a:pt x="176587" y="137380"/>
                </a:lnTo>
                <a:lnTo>
                  <a:pt x="170064" y="139121"/>
                </a:lnTo>
                <a:lnTo>
                  <a:pt x="167498" y="132629"/>
                </a:lnTo>
                <a:lnTo>
                  <a:pt x="165155" y="126676"/>
                </a:lnTo>
                <a:lnTo>
                  <a:pt x="172027" y="123635"/>
                </a:lnTo>
                <a:close/>
                <a:moveTo>
                  <a:pt x="37814" y="128512"/>
                </a:moveTo>
                <a:cubicBezTo>
                  <a:pt x="38954" y="131426"/>
                  <a:pt x="40030" y="134213"/>
                  <a:pt x="40822" y="136398"/>
                </a:cubicBezTo>
                <a:cubicBezTo>
                  <a:pt x="39777" y="136936"/>
                  <a:pt x="37497" y="137981"/>
                  <a:pt x="34425" y="139375"/>
                </a:cubicBezTo>
                <a:lnTo>
                  <a:pt x="31765" y="131204"/>
                </a:lnTo>
                <a:cubicBezTo>
                  <a:pt x="33697" y="130349"/>
                  <a:pt x="35628" y="129462"/>
                  <a:pt x="37624" y="128576"/>
                </a:cubicBezTo>
                <a:lnTo>
                  <a:pt x="37814" y="128512"/>
                </a:lnTo>
                <a:close/>
                <a:moveTo>
                  <a:pt x="210663" y="130951"/>
                </a:moveTo>
                <a:lnTo>
                  <a:pt x="216079" y="132218"/>
                </a:lnTo>
                <a:lnTo>
                  <a:pt x="219309" y="137760"/>
                </a:lnTo>
                <a:lnTo>
                  <a:pt x="218264" y="140040"/>
                </a:lnTo>
                <a:cubicBezTo>
                  <a:pt x="215445" y="137886"/>
                  <a:pt x="211613" y="134529"/>
                  <a:pt x="209048" y="132218"/>
                </a:cubicBezTo>
                <a:cubicBezTo>
                  <a:pt x="209080" y="132218"/>
                  <a:pt x="209080" y="132186"/>
                  <a:pt x="209112" y="132186"/>
                </a:cubicBezTo>
                <a:lnTo>
                  <a:pt x="210663" y="130951"/>
                </a:lnTo>
                <a:close/>
                <a:moveTo>
                  <a:pt x="251326" y="132186"/>
                </a:moveTo>
                <a:lnTo>
                  <a:pt x="240464" y="142320"/>
                </a:lnTo>
                <a:cubicBezTo>
                  <a:pt x="240401" y="140083"/>
                  <a:pt x="240150" y="137752"/>
                  <a:pt x="239586" y="135920"/>
                </a:cubicBezTo>
                <a:lnTo>
                  <a:pt x="239586" y="135920"/>
                </a:lnTo>
                <a:cubicBezTo>
                  <a:pt x="243922" y="134464"/>
                  <a:pt x="248510" y="133040"/>
                  <a:pt x="251326" y="132186"/>
                </a:cubicBezTo>
                <a:close/>
                <a:moveTo>
                  <a:pt x="219689" y="138013"/>
                </a:moveTo>
                <a:lnTo>
                  <a:pt x="226371" y="139280"/>
                </a:lnTo>
                <a:cubicBezTo>
                  <a:pt x="225516" y="140072"/>
                  <a:pt x="224408" y="141243"/>
                  <a:pt x="223109" y="142700"/>
                </a:cubicBezTo>
                <a:cubicBezTo>
                  <a:pt x="221526" y="142035"/>
                  <a:pt x="220037" y="141243"/>
                  <a:pt x="218612" y="140325"/>
                </a:cubicBezTo>
                <a:lnTo>
                  <a:pt x="219689" y="138013"/>
                </a:lnTo>
                <a:close/>
                <a:moveTo>
                  <a:pt x="31321" y="131394"/>
                </a:moveTo>
                <a:lnTo>
                  <a:pt x="33982" y="139565"/>
                </a:lnTo>
                <a:cubicBezTo>
                  <a:pt x="31860" y="140515"/>
                  <a:pt x="29421" y="141592"/>
                  <a:pt x="26729" y="142795"/>
                </a:cubicBezTo>
                <a:lnTo>
                  <a:pt x="23911" y="134751"/>
                </a:lnTo>
                <a:lnTo>
                  <a:pt x="31321" y="131394"/>
                </a:lnTo>
                <a:close/>
                <a:moveTo>
                  <a:pt x="167182" y="133073"/>
                </a:moveTo>
                <a:lnTo>
                  <a:pt x="169652" y="139375"/>
                </a:lnTo>
                <a:lnTo>
                  <a:pt x="166643" y="142827"/>
                </a:lnTo>
                <a:lnTo>
                  <a:pt x="163540" y="139470"/>
                </a:lnTo>
                <a:lnTo>
                  <a:pt x="161956" y="137760"/>
                </a:lnTo>
                <a:lnTo>
                  <a:pt x="167182" y="133073"/>
                </a:lnTo>
                <a:close/>
                <a:moveTo>
                  <a:pt x="156319" y="106566"/>
                </a:moveTo>
                <a:lnTo>
                  <a:pt x="161956" y="111633"/>
                </a:lnTo>
                <a:lnTo>
                  <a:pt x="161956" y="115148"/>
                </a:lnTo>
                <a:lnTo>
                  <a:pt x="157808" y="113945"/>
                </a:lnTo>
                <a:lnTo>
                  <a:pt x="157713" y="113945"/>
                </a:lnTo>
                <a:lnTo>
                  <a:pt x="153342" y="114958"/>
                </a:lnTo>
                <a:cubicBezTo>
                  <a:pt x="153279" y="114958"/>
                  <a:pt x="153247" y="114990"/>
                  <a:pt x="153216" y="115053"/>
                </a:cubicBezTo>
                <a:lnTo>
                  <a:pt x="150239" y="119202"/>
                </a:lnTo>
                <a:lnTo>
                  <a:pt x="141308" y="124649"/>
                </a:lnTo>
                <a:cubicBezTo>
                  <a:pt x="141245" y="124680"/>
                  <a:pt x="141213" y="124775"/>
                  <a:pt x="141213" y="124839"/>
                </a:cubicBezTo>
                <a:lnTo>
                  <a:pt x="141213" y="130634"/>
                </a:lnTo>
                <a:lnTo>
                  <a:pt x="127690" y="142890"/>
                </a:lnTo>
                <a:lnTo>
                  <a:pt x="114484" y="131711"/>
                </a:lnTo>
                <a:lnTo>
                  <a:pt x="154451" y="110239"/>
                </a:lnTo>
                <a:cubicBezTo>
                  <a:pt x="154514" y="110208"/>
                  <a:pt x="154546" y="110176"/>
                  <a:pt x="154546" y="110113"/>
                </a:cubicBezTo>
                <a:lnTo>
                  <a:pt x="156319" y="106566"/>
                </a:lnTo>
                <a:close/>
                <a:moveTo>
                  <a:pt x="182731" y="118885"/>
                </a:moveTo>
                <a:cubicBezTo>
                  <a:pt x="185550" y="121292"/>
                  <a:pt x="192517" y="127182"/>
                  <a:pt x="204393" y="137316"/>
                </a:cubicBezTo>
                <a:cubicBezTo>
                  <a:pt x="204900" y="137728"/>
                  <a:pt x="205406" y="138140"/>
                  <a:pt x="205913" y="138551"/>
                </a:cubicBezTo>
                <a:lnTo>
                  <a:pt x="205691" y="145582"/>
                </a:lnTo>
                <a:lnTo>
                  <a:pt x="180863" y="123034"/>
                </a:lnTo>
                <a:lnTo>
                  <a:pt x="179469" y="120342"/>
                </a:lnTo>
                <a:lnTo>
                  <a:pt x="182731" y="118885"/>
                </a:lnTo>
                <a:close/>
                <a:moveTo>
                  <a:pt x="206293" y="130317"/>
                </a:moveTo>
                <a:cubicBezTo>
                  <a:pt x="207908" y="131838"/>
                  <a:pt x="214210" y="137538"/>
                  <a:pt x="218201" y="140578"/>
                </a:cubicBezTo>
                <a:cubicBezTo>
                  <a:pt x="219626" y="141560"/>
                  <a:pt x="221177" y="142383"/>
                  <a:pt x="222793" y="143048"/>
                </a:cubicBezTo>
                <a:cubicBezTo>
                  <a:pt x="222096" y="143840"/>
                  <a:pt x="221336" y="144663"/>
                  <a:pt x="220512" y="145614"/>
                </a:cubicBezTo>
                <a:cubicBezTo>
                  <a:pt x="215477" y="142890"/>
                  <a:pt x="210758" y="139660"/>
                  <a:pt x="206388" y="135955"/>
                </a:cubicBezTo>
                <a:lnTo>
                  <a:pt x="206293" y="130317"/>
                </a:lnTo>
                <a:close/>
                <a:moveTo>
                  <a:pt x="23499" y="134909"/>
                </a:moveTo>
                <a:lnTo>
                  <a:pt x="26318" y="142953"/>
                </a:lnTo>
                <a:lnTo>
                  <a:pt x="18939" y="146215"/>
                </a:lnTo>
                <a:lnTo>
                  <a:pt x="16025" y="138298"/>
                </a:lnTo>
                <a:cubicBezTo>
                  <a:pt x="18400" y="137221"/>
                  <a:pt x="20902" y="136081"/>
                  <a:pt x="23499" y="134909"/>
                </a:cubicBezTo>
                <a:close/>
                <a:moveTo>
                  <a:pt x="150872" y="140737"/>
                </a:moveTo>
                <a:lnTo>
                  <a:pt x="153152" y="143397"/>
                </a:lnTo>
                <a:lnTo>
                  <a:pt x="150017" y="146247"/>
                </a:lnTo>
                <a:lnTo>
                  <a:pt x="147737" y="143808"/>
                </a:lnTo>
                <a:lnTo>
                  <a:pt x="150872" y="140737"/>
                </a:lnTo>
                <a:close/>
                <a:moveTo>
                  <a:pt x="157776" y="133896"/>
                </a:moveTo>
                <a:lnTo>
                  <a:pt x="161481" y="137886"/>
                </a:lnTo>
                <a:lnTo>
                  <a:pt x="163096" y="139628"/>
                </a:lnTo>
                <a:lnTo>
                  <a:pt x="156224" y="146247"/>
                </a:lnTo>
                <a:lnTo>
                  <a:pt x="151189" y="140388"/>
                </a:lnTo>
                <a:lnTo>
                  <a:pt x="157776" y="133896"/>
                </a:lnTo>
                <a:close/>
                <a:moveTo>
                  <a:pt x="40980" y="136778"/>
                </a:moveTo>
                <a:cubicBezTo>
                  <a:pt x="41456" y="137981"/>
                  <a:pt x="41867" y="139216"/>
                  <a:pt x="42216" y="140452"/>
                </a:cubicBezTo>
                <a:cubicBezTo>
                  <a:pt x="42437" y="141528"/>
                  <a:pt x="42437" y="142605"/>
                  <a:pt x="42311" y="143713"/>
                </a:cubicBezTo>
                <a:lnTo>
                  <a:pt x="36673" y="146310"/>
                </a:lnTo>
                <a:lnTo>
                  <a:pt x="34552" y="139818"/>
                </a:lnTo>
                <a:cubicBezTo>
                  <a:pt x="38257" y="138140"/>
                  <a:pt x="40094" y="137253"/>
                  <a:pt x="40980" y="136778"/>
                </a:cubicBezTo>
                <a:close/>
                <a:moveTo>
                  <a:pt x="94755" y="130064"/>
                </a:moveTo>
                <a:lnTo>
                  <a:pt x="94755" y="130381"/>
                </a:lnTo>
                <a:lnTo>
                  <a:pt x="91303" y="147197"/>
                </a:lnTo>
                <a:lnTo>
                  <a:pt x="89307" y="147545"/>
                </a:lnTo>
                <a:lnTo>
                  <a:pt x="88927" y="144663"/>
                </a:lnTo>
                <a:cubicBezTo>
                  <a:pt x="88896" y="144663"/>
                  <a:pt x="88896" y="144632"/>
                  <a:pt x="88896" y="144600"/>
                </a:cubicBezTo>
                <a:lnTo>
                  <a:pt x="83892" y="134434"/>
                </a:lnTo>
                <a:lnTo>
                  <a:pt x="94755" y="130064"/>
                </a:lnTo>
                <a:close/>
                <a:moveTo>
                  <a:pt x="239166" y="136050"/>
                </a:moveTo>
                <a:cubicBezTo>
                  <a:pt x="239767" y="137950"/>
                  <a:pt x="239989" y="140483"/>
                  <a:pt x="240052" y="142763"/>
                </a:cubicBezTo>
                <a:cubicBezTo>
                  <a:pt x="240052" y="142795"/>
                  <a:pt x="240052" y="142795"/>
                  <a:pt x="240052" y="142827"/>
                </a:cubicBezTo>
                <a:cubicBezTo>
                  <a:pt x="240116" y="144695"/>
                  <a:pt x="240052" y="146564"/>
                  <a:pt x="239862" y="148432"/>
                </a:cubicBezTo>
                <a:cubicBezTo>
                  <a:pt x="239356" y="148305"/>
                  <a:pt x="238152" y="147957"/>
                  <a:pt x="236537" y="147450"/>
                </a:cubicBezTo>
                <a:cubicBezTo>
                  <a:pt x="236537" y="147419"/>
                  <a:pt x="236537" y="147419"/>
                  <a:pt x="236537" y="147387"/>
                </a:cubicBezTo>
                <a:lnTo>
                  <a:pt x="235777" y="140990"/>
                </a:lnTo>
                <a:cubicBezTo>
                  <a:pt x="235763" y="140847"/>
                  <a:pt x="235658" y="140782"/>
                  <a:pt x="235554" y="140782"/>
                </a:cubicBezTo>
                <a:cubicBezTo>
                  <a:pt x="235427" y="140782"/>
                  <a:pt x="235299" y="140879"/>
                  <a:pt x="235334" y="141053"/>
                </a:cubicBezTo>
                <a:lnTo>
                  <a:pt x="236062" y="147292"/>
                </a:lnTo>
                <a:cubicBezTo>
                  <a:pt x="233117" y="146374"/>
                  <a:pt x="228968" y="145012"/>
                  <a:pt x="225358" y="143587"/>
                </a:cubicBezTo>
                <a:cubicBezTo>
                  <a:pt x="227068" y="141718"/>
                  <a:pt x="228303" y="140452"/>
                  <a:pt x="228905" y="140103"/>
                </a:cubicBezTo>
                <a:cubicBezTo>
                  <a:pt x="230678" y="139058"/>
                  <a:pt x="234764" y="137538"/>
                  <a:pt x="239166" y="136050"/>
                </a:cubicBezTo>
                <a:close/>
                <a:moveTo>
                  <a:pt x="58557" y="135004"/>
                </a:moveTo>
                <a:lnTo>
                  <a:pt x="60932" y="145550"/>
                </a:lnTo>
                <a:lnTo>
                  <a:pt x="58082" y="146374"/>
                </a:lnTo>
                <a:lnTo>
                  <a:pt x="49563" y="148749"/>
                </a:lnTo>
                <a:lnTo>
                  <a:pt x="47599" y="141845"/>
                </a:lnTo>
                <a:cubicBezTo>
                  <a:pt x="47568" y="141782"/>
                  <a:pt x="47504" y="141718"/>
                  <a:pt x="47441" y="141687"/>
                </a:cubicBezTo>
                <a:lnTo>
                  <a:pt x="44654" y="141212"/>
                </a:lnTo>
                <a:cubicBezTo>
                  <a:pt x="44622" y="140768"/>
                  <a:pt x="44559" y="140388"/>
                  <a:pt x="44464" y="140008"/>
                </a:cubicBezTo>
                <a:cubicBezTo>
                  <a:pt x="44464" y="139881"/>
                  <a:pt x="44401" y="139723"/>
                  <a:pt x="44337" y="139501"/>
                </a:cubicBezTo>
                <a:lnTo>
                  <a:pt x="58557" y="135004"/>
                </a:lnTo>
                <a:close/>
                <a:moveTo>
                  <a:pt x="34140" y="140008"/>
                </a:moveTo>
                <a:lnTo>
                  <a:pt x="36262" y="146500"/>
                </a:lnTo>
                <a:lnTo>
                  <a:pt x="29200" y="149762"/>
                </a:lnTo>
                <a:lnTo>
                  <a:pt x="26919" y="143238"/>
                </a:lnTo>
                <a:cubicBezTo>
                  <a:pt x="29865" y="141908"/>
                  <a:pt x="32240" y="140863"/>
                  <a:pt x="34140" y="140008"/>
                </a:cubicBezTo>
                <a:close/>
                <a:moveTo>
                  <a:pt x="15614" y="138520"/>
                </a:moveTo>
                <a:lnTo>
                  <a:pt x="18527" y="146405"/>
                </a:lnTo>
                <a:lnTo>
                  <a:pt x="9565" y="150332"/>
                </a:lnTo>
                <a:lnTo>
                  <a:pt x="6620" y="142637"/>
                </a:lnTo>
                <a:cubicBezTo>
                  <a:pt x="9248" y="141433"/>
                  <a:pt x="12288" y="140040"/>
                  <a:pt x="15614" y="138520"/>
                </a:cubicBezTo>
                <a:close/>
                <a:moveTo>
                  <a:pt x="175954" y="147197"/>
                </a:moveTo>
                <a:lnTo>
                  <a:pt x="176714" y="149572"/>
                </a:lnTo>
                <a:lnTo>
                  <a:pt x="173167" y="150681"/>
                </a:lnTo>
                <a:lnTo>
                  <a:pt x="172724" y="147957"/>
                </a:lnTo>
                <a:lnTo>
                  <a:pt x="175954" y="147197"/>
                </a:lnTo>
                <a:close/>
                <a:moveTo>
                  <a:pt x="103337" y="144917"/>
                </a:moveTo>
                <a:lnTo>
                  <a:pt x="106124" y="145994"/>
                </a:lnTo>
                <a:lnTo>
                  <a:pt x="106757" y="150712"/>
                </a:lnTo>
                <a:lnTo>
                  <a:pt x="106757" y="150712"/>
                </a:lnTo>
                <a:lnTo>
                  <a:pt x="103337" y="150206"/>
                </a:lnTo>
                <a:lnTo>
                  <a:pt x="103337" y="144917"/>
                </a:lnTo>
                <a:close/>
                <a:moveTo>
                  <a:pt x="83449" y="134593"/>
                </a:moveTo>
                <a:lnTo>
                  <a:pt x="88452" y="144790"/>
                </a:lnTo>
                <a:lnTo>
                  <a:pt x="88864" y="147640"/>
                </a:lnTo>
                <a:lnTo>
                  <a:pt x="82055" y="148812"/>
                </a:lnTo>
                <a:lnTo>
                  <a:pt x="82024" y="148844"/>
                </a:lnTo>
                <a:lnTo>
                  <a:pt x="78825" y="150174"/>
                </a:lnTo>
                <a:lnTo>
                  <a:pt x="74138" y="150712"/>
                </a:lnTo>
                <a:lnTo>
                  <a:pt x="71161" y="139533"/>
                </a:lnTo>
                <a:lnTo>
                  <a:pt x="83449" y="134593"/>
                </a:lnTo>
                <a:close/>
                <a:moveTo>
                  <a:pt x="42216" y="144252"/>
                </a:moveTo>
                <a:lnTo>
                  <a:pt x="42216" y="144252"/>
                </a:lnTo>
                <a:cubicBezTo>
                  <a:pt x="41709" y="146564"/>
                  <a:pt x="40379" y="148780"/>
                  <a:pt x="38130" y="150776"/>
                </a:cubicBezTo>
                <a:lnTo>
                  <a:pt x="36832" y="146754"/>
                </a:lnTo>
                <a:lnTo>
                  <a:pt x="42216" y="144252"/>
                </a:lnTo>
                <a:close/>
                <a:moveTo>
                  <a:pt x="200371" y="141370"/>
                </a:moveTo>
                <a:lnTo>
                  <a:pt x="205691" y="146184"/>
                </a:lnTo>
                <a:lnTo>
                  <a:pt x="205533" y="151757"/>
                </a:lnTo>
                <a:lnTo>
                  <a:pt x="197362" y="145297"/>
                </a:lnTo>
                <a:lnTo>
                  <a:pt x="200371" y="141370"/>
                </a:lnTo>
                <a:close/>
                <a:moveTo>
                  <a:pt x="179026" y="143080"/>
                </a:moveTo>
                <a:lnTo>
                  <a:pt x="179818" y="148305"/>
                </a:lnTo>
                <a:lnTo>
                  <a:pt x="177126" y="149414"/>
                </a:lnTo>
                <a:lnTo>
                  <a:pt x="176334" y="146849"/>
                </a:lnTo>
                <a:cubicBezTo>
                  <a:pt x="176307" y="146766"/>
                  <a:pt x="176208" y="146684"/>
                  <a:pt x="176120" y="146684"/>
                </a:cubicBezTo>
                <a:cubicBezTo>
                  <a:pt x="176107" y="146684"/>
                  <a:pt x="176093" y="146686"/>
                  <a:pt x="176081" y="146690"/>
                </a:cubicBezTo>
                <a:lnTo>
                  <a:pt x="172439" y="147577"/>
                </a:lnTo>
                <a:cubicBezTo>
                  <a:pt x="172312" y="147577"/>
                  <a:pt x="172249" y="147704"/>
                  <a:pt x="172249" y="147830"/>
                </a:cubicBezTo>
                <a:lnTo>
                  <a:pt x="172755" y="150839"/>
                </a:lnTo>
                <a:lnTo>
                  <a:pt x="169652" y="151821"/>
                </a:lnTo>
                <a:lnTo>
                  <a:pt x="167752" y="145867"/>
                </a:lnTo>
                <a:lnTo>
                  <a:pt x="179026" y="143080"/>
                </a:lnTo>
                <a:close/>
                <a:moveTo>
                  <a:pt x="69768" y="126992"/>
                </a:moveTo>
                <a:lnTo>
                  <a:pt x="73473" y="138108"/>
                </a:lnTo>
                <a:lnTo>
                  <a:pt x="70813" y="139185"/>
                </a:lnTo>
                <a:cubicBezTo>
                  <a:pt x="70718" y="139216"/>
                  <a:pt x="70654" y="139343"/>
                  <a:pt x="70686" y="139470"/>
                </a:cubicBezTo>
                <a:lnTo>
                  <a:pt x="73695" y="150776"/>
                </a:lnTo>
                <a:lnTo>
                  <a:pt x="63339" y="151979"/>
                </a:lnTo>
                <a:lnTo>
                  <a:pt x="59349" y="134276"/>
                </a:lnTo>
                <a:cubicBezTo>
                  <a:pt x="59317" y="134149"/>
                  <a:pt x="59254" y="134054"/>
                  <a:pt x="59127" y="133991"/>
                </a:cubicBezTo>
                <a:cubicBezTo>
                  <a:pt x="59095" y="133959"/>
                  <a:pt x="59064" y="133959"/>
                  <a:pt x="59000" y="133959"/>
                </a:cubicBezTo>
                <a:lnTo>
                  <a:pt x="58113" y="130919"/>
                </a:lnTo>
                <a:lnTo>
                  <a:pt x="69768" y="126992"/>
                </a:lnTo>
                <a:close/>
                <a:moveTo>
                  <a:pt x="225009" y="143967"/>
                </a:moveTo>
                <a:cubicBezTo>
                  <a:pt x="230995" y="146342"/>
                  <a:pt x="238374" y="148495"/>
                  <a:pt x="239767" y="148907"/>
                </a:cubicBezTo>
                <a:lnTo>
                  <a:pt x="238754" y="152517"/>
                </a:lnTo>
                <a:lnTo>
                  <a:pt x="236569" y="152011"/>
                </a:lnTo>
                <a:cubicBezTo>
                  <a:pt x="231723" y="150744"/>
                  <a:pt x="227036" y="148970"/>
                  <a:pt x="222571" y="146722"/>
                </a:cubicBezTo>
                <a:cubicBezTo>
                  <a:pt x="223458" y="145709"/>
                  <a:pt x="224281" y="144790"/>
                  <a:pt x="225009" y="143967"/>
                </a:cubicBezTo>
                <a:close/>
                <a:moveTo>
                  <a:pt x="61027" y="145994"/>
                </a:moveTo>
                <a:lnTo>
                  <a:pt x="62452" y="152264"/>
                </a:lnTo>
                <a:lnTo>
                  <a:pt x="60647" y="152929"/>
                </a:lnTo>
                <a:lnTo>
                  <a:pt x="58462" y="146722"/>
                </a:lnTo>
                <a:lnTo>
                  <a:pt x="61027" y="145994"/>
                </a:lnTo>
                <a:close/>
                <a:moveTo>
                  <a:pt x="153437" y="143745"/>
                </a:moveTo>
                <a:lnTo>
                  <a:pt x="155876" y="146564"/>
                </a:lnTo>
                <a:lnTo>
                  <a:pt x="149099" y="153087"/>
                </a:lnTo>
                <a:lnTo>
                  <a:pt x="144095" y="147419"/>
                </a:lnTo>
                <a:lnTo>
                  <a:pt x="147420" y="144125"/>
                </a:lnTo>
                <a:lnTo>
                  <a:pt x="149859" y="146754"/>
                </a:lnTo>
                <a:cubicBezTo>
                  <a:pt x="149890" y="146785"/>
                  <a:pt x="149954" y="146817"/>
                  <a:pt x="150017" y="146817"/>
                </a:cubicBezTo>
                <a:cubicBezTo>
                  <a:pt x="150080" y="146817"/>
                  <a:pt x="150144" y="146785"/>
                  <a:pt x="150175" y="146754"/>
                </a:cubicBezTo>
                <a:lnTo>
                  <a:pt x="153437" y="143745"/>
                </a:lnTo>
                <a:close/>
                <a:moveTo>
                  <a:pt x="179026" y="120532"/>
                </a:moveTo>
                <a:lnTo>
                  <a:pt x="180483" y="123287"/>
                </a:lnTo>
                <a:cubicBezTo>
                  <a:pt x="180483" y="123319"/>
                  <a:pt x="180514" y="123350"/>
                  <a:pt x="180514" y="123350"/>
                </a:cubicBezTo>
                <a:lnTo>
                  <a:pt x="200023" y="141085"/>
                </a:lnTo>
                <a:lnTo>
                  <a:pt x="196982" y="145012"/>
                </a:lnTo>
                <a:lnTo>
                  <a:pt x="188558" y="138330"/>
                </a:lnTo>
                <a:cubicBezTo>
                  <a:pt x="188513" y="138307"/>
                  <a:pt x="188469" y="138297"/>
                  <a:pt x="188427" y="138297"/>
                </a:cubicBezTo>
                <a:cubicBezTo>
                  <a:pt x="188350" y="138297"/>
                  <a:pt x="188283" y="138332"/>
                  <a:pt x="188242" y="138393"/>
                </a:cubicBezTo>
                <a:cubicBezTo>
                  <a:pt x="188147" y="138488"/>
                  <a:pt x="188178" y="138615"/>
                  <a:pt x="188273" y="138710"/>
                </a:cubicBezTo>
                <a:lnTo>
                  <a:pt x="205216" y="152106"/>
                </a:lnTo>
                <a:lnTo>
                  <a:pt x="199516" y="153151"/>
                </a:lnTo>
                <a:lnTo>
                  <a:pt x="184916" y="139406"/>
                </a:lnTo>
                <a:lnTo>
                  <a:pt x="183555" y="135701"/>
                </a:lnTo>
                <a:lnTo>
                  <a:pt x="176619" y="121609"/>
                </a:lnTo>
                <a:lnTo>
                  <a:pt x="179026" y="120532"/>
                </a:lnTo>
                <a:close/>
                <a:moveTo>
                  <a:pt x="206356" y="138900"/>
                </a:moveTo>
                <a:cubicBezTo>
                  <a:pt x="210283" y="142098"/>
                  <a:pt x="214495" y="144949"/>
                  <a:pt x="218961" y="147419"/>
                </a:cubicBezTo>
                <a:cubicBezTo>
                  <a:pt x="217472" y="149160"/>
                  <a:pt x="215825" y="151092"/>
                  <a:pt x="214084" y="153214"/>
                </a:cubicBezTo>
                <a:lnTo>
                  <a:pt x="206135" y="145994"/>
                </a:lnTo>
                <a:lnTo>
                  <a:pt x="206356" y="138900"/>
                </a:lnTo>
                <a:close/>
                <a:moveTo>
                  <a:pt x="284452" y="144822"/>
                </a:moveTo>
                <a:cubicBezTo>
                  <a:pt x="284357" y="145107"/>
                  <a:pt x="284262" y="145329"/>
                  <a:pt x="284199" y="145487"/>
                </a:cubicBezTo>
                <a:cubicBezTo>
                  <a:pt x="283661" y="146754"/>
                  <a:pt x="282330" y="149826"/>
                  <a:pt x="280779" y="153372"/>
                </a:cubicBezTo>
                <a:cubicBezTo>
                  <a:pt x="279379" y="153143"/>
                  <a:pt x="277967" y="153037"/>
                  <a:pt x="276549" y="153037"/>
                </a:cubicBezTo>
                <a:cubicBezTo>
                  <a:pt x="275817" y="153037"/>
                  <a:pt x="275083" y="153065"/>
                  <a:pt x="274350" y="153119"/>
                </a:cubicBezTo>
                <a:cubicBezTo>
                  <a:pt x="279544" y="151124"/>
                  <a:pt x="282425" y="148084"/>
                  <a:pt x="284452" y="144822"/>
                </a:cubicBezTo>
                <a:close/>
                <a:moveTo>
                  <a:pt x="18685" y="146880"/>
                </a:moveTo>
                <a:lnTo>
                  <a:pt x="20586" y="152074"/>
                </a:lnTo>
                <a:lnTo>
                  <a:pt x="16817" y="153404"/>
                </a:lnTo>
                <a:lnTo>
                  <a:pt x="14885" y="148495"/>
                </a:lnTo>
                <a:lnTo>
                  <a:pt x="17419" y="147387"/>
                </a:lnTo>
                <a:lnTo>
                  <a:pt x="18685" y="146880"/>
                </a:lnTo>
                <a:close/>
                <a:moveTo>
                  <a:pt x="258800" y="125979"/>
                </a:moveTo>
                <a:lnTo>
                  <a:pt x="264342" y="131236"/>
                </a:lnTo>
                <a:lnTo>
                  <a:pt x="253860" y="145519"/>
                </a:lnTo>
                <a:cubicBezTo>
                  <a:pt x="253828" y="145519"/>
                  <a:pt x="253828" y="145550"/>
                  <a:pt x="253797" y="145582"/>
                </a:cubicBezTo>
                <a:lnTo>
                  <a:pt x="251358" y="153752"/>
                </a:lnTo>
                <a:cubicBezTo>
                  <a:pt x="247399" y="153562"/>
                  <a:pt x="243884" y="153309"/>
                  <a:pt x="241921" y="153056"/>
                </a:cubicBezTo>
                <a:cubicBezTo>
                  <a:pt x="241382" y="152992"/>
                  <a:pt x="240464" y="152866"/>
                  <a:pt x="239197" y="152612"/>
                </a:cubicBezTo>
                <a:cubicBezTo>
                  <a:pt x="239799" y="150491"/>
                  <a:pt x="240211" y="148939"/>
                  <a:pt x="240242" y="148780"/>
                </a:cubicBezTo>
                <a:cubicBezTo>
                  <a:pt x="240464" y="146849"/>
                  <a:pt x="240527" y="144854"/>
                  <a:pt x="240496" y="142890"/>
                </a:cubicBezTo>
                <a:lnTo>
                  <a:pt x="252308" y="131869"/>
                </a:lnTo>
                <a:cubicBezTo>
                  <a:pt x="253448" y="131553"/>
                  <a:pt x="254113" y="131363"/>
                  <a:pt x="254145" y="131331"/>
                </a:cubicBezTo>
                <a:cubicBezTo>
                  <a:pt x="254398" y="131268"/>
                  <a:pt x="254588" y="131141"/>
                  <a:pt x="254715" y="130951"/>
                </a:cubicBezTo>
                <a:lnTo>
                  <a:pt x="258800" y="125979"/>
                </a:lnTo>
                <a:close/>
                <a:moveTo>
                  <a:pt x="118696" y="145550"/>
                </a:moveTo>
                <a:lnTo>
                  <a:pt x="125030" y="151029"/>
                </a:lnTo>
                <a:lnTo>
                  <a:pt x="122022" y="153879"/>
                </a:lnTo>
                <a:lnTo>
                  <a:pt x="116321" y="147830"/>
                </a:lnTo>
                <a:lnTo>
                  <a:pt x="118696" y="145550"/>
                </a:lnTo>
                <a:close/>
                <a:moveTo>
                  <a:pt x="91493" y="147640"/>
                </a:moveTo>
                <a:lnTo>
                  <a:pt x="93868" y="148020"/>
                </a:lnTo>
                <a:lnTo>
                  <a:pt x="94818" y="149572"/>
                </a:lnTo>
                <a:lnTo>
                  <a:pt x="91588" y="151282"/>
                </a:lnTo>
                <a:lnTo>
                  <a:pt x="85824" y="154481"/>
                </a:lnTo>
                <a:lnTo>
                  <a:pt x="82467" y="149224"/>
                </a:lnTo>
                <a:lnTo>
                  <a:pt x="91493" y="147640"/>
                </a:lnTo>
                <a:close/>
                <a:moveTo>
                  <a:pt x="28946" y="150396"/>
                </a:moveTo>
                <a:lnTo>
                  <a:pt x="30245" y="154069"/>
                </a:lnTo>
                <a:lnTo>
                  <a:pt x="27743" y="154956"/>
                </a:lnTo>
                <a:lnTo>
                  <a:pt x="26381" y="151631"/>
                </a:lnTo>
                <a:lnTo>
                  <a:pt x="28946" y="150396"/>
                </a:lnTo>
                <a:close/>
                <a:moveTo>
                  <a:pt x="218074" y="152042"/>
                </a:moveTo>
                <a:lnTo>
                  <a:pt x="223553" y="153594"/>
                </a:lnTo>
                <a:lnTo>
                  <a:pt x="222888" y="155938"/>
                </a:lnTo>
                <a:lnTo>
                  <a:pt x="216364" y="154037"/>
                </a:lnTo>
                <a:lnTo>
                  <a:pt x="218074" y="152042"/>
                </a:lnTo>
                <a:close/>
                <a:moveTo>
                  <a:pt x="95071" y="149952"/>
                </a:moveTo>
                <a:lnTo>
                  <a:pt x="99030" y="156381"/>
                </a:lnTo>
                <a:lnTo>
                  <a:pt x="99030" y="156381"/>
                </a:lnTo>
                <a:lnTo>
                  <a:pt x="95103" y="156254"/>
                </a:lnTo>
                <a:lnTo>
                  <a:pt x="92031" y="151567"/>
                </a:lnTo>
                <a:lnTo>
                  <a:pt x="95071" y="149952"/>
                </a:lnTo>
                <a:close/>
                <a:moveTo>
                  <a:pt x="57987" y="146849"/>
                </a:moveTo>
                <a:lnTo>
                  <a:pt x="60204" y="153119"/>
                </a:lnTo>
                <a:lnTo>
                  <a:pt x="55200" y="155019"/>
                </a:lnTo>
                <a:lnTo>
                  <a:pt x="51843" y="156634"/>
                </a:lnTo>
                <a:lnTo>
                  <a:pt x="49689" y="149160"/>
                </a:lnTo>
                <a:lnTo>
                  <a:pt x="57987" y="146849"/>
                </a:lnTo>
                <a:close/>
                <a:moveTo>
                  <a:pt x="221019" y="148527"/>
                </a:moveTo>
                <a:cubicBezTo>
                  <a:pt x="226435" y="151346"/>
                  <a:pt x="232198" y="153436"/>
                  <a:pt x="238152" y="154734"/>
                </a:cubicBezTo>
                <a:lnTo>
                  <a:pt x="237519" y="157046"/>
                </a:lnTo>
                <a:lnTo>
                  <a:pt x="218391" y="151662"/>
                </a:lnTo>
                <a:cubicBezTo>
                  <a:pt x="219309" y="150554"/>
                  <a:pt x="220196" y="149509"/>
                  <a:pt x="221019" y="148527"/>
                </a:cubicBezTo>
                <a:close/>
                <a:moveTo>
                  <a:pt x="104509" y="118790"/>
                </a:moveTo>
                <a:lnTo>
                  <a:pt x="105839" y="123382"/>
                </a:lnTo>
                <a:cubicBezTo>
                  <a:pt x="105839" y="123414"/>
                  <a:pt x="105870" y="123414"/>
                  <a:pt x="105902" y="123445"/>
                </a:cubicBezTo>
                <a:lnTo>
                  <a:pt x="109987" y="128259"/>
                </a:lnTo>
                <a:lnTo>
                  <a:pt x="107296" y="135480"/>
                </a:lnTo>
                <a:lnTo>
                  <a:pt x="105395" y="135004"/>
                </a:lnTo>
                <a:cubicBezTo>
                  <a:pt x="105364" y="134989"/>
                  <a:pt x="105332" y="134981"/>
                  <a:pt x="105300" y="134981"/>
                </a:cubicBezTo>
                <a:cubicBezTo>
                  <a:pt x="105269" y="134981"/>
                  <a:pt x="105237" y="134989"/>
                  <a:pt x="105205" y="135004"/>
                </a:cubicBezTo>
                <a:cubicBezTo>
                  <a:pt x="105142" y="135036"/>
                  <a:pt x="105110" y="135099"/>
                  <a:pt x="105110" y="135163"/>
                </a:cubicBezTo>
                <a:lnTo>
                  <a:pt x="102894" y="144537"/>
                </a:lnTo>
                <a:cubicBezTo>
                  <a:pt x="102862" y="144568"/>
                  <a:pt x="102862" y="144568"/>
                  <a:pt x="102894" y="144600"/>
                </a:cubicBezTo>
                <a:lnTo>
                  <a:pt x="102894" y="154101"/>
                </a:lnTo>
                <a:lnTo>
                  <a:pt x="100202" y="157394"/>
                </a:lnTo>
                <a:lnTo>
                  <a:pt x="95451" y="149731"/>
                </a:lnTo>
                <a:lnTo>
                  <a:pt x="97193" y="148812"/>
                </a:lnTo>
                <a:cubicBezTo>
                  <a:pt x="97256" y="148780"/>
                  <a:pt x="97320" y="148717"/>
                  <a:pt x="97320" y="148654"/>
                </a:cubicBezTo>
                <a:lnTo>
                  <a:pt x="97700" y="143935"/>
                </a:lnTo>
                <a:lnTo>
                  <a:pt x="100962" y="142542"/>
                </a:lnTo>
                <a:cubicBezTo>
                  <a:pt x="101234" y="142460"/>
                  <a:pt x="101108" y="142098"/>
                  <a:pt x="100887" y="142098"/>
                </a:cubicBezTo>
                <a:cubicBezTo>
                  <a:pt x="100851" y="142098"/>
                  <a:pt x="100812" y="142108"/>
                  <a:pt x="100772" y="142130"/>
                </a:cubicBezTo>
                <a:lnTo>
                  <a:pt x="97415" y="143555"/>
                </a:lnTo>
                <a:cubicBezTo>
                  <a:pt x="97320" y="143587"/>
                  <a:pt x="97256" y="143682"/>
                  <a:pt x="97256" y="143745"/>
                </a:cubicBezTo>
                <a:lnTo>
                  <a:pt x="96876" y="148495"/>
                </a:lnTo>
                <a:lnTo>
                  <a:pt x="95230" y="149350"/>
                </a:lnTo>
                <a:lnTo>
                  <a:pt x="94216" y="147704"/>
                </a:lnTo>
                <a:cubicBezTo>
                  <a:pt x="94153" y="147672"/>
                  <a:pt x="94121" y="147609"/>
                  <a:pt x="94058" y="147609"/>
                </a:cubicBezTo>
                <a:lnTo>
                  <a:pt x="91746" y="147229"/>
                </a:lnTo>
                <a:lnTo>
                  <a:pt x="95198" y="130444"/>
                </a:lnTo>
                <a:cubicBezTo>
                  <a:pt x="95198" y="130412"/>
                  <a:pt x="95198" y="130412"/>
                  <a:pt x="95198" y="130381"/>
                </a:cubicBezTo>
                <a:lnTo>
                  <a:pt x="95166" y="129842"/>
                </a:lnTo>
                <a:cubicBezTo>
                  <a:pt x="95198" y="129779"/>
                  <a:pt x="95198" y="129716"/>
                  <a:pt x="95166" y="129652"/>
                </a:cubicBezTo>
                <a:cubicBezTo>
                  <a:pt x="95166" y="129621"/>
                  <a:pt x="95166" y="129621"/>
                  <a:pt x="95135" y="129589"/>
                </a:cubicBezTo>
                <a:lnTo>
                  <a:pt x="94913" y="125630"/>
                </a:lnTo>
                <a:cubicBezTo>
                  <a:pt x="94913" y="125599"/>
                  <a:pt x="94913" y="125567"/>
                  <a:pt x="94881" y="125535"/>
                </a:cubicBezTo>
                <a:lnTo>
                  <a:pt x="92031" y="120373"/>
                </a:lnTo>
                <a:lnTo>
                  <a:pt x="104509" y="118790"/>
                </a:lnTo>
                <a:close/>
                <a:moveTo>
                  <a:pt x="157744" y="114420"/>
                </a:moveTo>
                <a:lnTo>
                  <a:pt x="161988" y="115655"/>
                </a:lnTo>
                <a:lnTo>
                  <a:pt x="162463" y="117492"/>
                </a:lnTo>
                <a:lnTo>
                  <a:pt x="164585" y="126454"/>
                </a:lnTo>
                <a:lnTo>
                  <a:pt x="147262" y="143618"/>
                </a:lnTo>
                <a:lnTo>
                  <a:pt x="136178" y="154639"/>
                </a:lnTo>
                <a:lnTo>
                  <a:pt x="130826" y="159136"/>
                </a:lnTo>
                <a:lnTo>
                  <a:pt x="129242" y="154132"/>
                </a:lnTo>
                <a:cubicBezTo>
                  <a:pt x="129242" y="154101"/>
                  <a:pt x="129211" y="154069"/>
                  <a:pt x="129179" y="154037"/>
                </a:cubicBezTo>
                <a:lnTo>
                  <a:pt x="125695" y="151029"/>
                </a:lnTo>
                <a:lnTo>
                  <a:pt x="130984" y="146025"/>
                </a:lnTo>
                <a:cubicBezTo>
                  <a:pt x="131016" y="145962"/>
                  <a:pt x="131047" y="145930"/>
                  <a:pt x="131047" y="145867"/>
                </a:cubicBezTo>
                <a:cubicBezTo>
                  <a:pt x="131047" y="145772"/>
                  <a:pt x="131016" y="145709"/>
                  <a:pt x="130984" y="145677"/>
                </a:cubicBezTo>
                <a:lnTo>
                  <a:pt x="128007" y="143175"/>
                </a:lnTo>
                <a:lnTo>
                  <a:pt x="141561" y="130919"/>
                </a:lnTo>
                <a:cubicBezTo>
                  <a:pt x="141625" y="130856"/>
                  <a:pt x="141625" y="130793"/>
                  <a:pt x="141625" y="130729"/>
                </a:cubicBezTo>
                <a:lnTo>
                  <a:pt x="141625" y="124965"/>
                </a:lnTo>
                <a:lnTo>
                  <a:pt x="150524" y="119582"/>
                </a:lnTo>
                <a:cubicBezTo>
                  <a:pt x="150555" y="119550"/>
                  <a:pt x="150555" y="119550"/>
                  <a:pt x="150587" y="119518"/>
                </a:cubicBezTo>
                <a:lnTo>
                  <a:pt x="153532" y="115370"/>
                </a:lnTo>
                <a:lnTo>
                  <a:pt x="157744" y="114420"/>
                </a:lnTo>
                <a:close/>
                <a:moveTo>
                  <a:pt x="36420" y="146944"/>
                </a:moveTo>
                <a:lnTo>
                  <a:pt x="37750" y="151092"/>
                </a:lnTo>
                <a:cubicBezTo>
                  <a:pt x="37592" y="151251"/>
                  <a:pt x="37402" y="151409"/>
                  <a:pt x="37212" y="151567"/>
                </a:cubicBezTo>
                <a:cubicBezTo>
                  <a:pt x="34995" y="153341"/>
                  <a:pt x="33760" y="155684"/>
                  <a:pt x="33443" y="159295"/>
                </a:cubicBezTo>
                <a:lnTo>
                  <a:pt x="32652" y="159580"/>
                </a:lnTo>
                <a:lnTo>
                  <a:pt x="29358" y="150206"/>
                </a:lnTo>
                <a:lnTo>
                  <a:pt x="36420" y="146944"/>
                </a:lnTo>
                <a:close/>
                <a:moveTo>
                  <a:pt x="181021" y="153721"/>
                </a:moveTo>
                <a:lnTo>
                  <a:pt x="182003" y="157394"/>
                </a:lnTo>
                <a:lnTo>
                  <a:pt x="172217" y="159928"/>
                </a:lnTo>
                <a:lnTo>
                  <a:pt x="171077" y="156381"/>
                </a:lnTo>
                <a:lnTo>
                  <a:pt x="181021" y="153721"/>
                </a:lnTo>
                <a:close/>
                <a:moveTo>
                  <a:pt x="223996" y="153721"/>
                </a:moveTo>
                <a:lnTo>
                  <a:pt x="237392" y="157489"/>
                </a:lnTo>
                <a:cubicBezTo>
                  <a:pt x="237170" y="158313"/>
                  <a:pt x="236949" y="159136"/>
                  <a:pt x="236727" y="159928"/>
                </a:cubicBezTo>
                <a:lnTo>
                  <a:pt x="223331" y="156064"/>
                </a:lnTo>
                <a:lnTo>
                  <a:pt x="223996" y="153721"/>
                </a:lnTo>
                <a:close/>
                <a:moveTo>
                  <a:pt x="91619" y="151789"/>
                </a:moveTo>
                <a:lnTo>
                  <a:pt x="94660" y="156381"/>
                </a:lnTo>
                <a:lnTo>
                  <a:pt x="86806" y="160245"/>
                </a:lnTo>
                <a:lnTo>
                  <a:pt x="84209" y="156634"/>
                </a:lnTo>
                <a:lnTo>
                  <a:pt x="85887" y="154988"/>
                </a:lnTo>
                <a:lnTo>
                  <a:pt x="91619" y="151789"/>
                </a:lnTo>
                <a:close/>
                <a:moveTo>
                  <a:pt x="143747" y="147767"/>
                </a:moveTo>
                <a:lnTo>
                  <a:pt x="148750" y="153404"/>
                </a:lnTo>
                <a:lnTo>
                  <a:pt x="143557" y="158439"/>
                </a:lnTo>
                <a:cubicBezTo>
                  <a:pt x="143520" y="158415"/>
                  <a:pt x="143484" y="158405"/>
                  <a:pt x="143449" y="158405"/>
                </a:cubicBezTo>
                <a:cubicBezTo>
                  <a:pt x="143394" y="158405"/>
                  <a:pt x="143342" y="158432"/>
                  <a:pt x="143303" y="158471"/>
                </a:cubicBezTo>
                <a:cubicBezTo>
                  <a:pt x="143240" y="158534"/>
                  <a:pt x="143208" y="158629"/>
                  <a:pt x="143240" y="158724"/>
                </a:cubicBezTo>
                <a:lnTo>
                  <a:pt x="141466" y="160435"/>
                </a:lnTo>
                <a:lnTo>
                  <a:pt x="136621" y="154829"/>
                </a:lnTo>
                <a:lnTo>
                  <a:pt x="143747" y="147767"/>
                </a:lnTo>
                <a:close/>
                <a:moveTo>
                  <a:pt x="4181" y="0"/>
                </a:moveTo>
                <a:lnTo>
                  <a:pt x="8615" y="918"/>
                </a:lnTo>
                <a:lnTo>
                  <a:pt x="7285" y="7917"/>
                </a:lnTo>
                <a:lnTo>
                  <a:pt x="2756" y="10102"/>
                </a:lnTo>
                <a:lnTo>
                  <a:pt x="1" y="9564"/>
                </a:lnTo>
                <a:lnTo>
                  <a:pt x="1" y="10007"/>
                </a:lnTo>
                <a:lnTo>
                  <a:pt x="2534" y="10514"/>
                </a:lnTo>
                <a:lnTo>
                  <a:pt x="2059" y="14378"/>
                </a:lnTo>
                <a:lnTo>
                  <a:pt x="1" y="13871"/>
                </a:lnTo>
                <a:lnTo>
                  <a:pt x="1" y="14346"/>
                </a:lnTo>
                <a:lnTo>
                  <a:pt x="571" y="14473"/>
                </a:lnTo>
                <a:lnTo>
                  <a:pt x="1" y="20648"/>
                </a:lnTo>
                <a:lnTo>
                  <a:pt x="1" y="25525"/>
                </a:lnTo>
                <a:lnTo>
                  <a:pt x="381" y="21345"/>
                </a:lnTo>
                <a:lnTo>
                  <a:pt x="8393" y="22928"/>
                </a:lnTo>
                <a:lnTo>
                  <a:pt x="7696" y="30782"/>
                </a:lnTo>
                <a:lnTo>
                  <a:pt x="1" y="30497"/>
                </a:lnTo>
                <a:lnTo>
                  <a:pt x="1" y="30972"/>
                </a:lnTo>
                <a:lnTo>
                  <a:pt x="7918" y="31226"/>
                </a:lnTo>
                <a:lnTo>
                  <a:pt x="16247" y="31099"/>
                </a:lnTo>
                <a:lnTo>
                  <a:pt x="17640" y="39998"/>
                </a:lnTo>
                <a:cubicBezTo>
                  <a:pt x="11370" y="39491"/>
                  <a:pt x="4624" y="37591"/>
                  <a:pt x="1" y="36071"/>
                </a:cubicBezTo>
                <a:lnTo>
                  <a:pt x="1" y="38478"/>
                </a:lnTo>
                <a:cubicBezTo>
                  <a:pt x="1077" y="38826"/>
                  <a:pt x="2249" y="39206"/>
                  <a:pt x="3516" y="39554"/>
                </a:cubicBezTo>
                <a:cubicBezTo>
                  <a:pt x="10230" y="41486"/>
                  <a:pt x="16089" y="42468"/>
                  <a:pt x="20839" y="42468"/>
                </a:cubicBezTo>
                <a:cubicBezTo>
                  <a:pt x="21567" y="42468"/>
                  <a:pt x="22264" y="42468"/>
                  <a:pt x="22929" y="42405"/>
                </a:cubicBezTo>
                <a:cubicBezTo>
                  <a:pt x="24734" y="42246"/>
                  <a:pt x="26508" y="41961"/>
                  <a:pt x="28281" y="41518"/>
                </a:cubicBezTo>
                <a:lnTo>
                  <a:pt x="35628" y="43291"/>
                </a:lnTo>
                <a:lnTo>
                  <a:pt x="34837" y="48232"/>
                </a:lnTo>
                <a:cubicBezTo>
                  <a:pt x="31765" y="47567"/>
                  <a:pt x="28155" y="46617"/>
                  <a:pt x="28091" y="46585"/>
                </a:cubicBezTo>
                <a:lnTo>
                  <a:pt x="28059" y="46585"/>
                </a:lnTo>
                <a:lnTo>
                  <a:pt x="21536" y="46142"/>
                </a:lnTo>
                <a:lnTo>
                  <a:pt x="21441" y="46142"/>
                </a:lnTo>
                <a:lnTo>
                  <a:pt x="4846" y="52602"/>
                </a:lnTo>
                <a:lnTo>
                  <a:pt x="1" y="47345"/>
                </a:lnTo>
                <a:lnTo>
                  <a:pt x="1" y="48010"/>
                </a:lnTo>
                <a:lnTo>
                  <a:pt x="4561" y="52950"/>
                </a:lnTo>
                <a:lnTo>
                  <a:pt x="4339" y="57796"/>
                </a:lnTo>
                <a:cubicBezTo>
                  <a:pt x="4339" y="57827"/>
                  <a:pt x="4339" y="57859"/>
                  <a:pt x="4339" y="57891"/>
                </a:cubicBezTo>
                <a:lnTo>
                  <a:pt x="7221" y="64985"/>
                </a:lnTo>
                <a:lnTo>
                  <a:pt x="6810" y="66790"/>
                </a:lnTo>
                <a:lnTo>
                  <a:pt x="1" y="51937"/>
                </a:lnTo>
                <a:lnTo>
                  <a:pt x="1" y="57416"/>
                </a:lnTo>
                <a:lnTo>
                  <a:pt x="7095" y="72775"/>
                </a:lnTo>
                <a:lnTo>
                  <a:pt x="4814" y="74137"/>
                </a:lnTo>
                <a:lnTo>
                  <a:pt x="1" y="70780"/>
                </a:lnTo>
                <a:lnTo>
                  <a:pt x="1" y="73567"/>
                </a:lnTo>
                <a:lnTo>
                  <a:pt x="3358" y="75910"/>
                </a:lnTo>
                <a:lnTo>
                  <a:pt x="1616" y="79869"/>
                </a:lnTo>
                <a:cubicBezTo>
                  <a:pt x="1172" y="78856"/>
                  <a:pt x="634" y="77874"/>
                  <a:pt x="1" y="76955"/>
                </a:cubicBezTo>
                <a:lnTo>
                  <a:pt x="1" y="82117"/>
                </a:lnTo>
                <a:cubicBezTo>
                  <a:pt x="127" y="82529"/>
                  <a:pt x="222" y="82941"/>
                  <a:pt x="317" y="83353"/>
                </a:cubicBezTo>
                <a:cubicBezTo>
                  <a:pt x="317" y="83416"/>
                  <a:pt x="317" y="83479"/>
                  <a:pt x="349" y="83543"/>
                </a:cubicBezTo>
                <a:cubicBezTo>
                  <a:pt x="697" y="85601"/>
                  <a:pt x="602" y="87691"/>
                  <a:pt x="1" y="89655"/>
                </a:cubicBezTo>
                <a:lnTo>
                  <a:pt x="1" y="93455"/>
                </a:lnTo>
                <a:lnTo>
                  <a:pt x="1679" y="91460"/>
                </a:lnTo>
                <a:cubicBezTo>
                  <a:pt x="1742" y="91396"/>
                  <a:pt x="1806" y="91301"/>
                  <a:pt x="1869" y="91175"/>
                </a:cubicBezTo>
                <a:cubicBezTo>
                  <a:pt x="2819" y="88673"/>
                  <a:pt x="3104" y="85949"/>
                  <a:pt x="2661" y="83321"/>
                </a:cubicBezTo>
                <a:lnTo>
                  <a:pt x="5701" y="76290"/>
                </a:lnTo>
                <a:lnTo>
                  <a:pt x="8076" y="74865"/>
                </a:lnTo>
                <a:lnTo>
                  <a:pt x="14980" y="89876"/>
                </a:lnTo>
                <a:lnTo>
                  <a:pt x="9628" y="91871"/>
                </a:lnTo>
                <a:cubicBezTo>
                  <a:pt x="9533" y="91903"/>
                  <a:pt x="9470" y="91966"/>
                  <a:pt x="9470" y="92030"/>
                </a:cubicBezTo>
                <a:lnTo>
                  <a:pt x="8931" y="95767"/>
                </a:lnTo>
                <a:lnTo>
                  <a:pt x="6144" y="102005"/>
                </a:lnTo>
                <a:lnTo>
                  <a:pt x="1584" y="104349"/>
                </a:lnTo>
                <a:cubicBezTo>
                  <a:pt x="1457" y="104381"/>
                  <a:pt x="1426" y="104507"/>
                  <a:pt x="1457" y="104634"/>
                </a:cubicBezTo>
                <a:lnTo>
                  <a:pt x="12858" y="131774"/>
                </a:lnTo>
                <a:lnTo>
                  <a:pt x="14790" y="136366"/>
                </a:lnTo>
                <a:lnTo>
                  <a:pt x="11877" y="137728"/>
                </a:lnTo>
                <a:lnTo>
                  <a:pt x="1" y="109923"/>
                </a:lnTo>
                <a:lnTo>
                  <a:pt x="1" y="111094"/>
                </a:lnTo>
                <a:lnTo>
                  <a:pt x="11465" y="137918"/>
                </a:lnTo>
                <a:lnTo>
                  <a:pt x="9786" y="138678"/>
                </a:lnTo>
                <a:lnTo>
                  <a:pt x="1" y="115560"/>
                </a:lnTo>
                <a:lnTo>
                  <a:pt x="1" y="116763"/>
                </a:lnTo>
                <a:lnTo>
                  <a:pt x="9375" y="138900"/>
                </a:lnTo>
                <a:lnTo>
                  <a:pt x="5796" y="140515"/>
                </a:lnTo>
                <a:lnTo>
                  <a:pt x="2376" y="131616"/>
                </a:lnTo>
                <a:cubicBezTo>
                  <a:pt x="2329" y="131510"/>
                  <a:pt x="2243" y="131466"/>
                  <a:pt x="2158" y="131466"/>
                </a:cubicBezTo>
                <a:cubicBezTo>
                  <a:pt x="2014" y="131466"/>
                  <a:pt x="1873" y="131595"/>
                  <a:pt x="1933" y="131774"/>
                </a:cubicBezTo>
                <a:lnTo>
                  <a:pt x="5384" y="140705"/>
                </a:lnTo>
                <a:cubicBezTo>
                  <a:pt x="3326" y="141655"/>
                  <a:pt x="1489" y="142510"/>
                  <a:pt x="1" y="143207"/>
                </a:cubicBezTo>
                <a:lnTo>
                  <a:pt x="1" y="145709"/>
                </a:lnTo>
                <a:lnTo>
                  <a:pt x="6208" y="142858"/>
                </a:lnTo>
                <a:lnTo>
                  <a:pt x="9185" y="150522"/>
                </a:lnTo>
                <a:lnTo>
                  <a:pt x="317" y="154386"/>
                </a:lnTo>
                <a:lnTo>
                  <a:pt x="1" y="153372"/>
                </a:lnTo>
                <a:lnTo>
                  <a:pt x="1" y="155019"/>
                </a:lnTo>
                <a:lnTo>
                  <a:pt x="64" y="154988"/>
                </a:lnTo>
                <a:lnTo>
                  <a:pt x="1521" y="159390"/>
                </a:lnTo>
                <a:lnTo>
                  <a:pt x="1996" y="159326"/>
                </a:lnTo>
                <a:lnTo>
                  <a:pt x="476" y="154829"/>
                </a:lnTo>
                <a:lnTo>
                  <a:pt x="9343" y="150966"/>
                </a:lnTo>
                <a:lnTo>
                  <a:pt x="12383" y="158883"/>
                </a:lnTo>
                <a:lnTo>
                  <a:pt x="12890" y="158883"/>
                </a:lnTo>
                <a:lnTo>
                  <a:pt x="9755" y="150776"/>
                </a:lnTo>
                <a:lnTo>
                  <a:pt x="14473" y="148717"/>
                </a:lnTo>
                <a:lnTo>
                  <a:pt x="16500" y="153784"/>
                </a:lnTo>
                <a:cubicBezTo>
                  <a:pt x="16532" y="153879"/>
                  <a:pt x="16595" y="153911"/>
                  <a:pt x="16690" y="153942"/>
                </a:cubicBezTo>
                <a:lnTo>
                  <a:pt x="16785" y="153942"/>
                </a:lnTo>
                <a:lnTo>
                  <a:pt x="20776" y="152517"/>
                </a:lnTo>
                <a:lnTo>
                  <a:pt x="22042" y="155969"/>
                </a:lnTo>
                <a:lnTo>
                  <a:pt x="18337" y="157553"/>
                </a:lnTo>
                <a:cubicBezTo>
                  <a:pt x="18084" y="157648"/>
                  <a:pt x="18179" y="157996"/>
                  <a:pt x="18400" y="157996"/>
                </a:cubicBezTo>
                <a:cubicBezTo>
                  <a:pt x="18432" y="157996"/>
                  <a:pt x="18464" y="157996"/>
                  <a:pt x="18495" y="157964"/>
                </a:cubicBezTo>
                <a:lnTo>
                  <a:pt x="22201" y="156381"/>
                </a:lnTo>
                <a:lnTo>
                  <a:pt x="23467" y="159833"/>
                </a:lnTo>
                <a:lnTo>
                  <a:pt x="23974" y="159896"/>
                </a:lnTo>
                <a:lnTo>
                  <a:pt x="21124" y="152106"/>
                </a:lnTo>
                <a:lnTo>
                  <a:pt x="19129" y="146659"/>
                </a:lnTo>
                <a:cubicBezTo>
                  <a:pt x="21884" y="145455"/>
                  <a:pt x="24354" y="144378"/>
                  <a:pt x="26508" y="143428"/>
                </a:cubicBezTo>
                <a:lnTo>
                  <a:pt x="28788" y="149952"/>
                </a:lnTo>
                <a:lnTo>
                  <a:pt x="25969" y="151282"/>
                </a:lnTo>
                <a:cubicBezTo>
                  <a:pt x="25874" y="151346"/>
                  <a:pt x="25811" y="151472"/>
                  <a:pt x="25874" y="151599"/>
                </a:cubicBezTo>
                <a:lnTo>
                  <a:pt x="27426" y="155304"/>
                </a:lnTo>
                <a:cubicBezTo>
                  <a:pt x="27458" y="155399"/>
                  <a:pt x="27521" y="155463"/>
                  <a:pt x="27616" y="155463"/>
                </a:cubicBezTo>
                <a:lnTo>
                  <a:pt x="27711" y="155463"/>
                </a:lnTo>
                <a:lnTo>
                  <a:pt x="30403" y="154513"/>
                </a:lnTo>
                <a:lnTo>
                  <a:pt x="32240" y="159738"/>
                </a:lnTo>
                <a:lnTo>
                  <a:pt x="29865" y="160593"/>
                </a:lnTo>
                <a:lnTo>
                  <a:pt x="30941" y="160688"/>
                </a:lnTo>
                <a:lnTo>
                  <a:pt x="32588" y="160118"/>
                </a:lnTo>
                <a:lnTo>
                  <a:pt x="33380" y="159801"/>
                </a:lnTo>
                <a:lnTo>
                  <a:pt x="33380" y="159801"/>
                </a:lnTo>
                <a:cubicBezTo>
                  <a:pt x="33380" y="160150"/>
                  <a:pt x="33348" y="160530"/>
                  <a:pt x="33348" y="160910"/>
                </a:cubicBezTo>
                <a:cubicBezTo>
                  <a:pt x="34108" y="160973"/>
                  <a:pt x="34868" y="161005"/>
                  <a:pt x="35628" y="161068"/>
                </a:cubicBezTo>
                <a:cubicBezTo>
                  <a:pt x="35692" y="157109"/>
                  <a:pt x="36673" y="154924"/>
                  <a:pt x="38637" y="153372"/>
                </a:cubicBezTo>
                <a:cubicBezTo>
                  <a:pt x="43736" y="149255"/>
                  <a:pt x="44844" y="144980"/>
                  <a:pt x="44654" y="141687"/>
                </a:cubicBezTo>
                <a:lnTo>
                  <a:pt x="44654" y="141687"/>
                </a:lnTo>
                <a:lnTo>
                  <a:pt x="47156" y="142130"/>
                </a:lnTo>
                <a:lnTo>
                  <a:pt x="51463" y="156824"/>
                </a:lnTo>
                <a:lnTo>
                  <a:pt x="43451" y="160878"/>
                </a:lnTo>
                <a:cubicBezTo>
                  <a:pt x="42184" y="160910"/>
                  <a:pt x="40949" y="161005"/>
                  <a:pt x="39745" y="161226"/>
                </a:cubicBezTo>
                <a:lnTo>
                  <a:pt x="43197" y="161353"/>
                </a:lnTo>
                <a:lnTo>
                  <a:pt x="43799" y="161353"/>
                </a:lnTo>
                <a:lnTo>
                  <a:pt x="43767" y="161226"/>
                </a:lnTo>
                <a:lnTo>
                  <a:pt x="45763" y="160213"/>
                </a:lnTo>
                <a:lnTo>
                  <a:pt x="46143" y="161448"/>
                </a:lnTo>
                <a:lnTo>
                  <a:pt x="46649" y="161480"/>
                </a:lnTo>
                <a:lnTo>
                  <a:pt x="46206" y="160055"/>
                </a:lnTo>
                <a:cubicBezTo>
                  <a:pt x="46206" y="160055"/>
                  <a:pt x="46206" y="160023"/>
                  <a:pt x="46174" y="160023"/>
                </a:cubicBezTo>
                <a:lnTo>
                  <a:pt x="48296" y="158946"/>
                </a:lnTo>
                <a:lnTo>
                  <a:pt x="49341" y="161575"/>
                </a:lnTo>
                <a:lnTo>
                  <a:pt x="49848" y="161606"/>
                </a:lnTo>
                <a:lnTo>
                  <a:pt x="48676" y="158756"/>
                </a:lnTo>
                <a:lnTo>
                  <a:pt x="51811" y="157173"/>
                </a:lnTo>
                <a:lnTo>
                  <a:pt x="55232" y="155494"/>
                </a:lnTo>
                <a:lnTo>
                  <a:pt x="58620" y="158281"/>
                </a:lnTo>
                <a:lnTo>
                  <a:pt x="57068" y="161860"/>
                </a:lnTo>
                <a:lnTo>
                  <a:pt x="57543" y="161860"/>
                </a:lnTo>
                <a:lnTo>
                  <a:pt x="59095" y="158281"/>
                </a:lnTo>
                <a:cubicBezTo>
                  <a:pt x="59127" y="158186"/>
                  <a:pt x="59127" y="158091"/>
                  <a:pt x="59032" y="158028"/>
                </a:cubicBezTo>
                <a:lnTo>
                  <a:pt x="55738" y="155273"/>
                </a:lnTo>
                <a:lnTo>
                  <a:pt x="62547" y="152676"/>
                </a:lnTo>
                <a:lnTo>
                  <a:pt x="64637" y="162050"/>
                </a:lnTo>
                <a:lnTo>
                  <a:pt x="65587" y="162050"/>
                </a:lnTo>
                <a:lnTo>
                  <a:pt x="63402" y="152391"/>
                </a:lnTo>
                <a:lnTo>
                  <a:pt x="78920" y="150617"/>
                </a:lnTo>
                <a:lnTo>
                  <a:pt x="78983" y="150617"/>
                </a:lnTo>
                <a:lnTo>
                  <a:pt x="82024" y="149319"/>
                </a:lnTo>
                <a:lnTo>
                  <a:pt x="85444" y="154766"/>
                </a:lnTo>
                <a:lnTo>
                  <a:pt x="83765" y="156444"/>
                </a:lnTo>
                <a:cubicBezTo>
                  <a:pt x="83670" y="156539"/>
                  <a:pt x="83670" y="156634"/>
                  <a:pt x="83734" y="156729"/>
                </a:cubicBezTo>
                <a:lnTo>
                  <a:pt x="86552" y="160656"/>
                </a:lnTo>
                <a:cubicBezTo>
                  <a:pt x="86584" y="160720"/>
                  <a:pt x="86647" y="160751"/>
                  <a:pt x="86711" y="160751"/>
                </a:cubicBezTo>
                <a:cubicBezTo>
                  <a:pt x="86742" y="160751"/>
                  <a:pt x="86806" y="160751"/>
                  <a:pt x="86837" y="160720"/>
                </a:cubicBezTo>
                <a:lnTo>
                  <a:pt x="95040" y="156729"/>
                </a:lnTo>
                <a:lnTo>
                  <a:pt x="99315" y="156856"/>
                </a:lnTo>
                <a:lnTo>
                  <a:pt x="99980" y="157933"/>
                </a:lnTo>
                <a:lnTo>
                  <a:pt x="101943" y="161068"/>
                </a:lnTo>
                <a:lnTo>
                  <a:pt x="101405" y="161448"/>
                </a:lnTo>
                <a:lnTo>
                  <a:pt x="101532" y="161416"/>
                </a:lnTo>
                <a:cubicBezTo>
                  <a:pt x="101817" y="161163"/>
                  <a:pt x="102197" y="160941"/>
                  <a:pt x="102577" y="160846"/>
                </a:cubicBezTo>
                <a:lnTo>
                  <a:pt x="102387" y="160846"/>
                </a:lnTo>
                <a:lnTo>
                  <a:pt x="100423" y="157806"/>
                </a:lnTo>
                <a:lnTo>
                  <a:pt x="103210" y="154418"/>
                </a:lnTo>
                <a:lnTo>
                  <a:pt x="107454" y="154418"/>
                </a:lnTo>
                <a:cubicBezTo>
                  <a:pt x="107739" y="154418"/>
                  <a:pt x="107739" y="153942"/>
                  <a:pt x="107454" y="153942"/>
                </a:cubicBezTo>
                <a:lnTo>
                  <a:pt x="103337" y="153942"/>
                </a:lnTo>
                <a:lnTo>
                  <a:pt x="103337" y="150681"/>
                </a:lnTo>
                <a:lnTo>
                  <a:pt x="106979" y="151219"/>
                </a:lnTo>
                <a:lnTo>
                  <a:pt x="107010" y="151219"/>
                </a:lnTo>
                <a:cubicBezTo>
                  <a:pt x="107074" y="151219"/>
                  <a:pt x="107137" y="151187"/>
                  <a:pt x="107200" y="151124"/>
                </a:cubicBezTo>
                <a:cubicBezTo>
                  <a:pt x="107232" y="151092"/>
                  <a:pt x="107264" y="151029"/>
                  <a:pt x="107264" y="150934"/>
                </a:cubicBezTo>
                <a:lnTo>
                  <a:pt x="106567" y="145804"/>
                </a:lnTo>
                <a:cubicBezTo>
                  <a:pt x="106535" y="145709"/>
                  <a:pt x="106472" y="145645"/>
                  <a:pt x="106409" y="145614"/>
                </a:cubicBezTo>
                <a:lnTo>
                  <a:pt x="103369" y="144410"/>
                </a:lnTo>
                <a:lnTo>
                  <a:pt x="105490" y="135480"/>
                </a:lnTo>
                <a:lnTo>
                  <a:pt x="107391" y="135955"/>
                </a:lnTo>
                <a:cubicBezTo>
                  <a:pt x="107407" y="135960"/>
                  <a:pt x="107425" y="135963"/>
                  <a:pt x="107443" y="135963"/>
                </a:cubicBezTo>
                <a:cubicBezTo>
                  <a:pt x="107528" y="135963"/>
                  <a:pt x="107623" y="135906"/>
                  <a:pt x="107676" y="135828"/>
                </a:cubicBezTo>
                <a:lnTo>
                  <a:pt x="110336" y="128671"/>
                </a:lnTo>
                <a:lnTo>
                  <a:pt x="110779" y="129177"/>
                </a:lnTo>
                <a:lnTo>
                  <a:pt x="130477" y="145804"/>
                </a:lnTo>
                <a:lnTo>
                  <a:pt x="125315" y="150649"/>
                </a:lnTo>
                <a:lnTo>
                  <a:pt x="113218" y="140230"/>
                </a:lnTo>
                <a:cubicBezTo>
                  <a:pt x="113170" y="140182"/>
                  <a:pt x="113107" y="140159"/>
                  <a:pt x="113043" y="140159"/>
                </a:cubicBezTo>
                <a:cubicBezTo>
                  <a:pt x="112980" y="140159"/>
                  <a:pt x="112917" y="140182"/>
                  <a:pt x="112869" y="140230"/>
                </a:cubicBezTo>
                <a:lnTo>
                  <a:pt x="110779" y="142605"/>
                </a:lnTo>
                <a:cubicBezTo>
                  <a:pt x="110684" y="142700"/>
                  <a:pt x="110716" y="142858"/>
                  <a:pt x="110811" y="142922"/>
                </a:cubicBezTo>
                <a:cubicBezTo>
                  <a:pt x="110858" y="142969"/>
                  <a:pt x="110914" y="142993"/>
                  <a:pt x="110969" y="142993"/>
                </a:cubicBezTo>
                <a:cubicBezTo>
                  <a:pt x="111025" y="142993"/>
                  <a:pt x="111080" y="142969"/>
                  <a:pt x="111127" y="142922"/>
                </a:cubicBezTo>
                <a:lnTo>
                  <a:pt x="113091" y="140705"/>
                </a:lnTo>
                <a:lnTo>
                  <a:pt x="118348" y="145265"/>
                </a:lnTo>
                <a:lnTo>
                  <a:pt x="115846" y="147672"/>
                </a:lnTo>
                <a:cubicBezTo>
                  <a:pt x="115751" y="147767"/>
                  <a:pt x="115751" y="147894"/>
                  <a:pt x="115846" y="147989"/>
                </a:cubicBezTo>
                <a:lnTo>
                  <a:pt x="121705" y="154196"/>
                </a:lnTo>
                <a:lnTo>
                  <a:pt x="118855" y="156888"/>
                </a:lnTo>
                <a:lnTo>
                  <a:pt x="115941" y="159643"/>
                </a:lnTo>
                <a:lnTo>
                  <a:pt x="116606" y="159643"/>
                </a:lnTo>
                <a:lnTo>
                  <a:pt x="119013" y="157394"/>
                </a:lnTo>
                <a:lnTo>
                  <a:pt x="121357" y="159833"/>
                </a:lnTo>
                <a:lnTo>
                  <a:pt x="122022" y="159865"/>
                </a:lnTo>
                <a:lnTo>
                  <a:pt x="119330" y="157078"/>
                </a:lnTo>
                <a:lnTo>
                  <a:pt x="125379" y="151346"/>
                </a:lnTo>
                <a:lnTo>
                  <a:pt x="128862" y="154323"/>
                </a:lnTo>
                <a:lnTo>
                  <a:pt x="130477" y="159485"/>
                </a:lnTo>
                <a:lnTo>
                  <a:pt x="129337" y="160435"/>
                </a:lnTo>
                <a:lnTo>
                  <a:pt x="130002" y="160498"/>
                </a:lnTo>
                <a:lnTo>
                  <a:pt x="130636" y="159928"/>
                </a:lnTo>
                <a:lnTo>
                  <a:pt x="130794" y="160530"/>
                </a:lnTo>
                <a:lnTo>
                  <a:pt x="131301" y="160561"/>
                </a:lnTo>
                <a:lnTo>
                  <a:pt x="131301" y="160561"/>
                </a:lnTo>
                <a:lnTo>
                  <a:pt x="130984" y="159611"/>
                </a:lnTo>
                <a:lnTo>
                  <a:pt x="136273" y="155146"/>
                </a:lnTo>
                <a:lnTo>
                  <a:pt x="141118" y="160783"/>
                </a:lnTo>
                <a:lnTo>
                  <a:pt x="140706" y="161131"/>
                </a:lnTo>
                <a:lnTo>
                  <a:pt x="141371" y="161163"/>
                </a:lnTo>
                <a:lnTo>
                  <a:pt x="143525" y="159073"/>
                </a:lnTo>
                <a:lnTo>
                  <a:pt x="145552" y="161258"/>
                </a:lnTo>
                <a:lnTo>
                  <a:pt x="146153" y="161258"/>
                </a:lnTo>
                <a:lnTo>
                  <a:pt x="143842" y="158756"/>
                </a:lnTo>
                <a:lnTo>
                  <a:pt x="163381" y="139976"/>
                </a:lnTo>
                <a:lnTo>
                  <a:pt x="166358" y="143175"/>
                </a:lnTo>
                <a:lnTo>
                  <a:pt x="160056" y="150459"/>
                </a:lnTo>
                <a:cubicBezTo>
                  <a:pt x="159993" y="150554"/>
                  <a:pt x="159993" y="150681"/>
                  <a:pt x="160088" y="150776"/>
                </a:cubicBezTo>
                <a:cubicBezTo>
                  <a:pt x="160128" y="150815"/>
                  <a:pt x="160179" y="150833"/>
                  <a:pt x="160229" y="150833"/>
                </a:cubicBezTo>
                <a:cubicBezTo>
                  <a:pt x="160299" y="150833"/>
                  <a:pt x="160368" y="150799"/>
                  <a:pt x="160405" y="150744"/>
                </a:cubicBezTo>
                <a:lnTo>
                  <a:pt x="166548" y="143618"/>
                </a:lnTo>
                <a:lnTo>
                  <a:pt x="168163" y="148685"/>
                </a:lnTo>
                <a:lnTo>
                  <a:pt x="158631" y="161068"/>
                </a:lnTo>
                <a:lnTo>
                  <a:pt x="159233" y="161068"/>
                </a:lnTo>
                <a:lnTo>
                  <a:pt x="168322" y="149224"/>
                </a:lnTo>
                <a:lnTo>
                  <a:pt x="169272" y="152169"/>
                </a:lnTo>
                <a:lnTo>
                  <a:pt x="170570" y="156254"/>
                </a:lnTo>
                <a:lnTo>
                  <a:pt x="171837" y="160213"/>
                </a:lnTo>
                <a:lnTo>
                  <a:pt x="171900" y="160625"/>
                </a:lnTo>
                <a:lnTo>
                  <a:pt x="172375" y="160625"/>
                </a:lnTo>
                <a:lnTo>
                  <a:pt x="172312" y="160371"/>
                </a:lnTo>
                <a:lnTo>
                  <a:pt x="182098" y="157838"/>
                </a:lnTo>
                <a:lnTo>
                  <a:pt x="182795" y="160435"/>
                </a:lnTo>
                <a:lnTo>
                  <a:pt x="183270" y="160435"/>
                </a:lnTo>
                <a:lnTo>
                  <a:pt x="181369" y="153372"/>
                </a:lnTo>
                <a:cubicBezTo>
                  <a:pt x="181345" y="153274"/>
                  <a:pt x="181262" y="153194"/>
                  <a:pt x="181167" y="153194"/>
                </a:cubicBezTo>
                <a:cubicBezTo>
                  <a:pt x="181140" y="153194"/>
                  <a:pt x="181112" y="153200"/>
                  <a:pt x="181084" y="153214"/>
                </a:cubicBezTo>
                <a:lnTo>
                  <a:pt x="170919" y="155938"/>
                </a:lnTo>
                <a:lnTo>
                  <a:pt x="169747" y="152232"/>
                </a:lnTo>
                <a:lnTo>
                  <a:pt x="177031" y="149921"/>
                </a:lnTo>
                <a:lnTo>
                  <a:pt x="180134" y="148654"/>
                </a:lnTo>
                <a:cubicBezTo>
                  <a:pt x="180229" y="148622"/>
                  <a:pt x="180261" y="148495"/>
                  <a:pt x="180261" y="148400"/>
                </a:cubicBezTo>
                <a:lnTo>
                  <a:pt x="179374" y="142763"/>
                </a:lnTo>
                <a:lnTo>
                  <a:pt x="178931" y="140990"/>
                </a:lnTo>
                <a:cubicBezTo>
                  <a:pt x="178893" y="140889"/>
                  <a:pt x="178809" y="140843"/>
                  <a:pt x="178725" y="140843"/>
                </a:cubicBezTo>
                <a:cubicBezTo>
                  <a:pt x="178598" y="140843"/>
                  <a:pt x="178469" y="140946"/>
                  <a:pt x="178488" y="141117"/>
                </a:cubicBezTo>
                <a:lnTo>
                  <a:pt x="178899" y="142637"/>
                </a:lnTo>
                <a:lnTo>
                  <a:pt x="167593" y="145455"/>
                </a:lnTo>
                <a:lnTo>
                  <a:pt x="166865" y="143270"/>
                </a:lnTo>
                <a:lnTo>
                  <a:pt x="170000" y="139628"/>
                </a:lnTo>
                <a:lnTo>
                  <a:pt x="183175" y="136081"/>
                </a:lnTo>
                <a:lnTo>
                  <a:pt x="184505" y="139660"/>
                </a:lnTo>
                <a:cubicBezTo>
                  <a:pt x="184505" y="139691"/>
                  <a:pt x="184536" y="139723"/>
                  <a:pt x="184568" y="139755"/>
                </a:cubicBezTo>
                <a:lnTo>
                  <a:pt x="199199" y="153562"/>
                </a:lnTo>
                <a:lnTo>
                  <a:pt x="199833" y="160625"/>
                </a:lnTo>
                <a:lnTo>
                  <a:pt x="200308" y="160625"/>
                </a:lnTo>
                <a:lnTo>
                  <a:pt x="199706" y="153594"/>
                </a:lnTo>
                <a:lnTo>
                  <a:pt x="205501" y="152486"/>
                </a:lnTo>
                <a:lnTo>
                  <a:pt x="205280" y="160688"/>
                </a:lnTo>
                <a:lnTo>
                  <a:pt x="205755" y="160688"/>
                </a:lnTo>
                <a:lnTo>
                  <a:pt x="206135" y="146595"/>
                </a:lnTo>
                <a:lnTo>
                  <a:pt x="213799" y="153531"/>
                </a:lnTo>
                <a:cubicBezTo>
                  <a:pt x="211962" y="155779"/>
                  <a:pt x="209998" y="158186"/>
                  <a:pt x="207908" y="160751"/>
                </a:cubicBezTo>
                <a:lnTo>
                  <a:pt x="210822" y="160815"/>
                </a:lnTo>
                <a:cubicBezTo>
                  <a:pt x="212627" y="158598"/>
                  <a:pt x="214400" y="156444"/>
                  <a:pt x="216079" y="154418"/>
                </a:cubicBezTo>
                <a:lnTo>
                  <a:pt x="222983" y="156413"/>
                </a:lnTo>
                <a:lnTo>
                  <a:pt x="236600" y="160371"/>
                </a:lnTo>
                <a:cubicBezTo>
                  <a:pt x="236505" y="160720"/>
                  <a:pt x="236410" y="161068"/>
                  <a:pt x="236315" y="161416"/>
                </a:cubicBezTo>
                <a:lnTo>
                  <a:pt x="236790" y="161416"/>
                </a:lnTo>
                <a:lnTo>
                  <a:pt x="237899" y="157394"/>
                </a:lnTo>
                <a:cubicBezTo>
                  <a:pt x="238152" y="156539"/>
                  <a:pt x="238374" y="155653"/>
                  <a:pt x="238595" y="154829"/>
                </a:cubicBezTo>
                <a:lnTo>
                  <a:pt x="238944" y="154893"/>
                </a:lnTo>
                <a:cubicBezTo>
                  <a:pt x="242269" y="155684"/>
                  <a:pt x="244549" y="156318"/>
                  <a:pt x="246101" y="156919"/>
                </a:cubicBezTo>
                <a:lnTo>
                  <a:pt x="240622" y="161575"/>
                </a:lnTo>
                <a:lnTo>
                  <a:pt x="241319" y="161575"/>
                </a:lnTo>
                <a:lnTo>
                  <a:pt x="246576" y="157109"/>
                </a:lnTo>
                <a:cubicBezTo>
                  <a:pt x="247368" y="157394"/>
                  <a:pt x="248096" y="157869"/>
                  <a:pt x="248698" y="158503"/>
                </a:cubicBezTo>
                <a:cubicBezTo>
                  <a:pt x="249110" y="158978"/>
                  <a:pt x="250123" y="160118"/>
                  <a:pt x="251390" y="161511"/>
                </a:cubicBezTo>
                <a:lnTo>
                  <a:pt x="254398" y="161416"/>
                </a:lnTo>
                <a:cubicBezTo>
                  <a:pt x="252562" y="159390"/>
                  <a:pt x="250978" y="157616"/>
                  <a:pt x="250440" y="156983"/>
                </a:cubicBezTo>
                <a:cubicBezTo>
                  <a:pt x="250060" y="156571"/>
                  <a:pt x="249648" y="156223"/>
                  <a:pt x="249173" y="155906"/>
                </a:cubicBezTo>
                <a:lnTo>
                  <a:pt x="249173" y="155906"/>
                </a:lnTo>
                <a:cubicBezTo>
                  <a:pt x="253234" y="156158"/>
                  <a:pt x="258113" y="156347"/>
                  <a:pt x="262416" y="156347"/>
                </a:cubicBezTo>
                <a:cubicBezTo>
                  <a:pt x="266233" y="156347"/>
                  <a:pt x="269596" y="156198"/>
                  <a:pt x="271531" y="155811"/>
                </a:cubicBezTo>
                <a:cubicBezTo>
                  <a:pt x="272323" y="155621"/>
                  <a:pt x="273115" y="155526"/>
                  <a:pt x="273938" y="155463"/>
                </a:cubicBezTo>
                <a:lnTo>
                  <a:pt x="273938" y="155463"/>
                </a:lnTo>
                <a:lnTo>
                  <a:pt x="268143" y="161258"/>
                </a:lnTo>
                <a:lnTo>
                  <a:pt x="268776" y="161290"/>
                </a:lnTo>
                <a:lnTo>
                  <a:pt x="274635" y="155399"/>
                </a:lnTo>
                <a:cubicBezTo>
                  <a:pt x="275222" y="155356"/>
                  <a:pt x="275812" y="155335"/>
                  <a:pt x="276404" y="155335"/>
                </a:cubicBezTo>
                <a:cubicBezTo>
                  <a:pt x="277537" y="155335"/>
                  <a:pt x="278674" y="155412"/>
                  <a:pt x="279797" y="155558"/>
                </a:cubicBezTo>
                <a:cubicBezTo>
                  <a:pt x="279100" y="157173"/>
                  <a:pt x="278340" y="158819"/>
                  <a:pt x="277643" y="160435"/>
                </a:cubicBezTo>
                <a:lnTo>
                  <a:pt x="280145" y="160435"/>
                </a:lnTo>
                <a:cubicBezTo>
                  <a:pt x="280779" y="159009"/>
                  <a:pt x="281444" y="157553"/>
                  <a:pt x="282045" y="156159"/>
                </a:cubicBezTo>
                <a:lnTo>
                  <a:pt x="285181" y="157426"/>
                </a:lnTo>
                <a:lnTo>
                  <a:pt x="285181" y="154956"/>
                </a:lnTo>
                <a:lnTo>
                  <a:pt x="282964" y="154069"/>
                </a:lnTo>
                <a:cubicBezTo>
                  <a:pt x="283819" y="152169"/>
                  <a:pt x="284547" y="150459"/>
                  <a:pt x="285149" y="149129"/>
                </a:cubicBezTo>
                <a:lnTo>
                  <a:pt x="285181" y="149129"/>
                </a:lnTo>
                <a:lnTo>
                  <a:pt x="285181" y="142700"/>
                </a:lnTo>
                <a:cubicBezTo>
                  <a:pt x="282869" y="146975"/>
                  <a:pt x="279670" y="151124"/>
                  <a:pt x="272196" y="153341"/>
                </a:cubicBezTo>
                <a:cubicBezTo>
                  <a:pt x="271816" y="153404"/>
                  <a:pt x="271468" y="153467"/>
                  <a:pt x="271088" y="153562"/>
                </a:cubicBezTo>
                <a:cubicBezTo>
                  <a:pt x="269327" y="153911"/>
                  <a:pt x="266120" y="154042"/>
                  <a:pt x="262416" y="154042"/>
                </a:cubicBezTo>
                <a:cubicBezTo>
                  <a:pt x="259060" y="154042"/>
                  <a:pt x="255296" y="153935"/>
                  <a:pt x="251833" y="153784"/>
                </a:cubicBezTo>
                <a:lnTo>
                  <a:pt x="254272" y="145772"/>
                </a:lnTo>
                <a:lnTo>
                  <a:pt x="260352" y="137475"/>
                </a:lnTo>
                <a:lnTo>
                  <a:pt x="268016" y="143017"/>
                </a:lnTo>
                <a:cubicBezTo>
                  <a:pt x="268079" y="143017"/>
                  <a:pt x="268111" y="143048"/>
                  <a:pt x="268174" y="143048"/>
                </a:cubicBezTo>
                <a:cubicBezTo>
                  <a:pt x="268238" y="143048"/>
                  <a:pt x="268301" y="143017"/>
                  <a:pt x="268364" y="142953"/>
                </a:cubicBezTo>
                <a:cubicBezTo>
                  <a:pt x="268428" y="142858"/>
                  <a:pt x="268396" y="142700"/>
                  <a:pt x="268301" y="142637"/>
                </a:cubicBezTo>
                <a:lnTo>
                  <a:pt x="260605" y="137126"/>
                </a:lnTo>
                <a:lnTo>
                  <a:pt x="264722" y="131489"/>
                </a:lnTo>
                <a:lnTo>
                  <a:pt x="285181" y="139945"/>
                </a:lnTo>
                <a:lnTo>
                  <a:pt x="285181" y="139470"/>
                </a:lnTo>
                <a:lnTo>
                  <a:pt x="264786" y="131046"/>
                </a:lnTo>
                <a:lnTo>
                  <a:pt x="259085" y="125630"/>
                </a:lnTo>
                <a:lnTo>
                  <a:pt x="268744" y="113755"/>
                </a:lnTo>
                <a:lnTo>
                  <a:pt x="285181" y="121925"/>
                </a:lnTo>
                <a:lnTo>
                  <a:pt x="285181" y="119360"/>
                </a:lnTo>
                <a:lnTo>
                  <a:pt x="269980" y="111791"/>
                </a:lnTo>
                <a:lnTo>
                  <a:pt x="285181" y="81864"/>
                </a:lnTo>
                <a:lnTo>
                  <a:pt x="285181" y="77715"/>
                </a:lnTo>
                <a:lnTo>
                  <a:pt x="280874" y="78666"/>
                </a:lnTo>
                <a:lnTo>
                  <a:pt x="282172" y="74042"/>
                </a:lnTo>
                <a:cubicBezTo>
                  <a:pt x="283154" y="74517"/>
                  <a:pt x="284136" y="74960"/>
                  <a:pt x="285181" y="75340"/>
                </a:cubicBezTo>
                <a:lnTo>
                  <a:pt x="285181" y="72870"/>
                </a:lnTo>
                <a:cubicBezTo>
                  <a:pt x="284167" y="72458"/>
                  <a:pt x="283154" y="71983"/>
                  <a:pt x="282204" y="71445"/>
                </a:cubicBezTo>
                <a:cubicBezTo>
                  <a:pt x="280589" y="69482"/>
                  <a:pt x="266623" y="52412"/>
                  <a:pt x="264152" y="50069"/>
                </a:cubicBezTo>
                <a:cubicBezTo>
                  <a:pt x="261682" y="47757"/>
                  <a:pt x="252847" y="43830"/>
                  <a:pt x="250693" y="42880"/>
                </a:cubicBezTo>
                <a:cubicBezTo>
                  <a:pt x="244708" y="31859"/>
                  <a:pt x="235809" y="15328"/>
                  <a:pt x="235302" y="13871"/>
                </a:cubicBezTo>
                <a:cubicBezTo>
                  <a:pt x="235144" y="12953"/>
                  <a:pt x="234383" y="6334"/>
                  <a:pt x="233718" y="0"/>
                </a:cubicBezTo>
                <a:lnTo>
                  <a:pt x="231407" y="0"/>
                </a:lnTo>
                <a:cubicBezTo>
                  <a:pt x="231565" y="1298"/>
                  <a:pt x="231692" y="2692"/>
                  <a:pt x="231850" y="4117"/>
                </a:cubicBezTo>
                <a:lnTo>
                  <a:pt x="230393" y="0"/>
                </a:lnTo>
                <a:lnTo>
                  <a:pt x="227955" y="0"/>
                </a:lnTo>
                <a:lnTo>
                  <a:pt x="228746" y="2185"/>
                </a:lnTo>
                <a:lnTo>
                  <a:pt x="218042" y="1362"/>
                </a:lnTo>
                <a:lnTo>
                  <a:pt x="218264" y="0"/>
                </a:lnTo>
                <a:lnTo>
                  <a:pt x="217821" y="0"/>
                </a:lnTo>
                <a:lnTo>
                  <a:pt x="217599" y="1330"/>
                </a:lnTo>
                <a:lnTo>
                  <a:pt x="208161" y="602"/>
                </a:lnTo>
                <a:lnTo>
                  <a:pt x="208098" y="0"/>
                </a:lnTo>
                <a:lnTo>
                  <a:pt x="207180" y="0"/>
                </a:lnTo>
                <a:lnTo>
                  <a:pt x="207243" y="665"/>
                </a:lnTo>
                <a:lnTo>
                  <a:pt x="202493" y="1425"/>
                </a:lnTo>
                <a:lnTo>
                  <a:pt x="202144" y="0"/>
                </a:lnTo>
                <a:lnTo>
                  <a:pt x="201669" y="0"/>
                </a:lnTo>
                <a:lnTo>
                  <a:pt x="202049" y="1488"/>
                </a:lnTo>
                <a:lnTo>
                  <a:pt x="194765" y="2692"/>
                </a:lnTo>
                <a:lnTo>
                  <a:pt x="194480" y="0"/>
                </a:lnTo>
                <a:lnTo>
                  <a:pt x="194005" y="0"/>
                </a:lnTo>
                <a:lnTo>
                  <a:pt x="194322" y="2787"/>
                </a:lnTo>
                <a:lnTo>
                  <a:pt x="184853" y="4307"/>
                </a:lnTo>
                <a:lnTo>
                  <a:pt x="184156" y="0"/>
                </a:lnTo>
                <a:lnTo>
                  <a:pt x="183681" y="0"/>
                </a:lnTo>
                <a:lnTo>
                  <a:pt x="184410" y="4402"/>
                </a:lnTo>
                <a:lnTo>
                  <a:pt x="175162" y="5890"/>
                </a:lnTo>
                <a:cubicBezTo>
                  <a:pt x="175131" y="3864"/>
                  <a:pt x="175067" y="1932"/>
                  <a:pt x="175067" y="253"/>
                </a:cubicBezTo>
                <a:lnTo>
                  <a:pt x="176492" y="0"/>
                </a:lnTo>
                <a:lnTo>
                  <a:pt x="169905" y="0"/>
                </a:lnTo>
                <a:lnTo>
                  <a:pt x="163286" y="253"/>
                </a:lnTo>
                <a:lnTo>
                  <a:pt x="163286" y="0"/>
                </a:lnTo>
                <a:lnTo>
                  <a:pt x="162843" y="0"/>
                </a:lnTo>
                <a:lnTo>
                  <a:pt x="162526" y="6017"/>
                </a:lnTo>
                <a:lnTo>
                  <a:pt x="159518" y="6017"/>
                </a:lnTo>
                <a:cubicBezTo>
                  <a:pt x="159454" y="6017"/>
                  <a:pt x="159423" y="6017"/>
                  <a:pt x="159391" y="6049"/>
                </a:cubicBezTo>
                <a:cubicBezTo>
                  <a:pt x="159359" y="6080"/>
                  <a:pt x="156668" y="8044"/>
                  <a:pt x="154577" y="9564"/>
                </a:cubicBezTo>
                <a:lnTo>
                  <a:pt x="154071" y="6397"/>
                </a:lnTo>
                <a:lnTo>
                  <a:pt x="157554" y="4877"/>
                </a:lnTo>
                <a:cubicBezTo>
                  <a:pt x="157618" y="4845"/>
                  <a:pt x="157681" y="4782"/>
                  <a:pt x="157681" y="4687"/>
                </a:cubicBezTo>
                <a:lnTo>
                  <a:pt x="158251" y="412"/>
                </a:lnTo>
                <a:cubicBezTo>
                  <a:pt x="158251" y="285"/>
                  <a:pt x="158188" y="158"/>
                  <a:pt x="158061" y="158"/>
                </a:cubicBezTo>
                <a:lnTo>
                  <a:pt x="157206" y="0"/>
                </a:lnTo>
                <a:lnTo>
                  <a:pt x="154736" y="0"/>
                </a:lnTo>
                <a:lnTo>
                  <a:pt x="157776" y="570"/>
                </a:lnTo>
                <a:lnTo>
                  <a:pt x="157269" y="4497"/>
                </a:lnTo>
                <a:lnTo>
                  <a:pt x="153754" y="6017"/>
                </a:lnTo>
                <a:cubicBezTo>
                  <a:pt x="153659" y="6080"/>
                  <a:pt x="153596" y="6175"/>
                  <a:pt x="153596" y="6270"/>
                </a:cubicBezTo>
                <a:lnTo>
                  <a:pt x="154166" y="9849"/>
                </a:lnTo>
                <a:cubicBezTo>
                  <a:pt x="153659" y="10229"/>
                  <a:pt x="153184" y="10577"/>
                  <a:pt x="152836" y="10799"/>
                </a:cubicBezTo>
                <a:cubicBezTo>
                  <a:pt x="151125" y="12003"/>
                  <a:pt x="144317" y="14219"/>
                  <a:pt x="143715" y="14409"/>
                </a:cubicBezTo>
                <a:lnTo>
                  <a:pt x="138965" y="14124"/>
                </a:lnTo>
                <a:lnTo>
                  <a:pt x="130414" y="4592"/>
                </a:lnTo>
                <a:lnTo>
                  <a:pt x="129274" y="1013"/>
                </a:lnTo>
                <a:lnTo>
                  <a:pt x="130794" y="0"/>
                </a:lnTo>
                <a:lnTo>
                  <a:pt x="129971" y="0"/>
                </a:lnTo>
                <a:lnTo>
                  <a:pt x="129147" y="570"/>
                </a:lnTo>
                <a:lnTo>
                  <a:pt x="128957" y="0"/>
                </a:lnTo>
                <a:lnTo>
                  <a:pt x="128482" y="0"/>
                </a:lnTo>
                <a:lnTo>
                  <a:pt x="130002" y="4782"/>
                </a:lnTo>
                <a:cubicBezTo>
                  <a:pt x="130002" y="4814"/>
                  <a:pt x="130002" y="4845"/>
                  <a:pt x="130034" y="4877"/>
                </a:cubicBezTo>
                <a:lnTo>
                  <a:pt x="138458" y="14251"/>
                </a:lnTo>
                <a:lnTo>
                  <a:pt x="120597" y="20838"/>
                </a:lnTo>
                <a:cubicBezTo>
                  <a:pt x="120185" y="20743"/>
                  <a:pt x="117556" y="20110"/>
                  <a:pt x="117018" y="18526"/>
                </a:cubicBezTo>
                <a:cubicBezTo>
                  <a:pt x="116828" y="17925"/>
                  <a:pt x="115434" y="14853"/>
                  <a:pt x="113661" y="10831"/>
                </a:cubicBezTo>
                <a:lnTo>
                  <a:pt x="122402" y="6555"/>
                </a:lnTo>
                <a:lnTo>
                  <a:pt x="124713" y="12003"/>
                </a:lnTo>
                <a:cubicBezTo>
                  <a:pt x="124745" y="12034"/>
                  <a:pt x="124777" y="12098"/>
                  <a:pt x="124840" y="12129"/>
                </a:cubicBezTo>
                <a:lnTo>
                  <a:pt x="124904" y="12129"/>
                </a:lnTo>
                <a:cubicBezTo>
                  <a:pt x="124967" y="12129"/>
                  <a:pt x="124999" y="12098"/>
                  <a:pt x="125030" y="12098"/>
                </a:cubicBezTo>
                <a:lnTo>
                  <a:pt x="130319" y="9152"/>
                </a:lnTo>
                <a:cubicBezTo>
                  <a:pt x="130446" y="9089"/>
                  <a:pt x="130477" y="8931"/>
                  <a:pt x="130414" y="8836"/>
                </a:cubicBezTo>
                <a:lnTo>
                  <a:pt x="126075" y="1773"/>
                </a:lnTo>
                <a:cubicBezTo>
                  <a:pt x="126028" y="1702"/>
                  <a:pt x="125962" y="1667"/>
                  <a:pt x="125879" y="1667"/>
                </a:cubicBezTo>
                <a:cubicBezTo>
                  <a:pt x="125852" y="1667"/>
                  <a:pt x="125822" y="1671"/>
                  <a:pt x="125790" y="1678"/>
                </a:cubicBezTo>
                <a:lnTo>
                  <a:pt x="121388" y="2914"/>
                </a:lnTo>
                <a:lnTo>
                  <a:pt x="120153" y="0"/>
                </a:lnTo>
                <a:lnTo>
                  <a:pt x="119646" y="0"/>
                </a:lnTo>
                <a:lnTo>
                  <a:pt x="122243" y="6144"/>
                </a:lnTo>
                <a:lnTo>
                  <a:pt x="113503" y="10419"/>
                </a:lnTo>
                <a:lnTo>
                  <a:pt x="113281" y="9912"/>
                </a:lnTo>
                <a:cubicBezTo>
                  <a:pt x="111919" y="6935"/>
                  <a:pt x="110336" y="3389"/>
                  <a:pt x="108847" y="0"/>
                </a:cubicBezTo>
                <a:lnTo>
                  <a:pt x="108341" y="0"/>
                </a:lnTo>
                <a:cubicBezTo>
                  <a:pt x="109829" y="3357"/>
                  <a:pt x="111444" y="6935"/>
                  <a:pt x="112838" y="10102"/>
                </a:cubicBezTo>
                <a:cubicBezTo>
                  <a:pt x="114833" y="14536"/>
                  <a:pt x="116416" y="18051"/>
                  <a:pt x="116606" y="18653"/>
                </a:cubicBezTo>
                <a:cubicBezTo>
                  <a:pt x="117145" y="20300"/>
                  <a:pt x="119425" y="21028"/>
                  <a:pt x="120248" y="21250"/>
                </a:cubicBezTo>
                <a:cubicBezTo>
                  <a:pt x="119710" y="22295"/>
                  <a:pt x="117588" y="26127"/>
                  <a:pt x="116670" y="27077"/>
                </a:cubicBezTo>
                <a:cubicBezTo>
                  <a:pt x="115909" y="27837"/>
                  <a:pt x="112869" y="29674"/>
                  <a:pt x="111064" y="30750"/>
                </a:cubicBezTo>
                <a:lnTo>
                  <a:pt x="103939" y="23625"/>
                </a:lnTo>
                <a:lnTo>
                  <a:pt x="93108" y="0"/>
                </a:lnTo>
                <a:lnTo>
                  <a:pt x="90606" y="0"/>
                </a:lnTo>
                <a:lnTo>
                  <a:pt x="95198" y="10039"/>
                </a:lnTo>
                <a:lnTo>
                  <a:pt x="78350" y="8519"/>
                </a:lnTo>
                <a:cubicBezTo>
                  <a:pt x="79997" y="6017"/>
                  <a:pt x="81960" y="3009"/>
                  <a:pt x="83955" y="0"/>
                </a:cubicBezTo>
                <a:lnTo>
                  <a:pt x="81200" y="0"/>
                </a:lnTo>
                <a:cubicBezTo>
                  <a:pt x="79490" y="2597"/>
                  <a:pt x="77685" y="5289"/>
                  <a:pt x="76165" y="7601"/>
                </a:cubicBezTo>
                <a:lnTo>
                  <a:pt x="77622" y="0"/>
                </a:lnTo>
                <a:lnTo>
                  <a:pt x="77147" y="0"/>
                </a:lnTo>
                <a:lnTo>
                  <a:pt x="76133" y="5384"/>
                </a:lnTo>
                <a:lnTo>
                  <a:pt x="67107" y="3040"/>
                </a:lnTo>
                <a:lnTo>
                  <a:pt x="67741" y="0"/>
                </a:lnTo>
                <a:lnTo>
                  <a:pt x="67297" y="0"/>
                </a:lnTo>
                <a:lnTo>
                  <a:pt x="65587" y="8329"/>
                </a:lnTo>
                <a:lnTo>
                  <a:pt x="55517" y="5700"/>
                </a:lnTo>
                <a:lnTo>
                  <a:pt x="55928" y="0"/>
                </a:lnTo>
                <a:lnTo>
                  <a:pt x="55485" y="0"/>
                </a:lnTo>
                <a:lnTo>
                  <a:pt x="55042" y="5859"/>
                </a:lnTo>
                <a:lnTo>
                  <a:pt x="54376" y="21060"/>
                </a:lnTo>
                <a:cubicBezTo>
                  <a:pt x="54376" y="21186"/>
                  <a:pt x="54440" y="21281"/>
                  <a:pt x="54567" y="21281"/>
                </a:cubicBezTo>
                <a:lnTo>
                  <a:pt x="58810" y="22390"/>
                </a:lnTo>
                <a:lnTo>
                  <a:pt x="49816" y="28375"/>
                </a:lnTo>
                <a:lnTo>
                  <a:pt x="42881" y="7981"/>
                </a:lnTo>
                <a:cubicBezTo>
                  <a:pt x="44654" y="5574"/>
                  <a:pt x="46016" y="2882"/>
                  <a:pt x="46871" y="0"/>
                </a:cubicBezTo>
                <a:lnTo>
                  <a:pt x="44464" y="0"/>
                </a:lnTo>
                <a:cubicBezTo>
                  <a:pt x="43672" y="2375"/>
                  <a:pt x="42501" y="4624"/>
                  <a:pt x="41012" y="6650"/>
                </a:cubicBezTo>
                <a:lnTo>
                  <a:pt x="39492" y="3990"/>
                </a:lnTo>
                <a:cubicBezTo>
                  <a:pt x="39460" y="3927"/>
                  <a:pt x="39397" y="3895"/>
                  <a:pt x="39334" y="3864"/>
                </a:cubicBezTo>
                <a:cubicBezTo>
                  <a:pt x="39270" y="3864"/>
                  <a:pt x="39175" y="3895"/>
                  <a:pt x="39144" y="3927"/>
                </a:cubicBezTo>
                <a:lnTo>
                  <a:pt x="36008" y="6587"/>
                </a:lnTo>
                <a:lnTo>
                  <a:pt x="27584" y="0"/>
                </a:lnTo>
                <a:lnTo>
                  <a:pt x="26856" y="0"/>
                </a:lnTo>
                <a:lnTo>
                  <a:pt x="35660" y="6904"/>
                </a:lnTo>
                <a:lnTo>
                  <a:pt x="27046" y="14219"/>
                </a:lnTo>
                <a:lnTo>
                  <a:pt x="26698" y="7727"/>
                </a:lnTo>
                <a:cubicBezTo>
                  <a:pt x="26698" y="7632"/>
                  <a:pt x="26634" y="7537"/>
                  <a:pt x="26539" y="7506"/>
                </a:cubicBezTo>
                <a:lnTo>
                  <a:pt x="23911" y="6872"/>
                </a:lnTo>
                <a:cubicBezTo>
                  <a:pt x="23895" y="6856"/>
                  <a:pt x="23871" y="6848"/>
                  <a:pt x="23848" y="6848"/>
                </a:cubicBezTo>
                <a:cubicBezTo>
                  <a:pt x="23824" y="6848"/>
                  <a:pt x="23800" y="6856"/>
                  <a:pt x="23784" y="6872"/>
                </a:cubicBezTo>
                <a:lnTo>
                  <a:pt x="18495" y="8836"/>
                </a:lnTo>
                <a:lnTo>
                  <a:pt x="10166" y="8076"/>
                </a:lnTo>
                <a:lnTo>
                  <a:pt x="11908" y="1583"/>
                </a:lnTo>
                <a:lnTo>
                  <a:pt x="15139" y="1583"/>
                </a:lnTo>
                <a:cubicBezTo>
                  <a:pt x="15234" y="1583"/>
                  <a:pt x="15329" y="1520"/>
                  <a:pt x="15360" y="1425"/>
                </a:cubicBezTo>
                <a:lnTo>
                  <a:pt x="15740" y="0"/>
                </a:lnTo>
                <a:lnTo>
                  <a:pt x="15265" y="0"/>
                </a:lnTo>
                <a:lnTo>
                  <a:pt x="14948" y="1108"/>
                </a:lnTo>
                <a:lnTo>
                  <a:pt x="11750" y="1108"/>
                </a:lnTo>
                <a:lnTo>
                  <a:pt x="9153" y="570"/>
                </a:lnTo>
                <a:lnTo>
                  <a:pt x="9280" y="0"/>
                </a:lnTo>
                <a:lnTo>
                  <a:pt x="8805" y="0"/>
                </a:lnTo>
                <a:lnTo>
                  <a:pt x="8710" y="475"/>
                </a:lnTo>
                <a:lnTo>
                  <a:pt x="6430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25098"/>
                </a:srgbClr>
              </a:gs>
              <a:gs pos="100000">
                <a:srgbClr val="FFFFFF">
                  <a:alpha val="0"/>
                </a:srgbClr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6"/>
          <p:cNvSpPr txBox="1"/>
          <p:nvPr>
            <p:ph idx="1" type="subTitle"/>
          </p:nvPr>
        </p:nvSpPr>
        <p:spPr>
          <a:xfrm flipH="1">
            <a:off x="6443662" y="2420050"/>
            <a:ext cx="1914300" cy="106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53" name="Google Shape;153;p26"/>
          <p:cNvSpPr txBox="1"/>
          <p:nvPr>
            <p:ph idx="2" type="subTitle"/>
          </p:nvPr>
        </p:nvSpPr>
        <p:spPr>
          <a:xfrm>
            <a:off x="1279837" y="2420050"/>
            <a:ext cx="1914300" cy="106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54" name="Google Shape;154;p26"/>
          <p:cNvSpPr txBox="1"/>
          <p:nvPr>
            <p:ph type="ctrTitle"/>
          </p:nvPr>
        </p:nvSpPr>
        <p:spPr>
          <a:xfrm>
            <a:off x="6443662" y="2035150"/>
            <a:ext cx="1914300" cy="3849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55" name="Google Shape;155;p26"/>
          <p:cNvSpPr txBox="1"/>
          <p:nvPr>
            <p:ph idx="3" type="ctrTitle"/>
          </p:nvPr>
        </p:nvSpPr>
        <p:spPr>
          <a:xfrm>
            <a:off x="1279837" y="2035150"/>
            <a:ext cx="1914300" cy="3849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56" name="Google Shape;156;p26"/>
          <p:cNvSpPr txBox="1"/>
          <p:nvPr>
            <p:ph idx="4" type="subTitle"/>
          </p:nvPr>
        </p:nvSpPr>
        <p:spPr>
          <a:xfrm>
            <a:off x="3861750" y="2420050"/>
            <a:ext cx="1914300" cy="106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57" name="Google Shape;157;p26"/>
          <p:cNvSpPr txBox="1"/>
          <p:nvPr>
            <p:ph idx="5" type="ctrTitle"/>
          </p:nvPr>
        </p:nvSpPr>
        <p:spPr>
          <a:xfrm>
            <a:off x="3861750" y="2035150"/>
            <a:ext cx="1914300" cy="3849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58" name="Google Shape;158;p26"/>
          <p:cNvSpPr txBox="1"/>
          <p:nvPr>
            <p:ph idx="6" type="ctrTitle"/>
          </p:nvPr>
        </p:nvSpPr>
        <p:spPr>
          <a:xfrm>
            <a:off x="5045070" y="390425"/>
            <a:ext cx="3481200" cy="4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02">
  <p:cSld name="CUSTOM_34">
    <p:bg>
      <p:bgPr>
        <a:solidFill>
          <a:schemeClr val="lt1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7"/>
          <p:cNvSpPr/>
          <p:nvPr/>
        </p:nvSpPr>
        <p:spPr>
          <a:xfrm>
            <a:off x="0" y="-5827"/>
            <a:ext cx="9144329" cy="5196133"/>
          </a:xfrm>
          <a:custGeom>
            <a:rect b="b" l="l" r="r" t="t"/>
            <a:pathLst>
              <a:path extrusionOk="0" h="162050" w="285181">
                <a:moveTo>
                  <a:pt x="207306" y="1108"/>
                </a:moveTo>
                <a:lnTo>
                  <a:pt x="207686" y="4592"/>
                </a:lnTo>
                <a:lnTo>
                  <a:pt x="203538" y="5542"/>
                </a:lnTo>
                <a:lnTo>
                  <a:pt x="202619" y="1868"/>
                </a:lnTo>
                <a:lnTo>
                  <a:pt x="207306" y="1108"/>
                </a:lnTo>
                <a:close/>
                <a:moveTo>
                  <a:pt x="171014" y="412"/>
                </a:moveTo>
                <a:lnTo>
                  <a:pt x="172914" y="6017"/>
                </a:lnTo>
                <a:lnTo>
                  <a:pt x="163001" y="6017"/>
                </a:lnTo>
                <a:lnTo>
                  <a:pt x="163286" y="728"/>
                </a:lnTo>
                <a:lnTo>
                  <a:pt x="171014" y="412"/>
                </a:lnTo>
                <a:close/>
                <a:moveTo>
                  <a:pt x="174149" y="285"/>
                </a:moveTo>
                <a:cubicBezTo>
                  <a:pt x="174149" y="1995"/>
                  <a:pt x="174212" y="3927"/>
                  <a:pt x="174244" y="6017"/>
                </a:cubicBezTo>
                <a:lnTo>
                  <a:pt x="173421" y="6017"/>
                </a:lnTo>
                <a:lnTo>
                  <a:pt x="171489" y="412"/>
                </a:lnTo>
                <a:lnTo>
                  <a:pt x="174149" y="285"/>
                </a:lnTo>
                <a:close/>
                <a:moveTo>
                  <a:pt x="202144" y="1963"/>
                </a:moveTo>
                <a:lnTo>
                  <a:pt x="203094" y="5669"/>
                </a:lnTo>
                <a:lnTo>
                  <a:pt x="195272" y="7474"/>
                </a:lnTo>
                <a:lnTo>
                  <a:pt x="194829" y="3167"/>
                </a:lnTo>
                <a:lnTo>
                  <a:pt x="202144" y="1963"/>
                </a:lnTo>
                <a:close/>
                <a:moveTo>
                  <a:pt x="9058" y="1013"/>
                </a:moveTo>
                <a:lnTo>
                  <a:pt x="11433" y="1520"/>
                </a:lnTo>
                <a:lnTo>
                  <a:pt x="9723" y="8044"/>
                </a:lnTo>
                <a:lnTo>
                  <a:pt x="7760" y="7854"/>
                </a:lnTo>
                <a:lnTo>
                  <a:pt x="9058" y="1013"/>
                </a:lnTo>
                <a:close/>
                <a:moveTo>
                  <a:pt x="174244" y="6460"/>
                </a:moveTo>
                <a:cubicBezTo>
                  <a:pt x="174276" y="7157"/>
                  <a:pt x="174276" y="7854"/>
                  <a:pt x="174307" y="8551"/>
                </a:cubicBezTo>
                <a:lnTo>
                  <a:pt x="173579" y="6460"/>
                </a:lnTo>
                <a:close/>
                <a:moveTo>
                  <a:pt x="194354" y="3230"/>
                </a:moveTo>
                <a:lnTo>
                  <a:pt x="194829" y="7569"/>
                </a:lnTo>
                <a:lnTo>
                  <a:pt x="185740" y="9691"/>
                </a:lnTo>
                <a:lnTo>
                  <a:pt x="184948" y="4750"/>
                </a:lnTo>
                <a:lnTo>
                  <a:pt x="194354" y="3230"/>
                </a:lnTo>
                <a:close/>
                <a:moveTo>
                  <a:pt x="184473" y="4845"/>
                </a:moveTo>
                <a:lnTo>
                  <a:pt x="185296" y="9786"/>
                </a:lnTo>
                <a:lnTo>
                  <a:pt x="175257" y="10736"/>
                </a:lnTo>
                <a:cubicBezTo>
                  <a:pt x="175226" y="9247"/>
                  <a:pt x="175194" y="7791"/>
                  <a:pt x="175162" y="6365"/>
                </a:cubicBezTo>
                <a:lnTo>
                  <a:pt x="184473" y="4845"/>
                </a:lnTo>
                <a:close/>
                <a:moveTo>
                  <a:pt x="203221" y="6080"/>
                </a:moveTo>
                <a:lnTo>
                  <a:pt x="204140" y="9754"/>
                </a:lnTo>
                <a:lnTo>
                  <a:pt x="195652" y="11021"/>
                </a:lnTo>
                <a:lnTo>
                  <a:pt x="195336" y="7917"/>
                </a:lnTo>
                <a:lnTo>
                  <a:pt x="203221" y="6080"/>
                </a:lnTo>
                <a:close/>
                <a:moveTo>
                  <a:pt x="125759" y="2153"/>
                </a:moveTo>
                <a:lnTo>
                  <a:pt x="129907" y="8867"/>
                </a:lnTo>
                <a:lnTo>
                  <a:pt x="125094" y="11559"/>
                </a:lnTo>
                <a:lnTo>
                  <a:pt x="121578" y="3357"/>
                </a:lnTo>
                <a:lnTo>
                  <a:pt x="125759" y="2153"/>
                </a:lnTo>
                <a:close/>
                <a:moveTo>
                  <a:pt x="214115" y="1520"/>
                </a:moveTo>
                <a:lnTo>
                  <a:pt x="228905" y="2660"/>
                </a:lnTo>
                <a:lnTo>
                  <a:pt x="231185" y="9152"/>
                </a:lnTo>
                <a:lnTo>
                  <a:pt x="222539" y="9722"/>
                </a:lnTo>
                <a:lnTo>
                  <a:pt x="222476" y="9722"/>
                </a:lnTo>
                <a:lnTo>
                  <a:pt x="214115" y="12224"/>
                </a:lnTo>
                <a:lnTo>
                  <a:pt x="214115" y="1520"/>
                </a:lnTo>
                <a:close/>
                <a:moveTo>
                  <a:pt x="207750" y="5035"/>
                </a:moveTo>
                <a:lnTo>
                  <a:pt x="208605" y="13079"/>
                </a:lnTo>
                <a:lnTo>
                  <a:pt x="205121" y="12351"/>
                </a:lnTo>
                <a:lnTo>
                  <a:pt x="205121" y="11908"/>
                </a:lnTo>
                <a:cubicBezTo>
                  <a:pt x="205121" y="11876"/>
                  <a:pt x="205121" y="11844"/>
                  <a:pt x="205121" y="11844"/>
                </a:cubicBezTo>
                <a:lnTo>
                  <a:pt x="203664" y="5985"/>
                </a:lnTo>
                <a:lnTo>
                  <a:pt x="207750" y="5035"/>
                </a:lnTo>
                <a:close/>
                <a:moveTo>
                  <a:pt x="185391" y="10261"/>
                </a:moveTo>
                <a:lnTo>
                  <a:pt x="186056" y="14156"/>
                </a:lnTo>
                <a:lnTo>
                  <a:pt x="175352" y="13903"/>
                </a:lnTo>
                <a:cubicBezTo>
                  <a:pt x="175321" y="13016"/>
                  <a:pt x="175321" y="12098"/>
                  <a:pt x="175289" y="11179"/>
                </a:cubicBezTo>
                <a:lnTo>
                  <a:pt x="185391" y="10261"/>
                </a:lnTo>
                <a:close/>
                <a:moveTo>
                  <a:pt x="39239" y="4465"/>
                </a:moveTo>
                <a:lnTo>
                  <a:pt x="40695" y="7062"/>
                </a:lnTo>
                <a:cubicBezTo>
                  <a:pt x="40442" y="7347"/>
                  <a:pt x="40379" y="7759"/>
                  <a:pt x="40505" y="8139"/>
                </a:cubicBezTo>
                <a:lnTo>
                  <a:pt x="42374" y="13618"/>
                </a:lnTo>
                <a:lnTo>
                  <a:pt x="40379" y="14251"/>
                </a:lnTo>
                <a:lnTo>
                  <a:pt x="39840" y="12414"/>
                </a:lnTo>
                <a:cubicBezTo>
                  <a:pt x="39809" y="12319"/>
                  <a:pt x="39745" y="12256"/>
                  <a:pt x="39650" y="12256"/>
                </a:cubicBezTo>
                <a:lnTo>
                  <a:pt x="37370" y="12003"/>
                </a:lnTo>
                <a:lnTo>
                  <a:pt x="34742" y="8234"/>
                </a:lnTo>
                <a:lnTo>
                  <a:pt x="39239" y="4465"/>
                </a:lnTo>
                <a:close/>
                <a:moveTo>
                  <a:pt x="194860" y="8044"/>
                </a:moveTo>
                <a:lnTo>
                  <a:pt x="195557" y="14409"/>
                </a:lnTo>
                <a:lnTo>
                  <a:pt x="195557" y="14409"/>
                </a:lnTo>
                <a:lnTo>
                  <a:pt x="186468" y="14188"/>
                </a:lnTo>
                <a:lnTo>
                  <a:pt x="185803" y="10134"/>
                </a:lnTo>
                <a:lnTo>
                  <a:pt x="194860" y="8044"/>
                </a:lnTo>
                <a:close/>
                <a:moveTo>
                  <a:pt x="23879" y="7316"/>
                </a:moveTo>
                <a:lnTo>
                  <a:pt x="26254" y="7917"/>
                </a:lnTo>
                <a:lnTo>
                  <a:pt x="26571" y="14473"/>
                </a:lnTo>
                <a:lnTo>
                  <a:pt x="20174" y="15169"/>
                </a:lnTo>
                <a:lnTo>
                  <a:pt x="18812" y="9216"/>
                </a:lnTo>
                <a:lnTo>
                  <a:pt x="23879" y="7316"/>
                </a:lnTo>
                <a:close/>
                <a:moveTo>
                  <a:pt x="7506" y="8329"/>
                </a:moveTo>
                <a:lnTo>
                  <a:pt x="9628" y="8519"/>
                </a:lnTo>
                <a:lnTo>
                  <a:pt x="9280" y="16278"/>
                </a:lnTo>
                <a:lnTo>
                  <a:pt x="2503" y="14504"/>
                </a:lnTo>
                <a:lnTo>
                  <a:pt x="3009" y="10482"/>
                </a:lnTo>
                <a:lnTo>
                  <a:pt x="7506" y="8329"/>
                </a:lnTo>
                <a:close/>
                <a:moveTo>
                  <a:pt x="10103" y="8551"/>
                </a:moveTo>
                <a:lnTo>
                  <a:pt x="18369" y="9279"/>
                </a:lnTo>
                <a:lnTo>
                  <a:pt x="19731" y="15201"/>
                </a:lnTo>
                <a:lnTo>
                  <a:pt x="9755" y="16309"/>
                </a:lnTo>
                <a:lnTo>
                  <a:pt x="10103" y="8551"/>
                </a:lnTo>
                <a:close/>
                <a:moveTo>
                  <a:pt x="204266" y="10229"/>
                </a:moveTo>
                <a:lnTo>
                  <a:pt x="204678" y="11939"/>
                </a:lnTo>
                <a:lnTo>
                  <a:pt x="204678" y="19191"/>
                </a:lnTo>
                <a:lnTo>
                  <a:pt x="196032" y="14504"/>
                </a:lnTo>
                <a:lnTo>
                  <a:pt x="195716" y="11496"/>
                </a:lnTo>
                <a:lnTo>
                  <a:pt x="204266" y="10229"/>
                </a:lnTo>
                <a:close/>
                <a:moveTo>
                  <a:pt x="205121" y="12826"/>
                </a:moveTo>
                <a:lnTo>
                  <a:pt x="208668" y="13523"/>
                </a:lnTo>
                <a:lnTo>
                  <a:pt x="209365" y="19793"/>
                </a:lnTo>
                <a:lnTo>
                  <a:pt x="205121" y="19350"/>
                </a:lnTo>
                <a:lnTo>
                  <a:pt x="205121" y="12826"/>
                </a:lnTo>
                <a:close/>
                <a:moveTo>
                  <a:pt x="231343" y="9596"/>
                </a:moveTo>
                <a:lnTo>
                  <a:pt x="232135" y="11749"/>
                </a:lnTo>
                <a:lnTo>
                  <a:pt x="214115" y="20553"/>
                </a:lnTo>
                <a:lnTo>
                  <a:pt x="214115" y="12699"/>
                </a:lnTo>
                <a:lnTo>
                  <a:pt x="222603" y="10197"/>
                </a:lnTo>
                <a:lnTo>
                  <a:pt x="231343" y="9596"/>
                </a:lnTo>
                <a:close/>
                <a:moveTo>
                  <a:pt x="1014" y="14599"/>
                </a:moveTo>
                <a:lnTo>
                  <a:pt x="5321" y="15708"/>
                </a:lnTo>
                <a:lnTo>
                  <a:pt x="4593" y="21693"/>
                </a:lnTo>
                <a:lnTo>
                  <a:pt x="444" y="20870"/>
                </a:lnTo>
                <a:lnTo>
                  <a:pt x="1014" y="14599"/>
                </a:lnTo>
                <a:close/>
                <a:moveTo>
                  <a:pt x="67044" y="3515"/>
                </a:moveTo>
                <a:lnTo>
                  <a:pt x="76070" y="5827"/>
                </a:lnTo>
                <a:lnTo>
                  <a:pt x="75563" y="8614"/>
                </a:lnTo>
                <a:cubicBezTo>
                  <a:pt x="74075" y="10862"/>
                  <a:pt x="72903" y="12636"/>
                  <a:pt x="72491" y="13333"/>
                </a:cubicBezTo>
                <a:lnTo>
                  <a:pt x="59317" y="22042"/>
                </a:lnTo>
                <a:lnTo>
                  <a:pt x="54852" y="20933"/>
                </a:lnTo>
                <a:lnTo>
                  <a:pt x="55485" y="6175"/>
                </a:lnTo>
                <a:lnTo>
                  <a:pt x="65714" y="8836"/>
                </a:lnTo>
                <a:lnTo>
                  <a:pt x="65746" y="8836"/>
                </a:lnTo>
                <a:cubicBezTo>
                  <a:pt x="65809" y="8836"/>
                  <a:pt x="65841" y="8836"/>
                  <a:pt x="65872" y="8804"/>
                </a:cubicBezTo>
                <a:cubicBezTo>
                  <a:pt x="65936" y="8772"/>
                  <a:pt x="65967" y="8709"/>
                  <a:pt x="65967" y="8677"/>
                </a:cubicBezTo>
                <a:lnTo>
                  <a:pt x="67044" y="3515"/>
                </a:lnTo>
                <a:close/>
                <a:moveTo>
                  <a:pt x="42501" y="14061"/>
                </a:moveTo>
                <a:lnTo>
                  <a:pt x="45414" y="22612"/>
                </a:lnTo>
                <a:lnTo>
                  <a:pt x="42659" y="22200"/>
                </a:lnTo>
                <a:lnTo>
                  <a:pt x="40505" y="14726"/>
                </a:lnTo>
                <a:lnTo>
                  <a:pt x="42501" y="14061"/>
                </a:lnTo>
                <a:close/>
                <a:moveTo>
                  <a:pt x="186437" y="19856"/>
                </a:moveTo>
                <a:lnTo>
                  <a:pt x="192644" y="21788"/>
                </a:lnTo>
                <a:lnTo>
                  <a:pt x="192644" y="23530"/>
                </a:lnTo>
                <a:lnTo>
                  <a:pt x="186532" y="23530"/>
                </a:lnTo>
                <a:cubicBezTo>
                  <a:pt x="186468" y="22200"/>
                  <a:pt x="186437" y="20965"/>
                  <a:pt x="186437" y="19856"/>
                </a:cubicBezTo>
                <a:close/>
                <a:moveTo>
                  <a:pt x="186563" y="14663"/>
                </a:moveTo>
                <a:lnTo>
                  <a:pt x="195747" y="14884"/>
                </a:lnTo>
                <a:lnTo>
                  <a:pt x="202841" y="18685"/>
                </a:lnTo>
                <a:lnTo>
                  <a:pt x="200118" y="23625"/>
                </a:lnTo>
                <a:lnTo>
                  <a:pt x="197932" y="22928"/>
                </a:lnTo>
                <a:lnTo>
                  <a:pt x="198566" y="21028"/>
                </a:lnTo>
                <a:cubicBezTo>
                  <a:pt x="198605" y="20850"/>
                  <a:pt x="198459" y="20733"/>
                  <a:pt x="198321" y="20733"/>
                </a:cubicBezTo>
                <a:cubicBezTo>
                  <a:pt x="198238" y="20733"/>
                  <a:pt x="198158" y="20775"/>
                  <a:pt x="198122" y="20870"/>
                </a:cubicBezTo>
                <a:lnTo>
                  <a:pt x="197489" y="22770"/>
                </a:lnTo>
                <a:lnTo>
                  <a:pt x="186437" y="19381"/>
                </a:lnTo>
                <a:cubicBezTo>
                  <a:pt x="186468" y="16911"/>
                  <a:pt x="186627" y="15264"/>
                  <a:pt x="186627" y="15233"/>
                </a:cubicBezTo>
                <a:cubicBezTo>
                  <a:pt x="186658" y="15201"/>
                  <a:pt x="186658" y="15169"/>
                  <a:pt x="186658" y="15169"/>
                </a:cubicBezTo>
                <a:lnTo>
                  <a:pt x="186563" y="14663"/>
                </a:lnTo>
                <a:close/>
                <a:moveTo>
                  <a:pt x="35027" y="16309"/>
                </a:moveTo>
                <a:lnTo>
                  <a:pt x="36515" y="23087"/>
                </a:lnTo>
                <a:lnTo>
                  <a:pt x="28915" y="24797"/>
                </a:lnTo>
                <a:lnTo>
                  <a:pt x="27426" y="18368"/>
                </a:lnTo>
                <a:lnTo>
                  <a:pt x="35027" y="16309"/>
                </a:lnTo>
                <a:close/>
                <a:moveTo>
                  <a:pt x="203253" y="18906"/>
                </a:moveTo>
                <a:lnTo>
                  <a:pt x="204678" y="19698"/>
                </a:lnTo>
                <a:lnTo>
                  <a:pt x="204678" y="25018"/>
                </a:lnTo>
                <a:lnTo>
                  <a:pt x="203633" y="24702"/>
                </a:lnTo>
                <a:lnTo>
                  <a:pt x="200561" y="23752"/>
                </a:lnTo>
                <a:lnTo>
                  <a:pt x="203253" y="18906"/>
                </a:lnTo>
                <a:close/>
                <a:moveTo>
                  <a:pt x="174656" y="21186"/>
                </a:moveTo>
                <a:cubicBezTo>
                  <a:pt x="174719" y="22612"/>
                  <a:pt x="174782" y="23942"/>
                  <a:pt x="174846" y="25050"/>
                </a:cubicBezTo>
                <a:lnTo>
                  <a:pt x="167435" y="25050"/>
                </a:lnTo>
                <a:lnTo>
                  <a:pt x="166928" y="21440"/>
                </a:lnTo>
                <a:lnTo>
                  <a:pt x="174656" y="21186"/>
                </a:lnTo>
                <a:close/>
                <a:moveTo>
                  <a:pt x="205121" y="19793"/>
                </a:moveTo>
                <a:lnTo>
                  <a:pt x="209397" y="20268"/>
                </a:lnTo>
                <a:lnTo>
                  <a:pt x="210093" y="26697"/>
                </a:lnTo>
                <a:lnTo>
                  <a:pt x="210093" y="26697"/>
                </a:lnTo>
                <a:lnTo>
                  <a:pt x="205121" y="25145"/>
                </a:lnTo>
                <a:lnTo>
                  <a:pt x="205121" y="19793"/>
                </a:lnTo>
                <a:close/>
                <a:moveTo>
                  <a:pt x="71129" y="16943"/>
                </a:moveTo>
                <a:lnTo>
                  <a:pt x="71129" y="16943"/>
                </a:lnTo>
                <a:cubicBezTo>
                  <a:pt x="70338" y="19381"/>
                  <a:pt x="69008" y="23403"/>
                  <a:pt x="67582" y="27425"/>
                </a:cubicBezTo>
                <a:lnTo>
                  <a:pt x="59760" y="24512"/>
                </a:lnTo>
                <a:lnTo>
                  <a:pt x="71129" y="16943"/>
                </a:lnTo>
                <a:close/>
                <a:moveTo>
                  <a:pt x="200529" y="24195"/>
                </a:moveTo>
                <a:lnTo>
                  <a:pt x="203316" y="25082"/>
                </a:lnTo>
                <a:lnTo>
                  <a:pt x="203538" y="29927"/>
                </a:lnTo>
                <a:lnTo>
                  <a:pt x="200529" y="29927"/>
                </a:lnTo>
                <a:lnTo>
                  <a:pt x="200529" y="24195"/>
                </a:lnTo>
                <a:close/>
                <a:moveTo>
                  <a:pt x="203791" y="25240"/>
                </a:moveTo>
                <a:lnTo>
                  <a:pt x="206641" y="26127"/>
                </a:lnTo>
                <a:cubicBezTo>
                  <a:pt x="206641" y="26159"/>
                  <a:pt x="206641" y="26159"/>
                  <a:pt x="206641" y="26190"/>
                </a:cubicBezTo>
                <a:lnTo>
                  <a:pt x="206641" y="29927"/>
                </a:lnTo>
                <a:lnTo>
                  <a:pt x="204013" y="29927"/>
                </a:lnTo>
                <a:lnTo>
                  <a:pt x="203791" y="25240"/>
                </a:lnTo>
                <a:close/>
                <a:moveTo>
                  <a:pt x="207085" y="26254"/>
                </a:moveTo>
                <a:lnTo>
                  <a:pt x="210157" y="27204"/>
                </a:lnTo>
                <a:lnTo>
                  <a:pt x="210442" y="29927"/>
                </a:lnTo>
                <a:lnTo>
                  <a:pt x="207085" y="29927"/>
                </a:lnTo>
                <a:lnTo>
                  <a:pt x="207085" y="26254"/>
                </a:lnTo>
                <a:close/>
                <a:moveTo>
                  <a:pt x="27901" y="14061"/>
                </a:moveTo>
                <a:lnTo>
                  <a:pt x="29263" y="17418"/>
                </a:lnTo>
                <a:lnTo>
                  <a:pt x="27109" y="17988"/>
                </a:lnTo>
                <a:cubicBezTo>
                  <a:pt x="26983" y="18020"/>
                  <a:pt x="26919" y="18146"/>
                  <a:pt x="26951" y="18273"/>
                </a:cubicBezTo>
                <a:lnTo>
                  <a:pt x="29738" y="30434"/>
                </a:lnTo>
                <a:lnTo>
                  <a:pt x="16690" y="30655"/>
                </a:lnTo>
                <a:lnTo>
                  <a:pt x="15360" y="22358"/>
                </a:lnTo>
                <a:cubicBezTo>
                  <a:pt x="15360" y="22263"/>
                  <a:pt x="15234" y="22168"/>
                  <a:pt x="15139" y="22168"/>
                </a:cubicBezTo>
                <a:lnTo>
                  <a:pt x="8646" y="22517"/>
                </a:lnTo>
                <a:lnTo>
                  <a:pt x="5036" y="21788"/>
                </a:lnTo>
                <a:lnTo>
                  <a:pt x="5764" y="15834"/>
                </a:lnTo>
                <a:lnTo>
                  <a:pt x="9470" y="16816"/>
                </a:lnTo>
                <a:lnTo>
                  <a:pt x="9533" y="16816"/>
                </a:lnTo>
                <a:lnTo>
                  <a:pt x="26856" y="14916"/>
                </a:lnTo>
                <a:cubicBezTo>
                  <a:pt x="26888" y="14916"/>
                  <a:pt x="26919" y="14916"/>
                  <a:pt x="26951" y="14884"/>
                </a:cubicBezTo>
                <a:lnTo>
                  <a:pt x="27901" y="14061"/>
                </a:lnTo>
                <a:close/>
                <a:moveTo>
                  <a:pt x="14948" y="22643"/>
                </a:moveTo>
                <a:lnTo>
                  <a:pt x="16184" y="30655"/>
                </a:lnTo>
                <a:lnTo>
                  <a:pt x="8140" y="30782"/>
                </a:lnTo>
                <a:lnTo>
                  <a:pt x="8140" y="30782"/>
                </a:lnTo>
                <a:lnTo>
                  <a:pt x="8836" y="22960"/>
                </a:lnTo>
                <a:lnTo>
                  <a:pt x="14948" y="22643"/>
                </a:lnTo>
                <a:close/>
                <a:moveTo>
                  <a:pt x="36610" y="23530"/>
                </a:moveTo>
                <a:lnTo>
                  <a:pt x="38384" y="31827"/>
                </a:lnTo>
                <a:lnTo>
                  <a:pt x="38384" y="31827"/>
                </a:lnTo>
                <a:lnTo>
                  <a:pt x="30213" y="30497"/>
                </a:lnTo>
                <a:lnTo>
                  <a:pt x="29041" y="25240"/>
                </a:lnTo>
                <a:lnTo>
                  <a:pt x="36610" y="23530"/>
                </a:lnTo>
                <a:close/>
                <a:moveTo>
                  <a:pt x="208225" y="1077"/>
                </a:moveTo>
                <a:lnTo>
                  <a:pt x="213640" y="1488"/>
                </a:lnTo>
                <a:lnTo>
                  <a:pt x="213640" y="20838"/>
                </a:lnTo>
                <a:cubicBezTo>
                  <a:pt x="213609" y="20901"/>
                  <a:pt x="213609" y="20965"/>
                  <a:pt x="213640" y="21028"/>
                </a:cubicBezTo>
                <a:lnTo>
                  <a:pt x="213640" y="21598"/>
                </a:lnTo>
                <a:cubicBezTo>
                  <a:pt x="213640" y="21598"/>
                  <a:pt x="213640" y="21630"/>
                  <a:pt x="213640" y="21662"/>
                </a:cubicBezTo>
                <a:lnTo>
                  <a:pt x="216237" y="29484"/>
                </a:lnTo>
                <a:lnTo>
                  <a:pt x="211582" y="31827"/>
                </a:lnTo>
                <a:lnTo>
                  <a:pt x="208732" y="5732"/>
                </a:lnTo>
                <a:lnTo>
                  <a:pt x="208763" y="5732"/>
                </a:lnTo>
                <a:lnTo>
                  <a:pt x="211740" y="6397"/>
                </a:lnTo>
                <a:lnTo>
                  <a:pt x="211740" y="9057"/>
                </a:lnTo>
                <a:lnTo>
                  <a:pt x="209397" y="8804"/>
                </a:lnTo>
                <a:cubicBezTo>
                  <a:pt x="209270" y="8804"/>
                  <a:pt x="209143" y="8899"/>
                  <a:pt x="209143" y="9026"/>
                </a:cubicBezTo>
                <a:cubicBezTo>
                  <a:pt x="209143" y="9152"/>
                  <a:pt x="209207" y="9247"/>
                  <a:pt x="209333" y="9279"/>
                </a:cubicBezTo>
                <a:lnTo>
                  <a:pt x="211962" y="9532"/>
                </a:lnTo>
                <a:cubicBezTo>
                  <a:pt x="212025" y="9532"/>
                  <a:pt x="212088" y="9532"/>
                  <a:pt x="212120" y="9501"/>
                </a:cubicBezTo>
                <a:cubicBezTo>
                  <a:pt x="212183" y="9437"/>
                  <a:pt x="212215" y="9374"/>
                  <a:pt x="212215" y="9311"/>
                </a:cubicBezTo>
                <a:lnTo>
                  <a:pt x="212215" y="6239"/>
                </a:lnTo>
                <a:cubicBezTo>
                  <a:pt x="212215" y="6144"/>
                  <a:pt x="212120" y="6049"/>
                  <a:pt x="212025" y="6017"/>
                </a:cubicBezTo>
                <a:lnTo>
                  <a:pt x="208890" y="5320"/>
                </a:lnTo>
                <a:cubicBezTo>
                  <a:pt x="208871" y="5311"/>
                  <a:pt x="208853" y="5307"/>
                  <a:pt x="208834" y="5307"/>
                </a:cubicBezTo>
                <a:cubicBezTo>
                  <a:pt x="208789" y="5307"/>
                  <a:pt x="208745" y="5330"/>
                  <a:pt x="208700" y="5352"/>
                </a:cubicBezTo>
                <a:lnTo>
                  <a:pt x="208225" y="1077"/>
                </a:lnTo>
                <a:close/>
                <a:moveTo>
                  <a:pt x="34393" y="8551"/>
                </a:moveTo>
                <a:lnTo>
                  <a:pt x="37054" y="12351"/>
                </a:lnTo>
                <a:cubicBezTo>
                  <a:pt x="37085" y="12414"/>
                  <a:pt x="37149" y="12446"/>
                  <a:pt x="37212" y="12446"/>
                </a:cubicBezTo>
                <a:lnTo>
                  <a:pt x="39460" y="12699"/>
                </a:lnTo>
                <a:lnTo>
                  <a:pt x="42247" y="22453"/>
                </a:lnTo>
                <a:cubicBezTo>
                  <a:pt x="42279" y="22548"/>
                  <a:pt x="42342" y="22612"/>
                  <a:pt x="42437" y="22643"/>
                </a:cubicBezTo>
                <a:lnTo>
                  <a:pt x="45604" y="23087"/>
                </a:lnTo>
                <a:lnTo>
                  <a:pt x="47853" y="29705"/>
                </a:lnTo>
                <a:cubicBezTo>
                  <a:pt x="46966" y="30275"/>
                  <a:pt x="45351" y="31352"/>
                  <a:pt x="43197" y="32587"/>
                </a:cubicBezTo>
                <a:lnTo>
                  <a:pt x="38859" y="31891"/>
                </a:lnTo>
                <a:cubicBezTo>
                  <a:pt x="38859" y="31859"/>
                  <a:pt x="38859" y="31827"/>
                  <a:pt x="38859" y="31796"/>
                </a:cubicBezTo>
                <a:lnTo>
                  <a:pt x="35438" y="15961"/>
                </a:lnTo>
                <a:cubicBezTo>
                  <a:pt x="35407" y="15898"/>
                  <a:pt x="35375" y="15834"/>
                  <a:pt x="35343" y="15803"/>
                </a:cubicBezTo>
                <a:cubicBezTo>
                  <a:pt x="35299" y="15780"/>
                  <a:pt x="35254" y="15758"/>
                  <a:pt x="35209" y="15758"/>
                </a:cubicBezTo>
                <a:cubicBezTo>
                  <a:pt x="35190" y="15758"/>
                  <a:pt x="35172" y="15762"/>
                  <a:pt x="35153" y="15771"/>
                </a:cubicBezTo>
                <a:lnTo>
                  <a:pt x="29738" y="17260"/>
                </a:lnTo>
                <a:lnTo>
                  <a:pt x="28313" y="13713"/>
                </a:lnTo>
                <a:lnTo>
                  <a:pt x="34393" y="8551"/>
                </a:lnTo>
                <a:close/>
                <a:moveTo>
                  <a:pt x="52096" y="33157"/>
                </a:moveTo>
                <a:lnTo>
                  <a:pt x="52666" y="36229"/>
                </a:lnTo>
                <a:lnTo>
                  <a:pt x="47378" y="38414"/>
                </a:lnTo>
                <a:lnTo>
                  <a:pt x="46554" y="37053"/>
                </a:lnTo>
                <a:lnTo>
                  <a:pt x="52096" y="33157"/>
                </a:lnTo>
                <a:close/>
                <a:moveTo>
                  <a:pt x="30245" y="30941"/>
                </a:moveTo>
                <a:lnTo>
                  <a:pt x="42596" y="32967"/>
                </a:lnTo>
                <a:cubicBezTo>
                  <a:pt x="39144" y="34931"/>
                  <a:pt x="34583" y="37243"/>
                  <a:pt x="29896" y="38699"/>
                </a:cubicBezTo>
                <a:lnTo>
                  <a:pt x="30245" y="30941"/>
                </a:lnTo>
                <a:close/>
                <a:moveTo>
                  <a:pt x="211043" y="35184"/>
                </a:moveTo>
                <a:lnTo>
                  <a:pt x="211265" y="37021"/>
                </a:lnTo>
                <a:lnTo>
                  <a:pt x="199516" y="39428"/>
                </a:lnTo>
                <a:lnTo>
                  <a:pt x="198312" y="35944"/>
                </a:lnTo>
                <a:lnTo>
                  <a:pt x="211043" y="35184"/>
                </a:lnTo>
                <a:close/>
                <a:moveTo>
                  <a:pt x="29801" y="30909"/>
                </a:moveTo>
                <a:lnTo>
                  <a:pt x="29421" y="38826"/>
                </a:lnTo>
                <a:cubicBezTo>
                  <a:pt x="27268" y="39491"/>
                  <a:pt x="25051" y="39934"/>
                  <a:pt x="22802" y="40093"/>
                </a:cubicBezTo>
                <a:cubicBezTo>
                  <a:pt x="22068" y="40137"/>
                  <a:pt x="21339" y="40161"/>
                  <a:pt x="20615" y="40161"/>
                </a:cubicBezTo>
                <a:cubicBezTo>
                  <a:pt x="19779" y="40161"/>
                  <a:pt x="18947" y="40129"/>
                  <a:pt x="18115" y="40061"/>
                </a:cubicBezTo>
                <a:lnTo>
                  <a:pt x="16722" y="31099"/>
                </a:lnTo>
                <a:lnTo>
                  <a:pt x="29801" y="30909"/>
                </a:lnTo>
                <a:close/>
                <a:moveTo>
                  <a:pt x="59254" y="24828"/>
                </a:moveTo>
                <a:lnTo>
                  <a:pt x="67424" y="27869"/>
                </a:lnTo>
                <a:cubicBezTo>
                  <a:pt x="65461" y="33506"/>
                  <a:pt x="63339" y="39111"/>
                  <a:pt x="62262" y="40346"/>
                </a:cubicBezTo>
                <a:cubicBezTo>
                  <a:pt x="61945" y="40726"/>
                  <a:pt x="61597" y="41043"/>
                  <a:pt x="61249" y="41360"/>
                </a:cubicBezTo>
                <a:lnTo>
                  <a:pt x="53110" y="36229"/>
                </a:lnTo>
                <a:lnTo>
                  <a:pt x="52445" y="32714"/>
                </a:lnTo>
                <a:lnTo>
                  <a:pt x="51875" y="29737"/>
                </a:lnTo>
                <a:lnTo>
                  <a:pt x="59254" y="24828"/>
                </a:lnTo>
                <a:close/>
                <a:moveTo>
                  <a:pt x="179026" y="23688"/>
                </a:moveTo>
                <a:lnTo>
                  <a:pt x="177347" y="42563"/>
                </a:lnTo>
                <a:cubicBezTo>
                  <a:pt x="176872" y="36324"/>
                  <a:pt x="176366" y="30180"/>
                  <a:pt x="176049" y="28344"/>
                </a:cubicBezTo>
                <a:cubicBezTo>
                  <a:pt x="175954" y="27805"/>
                  <a:pt x="175859" y="26729"/>
                  <a:pt x="175796" y="25303"/>
                </a:cubicBezTo>
                <a:lnTo>
                  <a:pt x="179026" y="23688"/>
                </a:lnTo>
                <a:close/>
                <a:moveTo>
                  <a:pt x="211297" y="37496"/>
                </a:moveTo>
                <a:lnTo>
                  <a:pt x="211518" y="39491"/>
                </a:lnTo>
                <a:lnTo>
                  <a:pt x="201004" y="43798"/>
                </a:lnTo>
                <a:lnTo>
                  <a:pt x="199643" y="39871"/>
                </a:lnTo>
                <a:lnTo>
                  <a:pt x="211297" y="37496"/>
                </a:lnTo>
                <a:close/>
                <a:moveTo>
                  <a:pt x="175352" y="14346"/>
                </a:moveTo>
                <a:lnTo>
                  <a:pt x="186088" y="14631"/>
                </a:lnTo>
                <a:lnTo>
                  <a:pt x="186183" y="15201"/>
                </a:lnTo>
                <a:cubicBezTo>
                  <a:pt x="186183" y="15454"/>
                  <a:pt x="186025" y="17133"/>
                  <a:pt x="185993" y="19540"/>
                </a:cubicBezTo>
                <a:lnTo>
                  <a:pt x="185993" y="19571"/>
                </a:lnTo>
                <a:cubicBezTo>
                  <a:pt x="185993" y="20806"/>
                  <a:pt x="185993" y="22232"/>
                  <a:pt x="186088" y="23752"/>
                </a:cubicBezTo>
                <a:lnTo>
                  <a:pt x="186088" y="23783"/>
                </a:lnTo>
                <a:cubicBezTo>
                  <a:pt x="186215" y="26095"/>
                  <a:pt x="186532" y="28375"/>
                  <a:pt x="187038" y="30655"/>
                </a:cubicBezTo>
                <a:cubicBezTo>
                  <a:pt x="187608" y="33094"/>
                  <a:pt x="189065" y="38351"/>
                  <a:pt x="190744" y="44210"/>
                </a:cubicBezTo>
                <a:lnTo>
                  <a:pt x="177601" y="46522"/>
                </a:lnTo>
                <a:cubicBezTo>
                  <a:pt x="177569" y="46142"/>
                  <a:pt x="177538" y="45762"/>
                  <a:pt x="177506" y="45382"/>
                </a:cubicBezTo>
                <a:lnTo>
                  <a:pt x="179501" y="23372"/>
                </a:lnTo>
                <a:cubicBezTo>
                  <a:pt x="179501" y="23277"/>
                  <a:pt x="179469" y="23182"/>
                  <a:pt x="179406" y="23150"/>
                </a:cubicBezTo>
                <a:cubicBezTo>
                  <a:pt x="179374" y="23134"/>
                  <a:pt x="179335" y="23126"/>
                  <a:pt x="179295" y="23126"/>
                </a:cubicBezTo>
                <a:cubicBezTo>
                  <a:pt x="179256" y="23126"/>
                  <a:pt x="179216" y="23134"/>
                  <a:pt x="179184" y="23150"/>
                </a:cubicBezTo>
                <a:lnTo>
                  <a:pt x="175764" y="24828"/>
                </a:lnTo>
                <a:cubicBezTo>
                  <a:pt x="175606" y="22137"/>
                  <a:pt x="175479" y="18336"/>
                  <a:pt x="175352" y="14346"/>
                </a:cubicBezTo>
                <a:close/>
                <a:moveTo>
                  <a:pt x="52951" y="36673"/>
                </a:moveTo>
                <a:lnTo>
                  <a:pt x="60869" y="41676"/>
                </a:lnTo>
                <a:cubicBezTo>
                  <a:pt x="57797" y="44115"/>
                  <a:pt x="52286" y="46617"/>
                  <a:pt x="50576" y="47155"/>
                </a:cubicBezTo>
                <a:cubicBezTo>
                  <a:pt x="49974" y="47408"/>
                  <a:pt x="49404" y="47693"/>
                  <a:pt x="48834" y="48010"/>
                </a:cubicBezTo>
                <a:cubicBezTo>
                  <a:pt x="47093" y="48010"/>
                  <a:pt x="44749" y="48232"/>
                  <a:pt x="42659" y="48422"/>
                </a:cubicBezTo>
                <a:cubicBezTo>
                  <a:pt x="44812" y="46838"/>
                  <a:pt x="47409" y="42626"/>
                  <a:pt x="47663" y="42215"/>
                </a:cubicBezTo>
                <a:lnTo>
                  <a:pt x="52951" y="36673"/>
                </a:lnTo>
                <a:close/>
                <a:moveTo>
                  <a:pt x="51495" y="29990"/>
                </a:moveTo>
                <a:lnTo>
                  <a:pt x="52001" y="32682"/>
                </a:lnTo>
                <a:lnTo>
                  <a:pt x="46111" y="36831"/>
                </a:lnTo>
                <a:cubicBezTo>
                  <a:pt x="46016" y="36894"/>
                  <a:pt x="45984" y="37021"/>
                  <a:pt x="46048" y="37116"/>
                </a:cubicBezTo>
                <a:lnTo>
                  <a:pt x="47093" y="38826"/>
                </a:lnTo>
                <a:cubicBezTo>
                  <a:pt x="47140" y="38897"/>
                  <a:pt x="47223" y="38933"/>
                  <a:pt x="47302" y="38933"/>
                </a:cubicBezTo>
                <a:cubicBezTo>
                  <a:pt x="47328" y="38933"/>
                  <a:pt x="47354" y="38929"/>
                  <a:pt x="47378" y="38921"/>
                </a:cubicBezTo>
                <a:lnTo>
                  <a:pt x="52033" y="36989"/>
                </a:lnTo>
                <a:lnTo>
                  <a:pt x="52033" y="36989"/>
                </a:lnTo>
                <a:lnTo>
                  <a:pt x="47378" y="41930"/>
                </a:lnTo>
                <a:cubicBezTo>
                  <a:pt x="47346" y="41930"/>
                  <a:pt x="47346" y="41930"/>
                  <a:pt x="47346" y="41961"/>
                </a:cubicBezTo>
                <a:cubicBezTo>
                  <a:pt x="47314" y="42025"/>
                  <a:pt x="43704" y="47883"/>
                  <a:pt x="41582" y="48517"/>
                </a:cubicBezTo>
                <a:lnTo>
                  <a:pt x="41487" y="48517"/>
                </a:lnTo>
                <a:lnTo>
                  <a:pt x="41170" y="48548"/>
                </a:lnTo>
                <a:lnTo>
                  <a:pt x="41170" y="44336"/>
                </a:lnTo>
                <a:cubicBezTo>
                  <a:pt x="41170" y="44241"/>
                  <a:pt x="41075" y="44146"/>
                  <a:pt x="40980" y="44115"/>
                </a:cubicBezTo>
                <a:lnTo>
                  <a:pt x="29200" y="41296"/>
                </a:lnTo>
                <a:cubicBezTo>
                  <a:pt x="39460" y="38478"/>
                  <a:pt x="49214" y="31542"/>
                  <a:pt x="49879" y="31099"/>
                </a:cubicBezTo>
                <a:lnTo>
                  <a:pt x="51495" y="29990"/>
                </a:lnTo>
                <a:close/>
                <a:moveTo>
                  <a:pt x="232262" y="12193"/>
                </a:moveTo>
                <a:lnTo>
                  <a:pt x="233085" y="14504"/>
                </a:lnTo>
                <a:cubicBezTo>
                  <a:pt x="233085" y="14504"/>
                  <a:pt x="233085" y="14536"/>
                  <a:pt x="233085" y="14536"/>
                </a:cubicBezTo>
                <a:cubicBezTo>
                  <a:pt x="233433" y="15486"/>
                  <a:pt x="235334" y="19160"/>
                  <a:pt x="237740" y="23720"/>
                </a:cubicBezTo>
                <a:lnTo>
                  <a:pt x="218644" y="33221"/>
                </a:lnTo>
                <a:cubicBezTo>
                  <a:pt x="218549" y="33252"/>
                  <a:pt x="218486" y="33411"/>
                  <a:pt x="218549" y="33506"/>
                </a:cubicBezTo>
                <a:cubicBezTo>
                  <a:pt x="218581" y="33601"/>
                  <a:pt x="218676" y="33632"/>
                  <a:pt x="218739" y="33632"/>
                </a:cubicBezTo>
                <a:lnTo>
                  <a:pt x="218866" y="33632"/>
                </a:lnTo>
                <a:lnTo>
                  <a:pt x="237962" y="24132"/>
                </a:lnTo>
                <a:cubicBezTo>
                  <a:pt x="241731" y="31226"/>
                  <a:pt x="246608" y="40219"/>
                  <a:pt x="248793" y="44210"/>
                </a:cubicBezTo>
                <a:lnTo>
                  <a:pt x="249806" y="48675"/>
                </a:lnTo>
                <a:lnTo>
                  <a:pt x="236917" y="43988"/>
                </a:lnTo>
                <a:cubicBezTo>
                  <a:pt x="236812" y="43936"/>
                  <a:pt x="236689" y="43912"/>
                  <a:pt x="236561" y="43912"/>
                </a:cubicBezTo>
                <a:cubicBezTo>
                  <a:pt x="236458" y="43912"/>
                  <a:pt x="236352" y="43928"/>
                  <a:pt x="236252" y="43956"/>
                </a:cubicBezTo>
                <a:lnTo>
                  <a:pt x="221526" y="47757"/>
                </a:lnTo>
                <a:lnTo>
                  <a:pt x="212437" y="39839"/>
                </a:lnTo>
                <a:lnTo>
                  <a:pt x="211613" y="32302"/>
                </a:lnTo>
                <a:lnTo>
                  <a:pt x="216617" y="29832"/>
                </a:lnTo>
                <a:cubicBezTo>
                  <a:pt x="216712" y="29769"/>
                  <a:pt x="216775" y="29674"/>
                  <a:pt x="216744" y="29547"/>
                </a:cubicBezTo>
                <a:lnTo>
                  <a:pt x="214084" y="21567"/>
                </a:lnTo>
                <a:lnTo>
                  <a:pt x="214115" y="21060"/>
                </a:lnTo>
                <a:lnTo>
                  <a:pt x="232262" y="12193"/>
                </a:lnTo>
                <a:close/>
                <a:moveTo>
                  <a:pt x="36072" y="43418"/>
                </a:moveTo>
                <a:lnTo>
                  <a:pt x="40695" y="44526"/>
                </a:lnTo>
                <a:lnTo>
                  <a:pt x="40695" y="48612"/>
                </a:lnTo>
                <a:cubicBezTo>
                  <a:pt x="39809" y="48707"/>
                  <a:pt x="39049" y="48770"/>
                  <a:pt x="38605" y="48802"/>
                </a:cubicBezTo>
                <a:cubicBezTo>
                  <a:pt x="37497" y="48738"/>
                  <a:pt x="36357" y="48580"/>
                  <a:pt x="35280" y="48327"/>
                </a:cubicBezTo>
                <a:lnTo>
                  <a:pt x="36072" y="43418"/>
                </a:lnTo>
                <a:close/>
                <a:moveTo>
                  <a:pt x="212278" y="40853"/>
                </a:moveTo>
                <a:lnTo>
                  <a:pt x="220449" y="48010"/>
                </a:lnTo>
                <a:lnTo>
                  <a:pt x="208605" y="51082"/>
                </a:lnTo>
                <a:cubicBezTo>
                  <a:pt x="210093" y="48232"/>
                  <a:pt x="211582" y="43355"/>
                  <a:pt x="212278" y="40853"/>
                </a:cubicBezTo>
                <a:close/>
                <a:moveTo>
                  <a:pt x="193087" y="21915"/>
                </a:moveTo>
                <a:lnTo>
                  <a:pt x="197331" y="23213"/>
                </a:lnTo>
                <a:lnTo>
                  <a:pt x="195241" y="29547"/>
                </a:lnTo>
                <a:cubicBezTo>
                  <a:pt x="195177" y="29674"/>
                  <a:pt x="195241" y="29800"/>
                  <a:pt x="195367" y="29832"/>
                </a:cubicBezTo>
                <a:lnTo>
                  <a:pt x="195431" y="29832"/>
                </a:lnTo>
                <a:cubicBezTo>
                  <a:pt x="195557" y="29832"/>
                  <a:pt x="195621" y="29769"/>
                  <a:pt x="195652" y="29674"/>
                </a:cubicBezTo>
                <a:lnTo>
                  <a:pt x="197774" y="23340"/>
                </a:lnTo>
                <a:lnTo>
                  <a:pt x="200054" y="24068"/>
                </a:lnTo>
                <a:lnTo>
                  <a:pt x="200054" y="30149"/>
                </a:lnTo>
                <a:cubicBezTo>
                  <a:pt x="200054" y="30275"/>
                  <a:pt x="200149" y="30370"/>
                  <a:pt x="200276" y="30370"/>
                </a:cubicBezTo>
                <a:lnTo>
                  <a:pt x="210505" y="30370"/>
                </a:lnTo>
                <a:lnTo>
                  <a:pt x="210980" y="34709"/>
                </a:lnTo>
                <a:lnTo>
                  <a:pt x="198154" y="35501"/>
                </a:lnTo>
                <a:lnTo>
                  <a:pt x="197584" y="33822"/>
                </a:lnTo>
                <a:cubicBezTo>
                  <a:pt x="197532" y="33744"/>
                  <a:pt x="197437" y="33687"/>
                  <a:pt x="197334" y="33687"/>
                </a:cubicBezTo>
                <a:cubicBezTo>
                  <a:pt x="197312" y="33687"/>
                  <a:pt x="197290" y="33690"/>
                  <a:pt x="197267" y="33696"/>
                </a:cubicBezTo>
                <a:cubicBezTo>
                  <a:pt x="197172" y="33727"/>
                  <a:pt x="197109" y="33854"/>
                  <a:pt x="197141" y="33981"/>
                </a:cubicBezTo>
                <a:lnTo>
                  <a:pt x="200656" y="44178"/>
                </a:lnTo>
                <a:cubicBezTo>
                  <a:pt x="200656" y="44241"/>
                  <a:pt x="200719" y="44305"/>
                  <a:pt x="200751" y="44336"/>
                </a:cubicBezTo>
                <a:lnTo>
                  <a:pt x="200941" y="44336"/>
                </a:lnTo>
                <a:lnTo>
                  <a:pt x="211582" y="39966"/>
                </a:lnTo>
                <a:lnTo>
                  <a:pt x="211582" y="40029"/>
                </a:lnTo>
                <a:cubicBezTo>
                  <a:pt x="210315" y="44526"/>
                  <a:pt x="208605" y="49403"/>
                  <a:pt x="207433" y="51399"/>
                </a:cubicBezTo>
                <a:lnTo>
                  <a:pt x="194322" y="54787"/>
                </a:lnTo>
                <a:cubicBezTo>
                  <a:pt x="191599" y="45540"/>
                  <a:pt x="188400" y="34487"/>
                  <a:pt x="187482" y="30560"/>
                </a:cubicBezTo>
                <a:cubicBezTo>
                  <a:pt x="187007" y="28407"/>
                  <a:pt x="186690" y="26190"/>
                  <a:pt x="186563" y="23973"/>
                </a:cubicBezTo>
                <a:lnTo>
                  <a:pt x="192865" y="23973"/>
                </a:lnTo>
                <a:cubicBezTo>
                  <a:pt x="192992" y="23973"/>
                  <a:pt x="193087" y="23878"/>
                  <a:pt x="193087" y="23752"/>
                </a:cubicBezTo>
                <a:lnTo>
                  <a:pt x="193087" y="21915"/>
                </a:lnTo>
                <a:close/>
                <a:moveTo>
                  <a:pt x="190870" y="44653"/>
                </a:moveTo>
                <a:cubicBezTo>
                  <a:pt x="191852" y="48010"/>
                  <a:pt x="192897" y="51557"/>
                  <a:pt x="193879" y="54882"/>
                </a:cubicBezTo>
                <a:lnTo>
                  <a:pt x="193847" y="54882"/>
                </a:lnTo>
                <a:lnTo>
                  <a:pt x="192074" y="55326"/>
                </a:lnTo>
                <a:lnTo>
                  <a:pt x="178298" y="56909"/>
                </a:lnTo>
                <a:cubicBezTo>
                  <a:pt x="178171" y="55041"/>
                  <a:pt x="177918" y="51240"/>
                  <a:pt x="177633" y="46965"/>
                </a:cubicBezTo>
                <a:lnTo>
                  <a:pt x="190870" y="44653"/>
                </a:lnTo>
                <a:close/>
                <a:moveTo>
                  <a:pt x="138901" y="14599"/>
                </a:moveTo>
                <a:lnTo>
                  <a:pt x="143588" y="14884"/>
                </a:lnTo>
                <a:lnTo>
                  <a:pt x="156003" y="48707"/>
                </a:lnTo>
                <a:lnTo>
                  <a:pt x="156003" y="58556"/>
                </a:lnTo>
                <a:cubicBezTo>
                  <a:pt x="151601" y="58556"/>
                  <a:pt x="146597" y="58429"/>
                  <a:pt x="143873" y="58144"/>
                </a:cubicBezTo>
                <a:cubicBezTo>
                  <a:pt x="138933" y="57574"/>
                  <a:pt x="127025" y="54629"/>
                  <a:pt x="124302" y="53932"/>
                </a:cubicBezTo>
                <a:lnTo>
                  <a:pt x="118348" y="38129"/>
                </a:lnTo>
                <a:cubicBezTo>
                  <a:pt x="118285" y="38003"/>
                  <a:pt x="118190" y="37844"/>
                  <a:pt x="118095" y="37749"/>
                </a:cubicBezTo>
                <a:lnTo>
                  <a:pt x="111412" y="31067"/>
                </a:lnTo>
                <a:cubicBezTo>
                  <a:pt x="113218" y="29990"/>
                  <a:pt x="116195" y="28185"/>
                  <a:pt x="116986" y="27394"/>
                </a:cubicBezTo>
                <a:lnTo>
                  <a:pt x="116986" y="27425"/>
                </a:lnTo>
                <a:cubicBezTo>
                  <a:pt x="118063" y="26349"/>
                  <a:pt x="120406" y="21947"/>
                  <a:pt x="120755" y="21281"/>
                </a:cubicBezTo>
                <a:lnTo>
                  <a:pt x="138901" y="14599"/>
                </a:lnTo>
                <a:close/>
                <a:moveTo>
                  <a:pt x="173072" y="6460"/>
                </a:moveTo>
                <a:lnTo>
                  <a:pt x="174307" y="10071"/>
                </a:lnTo>
                <a:cubicBezTo>
                  <a:pt x="174402" y="13776"/>
                  <a:pt x="174497" y="17545"/>
                  <a:pt x="174624" y="20711"/>
                </a:cubicBezTo>
                <a:lnTo>
                  <a:pt x="166643" y="20996"/>
                </a:lnTo>
                <a:cubicBezTo>
                  <a:pt x="166517" y="20996"/>
                  <a:pt x="166390" y="21091"/>
                  <a:pt x="166422" y="21250"/>
                </a:cubicBezTo>
                <a:lnTo>
                  <a:pt x="166992" y="25335"/>
                </a:lnTo>
                <a:cubicBezTo>
                  <a:pt x="167023" y="25462"/>
                  <a:pt x="167118" y="25525"/>
                  <a:pt x="167213" y="25525"/>
                </a:cubicBezTo>
                <a:lnTo>
                  <a:pt x="174846" y="25525"/>
                </a:lnTo>
                <a:cubicBezTo>
                  <a:pt x="174941" y="26919"/>
                  <a:pt x="175036" y="27964"/>
                  <a:pt x="175131" y="28534"/>
                </a:cubicBezTo>
                <a:cubicBezTo>
                  <a:pt x="175732" y="32017"/>
                  <a:pt x="177062" y="52064"/>
                  <a:pt x="177379" y="57067"/>
                </a:cubicBezTo>
                <a:lnTo>
                  <a:pt x="164617" y="58524"/>
                </a:lnTo>
                <a:cubicBezTo>
                  <a:pt x="164110" y="58524"/>
                  <a:pt x="160595" y="58587"/>
                  <a:pt x="156478" y="58587"/>
                </a:cubicBezTo>
                <a:lnTo>
                  <a:pt x="156478" y="48675"/>
                </a:lnTo>
                <a:cubicBezTo>
                  <a:pt x="156478" y="48643"/>
                  <a:pt x="156478" y="48612"/>
                  <a:pt x="156478" y="48612"/>
                </a:cubicBezTo>
                <a:lnTo>
                  <a:pt x="144063" y="14789"/>
                </a:lnTo>
                <a:cubicBezTo>
                  <a:pt x="145330" y="14378"/>
                  <a:pt x="151411" y="12351"/>
                  <a:pt x="153089" y="11179"/>
                </a:cubicBezTo>
                <a:cubicBezTo>
                  <a:pt x="154767" y="10007"/>
                  <a:pt x="159043" y="6872"/>
                  <a:pt x="159613" y="6460"/>
                </a:cubicBezTo>
                <a:close/>
                <a:moveTo>
                  <a:pt x="123985" y="56212"/>
                </a:moveTo>
                <a:lnTo>
                  <a:pt x="123985" y="56212"/>
                </a:lnTo>
                <a:cubicBezTo>
                  <a:pt x="125125" y="56497"/>
                  <a:pt x="127184" y="57004"/>
                  <a:pt x="129654" y="57606"/>
                </a:cubicBezTo>
                <a:lnTo>
                  <a:pt x="130161" y="60614"/>
                </a:lnTo>
                <a:cubicBezTo>
                  <a:pt x="130161" y="60646"/>
                  <a:pt x="130192" y="60678"/>
                  <a:pt x="130224" y="60741"/>
                </a:cubicBezTo>
                <a:lnTo>
                  <a:pt x="131807" y="62451"/>
                </a:lnTo>
                <a:lnTo>
                  <a:pt x="127215" y="64256"/>
                </a:lnTo>
                <a:lnTo>
                  <a:pt x="123985" y="56212"/>
                </a:lnTo>
                <a:close/>
                <a:moveTo>
                  <a:pt x="240907" y="47852"/>
                </a:moveTo>
                <a:lnTo>
                  <a:pt x="250440" y="51304"/>
                </a:lnTo>
                <a:lnTo>
                  <a:pt x="253195" y="63401"/>
                </a:lnTo>
                <a:cubicBezTo>
                  <a:pt x="250883" y="64034"/>
                  <a:pt x="247589" y="64921"/>
                  <a:pt x="244264" y="65776"/>
                </a:cubicBezTo>
                <a:lnTo>
                  <a:pt x="244264" y="58144"/>
                </a:lnTo>
                <a:cubicBezTo>
                  <a:pt x="244264" y="58112"/>
                  <a:pt x="244264" y="58081"/>
                  <a:pt x="244264" y="58049"/>
                </a:cubicBezTo>
                <a:lnTo>
                  <a:pt x="240907" y="47852"/>
                </a:lnTo>
                <a:close/>
                <a:moveTo>
                  <a:pt x="219531" y="55674"/>
                </a:moveTo>
                <a:lnTo>
                  <a:pt x="220734" y="58461"/>
                </a:lnTo>
                <a:cubicBezTo>
                  <a:pt x="220760" y="58539"/>
                  <a:pt x="220829" y="58596"/>
                  <a:pt x="220923" y="58596"/>
                </a:cubicBezTo>
                <a:cubicBezTo>
                  <a:pt x="220944" y="58596"/>
                  <a:pt x="220965" y="58593"/>
                  <a:pt x="220987" y="58587"/>
                </a:cubicBezTo>
                <a:lnTo>
                  <a:pt x="221938" y="58429"/>
                </a:lnTo>
                <a:cubicBezTo>
                  <a:pt x="222033" y="60361"/>
                  <a:pt x="222096" y="62293"/>
                  <a:pt x="222159" y="63971"/>
                </a:cubicBezTo>
                <a:lnTo>
                  <a:pt x="211645" y="66125"/>
                </a:lnTo>
                <a:lnTo>
                  <a:pt x="210885" y="62388"/>
                </a:lnTo>
                <a:lnTo>
                  <a:pt x="217187" y="60678"/>
                </a:lnTo>
                <a:cubicBezTo>
                  <a:pt x="217282" y="60646"/>
                  <a:pt x="217346" y="60551"/>
                  <a:pt x="217346" y="60456"/>
                </a:cubicBezTo>
                <a:lnTo>
                  <a:pt x="217694" y="56402"/>
                </a:lnTo>
                <a:lnTo>
                  <a:pt x="219531" y="55674"/>
                </a:lnTo>
                <a:close/>
                <a:moveTo>
                  <a:pt x="163381" y="60963"/>
                </a:moveTo>
                <a:lnTo>
                  <a:pt x="163381" y="60963"/>
                </a:lnTo>
                <a:cubicBezTo>
                  <a:pt x="162688" y="62287"/>
                  <a:pt x="162402" y="64083"/>
                  <a:pt x="162556" y="66506"/>
                </a:cubicBezTo>
                <a:lnTo>
                  <a:pt x="162556" y="66506"/>
                </a:lnTo>
                <a:cubicBezTo>
                  <a:pt x="161899" y="65920"/>
                  <a:pt x="161151" y="65486"/>
                  <a:pt x="160373" y="65175"/>
                </a:cubicBezTo>
                <a:cubicBezTo>
                  <a:pt x="159561" y="64884"/>
                  <a:pt x="158695" y="64727"/>
                  <a:pt x="157849" y="64727"/>
                </a:cubicBezTo>
                <a:cubicBezTo>
                  <a:pt x="157772" y="64727"/>
                  <a:pt x="157695" y="64729"/>
                  <a:pt x="157618" y="64731"/>
                </a:cubicBezTo>
                <a:lnTo>
                  <a:pt x="162463" y="61058"/>
                </a:lnTo>
                <a:lnTo>
                  <a:pt x="163381" y="60963"/>
                </a:lnTo>
                <a:close/>
                <a:moveTo>
                  <a:pt x="123510" y="56149"/>
                </a:moveTo>
                <a:lnTo>
                  <a:pt x="126804" y="64446"/>
                </a:lnTo>
                <a:lnTo>
                  <a:pt x="117493" y="68120"/>
                </a:lnTo>
                <a:lnTo>
                  <a:pt x="117050" y="67391"/>
                </a:lnTo>
                <a:lnTo>
                  <a:pt x="119203" y="58366"/>
                </a:lnTo>
                <a:lnTo>
                  <a:pt x="123510" y="56149"/>
                </a:lnTo>
                <a:close/>
                <a:moveTo>
                  <a:pt x="130129" y="57701"/>
                </a:moveTo>
                <a:lnTo>
                  <a:pt x="130129" y="57701"/>
                </a:lnTo>
                <a:cubicBezTo>
                  <a:pt x="134721" y="58809"/>
                  <a:pt x="140453" y="60076"/>
                  <a:pt x="143620" y="60424"/>
                </a:cubicBezTo>
                <a:cubicBezTo>
                  <a:pt x="144253" y="60488"/>
                  <a:pt x="144982" y="60551"/>
                  <a:pt x="145805" y="60583"/>
                </a:cubicBezTo>
                <a:cubicBezTo>
                  <a:pt x="145362" y="61976"/>
                  <a:pt x="144887" y="63433"/>
                  <a:pt x="144760" y="63654"/>
                </a:cubicBezTo>
                <a:lnTo>
                  <a:pt x="144728" y="63654"/>
                </a:lnTo>
                <a:cubicBezTo>
                  <a:pt x="144538" y="63876"/>
                  <a:pt x="141720" y="65840"/>
                  <a:pt x="137951" y="68405"/>
                </a:cubicBezTo>
                <a:lnTo>
                  <a:pt x="130604" y="60488"/>
                </a:lnTo>
                <a:lnTo>
                  <a:pt x="130129" y="57701"/>
                </a:lnTo>
                <a:close/>
                <a:moveTo>
                  <a:pt x="221653" y="50100"/>
                </a:moveTo>
                <a:cubicBezTo>
                  <a:pt x="221716" y="51747"/>
                  <a:pt x="221843" y="54819"/>
                  <a:pt x="221969" y="57986"/>
                </a:cubicBezTo>
                <a:lnTo>
                  <a:pt x="221082" y="58112"/>
                </a:lnTo>
                <a:lnTo>
                  <a:pt x="219911" y="55326"/>
                </a:lnTo>
                <a:cubicBezTo>
                  <a:pt x="219864" y="55233"/>
                  <a:pt x="219784" y="55174"/>
                  <a:pt x="219695" y="55174"/>
                </a:cubicBezTo>
                <a:cubicBezTo>
                  <a:pt x="219662" y="55174"/>
                  <a:pt x="219628" y="55182"/>
                  <a:pt x="219594" y="55199"/>
                </a:cubicBezTo>
                <a:lnTo>
                  <a:pt x="217409" y="56054"/>
                </a:lnTo>
                <a:cubicBezTo>
                  <a:pt x="217314" y="56086"/>
                  <a:pt x="217251" y="56149"/>
                  <a:pt x="217251" y="56244"/>
                </a:cubicBezTo>
                <a:lnTo>
                  <a:pt x="216934" y="60266"/>
                </a:lnTo>
                <a:lnTo>
                  <a:pt x="210568" y="62008"/>
                </a:lnTo>
                <a:cubicBezTo>
                  <a:pt x="210473" y="62039"/>
                  <a:pt x="210410" y="62134"/>
                  <a:pt x="210410" y="62261"/>
                </a:cubicBezTo>
                <a:lnTo>
                  <a:pt x="211265" y="66441"/>
                </a:lnTo>
                <a:cubicBezTo>
                  <a:pt x="211297" y="66568"/>
                  <a:pt x="211392" y="66631"/>
                  <a:pt x="211487" y="66631"/>
                </a:cubicBezTo>
                <a:lnTo>
                  <a:pt x="211550" y="66631"/>
                </a:lnTo>
                <a:lnTo>
                  <a:pt x="222191" y="64478"/>
                </a:lnTo>
                <a:cubicBezTo>
                  <a:pt x="222254" y="66251"/>
                  <a:pt x="222286" y="67708"/>
                  <a:pt x="222318" y="68500"/>
                </a:cubicBezTo>
                <a:cubicBezTo>
                  <a:pt x="217124" y="68405"/>
                  <a:pt x="211012" y="68215"/>
                  <a:pt x="209998" y="67645"/>
                </a:cubicBezTo>
                <a:cubicBezTo>
                  <a:pt x="208637" y="66916"/>
                  <a:pt x="201068" y="60646"/>
                  <a:pt x="196286" y="56656"/>
                </a:cubicBezTo>
                <a:lnTo>
                  <a:pt x="221653" y="50100"/>
                </a:lnTo>
                <a:close/>
                <a:moveTo>
                  <a:pt x="236505" y="46237"/>
                </a:moveTo>
                <a:lnTo>
                  <a:pt x="240369" y="47662"/>
                </a:lnTo>
                <a:lnTo>
                  <a:pt x="243789" y="58176"/>
                </a:lnTo>
                <a:lnTo>
                  <a:pt x="243789" y="65903"/>
                </a:lnTo>
                <a:cubicBezTo>
                  <a:pt x="238278" y="67311"/>
                  <a:pt x="232766" y="68631"/>
                  <a:pt x="231376" y="68631"/>
                </a:cubicBezTo>
                <a:cubicBezTo>
                  <a:pt x="231329" y="68631"/>
                  <a:pt x="231286" y="68630"/>
                  <a:pt x="231248" y="68626"/>
                </a:cubicBezTo>
                <a:cubicBezTo>
                  <a:pt x="230552" y="68595"/>
                  <a:pt x="228778" y="68563"/>
                  <a:pt x="226530" y="68531"/>
                </a:cubicBezTo>
                <a:cubicBezTo>
                  <a:pt x="225548" y="68531"/>
                  <a:pt x="224408" y="68500"/>
                  <a:pt x="223204" y="68500"/>
                </a:cubicBezTo>
                <a:cubicBezTo>
                  <a:pt x="223109" y="65586"/>
                  <a:pt x="222666" y="53584"/>
                  <a:pt x="222539" y="49847"/>
                </a:cubicBezTo>
                <a:lnTo>
                  <a:pt x="236505" y="46237"/>
                </a:lnTo>
                <a:close/>
                <a:moveTo>
                  <a:pt x="21567" y="46617"/>
                </a:moveTo>
                <a:lnTo>
                  <a:pt x="27996" y="47060"/>
                </a:lnTo>
                <a:cubicBezTo>
                  <a:pt x="28558" y="47216"/>
                  <a:pt x="36406" y="49278"/>
                  <a:pt x="38545" y="49278"/>
                </a:cubicBezTo>
                <a:cubicBezTo>
                  <a:pt x="38577" y="49278"/>
                  <a:pt x="38608" y="49278"/>
                  <a:pt x="38637" y="49277"/>
                </a:cubicBezTo>
                <a:cubicBezTo>
                  <a:pt x="39207" y="49245"/>
                  <a:pt x="40284" y="49118"/>
                  <a:pt x="41519" y="49023"/>
                </a:cubicBezTo>
                <a:cubicBezTo>
                  <a:pt x="43451" y="48833"/>
                  <a:pt x="45984" y="48580"/>
                  <a:pt x="48011" y="48485"/>
                </a:cubicBezTo>
                <a:lnTo>
                  <a:pt x="48011" y="48485"/>
                </a:lnTo>
                <a:cubicBezTo>
                  <a:pt x="40569" y="52665"/>
                  <a:pt x="19572" y="65270"/>
                  <a:pt x="9058" y="71603"/>
                </a:cubicBezTo>
                <a:lnTo>
                  <a:pt x="7190" y="67518"/>
                </a:lnTo>
                <a:lnTo>
                  <a:pt x="7728" y="65048"/>
                </a:lnTo>
                <a:cubicBezTo>
                  <a:pt x="7728" y="64985"/>
                  <a:pt x="7728" y="64953"/>
                  <a:pt x="7728" y="64921"/>
                </a:cubicBezTo>
                <a:lnTo>
                  <a:pt x="4814" y="57796"/>
                </a:lnTo>
                <a:lnTo>
                  <a:pt x="5004" y="53045"/>
                </a:lnTo>
                <a:lnTo>
                  <a:pt x="21567" y="46617"/>
                </a:lnTo>
                <a:close/>
                <a:moveTo>
                  <a:pt x="146280" y="60614"/>
                </a:moveTo>
                <a:cubicBezTo>
                  <a:pt x="149605" y="60804"/>
                  <a:pt x="154102" y="60868"/>
                  <a:pt x="157808" y="60868"/>
                </a:cubicBezTo>
                <a:lnTo>
                  <a:pt x="158916" y="60868"/>
                </a:lnTo>
                <a:lnTo>
                  <a:pt x="142512" y="73313"/>
                </a:lnTo>
                <a:lnTo>
                  <a:pt x="138268" y="68753"/>
                </a:lnTo>
                <a:cubicBezTo>
                  <a:pt x="142036" y="66156"/>
                  <a:pt x="145013" y="64098"/>
                  <a:pt x="145108" y="63908"/>
                </a:cubicBezTo>
                <a:cubicBezTo>
                  <a:pt x="145298" y="63623"/>
                  <a:pt x="145868" y="61818"/>
                  <a:pt x="146280" y="60614"/>
                </a:cubicBezTo>
                <a:close/>
                <a:moveTo>
                  <a:pt x="132156" y="62799"/>
                </a:moveTo>
                <a:lnTo>
                  <a:pt x="137571" y="68658"/>
                </a:lnTo>
                <a:cubicBezTo>
                  <a:pt x="133549" y="71445"/>
                  <a:pt x="128545" y="74802"/>
                  <a:pt x="124523" y="77525"/>
                </a:cubicBezTo>
                <a:lnTo>
                  <a:pt x="121230" y="74834"/>
                </a:lnTo>
                <a:lnTo>
                  <a:pt x="121230" y="74485"/>
                </a:lnTo>
                <a:cubicBezTo>
                  <a:pt x="121262" y="74232"/>
                  <a:pt x="121198" y="74010"/>
                  <a:pt x="121072" y="73820"/>
                </a:cubicBezTo>
                <a:lnTo>
                  <a:pt x="117746" y="68531"/>
                </a:lnTo>
                <a:lnTo>
                  <a:pt x="132156" y="62799"/>
                </a:lnTo>
                <a:close/>
                <a:moveTo>
                  <a:pt x="157757" y="67009"/>
                </a:moveTo>
                <a:cubicBezTo>
                  <a:pt x="158349" y="67009"/>
                  <a:pt x="158943" y="67105"/>
                  <a:pt x="159518" y="67296"/>
                </a:cubicBezTo>
                <a:cubicBezTo>
                  <a:pt x="161861" y="68183"/>
                  <a:pt x="163033" y="71002"/>
                  <a:pt x="163603" y="73250"/>
                </a:cubicBezTo>
                <a:cubicBezTo>
                  <a:pt x="164268" y="75784"/>
                  <a:pt x="165092" y="78285"/>
                  <a:pt x="166042" y="80756"/>
                </a:cubicBezTo>
                <a:lnTo>
                  <a:pt x="166073" y="80756"/>
                </a:lnTo>
                <a:lnTo>
                  <a:pt x="161861" y="82054"/>
                </a:lnTo>
                <a:lnTo>
                  <a:pt x="156319" y="67201"/>
                </a:lnTo>
                <a:cubicBezTo>
                  <a:pt x="156790" y="67073"/>
                  <a:pt x="157273" y="67009"/>
                  <a:pt x="157757" y="67009"/>
                </a:cubicBezTo>
                <a:close/>
                <a:moveTo>
                  <a:pt x="137919" y="69007"/>
                </a:moveTo>
                <a:lnTo>
                  <a:pt x="142131" y="73567"/>
                </a:lnTo>
                <a:lnTo>
                  <a:pt x="130604" y="82339"/>
                </a:lnTo>
                <a:lnTo>
                  <a:pt x="124904" y="77810"/>
                </a:lnTo>
                <a:cubicBezTo>
                  <a:pt x="128165" y="75625"/>
                  <a:pt x="133517" y="72015"/>
                  <a:pt x="137919" y="69007"/>
                </a:cubicBezTo>
                <a:close/>
                <a:moveTo>
                  <a:pt x="251516" y="45762"/>
                </a:moveTo>
                <a:lnTo>
                  <a:pt x="251516" y="45762"/>
                </a:lnTo>
                <a:cubicBezTo>
                  <a:pt x="255190" y="47440"/>
                  <a:pt x="260986" y="50290"/>
                  <a:pt x="262569" y="51747"/>
                </a:cubicBezTo>
                <a:cubicBezTo>
                  <a:pt x="264817" y="53837"/>
                  <a:pt x="277802" y="69672"/>
                  <a:pt x="280177" y="72617"/>
                </a:cubicBezTo>
                <a:lnTo>
                  <a:pt x="278340" y="79204"/>
                </a:lnTo>
                <a:lnTo>
                  <a:pt x="260130" y="83163"/>
                </a:lnTo>
                <a:lnTo>
                  <a:pt x="251516" y="45762"/>
                </a:lnTo>
                <a:close/>
                <a:moveTo>
                  <a:pt x="155844" y="67328"/>
                </a:moveTo>
                <a:lnTo>
                  <a:pt x="161418" y="82212"/>
                </a:lnTo>
                <a:lnTo>
                  <a:pt x="157364" y="83448"/>
                </a:lnTo>
                <a:lnTo>
                  <a:pt x="151886" y="69197"/>
                </a:lnTo>
                <a:cubicBezTo>
                  <a:pt x="153089" y="68373"/>
                  <a:pt x="154451" y="67771"/>
                  <a:pt x="155844" y="67328"/>
                </a:cubicBezTo>
                <a:close/>
                <a:moveTo>
                  <a:pt x="151474" y="69418"/>
                </a:moveTo>
                <a:lnTo>
                  <a:pt x="156953" y="83606"/>
                </a:lnTo>
                <a:lnTo>
                  <a:pt x="151696" y="85221"/>
                </a:lnTo>
                <a:lnTo>
                  <a:pt x="145868" y="73630"/>
                </a:lnTo>
                <a:lnTo>
                  <a:pt x="150935" y="69767"/>
                </a:lnTo>
                <a:cubicBezTo>
                  <a:pt x="151125" y="69672"/>
                  <a:pt x="151284" y="69545"/>
                  <a:pt x="151474" y="69418"/>
                </a:cubicBezTo>
                <a:close/>
                <a:moveTo>
                  <a:pt x="157111" y="84018"/>
                </a:moveTo>
                <a:lnTo>
                  <a:pt x="158188" y="86994"/>
                </a:lnTo>
                <a:lnTo>
                  <a:pt x="152456" y="88325"/>
                </a:lnTo>
                <a:lnTo>
                  <a:pt x="151854" y="85664"/>
                </a:lnTo>
                <a:lnTo>
                  <a:pt x="157111" y="84018"/>
                </a:lnTo>
                <a:close/>
                <a:moveTo>
                  <a:pt x="194544" y="57099"/>
                </a:moveTo>
                <a:cubicBezTo>
                  <a:pt x="196286" y="63021"/>
                  <a:pt x="197711" y="67835"/>
                  <a:pt x="198059" y="68943"/>
                </a:cubicBezTo>
                <a:lnTo>
                  <a:pt x="189730" y="70843"/>
                </a:lnTo>
                <a:cubicBezTo>
                  <a:pt x="189635" y="70875"/>
                  <a:pt x="189572" y="70970"/>
                  <a:pt x="189572" y="71065"/>
                </a:cubicBezTo>
                <a:lnTo>
                  <a:pt x="189572" y="81769"/>
                </a:lnTo>
                <a:lnTo>
                  <a:pt x="181654" y="81769"/>
                </a:lnTo>
                <a:cubicBezTo>
                  <a:pt x="181623" y="81769"/>
                  <a:pt x="181559" y="81769"/>
                  <a:pt x="181528" y="81801"/>
                </a:cubicBezTo>
                <a:lnTo>
                  <a:pt x="172090" y="88356"/>
                </a:lnTo>
                <a:lnTo>
                  <a:pt x="171615" y="87469"/>
                </a:lnTo>
                <a:cubicBezTo>
                  <a:pt x="169114" y="82782"/>
                  <a:pt x="167182" y="77810"/>
                  <a:pt x="165852" y="72680"/>
                </a:cubicBezTo>
                <a:cubicBezTo>
                  <a:pt x="164522" y="66885"/>
                  <a:pt x="164458" y="63274"/>
                  <a:pt x="165598" y="61659"/>
                </a:cubicBezTo>
                <a:cubicBezTo>
                  <a:pt x="166105" y="60963"/>
                  <a:pt x="166897" y="60551"/>
                  <a:pt x="168132" y="60424"/>
                </a:cubicBezTo>
                <a:lnTo>
                  <a:pt x="192454" y="57606"/>
                </a:lnTo>
                <a:cubicBezTo>
                  <a:pt x="192485" y="57606"/>
                  <a:pt x="192549" y="57606"/>
                  <a:pt x="192612" y="57574"/>
                </a:cubicBezTo>
                <a:lnTo>
                  <a:pt x="194544" y="57099"/>
                </a:lnTo>
                <a:close/>
                <a:moveTo>
                  <a:pt x="121198" y="75372"/>
                </a:moveTo>
                <a:lnTo>
                  <a:pt x="124365" y="77969"/>
                </a:lnTo>
                <a:lnTo>
                  <a:pt x="130224" y="82624"/>
                </a:lnTo>
                <a:lnTo>
                  <a:pt x="120470" y="90003"/>
                </a:lnTo>
                <a:lnTo>
                  <a:pt x="121198" y="75372"/>
                </a:lnTo>
                <a:close/>
                <a:moveTo>
                  <a:pt x="158346" y="87438"/>
                </a:moveTo>
                <a:lnTo>
                  <a:pt x="160088" y="92220"/>
                </a:lnTo>
                <a:lnTo>
                  <a:pt x="153596" y="93360"/>
                </a:lnTo>
                <a:lnTo>
                  <a:pt x="152551" y="88768"/>
                </a:lnTo>
                <a:lnTo>
                  <a:pt x="158346" y="87438"/>
                </a:lnTo>
                <a:close/>
                <a:moveTo>
                  <a:pt x="195177" y="56941"/>
                </a:moveTo>
                <a:cubicBezTo>
                  <a:pt x="198122" y="59379"/>
                  <a:pt x="207845" y="67518"/>
                  <a:pt x="209523" y="68436"/>
                </a:cubicBezTo>
                <a:cubicBezTo>
                  <a:pt x="210663" y="69070"/>
                  <a:pt x="215952" y="69292"/>
                  <a:pt x="222349" y="69418"/>
                </a:cubicBezTo>
                <a:cubicBezTo>
                  <a:pt x="222666" y="71128"/>
                  <a:pt x="224629" y="80027"/>
                  <a:pt x="228936" y="99060"/>
                </a:cubicBezTo>
                <a:lnTo>
                  <a:pt x="209587" y="98807"/>
                </a:lnTo>
                <a:lnTo>
                  <a:pt x="208858" y="94247"/>
                </a:lnTo>
                <a:cubicBezTo>
                  <a:pt x="208858" y="94183"/>
                  <a:pt x="208827" y="94152"/>
                  <a:pt x="208795" y="94120"/>
                </a:cubicBezTo>
                <a:lnTo>
                  <a:pt x="206926" y="92727"/>
                </a:lnTo>
                <a:lnTo>
                  <a:pt x="206325" y="82814"/>
                </a:lnTo>
                <a:cubicBezTo>
                  <a:pt x="206325" y="82751"/>
                  <a:pt x="206325" y="82719"/>
                  <a:pt x="206293" y="82687"/>
                </a:cubicBezTo>
                <a:lnTo>
                  <a:pt x="201669" y="77684"/>
                </a:lnTo>
                <a:lnTo>
                  <a:pt x="198566" y="69038"/>
                </a:lnTo>
                <a:cubicBezTo>
                  <a:pt x="198502" y="68880"/>
                  <a:pt x="196951" y="63623"/>
                  <a:pt x="194987" y="56972"/>
                </a:cubicBezTo>
                <a:lnTo>
                  <a:pt x="195177" y="56941"/>
                </a:lnTo>
                <a:close/>
                <a:moveTo>
                  <a:pt x="134309" y="90921"/>
                </a:moveTo>
                <a:cubicBezTo>
                  <a:pt x="135101" y="91966"/>
                  <a:pt x="136019" y="93170"/>
                  <a:pt x="136938" y="94405"/>
                </a:cubicBezTo>
                <a:lnTo>
                  <a:pt x="136874" y="94405"/>
                </a:lnTo>
                <a:cubicBezTo>
                  <a:pt x="136779" y="94468"/>
                  <a:pt x="136748" y="94595"/>
                  <a:pt x="136811" y="94722"/>
                </a:cubicBezTo>
                <a:lnTo>
                  <a:pt x="136779" y="94722"/>
                </a:lnTo>
                <a:cubicBezTo>
                  <a:pt x="136843" y="94817"/>
                  <a:pt x="136906" y="94848"/>
                  <a:pt x="137001" y="94848"/>
                </a:cubicBezTo>
                <a:cubicBezTo>
                  <a:pt x="137033" y="94848"/>
                  <a:pt x="137064" y="94848"/>
                  <a:pt x="137096" y="94817"/>
                </a:cubicBezTo>
                <a:lnTo>
                  <a:pt x="137191" y="94753"/>
                </a:lnTo>
                <a:cubicBezTo>
                  <a:pt x="137571" y="95228"/>
                  <a:pt x="137888" y="95703"/>
                  <a:pt x="138236" y="96147"/>
                </a:cubicBezTo>
                <a:cubicBezTo>
                  <a:pt x="138173" y="96147"/>
                  <a:pt x="138141" y="96178"/>
                  <a:pt x="138110" y="96210"/>
                </a:cubicBezTo>
                <a:lnTo>
                  <a:pt x="132631" y="100422"/>
                </a:lnTo>
                <a:lnTo>
                  <a:pt x="129844" y="96400"/>
                </a:lnTo>
                <a:cubicBezTo>
                  <a:pt x="131934" y="93867"/>
                  <a:pt x="133739" y="91650"/>
                  <a:pt x="134309" y="90921"/>
                </a:cubicBezTo>
                <a:close/>
                <a:moveTo>
                  <a:pt x="160246" y="92663"/>
                </a:moveTo>
                <a:lnTo>
                  <a:pt x="162811" y="99789"/>
                </a:lnTo>
                <a:lnTo>
                  <a:pt x="155559" y="101245"/>
                </a:lnTo>
                <a:cubicBezTo>
                  <a:pt x="155464" y="101245"/>
                  <a:pt x="155401" y="101340"/>
                  <a:pt x="155369" y="101435"/>
                </a:cubicBezTo>
                <a:lnTo>
                  <a:pt x="153659" y="93835"/>
                </a:lnTo>
                <a:lnTo>
                  <a:pt x="160246" y="92663"/>
                </a:lnTo>
                <a:close/>
                <a:moveTo>
                  <a:pt x="138458" y="96463"/>
                </a:moveTo>
                <a:cubicBezTo>
                  <a:pt x="139851" y="98395"/>
                  <a:pt x="140991" y="100010"/>
                  <a:pt x="141150" y="100422"/>
                </a:cubicBezTo>
                <a:cubicBezTo>
                  <a:pt x="140770" y="100865"/>
                  <a:pt x="138331" y="102829"/>
                  <a:pt x="135766" y="104919"/>
                </a:cubicBezTo>
                <a:lnTo>
                  <a:pt x="132884" y="100802"/>
                </a:lnTo>
                <a:lnTo>
                  <a:pt x="138363" y="96558"/>
                </a:lnTo>
                <a:cubicBezTo>
                  <a:pt x="138426" y="96527"/>
                  <a:pt x="138426" y="96495"/>
                  <a:pt x="138458" y="96463"/>
                </a:cubicBezTo>
                <a:close/>
                <a:moveTo>
                  <a:pt x="162970" y="100232"/>
                </a:moveTo>
                <a:lnTo>
                  <a:pt x="164395" y="104127"/>
                </a:lnTo>
                <a:lnTo>
                  <a:pt x="156414" y="105964"/>
                </a:lnTo>
                <a:lnTo>
                  <a:pt x="155432" y="101594"/>
                </a:lnTo>
                <a:lnTo>
                  <a:pt x="155432" y="101594"/>
                </a:lnTo>
                <a:cubicBezTo>
                  <a:pt x="155464" y="101657"/>
                  <a:pt x="155559" y="101689"/>
                  <a:pt x="155623" y="101689"/>
                </a:cubicBezTo>
                <a:lnTo>
                  <a:pt x="155686" y="101689"/>
                </a:lnTo>
                <a:lnTo>
                  <a:pt x="162970" y="100232"/>
                </a:lnTo>
                <a:close/>
                <a:moveTo>
                  <a:pt x="134721" y="82086"/>
                </a:moveTo>
                <a:lnTo>
                  <a:pt x="134088" y="90478"/>
                </a:lnTo>
                <a:cubicBezTo>
                  <a:pt x="133327" y="91396"/>
                  <a:pt x="123542" y="103557"/>
                  <a:pt x="121008" y="105742"/>
                </a:cubicBezTo>
                <a:cubicBezTo>
                  <a:pt x="120487" y="106184"/>
                  <a:pt x="119366" y="106364"/>
                  <a:pt x="117890" y="106364"/>
                </a:cubicBezTo>
                <a:cubicBezTo>
                  <a:pt x="114704" y="106364"/>
                  <a:pt x="109864" y="105521"/>
                  <a:pt x="105839" y="104634"/>
                </a:cubicBezTo>
                <a:lnTo>
                  <a:pt x="105712" y="104634"/>
                </a:lnTo>
                <a:cubicBezTo>
                  <a:pt x="105300" y="104539"/>
                  <a:pt x="104889" y="104444"/>
                  <a:pt x="104509" y="104349"/>
                </a:cubicBezTo>
                <a:lnTo>
                  <a:pt x="105839" y="103906"/>
                </a:lnTo>
                <a:cubicBezTo>
                  <a:pt x="105965" y="103874"/>
                  <a:pt x="106092" y="103811"/>
                  <a:pt x="106187" y="103716"/>
                </a:cubicBezTo>
                <a:lnTo>
                  <a:pt x="134721" y="82086"/>
                </a:lnTo>
                <a:close/>
                <a:moveTo>
                  <a:pt x="166232" y="81199"/>
                </a:moveTo>
                <a:cubicBezTo>
                  <a:pt x="167213" y="83701"/>
                  <a:pt x="168353" y="86171"/>
                  <a:pt x="169620" y="88546"/>
                </a:cubicBezTo>
                <a:lnTo>
                  <a:pt x="172692" y="94373"/>
                </a:lnTo>
                <a:lnTo>
                  <a:pt x="176841" y="105869"/>
                </a:lnTo>
                <a:lnTo>
                  <a:pt x="174212" y="106787"/>
                </a:lnTo>
                <a:lnTo>
                  <a:pt x="164490" y="81737"/>
                </a:lnTo>
                <a:lnTo>
                  <a:pt x="166232" y="81199"/>
                </a:lnTo>
                <a:close/>
                <a:moveTo>
                  <a:pt x="164046" y="81864"/>
                </a:moveTo>
                <a:lnTo>
                  <a:pt x="173769" y="106946"/>
                </a:lnTo>
                <a:lnTo>
                  <a:pt x="171457" y="107769"/>
                </a:lnTo>
                <a:lnTo>
                  <a:pt x="162020" y="82497"/>
                </a:lnTo>
                <a:lnTo>
                  <a:pt x="164046" y="81864"/>
                </a:lnTo>
                <a:close/>
                <a:moveTo>
                  <a:pt x="283312" y="80471"/>
                </a:moveTo>
                <a:lnTo>
                  <a:pt x="268649" y="109353"/>
                </a:lnTo>
                <a:lnTo>
                  <a:pt x="260732" y="85411"/>
                </a:lnTo>
                <a:lnTo>
                  <a:pt x="283312" y="80471"/>
                </a:lnTo>
                <a:close/>
                <a:moveTo>
                  <a:pt x="161576" y="82624"/>
                </a:moveTo>
                <a:lnTo>
                  <a:pt x="171045" y="107928"/>
                </a:lnTo>
                <a:lnTo>
                  <a:pt x="166802" y="109416"/>
                </a:lnTo>
                <a:lnTo>
                  <a:pt x="157523" y="83891"/>
                </a:lnTo>
                <a:lnTo>
                  <a:pt x="161576" y="82624"/>
                </a:lnTo>
                <a:close/>
                <a:moveTo>
                  <a:pt x="103654" y="104602"/>
                </a:moveTo>
                <a:cubicBezTo>
                  <a:pt x="104192" y="104729"/>
                  <a:pt x="104794" y="104856"/>
                  <a:pt x="105490" y="104982"/>
                </a:cubicBezTo>
                <a:lnTo>
                  <a:pt x="105079" y="109796"/>
                </a:lnTo>
                <a:lnTo>
                  <a:pt x="92633" y="111284"/>
                </a:lnTo>
                <a:lnTo>
                  <a:pt x="91778" y="108529"/>
                </a:lnTo>
                <a:cubicBezTo>
                  <a:pt x="97066" y="106756"/>
                  <a:pt x="101278" y="105362"/>
                  <a:pt x="103654" y="104602"/>
                </a:cubicBezTo>
                <a:close/>
                <a:moveTo>
                  <a:pt x="164553" y="104571"/>
                </a:moveTo>
                <a:lnTo>
                  <a:pt x="166390" y="109606"/>
                </a:lnTo>
                <a:lnTo>
                  <a:pt x="162273" y="111284"/>
                </a:lnTo>
                <a:lnTo>
                  <a:pt x="156731" y="106344"/>
                </a:lnTo>
                <a:lnTo>
                  <a:pt x="164553" y="104571"/>
                </a:lnTo>
                <a:close/>
                <a:moveTo>
                  <a:pt x="253417" y="64288"/>
                </a:moveTo>
                <a:lnTo>
                  <a:pt x="258135" y="84809"/>
                </a:lnTo>
                <a:cubicBezTo>
                  <a:pt x="258135" y="84809"/>
                  <a:pt x="258135" y="84841"/>
                  <a:pt x="258135" y="84873"/>
                </a:cubicBezTo>
                <a:lnTo>
                  <a:pt x="258135" y="84904"/>
                </a:lnTo>
                <a:lnTo>
                  <a:pt x="265039" y="105711"/>
                </a:lnTo>
                <a:lnTo>
                  <a:pt x="233148" y="113628"/>
                </a:lnTo>
                <a:cubicBezTo>
                  <a:pt x="229950" y="99377"/>
                  <a:pt x="223901" y="72712"/>
                  <a:pt x="223268" y="69418"/>
                </a:cubicBezTo>
                <a:lnTo>
                  <a:pt x="223268" y="69418"/>
                </a:lnTo>
                <a:lnTo>
                  <a:pt x="226530" y="69450"/>
                </a:lnTo>
                <a:cubicBezTo>
                  <a:pt x="228746" y="69482"/>
                  <a:pt x="230520" y="69513"/>
                  <a:pt x="231185" y="69545"/>
                </a:cubicBezTo>
                <a:lnTo>
                  <a:pt x="231312" y="69545"/>
                </a:lnTo>
                <a:cubicBezTo>
                  <a:pt x="233940" y="69545"/>
                  <a:pt x="249078" y="65460"/>
                  <a:pt x="253417" y="64288"/>
                </a:cubicBezTo>
                <a:close/>
                <a:moveTo>
                  <a:pt x="154166" y="98079"/>
                </a:moveTo>
                <a:lnTo>
                  <a:pt x="155749" y="105141"/>
                </a:lnTo>
                <a:lnTo>
                  <a:pt x="150935" y="107516"/>
                </a:lnTo>
                <a:lnTo>
                  <a:pt x="150049" y="106439"/>
                </a:lnTo>
                <a:cubicBezTo>
                  <a:pt x="150014" y="106387"/>
                  <a:pt x="149950" y="106363"/>
                  <a:pt x="149884" y="106363"/>
                </a:cubicBezTo>
                <a:cubicBezTo>
                  <a:pt x="149830" y="106363"/>
                  <a:pt x="149775" y="106379"/>
                  <a:pt x="149732" y="106407"/>
                </a:cubicBezTo>
                <a:cubicBezTo>
                  <a:pt x="149637" y="106502"/>
                  <a:pt x="149605" y="106629"/>
                  <a:pt x="149700" y="106756"/>
                </a:cubicBezTo>
                <a:lnTo>
                  <a:pt x="150682" y="107928"/>
                </a:lnTo>
                <a:cubicBezTo>
                  <a:pt x="150714" y="107991"/>
                  <a:pt x="150777" y="108023"/>
                  <a:pt x="150872" y="108023"/>
                </a:cubicBezTo>
                <a:cubicBezTo>
                  <a:pt x="150904" y="108023"/>
                  <a:pt x="150935" y="107991"/>
                  <a:pt x="150967" y="107991"/>
                </a:cubicBezTo>
                <a:lnTo>
                  <a:pt x="155876" y="105584"/>
                </a:lnTo>
                <a:lnTo>
                  <a:pt x="156003" y="106217"/>
                </a:lnTo>
                <a:lnTo>
                  <a:pt x="154166" y="109891"/>
                </a:lnTo>
                <a:lnTo>
                  <a:pt x="143588" y="115560"/>
                </a:lnTo>
                <a:lnTo>
                  <a:pt x="141308" y="111633"/>
                </a:lnTo>
                <a:lnTo>
                  <a:pt x="142860" y="110778"/>
                </a:lnTo>
                <a:cubicBezTo>
                  <a:pt x="142923" y="110746"/>
                  <a:pt x="142955" y="110683"/>
                  <a:pt x="142955" y="110619"/>
                </a:cubicBezTo>
                <a:cubicBezTo>
                  <a:pt x="142987" y="110556"/>
                  <a:pt x="142987" y="110493"/>
                  <a:pt x="142955" y="110461"/>
                </a:cubicBezTo>
                <a:lnTo>
                  <a:pt x="141181" y="107643"/>
                </a:lnTo>
                <a:cubicBezTo>
                  <a:pt x="141181" y="107611"/>
                  <a:pt x="141150" y="107579"/>
                  <a:pt x="141086" y="107579"/>
                </a:cubicBezTo>
                <a:lnTo>
                  <a:pt x="151949" y="98459"/>
                </a:lnTo>
                <a:lnTo>
                  <a:pt x="154166" y="98079"/>
                </a:lnTo>
                <a:close/>
                <a:moveTo>
                  <a:pt x="198186" y="69355"/>
                </a:moveTo>
                <a:lnTo>
                  <a:pt x="201258" y="77874"/>
                </a:lnTo>
                <a:cubicBezTo>
                  <a:pt x="201258" y="77905"/>
                  <a:pt x="201258" y="77937"/>
                  <a:pt x="201289" y="77937"/>
                </a:cubicBezTo>
                <a:lnTo>
                  <a:pt x="205881" y="82909"/>
                </a:lnTo>
                <a:lnTo>
                  <a:pt x="206483" y="92853"/>
                </a:lnTo>
                <a:cubicBezTo>
                  <a:pt x="206483" y="92917"/>
                  <a:pt x="206515" y="92980"/>
                  <a:pt x="206578" y="93043"/>
                </a:cubicBezTo>
                <a:lnTo>
                  <a:pt x="208415" y="94405"/>
                </a:lnTo>
                <a:lnTo>
                  <a:pt x="209112" y="98807"/>
                </a:lnTo>
                <a:lnTo>
                  <a:pt x="201733" y="98807"/>
                </a:lnTo>
                <a:lnTo>
                  <a:pt x="185106" y="93423"/>
                </a:lnTo>
                <a:cubicBezTo>
                  <a:pt x="185081" y="93415"/>
                  <a:pt x="185055" y="93411"/>
                  <a:pt x="185031" y="93411"/>
                </a:cubicBezTo>
                <a:cubicBezTo>
                  <a:pt x="184963" y="93411"/>
                  <a:pt x="184899" y="93440"/>
                  <a:pt x="184853" y="93487"/>
                </a:cubicBezTo>
                <a:lnTo>
                  <a:pt x="180451" y="98364"/>
                </a:lnTo>
                <a:cubicBezTo>
                  <a:pt x="180388" y="98427"/>
                  <a:pt x="180388" y="98522"/>
                  <a:pt x="180388" y="98585"/>
                </a:cubicBezTo>
                <a:lnTo>
                  <a:pt x="182731" y="109226"/>
                </a:lnTo>
                <a:cubicBezTo>
                  <a:pt x="182731" y="109289"/>
                  <a:pt x="182763" y="109353"/>
                  <a:pt x="182826" y="109384"/>
                </a:cubicBezTo>
                <a:lnTo>
                  <a:pt x="188083" y="112076"/>
                </a:lnTo>
                <a:lnTo>
                  <a:pt x="184220" y="117143"/>
                </a:lnTo>
                <a:lnTo>
                  <a:pt x="182953" y="116066"/>
                </a:lnTo>
                <a:lnTo>
                  <a:pt x="174814" y="93518"/>
                </a:lnTo>
                <a:cubicBezTo>
                  <a:pt x="174782" y="93455"/>
                  <a:pt x="174782" y="93423"/>
                  <a:pt x="174751" y="93360"/>
                </a:cubicBezTo>
                <a:lnTo>
                  <a:pt x="172312" y="88768"/>
                </a:lnTo>
                <a:lnTo>
                  <a:pt x="181749" y="82212"/>
                </a:lnTo>
                <a:lnTo>
                  <a:pt x="189793" y="82212"/>
                </a:lnTo>
                <a:cubicBezTo>
                  <a:pt x="189920" y="82212"/>
                  <a:pt x="190015" y="82117"/>
                  <a:pt x="190015" y="81991"/>
                </a:cubicBezTo>
                <a:lnTo>
                  <a:pt x="190015" y="71255"/>
                </a:lnTo>
                <a:lnTo>
                  <a:pt x="198186" y="69355"/>
                </a:lnTo>
                <a:close/>
                <a:moveTo>
                  <a:pt x="166548" y="110018"/>
                </a:moveTo>
                <a:lnTo>
                  <a:pt x="168797" y="115560"/>
                </a:lnTo>
                <a:lnTo>
                  <a:pt x="162843" y="117175"/>
                </a:lnTo>
                <a:lnTo>
                  <a:pt x="162463" y="115465"/>
                </a:lnTo>
                <a:lnTo>
                  <a:pt x="162431" y="111696"/>
                </a:lnTo>
                <a:lnTo>
                  <a:pt x="166548" y="110018"/>
                </a:lnTo>
                <a:close/>
                <a:moveTo>
                  <a:pt x="140770" y="107833"/>
                </a:moveTo>
                <a:cubicBezTo>
                  <a:pt x="140770" y="107864"/>
                  <a:pt x="140770" y="107864"/>
                  <a:pt x="140770" y="107896"/>
                </a:cubicBezTo>
                <a:lnTo>
                  <a:pt x="142385" y="110493"/>
                </a:lnTo>
                <a:lnTo>
                  <a:pt x="140865" y="111348"/>
                </a:lnTo>
                <a:cubicBezTo>
                  <a:pt x="140801" y="111379"/>
                  <a:pt x="140770" y="111443"/>
                  <a:pt x="140738" y="111506"/>
                </a:cubicBezTo>
                <a:cubicBezTo>
                  <a:pt x="140738" y="111538"/>
                  <a:pt x="140738" y="111601"/>
                  <a:pt x="140770" y="111665"/>
                </a:cubicBezTo>
                <a:lnTo>
                  <a:pt x="143177" y="115781"/>
                </a:lnTo>
                <a:lnTo>
                  <a:pt x="138426" y="118315"/>
                </a:lnTo>
                <a:cubicBezTo>
                  <a:pt x="138458" y="118252"/>
                  <a:pt x="138490" y="118157"/>
                  <a:pt x="138458" y="118093"/>
                </a:cubicBezTo>
                <a:lnTo>
                  <a:pt x="135228" y="112678"/>
                </a:lnTo>
                <a:cubicBezTo>
                  <a:pt x="135196" y="112646"/>
                  <a:pt x="135164" y="112615"/>
                  <a:pt x="135101" y="112583"/>
                </a:cubicBezTo>
                <a:lnTo>
                  <a:pt x="140770" y="107833"/>
                </a:lnTo>
                <a:close/>
                <a:moveTo>
                  <a:pt x="176999" y="106312"/>
                </a:moveTo>
                <a:lnTo>
                  <a:pt x="180894" y="117143"/>
                </a:lnTo>
                <a:cubicBezTo>
                  <a:pt x="180958" y="117333"/>
                  <a:pt x="181084" y="117492"/>
                  <a:pt x="181243" y="117650"/>
                </a:cubicBezTo>
                <a:lnTo>
                  <a:pt x="182351" y="118568"/>
                </a:lnTo>
                <a:lnTo>
                  <a:pt x="179279" y="119930"/>
                </a:lnTo>
                <a:lnTo>
                  <a:pt x="174371" y="107231"/>
                </a:lnTo>
                <a:lnTo>
                  <a:pt x="176999" y="106312"/>
                </a:lnTo>
                <a:close/>
                <a:moveTo>
                  <a:pt x="91398" y="108656"/>
                </a:moveTo>
                <a:lnTo>
                  <a:pt x="92284" y="111601"/>
                </a:lnTo>
                <a:cubicBezTo>
                  <a:pt x="92316" y="111696"/>
                  <a:pt x="92379" y="111760"/>
                  <a:pt x="92506" y="111760"/>
                </a:cubicBezTo>
                <a:lnTo>
                  <a:pt x="105110" y="110303"/>
                </a:lnTo>
                <a:lnTo>
                  <a:pt x="104477" y="118315"/>
                </a:lnTo>
                <a:lnTo>
                  <a:pt x="91841" y="119962"/>
                </a:lnTo>
                <a:lnTo>
                  <a:pt x="86521" y="110303"/>
                </a:lnTo>
                <a:lnTo>
                  <a:pt x="91398" y="108656"/>
                </a:lnTo>
                <a:close/>
                <a:moveTo>
                  <a:pt x="145488" y="73915"/>
                </a:moveTo>
                <a:lnTo>
                  <a:pt x="151347" y="85569"/>
                </a:lnTo>
                <a:lnTo>
                  <a:pt x="154071" y="97604"/>
                </a:lnTo>
                <a:lnTo>
                  <a:pt x="151822" y="98015"/>
                </a:lnTo>
                <a:cubicBezTo>
                  <a:pt x="151759" y="98015"/>
                  <a:pt x="151727" y="98015"/>
                  <a:pt x="151696" y="98047"/>
                </a:cubicBezTo>
                <a:lnTo>
                  <a:pt x="132061" y="114546"/>
                </a:lnTo>
                <a:lnTo>
                  <a:pt x="115656" y="120943"/>
                </a:lnTo>
                <a:lnTo>
                  <a:pt x="114294" y="115401"/>
                </a:lnTo>
                <a:cubicBezTo>
                  <a:pt x="114263" y="115306"/>
                  <a:pt x="114199" y="115243"/>
                  <a:pt x="114104" y="115211"/>
                </a:cubicBezTo>
                <a:lnTo>
                  <a:pt x="105237" y="114008"/>
                </a:lnTo>
                <a:lnTo>
                  <a:pt x="105934" y="105141"/>
                </a:lnTo>
                <a:cubicBezTo>
                  <a:pt x="109417" y="105869"/>
                  <a:pt x="114389" y="106819"/>
                  <a:pt x="117810" y="106819"/>
                </a:cubicBezTo>
                <a:cubicBezTo>
                  <a:pt x="119425" y="106819"/>
                  <a:pt x="120692" y="106597"/>
                  <a:pt x="121293" y="106091"/>
                </a:cubicBezTo>
                <a:cubicBezTo>
                  <a:pt x="122750" y="104824"/>
                  <a:pt x="126424" y="100517"/>
                  <a:pt x="129527" y="96780"/>
                </a:cubicBezTo>
                <a:lnTo>
                  <a:pt x="135386" y="105204"/>
                </a:lnTo>
                <a:cubicBezTo>
                  <a:pt x="134246" y="106154"/>
                  <a:pt x="133074" y="107073"/>
                  <a:pt x="132061" y="107896"/>
                </a:cubicBezTo>
                <a:cubicBezTo>
                  <a:pt x="131902" y="108023"/>
                  <a:pt x="131997" y="108276"/>
                  <a:pt x="132219" y="108276"/>
                </a:cubicBezTo>
                <a:cubicBezTo>
                  <a:pt x="132251" y="108276"/>
                  <a:pt x="132314" y="108244"/>
                  <a:pt x="132346" y="108244"/>
                </a:cubicBezTo>
                <a:cubicBezTo>
                  <a:pt x="134468" y="106534"/>
                  <a:pt x="141371" y="101024"/>
                  <a:pt x="141593" y="100580"/>
                </a:cubicBezTo>
                <a:cubicBezTo>
                  <a:pt x="141656" y="100485"/>
                  <a:pt x="141815" y="100169"/>
                  <a:pt x="137603" y="94532"/>
                </a:cubicBezTo>
                <a:lnTo>
                  <a:pt x="142987" y="91460"/>
                </a:lnTo>
                <a:lnTo>
                  <a:pt x="143525" y="92948"/>
                </a:lnTo>
                <a:cubicBezTo>
                  <a:pt x="143572" y="93054"/>
                  <a:pt x="143658" y="93099"/>
                  <a:pt x="143743" y="93099"/>
                </a:cubicBezTo>
                <a:cubicBezTo>
                  <a:pt x="143887" y="93099"/>
                  <a:pt x="144028" y="92969"/>
                  <a:pt x="143968" y="92790"/>
                </a:cubicBezTo>
                <a:lnTo>
                  <a:pt x="143335" y="91016"/>
                </a:lnTo>
                <a:cubicBezTo>
                  <a:pt x="143303" y="90953"/>
                  <a:pt x="143240" y="90921"/>
                  <a:pt x="143177" y="90890"/>
                </a:cubicBezTo>
                <a:cubicBezTo>
                  <a:pt x="143145" y="90874"/>
                  <a:pt x="143113" y="90866"/>
                  <a:pt x="143082" y="90866"/>
                </a:cubicBezTo>
                <a:cubicBezTo>
                  <a:pt x="143050" y="90866"/>
                  <a:pt x="143018" y="90874"/>
                  <a:pt x="142987" y="90890"/>
                </a:cubicBezTo>
                <a:lnTo>
                  <a:pt x="139946" y="92632"/>
                </a:lnTo>
                <a:lnTo>
                  <a:pt x="139155" y="91143"/>
                </a:lnTo>
                <a:lnTo>
                  <a:pt x="143240" y="88483"/>
                </a:lnTo>
                <a:cubicBezTo>
                  <a:pt x="143451" y="88324"/>
                  <a:pt x="143310" y="88034"/>
                  <a:pt x="143110" y="88034"/>
                </a:cubicBezTo>
                <a:cubicBezTo>
                  <a:pt x="143070" y="88034"/>
                  <a:pt x="143029" y="88045"/>
                  <a:pt x="142987" y="88071"/>
                </a:cubicBezTo>
                <a:lnTo>
                  <a:pt x="138743" y="90890"/>
                </a:lnTo>
                <a:cubicBezTo>
                  <a:pt x="138616" y="90953"/>
                  <a:pt x="138585" y="91080"/>
                  <a:pt x="138648" y="91175"/>
                </a:cubicBezTo>
                <a:lnTo>
                  <a:pt x="139535" y="92853"/>
                </a:lnTo>
                <a:lnTo>
                  <a:pt x="137349" y="94152"/>
                </a:lnTo>
                <a:cubicBezTo>
                  <a:pt x="136558" y="93107"/>
                  <a:pt x="135639" y="91871"/>
                  <a:pt x="134594" y="90478"/>
                </a:cubicBezTo>
                <a:lnTo>
                  <a:pt x="135228" y="81706"/>
                </a:lnTo>
                <a:lnTo>
                  <a:pt x="145488" y="73915"/>
                </a:lnTo>
                <a:close/>
                <a:moveTo>
                  <a:pt x="173927" y="107389"/>
                </a:moveTo>
                <a:lnTo>
                  <a:pt x="178868" y="120120"/>
                </a:lnTo>
                <a:lnTo>
                  <a:pt x="176461" y="121165"/>
                </a:lnTo>
                <a:lnTo>
                  <a:pt x="171615" y="108213"/>
                </a:lnTo>
                <a:lnTo>
                  <a:pt x="173927" y="107389"/>
                </a:lnTo>
                <a:close/>
                <a:moveTo>
                  <a:pt x="171204" y="108371"/>
                </a:moveTo>
                <a:lnTo>
                  <a:pt x="176049" y="121355"/>
                </a:lnTo>
                <a:lnTo>
                  <a:pt x="172312" y="123002"/>
                </a:lnTo>
                <a:lnTo>
                  <a:pt x="166960" y="109859"/>
                </a:lnTo>
                <a:lnTo>
                  <a:pt x="171204" y="108371"/>
                </a:lnTo>
                <a:close/>
                <a:moveTo>
                  <a:pt x="73663" y="114736"/>
                </a:moveTo>
                <a:lnTo>
                  <a:pt x="76798" y="121134"/>
                </a:lnTo>
                <a:lnTo>
                  <a:pt x="69166" y="123762"/>
                </a:lnTo>
                <a:lnTo>
                  <a:pt x="66981" y="117112"/>
                </a:lnTo>
                <a:cubicBezTo>
                  <a:pt x="69229" y="116320"/>
                  <a:pt x="71478" y="115528"/>
                  <a:pt x="73663" y="114736"/>
                </a:cubicBezTo>
                <a:close/>
                <a:moveTo>
                  <a:pt x="78065" y="8962"/>
                </a:moveTo>
                <a:lnTo>
                  <a:pt x="95420" y="10514"/>
                </a:lnTo>
                <a:lnTo>
                  <a:pt x="101943" y="24765"/>
                </a:lnTo>
                <a:cubicBezTo>
                  <a:pt x="102007" y="24892"/>
                  <a:pt x="102070" y="25018"/>
                  <a:pt x="102165" y="25113"/>
                </a:cubicBezTo>
                <a:lnTo>
                  <a:pt x="116258" y="39206"/>
                </a:lnTo>
                <a:lnTo>
                  <a:pt x="121990" y="54344"/>
                </a:lnTo>
                <a:lnTo>
                  <a:pt x="117683" y="56561"/>
                </a:lnTo>
                <a:cubicBezTo>
                  <a:pt x="117398" y="56719"/>
                  <a:pt x="117176" y="57004"/>
                  <a:pt x="117081" y="57321"/>
                </a:cubicBezTo>
                <a:lnTo>
                  <a:pt x="114706" y="67328"/>
                </a:lnTo>
                <a:cubicBezTo>
                  <a:pt x="114643" y="67613"/>
                  <a:pt x="114706" y="67930"/>
                  <a:pt x="114864" y="68183"/>
                </a:cubicBezTo>
                <a:lnTo>
                  <a:pt x="118950" y="74707"/>
                </a:lnTo>
                <a:lnTo>
                  <a:pt x="118095" y="91808"/>
                </a:lnTo>
                <a:lnTo>
                  <a:pt x="104984" y="101784"/>
                </a:lnTo>
                <a:cubicBezTo>
                  <a:pt x="101880" y="102766"/>
                  <a:pt x="61185" y="115940"/>
                  <a:pt x="39080" y="125472"/>
                </a:cubicBezTo>
                <a:cubicBezTo>
                  <a:pt x="38004" y="122812"/>
                  <a:pt x="36863" y="119898"/>
                  <a:pt x="35660" y="116890"/>
                </a:cubicBezTo>
                <a:cubicBezTo>
                  <a:pt x="34140" y="113026"/>
                  <a:pt x="32683" y="109416"/>
                  <a:pt x="32430" y="108656"/>
                </a:cubicBezTo>
                <a:cubicBezTo>
                  <a:pt x="32398" y="108054"/>
                  <a:pt x="31955" y="107674"/>
                  <a:pt x="26666" y="103526"/>
                </a:cubicBezTo>
                <a:cubicBezTo>
                  <a:pt x="24513" y="101815"/>
                  <a:pt x="21821" y="99725"/>
                  <a:pt x="21346" y="99187"/>
                </a:cubicBezTo>
                <a:cubicBezTo>
                  <a:pt x="20744" y="98522"/>
                  <a:pt x="19319" y="94753"/>
                  <a:pt x="18242" y="91491"/>
                </a:cubicBezTo>
                <a:cubicBezTo>
                  <a:pt x="18242" y="91460"/>
                  <a:pt x="18210" y="91428"/>
                  <a:pt x="18210" y="91365"/>
                </a:cubicBezTo>
                <a:lnTo>
                  <a:pt x="10040" y="73694"/>
                </a:lnTo>
                <a:cubicBezTo>
                  <a:pt x="27236" y="63338"/>
                  <a:pt x="49658" y="49942"/>
                  <a:pt x="51305" y="49340"/>
                </a:cubicBezTo>
                <a:cubicBezTo>
                  <a:pt x="53331" y="48707"/>
                  <a:pt x="61249" y="45160"/>
                  <a:pt x="64067" y="41835"/>
                </a:cubicBezTo>
                <a:cubicBezTo>
                  <a:pt x="65936" y="39586"/>
                  <a:pt x="69831" y="28249"/>
                  <a:pt x="73410" y="17481"/>
                </a:cubicBezTo>
                <a:cubicBezTo>
                  <a:pt x="73853" y="16088"/>
                  <a:pt x="74265" y="14916"/>
                  <a:pt x="74360" y="14631"/>
                </a:cubicBezTo>
                <a:cubicBezTo>
                  <a:pt x="74613" y="14251"/>
                  <a:pt x="76038" y="12003"/>
                  <a:pt x="78065" y="8962"/>
                </a:cubicBezTo>
                <a:close/>
                <a:moveTo>
                  <a:pt x="168955" y="116003"/>
                </a:moveTo>
                <a:lnTo>
                  <a:pt x="171869" y="123192"/>
                </a:lnTo>
                <a:lnTo>
                  <a:pt x="165028" y="126201"/>
                </a:lnTo>
                <a:lnTo>
                  <a:pt x="162938" y="117618"/>
                </a:lnTo>
                <a:lnTo>
                  <a:pt x="168955" y="116003"/>
                </a:lnTo>
                <a:close/>
                <a:moveTo>
                  <a:pt x="15170" y="90256"/>
                </a:moveTo>
                <a:lnTo>
                  <a:pt x="16089" y="92251"/>
                </a:lnTo>
                <a:cubicBezTo>
                  <a:pt x="16532" y="93550"/>
                  <a:pt x="18432" y="99314"/>
                  <a:pt x="19636" y="100675"/>
                </a:cubicBezTo>
                <a:cubicBezTo>
                  <a:pt x="20396" y="101435"/>
                  <a:pt x="21251" y="102164"/>
                  <a:pt x="22106" y="102797"/>
                </a:cubicBezTo>
                <a:lnTo>
                  <a:pt x="14252" y="106851"/>
                </a:lnTo>
                <a:cubicBezTo>
                  <a:pt x="14125" y="106914"/>
                  <a:pt x="14093" y="107041"/>
                  <a:pt x="14125" y="107136"/>
                </a:cubicBezTo>
                <a:lnTo>
                  <a:pt x="20681" y="122495"/>
                </a:lnTo>
                <a:lnTo>
                  <a:pt x="11053" y="126232"/>
                </a:lnTo>
                <a:lnTo>
                  <a:pt x="1964" y="104634"/>
                </a:lnTo>
                <a:lnTo>
                  <a:pt x="6430" y="102354"/>
                </a:lnTo>
                <a:cubicBezTo>
                  <a:pt x="6461" y="102354"/>
                  <a:pt x="6525" y="102291"/>
                  <a:pt x="6525" y="102259"/>
                </a:cubicBezTo>
                <a:lnTo>
                  <a:pt x="9343" y="95925"/>
                </a:lnTo>
                <a:cubicBezTo>
                  <a:pt x="9343" y="95893"/>
                  <a:pt x="9343" y="95862"/>
                  <a:pt x="9343" y="95862"/>
                </a:cubicBezTo>
                <a:lnTo>
                  <a:pt x="9913" y="92251"/>
                </a:lnTo>
                <a:lnTo>
                  <a:pt x="15170" y="90256"/>
                </a:lnTo>
                <a:close/>
                <a:moveTo>
                  <a:pt x="76988" y="121545"/>
                </a:moveTo>
                <a:lnTo>
                  <a:pt x="78762" y="125124"/>
                </a:lnTo>
                <a:lnTo>
                  <a:pt x="70686" y="128291"/>
                </a:lnTo>
                <a:lnTo>
                  <a:pt x="70116" y="126644"/>
                </a:lnTo>
                <a:lnTo>
                  <a:pt x="69324" y="124142"/>
                </a:lnTo>
                <a:lnTo>
                  <a:pt x="76988" y="121545"/>
                </a:lnTo>
                <a:close/>
                <a:moveTo>
                  <a:pt x="105205" y="114451"/>
                </a:moveTo>
                <a:lnTo>
                  <a:pt x="113883" y="115655"/>
                </a:lnTo>
                <a:lnTo>
                  <a:pt x="115244" y="121102"/>
                </a:lnTo>
                <a:lnTo>
                  <a:pt x="111951" y="122400"/>
                </a:lnTo>
                <a:cubicBezTo>
                  <a:pt x="111856" y="122432"/>
                  <a:pt x="111824" y="122495"/>
                  <a:pt x="111793" y="122559"/>
                </a:cubicBezTo>
                <a:lnTo>
                  <a:pt x="110811" y="128512"/>
                </a:lnTo>
                <a:lnTo>
                  <a:pt x="106250" y="123192"/>
                </a:lnTo>
                <a:lnTo>
                  <a:pt x="104889" y="118505"/>
                </a:lnTo>
                <a:lnTo>
                  <a:pt x="105205" y="114451"/>
                </a:lnTo>
                <a:close/>
                <a:moveTo>
                  <a:pt x="66569" y="117270"/>
                </a:moveTo>
                <a:lnTo>
                  <a:pt x="68818" y="124079"/>
                </a:lnTo>
                <a:lnTo>
                  <a:pt x="69641" y="126549"/>
                </a:lnTo>
                <a:lnTo>
                  <a:pt x="57987" y="130476"/>
                </a:lnTo>
                <a:lnTo>
                  <a:pt x="55263" y="121419"/>
                </a:lnTo>
                <a:cubicBezTo>
                  <a:pt x="58937" y="120025"/>
                  <a:pt x="62769" y="118632"/>
                  <a:pt x="66569" y="117270"/>
                </a:cubicBezTo>
                <a:close/>
                <a:moveTo>
                  <a:pt x="22517" y="103146"/>
                </a:moveTo>
                <a:cubicBezTo>
                  <a:pt x="23309" y="103779"/>
                  <a:pt x="24228" y="104507"/>
                  <a:pt x="25273" y="105331"/>
                </a:cubicBezTo>
                <a:cubicBezTo>
                  <a:pt x="27141" y="106787"/>
                  <a:pt x="29675" y="108751"/>
                  <a:pt x="30245" y="109353"/>
                </a:cubicBezTo>
                <a:cubicBezTo>
                  <a:pt x="30498" y="110049"/>
                  <a:pt x="31226" y="111918"/>
                  <a:pt x="33538" y="117713"/>
                </a:cubicBezTo>
                <a:cubicBezTo>
                  <a:pt x="34552" y="120247"/>
                  <a:pt x="35755" y="123319"/>
                  <a:pt x="36990" y="126359"/>
                </a:cubicBezTo>
                <a:lnTo>
                  <a:pt x="36705" y="126486"/>
                </a:lnTo>
                <a:cubicBezTo>
                  <a:pt x="33348" y="127974"/>
                  <a:pt x="30086" y="129462"/>
                  <a:pt x="26951" y="130856"/>
                </a:cubicBezTo>
                <a:lnTo>
                  <a:pt x="25589" y="127119"/>
                </a:lnTo>
                <a:cubicBezTo>
                  <a:pt x="25563" y="127014"/>
                  <a:pt x="25472" y="126953"/>
                  <a:pt x="25387" y="126953"/>
                </a:cubicBezTo>
                <a:cubicBezTo>
                  <a:pt x="25369" y="126953"/>
                  <a:pt x="25352" y="126955"/>
                  <a:pt x="25336" y="126961"/>
                </a:cubicBezTo>
                <a:lnTo>
                  <a:pt x="23277" y="127499"/>
                </a:lnTo>
                <a:lnTo>
                  <a:pt x="14632" y="107168"/>
                </a:lnTo>
                <a:lnTo>
                  <a:pt x="22517" y="103146"/>
                </a:lnTo>
                <a:close/>
                <a:moveTo>
                  <a:pt x="134816" y="112836"/>
                </a:moveTo>
                <a:cubicBezTo>
                  <a:pt x="134816" y="112868"/>
                  <a:pt x="134816" y="112868"/>
                  <a:pt x="134848" y="112900"/>
                </a:cubicBezTo>
                <a:lnTo>
                  <a:pt x="138046" y="118315"/>
                </a:lnTo>
                <a:cubicBezTo>
                  <a:pt x="138110" y="118378"/>
                  <a:pt x="138173" y="118410"/>
                  <a:pt x="138236" y="118410"/>
                </a:cubicBezTo>
                <a:lnTo>
                  <a:pt x="114073" y="131394"/>
                </a:lnTo>
                <a:lnTo>
                  <a:pt x="111191" y="128956"/>
                </a:lnTo>
                <a:lnTo>
                  <a:pt x="112204" y="122749"/>
                </a:lnTo>
                <a:lnTo>
                  <a:pt x="132251" y="114958"/>
                </a:lnTo>
                <a:cubicBezTo>
                  <a:pt x="132282" y="114958"/>
                  <a:pt x="132314" y="114926"/>
                  <a:pt x="132314" y="114926"/>
                </a:cubicBezTo>
                <a:lnTo>
                  <a:pt x="134816" y="112836"/>
                </a:lnTo>
                <a:close/>
                <a:moveTo>
                  <a:pt x="20807" y="122939"/>
                </a:moveTo>
                <a:lnTo>
                  <a:pt x="22834" y="127689"/>
                </a:lnTo>
                <a:lnTo>
                  <a:pt x="13207" y="131426"/>
                </a:lnTo>
                <a:lnTo>
                  <a:pt x="11212" y="126644"/>
                </a:lnTo>
                <a:lnTo>
                  <a:pt x="20807" y="122939"/>
                </a:lnTo>
                <a:close/>
                <a:moveTo>
                  <a:pt x="265356" y="106597"/>
                </a:moveTo>
                <a:lnTo>
                  <a:pt x="267161" y="112076"/>
                </a:lnTo>
                <a:lnTo>
                  <a:pt x="253195" y="129241"/>
                </a:lnTo>
                <a:cubicBezTo>
                  <a:pt x="251580" y="129716"/>
                  <a:pt x="245024" y="131648"/>
                  <a:pt x="238849" y="133738"/>
                </a:cubicBezTo>
                <a:cubicBezTo>
                  <a:pt x="237930" y="131109"/>
                  <a:pt x="235650" y="124490"/>
                  <a:pt x="235365" y="123255"/>
                </a:cubicBezTo>
                <a:cubicBezTo>
                  <a:pt x="235302" y="122907"/>
                  <a:pt x="234700" y="120310"/>
                  <a:pt x="233813" y="116383"/>
                </a:cubicBezTo>
                <a:cubicBezTo>
                  <a:pt x="233687" y="115781"/>
                  <a:pt x="233528" y="115180"/>
                  <a:pt x="233402" y="114515"/>
                </a:cubicBezTo>
                <a:lnTo>
                  <a:pt x="265356" y="106597"/>
                </a:lnTo>
                <a:close/>
                <a:moveTo>
                  <a:pt x="86046" y="110461"/>
                </a:moveTo>
                <a:lnTo>
                  <a:pt x="94470" y="125757"/>
                </a:lnTo>
                <a:lnTo>
                  <a:pt x="94691" y="129621"/>
                </a:lnTo>
                <a:lnTo>
                  <a:pt x="83670" y="134023"/>
                </a:lnTo>
                <a:lnTo>
                  <a:pt x="74106" y="114610"/>
                </a:lnTo>
                <a:cubicBezTo>
                  <a:pt x="78287" y="113121"/>
                  <a:pt x="82309" y="111728"/>
                  <a:pt x="86046" y="110461"/>
                </a:cubicBezTo>
                <a:close/>
                <a:moveTo>
                  <a:pt x="185138" y="93898"/>
                </a:moveTo>
                <a:lnTo>
                  <a:pt x="201416" y="99187"/>
                </a:lnTo>
                <a:lnTo>
                  <a:pt x="199294" y="106122"/>
                </a:lnTo>
                <a:cubicBezTo>
                  <a:pt x="199231" y="106249"/>
                  <a:pt x="199326" y="106376"/>
                  <a:pt x="199421" y="106407"/>
                </a:cubicBezTo>
                <a:lnTo>
                  <a:pt x="199516" y="106407"/>
                </a:lnTo>
                <a:cubicBezTo>
                  <a:pt x="199611" y="106407"/>
                  <a:pt x="199674" y="106344"/>
                  <a:pt x="199706" y="106249"/>
                </a:cubicBezTo>
                <a:lnTo>
                  <a:pt x="201859" y="99250"/>
                </a:lnTo>
                <a:lnTo>
                  <a:pt x="207180" y="99250"/>
                </a:lnTo>
                <a:lnTo>
                  <a:pt x="205565" y="108403"/>
                </a:lnTo>
                <a:lnTo>
                  <a:pt x="205850" y="129779"/>
                </a:lnTo>
                <a:lnTo>
                  <a:pt x="205945" y="135575"/>
                </a:lnTo>
                <a:cubicBezTo>
                  <a:pt x="205913" y="135575"/>
                  <a:pt x="205913" y="135575"/>
                  <a:pt x="205881" y="135543"/>
                </a:cubicBezTo>
                <a:cubicBezTo>
                  <a:pt x="194480" y="125852"/>
                  <a:pt x="187608" y="120025"/>
                  <a:pt x="184568" y="117460"/>
                </a:cubicBezTo>
                <a:lnTo>
                  <a:pt x="188463" y="112298"/>
                </a:lnTo>
                <a:lnTo>
                  <a:pt x="199167" y="117840"/>
                </a:lnTo>
                <a:cubicBezTo>
                  <a:pt x="199199" y="117840"/>
                  <a:pt x="199231" y="117872"/>
                  <a:pt x="199262" y="117872"/>
                </a:cubicBezTo>
                <a:cubicBezTo>
                  <a:pt x="199357" y="117872"/>
                  <a:pt x="199421" y="117808"/>
                  <a:pt x="199452" y="117745"/>
                </a:cubicBezTo>
                <a:cubicBezTo>
                  <a:pt x="199516" y="117618"/>
                  <a:pt x="199484" y="117492"/>
                  <a:pt x="199357" y="117428"/>
                </a:cubicBezTo>
                <a:lnTo>
                  <a:pt x="183143" y="109004"/>
                </a:lnTo>
                <a:lnTo>
                  <a:pt x="180894" y="98585"/>
                </a:lnTo>
                <a:lnTo>
                  <a:pt x="185138" y="93898"/>
                </a:lnTo>
                <a:close/>
                <a:moveTo>
                  <a:pt x="79015" y="125535"/>
                </a:moveTo>
                <a:lnTo>
                  <a:pt x="83259" y="134213"/>
                </a:lnTo>
                <a:lnTo>
                  <a:pt x="79078" y="135860"/>
                </a:lnTo>
                <a:lnTo>
                  <a:pt x="75690" y="126834"/>
                </a:lnTo>
                <a:lnTo>
                  <a:pt x="79015" y="125535"/>
                </a:lnTo>
                <a:close/>
                <a:moveTo>
                  <a:pt x="25241" y="127467"/>
                </a:moveTo>
                <a:lnTo>
                  <a:pt x="26539" y="131046"/>
                </a:lnTo>
                <a:cubicBezTo>
                  <a:pt x="22549" y="132851"/>
                  <a:pt x="18717" y="134593"/>
                  <a:pt x="15234" y="136176"/>
                </a:cubicBezTo>
                <a:lnTo>
                  <a:pt x="13365" y="131806"/>
                </a:lnTo>
                <a:lnTo>
                  <a:pt x="23214" y="128006"/>
                </a:lnTo>
                <a:lnTo>
                  <a:pt x="25241" y="127467"/>
                </a:lnTo>
                <a:close/>
                <a:moveTo>
                  <a:pt x="176239" y="121767"/>
                </a:moveTo>
                <a:lnTo>
                  <a:pt x="183016" y="135606"/>
                </a:lnTo>
                <a:lnTo>
                  <a:pt x="177031" y="137253"/>
                </a:lnTo>
                <a:lnTo>
                  <a:pt x="172439" y="123445"/>
                </a:lnTo>
                <a:lnTo>
                  <a:pt x="176239" y="121767"/>
                </a:lnTo>
                <a:close/>
                <a:moveTo>
                  <a:pt x="164775" y="126929"/>
                </a:moveTo>
                <a:lnTo>
                  <a:pt x="166992" y="132629"/>
                </a:lnTo>
                <a:lnTo>
                  <a:pt x="161640" y="137443"/>
                </a:lnTo>
                <a:lnTo>
                  <a:pt x="158061" y="133579"/>
                </a:lnTo>
                <a:lnTo>
                  <a:pt x="164775" y="126929"/>
                </a:lnTo>
                <a:close/>
                <a:moveTo>
                  <a:pt x="75278" y="126992"/>
                </a:moveTo>
                <a:lnTo>
                  <a:pt x="78698" y="136018"/>
                </a:lnTo>
                <a:lnTo>
                  <a:pt x="73948" y="137950"/>
                </a:lnTo>
                <a:lnTo>
                  <a:pt x="70844" y="128734"/>
                </a:lnTo>
                <a:lnTo>
                  <a:pt x="75278" y="126992"/>
                </a:lnTo>
                <a:close/>
                <a:moveTo>
                  <a:pt x="54852" y="121609"/>
                </a:moveTo>
                <a:lnTo>
                  <a:pt x="58557" y="134023"/>
                </a:lnTo>
                <a:lnTo>
                  <a:pt x="44052" y="138646"/>
                </a:lnTo>
                <a:cubicBezTo>
                  <a:pt x="43356" y="136493"/>
                  <a:pt x="41867" y="132534"/>
                  <a:pt x="39904" y="127594"/>
                </a:cubicBezTo>
                <a:lnTo>
                  <a:pt x="39935" y="127562"/>
                </a:lnTo>
                <a:cubicBezTo>
                  <a:pt x="44306" y="125694"/>
                  <a:pt x="49436" y="123667"/>
                  <a:pt x="54852" y="121609"/>
                </a:cubicBezTo>
                <a:close/>
                <a:moveTo>
                  <a:pt x="209333" y="99250"/>
                </a:moveTo>
                <a:lnTo>
                  <a:pt x="229031" y="99504"/>
                </a:lnTo>
                <a:cubicBezTo>
                  <a:pt x="230140" y="104507"/>
                  <a:pt x="231438" y="110176"/>
                  <a:pt x="232895" y="116573"/>
                </a:cubicBezTo>
                <a:cubicBezTo>
                  <a:pt x="233782" y="120500"/>
                  <a:pt x="234383" y="123097"/>
                  <a:pt x="234447" y="123445"/>
                </a:cubicBezTo>
                <a:cubicBezTo>
                  <a:pt x="234732" y="124775"/>
                  <a:pt x="237012" y="131363"/>
                  <a:pt x="237962" y="134023"/>
                </a:cubicBezTo>
                <a:cubicBezTo>
                  <a:pt x="233592" y="135511"/>
                  <a:pt x="229538" y="137031"/>
                  <a:pt x="227701" y="138140"/>
                </a:cubicBezTo>
                <a:cubicBezTo>
                  <a:pt x="227385" y="138361"/>
                  <a:pt x="227068" y="138583"/>
                  <a:pt x="226783" y="138868"/>
                </a:cubicBezTo>
                <a:lnTo>
                  <a:pt x="219657" y="137538"/>
                </a:lnTo>
                <a:lnTo>
                  <a:pt x="216395" y="131869"/>
                </a:lnTo>
                <a:cubicBezTo>
                  <a:pt x="216364" y="131806"/>
                  <a:pt x="216300" y="131774"/>
                  <a:pt x="216237" y="131774"/>
                </a:cubicBezTo>
                <a:lnTo>
                  <a:pt x="210632" y="130444"/>
                </a:lnTo>
                <a:cubicBezTo>
                  <a:pt x="210613" y="130435"/>
                  <a:pt x="210592" y="130431"/>
                  <a:pt x="210569" y="130431"/>
                </a:cubicBezTo>
                <a:cubicBezTo>
                  <a:pt x="210515" y="130431"/>
                  <a:pt x="210455" y="130453"/>
                  <a:pt x="210410" y="130476"/>
                </a:cubicBezTo>
                <a:lnTo>
                  <a:pt x="208827" y="131838"/>
                </a:lnTo>
                <a:cubicBezTo>
                  <a:pt x="208795" y="131838"/>
                  <a:pt x="208763" y="131901"/>
                  <a:pt x="208732" y="131933"/>
                </a:cubicBezTo>
                <a:cubicBezTo>
                  <a:pt x="207465" y="130793"/>
                  <a:pt x="206546" y="129937"/>
                  <a:pt x="206293" y="129684"/>
                </a:cubicBezTo>
                <a:lnTo>
                  <a:pt x="205976" y="108434"/>
                </a:lnTo>
                <a:lnTo>
                  <a:pt x="207591" y="99250"/>
                </a:lnTo>
                <a:close/>
                <a:moveTo>
                  <a:pt x="172027" y="123635"/>
                </a:moveTo>
                <a:lnTo>
                  <a:pt x="176587" y="137380"/>
                </a:lnTo>
                <a:lnTo>
                  <a:pt x="170064" y="139121"/>
                </a:lnTo>
                <a:lnTo>
                  <a:pt x="167498" y="132629"/>
                </a:lnTo>
                <a:lnTo>
                  <a:pt x="165155" y="126676"/>
                </a:lnTo>
                <a:lnTo>
                  <a:pt x="172027" y="123635"/>
                </a:lnTo>
                <a:close/>
                <a:moveTo>
                  <a:pt x="37814" y="128512"/>
                </a:moveTo>
                <a:cubicBezTo>
                  <a:pt x="38954" y="131426"/>
                  <a:pt x="40030" y="134213"/>
                  <a:pt x="40822" y="136398"/>
                </a:cubicBezTo>
                <a:cubicBezTo>
                  <a:pt x="39777" y="136936"/>
                  <a:pt x="37497" y="137981"/>
                  <a:pt x="34425" y="139375"/>
                </a:cubicBezTo>
                <a:lnTo>
                  <a:pt x="31765" y="131204"/>
                </a:lnTo>
                <a:cubicBezTo>
                  <a:pt x="33697" y="130349"/>
                  <a:pt x="35628" y="129462"/>
                  <a:pt x="37624" y="128576"/>
                </a:cubicBezTo>
                <a:lnTo>
                  <a:pt x="37814" y="128512"/>
                </a:lnTo>
                <a:close/>
                <a:moveTo>
                  <a:pt x="210663" y="130951"/>
                </a:moveTo>
                <a:lnTo>
                  <a:pt x="216079" y="132218"/>
                </a:lnTo>
                <a:lnTo>
                  <a:pt x="219309" y="137760"/>
                </a:lnTo>
                <a:lnTo>
                  <a:pt x="218264" y="140040"/>
                </a:lnTo>
                <a:cubicBezTo>
                  <a:pt x="215445" y="137886"/>
                  <a:pt x="211613" y="134529"/>
                  <a:pt x="209048" y="132218"/>
                </a:cubicBezTo>
                <a:cubicBezTo>
                  <a:pt x="209080" y="132218"/>
                  <a:pt x="209080" y="132186"/>
                  <a:pt x="209112" y="132186"/>
                </a:cubicBezTo>
                <a:lnTo>
                  <a:pt x="210663" y="130951"/>
                </a:lnTo>
                <a:close/>
                <a:moveTo>
                  <a:pt x="251326" y="132186"/>
                </a:moveTo>
                <a:lnTo>
                  <a:pt x="240464" y="142320"/>
                </a:lnTo>
                <a:cubicBezTo>
                  <a:pt x="240401" y="140083"/>
                  <a:pt x="240150" y="137752"/>
                  <a:pt x="239586" y="135920"/>
                </a:cubicBezTo>
                <a:lnTo>
                  <a:pt x="239586" y="135920"/>
                </a:lnTo>
                <a:cubicBezTo>
                  <a:pt x="243922" y="134464"/>
                  <a:pt x="248510" y="133040"/>
                  <a:pt x="251326" y="132186"/>
                </a:cubicBezTo>
                <a:close/>
                <a:moveTo>
                  <a:pt x="219689" y="138013"/>
                </a:moveTo>
                <a:lnTo>
                  <a:pt x="226371" y="139280"/>
                </a:lnTo>
                <a:cubicBezTo>
                  <a:pt x="225516" y="140072"/>
                  <a:pt x="224408" y="141243"/>
                  <a:pt x="223109" y="142700"/>
                </a:cubicBezTo>
                <a:cubicBezTo>
                  <a:pt x="221526" y="142035"/>
                  <a:pt x="220037" y="141243"/>
                  <a:pt x="218612" y="140325"/>
                </a:cubicBezTo>
                <a:lnTo>
                  <a:pt x="219689" y="138013"/>
                </a:lnTo>
                <a:close/>
                <a:moveTo>
                  <a:pt x="31321" y="131394"/>
                </a:moveTo>
                <a:lnTo>
                  <a:pt x="33982" y="139565"/>
                </a:lnTo>
                <a:cubicBezTo>
                  <a:pt x="31860" y="140515"/>
                  <a:pt x="29421" y="141592"/>
                  <a:pt x="26729" y="142795"/>
                </a:cubicBezTo>
                <a:lnTo>
                  <a:pt x="23911" y="134751"/>
                </a:lnTo>
                <a:lnTo>
                  <a:pt x="31321" y="131394"/>
                </a:lnTo>
                <a:close/>
                <a:moveTo>
                  <a:pt x="167182" y="133073"/>
                </a:moveTo>
                <a:lnTo>
                  <a:pt x="169652" y="139375"/>
                </a:lnTo>
                <a:lnTo>
                  <a:pt x="166643" y="142827"/>
                </a:lnTo>
                <a:lnTo>
                  <a:pt x="163540" y="139470"/>
                </a:lnTo>
                <a:lnTo>
                  <a:pt x="161956" y="137760"/>
                </a:lnTo>
                <a:lnTo>
                  <a:pt x="167182" y="133073"/>
                </a:lnTo>
                <a:close/>
                <a:moveTo>
                  <a:pt x="156319" y="106566"/>
                </a:moveTo>
                <a:lnTo>
                  <a:pt x="161956" y="111633"/>
                </a:lnTo>
                <a:lnTo>
                  <a:pt x="161956" y="115148"/>
                </a:lnTo>
                <a:lnTo>
                  <a:pt x="157808" y="113945"/>
                </a:lnTo>
                <a:lnTo>
                  <a:pt x="157713" y="113945"/>
                </a:lnTo>
                <a:lnTo>
                  <a:pt x="153342" y="114958"/>
                </a:lnTo>
                <a:cubicBezTo>
                  <a:pt x="153279" y="114958"/>
                  <a:pt x="153247" y="114990"/>
                  <a:pt x="153216" y="115053"/>
                </a:cubicBezTo>
                <a:lnTo>
                  <a:pt x="150239" y="119202"/>
                </a:lnTo>
                <a:lnTo>
                  <a:pt x="141308" y="124649"/>
                </a:lnTo>
                <a:cubicBezTo>
                  <a:pt x="141245" y="124680"/>
                  <a:pt x="141213" y="124775"/>
                  <a:pt x="141213" y="124839"/>
                </a:cubicBezTo>
                <a:lnTo>
                  <a:pt x="141213" y="130634"/>
                </a:lnTo>
                <a:lnTo>
                  <a:pt x="127690" y="142890"/>
                </a:lnTo>
                <a:lnTo>
                  <a:pt x="114484" y="131711"/>
                </a:lnTo>
                <a:lnTo>
                  <a:pt x="154451" y="110239"/>
                </a:lnTo>
                <a:cubicBezTo>
                  <a:pt x="154514" y="110208"/>
                  <a:pt x="154546" y="110176"/>
                  <a:pt x="154546" y="110113"/>
                </a:cubicBezTo>
                <a:lnTo>
                  <a:pt x="156319" y="106566"/>
                </a:lnTo>
                <a:close/>
                <a:moveTo>
                  <a:pt x="182731" y="118885"/>
                </a:moveTo>
                <a:cubicBezTo>
                  <a:pt x="185550" y="121292"/>
                  <a:pt x="192517" y="127182"/>
                  <a:pt x="204393" y="137316"/>
                </a:cubicBezTo>
                <a:cubicBezTo>
                  <a:pt x="204900" y="137728"/>
                  <a:pt x="205406" y="138140"/>
                  <a:pt x="205913" y="138551"/>
                </a:cubicBezTo>
                <a:lnTo>
                  <a:pt x="205691" y="145582"/>
                </a:lnTo>
                <a:lnTo>
                  <a:pt x="180863" y="123034"/>
                </a:lnTo>
                <a:lnTo>
                  <a:pt x="179469" y="120342"/>
                </a:lnTo>
                <a:lnTo>
                  <a:pt x="182731" y="118885"/>
                </a:lnTo>
                <a:close/>
                <a:moveTo>
                  <a:pt x="206293" y="130317"/>
                </a:moveTo>
                <a:cubicBezTo>
                  <a:pt x="207908" y="131838"/>
                  <a:pt x="214210" y="137538"/>
                  <a:pt x="218201" y="140578"/>
                </a:cubicBezTo>
                <a:cubicBezTo>
                  <a:pt x="219626" y="141560"/>
                  <a:pt x="221177" y="142383"/>
                  <a:pt x="222793" y="143048"/>
                </a:cubicBezTo>
                <a:cubicBezTo>
                  <a:pt x="222096" y="143840"/>
                  <a:pt x="221336" y="144663"/>
                  <a:pt x="220512" y="145614"/>
                </a:cubicBezTo>
                <a:cubicBezTo>
                  <a:pt x="215477" y="142890"/>
                  <a:pt x="210758" y="139660"/>
                  <a:pt x="206388" y="135955"/>
                </a:cubicBezTo>
                <a:lnTo>
                  <a:pt x="206293" y="130317"/>
                </a:lnTo>
                <a:close/>
                <a:moveTo>
                  <a:pt x="23499" y="134909"/>
                </a:moveTo>
                <a:lnTo>
                  <a:pt x="26318" y="142953"/>
                </a:lnTo>
                <a:lnTo>
                  <a:pt x="18939" y="146215"/>
                </a:lnTo>
                <a:lnTo>
                  <a:pt x="16025" y="138298"/>
                </a:lnTo>
                <a:cubicBezTo>
                  <a:pt x="18400" y="137221"/>
                  <a:pt x="20902" y="136081"/>
                  <a:pt x="23499" y="134909"/>
                </a:cubicBezTo>
                <a:close/>
                <a:moveTo>
                  <a:pt x="150872" y="140737"/>
                </a:moveTo>
                <a:lnTo>
                  <a:pt x="153152" y="143397"/>
                </a:lnTo>
                <a:lnTo>
                  <a:pt x="150017" y="146247"/>
                </a:lnTo>
                <a:lnTo>
                  <a:pt x="147737" y="143808"/>
                </a:lnTo>
                <a:lnTo>
                  <a:pt x="150872" y="140737"/>
                </a:lnTo>
                <a:close/>
                <a:moveTo>
                  <a:pt x="157776" y="133896"/>
                </a:moveTo>
                <a:lnTo>
                  <a:pt x="161481" y="137886"/>
                </a:lnTo>
                <a:lnTo>
                  <a:pt x="163096" y="139628"/>
                </a:lnTo>
                <a:lnTo>
                  <a:pt x="156224" y="146247"/>
                </a:lnTo>
                <a:lnTo>
                  <a:pt x="151189" y="140388"/>
                </a:lnTo>
                <a:lnTo>
                  <a:pt x="157776" y="133896"/>
                </a:lnTo>
                <a:close/>
                <a:moveTo>
                  <a:pt x="40980" y="136778"/>
                </a:moveTo>
                <a:cubicBezTo>
                  <a:pt x="41456" y="137981"/>
                  <a:pt x="41867" y="139216"/>
                  <a:pt x="42216" y="140452"/>
                </a:cubicBezTo>
                <a:cubicBezTo>
                  <a:pt x="42437" y="141528"/>
                  <a:pt x="42437" y="142605"/>
                  <a:pt x="42311" y="143713"/>
                </a:cubicBezTo>
                <a:lnTo>
                  <a:pt x="36673" y="146310"/>
                </a:lnTo>
                <a:lnTo>
                  <a:pt x="34552" y="139818"/>
                </a:lnTo>
                <a:cubicBezTo>
                  <a:pt x="38257" y="138140"/>
                  <a:pt x="40094" y="137253"/>
                  <a:pt x="40980" y="136778"/>
                </a:cubicBezTo>
                <a:close/>
                <a:moveTo>
                  <a:pt x="94755" y="130064"/>
                </a:moveTo>
                <a:lnTo>
                  <a:pt x="94755" y="130381"/>
                </a:lnTo>
                <a:lnTo>
                  <a:pt x="91303" y="147197"/>
                </a:lnTo>
                <a:lnTo>
                  <a:pt x="89307" y="147545"/>
                </a:lnTo>
                <a:lnTo>
                  <a:pt x="88927" y="144663"/>
                </a:lnTo>
                <a:cubicBezTo>
                  <a:pt x="88896" y="144663"/>
                  <a:pt x="88896" y="144632"/>
                  <a:pt x="88896" y="144600"/>
                </a:cubicBezTo>
                <a:lnTo>
                  <a:pt x="83892" y="134434"/>
                </a:lnTo>
                <a:lnTo>
                  <a:pt x="94755" y="130064"/>
                </a:lnTo>
                <a:close/>
                <a:moveTo>
                  <a:pt x="239166" y="136050"/>
                </a:moveTo>
                <a:cubicBezTo>
                  <a:pt x="239767" y="137950"/>
                  <a:pt x="239989" y="140483"/>
                  <a:pt x="240052" y="142763"/>
                </a:cubicBezTo>
                <a:cubicBezTo>
                  <a:pt x="240052" y="142795"/>
                  <a:pt x="240052" y="142795"/>
                  <a:pt x="240052" y="142827"/>
                </a:cubicBezTo>
                <a:cubicBezTo>
                  <a:pt x="240116" y="144695"/>
                  <a:pt x="240052" y="146564"/>
                  <a:pt x="239862" y="148432"/>
                </a:cubicBezTo>
                <a:cubicBezTo>
                  <a:pt x="239356" y="148305"/>
                  <a:pt x="238152" y="147957"/>
                  <a:pt x="236537" y="147450"/>
                </a:cubicBezTo>
                <a:cubicBezTo>
                  <a:pt x="236537" y="147419"/>
                  <a:pt x="236537" y="147419"/>
                  <a:pt x="236537" y="147387"/>
                </a:cubicBezTo>
                <a:lnTo>
                  <a:pt x="235777" y="140990"/>
                </a:lnTo>
                <a:cubicBezTo>
                  <a:pt x="235763" y="140847"/>
                  <a:pt x="235658" y="140782"/>
                  <a:pt x="235554" y="140782"/>
                </a:cubicBezTo>
                <a:cubicBezTo>
                  <a:pt x="235427" y="140782"/>
                  <a:pt x="235299" y="140879"/>
                  <a:pt x="235334" y="141053"/>
                </a:cubicBezTo>
                <a:lnTo>
                  <a:pt x="236062" y="147292"/>
                </a:lnTo>
                <a:cubicBezTo>
                  <a:pt x="233117" y="146374"/>
                  <a:pt x="228968" y="145012"/>
                  <a:pt x="225358" y="143587"/>
                </a:cubicBezTo>
                <a:cubicBezTo>
                  <a:pt x="227068" y="141718"/>
                  <a:pt x="228303" y="140452"/>
                  <a:pt x="228905" y="140103"/>
                </a:cubicBezTo>
                <a:cubicBezTo>
                  <a:pt x="230678" y="139058"/>
                  <a:pt x="234764" y="137538"/>
                  <a:pt x="239166" y="136050"/>
                </a:cubicBezTo>
                <a:close/>
                <a:moveTo>
                  <a:pt x="58557" y="135004"/>
                </a:moveTo>
                <a:lnTo>
                  <a:pt x="60932" y="145550"/>
                </a:lnTo>
                <a:lnTo>
                  <a:pt x="58082" y="146374"/>
                </a:lnTo>
                <a:lnTo>
                  <a:pt x="49563" y="148749"/>
                </a:lnTo>
                <a:lnTo>
                  <a:pt x="47599" y="141845"/>
                </a:lnTo>
                <a:cubicBezTo>
                  <a:pt x="47568" y="141782"/>
                  <a:pt x="47504" y="141718"/>
                  <a:pt x="47441" y="141687"/>
                </a:cubicBezTo>
                <a:lnTo>
                  <a:pt x="44654" y="141212"/>
                </a:lnTo>
                <a:cubicBezTo>
                  <a:pt x="44622" y="140768"/>
                  <a:pt x="44559" y="140388"/>
                  <a:pt x="44464" y="140008"/>
                </a:cubicBezTo>
                <a:cubicBezTo>
                  <a:pt x="44464" y="139881"/>
                  <a:pt x="44401" y="139723"/>
                  <a:pt x="44337" y="139501"/>
                </a:cubicBezTo>
                <a:lnTo>
                  <a:pt x="58557" y="135004"/>
                </a:lnTo>
                <a:close/>
                <a:moveTo>
                  <a:pt x="34140" y="140008"/>
                </a:moveTo>
                <a:lnTo>
                  <a:pt x="36262" y="146500"/>
                </a:lnTo>
                <a:lnTo>
                  <a:pt x="29200" y="149762"/>
                </a:lnTo>
                <a:lnTo>
                  <a:pt x="26919" y="143238"/>
                </a:lnTo>
                <a:cubicBezTo>
                  <a:pt x="29865" y="141908"/>
                  <a:pt x="32240" y="140863"/>
                  <a:pt x="34140" y="140008"/>
                </a:cubicBezTo>
                <a:close/>
                <a:moveTo>
                  <a:pt x="15614" y="138520"/>
                </a:moveTo>
                <a:lnTo>
                  <a:pt x="18527" y="146405"/>
                </a:lnTo>
                <a:lnTo>
                  <a:pt x="9565" y="150332"/>
                </a:lnTo>
                <a:lnTo>
                  <a:pt x="6620" y="142637"/>
                </a:lnTo>
                <a:cubicBezTo>
                  <a:pt x="9248" y="141433"/>
                  <a:pt x="12288" y="140040"/>
                  <a:pt x="15614" y="138520"/>
                </a:cubicBezTo>
                <a:close/>
                <a:moveTo>
                  <a:pt x="175954" y="147197"/>
                </a:moveTo>
                <a:lnTo>
                  <a:pt x="176714" y="149572"/>
                </a:lnTo>
                <a:lnTo>
                  <a:pt x="173167" y="150681"/>
                </a:lnTo>
                <a:lnTo>
                  <a:pt x="172724" y="147957"/>
                </a:lnTo>
                <a:lnTo>
                  <a:pt x="175954" y="147197"/>
                </a:lnTo>
                <a:close/>
                <a:moveTo>
                  <a:pt x="103337" y="144917"/>
                </a:moveTo>
                <a:lnTo>
                  <a:pt x="106124" y="145994"/>
                </a:lnTo>
                <a:lnTo>
                  <a:pt x="106757" y="150712"/>
                </a:lnTo>
                <a:lnTo>
                  <a:pt x="106757" y="150712"/>
                </a:lnTo>
                <a:lnTo>
                  <a:pt x="103337" y="150206"/>
                </a:lnTo>
                <a:lnTo>
                  <a:pt x="103337" y="144917"/>
                </a:lnTo>
                <a:close/>
                <a:moveTo>
                  <a:pt x="83449" y="134593"/>
                </a:moveTo>
                <a:lnTo>
                  <a:pt x="88452" y="144790"/>
                </a:lnTo>
                <a:lnTo>
                  <a:pt x="88864" y="147640"/>
                </a:lnTo>
                <a:lnTo>
                  <a:pt x="82055" y="148812"/>
                </a:lnTo>
                <a:lnTo>
                  <a:pt x="82024" y="148844"/>
                </a:lnTo>
                <a:lnTo>
                  <a:pt x="78825" y="150174"/>
                </a:lnTo>
                <a:lnTo>
                  <a:pt x="74138" y="150712"/>
                </a:lnTo>
                <a:lnTo>
                  <a:pt x="71161" y="139533"/>
                </a:lnTo>
                <a:lnTo>
                  <a:pt x="83449" y="134593"/>
                </a:lnTo>
                <a:close/>
                <a:moveTo>
                  <a:pt x="42216" y="144252"/>
                </a:moveTo>
                <a:lnTo>
                  <a:pt x="42216" y="144252"/>
                </a:lnTo>
                <a:cubicBezTo>
                  <a:pt x="41709" y="146564"/>
                  <a:pt x="40379" y="148780"/>
                  <a:pt x="38130" y="150776"/>
                </a:cubicBezTo>
                <a:lnTo>
                  <a:pt x="36832" y="146754"/>
                </a:lnTo>
                <a:lnTo>
                  <a:pt x="42216" y="144252"/>
                </a:lnTo>
                <a:close/>
                <a:moveTo>
                  <a:pt x="200371" y="141370"/>
                </a:moveTo>
                <a:lnTo>
                  <a:pt x="205691" y="146184"/>
                </a:lnTo>
                <a:lnTo>
                  <a:pt x="205533" y="151757"/>
                </a:lnTo>
                <a:lnTo>
                  <a:pt x="197362" y="145297"/>
                </a:lnTo>
                <a:lnTo>
                  <a:pt x="200371" y="141370"/>
                </a:lnTo>
                <a:close/>
                <a:moveTo>
                  <a:pt x="179026" y="143080"/>
                </a:moveTo>
                <a:lnTo>
                  <a:pt x="179818" y="148305"/>
                </a:lnTo>
                <a:lnTo>
                  <a:pt x="177126" y="149414"/>
                </a:lnTo>
                <a:lnTo>
                  <a:pt x="176334" y="146849"/>
                </a:lnTo>
                <a:cubicBezTo>
                  <a:pt x="176307" y="146766"/>
                  <a:pt x="176208" y="146684"/>
                  <a:pt x="176120" y="146684"/>
                </a:cubicBezTo>
                <a:cubicBezTo>
                  <a:pt x="176107" y="146684"/>
                  <a:pt x="176093" y="146686"/>
                  <a:pt x="176081" y="146690"/>
                </a:cubicBezTo>
                <a:lnTo>
                  <a:pt x="172439" y="147577"/>
                </a:lnTo>
                <a:cubicBezTo>
                  <a:pt x="172312" y="147577"/>
                  <a:pt x="172249" y="147704"/>
                  <a:pt x="172249" y="147830"/>
                </a:cubicBezTo>
                <a:lnTo>
                  <a:pt x="172755" y="150839"/>
                </a:lnTo>
                <a:lnTo>
                  <a:pt x="169652" y="151821"/>
                </a:lnTo>
                <a:lnTo>
                  <a:pt x="167752" y="145867"/>
                </a:lnTo>
                <a:lnTo>
                  <a:pt x="179026" y="143080"/>
                </a:lnTo>
                <a:close/>
                <a:moveTo>
                  <a:pt x="69768" y="126992"/>
                </a:moveTo>
                <a:lnTo>
                  <a:pt x="73473" y="138108"/>
                </a:lnTo>
                <a:lnTo>
                  <a:pt x="70813" y="139185"/>
                </a:lnTo>
                <a:cubicBezTo>
                  <a:pt x="70718" y="139216"/>
                  <a:pt x="70654" y="139343"/>
                  <a:pt x="70686" y="139470"/>
                </a:cubicBezTo>
                <a:lnTo>
                  <a:pt x="73695" y="150776"/>
                </a:lnTo>
                <a:lnTo>
                  <a:pt x="63339" y="151979"/>
                </a:lnTo>
                <a:lnTo>
                  <a:pt x="59349" y="134276"/>
                </a:lnTo>
                <a:cubicBezTo>
                  <a:pt x="59317" y="134149"/>
                  <a:pt x="59254" y="134054"/>
                  <a:pt x="59127" y="133991"/>
                </a:cubicBezTo>
                <a:cubicBezTo>
                  <a:pt x="59095" y="133959"/>
                  <a:pt x="59064" y="133959"/>
                  <a:pt x="59000" y="133959"/>
                </a:cubicBezTo>
                <a:lnTo>
                  <a:pt x="58113" y="130919"/>
                </a:lnTo>
                <a:lnTo>
                  <a:pt x="69768" y="126992"/>
                </a:lnTo>
                <a:close/>
                <a:moveTo>
                  <a:pt x="225009" y="143967"/>
                </a:moveTo>
                <a:cubicBezTo>
                  <a:pt x="230995" y="146342"/>
                  <a:pt x="238374" y="148495"/>
                  <a:pt x="239767" y="148907"/>
                </a:cubicBezTo>
                <a:lnTo>
                  <a:pt x="238754" y="152517"/>
                </a:lnTo>
                <a:lnTo>
                  <a:pt x="236569" y="152011"/>
                </a:lnTo>
                <a:cubicBezTo>
                  <a:pt x="231723" y="150744"/>
                  <a:pt x="227036" y="148970"/>
                  <a:pt x="222571" y="146722"/>
                </a:cubicBezTo>
                <a:cubicBezTo>
                  <a:pt x="223458" y="145709"/>
                  <a:pt x="224281" y="144790"/>
                  <a:pt x="225009" y="143967"/>
                </a:cubicBezTo>
                <a:close/>
                <a:moveTo>
                  <a:pt x="61027" y="145994"/>
                </a:moveTo>
                <a:lnTo>
                  <a:pt x="62452" y="152264"/>
                </a:lnTo>
                <a:lnTo>
                  <a:pt x="60647" y="152929"/>
                </a:lnTo>
                <a:lnTo>
                  <a:pt x="58462" y="146722"/>
                </a:lnTo>
                <a:lnTo>
                  <a:pt x="61027" y="145994"/>
                </a:lnTo>
                <a:close/>
                <a:moveTo>
                  <a:pt x="153437" y="143745"/>
                </a:moveTo>
                <a:lnTo>
                  <a:pt x="155876" y="146564"/>
                </a:lnTo>
                <a:lnTo>
                  <a:pt x="149099" y="153087"/>
                </a:lnTo>
                <a:lnTo>
                  <a:pt x="144095" y="147419"/>
                </a:lnTo>
                <a:lnTo>
                  <a:pt x="147420" y="144125"/>
                </a:lnTo>
                <a:lnTo>
                  <a:pt x="149859" y="146754"/>
                </a:lnTo>
                <a:cubicBezTo>
                  <a:pt x="149890" y="146785"/>
                  <a:pt x="149954" y="146817"/>
                  <a:pt x="150017" y="146817"/>
                </a:cubicBezTo>
                <a:cubicBezTo>
                  <a:pt x="150080" y="146817"/>
                  <a:pt x="150144" y="146785"/>
                  <a:pt x="150175" y="146754"/>
                </a:cubicBezTo>
                <a:lnTo>
                  <a:pt x="153437" y="143745"/>
                </a:lnTo>
                <a:close/>
                <a:moveTo>
                  <a:pt x="179026" y="120532"/>
                </a:moveTo>
                <a:lnTo>
                  <a:pt x="180483" y="123287"/>
                </a:lnTo>
                <a:cubicBezTo>
                  <a:pt x="180483" y="123319"/>
                  <a:pt x="180514" y="123350"/>
                  <a:pt x="180514" y="123350"/>
                </a:cubicBezTo>
                <a:lnTo>
                  <a:pt x="200023" y="141085"/>
                </a:lnTo>
                <a:lnTo>
                  <a:pt x="196982" y="145012"/>
                </a:lnTo>
                <a:lnTo>
                  <a:pt x="188558" y="138330"/>
                </a:lnTo>
                <a:cubicBezTo>
                  <a:pt x="188513" y="138307"/>
                  <a:pt x="188469" y="138297"/>
                  <a:pt x="188427" y="138297"/>
                </a:cubicBezTo>
                <a:cubicBezTo>
                  <a:pt x="188350" y="138297"/>
                  <a:pt x="188283" y="138332"/>
                  <a:pt x="188242" y="138393"/>
                </a:cubicBezTo>
                <a:cubicBezTo>
                  <a:pt x="188147" y="138488"/>
                  <a:pt x="188178" y="138615"/>
                  <a:pt x="188273" y="138710"/>
                </a:cubicBezTo>
                <a:lnTo>
                  <a:pt x="205216" y="152106"/>
                </a:lnTo>
                <a:lnTo>
                  <a:pt x="199516" y="153151"/>
                </a:lnTo>
                <a:lnTo>
                  <a:pt x="184916" y="139406"/>
                </a:lnTo>
                <a:lnTo>
                  <a:pt x="183555" y="135701"/>
                </a:lnTo>
                <a:lnTo>
                  <a:pt x="176619" y="121609"/>
                </a:lnTo>
                <a:lnTo>
                  <a:pt x="179026" y="120532"/>
                </a:lnTo>
                <a:close/>
                <a:moveTo>
                  <a:pt x="206356" y="138900"/>
                </a:moveTo>
                <a:cubicBezTo>
                  <a:pt x="210283" y="142098"/>
                  <a:pt x="214495" y="144949"/>
                  <a:pt x="218961" y="147419"/>
                </a:cubicBezTo>
                <a:cubicBezTo>
                  <a:pt x="217472" y="149160"/>
                  <a:pt x="215825" y="151092"/>
                  <a:pt x="214084" y="153214"/>
                </a:cubicBezTo>
                <a:lnTo>
                  <a:pt x="206135" y="145994"/>
                </a:lnTo>
                <a:lnTo>
                  <a:pt x="206356" y="138900"/>
                </a:lnTo>
                <a:close/>
                <a:moveTo>
                  <a:pt x="284452" y="144822"/>
                </a:moveTo>
                <a:cubicBezTo>
                  <a:pt x="284357" y="145107"/>
                  <a:pt x="284262" y="145329"/>
                  <a:pt x="284199" y="145487"/>
                </a:cubicBezTo>
                <a:cubicBezTo>
                  <a:pt x="283661" y="146754"/>
                  <a:pt x="282330" y="149826"/>
                  <a:pt x="280779" y="153372"/>
                </a:cubicBezTo>
                <a:cubicBezTo>
                  <a:pt x="279379" y="153143"/>
                  <a:pt x="277967" y="153037"/>
                  <a:pt x="276549" y="153037"/>
                </a:cubicBezTo>
                <a:cubicBezTo>
                  <a:pt x="275817" y="153037"/>
                  <a:pt x="275083" y="153065"/>
                  <a:pt x="274350" y="153119"/>
                </a:cubicBezTo>
                <a:cubicBezTo>
                  <a:pt x="279544" y="151124"/>
                  <a:pt x="282425" y="148084"/>
                  <a:pt x="284452" y="144822"/>
                </a:cubicBezTo>
                <a:close/>
                <a:moveTo>
                  <a:pt x="18685" y="146880"/>
                </a:moveTo>
                <a:lnTo>
                  <a:pt x="20586" y="152074"/>
                </a:lnTo>
                <a:lnTo>
                  <a:pt x="16817" y="153404"/>
                </a:lnTo>
                <a:lnTo>
                  <a:pt x="14885" y="148495"/>
                </a:lnTo>
                <a:lnTo>
                  <a:pt x="17419" y="147387"/>
                </a:lnTo>
                <a:lnTo>
                  <a:pt x="18685" y="146880"/>
                </a:lnTo>
                <a:close/>
                <a:moveTo>
                  <a:pt x="258800" y="125979"/>
                </a:moveTo>
                <a:lnTo>
                  <a:pt x="264342" y="131236"/>
                </a:lnTo>
                <a:lnTo>
                  <a:pt x="253860" y="145519"/>
                </a:lnTo>
                <a:cubicBezTo>
                  <a:pt x="253828" y="145519"/>
                  <a:pt x="253828" y="145550"/>
                  <a:pt x="253797" y="145582"/>
                </a:cubicBezTo>
                <a:lnTo>
                  <a:pt x="251358" y="153752"/>
                </a:lnTo>
                <a:cubicBezTo>
                  <a:pt x="247399" y="153562"/>
                  <a:pt x="243884" y="153309"/>
                  <a:pt x="241921" y="153056"/>
                </a:cubicBezTo>
                <a:cubicBezTo>
                  <a:pt x="241382" y="152992"/>
                  <a:pt x="240464" y="152866"/>
                  <a:pt x="239197" y="152612"/>
                </a:cubicBezTo>
                <a:cubicBezTo>
                  <a:pt x="239799" y="150491"/>
                  <a:pt x="240211" y="148939"/>
                  <a:pt x="240242" y="148780"/>
                </a:cubicBezTo>
                <a:cubicBezTo>
                  <a:pt x="240464" y="146849"/>
                  <a:pt x="240527" y="144854"/>
                  <a:pt x="240496" y="142890"/>
                </a:cubicBezTo>
                <a:lnTo>
                  <a:pt x="252308" y="131869"/>
                </a:lnTo>
                <a:cubicBezTo>
                  <a:pt x="253448" y="131553"/>
                  <a:pt x="254113" y="131363"/>
                  <a:pt x="254145" y="131331"/>
                </a:cubicBezTo>
                <a:cubicBezTo>
                  <a:pt x="254398" y="131268"/>
                  <a:pt x="254588" y="131141"/>
                  <a:pt x="254715" y="130951"/>
                </a:cubicBezTo>
                <a:lnTo>
                  <a:pt x="258800" y="125979"/>
                </a:lnTo>
                <a:close/>
                <a:moveTo>
                  <a:pt x="118696" y="145550"/>
                </a:moveTo>
                <a:lnTo>
                  <a:pt x="125030" y="151029"/>
                </a:lnTo>
                <a:lnTo>
                  <a:pt x="122022" y="153879"/>
                </a:lnTo>
                <a:lnTo>
                  <a:pt x="116321" y="147830"/>
                </a:lnTo>
                <a:lnTo>
                  <a:pt x="118696" y="145550"/>
                </a:lnTo>
                <a:close/>
                <a:moveTo>
                  <a:pt x="91493" y="147640"/>
                </a:moveTo>
                <a:lnTo>
                  <a:pt x="93868" y="148020"/>
                </a:lnTo>
                <a:lnTo>
                  <a:pt x="94818" y="149572"/>
                </a:lnTo>
                <a:lnTo>
                  <a:pt x="91588" y="151282"/>
                </a:lnTo>
                <a:lnTo>
                  <a:pt x="85824" y="154481"/>
                </a:lnTo>
                <a:lnTo>
                  <a:pt x="82467" y="149224"/>
                </a:lnTo>
                <a:lnTo>
                  <a:pt x="91493" y="147640"/>
                </a:lnTo>
                <a:close/>
                <a:moveTo>
                  <a:pt x="28946" y="150396"/>
                </a:moveTo>
                <a:lnTo>
                  <a:pt x="30245" y="154069"/>
                </a:lnTo>
                <a:lnTo>
                  <a:pt x="27743" y="154956"/>
                </a:lnTo>
                <a:lnTo>
                  <a:pt x="26381" y="151631"/>
                </a:lnTo>
                <a:lnTo>
                  <a:pt x="28946" y="150396"/>
                </a:lnTo>
                <a:close/>
                <a:moveTo>
                  <a:pt x="218074" y="152042"/>
                </a:moveTo>
                <a:lnTo>
                  <a:pt x="223553" y="153594"/>
                </a:lnTo>
                <a:lnTo>
                  <a:pt x="222888" y="155938"/>
                </a:lnTo>
                <a:lnTo>
                  <a:pt x="216364" y="154037"/>
                </a:lnTo>
                <a:lnTo>
                  <a:pt x="218074" y="152042"/>
                </a:lnTo>
                <a:close/>
                <a:moveTo>
                  <a:pt x="95071" y="149952"/>
                </a:moveTo>
                <a:lnTo>
                  <a:pt x="99030" y="156381"/>
                </a:lnTo>
                <a:lnTo>
                  <a:pt x="99030" y="156381"/>
                </a:lnTo>
                <a:lnTo>
                  <a:pt x="95103" y="156254"/>
                </a:lnTo>
                <a:lnTo>
                  <a:pt x="92031" y="151567"/>
                </a:lnTo>
                <a:lnTo>
                  <a:pt x="95071" y="149952"/>
                </a:lnTo>
                <a:close/>
                <a:moveTo>
                  <a:pt x="57987" y="146849"/>
                </a:moveTo>
                <a:lnTo>
                  <a:pt x="60204" y="153119"/>
                </a:lnTo>
                <a:lnTo>
                  <a:pt x="55200" y="155019"/>
                </a:lnTo>
                <a:lnTo>
                  <a:pt x="51843" y="156634"/>
                </a:lnTo>
                <a:lnTo>
                  <a:pt x="49689" y="149160"/>
                </a:lnTo>
                <a:lnTo>
                  <a:pt x="57987" y="146849"/>
                </a:lnTo>
                <a:close/>
                <a:moveTo>
                  <a:pt x="221019" y="148527"/>
                </a:moveTo>
                <a:cubicBezTo>
                  <a:pt x="226435" y="151346"/>
                  <a:pt x="232198" y="153436"/>
                  <a:pt x="238152" y="154734"/>
                </a:cubicBezTo>
                <a:lnTo>
                  <a:pt x="237519" y="157046"/>
                </a:lnTo>
                <a:lnTo>
                  <a:pt x="218391" y="151662"/>
                </a:lnTo>
                <a:cubicBezTo>
                  <a:pt x="219309" y="150554"/>
                  <a:pt x="220196" y="149509"/>
                  <a:pt x="221019" y="148527"/>
                </a:cubicBezTo>
                <a:close/>
                <a:moveTo>
                  <a:pt x="104509" y="118790"/>
                </a:moveTo>
                <a:lnTo>
                  <a:pt x="105839" y="123382"/>
                </a:lnTo>
                <a:cubicBezTo>
                  <a:pt x="105839" y="123414"/>
                  <a:pt x="105870" y="123414"/>
                  <a:pt x="105902" y="123445"/>
                </a:cubicBezTo>
                <a:lnTo>
                  <a:pt x="109987" y="128259"/>
                </a:lnTo>
                <a:lnTo>
                  <a:pt x="107296" y="135480"/>
                </a:lnTo>
                <a:lnTo>
                  <a:pt x="105395" y="135004"/>
                </a:lnTo>
                <a:cubicBezTo>
                  <a:pt x="105364" y="134989"/>
                  <a:pt x="105332" y="134981"/>
                  <a:pt x="105300" y="134981"/>
                </a:cubicBezTo>
                <a:cubicBezTo>
                  <a:pt x="105269" y="134981"/>
                  <a:pt x="105237" y="134989"/>
                  <a:pt x="105205" y="135004"/>
                </a:cubicBezTo>
                <a:cubicBezTo>
                  <a:pt x="105142" y="135036"/>
                  <a:pt x="105110" y="135099"/>
                  <a:pt x="105110" y="135163"/>
                </a:cubicBezTo>
                <a:lnTo>
                  <a:pt x="102894" y="144537"/>
                </a:lnTo>
                <a:cubicBezTo>
                  <a:pt x="102862" y="144568"/>
                  <a:pt x="102862" y="144568"/>
                  <a:pt x="102894" y="144600"/>
                </a:cubicBezTo>
                <a:lnTo>
                  <a:pt x="102894" y="154101"/>
                </a:lnTo>
                <a:lnTo>
                  <a:pt x="100202" y="157394"/>
                </a:lnTo>
                <a:lnTo>
                  <a:pt x="95451" y="149731"/>
                </a:lnTo>
                <a:lnTo>
                  <a:pt x="97193" y="148812"/>
                </a:lnTo>
                <a:cubicBezTo>
                  <a:pt x="97256" y="148780"/>
                  <a:pt x="97320" y="148717"/>
                  <a:pt x="97320" y="148654"/>
                </a:cubicBezTo>
                <a:lnTo>
                  <a:pt x="97700" y="143935"/>
                </a:lnTo>
                <a:lnTo>
                  <a:pt x="100962" y="142542"/>
                </a:lnTo>
                <a:cubicBezTo>
                  <a:pt x="101234" y="142460"/>
                  <a:pt x="101108" y="142098"/>
                  <a:pt x="100887" y="142098"/>
                </a:cubicBezTo>
                <a:cubicBezTo>
                  <a:pt x="100851" y="142098"/>
                  <a:pt x="100812" y="142108"/>
                  <a:pt x="100772" y="142130"/>
                </a:cubicBezTo>
                <a:lnTo>
                  <a:pt x="97415" y="143555"/>
                </a:lnTo>
                <a:cubicBezTo>
                  <a:pt x="97320" y="143587"/>
                  <a:pt x="97256" y="143682"/>
                  <a:pt x="97256" y="143745"/>
                </a:cubicBezTo>
                <a:lnTo>
                  <a:pt x="96876" y="148495"/>
                </a:lnTo>
                <a:lnTo>
                  <a:pt x="95230" y="149350"/>
                </a:lnTo>
                <a:lnTo>
                  <a:pt x="94216" y="147704"/>
                </a:lnTo>
                <a:cubicBezTo>
                  <a:pt x="94153" y="147672"/>
                  <a:pt x="94121" y="147609"/>
                  <a:pt x="94058" y="147609"/>
                </a:cubicBezTo>
                <a:lnTo>
                  <a:pt x="91746" y="147229"/>
                </a:lnTo>
                <a:lnTo>
                  <a:pt x="95198" y="130444"/>
                </a:lnTo>
                <a:cubicBezTo>
                  <a:pt x="95198" y="130412"/>
                  <a:pt x="95198" y="130412"/>
                  <a:pt x="95198" y="130381"/>
                </a:cubicBezTo>
                <a:lnTo>
                  <a:pt x="95166" y="129842"/>
                </a:lnTo>
                <a:cubicBezTo>
                  <a:pt x="95198" y="129779"/>
                  <a:pt x="95198" y="129716"/>
                  <a:pt x="95166" y="129652"/>
                </a:cubicBezTo>
                <a:cubicBezTo>
                  <a:pt x="95166" y="129621"/>
                  <a:pt x="95166" y="129621"/>
                  <a:pt x="95135" y="129589"/>
                </a:cubicBezTo>
                <a:lnTo>
                  <a:pt x="94913" y="125630"/>
                </a:lnTo>
                <a:cubicBezTo>
                  <a:pt x="94913" y="125599"/>
                  <a:pt x="94913" y="125567"/>
                  <a:pt x="94881" y="125535"/>
                </a:cubicBezTo>
                <a:lnTo>
                  <a:pt x="92031" y="120373"/>
                </a:lnTo>
                <a:lnTo>
                  <a:pt x="104509" y="118790"/>
                </a:lnTo>
                <a:close/>
                <a:moveTo>
                  <a:pt x="157744" y="114420"/>
                </a:moveTo>
                <a:lnTo>
                  <a:pt x="161988" y="115655"/>
                </a:lnTo>
                <a:lnTo>
                  <a:pt x="162463" y="117492"/>
                </a:lnTo>
                <a:lnTo>
                  <a:pt x="164585" y="126454"/>
                </a:lnTo>
                <a:lnTo>
                  <a:pt x="147262" y="143618"/>
                </a:lnTo>
                <a:lnTo>
                  <a:pt x="136178" y="154639"/>
                </a:lnTo>
                <a:lnTo>
                  <a:pt x="130826" y="159136"/>
                </a:lnTo>
                <a:lnTo>
                  <a:pt x="129242" y="154132"/>
                </a:lnTo>
                <a:cubicBezTo>
                  <a:pt x="129242" y="154101"/>
                  <a:pt x="129211" y="154069"/>
                  <a:pt x="129179" y="154037"/>
                </a:cubicBezTo>
                <a:lnTo>
                  <a:pt x="125695" y="151029"/>
                </a:lnTo>
                <a:lnTo>
                  <a:pt x="130984" y="146025"/>
                </a:lnTo>
                <a:cubicBezTo>
                  <a:pt x="131016" y="145962"/>
                  <a:pt x="131047" y="145930"/>
                  <a:pt x="131047" y="145867"/>
                </a:cubicBezTo>
                <a:cubicBezTo>
                  <a:pt x="131047" y="145772"/>
                  <a:pt x="131016" y="145709"/>
                  <a:pt x="130984" y="145677"/>
                </a:cubicBezTo>
                <a:lnTo>
                  <a:pt x="128007" y="143175"/>
                </a:lnTo>
                <a:lnTo>
                  <a:pt x="141561" y="130919"/>
                </a:lnTo>
                <a:cubicBezTo>
                  <a:pt x="141625" y="130856"/>
                  <a:pt x="141625" y="130793"/>
                  <a:pt x="141625" y="130729"/>
                </a:cubicBezTo>
                <a:lnTo>
                  <a:pt x="141625" y="124965"/>
                </a:lnTo>
                <a:lnTo>
                  <a:pt x="150524" y="119582"/>
                </a:lnTo>
                <a:cubicBezTo>
                  <a:pt x="150555" y="119550"/>
                  <a:pt x="150555" y="119550"/>
                  <a:pt x="150587" y="119518"/>
                </a:cubicBezTo>
                <a:lnTo>
                  <a:pt x="153532" y="115370"/>
                </a:lnTo>
                <a:lnTo>
                  <a:pt x="157744" y="114420"/>
                </a:lnTo>
                <a:close/>
                <a:moveTo>
                  <a:pt x="36420" y="146944"/>
                </a:moveTo>
                <a:lnTo>
                  <a:pt x="37750" y="151092"/>
                </a:lnTo>
                <a:cubicBezTo>
                  <a:pt x="37592" y="151251"/>
                  <a:pt x="37402" y="151409"/>
                  <a:pt x="37212" y="151567"/>
                </a:cubicBezTo>
                <a:cubicBezTo>
                  <a:pt x="34995" y="153341"/>
                  <a:pt x="33760" y="155684"/>
                  <a:pt x="33443" y="159295"/>
                </a:cubicBezTo>
                <a:lnTo>
                  <a:pt x="32652" y="159580"/>
                </a:lnTo>
                <a:lnTo>
                  <a:pt x="29358" y="150206"/>
                </a:lnTo>
                <a:lnTo>
                  <a:pt x="36420" y="146944"/>
                </a:lnTo>
                <a:close/>
                <a:moveTo>
                  <a:pt x="181021" y="153721"/>
                </a:moveTo>
                <a:lnTo>
                  <a:pt x="182003" y="157394"/>
                </a:lnTo>
                <a:lnTo>
                  <a:pt x="172217" y="159928"/>
                </a:lnTo>
                <a:lnTo>
                  <a:pt x="171077" y="156381"/>
                </a:lnTo>
                <a:lnTo>
                  <a:pt x="181021" y="153721"/>
                </a:lnTo>
                <a:close/>
                <a:moveTo>
                  <a:pt x="223996" y="153721"/>
                </a:moveTo>
                <a:lnTo>
                  <a:pt x="237392" y="157489"/>
                </a:lnTo>
                <a:cubicBezTo>
                  <a:pt x="237170" y="158313"/>
                  <a:pt x="236949" y="159136"/>
                  <a:pt x="236727" y="159928"/>
                </a:cubicBezTo>
                <a:lnTo>
                  <a:pt x="223331" y="156064"/>
                </a:lnTo>
                <a:lnTo>
                  <a:pt x="223996" y="153721"/>
                </a:lnTo>
                <a:close/>
                <a:moveTo>
                  <a:pt x="91619" y="151789"/>
                </a:moveTo>
                <a:lnTo>
                  <a:pt x="94660" y="156381"/>
                </a:lnTo>
                <a:lnTo>
                  <a:pt x="86806" y="160245"/>
                </a:lnTo>
                <a:lnTo>
                  <a:pt x="84209" y="156634"/>
                </a:lnTo>
                <a:lnTo>
                  <a:pt x="85887" y="154988"/>
                </a:lnTo>
                <a:lnTo>
                  <a:pt x="91619" y="151789"/>
                </a:lnTo>
                <a:close/>
                <a:moveTo>
                  <a:pt x="143747" y="147767"/>
                </a:moveTo>
                <a:lnTo>
                  <a:pt x="148750" y="153404"/>
                </a:lnTo>
                <a:lnTo>
                  <a:pt x="143557" y="158439"/>
                </a:lnTo>
                <a:cubicBezTo>
                  <a:pt x="143520" y="158415"/>
                  <a:pt x="143484" y="158405"/>
                  <a:pt x="143449" y="158405"/>
                </a:cubicBezTo>
                <a:cubicBezTo>
                  <a:pt x="143394" y="158405"/>
                  <a:pt x="143342" y="158432"/>
                  <a:pt x="143303" y="158471"/>
                </a:cubicBezTo>
                <a:cubicBezTo>
                  <a:pt x="143240" y="158534"/>
                  <a:pt x="143208" y="158629"/>
                  <a:pt x="143240" y="158724"/>
                </a:cubicBezTo>
                <a:lnTo>
                  <a:pt x="141466" y="160435"/>
                </a:lnTo>
                <a:lnTo>
                  <a:pt x="136621" y="154829"/>
                </a:lnTo>
                <a:lnTo>
                  <a:pt x="143747" y="147767"/>
                </a:lnTo>
                <a:close/>
                <a:moveTo>
                  <a:pt x="4181" y="0"/>
                </a:moveTo>
                <a:lnTo>
                  <a:pt x="8615" y="918"/>
                </a:lnTo>
                <a:lnTo>
                  <a:pt x="7285" y="7917"/>
                </a:lnTo>
                <a:lnTo>
                  <a:pt x="2756" y="10102"/>
                </a:lnTo>
                <a:lnTo>
                  <a:pt x="1" y="9564"/>
                </a:lnTo>
                <a:lnTo>
                  <a:pt x="1" y="10007"/>
                </a:lnTo>
                <a:lnTo>
                  <a:pt x="2534" y="10514"/>
                </a:lnTo>
                <a:lnTo>
                  <a:pt x="2059" y="14378"/>
                </a:lnTo>
                <a:lnTo>
                  <a:pt x="1" y="13871"/>
                </a:lnTo>
                <a:lnTo>
                  <a:pt x="1" y="14346"/>
                </a:lnTo>
                <a:lnTo>
                  <a:pt x="571" y="14473"/>
                </a:lnTo>
                <a:lnTo>
                  <a:pt x="1" y="20648"/>
                </a:lnTo>
                <a:lnTo>
                  <a:pt x="1" y="25525"/>
                </a:lnTo>
                <a:lnTo>
                  <a:pt x="381" y="21345"/>
                </a:lnTo>
                <a:lnTo>
                  <a:pt x="8393" y="22928"/>
                </a:lnTo>
                <a:lnTo>
                  <a:pt x="7696" y="30782"/>
                </a:lnTo>
                <a:lnTo>
                  <a:pt x="1" y="30497"/>
                </a:lnTo>
                <a:lnTo>
                  <a:pt x="1" y="30972"/>
                </a:lnTo>
                <a:lnTo>
                  <a:pt x="7918" y="31226"/>
                </a:lnTo>
                <a:lnTo>
                  <a:pt x="16247" y="31099"/>
                </a:lnTo>
                <a:lnTo>
                  <a:pt x="17640" y="39998"/>
                </a:lnTo>
                <a:cubicBezTo>
                  <a:pt x="11370" y="39491"/>
                  <a:pt x="4624" y="37591"/>
                  <a:pt x="1" y="36071"/>
                </a:cubicBezTo>
                <a:lnTo>
                  <a:pt x="1" y="38478"/>
                </a:lnTo>
                <a:cubicBezTo>
                  <a:pt x="1077" y="38826"/>
                  <a:pt x="2249" y="39206"/>
                  <a:pt x="3516" y="39554"/>
                </a:cubicBezTo>
                <a:cubicBezTo>
                  <a:pt x="10230" y="41486"/>
                  <a:pt x="16089" y="42468"/>
                  <a:pt x="20839" y="42468"/>
                </a:cubicBezTo>
                <a:cubicBezTo>
                  <a:pt x="21567" y="42468"/>
                  <a:pt x="22264" y="42468"/>
                  <a:pt x="22929" y="42405"/>
                </a:cubicBezTo>
                <a:cubicBezTo>
                  <a:pt x="24734" y="42246"/>
                  <a:pt x="26508" y="41961"/>
                  <a:pt x="28281" y="41518"/>
                </a:cubicBezTo>
                <a:lnTo>
                  <a:pt x="35628" y="43291"/>
                </a:lnTo>
                <a:lnTo>
                  <a:pt x="34837" y="48232"/>
                </a:lnTo>
                <a:cubicBezTo>
                  <a:pt x="31765" y="47567"/>
                  <a:pt x="28155" y="46617"/>
                  <a:pt x="28091" y="46585"/>
                </a:cubicBezTo>
                <a:lnTo>
                  <a:pt x="28059" y="46585"/>
                </a:lnTo>
                <a:lnTo>
                  <a:pt x="21536" y="46142"/>
                </a:lnTo>
                <a:lnTo>
                  <a:pt x="21441" y="46142"/>
                </a:lnTo>
                <a:lnTo>
                  <a:pt x="4846" y="52602"/>
                </a:lnTo>
                <a:lnTo>
                  <a:pt x="1" y="47345"/>
                </a:lnTo>
                <a:lnTo>
                  <a:pt x="1" y="48010"/>
                </a:lnTo>
                <a:lnTo>
                  <a:pt x="4561" y="52950"/>
                </a:lnTo>
                <a:lnTo>
                  <a:pt x="4339" y="57796"/>
                </a:lnTo>
                <a:cubicBezTo>
                  <a:pt x="4339" y="57827"/>
                  <a:pt x="4339" y="57859"/>
                  <a:pt x="4339" y="57891"/>
                </a:cubicBezTo>
                <a:lnTo>
                  <a:pt x="7221" y="64985"/>
                </a:lnTo>
                <a:lnTo>
                  <a:pt x="6810" y="66790"/>
                </a:lnTo>
                <a:lnTo>
                  <a:pt x="1" y="51937"/>
                </a:lnTo>
                <a:lnTo>
                  <a:pt x="1" y="57416"/>
                </a:lnTo>
                <a:lnTo>
                  <a:pt x="7095" y="72775"/>
                </a:lnTo>
                <a:lnTo>
                  <a:pt x="4814" y="74137"/>
                </a:lnTo>
                <a:lnTo>
                  <a:pt x="1" y="70780"/>
                </a:lnTo>
                <a:lnTo>
                  <a:pt x="1" y="73567"/>
                </a:lnTo>
                <a:lnTo>
                  <a:pt x="3358" y="75910"/>
                </a:lnTo>
                <a:lnTo>
                  <a:pt x="1616" y="79869"/>
                </a:lnTo>
                <a:cubicBezTo>
                  <a:pt x="1172" y="78856"/>
                  <a:pt x="634" y="77874"/>
                  <a:pt x="1" y="76955"/>
                </a:cubicBezTo>
                <a:lnTo>
                  <a:pt x="1" y="82117"/>
                </a:lnTo>
                <a:cubicBezTo>
                  <a:pt x="127" y="82529"/>
                  <a:pt x="222" y="82941"/>
                  <a:pt x="317" y="83353"/>
                </a:cubicBezTo>
                <a:cubicBezTo>
                  <a:pt x="317" y="83416"/>
                  <a:pt x="317" y="83479"/>
                  <a:pt x="349" y="83543"/>
                </a:cubicBezTo>
                <a:cubicBezTo>
                  <a:pt x="697" y="85601"/>
                  <a:pt x="602" y="87691"/>
                  <a:pt x="1" y="89655"/>
                </a:cubicBezTo>
                <a:lnTo>
                  <a:pt x="1" y="93455"/>
                </a:lnTo>
                <a:lnTo>
                  <a:pt x="1679" y="91460"/>
                </a:lnTo>
                <a:cubicBezTo>
                  <a:pt x="1742" y="91396"/>
                  <a:pt x="1806" y="91301"/>
                  <a:pt x="1869" y="91175"/>
                </a:cubicBezTo>
                <a:cubicBezTo>
                  <a:pt x="2819" y="88673"/>
                  <a:pt x="3104" y="85949"/>
                  <a:pt x="2661" y="83321"/>
                </a:cubicBezTo>
                <a:lnTo>
                  <a:pt x="5701" y="76290"/>
                </a:lnTo>
                <a:lnTo>
                  <a:pt x="8076" y="74865"/>
                </a:lnTo>
                <a:lnTo>
                  <a:pt x="14980" y="89876"/>
                </a:lnTo>
                <a:lnTo>
                  <a:pt x="9628" y="91871"/>
                </a:lnTo>
                <a:cubicBezTo>
                  <a:pt x="9533" y="91903"/>
                  <a:pt x="9470" y="91966"/>
                  <a:pt x="9470" y="92030"/>
                </a:cubicBezTo>
                <a:lnTo>
                  <a:pt x="8931" y="95767"/>
                </a:lnTo>
                <a:lnTo>
                  <a:pt x="6144" y="102005"/>
                </a:lnTo>
                <a:lnTo>
                  <a:pt x="1584" y="104349"/>
                </a:lnTo>
                <a:cubicBezTo>
                  <a:pt x="1457" y="104381"/>
                  <a:pt x="1426" y="104507"/>
                  <a:pt x="1457" y="104634"/>
                </a:cubicBezTo>
                <a:lnTo>
                  <a:pt x="12858" y="131774"/>
                </a:lnTo>
                <a:lnTo>
                  <a:pt x="14790" y="136366"/>
                </a:lnTo>
                <a:lnTo>
                  <a:pt x="11877" y="137728"/>
                </a:lnTo>
                <a:lnTo>
                  <a:pt x="1" y="109923"/>
                </a:lnTo>
                <a:lnTo>
                  <a:pt x="1" y="111094"/>
                </a:lnTo>
                <a:lnTo>
                  <a:pt x="11465" y="137918"/>
                </a:lnTo>
                <a:lnTo>
                  <a:pt x="9786" y="138678"/>
                </a:lnTo>
                <a:lnTo>
                  <a:pt x="1" y="115560"/>
                </a:lnTo>
                <a:lnTo>
                  <a:pt x="1" y="116763"/>
                </a:lnTo>
                <a:lnTo>
                  <a:pt x="9375" y="138900"/>
                </a:lnTo>
                <a:lnTo>
                  <a:pt x="5796" y="140515"/>
                </a:lnTo>
                <a:lnTo>
                  <a:pt x="2376" y="131616"/>
                </a:lnTo>
                <a:cubicBezTo>
                  <a:pt x="2329" y="131510"/>
                  <a:pt x="2243" y="131466"/>
                  <a:pt x="2158" y="131466"/>
                </a:cubicBezTo>
                <a:cubicBezTo>
                  <a:pt x="2014" y="131466"/>
                  <a:pt x="1873" y="131595"/>
                  <a:pt x="1933" y="131774"/>
                </a:cubicBezTo>
                <a:lnTo>
                  <a:pt x="5384" y="140705"/>
                </a:lnTo>
                <a:cubicBezTo>
                  <a:pt x="3326" y="141655"/>
                  <a:pt x="1489" y="142510"/>
                  <a:pt x="1" y="143207"/>
                </a:cubicBezTo>
                <a:lnTo>
                  <a:pt x="1" y="145709"/>
                </a:lnTo>
                <a:lnTo>
                  <a:pt x="6208" y="142858"/>
                </a:lnTo>
                <a:lnTo>
                  <a:pt x="9185" y="150522"/>
                </a:lnTo>
                <a:lnTo>
                  <a:pt x="317" y="154386"/>
                </a:lnTo>
                <a:lnTo>
                  <a:pt x="1" y="153372"/>
                </a:lnTo>
                <a:lnTo>
                  <a:pt x="1" y="155019"/>
                </a:lnTo>
                <a:lnTo>
                  <a:pt x="64" y="154988"/>
                </a:lnTo>
                <a:lnTo>
                  <a:pt x="1521" y="159390"/>
                </a:lnTo>
                <a:lnTo>
                  <a:pt x="1996" y="159326"/>
                </a:lnTo>
                <a:lnTo>
                  <a:pt x="476" y="154829"/>
                </a:lnTo>
                <a:lnTo>
                  <a:pt x="9343" y="150966"/>
                </a:lnTo>
                <a:lnTo>
                  <a:pt x="12383" y="158883"/>
                </a:lnTo>
                <a:lnTo>
                  <a:pt x="12890" y="158883"/>
                </a:lnTo>
                <a:lnTo>
                  <a:pt x="9755" y="150776"/>
                </a:lnTo>
                <a:lnTo>
                  <a:pt x="14473" y="148717"/>
                </a:lnTo>
                <a:lnTo>
                  <a:pt x="16500" y="153784"/>
                </a:lnTo>
                <a:cubicBezTo>
                  <a:pt x="16532" y="153879"/>
                  <a:pt x="16595" y="153911"/>
                  <a:pt x="16690" y="153942"/>
                </a:cubicBezTo>
                <a:lnTo>
                  <a:pt x="16785" y="153942"/>
                </a:lnTo>
                <a:lnTo>
                  <a:pt x="20776" y="152517"/>
                </a:lnTo>
                <a:lnTo>
                  <a:pt x="22042" y="155969"/>
                </a:lnTo>
                <a:lnTo>
                  <a:pt x="18337" y="157553"/>
                </a:lnTo>
                <a:cubicBezTo>
                  <a:pt x="18084" y="157648"/>
                  <a:pt x="18179" y="157996"/>
                  <a:pt x="18400" y="157996"/>
                </a:cubicBezTo>
                <a:cubicBezTo>
                  <a:pt x="18432" y="157996"/>
                  <a:pt x="18464" y="157996"/>
                  <a:pt x="18495" y="157964"/>
                </a:cubicBezTo>
                <a:lnTo>
                  <a:pt x="22201" y="156381"/>
                </a:lnTo>
                <a:lnTo>
                  <a:pt x="23467" y="159833"/>
                </a:lnTo>
                <a:lnTo>
                  <a:pt x="23974" y="159896"/>
                </a:lnTo>
                <a:lnTo>
                  <a:pt x="21124" y="152106"/>
                </a:lnTo>
                <a:lnTo>
                  <a:pt x="19129" y="146659"/>
                </a:lnTo>
                <a:cubicBezTo>
                  <a:pt x="21884" y="145455"/>
                  <a:pt x="24354" y="144378"/>
                  <a:pt x="26508" y="143428"/>
                </a:cubicBezTo>
                <a:lnTo>
                  <a:pt x="28788" y="149952"/>
                </a:lnTo>
                <a:lnTo>
                  <a:pt x="25969" y="151282"/>
                </a:lnTo>
                <a:cubicBezTo>
                  <a:pt x="25874" y="151346"/>
                  <a:pt x="25811" y="151472"/>
                  <a:pt x="25874" y="151599"/>
                </a:cubicBezTo>
                <a:lnTo>
                  <a:pt x="27426" y="155304"/>
                </a:lnTo>
                <a:cubicBezTo>
                  <a:pt x="27458" y="155399"/>
                  <a:pt x="27521" y="155463"/>
                  <a:pt x="27616" y="155463"/>
                </a:cubicBezTo>
                <a:lnTo>
                  <a:pt x="27711" y="155463"/>
                </a:lnTo>
                <a:lnTo>
                  <a:pt x="30403" y="154513"/>
                </a:lnTo>
                <a:lnTo>
                  <a:pt x="32240" y="159738"/>
                </a:lnTo>
                <a:lnTo>
                  <a:pt x="29865" y="160593"/>
                </a:lnTo>
                <a:lnTo>
                  <a:pt x="30941" y="160688"/>
                </a:lnTo>
                <a:lnTo>
                  <a:pt x="32588" y="160118"/>
                </a:lnTo>
                <a:lnTo>
                  <a:pt x="33380" y="159801"/>
                </a:lnTo>
                <a:lnTo>
                  <a:pt x="33380" y="159801"/>
                </a:lnTo>
                <a:cubicBezTo>
                  <a:pt x="33380" y="160150"/>
                  <a:pt x="33348" y="160530"/>
                  <a:pt x="33348" y="160910"/>
                </a:cubicBezTo>
                <a:cubicBezTo>
                  <a:pt x="34108" y="160973"/>
                  <a:pt x="34868" y="161005"/>
                  <a:pt x="35628" y="161068"/>
                </a:cubicBezTo>
                <a:cubicBezTo>
                  <a:pt x="35692" y="157109"/>
                  <a:pt x="36673" y="154924"/>
                  <a:pt x="38637" y="153372"/>
                </a:cubicBezTo>
                <a:cubicBezTo>
                  <a:pt x="43736" y="149255"/>
                  <a:pt x="44844" y="144980"/>
                  <a:pt x="44654" y="141687"/>
                </a:cubicBezTo>
                <a:lnTo>
                  <a:pt x="44654" y="141687"/>
                </a:lnTo>
                <a:lnTo>
                  <a:pt x="47156" y="142130"/>
                </a:lnTo>
                <a:lnTo>
                  <a:pt x="51463" y="156824"/>
                </a:lnTo>
                <a:lnTo>
                  <a:pt x="43451" y="160878"/>
                </a:lnTo>
                <a:cubicBezTo>
                  <a:pt x="42184" y="160910"/>
                  <a:pt x="40949" y="161005"/>
                  <a:pt x="39745" y="161226"/>
                </a:cubicBezTo>
                <a:lnTo>
                  <a:pt x="43197" y="161353"/>
                </a:lnTo>
                <a:lnTo>
                  <a:pt x="43799" y="161353"/>
                </a:lnTo>
                <a:lnTo>
                  <a:pt x="43767" y="161226"/>
                </a:lnTo>
                <a:lnTo>
                  <a:pt x="45763" y="160213"/>
                </a:lnTo>
                <a:lnTo>
                  <a:pt x="46143" y="161448"/>
                </a:lnTo>
                <a:lnTo>
                  <a:pt x="46649" y="161480"/>
                </a:lnTo>
                <a:lnTo>
                  <a:pt x="46206" y="160055"/>
                </a:lnTo>
                <a:cubicBezTo>
                  <a:pt x="46206" y="160055"/>
                  <a:pt x="46206" y="160023"/>
                  <a:pt x="46174" y="160023"/>
                </a:cubicBezTo>
                <a:lnTo>
                  <a:pt x="48296" y="158946"/>
                </a:lnTo>
                <a:lnTo>
                  <a:pt x="49341" y="161575"/>
                </a:lnTo>
                <a:lnTo>
                  <a:pt x="49848" y="161606"/>
                </a:lnTo>
                <a:lnTo>
                  <a:pt x="48676" y="158756"/>
                </a:lnTo>
                <a:lnTo>
                  <a:pt x="51811" y="157173"/>
                </a:lnTo>
                <a:lnTo>
                  <a:pt x="55232" y="155494"/>
                </a:lnTo>
                <a:lnTo>
                  <a:pt x="58620" y="158281"/>
                </a:lnTo>
                <a:lnTo>
                  <a:pt x="57068" y="161860"/>
                </a:lnTo>
                <a:lnTo>
                  <a:pt x="57543" y="161860"/>
                </a:lnTo>
                <a:lnTo>
                  <a:pt x="59095" y="158281"/>
                </a:lnTo>
                <a:cubicBezTo>
                  <a:pt x="59127" y="158186"/>
                  <a:pt x="59127" y="158091"/>
                  <a:pt x="59032" y="158028"/>
                </a:cubicBezTo>
                <a:lnTo>
                  <a:pt x="55738" y="155273"/>
                </a:lnTo>
                <a:lnTo>
                  <a:pt x="62547" y="152676"/>
                </a:lnTo>
                <a:lnTo>
                  <a:pt x="64637" y="162050"/>
                </a:lnTo>
                <a:lnTo>
                  <a:pt x="65587" y="162050"/>
                </a:lnTo>
                <a:lnTo>
                  <a:pt x="63402" y="152391"/>
                </a:lnTo>
                <a:lnTo>
                  <a:pt x="78920" y="150617"/>
                </a:lnTo>
                <a:lnTo>
                  <a:pt x="78983" y="150617"/>
                </a:lnTo>
                <a:lnTo>
                  <a:pt x="82024" y="149319"/>
                </a:lnTo>
                <a:lnTo>
                  <a:pt x="85444" y="154766"/>
                </a:lnTo>
                <a:lnTo>
                  <a:pt x="83765" y="156444"/>
                </a:lnTo>
                <a:cubicBezTo>
                  <a:pt x="83670" y="156539"/>
                  <a:pt x="83670" y="156634"/>
                  <a:pt x="83734" y="156729"/>
                </a:cubicBezTo>
                <a:lnTo>
                  <a:pt x="86552" y="160656"/>
                </a:lnTo>
                <a:cubicBezTo>
                  <a:pt x="86584" y="160720"/>
                  <a:pt x="86647" y="160751"/>
                  <a:pt x="86711" y="160751"/>
                </a:cubicBezTo>
                <a:cubicBezTo>
                  <a:pt x="86742" y="160751"/>
                  <a:pt x="86806" y="160751"/>
                  <a:pt x="86837" y="160720"/>
                </a:cubicBezTo>
                <a:lnTo>
                  <a:pt x="95040" y="156729"/>
                </a:lnTo>
                <a:lnTo>
                  <a:pt x="99315" y="156856"/>
                </a:lnTo>
                <a:lnTo>
                  <a:pt x="99980" y="157933"/>
                </a:lnTo>
                <a:lnTo>
                  <a:pt x="101943" y="161068"/>
                </a:lnTo>
                <a:lnTo>
                  <a:pt x="101405" y="161448"/>
                </a:lnTo>
                <a:lnTo>
                  <a:pt x="101532" y="161416"/>
                </a:lnTo>
                <a:cubicBezTo>
                  <a:pt x="101817" y="161163"/>
                  <a:pt x="102197" y="160941"/>
                  <a:pt x="102577" y="160846"/>
                </a:cubicBezTo>
                <a:lnTo>
                  <a:pt x="102387" y="160846"/>
                </a:lnTo>
                <a:lnTo>
                  <a:pt x="100423" y="157806"/>
                </a:lnTo>
                <a:lnTo>
                  <a:pt x="103210" y="154418"/>
                </a:lnTo>
                <a:lnTo>
                  <a:pt x="107454" y="154418"/>
                </a:lnTo>
                <a:cubicBezTo>
                  <a:pt x="107739" y="154418"/>
                  <a:pt x="107739" y="153942"/>
                  <a:pt x="107454" y="153942"/>
                </a:cubicBezTo>
                <a:lnTo>
                  <a:pt x="103337" y="153942"/>
                </a:lnTo>
                <a:lnTo>
                  <a:pt x="103337" y="150681"/>
                </a:lnTo>
                <a:lnTo>
                  <a:pt x="106979" y="151219"/>
                </a:lnTo>
                <a:lnTo>
                  <a:pt x="107010" y="151219"/>
                </a:lnTo>
                <a:cubicBezTo>
                  <a:pt x="107074" y="151219"/>
                  <a:pt x="107137" y="151187"/>
                  <a:pt x="107200" y="151124"/>
                </a:cubicBezTo>
                <a:cubicBezTo>
                  <a:pt x="107232" y="151092"/>
                  <a:pt x="107264" y="151029"/>
                  <a:pt x="107264" y="150934"/>
                </a:cubicBezTo>
                <a:lnTo>
                  <a:pt x="106567" y="145804"/>
                </a:lnTo>
                <a:cubicBezTo>
                  <a:pt x="106535" y="145709"/>
                  <a:pt x="106472" y="145645"/>
                  <a:pt x="106409" y="145614"/>
                </a:cubicBezTo>
                <a:lnTo>
                  <a:pt x="103369" y="144410"/>
                </a:lnTo>
                <a:lnTo>
                  <a:pt x="105490" y="135480"/>
                </a:lnTo>
                <a:lnTo>
                  <a:pt x="107391" y="135955"/>
                </a:lnTo>
                <a:cubicBezTo>
                  <a:pt x="107407" y="135960"/>
                  <a:pt x="107425" y="135963"/>
                  <a:pt x="107443" y="135963"/>
                </a:cubicBezTo>
                <a:cubicBezTo>
                  <a:pt x="107528" y="135963"/>
                  <a:pt x="107623" y="135906"/>
                  <a:pt x="107676" y="135828"/>
                </a:cubicBezTo>
                <a:lnTo>
                  <a:pt x="110336" y="128671"/>
                </a:lnTo>
                <a:lnTo>
                  <a:pt x="110779" y="129177"/>
                </a:lnTo>
                <a:lnTo>
                  <a:pt x="130477" y="145804"/>
                </a:lnTo>
                <a:lnTo>
                  <a:pt x="125315" y="150649"/>
                </a:lnTo>
                <a:lnTo>
                  <a:pt x="113218" y="140230"/>
                </a:lnTo>
                <a:cubicBezTo>
                  <a:pt x="113170" y="140182"/>
                  <a:pt x="113107" y="140159"/>
                  <a:pt x="113043" y="140159"/>
                </a:cubicBezTo>
                <a:cubicBezTo>
                  <a:pt x="112980" y="140159"/>
                  <a:pt x="112917" y="140182"/>
                  <a:pt x="112869" y="140230"/>
                </a:cubicBezTo>
                <a:lnTo>
                  <a:pt x="110779" y="142605"/>
                </a:lnTo>
                <a:cubicBezTo>
                  <a:pt x="110684" y="142700"/>
                  <a:pt x="110716" y="142858"/>
                  <a:pt x="110811" y="142922"/>
                </a:cubicBezTo>
                <a:cubicBezTo>
                  <a:pt x="110858" y="142969"/>
                  <a:pt x="110914" y="142993"/>
                  <a:pt x="110969" y="142993"/>
                </a:cubicBezTo>
                <a:cubicBezTo>
                  <a:pt x="111025" y="142993"/>
                  <a:pt x="111080" y="142969"/>
                  <a:pt x="111127" y="142922"/>
                </a:cubicBezTo>
                <a:lnTo>
                  <a:pt x="113091" y="140705"/>
                </a:lnTo>
                <a:lnTo>
                  <a:pt x="118348" y="145265"/>
                </a:lnTo>
                <a:lnTo>
                  <a:pt x="115846" y="147672"/>
                </a:lnTo>
                <a:cubicBezTo>
                  <a:pt x="115751" y="147767"/>
                  <a:pt x="115751" y="147894"/>
                  <a:pt x="115846" y="147989"/>
                </a:cubicBezTo>
                <a:lnTo>
                  <a:pt x="121705" y="154196"/>
                </a:lnTo>
                <a:lnTo>
                  <a:pt x="118855" y="156888"/>
                </a:lnTo>
                <a:lnTo>
                  <a:pt x="115941" y="159643"/>
                </a:lnTo>
                <a:lnTo>
                  <a:pt x="116606" y="159643"/>
                </a:lnTo>
                <a:lnTo>
                  <a:pt x="119013" y="157394"/>
                </a:lnTo>
                <a:lnTo>
                  <a:pt x="121357" y="159833"/>
                </a:lnTo>
                <a:lnTo>
                  <a:pt x="122022" y="159865"/>
                </a:lnTo>
                <a:lnTo>
                  <a:pt x="119330" y="157078"/>
                </a:lnTo>
                <a:lnTo>
                  <a:pt x="125379" y="151346"/>
                </a:lnTo>
                <a:lnTo>
                  <a:pt x="128862" y="154323"/>
                </a:lnTo>
                <a:lnTo>
                  <a:pt x="130477" y="159485"/>
                </a:lnTo>
                <a:lnTo>
                  <a:pt x="129337" y="160435"/>
                </a:lnTo>
                <a:lnTo>
                  <a:pt x="130002" y="160498"/>
                </a:lnTo>
                <a:lnTo>
                  <a:pt x="130636" y="159928"/>
                </a:lnTo>
                <a:lnTo>
                  <a:pt x="130794" y="160530"/>
                </a:lnTo>
                <a:lnTo>
                  <a:pt x="131301" y="160561"/>
                </a:lnTo>
                <a:lnTo>
                  <a:pt x="131301" y="160561"/>
                </a:lnTo>
                <a:lnTo>
                  <a:pt x="130984" y="159611"/>
                </a:lnTo>
                <a:lnTo>
                  <a:pt x="136273" y="155146"/>
                </a:lnTo>
                <a:lnTo>
                  <a:pt x="141118" y="160783"/>
                </a:lnTo>
                <a:lnTo>
                  <a:pt x="140706" y="161131"/>
                </a:lnTo>
                <a:lnTo>
                  <a:pt x="141371" y="161163"/>
                </a:lnTo>
                <a:lnTo>
                  <a:pt x="143525" y="159073"/>
                </a:lnTo>
                <a:lnTo>
                  <a:pt x="145552" y="161258"/>
                </a:lnTo>
                <a:lnTo>
                  <a:pt x="146153" y="161258"/>
                </a:lnTo>
                <a:lnTo>
                  <a:pt x="143842" y="158756"/>
                </a:lnTo>
                <a:lnTo>
                  <a:pt x="163381" y="139976"/>
                </a:lnTo>
                <a:lnTo>
                  <a:pt x="166358" y="143175"/>
                </a:lnTo>
                <a:lnTo>
                  <a:pt x="160056" y="150459"/>
                </a:lnTo>
                <a:cubicBezTo>
                  <a:pt x="159993" y="150554"/>
                  <a:pt x="159993" y="150681"/>
                  <a:pt x="160088" y="150776"/>
                </a:cubicBezTo>
                <a:cubicBezTo>
                  <a:pt x="160128" y="150815"/>
                  <a:pt x="160179" y="150833"/>
                  <a:pt x="160229" y="150833"/>
                </a:cubicBezTo>
                <a:cubicBezTo>
                  <a:pt x="160299" y="150833"/>
                  <a:pt x="160368" y="150799"/>
                  <a:pt x="160405" y="150744"/>
                </a:cubicBezTo>
                <a:lnTo>
                  <a:pt x="166548" y="143618"/>
                </a:lnTo>
                <a:lnTo>
                  <a:pt x="168163" y="148685"/>
                </a:lnTo>
                <a:lnTo>
                  <a:pt x="158631" y="161068"/>
                </a:lnTo>
                <a:lnTo>
                  <a:pt x="159233" y="161068"/>
                </a:lnTo>
                <a:lnTo>
                  <a:pt x="168322" y="149224"/>
                </a:lnTo>
                <a:lnTo>
                  <a:pt x="169272" y="152169"/>
                </a:lnTo>
                <a:lnTo>
                  <a:pt x="170570" y="156254"/>
                </a:lnTo>
                <a:lnTo>
                  <a:pt x="171837" y="160213"/>
                </a:lnTo>
                <a:lnTo>
                  <a:pt x="171900" y="160625"/>
                </a:lnTo>
                <a:lnTo>
                  <a:pt x="172375" y="160625"/>
                </a:lnTo>
                <a:lnTo>
                  <a:pt x="172312" y="160371"/>
                </a:lnTo>
                <a:lnTo>
                  <a:pt x="182098" y="157838"/>
                </a:lnTo>
                <a:lnTo>
                  <a:pt x="182795" y="160435"/>
                </a:lnTo>
                <a:lnTo>
                  <a:pt x="183270" y="160435"/>
                </a:lnTo>
                <a:lnTo>
                  <a:pt x="181369" y="153372"/>
                </a:lnTo>
                <a:cubicBezTo>
                  <a:pt x="181345" y="153274"/>
                  <a:pt x="181262" y="153194"/>
                  <a:pt x="181167" y="153194"/>
                </a:cubicBezTo>
                <a:cubicBezTo>
                  <a:pt x="181140" y="153194"/>
                  <a:pt x="181112" y="153200"/>
                  <a:pt x="181084" y="153214"/>
                </a:cubicBezTo>
                <a:lnTo>
                  <a:pt x="170919" y="155938"/>
                </a:lnTo>
                <a:lnTo>
                  <a:pt x="169747" y="152232"/>
                </a:lnTo>
                <a:lnTo>
                  <a:pt x="177031" y="149921"/>
                </a:lnTo>
                <a:lnTo>
                  <a:pt x="180134" y="148654"/>
                </a:lnTo>
                <a:cubicBezTo>
                  <a:pt x="180229" y="148622"/>
                  <a:pt x="180261" y="148495"/>
                  <a:pt x="180261" y="148400"/>
                </a:cubicBezTo>
                <a:lnTo>
                  <a:pt x="179374" y="142763"/>
                </a:lnTo>
                <a:lnTo>
                  <a:pt x="178931" y="140990"/>
                </a:lnTo>
                <a:cubicBezTo>
                  <a:pt x="178893" y="140889"/>
                  <a:pt x="178809" y="140843"/>
                  <a:pt x="178725" y="140843"/>
                </a:cubicBezTo>
                <a:cubicBezTo>
                  <a:pt x="178598" y="140843"/>
                  <a:pt x="178469" y="140946"/>
                  <a:pt x="178488" y="141117"/>
                </a:cubicBezTo>
                <a:lnTo>
                  <a:pt x="178899" y="142637"/>
                </a:lnTo>
                <a:lnTo>
                  <a:pt x="167593" y="145455"/>
                </a:lnTo>
                <a:lnTo>
                  <a:pt x="166865" y="143270"/>
                </a:lnTo>
                <a:lnTo>
                  <a:pt x="170000" y="139628"/>
                </a:lnTo>
                <a:lnTo>
                  <a:pt x="183175" y="136081"/>
                </a:lnTo>
                <a:lnTo>
                  <a:pt x="184505" y="139660"/>
                </a:lnTo>
                <a:cubicBezTo>
                  <a:pt x="184505" y="139691"/>
                  <a:pt x="184536" y="139723"/>
                  <a:pt x="184568" y="139755"/>
                </a:cubicBezTo>
                <a:lnTo>
                  <a:pt x="199199" y="153562"/>
                </a:lnTo>
                <a:lnTo>
                  <a:pt x="199833" y="160625"/>
                </a:lnTo>
                <a:lnTo>
                  <a:pt x="200308" y="160625"/>
                </a:lnTo>
                <a:lnTo>
                  <a:pt x="199706" y="153594"/>
                </a:lnTo>
                <a:lnTo>
                  <a:pt x="205501" y="152486"/>
                </a:lnTo>
                <a:lnTo>
                  <a:pt x="205280" y="160688"/>
                </a:lnTo>
                <a:lnTo>
                  <a:pt x="205755" y="160688"/>
                </a:lnTo>
                <a:lnTo>
                  <a:pt x="206135" y="146595"/>
                </a:lnTo>
                <a:lnTo>
                  <a:pt x="213799" y="153531"/>
                </a:lnTo>
                <a:cubicBezTo>
                  <a:pt x="211962" y="155779"/>
                  <a:pt x="209998" y="158186"/>
                  <a:pt x="207908" y="160751"/>
                </a:cubicBezTo>
                <a:lnTo>
                  <a:pt x="210822" y="160815"/>
                </a:lnTo>
                <a:cubicBezTo>
                  <a:pt x="212627" y="158598"/>
                  <a:pt x="214400" y="156444"/>
                  <a:pt x="216079" y="154418"/>
                </a:cubicBezTo>
                <a:lnTo>
                  <a:pt x="222983" y="156413"/>
                </a:lnTo>
                <a:lnTo>
                  <a:pt x="236600" y="160371"/>
                </a:lnTo>
                <a:cubicBezTo>
                  <a:pt x="236505" y="160720"/>
                  <a:pt x="236410" y="161068"/>
                  <a:pt x="236315" y="161416"/>
                </a:cubicBezTo>
                <a:lnTo>
                  <a:pt x="236790" y="161416"/>
                </a:lnTo>
                <a:lnTo>
                  <a:pt x="237899" y="157394"/>
                </a:lnTo>
                <a:cubicBezTo>
                  <a:pt x="238152" y="156539"/>
                  <a:pt x="238374" y="155653"/>
                  <a:pt x="238595" y="154829"/>
                </a:cubicBezTo>
                <a:lnTo>
                  <a:pt x="238944" y="154893"/>
                </a:lnTo>
                <a:cubicBezTo>
                  <a:pt x="242269" y="155684"/>
                  <a:pt x="244549" y="156318"/>
                  <a:pt x="246101" y="156919"/>
                </a:cubicBezTo>
                <a:lnTo>
                  <a:pt x="240622" y="161575"/>
                </a:lnTo>
                <a:lnTo>
                  <a:pt x="241319" y="161575"/>
                </a:lnTo>
                <a:lnTo>
                  <a:pt x="246576" y="157109"/>
                </a:lnTo>
                <a:cubicBezTo>
                  <a:pt x="247368" y="157394"/>
                  <a:pt x="248096" y="157869"/>
                  <a:pt x="248698" y="158503"/>
                </a:cubicBezTo>
                <a:cubicBezTo>
                  <a:pt x="249110" y="158978"/>
                  <a:pt x="250123" y="160118"/>
                  <a:pt x="251390" y="161511"/>
                </a:cubicBezTo>
                <a:lnTo>
                  <a:pt x="254398" y="161416"/>
                </a:lnTo>
                <a:cubicBezTo>
                  <a:pt x="252562" y="159390"/>
                  <a:pt x="250978" y="157616"/>
                  <a:pt x="250440" y="156983"/>
                </a:cubicBezTo>
                <a:cubicBezTo>
                  <a:pt x="250060" y="156571"/>
                  <a:pt x="249648" y="156223"/>
                  <a:pt x="249173" y="155906"/>
                </a:cubicBezTo>
                <a:lnTo>
                  <a:pt x="249173" y="155906"/>
                </a:lnTo>
                <a:cubicBezTo>
                  <a:pt x="253234" y="156158"/>
                  <a:pt x="258113" y="156347"/>
                  <a:pt x="262416" y="156347"/>
                </a:cubicBezTo>
                <a:cubicBezTo>
                  <a:pt x="266233" y="156347"/>
                  <a:pt x="269596" y="156198"/>
                  <a:pt x="271531" y="155811"/>
                </a:cubicBezTo>
                <a:cubicBezTo>
                  <a:pt x="272323" y="155621"/>
                  <a:pt x="273115" y="155526"/>
                  <a:pt x="273938" y="155463"/>
                </a:cubicBezTo>
                <a:lnTo>
                  <a:pt x="273938" y="155463"/>
                </a:lnTo>
                <a:lnTo>
                  <a:pt x="268143" y="161258"/>
                </a:lnTo>
                <a:lnTo>
                  <a:pt x="268776" y="161290"/>
                </a:lnTo>
                <a:lnTo>
                  <a:pt x="274635" y="155399"/>
                </a:lnTo>
                <a:cubicBezTo>
                  <a:pt x="275222" y="155356"/>
                  <a:pt x="275812" y="155335"/>
                  <a:pt x="276404" y="155335"/>
                </a:cubicBezTo>
                <a:cubicBezTo>
                  <a:pt x="277537" y="155335"/>
                  <a:pt x="278674" y="155412"/>
                  <a:pt x="279797" y="155558"/>
                </a:cubicBezTo>
                <a:cubicBezTo>
                  <a:pt x="279100" y="157173"/>
                  <a:pt x="278340" y="158819"/>
                  <a:pt x="277643" y="160435"/>
                </a:cubicBezTo>
                <a:lnTo>
                  <a:pt x="280145" y="160435"/>
                </a:lnTo>
                <a:cubicBezTo>
                  <a:pt x="280779" y="159009"/>
                  <a:pt x="281444" y="157553"/>
                  <a:pt x="282045" y="156159"/>
                </a:cubicBezTo>
                <a:lnTo>
                  <a:pt x="285181" y="157426"/>
                </a:lnTo>
                <a:lnTo>
                  <a:pt x="285181" y="154956"/>
                </a:lnTo>
                <a:lnTo>
                  <a:pt x="282964" y="154069"/>
                </a:lnTo>
                <a:cubicBezTo>
                  <a:pt x="283819" y="152169"/>
                  <a:pt x="284547" y="150459"/>
                  <a:pt x="285149" y="149129"/>
                </a:cubicBezTo>
                <a:lnTo>
                  <a:pt x="285181" y="149129"/>
                </a:lnTo>
                <a:lnTo>
                  <a:pt x="285181" y="142700"/>
                </a:lnTo>
                <a:cubicBezTo>
                  <a:pt x="282869" y="146975"/>
                  <a:pt x="279670" y="151124"/>
                  <a:pt x="272196" y="153341"/>
                </a:cubicBezTo>
                <a:cubicBezTo>
                  <a:pt x="271816" y="153404"/>
                  <a:pt x="271468" y="153467"/>
                  <a:pt x="271088" y="153562"/>
                </a:cubicBezTo>
                <a:cubicBezTo>
                  <a:pt x="269327" y="153911"/>
                  <a:pt x="266120" y="154042"/>
                  <a:pt x="262416" y="154042"/>
                </a:cubicBezTo>
                <a:cubicBezTo>
                  <a:pt x="259060" y="154042"/>
                  <a:pt x="255296" y="153935"/>
                  <a:pt x="251833" y="153784"/>
                </a:cubicBezTo>
                <a:lnTo>
                  <a:pt x="254272" y="145772"/>
                </a:lnTo>
                <a:lnTo>
                  <a:pt x="260352" y="137475"/>
                </a:lnTo>
                <a:lnTo>
                  <a:pt x="268016" y="143017"/>
                </a:lnTo>
                <a:cubicBezTo>
                  <a:pt x="268079" y="143017"/>
                  <a:pt x="268111" y="143048"/>
                  <a:pt x="268174" y="143048"/>
                </a:cubicBezTo>
                <a:cubicBezTo>
                  <a:pt x="268238" y="143048"/>
                  <a:pt x="268301" y="143017"/>
                  <a:pt x="268364" y="142953"/>
                </a:cubicBezTo>
                <a:cubicBezTo>
                  <a:pt x="268428" y="142858"/>
                  <a:pt x="268396" y="142700"/>
                  <a:pt x="268301" y="142637"/>
                </a:cubicBezTo>
                <a:lnTo>
                  <a:pt x="260605" y="137126"/>
                </a:lnTo>
                <a:lnTo>
                  <a:pt x="264722" y="131489"/>
                </a:lnTo>
                <a:lnTo>
                  <a:pt x="285181" y="139945"/>
                </a:lnTo>
                <a:lnTo>
                  <a:pt x="285181" y="139470"/>
                </a:lnTo>
                <a:lnTo>
                  <a:pt x="264786" y="131046"/>
                </a:lnTo>
                <a:lnTo>
                  <a:pt x="259085" y="125630"/>
                </a:lnTo>
                <a:lnTo>
                  <a:pt x="268744" y="113755"/>
                </a:lnTo>
                <a:lnTo>
                  <a:pt x="285181" y="121925"/>
                </a:lnTo>
                <a:lnTo>
                  <a:pt x="285181" y="119360"/>
                </a:lnTo>
                <a:lnTo>
                  <a:pt x="269980" y="111791"/>
                </a:lnTo>
                <a:lnTo>
                  <a:pt x="285181" y="81864"/>
                </a:lnTo>
                <a:lnTo>
                  <a:pt x="285181" y="77715"/>
                </a:lnTo>
                <a:lnTo>
                  <a:pt x="280874" y="78666"/>
                </a:lnTo>
                <a:lnTo>
                  <a:pt x="282172" y="74042"/>
                </a:lnTo>
                <a:cubicBezTo>
                  <a:pt x="283154" y="74517"/>
                  <a:pt x="284136" y="74960"/>
                  <a:pt x="285181" y="75340"/>
                </a:cubicBezTo>
                <a:lnTo>
                  <a:pt x="285181" y="72870"/>
                </a:lnTo>
                <a:cubicBezTo>
                  <a:pt x="284167" y="72458"/>
                  <a:pt x="283154" y="71983"/>
                  <a:pt x="282204" y="71445"/>
                </a:cubicBezTo>
                <a:cubicBezTo>
                  <a:pt x="280589" y="69482"/>
                  <a:pt x="266623" y="52412"/>
                  <a:pt x="264152" y="50069"/>
                </a:cubicBezTo>
                <a:cubicBezTo>
                  <a:pt x="261682" y="47757"/>
                  <a:pt x="252847" y="43830"/>
                  <a:pt x="250693" y="42880"/>
                </a:cubicBezTo>
                <a:cubicBezTo>
                  <a:pt x="244708" y="31859"/>
                  <a:pt x="235809" y="15328"/>
                  <a:pt x="235302" y="13871"/>
                </a:cubicBezTo>
                <a:cubicBezTo>
                  <a:pt x="235144" y="12953"/>
                  <a:pt x="234383" y="6334"/>
                  <a:pt x="233718" y="0"/>
                </a:cubicBezTo>
                <a:lnTo>
                  <a:pt x="231407" y="0"/>
                </a:lnTo>
                <a:cubicBezTo>
                  <a:pt x="231565" y="1298"/>
                  <a:pt x="231692" y="2692"/>
                  <a:pt x="231850" y="4117"/>
                </a:cubicBezTo>
                <a:lnTo>
                  <a:pt x="230393" y="0"/>
                </a:lnTo>
                <a:lnTo>
                  <a:pt x="227955" y="0"/>
                </a:lnTo>
                <a:lnTo>
                  <a:pt x="228746" y="2185"/>
                </a:lnTo>
                <a:lnTo>
                  <a:pt x="218042" y="1362"/>
                </a:lnTo>
                <a:lnTo>
                  <a:pt x="218264" y="0"/>
                </a:lnTo>
                <a:lnTo>
                  <a:pt x="217821" y="0"/>
                </a:lnTo>
                <a:lnTo>
                  <a:pt x="217599" y="1330"/>
                </a:lnTo>
                <a:lnTo>
                  <a:pt x="208161" y="602"/>
                </a:lnTo>
                <a:lnTo>
                  <a:pt x="208098" y="0"/>
                </a:lnTo>
                <a:lnTo>
                  <a:pt x="207180" y="0"/>
                </a:lnTo>
                <a:lnTo>
                  <a:pt x="207243" y="665"/>
                </a:lnTo>
                <a:lnTo>
                  <a:pt x="202493" y="1425"/>
                </a:lnTo>
                <a:lnTo>
                  <a:pt x="202144" y="0"/>
                </a:lnTo>
                <a:lnTo>
                  <a:pt x="201669" y="0"/>
                </a:lnTo>
                <a:lnTo>
                  <a:pt x="202049" y="1488"/>
                </a:lnTo>
                <a:lnTo>
                  <a:pt x="194765" y="2692"/>
                </a:lnTo>
                <a:lnTo>
                  <a:pt x="194480" y="0"/>
                </a:lnTo>
                <a:lnTo>
                  <a:pt x="194005" y="0"/>
                </a:lnTo>
                <a:lnTo>
                  <a:pt x="194322" y="2787"/>
                </a:lnTo>
                <a:lnTo>
                  <a:pt x="184853" y="4307"/>
                </a:lnTo>
                <a:lnTo>
                  <a:pt x="184156" y="0"/>
                </a:lnTo>
                <a:lnTo>
                  <a:pt x="183681" y="0"/>
                </a:lnTo>
                <a:lnTo>
                  <a:pt x="184410" y="4402"/>
                </a:lnTo>
                <a:lnTo>
                  <a:pt x="175162" y="5890"/>
                </a:lnTo>
                <a:cubicBezTo>
                  <a:pt x="175131" y="3864"/>
                  <a:pt x="175067" y="1932"/>
                  <a:pt x="175067" y="253"/>
                </a:cubicBezTo>
                <a:lnTo>
                  <a:pt x="176492" y="0"/>
                </a:lnTo>
                <a:lnTo>
                  <a:pt x="169905" y="0"/>
                </a:lnTo>
                <a:lnTo>
                  <a:pt x="163286" y="253"/>
                </a:lnTo>
                <a:lnTo>
                  <a:pt x="163286" y="0"/>
                </a:lnTo>
                <a:lnTo>
                  <a:pt x="162843" y="0"/>
                </a:lnTo>
                <a:lnTo>
                  <a:pt x="162526" y="6017"/>
                </a:lnTo>
                <a:lnTo>
                  <a:pt x="159518" y="6017"/>
                </a:lnTo>
                <a:cubicBezTo>
                  <a:pt x="159454" y="6017"/>
                  <a:pt x="159423" y="6017"/>
                  <a:pt x="159391" y="6049"/>
                </a:cubicBezTo>
                <a:cubicBezTo>
                  <a:pt x="159359" y="6080"/>
                  <a:pt x="156668" y="8044"/>
                  <a:pt x="154577" y="9564"/>
                </a:cubicBezTo>
                <a:lnTo>
                  <a:pt x="154071" y="6397"/>
                </a:lnTo>
                <a:lnTo>
                  <a:pt x="157554" y="4877"/>
                </a:lnTo>
                <a:cubicBezTo>
                  <a:pt x="157618" y="4845"/>
                  <a:pt x="157681" y="4782"/>
                  <a:pt x="157681" y="4687"/>
                </a:cubicBezTo>
                <a:lnTo>
                  <a:pt x="158251" y="412"/>
                </a:lnTo>
                <a:cubicBezTo>
                  <a:pt x="158251" y="285"/>
                  <a:pt x="158188" y="158"/>
                  <a:pt x="158061" y="158"/>
                </a:cubicBezTo>
                <a:lnTo>
                  <a:pt x="157206" y="0"/>
                </a:lnTo>
                <a:lnTo>
                  <a:pt x="154736" y="0"/>
                </a:lnTo>
                <a:lnTo>
                  <a:pt x="157776" y="570"/>
                </a:lnTo>
                <a:lnTo>
                  <a:pt x="157269" y="4497"/>
                </a:lnTo>
                <a:lnTo>
                  <a:pt x="153754" y="6017"/>
                </a:lnTo>
                <a:cubicBezTo>
                  <a:pt x="153659" y="6080"/>
                  <a:pt x="153596" y="6175"/>
                  <a:pt x="153596" y="6270"/>
                </a:cubicBezTo>
                <a:lnTo>
                  <a:pt x="154166" y="9849"/>
                </a:lnTo>
                <a:cubicBezTo>
                  <a:pt x="153659" y="10229"/>
                  <a:pt x="153184" y="10577"/>
                  <a:pt x="152836" y="10799"/>
                </a:cubicBezTo>
                <a:cubicBezTo>
                  <a:pt x="151125" y="12003"/>
                  <a:pt x="144317" y="14219"/>
                  <a:pt x="143715" y="14409"/>
                </a:cubicBezTo>
                <a:lnTo>
                  <a:pt x="138965" y="14124"/>
                </a:lnTo>
                <a:lnTo>
                  <a:pt x="130414" y="4592"/>
                </a:lnTo>
                <a:lnTo>
                  <a:pt x="129274" y="1013"/>
                </a:lnTo>
                <a:lnTo>
                  <a:pt x="130794" y="0"/>
                </a:lnTo>
                <a:lnTo>
                  <a:pt x="129971" y="0"/>
                </a:lnTo>
                <a:lnTo>
                  <a:pt x="129147" y="570"/>
                </a:lnTo>
                <a:lnTo>
                  <a:pt x="128957" y="0"/>
                </a:lnTo>
                <a:lnTo>
                  <a:pt x="128482" y="0"/>
                </a:lnTo>
                <a:lnTo>
                  <a:pt x="130002" y="4782"/>
                </a:lnTo>
                <a:cubicBezTo>
                  <a:pt x="130002" y="4814"/>
                  <a:pt x="130002" y="4845"/>
                  <a:pt x="130034" y="4877"/>
                </a:cubicBezTo>
                <a:lnTo>
                  <a:pt x="138458" y="14251"/>
                </a:lnTo>
                <a:lnTo>
                  <a:pt x="120597" y="20838"/>
                </a:lnTo>
                <a:cubicBezTo>
                  <a:pt x="120185" y="20743"/>
                  <a:pt x="117556" y="20110"/>
                  <a:pt x="117018" y="18526"/>
                </a:cubicBezTo>
                <a:cubicBezTo>
                  <a:pt x="116828" y="17925"/>
                  <a:pt x="115434" y="14853"/>
                  <a:pt x="113661" y="10831"/>
                </a:cubicBezTo>
                <a:lnTo>
                  <a:pt x="122402" y="6555"/>
                </a:lnTo>
                <a:lnTo>
                  <a:pt x="124713" y="12003"/>
                </a:lnTo>
                <a:cubicBezTo>
                  <a:pt x="124745" y="12034"/>
                  <a:pt x="124777" y="12098"/>
                  <a:pt x="124840" y="12129"/>
                </a:cubicBezTo>
                <a:lnTo>
                  <a:pt x="124904" y="12129"/>
                </a:lnTo>
                <a:cubicBezTo>
                  <a:pt x="124967" y="12129"/>
                  <a:pt x="124999" y="12098"/>
                  <a:pt x="125030" y="12098"/>
                </a:cubicBezTo>
                <a:lnTo>
                  <a:pt x="130319" y="9152"/>
                </a:lnTo>
                <a:cubicBezTo>
                  <a:pt x="130446" y="9089"/>
                  <a:pt x="130477" y="8931"/>
                  <a:pt x="130414" y="8836"/>
                </a:cubicBezTo>
                <a:lnTo>
                  <a:pt x="126075" y="1773"/>
                </a:lnTo>
                <a:cubicBezTo>
                  <a:pt x="126028" y="1702"/>
                  <a:pt x="125962" y="1667"/>
                  <a:pt x="125879" y="1667"/>
                </a:cubicBezTo>
                <a:cubicBezTo>
                  <a:pt x="125852" y="1667"/>
                  <a:pt x="125822" y="1671"/>
                  <a:pt x="125790" y="1678"/>
                </a:cubicBezTo>
                <a:lnTo>
                  <a:pt x="121388" y="2914"/>
                </a:lnTo>
                <a:lnTo>
                  <a:pt x="120153" y="0"/>
                </a:lnTo>
                <a:lnTo>
                  <a:pt x="119646" y="0"/>
                </a:lnTo>
                <a:lnTo>
                  <a:pt x="122243" y="6144"/>
                </a:lnTo>
                <a:lnTo>
                  <a:pt x="113503" y="10419"/>
                </a:lnTo>
                <a:lnTo>
                  <a:pt x="113281" y="9912"/>
                </a:lnTo>
                <a:cubicBezTo>
                  <a:pt x="111919" y="6935"/>
                  <a:pt x="110336" y="3389"/>
                  <a:pt x="108847" y="0"/>
                </a:cubicBezTo>
                <a:lnTo>
                  <a:pt x="108341" y="0"/>
                </a:lnTo>
                <a:cubicBezTo>
                  <a:pt x="109829" y="3357"/>
                  <a:pt x="111444" y="6935"/>
                  <a:pt x="112838" y="10102"/>
                </a:cubicBezTo>
                <a:cubicBezTo>
                  <a:pt x="114833" y="14536"/>
                  <a:pt x="116416" y="18051"/>
                  <a:pt x="116606" y="18653"/>
                </a:cubicBezTo>
                <a:cubicBezTo>
                  <a:pt x="117145" y="20300"/>
                  <a:pt x="119425" y="21028"/>
                  <a:pt x="120248" y="21250"/>
                </a:cubicBezTo>
                <a:cubicBezTo>
                  <a:pt x="119710" y="22295"/>
                  <a:pt x="117588" y="26127"/>
                  <a:pt x="116670" y="27077"/>
                </a:cubicBezTo>
                <a:cubicBezTo>
                  <a:pt x="115909" y="27837"/>
                  <a:pt x="112869" y="29674"/>
                  <a:pt x="111064" y="30750"/>
                </a:cubicBezTo>
                <a:lnTo>
                  <a:pt x="103939" y="23625"/>
                </a:lnTo>
                <a:lnTo>
                  <a:pt x="93108" y="0"/>
                </a:lnTo>
                <a:lnTo>
                  <a:pt x="90606" y="0"/>
                </a:lnTo>
                <a:lnTo>
                  <a:pt x="95198" y="10039"/>
                </a:lnTo>
                <a:lnTo>
                  <a:pt x="78350" y="8519"/>
                </a:lnTo>
                <a:cubicBezTo>
                  <a:pt x="79997" y="6017"/>
                  <a:pt x="81960" y="3009"/>
                  <a:pt x="83955" y="0"/>
                </a:cubicBezTo>
                <a:lnTo>
                  <a:pt x="81200" y="0"/>
                </a:lnTo>
                <a:cubicBezTo>
                  <a:pt x="79490" y="2597"/>
                  <a:pt x="77685" y="5289"/>
                  <a:pt x="76165" y="7601"/>
                </a:cubicBezTo>
                <a:lnTo>
                  <a:pt x="77622" y="0"/>
                </a:lnTo>
                <a:lnTo>
                  <a:pt x="77147" y="0"/>
                </a:lnTo>
                <a:lnTo>
                  <a:pt x="76133" y="5384"/>
                </a:lnTo>
                <a:lnTo>
                  <a:pt x="67107" y="3040"/>
                </a:lnTo>
                <a:lnTo>
                  <a:pt x="67741" y="0"/>
                </a:lnTo>
                <a:lnTo>
                  <a:pt x="67297" y="0"/>
                </a:lnTo>
                <a:lnTo>
                  <a:pt x="65587" y="8329"/>
                </a:lnTo>
                <a:lnTo>
                  <a:pt x="55517" y="5700"/>
                </a:lnTo>
                <a:lnTo>
                  <a:pt x="55928" y="0"/>
                </a:lnTo>
                <a:lnTo>
                  <a:pt x="55485" y="0"/>
                </a:lnTo>
                <a:lnTo>
                  <a:pt x="55042" y="5859"/>
                </a:lnTo>
                <a:lnTo>
                  <a:pt x="54376" y="21060"/>
                </a:lnTo>
                <a:cubicBezTo>
                  <a:pt x="54376" y="21186"/>
                  <a:pt x="54440" y="21281"/>
                  <a:pt x="54567" y="21281"/>
                </a:cubicBezTo>
                <a:lnTo>
                  <a:pt x="58810" y="22390"/>
                </a:lnTo>
                <a:lnTo>
                  <a:pt x="49816" y="28375"/>
                </a:lnTo>
                <a:lnTo>
                  <a:pt x="42881" y="7981"/>
                </a:lnTo>
                <a:cubicBezTo>
                  <a:pt x="44654" y="5574"/>
                  <a:pt x="46016" y="2882"/>
                  <a:pt x="46871" y="0"/>
                </a:cubicBezTo>
                <a:lnTo>
                  <a:pt x="44464" y="0"/>
                </a:lnTo>
                <a:cubicBezTo>
                  <a:pt x="43672" y="2375"/>
                  <a:pt x="42501" y="4624"/>
                  <a:pt x="41012" y="6650"/>
                </a:cubicBezTo>
                <a:lnTo>
                  <a:pt x="39492" y="3990"/>
                </a:lnTo>
                <a:cubicBezTo>
                  <a:pt x="39460" y="3927"/>
                  <a:pt x="39397" y="3895"/>
                  <a:pt x="39334" y="3864"/>
                </a:cubicBezTo>
                <a:cubicBezTo>
                  <a:pt x="39270" y="3864"/>
                  <a:pt x="39175" y="3895"/>
                  <a:pt x="39144" y="3927"/>
                </a:cubicBezTo>
                <a:lnTo>
                  <a:pt x="36008" y="6587"/>
                </a:lnTo>
                <a:lnTo>
                  <a:pt x="27584" y="0"/>
                </a:lnTo>
                <a:lnTo>
                  <a:pt x="26856" y="0"/>
                </a:lnTo>
                <a:lnTo>
                  <a:pt x="35660" y="6904"/>
                </a:lnTo>
                <a:lnTo>
                  <a:pt x="27046" y="14219"/>
                </a:lnTo>
                <a:lnTo>
                  <a:pt x="26698" y="7727"/>
                </a:lnTo>
                <a:cubicBezTo>
                  <a:pt x="26698" y="7632"/>
                  <a:pt x="26634" y="7537"/>
                  <a:pt x="26539" y="7506"/>
                </a:cubicBezTo>
                <a:lnTo>
                  <a:pt x="23911" y="6872"/>
                </a:lnTo>
                <a:cubicBezTo>
                  <a:pt x="23895" y="6856"/>
                  <a:pt x="23871" y="6848"/>
                  <a:pt x="23848" y="6848"/>
                </a:cubicBezTo>
                <a:cubicBezTo>
                  <a:pt x="23824" y="6848"/>
                  <a:pt x="23800" y="6856"/>
                  <a:pt x="23784" y="6872"/>
                </a:cubicBezTo>
                <a:lnTo>
                  <a:pt x="18495" y="8836"/>
                </a:lnTo>
                <a:lnTo>
                  <a:pt x="10166" y="8076"/>
                </a:lnTo>
                <a:lnTo>
                  <a:pt x="11908" y="1583"/>
                </a:lnTo>
                <a:lnTo>
                  <a:pt x="15139" y="1583"/>
                </a:lnTo>
                <a:cubicBezTo>
                  <a:pt x="15234" y="1583"/>
                  <a:pt x="15329" y="1520"/>
                  <a:pt x="15360" y="1425"/>
                </a:cubicBezTo>
                <a:lnTo>
                  <a:pt x="15740" y="0"/>
                </a:lnTo>
                <a:lnTo>
                  <a:pt x="15265" y="0"/>
                </a:lnTo>
                <a:lnTo>
                  <a:pt x="14948" y="1108"/>
                </a:lnTo>
                <a:lnTo>
                  <a:pt x="11750" y="1108"/>
                </a:lnTo>
                <a:lnTo>
                  <a:pt x="9153" y="570"/>
                </a:lnTo>
                <a:lnTo>
                  <a:pt x="9280" y="0"/>
                </a:lnTo>
                <a:lnTo>
                  <a:pt x="8805" y="0"/>
                </a:lnTo>
                <a:lnTo>
                  <a:pt x="8710" y="475"/>
                </a:lnTo>
                <a:lnTo>
                  <a:pt x="6430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25098"/>
                </a:srgbClr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7"/>
          <p:cNvSpPr txBox="1"/>
          <p:nvPr>
            <p:ph idx="1" type="subTitle"/>
          </p:nvPr>
        </p:nvSpPr>
        <p:spPr>
          <a:xfrm>
            <a:off x="2144350" y="2373650"/>
            <a:ext cx="1985700" cy="140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162" name="Google Shape;162;p27"/>
          <p:cNvSpPr txBox="1"/>
          <p:nvPr>
            <p:ph type="ctrTitle"/>
          </p:nvPr>
        </p:nvSpPr>
        <p:spPr>
          <a:xfrm>
            <a:off x="2144350" y="1967625"/>
            <a:ext cx="1985700" cy="4059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63" name="Google Shape;163;p27"/>
          <p:cNvSpPr txBox="1"/>
          <p:nvPr>
            <p:ph idx="2" type="subTitle"/>
          </p:nvPr>
        </p:nvSpPr>
        <p:spPr>
          <a:xfrm>
            <a:off x="5025075" y="2373650"/>
            <a:ext cx="1985700" cy="140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164" name="Google Shape;164;p27"/>
          <p:cNvSpPr txBox="1"/>
          <p:nvPr>
            <p:ph idx="3" type="ctrTitle"/>
          </p:nvPr>
        </p:nvSpPr>
        <p:spPr>
          <a:xfrm>
            <a:off x="5025000" y="1967625"/>
            <a:ext cx="1985700" cy="4059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1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65" name="Google Shape;165;p27"/>
          <p:cNvSpPr txBox="1"/>
          <p:nvPr>
            <p:ph idx="4" type="ctrTitle"/>
          </p:nvPr>
        </p:nvSpPr>
        <p:spPr>
          <a:xfrm>
            <a:off x="615956" y="390425"/>
            <a:ext cx="7910400" cy="4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 Slide">
  <p:cSld name="CUSTOM_11_1_2_1_1">
    <p:bg>
      <p:bgPr>
        <a:solidFill>
          <a:schemeClr val="lt1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8"/>
          <p:cNvSpPr/>
          <p:nvPr/>
        </p:nvSpPr>
        <p:spPr>
          <a:xfrm>
            <a:off x="0" y="-5827"/>
            <a:ext cx="9144329" cy="5196133"/>
          </a:xfrm>
          <a:custGeom>
            <a:rect b="b" l="l" r="r" t="t"/>
            <a:pathLst>
              <a:path extrusionOk="0" h="162050" w="285181">
                <a:moveTo>
                  <a:pt x="207306" y="1108"/>
                </a:moveTo>
                <a:lnTo>
                  <a:pt x="207686" y="4592"/>
                </a:lnTo>
                <a:lnTo>
                  <a:pt x="203538" y="5542"/>
                </a:lnTo>
                <a:lnTo>
                  <a:pt x="202619" y="1868"/>
                </a:lnTo>
                <a:lnTo>
                  <a:pt x="207306" y="1108"/>
                </a:lnTo>
                <a:close/>
                <a:moveTo>
                  <a:pt x="171014" y="412"/>
                </a:moveTo>
                <a:lnTo>
                  <a:pt x="172914" y="6017"/>
                </a:lnTo>
                <a:lnTo>
                  <a:pt x="163001" y="6017"/>
                </a:lnTo>
                <a:lnTo>
                  <a:pt x="163286" y="728"/>
                </a:lnTo>
                <a:lnTo>
                  <a:pt x="171014" y="412"/>
                </a:lnTo>
                <a:close/>
                <a:moveTo>
                  <a:pt x="174149" y="285"/>
                </a:moveTo>
                <a:cubicBezTo>
                  <a:pt x="174149" y="1995"/>
                  <a:pt x="174212" y="3927"/>
                  <a:pt x="174244" y="6017"/>
                </a:cubicBezTo>
                <a:lnTo>
                  <a:pt x="173421" y="6017"/>
                </a:lnTo>
                <a:lnTo>
                  <a:pt x="171489" y="412"/>
                </a:lnTo>
                <a:lnTo>
                  <a:pt x="174149" y="285"/>
                </a:lnTo>
                <a:close/>
                <a:moveTo>
                  <a:pt x="202144" y="1963"/>
                </a:moveTo>
                <a:lnTo>
                  <a:pt x="203094" y="5669"/>
                </a:lnTo>
                <a:lnTo>
                  <a:pt x="195272" y="7474"/>
                </a:lnTo>
                <a:lnTo>
                  <a:pt x="194829" y="3167"/>
                </a:lnTo>
                <a:lnTo>
                  <a:pt x="202144" y="1963"/>
                </a:lnTo>
                <a:close/>
                <a:moveTo>
                  <a:pt x="9058" y="1013"/>
                </a:moveTo>
                <a:lnTo>
                  <a:pt x="11433" y="1520"/>
                </a:lnTo>
                <a:lnTo>
                  <a:pt x="9723" y="8044"/>
                </a:lnTo>
                <a:lnTo>
                  <a:pt x="7760" y="7854"/>
                </a:lnTo>
                <a:lnTo>
                  <a:pt x="9058" y="1013"/>
                </a:lnTo>
                <a:close/>
                <a:moveTo>
                  <a:pt x="174244" y="6460"/>
                </a:moveTo>
                <a:cubicBezTo>
                  <a:pt x="174276" y="7157"/>
                  <a:pt x="174276" y="7854"/>
                  <a:pt x="174307" y="8551"/>
                </a:cubicBezTo>
                <a:lnTo>
                  <a:pt x="173579" y="6460"/>
                </a:lnTo>
                <a:close/>
                <a:moveTo>
                  <a:pt x="194354" y="3230"/>
                </a:moveTo>
                <a:lnTo>
                  <a:pt x="194829" y="7569"/>
                </a:lnTo>
                <a:lnTo>
                  <a:pt x="185740" y="9691"/>
                </a:lnTo>
                <a:lnTo>
                  <a:pt x="184948" y="4750"/>
                </a:lnTo>
                <a:lnTo>
                  <a:pt x="194354" y="3230"/>
                </a:lnTo>
                <a:close/>
                <a:moveTo>
                  <a:pt x="184473" y="4845"/>
                </a:moveTo>
                <a:lnTo>
                  <a:pt x="185296" y="9786"/>
                </a:lnTo>
                <a:lnTo>
                  <a:pt x="175257" y="10736"/>
                </a:lnTo>
                <a:cubicBezTo>
                  <a:pt x="175226" y="9247"/>
                  <a:pt x="175194" y="7791"/>
                  <a:pt x="175162" y="6365"/>
                </a:cubicBezTo>
                <a:lnTo>
                  <a:pt x="184473" y="4845"/>
                </a:lnTo>
                <a:close/>
                <a:moveTo>
                  <a:pt x="203221" y="6080"/>
                </a:moveTo>
                <a:lnTo>
                  <a:pt x="204140" y="9754"/>
                </a:lnTo>
                <a:lnTo>
                  <a:pt x="195652" y="11021"/>
                </a:lnTo>
                <a:lnTo>
                  <a:pt x="195336" y="7917"/>
                </a:lnTo>
                <a:lnTo>
                  <a:pt x="203221" y="6080"/>
                </a:lnTo>
                <a:close/>
                <a:moveTo>
                  <a:pt x="125759" y="2153"/>
                </a:moveTo>
                <a:lnTo>
                  <a:pt x="129907" y="8867"/>
                </a:lnTo>
                <a:lnTo>
                  <a:pt x="125094" y="11559"/>
                </a:lnTo>
                <a:lnTo>
                  <a:pt x="121578" y="3357"/>
                </a:lnTo>
                <a:lnTo>
                  <a:pt x="125759" y="2153"/>
                </a:lnTo>
                <a:close/>
                <a:moveTo>
                  <a:pt x="214115" y="1520"/>
                </a:moveTo>
                <a:lnTo>
                  <a:pt x="228905" y="2660"/>
                </a:lnTo>
                <a:lnTo>
                  <a:pt x="231185" y="9152"/>
                </a:lnTo>
                <a:lnTo>
                  <a:pt x="222539" y="9722"/>
                </a:lnTo>
                <a:lnTo>
                  <a:pt x="222476" y="9722"/>
                </a:lnTo>
                <a:lnTo>
                  <a:pt x="214115" y="12224"/>
                </a:lnTo>
                <a:lnTo>
                  <a:pt x="214115" y="1520"/>
                </a:lnTo>
                <a:close/>
                <a:moveTo>
                  <a:pt x="207750" y="5035"/>
                </a:moveTo>
                <a:lnTo>
                  <a:pt x="208605" y="13079"/>
                </a:lnTo>
                <a:lnTo>
                  <a:pt x="205121" y="12351"/>
                </a:lnTo>
                <a:lnTo>
                  <a:pt x="205121" y="11908"/>
                </a:lnTo>
                <a:cubicBezTo>
                  <a:pt x="205121" y="11876"/>
                  <a:pt x="205121" y="11844"/>
                  <a:pt x="205121" y="11844"/>
                </a:cubicBezTo>
                <a:lnTo>
                  <a:pt x="203664" y="5985"/>
                </a:lnTo>
                <a:lnTo>
                  <a:pt x="207750" y="5035"/>
                </a:lnTo>
                <a:close/>
                <a:moveTo>
                  <a:pt x="185391" y="10261"/>
                </a:moveTo>
                <a:lnTo>
                  <a:pt x="186056" y="14156"/>
                </a:lnTo>
                <a:lnTo>
                  <a:pt x="175352" y="13903"/>
                </a:lnTo>
                <a:cubicBezTo>
                  <a:pt x="175321" y="13016"/>
                  <a:pt x="175321" y="12098"/>
                  <a:pt x="175289" y="11179"/>
                </a:cubicBezTo>
                <a:lnTo>
                  <a:pt x="185391" y="10261"/>
                </a:lnTo>
                <a:close/>
                <a:moveTo>
                  <a:pt x="39239" y="4465"/>
                </a:moveTo>
                <a:lnTo>
                  <a:pt x="40695" y="7062"/>
                </a:lnTo>
                <a:cubicBezTo>
                  <a:pt x="40442" y="7347"/>
                  <a:pt x="40379" y="7759"/>
                  <a:pt x="40505" y="8139"/>
                </a:cubicBezTo>
                <a:lnTo>
                  <a:pt x="42374" y="13618"/>
                </a:lnTo>
                <a:lnTo>
                  <a:pt x="40379" y="14251"/>
                </a:lnTo>
                <a:lnTo>
                  <a:pt x="39840" y="12414"/>
                </a:lnTo>
                <a:cubicBezTo>
                  <a:pt x="39809" y="12319"/>
                  <a:pt x="39745" y="12256"/>
                  <a:pt x="39650" y="12256"/>
                </a:cubicBezTo>
                <a:lnTo>
                  <a:pt x="37370" y="12003"/>
                </a:lnTo>
                <a:lnTo>
                  <a:pt x="34742" y="8234"/>
                </a:lnTo>
                <a:lnTo>
                  <a:pt x="39239" y="4465"/>
                </a:lnTo>
                <a:close/>
                <a:moveTo>
                  <a:pt x="194860" y="8044"/>
                </a:moveTo>
                <a:lnTo>
                  <a:pt x="195557" y="14409"/>
                </a:lnTo>
                <a:lnTo>
                  <a:pt x="195557" y="14409"/>
                </a:lnTo>
                <a:lnTo>
                  <a:pt x="186468" y="14188"/>
                </a:lnTo>
                <a:lnTo>
                  <a:pt x="185803" y="10134"/>
                </a:lnTo>
                <a:lnTo>
                  <a:pt x="194860" y="8044"/>
                </a:lnTo>
                <a:close/>
                <a:moveTo>
                  <a:pt x="23879" y="7316"/>
                </a:moveTo>
                <a:lnTo>
                  <a:pt x="26254" y="7917"/>
                </a:lnTo>
                <a:lnTo>
                  <a:pt x="26571" y="14473"/>
                </a:lnTo>
                <a:lnTo>
                  <a:pt x="20174" y="15169"/>
                </a:lnTo>
                <a:lnTo>
                  <a:pt x="18812" y="9216"/>
                </a:lnTo>
                <a:lnTo>
                  <a:pt x="23879" y="7316"/>
                </a:lnTo>
                <a:close/>
                <a:moveTo>
                  <a:pt x="7506" y="8329"/>
                </a:moveTo>
                <a:lnTo>
                  <a:pt x="9628" y="8519"/>
                </a:lnTo>
                <a:lnTo>
                  <a:pt x="9280" y="16278"/>
                </a:lnTo>
                <a:lnTo>
                  <a:pt x="2503" y="14504"/>
                </a:lnTo>
                <a:lnTo>
                  <a:pt x="3009" y="10482"/>
                </a:lnTo>
                <a:lnTo>
                  <a:pt x="7506" y="8329"/>
                </a:lnTo>
                <a:close/>
                <a:moveTo>
                  <a:pt x="10103" y="8551"/>
                </a:moveTo>
                <a:lnTo>
                  <a:pt x="18369" y="9279"/>
                </a:lnTo>
                <a:lnTo>
                  <a:pt x="19731" y="15201"/>
                </a:lnTo>
                <a:lnTo>
                  <a:pt x="9755" y="16309"/>
                </a:lnTo>
                <a:lnTo>
                  <a:pt x="10103" y="8551"/>
                </a:lnTo>
                <a:close/>
                <a:moveTo>
                  <a:pt x="204266" y="10229"/>
                </a:moveTo>
                <a:lnTo>
                  <a:pt x="204678" y="11939"/>
                </a:lnTo>
                <a:lnTo>
                  <a:pt x="204678" y="19191"/>
                </a:lnTo>
                <a:lnTo>
                  <a:pt x="196032" y="14504"/>
                </a:lnTo>
                <a:lnTo>
                  <a:pt x="195716" y="11496"/>
                </a:lnTo>
                <a:lnTo>
                  <a:pt x="204266" y="10229"/>
                </a:lnTo>
                <a:close/>
                <a:moveTo>
                  <a:pt x="205121" y="12826"/>
                </a:moveTo>
                <a:lnTo>
                  <a:pt x="208668" y="13523"/>
                </a:lnTo>
                <a:lnTo>
                  <a:pt x="209365" y="19793"/>
                </a:lnTo>
                <a:lnTo>
                  <a:pt x="205121" y="19350"/>
                </a:lnTo>
                <a:lnTo>
                  <a:pt x="205121" y="12826"/>
                </a:lnTo>
                <a:close/>
                <a:moveTo>
                  <a:pt x="231343" y="9596"/>
                </a:moveTo>
                <a:lnTo>
                  <a:pt x="232135" y="11749"/>
                </a:lnTo>
                <a:lnTo>
                  <a:pt x="214115" y="20553"/>
                </a:lnTo>
                <a:lnTo>
                  <a:pt x="214115" y="12699"/>
                </a:lnTo>
                <a:lnTo>
                  <a:pt x="222603" y="10197"/>
                </a:lnTo>
                <a:lnTo>
                  <a:pt x="231343" y="9596"/>
                </a:lnTo>
                <a:close/>
                <a:moveTo>
                  <a:pt x="1014" y="14599"/>
                </a:moveTo>
                <a:lnTo>
                  <a:pt x="5321" y="15708"/>
                </a:lnTo>
                <a:lnTo>
                  <a:pt x="4593" y="21693"/>
                </a:lnTo>
                <a:lnTo>
                  <a:pt x="444" y="20870"/>
                </a:lnTo>
                <a:lnTo>
                  <a:pt x="1014" y="14599"/>
                </a:lnTo>
                <a:close/>
                <a:moveTo>
                  <a:pt x="67044" y="3515"/>
                </a:moveTo>
                <a:lnTo>
                  <a:pt x="76070" y="5827"/>
                </a:lnTo>
                <a:lnTo>
                  <a:pt x="75563" y="8614"/>
                </a:lnTo>
                <a:cubicBezTo>
                  <a:pt x="74075" y="10862"/>
                  <a:pt x="72903" y="12636"/>
                  <a:pt x="72491" y="13333"/>
                </a:cubicBezTo>
                <a:lnTo>
                  <a:pt x="59317" y="22042"/>
                </a:lnTo>
                <a:lnTo>
                  <a:pt x="54852" y="20933"/>
                </a:lnTo>
                <a:lnTo>
                  <a:pt x="55485" y="6175"/>
                </a:lnTo>
                <a:lnTo>
                  <a:pt x="65714" y="8836"/>
                </a:lnTo>
                <a:lnTo>
                  <a:pt x="65746" y="8836"/>
                </a:lnTo>
                <a:cubicBezTo>
                  <a:pt x="65809" y="8836"/>
                  <a:pt x="65841" y="8836"/>
                  <a:pt x="65872" y="8804"/>
                </a:cubicBezTo>
                <a:cubicBezTo>
                  <a:pt x="65936" y="8772"/>
                  <a:pt x="65967" y="8709"/>
                  <a:pt x="65967" y="8677"/>
                </a:cubicBezTo>
                <a:lnTo>
                  <a:pt x="67044" y="3515"/>
                </a:lnTo>
                <a:close/>
                <a:moveTo>
                  <a:pt x="42501" y="14061"/>
                </a:moveTo>
                <a:lnTo>
                  <a:pt x="45414" y="22612"/>
                </a:lnTo>
                <a:lnTo>
                  <a:pt x="42659" y="22200"/>
                </a:lnTo>
                <a:lnTo>
                  <a:pt x="40505" y="14726"/>
                </a:lnTo>
                <a:lnTo>
                  <a:pt x="42501" y="14061"/>
                </a:lnTo>
                <a:close/>
                <a:moveTo>
                  <a:pt x="186437" y="19856"/>
                </a:moveTo>
                <a:lnTo>
                  <a:pt x="192644" y="21788"/>
                </a:lnTo>
                <a:lnTo>
                  <a:pt x="192644" y="23530"/>
                </a:lnTo>
                <a:lnTo>
                  <a:pt x="186532" y="23530"/>
                </a:lnTo>
                <a:cubicBezTo>
                  <a:pt x="186468" y="22200"/>
                  <a:pt x="186437" y="20965"/>
                  <a:pt x="186437" y="19856"/>
                </a:cubicBezTo>
                <a:close/>
                <a:moveTo>
                  <a:pt x="186563" y="14663"/>
                </a:moveTo>
                <a:lnTo>
                  <a:pt x="195747" y="14884"/>
                </a:lnTo>
                <a:lnTo>
                  <a:pt x="202841" y="18685"/>
                </a:lnTo>
                <a:lnTo>
                  <a:pt x="200118" y="23625"/>
                </a:lnTo>
                <a:lnTo>
                  <a:pt x="197932" y="22928"/>
                </a:lnTo>
                <a:lnTo>
                  <a:pt x="198566" y="21028"/>
                </a:lnTo>
                <a:cubicBezTo>
                  <a:pt x="198605" y="20850"/>
                  <a:pt x="198459" y="20733"/>
                  <a:pt x="198321" y="20733"/>
                </a:cubicBezTo>
                <a:cubicBezTo>
                  <a:pt x="198238" y="20733"/>
                  <a:pt x="198158" y="20775"/>
                  <a:pt x="198122" y="20870"/>
                </a:cubicBezTo>
                <a:lnTo>
                  <a:pt x="197489" y="22770"/>
                </a:lnTo>
                <a:lnTo>
                  <a:pt x="186437" y="19381"/>
                </a:lnTo>
                <a:cubicBezTo>
                  <a:pt x="186468" y="16911"/>
                  <a:pt x="186627" y="15264"/>
                  <a:pt x="186627" y="15233"/>
                </a:cubicBezTo>
                <a:cubicBezTo>
                  <a:pt x="186658" y="15201"/>
                  <a:pt x="186658" y="15169"/>
                  <a:pt x="186658" y="15169"/>
                </a:cubicBezTo>
                <a:lnTo>
                  <a:pt x="186563" y="14663"/>
                </a:lnTo>
                <a:close/>
                <a:moveTo>
                  <a:pt x="35027" y="16309"/>
                </a:moveTo>
                <a:lnTo>
                  <a:pt x="36515" y="23087"/>
                </a:lnTo>
                <a:lnTo>
                  <a:pt x="28915" y="24797"/>
                </a:lnTo>
                <a:lnTo>
                  <a:pt x="27426" y="18368"/>
                </a:lnTo>
                <a:lnTo>
                  <a:pt x="35027" y="16309"/>
                </a:lnTo>
                <a:close/>
                <a:moveTo>
                  <a:pt x="203253" y="18906"/>
                </a:moveTo>
                <a:lnTo>
                  <a:pt x="204678" y="19698"/>
                </a:lnTo>
                <a:lnTo>
                  <a:pt x="204678" y="25018"/>
                </a:lnTo>
                <a:lnTo>
                  <a:pt x="203633" y="24702"/>
                </a:lnTo>
                <a:lnTo>
                  <a:pt x="200561" y="23752"/>
                </a:lnTo>
                <a:lnTo>
                  <a:pt x="203253" y="18906"/>
                </a:lnTo>
                <a:close/>
                <a:moveTo>
                  <a:pt x="174656" y="21186"/>
                </a:moveTo>
                <a:cubicBezTo>
                  <a:pt x="174719" y="22612"/>
                  <a:pt x="174782" y="23942"/>
                  <a:pt x="174846" y="25050"/>
                </a:cubicBezTo>
                <a:lnTo>
                  <a:pt x="167435" y="25050"/>
                </a:lnTo>
                <a:lnTo>
                  <a:pt x="166928" y="21440"/>
                </a:lnTo>
                <a:lnTo>
                  <a:pt x="174656" y="21186"/>
                </a:lnTo>
                <a:close/>
                <a:moveTo>
                  <a:pt x="205121" y="19793"/>
                </a:moveTo>
                <a:lnTo>
                  <a:pt x="209397" y="20268"/>
                </a:lnTo>
                <a:lnTo>
                  <a:pt x="210093" y="26697"/>
                </a:lnTo>
                <a:lnTo>
                  <a:pt x="210093" y="26697"/>
                </a:lnTo>
                <a:lnTo>
                  <a:pt x="205121" y="25145"/>
                </a:lnTo>
                <a:lnTo>
                  <a:pt x="205121" y="19793"/>
                </a:lnTo>
                <a:close/>
                <a:moveTo>
                  <a:pt x="71129" y="16943"/>
                </a:moveTo>
                <a:lnTo>
                  <a:pt x="71129" y="16943"/>
                </a:lnTo>
                <a:cubicBezTo>
                  <a:pt x="70338" y="19381"/>
                  <a:pt x="69008" y="23403"/>
                  <a:pt x="67582" y="27425"/>
                </a:cubicBezTo>
                <a:lnTo>
                  <a:pt x="59760" y="24512"/>
                </a:lnTo>
                <a:lnTo>
                  <a:pt x="71129" y="16943"/>
                </a:lnTo>
                <a:close/>
                <a:moveTo>
                  <a:pt x="200529" y="24195"/>
                </a:moveTo>
                <a:lnTo>
                  <a:pt x="203316" y="25082"/>
                </a:lnTo>
                <a:lnTo>
                  <a:pt x="203538" y="29927"/>
                </a:lnTo>
                <a:lnTo>
                  <a:pt x="200529" y="29927"/>
                </a:lnTo>
                <a:lnTo>
                  <a:pt x="200529" y="24195"/>
                </a:lnTo>
                <a:close/>
                <a:moveTo>
                  <a:pt x="203791" y="25240"/>
                </a:moveTo>
                <a:lnTo>
                  <a:pt x="206641" y="26127"/>
                </a:lnTo>
                <a:cubicBezTo>
                  <a:pt x="206641" y="26159"/>
                  <a:pt x="206641" y="26159"/>
                  <a:pt x="206641" y="26190"/>
                </a:cubicBezTo>
                <a:lnTo>
                  <a:pt x="206641" y="29927"/>
                </a:lnTo>
                <a:lnTo>
                  <a:pt x="204013" y="29927"/>
                </a:lnTo>
                <a:lnTo>
                  <a:pt x="203791" y="25240"/>
                </a:lnTo>
                <a:close/>
                <a:moveTo>
                  <a:pt x="207085" y="26254"/>
                </a:moveTo>
                <a:lnTo>
                  <a:pt x="210157" y="27204"/>
                </a:lnTo>
                <a:lnTo>
                  <a:pt x="210442" y="29927"/>
                </a:lnTo>
                <a:lnTo>
                  <a:pt x="207085" y="29927"/>
                </a:lnTo>
                <a:lnTo>
                  <a:pt x="207085" y="26254"/>
                </a:lnTo>
                <a:close/>
                <a:moveTo>
                  <a:pt x="27901" y="14061"/>
                </a:moveTo>
                <a:lnTo>
                  <a:pt x="29263" y="17418"/>
                </a:lnTo>
                <a:lnTo>
                  <a:pt x="27109" y="17988"/>
                </a:lnTo>
                <a:cubicBezTo>
                  <a:pt x="26983" y="18020"/>
                  <a:pt x="26919" y="18146"/>
                  <a:pt x="26951" y="18273"/>
                </a:cubicBezTo>
                <a:lnTo>
                  <a:pt x="29738" y="30434"/>
                </a:lnTo>
                <a:lnTo>
                  <a:pt x="16690" y="30655"/>
                </a:lnTo>
                <a:lnTo>
                  <a:pt x="15360" y="22358"/>
                </a:lnTo>
                <a:cubicBezTo>
                  <a:pt x="15360" y="22263"/>
                  <a:pt x="15234" y="22168"/>
                  <a:pt x="15139" y="22168"/>
                </a:cubicBezTo>
                <a:lnTo>
                  <a:pt x="8646" y="22517"/>
                </a:lnTo>
                <a:lnTo>
                  <a:pt x="5036" y="21788"/>
                </a:lnTo>
                <a:lnTo>
                  <a:pt x="5764" y="15834"/>
                </a:lnTo>
                <a:lnTo>
                  <a:pt x="9470" y="16816"/>
                </a:lnTo>
                <a:lnTo>
                  <a:pt x="9533" y="16816"/>
                </a:lnTo>
                <a:lnTo>
                  <a:pt x="26856" y="14916"/>
                </a:lnTo>
                <a:cubicBezTo>
                  <a:pt x="26888" y="14916"/>
                  <a:pt x="26919" y="14916"/>
                  <a:pt x="26951" y="14884"/>
                </a:cubicBezTo>
                <a:lnTo>
                  <a:pt x="27901" y="14061"/>
                </a:lnTo>
                <a:close/>
                <a:moveTo>
                  <a:pt x="14948" y="22643"/>
                </a:moveTo>
                <a:lnTo>
                  <a:pt x="16184" y="30655"/>
                </a:lnTo>
                <a:lnTo>
                  <a:pt x="8140" y="30782"/>
                </a:lnTo>
                <a:lnTo>
                  <a:pt x="8140" y="30782"/>
                </a:lnTo>
                <a:lnTo>
                  <a:pt x="8836" y="22960"/>
                </a:lnTo>
                <a:lnTo>
                  <a:pt x="14948" y="22643"/>
                </a:lnTo>
                <a:close/>
                <a:moveTo>
                  <a:pt x="36610" y="23530"/>
                </a:moveTo>
                <a:lnTo>
                  <a:pt x="38384" y="31827"/>
                </a:lnTo>
                <a:lnTo>
                  <a:pt x="38384" y="31827"/>
                </a:lnTo>
                <a:lnTo>
                  <a:pt x="30213" y="30497"/>
                </a:lnTo>
                <a:lnTo>
                  <a:pt x="29041" y="25240"/>
                </a:lnTo>
                <a:lnTo>
                  <a:pt x="36610" y="23530"/>
                </a:lnTo>
                <a:close/>
                <a:moveTo>
                  <a:pt x="208225" y="1077"/>
                </a:moveTo>
                <a:lnTo>
                  <a:pt x="213640" y="1488"/>
                </a:lnTo>
                <a:lnTo>
                  <a:pt x="213640" y="20838"/>
                </a:lnTo>
                <a:cubicBezTo>
                  <a:pt x="213609" y="20901"/>
                  <a:pt x="213609" y="20965"/>
                  <a:pt x="213640" y="21028"/>
                </a:cubicBezTo>
                <a:lnTo>
                  <a:pt x="213640" y="21598"/>
                </a:lnTo>
                <a:cubicBezTo>
                  <a:pt x="213640" y="21598"/>
                  <a:pt x="213640" y="21630"/>
                  <a:pt x="213640" y="21662"/>
                </a:cubicBezTo>
                <a:lnTo>
                  <a:pt x="216237" y="29484"/>
                </a:lnTo>
                <a:lnTo>
                  <a:pt x="211582" y="31827"/>
                </a:lnTo>
                <a:lnTo>
                  <a:pt x="208732" y="5732"/>
                </a:lnTo>
                <a:lnTo>
                  <a:pt x="208763" y="5732"/>
                </a:lnTo>
                <a:lnTo>
                  <a:pt x="211740" y="6397"/>
                </a:lnTo>
                <a:lnTo>
                  <a:pt x="211740" y="9057"/>
                </a:lnTo>
                <a:lnTo>
                  <a:pt x="209397" y="8804"/>
                </a:lnTo>
                <a:cubicBezTo>
                  <a:pt x="209270" y="8804"/>
                  <a:pt x="209143" y="8899"/>
                  <a:pt x="209143" y="9026"/>
                </a:cubicBezTo>
                <a:cubicBezTo>
                  <a:pt x="209143" y="9152"/>
                  <a:pt x="209207" y="9247"/>
                  <a:pt x="209333" y="9279"/>
                </a:cubicBezTo>
                <a:lnTo>
                  <a:pt x="211962" y="9532"/>
                </a:lnTo>
                <a:cubicBezTo>
                  <a:pt x="212025" y="9532"/>
                  <a:pt x="212088" y="9532"/>
                  <a:pt x="212120" y="9501"/>
                </a:cubicBezTo>
                <a:cubicBezTo>
                  <a:pt x="212183" y="9437"/>
                  <a:pt x="212215" y="9374"/>
                  <a:pt x="212215" y="9311"/>
                </a:cubicBezTo>
                <a:lnTo>
                  <a:pt x="212215" y="6239"/>
                </a:lnTo>
                <a:cubicBezTo>
                  <a:pt x="212215" y="6144"/>
                  <a:pt x="212120" y="6049"/>
                  <a:pt x="212025" y="6017"/>
                </a:cubicBezTo>
                <a:lnTo>
                  <a:pt x="208890" y="5320"/>
                </a:lnTo>
                <a:cubicBezTo>
                  <a:pt x="208871" y="5311"/>
                  <a:pt x="208853" y="5307"/>
                  <a:pt x="208834" y="5307"/>
                </a:cubicBezTo>
                <a:cubicBezTo>
                  <a:pt x="208789" y="5307"/>
                  <a:pt x="208745" y="5330"/>
                  <a:pt x="208700" y="5352"/>
                </a:cubicBezTo>
                <a:lnTo>
                  <a:pt x="208225" y="1077"/>
                </a:lnTo>
                <a:close/>
                <a:moveTo>
                  <a:pt x="34393" y="8551"/>
                </a:moveTo>
                <a:lnTo>
                  <a:pt x="37054" y="12351"/>
                </a:lnTo>
                <a:cubicBezTo>
                  <a:pt x="37085" y="12414"/>
                  <a:pt x="37149" y="12446"/>
                  <a:pt x="37212" y="12446"/>
                </a:cubicBezTo>
                <a:lnTo>
                  <a:pt x="39460" y="12699"/>
                </a:lnTo>
                <a:lnTo>
                  <a:pt x="42247" y="22453"/>
                </a:lnTo>
                <a:cubicBezTo>
                  <a:pt x="42279" y="22548"/>
                  <a:pt x="42342" y="22612"/>
                  <a:pt x="42437" y="22643"/>
                </a:cubicBezTo>
                <a:lnTo>
                  <a:pt x="45604" y="23087"/>
                </a:lnTo>
                <a:lnTo>
                  <a:pt x="47853" y="29705"/>
                </a:lnTo>
                <a:cubicBezTo>
                  <a:pt x="46966" y="30275"/>
                  <a:pt x="45351" y="31352"/>
                  <a:pt x="43197" y="32587"/>
                </a:cubicBezTo>
                <a:lnTo>
                  <a:pt x="38859" y="31891"/>
                </a:lnTo>
                <a:cubicBezTo>
                  <a:pt x="38859" y="31859"/>
                  <a:pt x="38859" y="31827"/>
                  <a:pt x="38859" y="31796"/>
                </a:cubicBezTo>
                <a:lnTo>
                  <a:pt x="35438" y="15961"/>
                </a:lnTo>
                <a:cubicBezTo>
                  <a:pt x="35407" y="15898"/>
                  <a:pt x="35375" y="15834"/>
                  <a:pt x="35343" y="15803"/>
                </a:cubicBezTo>
                <a:cubicBezTo>
                  <a:pt x="35299" y="15780"/>
                  <a:pt x="35254" y="15758"/>
                  <a:pt x="35209" y="15758"/>
                </a:cubicBezTo>
                <a:cubicBezTo>
                  <a:pt x="35190" y="15758"/>
                  <a:pt x="35172" y="15762"/>
                  <a:pt x="35153" y="15771"/>
                </a:cubicBezTo>
                <a:lnTo>
                  <a:pt x="29738" y="17260"/>
                </a:lnTo>
                <a:lnTo>
                  <a:pt x="28313" y="13713"/>
                </a:lnTo>
                <a:lnTo>
                  <a:pt x="34393" y="8551"/>
                </a:lnTo>
                <a:close/>
                <a:moveTo>
                  <a:pt x="52096" y="33157"/>
                </a:moveTo>
                <a:lnTo>
                  <a:pt x="52666" y="36229"/>
                </a:lnTo>
                <a:lnTo>
                  <a:pt x="47378" y="38414"/>
                </a:lnTo>
                <a:lnTo>
                  <a:pt x="46554" y="37053"/>
                </a:lnTo>
                <a:lnTo>
                  <a:pt x="52096" y="33157"/>
                </a:lnTo>
                <a:close/>
                <a:moveTo>
                  <a:pt x="30245" y="30941"/>
                </a:moveTo>
                <a:lnTo>
                  <a:pt x="42596" y="32967"/>
                </a:lnTo>
                <a:cubicBezTo>
                  <a:pt x="39144" y="34931"/>
                  <a:pt x="34583" y="37243"/>
                  <a:pt x="29896" y="38699"/>
                </a:cubicBezTo>
                <a:lnTo>
                  <a:pt x="30245" y="30941"/>
                </a:lnTo>
                <a:close/>
                <a:moveTo>
                  <a:pt x="211043" y="35184"/>
                </a:moveTo>
                <a:lnTo>
                  <a:pt x="211265" y="37021"/>
                </a:lnTo>
                <a:lnTo>
                  <a:pt x="199516" y="39428"/>
                </a:lnTo>
                <a:lnTo>
                  <a:pt x="198312" y="35944"/>
                </a:lnTo>
                <a:lnTo>
                  <a:pt x="211043" y="35184"/>
                </a:lnTo>
                <a:close/>
                <a:moveTo>
                  <a:pt x="29801" y="30909"/>
                </a:moveTo>
                <a:lnTo>
                  <a:pt x="29421" y="38826"/>
                </a:lnTo>
                <a:cubicBezTo>
                  <a:pt x="27268" y="39491"/>
                  <a:pt x="25051" y="39934"/>
                  <a:pt x="22802" y="40093"/>
                </a:cubicBezTo>
                <a:cubicBezTo>
                  <a:pt x="22068" y="40137"/>
                  <a:pt x="21339" y="40161"/>
                  <a:pt x="20615" y="40161"/>
                </a:cubicBezTo>
                <a:cubicBezTo>
                  <a:pt x="19779" y="40161"/>
                  <a:pt x="18947" y="40129"/>
                  <a:pt x="18115" y="40061"/>
                </a:cubicBezTo>
                <a:lnTo>
                  <a:pt x="16722" y="31099"/>
                </a:lnTo>
                <a:lnTo>
                  <a:pt x="29801" y="30909"/>
                </a:lnTo>
                <a:close/>
                <a:moveTo>
                  <a:pt x="59254" y="24828"/>
                </a:moveTo>
                <a:lnTo>
                  <a:pt x="67424" y="27869"/>
                </a:lnTo>
                <a:cubicBezTo>
                  <a:pt x="65461" y="33506"/>
                  <a:pt x="63339" y="39111"/>
                  <a:pt x="62262" y="40346"/>
                </a:cubicBezTo>
                <a:cubicBezTo>
                  <a:pt x="61945" y="40726"/>
                  <a:pt x="61597" y="41043"/>
                  <a:pt x="61249" y="41360"/>
                </a:cubicBezTo>
                <a:lnTo>
                  <a:pt x="53110" y="36229"/>
                </a:lnTo>
                <a:lnTo>
                  <a:pt x="52445" y="32714"/>
                </a:lnTo>
                <a:lnTo>
                  <a:pt x="51875" y="29737"/>
                </a:lnTo>
                <a:lnTo>
                  <a:pt x="59254" y="24828"/>
                </a:lnTo>
                <a:close/>
                <a:moveTo>
                  <a:pt x="179026" y="23688"/>
                </a:moveTo>
                <a:lnTo>
                  <a:pt x="177347" y="42563"/>
                </a:lnTo>
                <a:cubicBezTo>
                  <a:pt x="176872" y="36324"/>
                  <a:pt x="176366" y="30180"/>
                  <a:pt x="176049" y="28344"/>
                </a:cubicBezTo>
                <a:cubicBezTo>
                  <a:pt x="175954" y="27805"/>
                  <a:pt x="175859" y="26729"/>
                  <a:pt x="175796" y="25303"/>
                </a:cubicBezTo>
                <a:lnTo>
                  <a:pt x="179026" y="23688"/>
                </a:lnTo>
                <a:close/>
                <a:moveTo>
                  <a:pt x="211297" y="37496"/>
                </a:moveTo>
                <a:lnTo>
                  <a:pt x="211518" y="39491"/>
                </a:lnTo>
                <a:lnTo>
                  <a:pt x="201004" y="43798"/>
                </a:lnTo>
                <a:lnTo>
                  <a:pt x="199643" y="39871"/>
                </a:lnTo>
                <a:lnTo>
                  <a:pt x="211297" y="37496"/>
                </a:lnTo>
                <a:close/>
                <a:moveTo>
                  <a:pt x="175352" y="14346"/>
                </a:moveTo>
                <a:lnTo>
                  <a:pt x="186088" y="14631"/>
                </a:lnTo>
                <a:lnTo>
                  <a:pt x="186183" y="15201"/>
                </a:lnTo>
                <a:cubicBezTo>
                  <a:pt x="186183" y="15454"/>
                  <a:pt x="186025" y="17133"/>
                  <a:pt x="185993" y="19540"/>
                </a:cubicBezTo>
                <a:lnTo>
                  <a:pt x="185993" y="19571"/>
                </a:lnTo>
                <a:cubicBezTo>
                  <a:pt x="185993" y="20806"/>
                  <a:pt x="185993" y="22232"/>
                  <a:pt x="186088" y="23752"/>
                </a:cubicBezTo>
                <a:lnTo>
                  <a:pt x="186088" y="23783"/>
                </a:lnTo>
                <a:cubicBezTo>
                  <a:pt x="186215" y="26095"/>
                  <a:pt x="186532" y="28375"/>
                  <a:pt x="187038" y="30655"/>
                </a:cubicBezTo>
                <a:cubicBezTo>
                  <a:pt x="187608" y="33094"/>
                  <a:pt x="189065" y="38351"/>
                  <a:pt x="190744" y="44210"/>
                </a:cubicBezTo>
                <a:lnTo>
                  <a:pt x="177601" y="46522"/>
                </a:lnTo>
                <a:cubicBezTo>
                  <a:pt x="177569" y="46142"/>
                  <a:pt x="177538" y="45762"/>
                  <a:pt x="177506" y="45382"/>
                </a:cubicBezTo>
                <a:lnTo>
                  <a:pt x="179501" y="23372"/>
                </a:lnTo>
                <a:cubicBezTo>
                  <a:pt x="179501" y="23277"/>
                  <a:pt x="179469" y="23182"/>
                  <a:pt x="179406" y="23150"/>
                </a:cubicBezTo>
                <a:cubicBezTo>
                  <a:pt x="179374" y="23134"/>
                  <a:pt x="179335" y="23126"/>
                  <a:pt x="179295" y="23126"/>
                </a:cubicBezTo>
                <a:cubicBezTo>
                  <a:pt x="179256" y="23126"/>
                  <a:pt x="179216" y="23134"/>
                  <a:pt x="179184" y="23150"/>
                </a:cubicBezTo>
                <a:lnTo>
                  <a:pt x="175764" y="24828"/>
                </a:lnTo>
                <a:cubicBezTo>
                  <a:pt x="175606" y="22137"/>
                  <a:pt x="175479" y="18336"/>
                  <a:pt x="175352" y="14346"/>
                </a:cubicBezTo>
                <a:close/>
                <a:moveTo>
                  <a:pt x="52951" y="36673"/>
                </a:moveTo>
                <a:lnTo>
                  <a:pt x="60869" y="41676"/>
                </a:lnTo>
                <a:cubicBezTo>
                  <a:pt x="57797" y="44115"/>
                  <a:pt x="52286" y="46617"/>
                  <a:pt x="50576" y="47155"/>
                </a:cubicBezTo>
                <a:cubicBezTo>
                  <a:pt x="49974" y="47408"/>
                  <a:pt x="49404" y="47693"/>
                  <a:pt x="48834" y="48010"/>
                </a:cubicBezTo>
                <a:cubicBezTo>
                  <a:pt x="47093" y="48010"/>
                  <a:pt x="44749" y="48232"/>
                  <a:pt x="42659" y="48422"/>
                </a:cubicBezTo>
                <a:cubicBezTo>
                  <a:pt x="44812" y="46838"/>
                  <a:pt x="47409" y="42626"/>
                  <a:pt x="47663" y="42215"/>
                </a:cubicBezTo>
                <a:lnTo>
                  <a:pt x="52951" y="36673"/>
                </a:lnTo>
                <a:close/>
                <a:moveTo>
                  <a:pt x="51495" y="29990"/>
                </a:moveTo>
                <a:lnTo>
                  <a:pt x="52001" y="32682"/>
                </a:lnTo>
                <a:lnTo>
                  <a:pt x="46111" y="36831"/>
                </a:lnTo>
                <a:cubicBezTo>
                  <a:pt x="46016" y="36894"/>
                  <a:pt x="45984" y="37021"/>
                  <a:pt x="46048" y="37116"/>
                </a:cubicBezTo>
                <a:lnTo>
                  <a:pt x="47093" y="38826"/>
                </a:lnTo>
                <a:cubicBezTo>
                  <a:pt x="47140" y="38897"/>
                  <a:pt x="47223" y="38933"/>
                  <a:pt x="47302" y="38933"/>
                </a:cubicBezTo>
                <a:cubicBezTo>
                  <a:pt x="47328" y="38933"/>
                  <a:pt x="47354" y="38929"/>
                  <a:pt x="47378" y="38921"/>
                </a:cubicBezTo>
                <a:lnTo>
                  <a:pt x="52033" y="36989"/>
                </a:lnTo>
                <a:lnTo>
                  <a:pt x="52033" y="36989"/>
                </a:lnTo>
                <a:lnTo>
                  <a:pt x="47378" y="41930"/>
                </a:lnTo>
                <a:cubicBezTo>
                  <a:pt x="47346" y="41930"/>
                  <a:pt x="47346" y="41930"/>
                  <a:pt x="47346" y="41961"/>
                </a:cubicBezTo>
                <a:cubicBezTo>
                  <a:pt x="47314" y="42025"/>
                  <a:pt x="43704" y="47883"/>
                  <a:pt x="41582" y="48517"/>
                </a:cubicBezTo>
                <a:lnTo>
                  <a:pt x="41487" y="48517"/>
                </a:lnTo>
                <a:lnTo>
                  <a:pt x="41170" y="48548"/>
                </a:lnTo>
                <a:lnTo>
                  <a:pt x="41170" y="44336"/>
                </a:lnTo>
                <a:cubicBezTo>
                  <a:pt x="41170" y="44241"/>
                  <a:pt x="41075" y="44146"/>
                  <a:pt x="40980" y="44115"/>
                </a:cubicBezTo>
                <a:lnTo>
                  <a:pt x="29200" y="41296"/>
                </a:lnTo>
                <a:cubicBezTo>
                  <a:pt x="39460" y="38478"/>
                  <a:pt x="49214" y="31542"/>
                  <a:pt x="49879" y="31099"/>
                </a:cubicBezTo>
                <a:lnTo>
                  <a:pt x="51495" y="29990"/>
                </a:lnTo>
                <a:close/>
                <a:moveTo>
                  <a:pt x="232262" y="12193"/>
                </a:moveTo>
                <a:lnTo>
                  <a:pt x="233085" y="14504"/>
                </a:lnTo>
                <a:cubicBezTo>
                  <a:pt x="233085" y="14504"/>
                  <a:pt x="233085" y="14536"/>
                  <a:pt x="233085" y="14536"/>
                </a:cubicBezTo>
                <a:cubicBezTo>
                  <a:pt x="233433" y="15486"/>
                  <a:pt x="235334" y="19160"/>
                  <a:pt x="237740" y="23720"/>
                </a:cubicBezTo>
                <a:lnTo>
                  <a:pt x="218644" y="33221"/>
                </a:lnTo>
                <a:cubicBezTo>
                  <a:pt x="218549" y="33252"/>
                  <a:pt x="218486" y="33411"/>
                  <a:pt x="218549" y="33506"/>
                </a:cubicBezTo>
                <a:cubicBezTo>
                  <a:pt x="218581" y="33601"/>
                  <a:pt x="218676" y="33632"/>
                  <a:pt x="218739" y="33632"/>
                </a:cubicBezTo>
                <a:lnTo>
                  <a:pt x="218866" y="33632"/>
                </a:lnTo>
                <a:lnTo>
                  <a:pt x="237962" y="24132"/>
                </a:lnTo>
                <a:cubicBezTo>
                  <a:pt x="241731" y="31226"/>
                  <a:pt x="246608" y="40219"/>
                  <a:pt x="248793" y="44210"/>
                </a:cubicBezTo>
                <a:lnTo>
                  <a:pt x="249806" y="48675"/>
                </a:lnTo>
                <a:lnTo>
                  <a:pt x="236917" y="43988"/>
                </a:lnTo>
                <a:cubicBezTo>
                  <a:pt x="236812" y="43936"/>
                  <a:pt x="236689" y="43912"/>
                  <a:pt x="236561" y="43912"/>
                </a:cubicBezTo>
                <a:cubicBezTo>
                  <a:pt x="236458" y="43912"/>
                  <a:pt x="236352" y="43928"/>
                  <a:pt x="236252" y="43956"/>
                </a:cubicBezTo>
                <a:lnTo>
                  <a:pt x="221526" y="47757"/>
                </a:lnTo>
                <a:lnTo>
                  <a:pt x="212437" y="39839"/>
                </a:lnTo>
                <a:lnTo>
                  <a:pt x="211613" y="32302"/>
                </a:lnTo>
                <a:lnTo>
                  <a:pt x="216617" y="29832"/>
                </a:lnTo>
                <a:cubicBezTo>
                  <a:pt x="216712" y="29769"/>
                  <a:pt x="216775" y="29674"/>
                  <a:pt x="216744" y="29547"/>
                </a:cubicBezTo>
                <a:lnTo>
                  <a:pt x="214084" y="21567"/>
                </a:lnTo>
                <a:lnTo>
                  <a:pt x="214115" y="21060"/>
                </a:lnTo>
                <a:lnTo>
                  <a:pt x="232262" y="12193"/>
                </a:lnTo>
                <a:close/>
                <a:moveTo>
                  <a:pt x="36072" y="43418"/>
                </a:moveTo>
                <a:lnTo>
                  <a:pt x="40695" y="44526"/>
                </a:lnTo>
                <a:lnTo>
                  <a:pt x="40695" y="48612"/>
                </a:lnTo>
                <a:cubicBezTo>
                  <a:pt x="39809" y="48707"/>
                  <a:pt x="39049" y="48770"/>
                  <a:pt x="38605" y="48802"/>
                </a:cubicBezTo>
                <a:cubicBezTo>
                  <a:pt x="37497" y="48738"/>
                  <a:pt x="36357" y="48580"/>
                  <a:pt x="35280" y="48327"/>
                </a:cubicBezTo>
                <a:lnTo>
                  <a:pt x="36072" y="43418"/>
                </a:lnTo>
                <a:close/>
                <a:moveTo>
                  <a:pt x="212278" y="40853"/>
                </a:moveTo>
                <a:lnTo>
                  <a:pt x="220449" y="48010"/>
                </a:lnTo>
                <a:lnTo>
                  <a:pt x="208605" y="51082"/>
                </a:lnTo>
                <a:cubicBezTo>
                  <a:pt x="210093" y="48232"/>
                  <a:pt x="211582" y="43355"/>
                  <a:pt x="212278" y="40853"/>
                </a:cubicBezTo>
                <a:close/>
                <a:moveTo>
                  <a:pt x="193087" y="21915"/>
                </a:moveTo>
                <a:lnTo>
                  <a:pt x="197331" y="23213"/>
                </a:lnTo>
                <a:lnTo>
                  <a:pt x="195241" y="29547"/>
                </a:lnTo>
                <a:cubicBezTo>
                  <a:pt x="195177" y="29674"/>
                  <a:pt x="195241" y="29800"/>
                  <a:pt x="195367" y="29832"/>
                </a:cubicBezTo>
                <a:lnTo>
                  <a:pt x="195431" y="29832"/>
                </a:lnTo>
                <a:cubicBezTo>
                  <a:pt x="195557" y="29832"/>
                  <a:pt x="195621" y="29769"/>
                  <a:pt x="195652" y="29674"/>
                </a:cubicBezTo>
                <a:lnTo>
                  <a:pt x="197774" y="23340"/>
                </a:lnTo>
                <a:lnTo>
                  <a:pt x="200054" y="24068"/>
                </a:lnTo>
                <a:lnTo>
                  <a:pt x="200054" y="30149"/>
                </a:lnTo>
                <a:cubicBezTo>
                  <a:pt x="200054" y="30275"/>
                  <a:pt x="200149" y="30370"/>
                  <a:pt x="200276" y="30370"/>
                </a:cubicBezTo>
                <a:lnTo>
                  <a:pt x="210505" y="30370"/>
                </a:lnTo>
                <a:lnTo>
                  <a:pt x="210980" y="34709"/>
                </a:lnTo>
                <a:lnTo>
                  <a:pt x="198154" y="35501"/>
                </a:lnTo>
                <a:lnTo>
                  <a:pt x="197584" y="33822"/>
                </a:lnTo>
                <a:cubicBezTo>
                  <a:pt x="197532" y="33744"/>
                  <a:pt x="197437" y="33687"/>
                  <a:pt x="197334" y="33687"/>
                </a:cubicBezTo>
                <a:cubicBezTo>
                  <a:pt x="197312" y="33687"/>
                  <a:pt x="197290" y="33690"/>
                  <a:pt x="197267" y="33696"/>
                </a:cubicBezTo>
                <a:cubicBezTo>
                  <a:pt x="197172" y="33727"/>
                  <a:pt x="197109" y="33854"/>
                  <a:pt x="197141" y="33981"/>
                </a:cubicBezTo>
                <a:lnTo>
                  <a:pt x="200656" y="44178"/>
                </a:lnTo>
                <a:cubicBezTo>
                  <a:pt x="200656" y="44241"/>
                  <a:pt x="200719" y="44305"/>
                  <a:pt x="200751" y="44336"/>
                </a:cubicBezTo>
                <a:lnTo>
                  <a:pt x="200941" y="44336"/>
                </a:lnTo>
                <a:lnTo>
                  <a:pt x="211582" y="39966"/>
                </a:lnTo>
                <a:lnTo>
                  <a:pt x="211582" y="40029"/>
                </a:lnTo>
                <a:cubicBezTo>
                  <a:pt x="210315" y="44526"/>
                  <a:pt x="208605" y="49403"/>
                  <a:pt x="207433" y="51399"/>
                </a:cubicBezTo>
                <a:lnTo>
                  <a:pt x="194322" y="54787"/>
                </a:lnTo>
                <a:cubicBezTo>
                  <a:pt x="191599" y="45540"/>
                  <a:pt x="188400" y="34487"/>
                  <a:pt x="187482" y="30560"/>
                </a:cubicBezTo>
                <a:cubicBezTo>
                  <a:pt x="187007" y="28407"/>
                  <a:pt x="186690" y="26190"/>
                  <a:pt x="186563" y="23973"/>
                </a:cubicBezTo>
                <a:lnTo>
                  <a:pt x="192865" y="23973"/>
                </a:lnTo>
                <a:cubicBezTo>
                  <a:pt x="192992" y="23973"/>
                  <a:pt x="193087" y="23878"/>
                  <a:pt x="193087" y="23752"/>
                </a:cubicBezTo>
                <a:lnTo>
                  <a:pt x="193087" y="21915"/>
                </a:lnTo>
                <a:close/>
                <a:moveTo>
                  <a:pt x="190870" y="44653"/>
                </a:moveTo>
                <a:cubicBezTo>
                  <a:pt x="191852" y="48010"/>
                  <a:pt x="192897" y="51557"/>
                  <a:pt x="193879" y="54882"/>
                </a:cubicBezTo>
                <a:lnTo>
                  <a:pt x="193847" y="54882"/>
                </a:lnTo>
                <a:lnTo>
                  <a:pt x="192074" y="55326"/>
                </a:lnTo>
                <a:lnTo>
                  <a:pt x="178298" y="56909"/>
                </a:lnTo>
                <a:cubicBezTo>
                  <a:pt x="178171" y="55041"/>
                  <a:pt x="177918" y="51240"/>
                  <a:pt x="177633" y="46965"/>
                </a:cubicBezTo>
                <a:lnTo>
                  <a:pt x="190870" y="44653"/>
                </a:lnTo>
                <a:close/>
                <a:moveTo>
                  <a:pt x="138901" y="14599"/>
                </a:moveTo>
                <a:lnTo>
                  <a:pt x="143588" y="14884"/>
                </a:lnTo>
                <a:lnTo>
                  <a:pt x="156003" y="48707"/>
                </a:lnTo>
                <a:lnTo>
                  <a:pt x="156003" y="58556"/>
                </a:lnTo>
                <a:cubicBezTo>
                  <a:pt x="151601" y="58556"/>
                  <a:pt x="146597" y="58429"/>
                  <a:pt x="143873" y="58144"/>
                </a:cubicBezTo>
                <a:cubicBezTo>
                  <a:pt x="138933" y="57574"/>
                  <a:pt x="127025" y="54629"/>
                  <a:pt x="124302" y="53932"/>
                </a:cubicBezTo>
                <a:lnTo>
                  <a:pt x="118348" y="38129"/>
                </a:lnTo>
                <a:cubicBezTo>
                  <a:pt x="118285" y="38003"/>
                  <a:pt x="118190" y="37844"/>
                  <a:pt x="118095" y="37749"/>
                </a:cubicBezTo>
                <a:lnTo>
                  <a:pt x="111412" y="31067"/>
                </a:lnTo>
                <a:cubicBezTo>
                  <a:pt x="113218" y="29990"/>
                  <a:pt x="116195" y="28185"/>
                  <a:pt x="116986" y="27394"/>
                </a:cubicBezTo>
                <a:lnTo>
                  <a:pt x="116986" y="27425"/>
                </a:lnTo>
                <a:cubicBezTo>
                  <a:pt x="118063" y="26349"/>
                  <a:pt x="120406" y="21947"/>
                  <a:pt x="120755" y="21281"/>
                </a:cubicBezTo>
                <a:lnTo>
                  <a:pt x="138901" y="14599"/>
                </a:lnTo>
                <a:close/>
                <a:moveTo>
                  <a:pt x="173072" y="6460"/>
                </a:moveTo>
                <a:lnTo>
                  <a:pt x="174307" y="10071"/>
                </a:lnTo>
                <a:cubicBezTo>
                  <a:pt x="174402" y="13776"/>
                  <a:pt x="174497" y="17545"/>
                  <a:pt x="174624" y="20711"/>
                </a:cubicBezTo>
                <a:lnTo>
                  <a:pt x="166643" y="20996"/>
                </a:lnTo>
                <a:cubicBezTo>
                  <a:pt x="166517" y="20996"/>
                  <a:pt x="166390" y="21091"/>
                  <a:pt x="166422" y="21250"/>
                </a:cubicBezTo>
                <a:lnTo>
                  <a:pt x="166992" y="25335"/>
                </a:lnTo>
                <a:cubicBezTo>
                  <a:pt x="167023" y="25462"/>
                  <a:pt x="167118" y="25525"/>
                  <a:pt x="167213" y="25525"/>
                </a:cubicBezTo>
                <a:lnTo>
                  <a:pt x="174846" y="25525"/>
                </a:lnTo>
                <a:cubicBezTo>
                  <a:pt x="174941" y="26919"/>
                  <a:pt x="175036" y="27964"/>
                  <a:pt x="175131" y="28534"/>
                </a:cubicBezTo>
                <a:cubicBezTo>
                  <a:pt x="175732" y="32017"/>
                  <a:pt x="177062" y="52064"/>
                  <a:pt x="177379" y="57067"/>
                </a:cubicBezTo>
                <a:lnTo>
                  <a:pt x="164617" y="58524"/>
                </a:lnTo>
                <a:cubicBezTo>
                  <a:pt x="164110" y="58524"/>
                  <a:pt x="160595" y="58587"/>
                  <a:pt x="156478" y="58587"/>
                </a:cubicBezTo>
                <a:lnTo>
                  <a:pt x="156478" y="48675"/>
                </a:lnTo>
                <a:cubicBezTo>
                  <a:pt x="156478" y="48643"/>
                  <a:pt x="156478" y="48612"/>
                  <a:pt x="156478" y="48612"/>
                </a:cubicBezTo>
                <a:lnTo>
                  <a:pt x="144063" y="14789"/>
                </a:lnTo>
                <a:cubicBezTo>
                  <a:pt x="145330" y="14378"/>
                  <a:pt x="151411" y="12351"/>
                  <a:pt x="153089" y="11179"/>
                </a:cubicBezTo>
                <a:cubicBezTo>
                  <a:pt x="154767" y="10007"/>
                  <a:pt x="159043" y="6872"/>
                  <a:pt x="159613" y="6460"/>
                </a:cubicBezTo>
                <a:close/>
                <a:moveTo>
                  <a:pt x="123985" y="56212"/>
                </a:moveTo>
                <a:lnTo>
                  <a:pt x="123985" y="56212"/>
                </a:lnTo>
                <a:cubicBezTo>
                  <a:pt x="125125" y="56497"/>
                  <a:pt x="127184" y="57004"/>
                  <a:pt x="129654" y="57606"/>
                </a:cubicBezTo>
                <a:lnTo>
                  <a:pt x="130161" y="60614"/>
                </a:lnTo>
                <a:cubicBezTo>
                  <a:pt x="130161" y="60646"/>
                  <a:pt x="130192" y="60678"/>
                  <a:pt x="130224" y="60741"/>
                </a:cubicBezTo>
                <a:lnTo>
                  <a:pt x="131807" y="62451"/>
                </a:lnTo>
                <a:lnTo>
                  <a:pt x="127215" y="64256"/>
                </a:lnTo>
                <a:lnTo>
                  <a:pt x="123985" y="56212"/>
                </a:lnTo>
                <a:close/>
                <a:moveTo>
                  <a:pt x="240907" y="47852"/>
                </a:moveTo>
                <a:lnTo>
                  <a:pt x="250440" y="51304"/>
                </a:lnTo>
                <a:lnTo>
                  <a:pt x="253195" y="63401"/>
                </a:lnTo>
                <a:cubicBezTo>
                  <a:pt x="250883" y="64034"/>
                  <a:pt x="247589" y="64921"/>
                  <a:pt x="244264" y="65776"/>
                </a:cubicBezTo>
                <a:lnTo>
                  <a:pt x="244264" y="58144"/>
                </a:lnTo>
                <a:cubicBezTo>
                  <a:pt x="244264" y="58112"/>
                  <a:pt x="244264" y="58081"/>
                  <a:pt x="244264" y="58049"/>
                </a:cubicBezTo>
                <a:lnTo>
                  <a:pt x="240907" y="47852"/>
                </a:lnTo>
                <a:close/>
                <a:moveTo>
                  <a:pt x="219531" y="55674"/>
                </a:moveTo>
                <a:lnTo>
                  <a:pt x="220734" y="58461"/>
                </a:lnTo>
                <a:cubicBezTo>
                  <a:pt x="220760" y="58539"/>
                  <a:pt x="220829" y="58596"/>
                  <a:pt x="220923" y="58596"/>
                </a:cubicBezTo>
                <a:cubicBezTo>
                  <a:pt x="220944" y="58596"/>
                  <a:pt x="220965" y="58593"/>
                  <a:pt x="220987" y="58587"/>
                </a:cubicBezTo>
                <a:lnTo>
                  <a:pt x="221938" y="58429"/>
                </a:lnTo>
                <a:cubicBezTo>
                  <a:pt x="222033" y="60361"/>
                  <a:pt x="222096" y="62293"/>
                  <a:pt x="222159" y="63971"/>
                </a:cubicBezTo>
                <a:lnTo>
                  <a:pt x="211645" y="66125"/>
                </a:lnTo>
                <a:lnTo>
                  <a:pt x="210885" y="62388"/>
                </a:lnTo>
                <a:lnTo>
                  <a:pt x="217187" y="60678"/>
                </a:lnTo>
                <a:cubicBezTo>
                  <a:pt x="217282" y="60646"/>
                  <a:pt x="217346" y="60551"/>
                  <a:pt x="217346" y="60456"/>
                </a:cubicBezTo>
                <a:lnTo>
                  <a:pt x="217694" y="56402"/>
                </a:lnTo>
                <a:lnTo>
                  <a:pt x="219531" y="55674"/>
                </a:lnTo>
                <a:close/>
                <a:moveTo>
                  <a:pt x="163381" y="60963"/>
                </a:moveTo>
                <a:lnTo>
                  <a:pt x="163381" y="60963"/>
                </a:lnTo>
                <a:cubicBezTo>
                  <a:pt x="162688" y="62287"/>
                  <a:pt x="162402" y="64083"/>
                  <a:pt x="162556" y="66506"/>
                </a:cubicBezTo>
                <a:lnTo>
                  <a:pt x="162556" y="66506"/>
                </a:lnTo>
                <a:cubicBezTo>
                  <a:pt x="161899" y="65920"/>
                  <a:pt x="161151" y="65486"/>
                  <a:pt x="160373" y="65175"/>
                </a:cubicBezTo>
                <a:cubicBezTo>
                  <a:pt x="159561" y="64884"/>
                  <a:pt x="158695" y="64727"/>
                  <a:pt x="157849" y="64727"/>
                </a:cubicBezTo>
                <a:cubicBezTo>
                  <a:pt x="157772" y="64727"/>
                  <a:pt x="157695" y="64729"/>
                  <a:pt x="157618" y="64731"/>
                </a:cubicBezTo>
                <a:lnTo>
                  <a:pt x="162463" y="61058"/>
                </a:lnTo>
                <a:lnTo>
                  <a:pt x="163381" y="60963"/>
                </a:lnTo>
                <a:close/>
                <a:moveTo>
                  <a:pt x="123510" y="56149"/>
                </a:moveTo>
                <a:lnTo>
                  <a:pt x="126804" y="64446"/>
                </a:lnTo>
                <a:lnTo>
                  <a:pt x="117493" y="68120"/>
                </a:lnTo>
                <a:lnTo>
                  <a:pt x="117050" y="67391"/>
                </a:lnTo>
                <a:lnTo>
                  <a:pt x="119203" y="58366"/>
                </a:lnTo>
                <a:lnTo>
                  <a:pt x="123510" y="56149"/>
                </a:lnTo>
                <a:close/>
                <a:moveTo>
                  <a:pt x="130129" y="57701"/>
                </a:moveTo>
                <a:lnTo>
                  <a:pt x="130129" y="57701"/>
                </a:lnTo>
                <a:cubicBezTo>
                  <a:pt x="134721" y="58809"/>
                  <a:pt x="140453" y="60076"/>
                  <a:pt x="143620" y="60424"/>
                </a:cubicBezTo>
                <a:cubicBezTo>
                  <a:pt x="144253" y="60488"/>
                  <a:pt x="144982" y="60551"/>
                  <a:pt x="145805" y="60583"/>
                </a:cubicBezTo>
                <a:cubicBezTo>
                  <a:pt x="145362" y="61976"/>
                  <a:pt x="144887" y="63433"/>
                  <a:pt x="144760" y="63654"/>
                </a:cubicBezTo>
                <a:lnTo>
                  <a:pt x="144728" y="63654"/>
                </a:lnTo>
                <a:cubicBezTo>
                  <a:pt x="144538" y="63876"/>
                  <a:pt x="141720" y="65840"/>
                  <a:pt x="137951" y="68405"/>
                </a:cubicBezTo>
                <a:lnTo>
                  <a:pt x="130604" y="60488"/>
                </a:lnTo>
                <a:lnTo>
                  <a:pt x="130129" y="57701"/>
                </a:lnTo>
                <a:close/>
                <a:moveTo>
                  <a:pt x="221653" y="50100"/>
                </a:moveTo>
                <a:cubicBezTo>
                  <a:pt x="221716" y="51747"/>
                  <a:pt x="221843" y="54819"/>
                  <a:pt x="221969" y="57986"/>
                </a:cubicBezTo>
                <a:lnTo>
                  <a:pt x="221082" y="58112"/>
                </a:lnTo>
                <a:lnTo>
                  <a:pt x="219911" y="55326"/>
                </a:lnTo>
                <a:cubicBezTo>
                  <a:pt x="219864" y="55233"/>
                  <a:pt x="219784" y="55174"/>
                  <a:pt x="219695" y="55174"/>
                </a:cubicBezTo>
                <a:cubicBezTo>
                  <a:pt x="219662" y="55174"/>
                  <a:pt x="219628" y="55182"/>
                  <a:pt x="219594" y="55199"/>
                </a:cubicBezTo>
                <a:lnTo>
                  <a:pt x="217409" y="56054"/>
                </a:lnTo>
                <a:cubicBezTo>
                  <a:pt x="217314" y="56086"/>
                  <a:pt x="217251" y="56149"/>
                  <a:pt x="217251" y="56244"/>
                </a:cubicBezTo>
                <a:lnTo>
                  <a:pt x="216934" y="60266"/>
                </a:lnTo>
                <a:lnTo>
                  <a:pt x="210568" y="62008"/>
                </a:lnTo>
                <a:cubicBezTo>
                  <a:pt x="210473" y="62039"/>
                  <a:pt x="210410" y="62134"/>
                  <a:pt x="210410" y="62261"/>
                </a:cubicBezTo>
                <a:lnTo>
                  <a:pt x="211265" y="66441"/>
                </a:lnTo>
                <a:cubicBezTo>
                  <a:pt x="211297" y="66568"/>
                  <a:pt x="211392" y="66631"/>
                  <a:pt x="211487" y="66631"/>
                </a:cubicBezTo>
                <a:lnTo>
                  <a:pt x="211550" y="66631"/>
                </a:lnTo>
                <a:lnTo>
                  <a:pt x="222191" y="64478"/>
                </a:lnTo>
                <a:cubicBezTo>
                  <a:pt x="222254" y="66251"/>
                  <a:pt x="222286" y="67708"/>
                  <a:pt x="222318" y="68500"/>
                </a:cubicBezTo>
                <a:cubicBezTo>
                  <a:pt x="217124" y="68405"/>
                  <a:pt x="211012" y="68215"/>
                  <a:pt x="209998" y="67645"/>
                </a:cubicBezTo>
                <a:cubicBezTo>
                  <a:pt x="208637" y="66916"/>
                  <a:pt x="201068" y="60646"/>
                  <a:pt x="196286" y="56656"/>
                </a:cubicBezTo>
                <a:lnTo>
                  <a:pt x="221653" y="50100"/>
                </a:lnTo>
                <a:close/>
                <a:moveTo>
                  <a:pt x="236505" y="46237"/>
                </a:moveTo>
                <a:lnTo>
                  <a:pt x="240369" y="47662"/>
                </a:lnTo>
                <a:lnTo>
                  <a:pt x="243789" y="58176"/>
                </a:lnTo>
                <a:lnTo>
                  <a:pt x="243789" y="65903"/>
                </a:lnTo>
                <a:cubicBezTo>
                  <a:pt x="238278" y="67311"/>
                  <a:pt x="232766" y="68631"/>
                  <a:pt x="231376" y="68631"/>
                </a:cubicBezTo>
                <a:cubicBezTo>
                  <a:pt x="231329" y="68631"/>
                  <a:pt x="231286" y="68630"/>
                  <a:pt x="231248" y="68626"/>
                </a:cubicBezTo>
                <a:cubicBezTo>
                  <a:pt x="230552" y="68595"/>
                  <a:pt x="228778" y="68563"/>
                  <a:pt x="226530" y="68531"/>
                </a:cubicBezTo>
                <a:cubicBezTo>
                  <a:pt x="225548" y="68531"/>
                  <a:pt x="224408" y="68500"/>
                  <a:pt x="223204" y="68500"/>
                </a:cubicBezTo>
                <a:cubicBezTo>
                  <a:pt x="223109" y="65586"/>
                  <a:pt x="222666" y="53584"/>
                  <a:pt x="222539" y="49847"/>
                </a:cubicBezTo>
                <a:lnTo>
                  <a:pt x="236505" y="46237"/>
                </a:lnTo>
                <a:close/>
                <a:moveTo>
                  <a:pt x="21567" y="46617"/>
                </a:moveTo>
                <a:lnTo>
                  <a:pt x="27996" y="47060"/>
                </a:lnTo>
                <a:cubicBezTo>
                  <a:pt x="28558" y="47216"/>
                  <a:pt x="36406" y="49278"/>
                  <a:pt x="38545" y="49278"/>
                </a:cubicBezTo>
                <a:cubicBezTo>
                  <a:pt x="38577" y="49278"/>
                  <a:pt x="38608" y="49278"/>
                  <a:pt x="38637" y="49277"/>
                </a:cubicBezTo>
                <a:cubicBezTo>
                  <a:pt x="39207" y="49245"/>
                  <a:pt x="40284" y="49118"/>
                  <a:pt x="41519" y="49023"/>
                </a:cubicBezTo>
                <a:cubicBezTo>
                  <a:pt x="43451" y="48833"/>
                  <a:pt x="45984" y="48580"/>
                  <a:pt x="48011" y="48485"/>
                </a:cubicBezTo>
                <a:lnTo>
                  <a:pt x="48011" y="48485"/>
                </a:lnTo>
                <a:cubicBezTo>
                  <a:pt x="40569" y="52665"/>
                  <a:pt x="19572" y="65270"/>
                  <a:pt x="9058" y="71603"/>
                </a:cubicBezTo>
                <a:lnTo>
                  <a:pt x="7190" y="67518"/>
                </a:lnTo>
                <a:lnTo>
                  <a:pt x="7728" y="65048"/>
                </a:lnTo>
                <a:cubicBezTo>
                  <a:pt x="7728" y="64985"/>
                  <a:pt x="7728" y="64953"/>
                  <a:pt x="7728" y="64921"/>
                </a:cubicBezTo>
                <a:lnTo>
                  <a:pt x="4814" y="57796"/>
                </a:lnTo>
                <a:lnTo>
                  <a:pt x="5004" y="53045"/>
                </a:lnTo>
                <a:lnTo>
                  <a:pt x="21567" y="46617"/>
                </a:lnTo>
                <a:close/>
                <a:moveTo>
                  <a:pt x="146280" y="60614"/>
                </a:moveTo>
                <a:cubicBezTo>
                  <a:pt x="149605" y="60804"/>
                  <a:pt x="154102" y="60868"/>
                  <a:pt x="157808" y="60868"/>
                </a:cubicBezTo>
                <a:lnTo>
                  <a:pt x="158916" y="60868"/>
                </a:lnTo>
                <a:lnTo>
                  <a:pt x="142512" y="73313"/>
                </a:lnTo>
                <a:lnTo>
                  <a:pt x="138268" y="68753"/>
                </a:lnTo>
                <a:cubicBezTo>
                  <a:pt x="142036" y="66156"/>
                  <a:pt x="145013" y="64098"/>
                  <a:pt x="145108" y="63908"/>
                </a:cubicBezTo>
                <a:cubicBezTo>
                  <a:pt x="145298" y="63623"/>
                  <a:pt x="145868" y="61818"/>
                  <a:pt x="146280" y="60614"/>
                </a:cubicBezTo>
                <a:close/>
                <a:moveTo>
                  <a:pt x="132156" y="62799"/>
                </a:moveTo>
                <a:lnTo>
                  <a:pt x="137571" y="68658"/>
                </a:lnTo>
                <a:cubicBezTo>
                  <a:pt x="133549" y="71445"/>
                  <a:pt x="128545" y="74802"/>
                  <a:pt x="124523" y="77525"/>
                </a:cubicBezTo>
                <a:lnTo>
                  <a:pt x="121230" y="74834"/>
                </a:lnTo>
                <a:lnTo>
                  <a:pt x="121230" y="74485"/>
                </a:lnTo>
                <a:cubicBezTo>
                  <a:pt x="121262" y="74232"/>
                  <a:pt x="121198" y="74010"/>
                  <a:pt x="121072" y="73820"/>
                </a:cubicBezTo>
                <a:lnTo>
                  <a:pt x="117746" y="68531"/>
                </a:lnTo>
                <a:lnTo>
                  <a:pt x="132156" y="62799"/>
                </a:lnTo>
                <a:close/>
                <a:moveTo>
                  <a:pt x="157757" y="67009"/>
                </a:moveTo>
                <a:cubicBezTo>
                  <a:pt x="158349" y="67009"/>
                  <a:pt x="158943" y="67105"/>
                  <a:pt x="159518" y="67296"/>
                </a:cubicBezTo>
                <a:cubicBezTo>
                  <a:pt x="161861" y="68183"/>
                  <a:pt x="163033" y="71002"/>
                  <a:pt x="163603" y="73250"/>
                </a:cubicBezTo>
                <a:cubicBezTo>
                  <a:pt x="164268" y="75784"/>
                  <a:pt x="165092" y="78285"/>
                  <a:pt x="166042" y="80756"/>
                </a:cubicBezTo>
                <a:lnTo>
                  <a:pt x="166073" y="80756"/>
                </a:lnTo>
                <a:lnTo>
                  <a:pt x="161861" y="82054"/>
                </a:lnTo>
                <a:lnTo>
                  <a:pt x="156319" y="67201"/>
                </a:lnTo>
                <a:cubicBezTo>
                  <a:pt x="156790" y="67073"/>
                  <a:pt x="157273" y="67009"/>
                  <a:pt x="157757" y="67009"/>
                </a:cubicBezTo>
                <a:close/>
                <a:moveTo>
                  <a:pt x="137919" y="69007"/>
                </a:moveTo>
                <a:lnTo>
                  <a:pt x="142131" y="73567"/>
                </a:lnTo>
                <a:lnTo>
                  <a:pt x="130604" y="82339"/>
                </a:lnTo>
                <a:lnTo>
                  <a:pt x="124904" y="77810"/>
                </a:lnTo>
                <a:cubicBezTo>
                  <a:pt x="128165" y="75625"/>
                  <a:pt x="133517" y="72015"/>
                  <a:pt x="137919" y="69007"/>
                </a:cubicBezTo>
                <a:close/>
                <a:moveTo>
                  <a:pt x="251516" y="45762"/>
                </a:moveTo>
                <a:lnTo>
                  <a:pt x="251516" y="45762"/>
                </a:lnTo>
                <a:cubicBezTo>
                  <a:pt x="255190" y="47440"/>
                  <a:pt x="260986" y="50290"/>
                  <a:pt x="262569" y="51747"/>
                </a:cubicBezTo>
                <a:cubicBezTo>
                  <a:pt x="264817" y="53837"/>
                  <a:pt x="277802" y="69672"/>
                  <a:pt x="280177" y="72617"/>
                </a:cubicBezTo>
                <a:lnTo>
                  <a:pt x="278340" y="79204"/>
                </a:lnTo>
                <a:lnTo>
                  <a:pt x="260130" y="83163"/>
                </a:lnTo>
                <a:lnTo>
                  <a:pt x="251516" y="45762"/>
                </a:lnTo>
                <a:close/>
                <a:moveTo>
                  <a:pt x="155844" y="67328"/>
                </a:moveTo>
                <a:lnTo>
                  <a:pt x="161418" y="82212"/>
                </a:lnTo>
                <a:lnTo>
                  <a:pt x="157364" y="83448"/>
                </a:lnTo>
                <a:lnTo>
                  <a:pt x="151886" y="69197"/>
                </a:lnTo>
                <a:cubicBezTo>
                  <a:pt x="153089" y="68373"/>
                  <a:pt x="154451" y="67771"/>
                  <a:pt x="155844" y="67328"/>
                </a:cubicBezTo>
                <a:close/>
                <a:moveTo>
                  <a:pt x="151474" y="69418"/>
                </a:moveTo>
                <a:lnTo>
                  <a:pt x="156953" y="83606"/>
                </a:lnTo>
                <a:lnTo>
                  <a:pt x="151696" y="85221"/>
                </a:lnTo>
                <a:lnTo>
                  <a:pt x="145868" y="73630"/>
                </a:lnTo>
                <a:lnTo>
                  <a:pt x="150935" y="69767"/>
                </a:lnTo>
                <a:cubicBezTo>
                  <a:pt x="151125" y="69672"/>
                  <a:pt x="151284" y="69545"/>
                  <a:pt x="151474" y="69418"/>
                </a:cubicBezTo>
                <a:close/>
                <a:moveTo>
                  <a:pt x="157111" y="84018"/>
                </a:moveTo>
                <a:lnTo>
                  <a:pt x="158188" y="86994"/>
                </a:lnTo>
                <a:lnTo>
                  <a:pt x="152456" y="88325"/>
                </a:lnTo>
                <a:lnTo>
                  <a:pt x="151854" y="85664"/>
                </a:lnTo>
                <a:lnTo>
                  <a:pt x="157111" y="84018"/>
                </a:lnTo>
                <a:close/>
                <a:moveTo>
                  <a:pt x="194544" y="57099"/>
                </a:moveTo>
                <a:cubicBezTo>
                  <a:pt x="196286" y="63021"/>
                  <a:pt x="197711" y="67835"/>
                  <a:pt x="198059" y="68943"/>
                </a:cubicBezTo>
                <a:lnTo>
                  <a:pt x="189730" y="70843"/>
                </a:lnTo>
                <a:cubicBezTo>
                  <a:pt x="189635" y="70875"/>
                  <a:pt x="189572" y="70970"/>
                  <a:pt x="189572" y="71065"/>
                </a:cubicBezTo>
                <a:lnTo>
                  <a:pt x="189572" y="81769"/>
                </a:lnTo>
                <a:lnTo>
                  <a:pt x="181654" y="81769"/>
                </a:lnTo>
                <a:cubicBezTo>
                  <a:pt x="181623" y="81769"/>
                  <a:pt x="181559" y="81769"/>
                  <a:pt x="181528" y="81801"/>
                </a:cubicBezTo>
                <a:lnTo>
                  <a:pt x="172090" y="88356"/>
                </a:lnTo>
                <a:lnTo>
                  <a:pt x="171615" y="87469"/>
                </a:lnTo>
                <a:cubicBezTo>
                  <a:pt x="169114" y="82782"/>
                  <a:pt x="167182" y="77810"/>
                  <a:pt x="165852" y="72680"/>
                </a:cubicBezTo>
                <a:cubicBezTo>
                  <a:pt x="164522" y="66885"/>
                  <a:pt x="164458" y="63274"/>
                  <a:pt x="165598" y="61659"/>
                </a:cubicBezTo>
                <a:cubicBezTo>
                  <a:pt x="166105" y="60963"/>
                  <a:pt x="166897" y="60551"/>
                  <a:pt x="168132" y="60424"/>
                </a:cubicBezTo>
                <a:lnTo>
                  <a:pt x="192454" y="57606"/>
                </a:lnTo>
                <a:cubicBezTo>
                  <a:pt x="192485" y="57606"/>
                  <a:pt x="192549" y="57606"/>
                  <a:pt x="192612" y="57574"/>
                </a:cubicBezTo>
                <a:lnTo>
                  <a:pt x="194544" y="57099"/>
                </a:lnTo>
                <a:close/>
                <a:moveTo>
                  <a:pt x="121198" y="75372"/>
                </a:moveTo>
                <a:lnTo>
                  <a:pt x="124365" y="77969"/>
                </a:lnTo>
                <a:lnTo>
                  <a:pt x="130224" y="82624"/>
                </a:lnTo>
                <a:lnTo>
                  <a:pt x="120470" y="90003"/>
                </a:lnTo>
                <a:lnTo>
                  <a:pt x="121198" y="75372"/>
                </a:lnTo>
                <a:close/>
                <a:moveTo>
                  <a:pt x="158346" y="87438"/>
                </a:moveTo>
                <a:lnTo>
                  <a:pt x="160088" y="92220"/>
                </a:lnTo>
                <a:lnTo>
                  <a:pt x="153596" y="93360"/>
                </a:lnTo>
                <a:lnTo>
                  <a:pt x="152551" y="88768"/>
                </a:lnTo>
                <a:lnTo>
                  <a:pt x="158346" y="87438"/>
                </a:lnTo>
                <a:close/>
                <a:moveTo>
                  <a:pt x="195177" y="56941"/>
                </a:moveTo>
                <a:cubicBezTo>
                  <a:pt x="198122" y="59379"/>
                  <a:pt x="207845" y="67518"/>
                  <a:pt x="209523" y="68436"/>
                </a:cubicBezTo>
                <a:cubicBezTo>
                  <a:pt x="210663" y="69070"/>
                  <a:pt x="215952" y="69292"/>
                  <a:pt x="222349" y="69418"/>
                </a:cubicBezTo>
                <a:cubicBezTo>
                  <a:pt x="222666" y="71128"/>
                  <a:pt x="224629" y="80027"/>
                  <a:pt x="228936" y="99060"/>
                </a:cubicBezTo>
                <a:lnTo>
                  <a:pt x="209587" y="98807"/>
                </a:lnTo>
                <a:lnTo>
                  <a:pt x="208858" y="94247"/>
                </a:lnTo>
                <a:cubicBezTo>
                  <a:pt x="208858" y="94183"/>
                  <a:pt x="208827" y="94152"/>
                  <a:pt x="208795" y="94120"/>
                </a:cubicBezTo>
                <a:lnTo>
                  <a:pt x="206926" y="92727"/>
                </a:lnTo>
                <a:lnTo>
                  <a:pt x="206325" y="82814"/>
                </a:lnTo>
                <a:cubicBezTo>
                  <a:pt x="206325" y="82751"/>
                  <a:pt x="206325" y="82719"/>
                  <a:pt x="206293" y="82687"/>
                </a:cubicBezTo>
                <a:lnTo>
                  <a:pt x="201669" y="77684"/>
                </a:lnTo>
                <a:lnTo>
                  <a:pt x="198566" y="69038"/>
                </a:lnTo>
                <a:cubicBezTo>
                  <a:pt x="198502" y="68880"/>
                  <a:pt x="196951" y="63623"/>
                  <a:pt x="194987" y="56972"/>
                </a:cubicBezTo>
                <a:lnTo>
                  <a:pt x="195177" y="56941"/>
                </a:lnTo>
                <a:close/>
                <a:moveTo>
                  <a:pt x="134309" y="90921"/>
                </a:moveTo>
                <a:cubicBezTo>
                  <a:pt x="135101" y="91966"/>
                  <a:pt x="136019" y="93170"/>
                  <a:pt x="136938" y="94405"/>
                </a:cubicBezTo>
                <a:lnTo>
                  <a:pt x="136874" y="94405"/>
                </a:lnTo>
                <a:cubicBezTo>
                  <a:pt x="136779" y="94468"/>
                  <a:pt x="136748" y="94595"/>
                  <a:pt x="136811" y="94722"/>
                </a:cubicBezTo>
                <a:lnTo>
                  <a:pt x="136779" y="94722"/>
                </a:lnTo>
                <a:cubicBezTo>
                  <a:pt x="136843" y="94817"/>
                  <a:pt x="136906" y="94848"/>
                  <a:pt x="137001" y="94848"/>
                </a:cubicBezTo>
                <a:cubicBezTo>
                  <a:pt x="137033" y="94848"/>
                  <a:pt x="137064" y="94848"/>
                  <a:pt x="137096" y="94817"/>
                </a:cubicBezTo>
                <a:lnTo>
                  <a:pt x="137191" y="94753"/>
                </a:lnTo>
                <a:cubicBezTo>
                  <a:pt x="137571" y="95228"/>
                  <a:pt x="137888" y="95703"/>
                  <a:pt x="138236" y="96147"/>
                </a:cubicBezTo>
                <a:cubicBezTo>
                  <a:pt x="138173" y="96147"/>
                  <a:pt x="138141" y="96178"/>
                  <a:pt x="138110" y="96210"/>
                </a:cubicBezTo>
                <a:lnTo>
                  <a:pt x="132631" y="100422"/>
                </a:lnTo>
                <a:lnTo>
                  <a:pt x="129844" y="96400"/>
                </a:lnTo>
                <a:cubicBezTo>
                  <a:pt x="131934" y="93867"/>
                  <a:pt x="133739" y="91650"/>
                  <a:pt x="134309" y="90921"/>
                </a:cubicBezTo>
                <a:close/>
                <a:moveTo>
                  <a:pt x="160246" y="92663"/>
                </a:moveTo>
                <a:lnTo>
                  <a:pt x="162811" y="99789"/>
                </a:lnTo>
                <a:lnTo>
                  <a:pt x="155559" y="101245"/>
                </a:lnTo>
                <a:cubicBezTo>
                  <a:pt x="155464" y="101245"/>
                  <a:pt x="155401" y="101340"/>
                  <a:pt x="155369" y="101435"/>
                </a:cubicBezTo>
                <a:lnTo>
                  <a:pt x="153659" y="93835"/>
                </a:lnTo>
                <a:lnTo>
                  <a:pt x="160246" y="92663"/>
                </a:lnTo>
                <a:close/>
                <a:moveTo>
                  <a:pt x="138458" y="96463"/>
                </a:moveTo>
                <a:cubicBezTo>
                  <a:pt x="139851" y="98395"/>
                  <a:pt x="140991" y="100010"/>
                  <a:pt x="141150" y="100422"/>
                </a:cubicBezTo>
                <a:cubicBezTo>
                  <a:pt x="140770" y="100865"/>
                  <a:pt x="138331" y="102829"/>
                  <a:pt x="135766" y="104919"/>
                </a:cubicBezTo>
                <a:lnTo>
                  <a:pt x="132884" y="100802"/>
                </a:lnTo>
                <a:lnTo>
                  <a:pt x="138363" y="96558"/>
                </a:lnTo>
                <a:cubicBezTo>
                  <a:pt x="138426" y="96527"/>
                  <a:pt x="138426" y="96495"/>
                  <a:pt x="138458" y="96463"/>
                </a:cubicBezTo>
                <a:close/>
                <a:moveTo>
                  <a:pt x="162970" y="100232"/>
                </a:moveTo>
                <a:lnTo>
                  <a:pt x="164395" y="104127"/>
                </a:lnTo>
                <a:lnTo>
                  <a:pt x="156414" y="105964"/>
                </a:lnTo>
                <a:lnTo>
                  <a:pt x="155432" y="101594"/>
                </a:lnTo>
                <a:lnTo>
                  <a:pt x="155432" y="101594"/>
                </a:lnTo>
                <a:cubicBezTo>
                  <a:pt x="155464" y="101657"/>
                  <a:pt x="155559" y="101689"/>
                  <a:pt x="155623" y="101689"/>
                </a:cubicBezTo>
                <a:lnTo>
                  <a:pt x="155686" y="101689"/>
                </a:lnTo>
                <a:lnTo>
                  <a:pt x="162970" y="100232"/>
                </a:lnTo>
                <a:close/>
                <a:moveTo>
                  <a:pt x="134721" y="82086"/>
                </a:moveTo>
                <a:lnTo>
                  <a:pt x="134088" y="90478"/>
                </a:lnTo>
                <a:cubicBezTo>
                  <a:pt x="133327" y="91396"/>
                  <a:pt x="123542" y="103557"/>
                  <a:pt x="121008" y="105742"/>
                </a:cubicBezTo>
                <a:cubicBezTo>
                  <a:pt x="120487" y="106184"/>
                  <a:pt x="119366" y="106364"/>
                  <a:pt x="117890" y="106364"/>
                </a:cubicBezTo>
                <a:cubicBezTo>
                  <a:pt x="114704" y="106364"/>
                  <a:pt x="109864" y="105521"/>
                  <a:pt x="105839" y="104634"/>
                </a:cubicBezTo>
                <a:lnTo>
                  <a:pt x="105712" y="104634"/>
                </a:lnTo>
                <a:cubicBezTo>
                  <a:pt x="105300" y="104539"/>
                  <a:pt x="104889" y="104444"/>
                  <a:pt x="104509" y="104349"/>
                </a:cubicBezTo>
                <a:lnTo>
                  <a:pt x="105839" y="103906"/>
                </a:lnTo>
                <a:cubicBezTo>
                  <a:pt x="105965" y="103874"/>
                  <a:pt x="106092" y="103811"/>
                  <a:pt x="106187" y="103716"/>
                </a:cubicBezTo>
                <a:lnTo>
                  <a:pt x="134721" y="82086"/>
                </a:lnTo>
                <a:close/>
                <a:moveTo>
                  <a:pt x="166232" y="81199"/>
                </a:moveTo>
                <a:cubicBezTo>
                  <a:pt x="167213" y="83701"/>
                  <a:pt x="168353" y="86171"/>
                  <a:pt x="169620" y="88546"/>
                </a:cubicBezTo>
                <a:lnTo>
                  <a:pt x="172692" y="94373"/>
                </a:lnTo>
                <a:lnTo>
                  <a:pt x="176841" y="105869"/>
                </a:lnTo>
                <a:lnTo>
                  <a:pt x="174212" y="106787"/>
                </a:lnTo>
                <a:lnTo>
                  <a:pt x="164490" y="81737"/>
                </a:lnTo>
                <a:lnTo>
                  <a:pt x="166232" y="81199"/>
                </a:lnTo>
                <a:close/>
                <a:moveTo>
                  <a:pt x="164046" y="81864"/>
                </a:moveTo>
                <a:lnTo>
                  <a:pt x="173769" y="106946"/>
                </a:lnTo>
                <a:lnTo>
                  <a:pt x="171457" y="107769"/>
                </a:lnTo>
                <a:lnTo>
                  <a:pt x="162020" y="82497"/>
                </a:lnTo>
                <a:lnTo>
                  <a:pt x="164046" y="81864"/>
                </a:lnTo>
                <a:close/>
                <a:moveTo>
                  <a:pt x="283312" y="80471"/>
                </a:moveTo>
                <a:lnTo>
                  <a:pt x="268649" y="109353"/>
                </a:lnTo>
                <a:lnTo>
                  <a:pt x="260732" y="85411"/>
                </a:lnTo>
                <a:lnTo>
                  <a:pt x="283312" y="80471"/>
                </a:lnTo>
                <a:close/>
                <a:moveTo>
                  <a:pt x="161576" y="82624"/>
                </a:moveTo>
                <a:lnTo>
                  <a:pt x="171045" y="107928"/>
                </a:lnTo>
                <a:lnTo>
                  <a:pt x="166802" y="109416"/>
                </a:lnTo>
                <a:lnTo>
                  <a:pt x="157523" y="83891"/>
                </a:lnTo>
                <a:lnTo>
                  <a:pt x="161576" y="82624"/>
                </a:lnTo>
                <a:close/>
                <a:moveTo>
                  <a:pt x="103654" y="104602"/>
                </a:moveTo>
                <a:cubicBezTo>
                  <a:pt x="104192" y="104729"/>
                  <a:pt x="104794" y="104856"/>
                  <a:pt x="105490" y="104982"/>
                </a:cubicBezTo>
                <a:lnTo>
                  <a:pt x="105079" y="109796"/>
                </a:lnTo>
                <a:lnTo>
                  <a:pt x="92633" y="111284"/>
                </a:lnTo>
                <a:lnTo>
                  <a:pt x="91778" y="108529"/>
                </a:lnTo>
                <a:cubicBezTo>
                  <a:pt x="97066" y="106756"/>
                  <a:pt x="101278" y="105362"/>
                  <a:pt x="103654" y="104602"/>
                </a:cubicBezTo>
                <a:close/>
                <a:moveTo>
                  <a:pt x="164553" y="104571"/>
                </a:moveTo>
                <a:lnTo>
                  <a:pt x="166390" y="109606"/>
                </a:lnTo>
                <a:lnTo>
                  <a:pt x="162273" y="111284"/>
                </a:lnTo>
                <a:lnTo>
                  <a:pt x="156731" y="106344"/>
                </a:lnTo>
                <a:lnTo>
                  <a:pt x="164553" y="104571"/>
                </a:lnTo>
                <a:close/>
                <a:moveTo>
                  <a:pt x="253417" y="64288"/>
                </a:moveTo>
                <a:lnTo>
                  <a:pt x="258135" y="84809"/>
                </a:lnTo>
                <a:cubicBezTo>
                  <a:pt x="258135" y="84809"/>
                  <a:pt x="258135" y="84841"/>
                  <a:pt x="258135" y="84873"/>
                </a:cubicBezTo>
                <a:lnTo>
                  <a:pt x="258135" y="84904"/>
                </a:lnTo>
                <a:lnTo>
                  <a:pt x="265039" y="105711"/>
                </a:lnTo>
                <a:lnTo>
                  <a:pt x="233148" y="113628"/>
                </a:lnTo>
                <a:cubicBezTo>
                  <a:pt x="229950" y="99377"/>
                  <a:pt x="223901" y="72712"/>
                  <a:pt x="223268" y="69418"/>
                </a:cubicBezTo>
                <a:lnTo>
                  <a:pt x="223268" y="69418"/>
                </a:lnTo>
                <a:lnTo>
                  <a:pt x="226530" y="69450"/>
                </a:lnTo>
                <a:cubicBezTo>
                  <a:pt x="228746" y="69482"/>
                  <a:pt x="230520" y="69513"/>
                  <a:pt x="231185" y="69545"/>
                </a:cubicBezTo>
                <a:lnTo>
                  <a:pt x="231312" y="69545"/>
                </a:lnTo>
                <a:cubicBezTo>
                  <a:pt x="233940" y="69545"/>
                  <a:pt x="249078" y="65460"/>
                  <a:pt x="253417" y="64288"/>
                </a:cubicBezTo>
                <a:close/>
                <a:moveTo>
                  <a:pt x="154166" y="98079"/>
                </a:moveTo>
                <a:lnTo>
                  <a:pt x="155749" y="105141"/>
                </a:lnTo>
                <a:lnTo>
                  <a:pt x="150935" y="107516"/>
                </a:lnTo>
                <a:lnTo>
                  <a:pt x="150049" y="106439"/>
                </a:lnTo>
                <a:cubicBezTo>
                  <a:pt x="150014" y="106387"/>
                  <a:pt x="149950" y="106363"/>
                  <a:pt x="149884" y="106363"/>
                </a:cubicBezTo>
                <a:cubicBezTo>
                  <a:pt x="149830" y="106363"/>
                  <a:pt x="149775" y="106379"/>
                  <a:pt x="149732" y="106407"/>
                </a:cubicBezTo>
                <a:cubicBezTo>
                  <a:pt x="149637" y="106502"/>
                  <a:pt x="149605" y="106629"/>
                  <a:pt x="149700" y="106756"/>
                </a:cubicBezTo>
                <a:lnTo>
                  <a:pt x="150682" y="107928"/>
                </a:lnTo>
                <a:cubicBezTo>
                  <a:pt x="150714" y="107991"/>
                  <a:pt x="150777" y="108023"/>
                  <a:pt x="150872" y="108023"/>
                </a:cubicBezTo>
                <a:cubicBezTo>
                  <a:pt x="150904" y="108023"/>
                  <a:pt x="150935" y="107991"/>
                  <a:pt x="150967" y="107991"/>
                </a:cubicBezTo>
                <a:lnTo>
                  <a:pt x="155876" y="105584"/>
                </a:lnTo>
                <a:lnTo>
                  <a:pt x="156003" y="106217"/>
                </a:lnTo>
                <a:lnTo>
                  <a:pt x="154166" y="109891"/>
                </a:lnTo>
                <a:lnTo>
                  <a:pt x="143588" y="115560"/>
                </a:lnTo>
                <a:lnTo>
                  <a:pt x="141308" y="111633"/>
                </a:lnTo>
                <a:lnTo>
                  <a:pt x="142860" y="110778"/>
                </a:lnTo>
                <a:cubicBezTo>
                  <a:pt x="142923" y="110746"/>
                  <a:pt x="142955" y="110683"/>
                  <a:pt x="142955" y="110619"/>
                </a:cubicBezTo>
                <a:cubicBezTo>
                  <a:pt x="142987" y="110556"/>
                  <a:pt x="142987" y="110493"/>
                  <a:pt x="142955" y="110461"/>
                </a:cubicBezTo>
                <a:lnTo>
                  <a:pt x="141181" y="107643"/>
                </a:lnTo>
                <a:cubicBezTo>
                  <a:pt x="141181" y="107611"/>
                  <a:pt x="141150" y="107579"/>
                  <a:pt x="141086" y="107579"/>
                </a:cubicBezTo>
                <a:lnTo>
                  <a:pt x="151949" y="98459"/>
                </a:lnTo>
                <a:lnTo>
                  <a:pt x="154166" y="98079"/>
                </a:lnTo>
                <a:close/>
                <a:moveTo>
                  <a:pt x="198186" y="69355"/>
                </a:moveTo>
                <a:lnTo>
                  <a:pt x="201258" y="77874"/>
                </a:lnTo>
                <a:cubicBezTo>
                  <a:pt x="201258" y="77905"/>
                  <a:pt x="201258" y="77937"/>
                  <a:pt x="201289" y="77937"/>
                </a:cubicBezTo>
                <a:lnTo>
                  <a:pt x="205881" y="82909"/>
                </a:lnTo>
                <a:lnTo>
                  <a:pt x="206483" y="92853"/>
                </a:lnTo>
                <a:cubicBezTo>
                  <a:pt x="206483" y="92917"/>
                  <a:pt x="206515" y="92980"/>
                  <a:pt x="206578" y="93043"/>
                </a:cubicBezTo>
                <a:lnTo>
                  <a:pt x="208415" y="94405"/>
                </a:lnTo>
                <a:lnTo>
                  <a:pt x="209112" y="98807"/>
                </a:lnTo>
                <a:lnTo>
                  <a:pt x="201733" y="98807"/>
                </a:lnTo>
                <a:lnTo>
                  <a:pt x="185106" y="93423"/>
                </a:lnTo>
                <a:cubicBezTo>
                  <a:pt x="185081" y="93415"/>
                  <a:pt x="185055" y="93411"/>
                  <a:pt x="185031" y="93411"/>
                </a:cubicBezTo>
                <a:cubicBezTo>
                  <a:pt x="184963" y="93411"/>
                  <a:pt x="184899" y="93440"/>
                  <a:pt x="184853" y="93487"/>
                </a:cubicBezTo>
                <a:lnTo>
                  <a:pt x="180451" y="98364"/>
                </a:lnTo>
                <a:cubicBezTo>
                  <a:pt x="180388" y="98427"/>
                  <a:pt x="180388" y="98522"/>
                  <a:pt x="180388" y="98585"/>
                </a:cubicBezTo>
                <a:lnTo>
                  <a:pt x="182731" y="109226"/>
                </a:lnTo>
                <a:cubicBezTo>
                  <a:pt x="182731" y="109289"/>
                  <a:pt x="182763" y="109353"/>
                  <a:pt x="182826" y="109384"/>
                </a:cubicBezTo>
                <a:lnTo>
                  <a:pt x="188083" y="112076"/>
                </a:lnTo>
                <a:lnTo>
                  <a:pt x="184220" y="117143"/>
                </a:lnTo>
                <a:lnTo>
                  <a:pt x="182953" y="116066"/>
                </a:lnTo>
                <a:lnTo>
                  <a:pt x="174814" y="93518"/>
                </a:lnTo>
                <a:cubicBezTo>
                  <a:pt x="174782" y="93455"/>
                  <a:pt x="174782" y="93423"/>
                  <a:pt x="174751" y="93360"/>
                </a:cubicBezTo>
                <a:lnTo>
                  <a:pt x="172312" y="88768"/>
                </a:lnTo>
                <a:lnTo>
                  <a:pt x="181749" y="82212"/>
                </a:lnTo>
                <a:lnTo>
                  <a:pt x="189793" y="82212"/>
                </a:lnTo>
                <a:cubicBezTo>
                  <a:pt x="189920" y="82212"/>
                  <a:pt x="190015" y="82117"/>
                  <a:pt x="190015" y="81991"/>
                </a:cubicBezTo>
                <a:lnTo>
                  <a:pt x="190015" y="71255"/>
                </a:lnTo>
                <a:lnTo>
                  <a:pt x="198186" y="69355"/>
                </a:lnTo>
                <a:close/>
                <a:moveTo>
                  <a:pt x="166548" y="110018"/>
                </a:moveTo>
                <a:lnTo>
                  <a:pt x="168797" y="115560"/>
                </a:lnTo>
                <a:lnTo>
                  <a:pt x="162843" y="117175"/>
                </a:lnTo>
                <a:lnTo>
                  <a:pt x="162463" y="115465"/>
                </a:lnTo>
                <a:lnTo>
                  <a:pt x="162431" y="111696"/>
                </a:lnTo>
                <a:lnTo>
                  <a:pt x="166548" y="110018"/>
                </a:lnTo>
                <a:close/>
                <a:moveTo>
                  <a:pt x="140770" y="107833"/>
                </a:moveTo>
                <a:cubicBezTo>
                  <a:pt x="140770" y="107864"/>
                  <a:pt x="140770" y="107864"/>
                  <a:pt x="140770" y="107896"/>
                </a:cubicBezTo>
                <a:lnTo>
                  <a:pt x="142385" y="110493"/>
                </a:lnTo>
                <a:lnTo>
                  <a:pt x="140865" y="111348"/>
                </a:lnTo>
                <a:cubicBezTo>
                  <a:pt x="140801" y="111379"/>
                  <a:pt x="140770" y="111443"/>
                  <a:pt x="140738" y="111506"/>
                </a:cubicBezTo>
                <a:cubicBezTo>
                  <a:pt x="140738" y="111538"/>
                  <a:pt x="140738" y="111601"/>
                  <a:pt x="140770" y="111665"/>
                </a:cubicBezTo>
                <a:lnTo>
                  <a:pt x="143177" y="115781"/>
                </a:lnTo>
                <a:lnTo>
                  <a:pt x="138426" y="118315"/>
                </a:lnTo>
                <a:cubicBezTo>
                  <a:pt x="138458" y="118252"/>
                  <a:pt x="138490" y="118157"/>
                  <a:pt x="138458" y="118093"/>
                </a:cubicBezTo>
                <a:lnTo>
                  <a:pt x="135228" y="112678"/>
                </a:lnTo>
                <a:cubicBezTo>
                  <a:pt x="135196" y="112646"/>
                  <a:pt x="135164" y="112615"/>
                  <a:pt x="135101" y="112583"/>
                </a:cubicBezTo>
                <a:lnTo>
                  <a:pt x="140770" y="107833"/>
                </a:lnTo>
                <a:close/>
                <a:moveTo>
                  <a:pt x="176999" y="106312"/>
                </a:moveTo>
                <a:lnTo>
                  <a:pt x="180894" y="117143"/>
                </a:lnTo>
                <a:cubicBezTo>
                  <a:pt x="180958" y="117333"/>
                  <a:pt x="181084" y="117492"/>
                  <a:pt x="181243" y="117650"/>
                </a:cubicBezTo>
                <a:lnTo>
                  <a:pt x="182351" y="118568"/>
                </a:lnTo>
                <a:lnTo>
                  <a:pt x="179279" y="119930"/>
                </a:lnTo>
                <a:lnTo>
                  <a:pt x="174371" y="107231"/>
                </a:lnTo>
                <a:lnTo>
                  <a:pt x="176999" y="106312"/>
                </a:lnTo>
                <a:close/>
                <a:moveTo>
                  <a:pt x="91398" y="108656"/>
                </a:moveTo>
                <a:lnTo>
                  <a:pt x="92284" y="111601"/>
                </a:lnTo>
                <a:cubicBezTo>
                  <a:pt x="92316" y="111696"/>
                  <a:pt x="92379" y="111760"/>
                  <a:pt x="92506" y="111760"/>
                </a:cubicBezTo>
                <a:lnTo>
                  <a:pt x="105110" y="110303"/>
                </a:lnTo>
                <a:lnTo>
                  <a:pt x="104477" y="118315"/>
                </a:lnTo>
                <a:lnTo>
                  <a:pt x="91841" y="119962"/>
                </a:lnTo>
                <a:lnTo>
                  <a:pt x="86521" y="110303"/>
                </a:lnTo>
                <a:lnTo>
                  <a:pt x="91398" y="108656"/>
                </a:lnTo>
                <a:close/>
                <a:moveTo>
                  <a:pt x="145488" y="73915"/>
                </a:moveTo>
                <a:lnTo>
                  <a:pt x="151347" y="85569"/>
                </a:lnTo>
                <a:lnTo>
                  <a:pt x="154071" y="97604"/>
                </a:lnTo>
                <a:lnTo>
                  <a:pt x="151822" y="98015"/>
                </a:lnTo>
                <a:cubicBezTo>
                  <a:pt x="151759" y="98015"/>
                  <a:pt x="151727" y="98015"/>
                  <a:pt x="151696" y="98047"/>
                </a:cubicBezTo>
                <a:lnTo>
                  <a:pt x="132061" y="114546"/>
                </a:lnTo>
                <a:lnTo>
                  <a:pt x="115656" y="120943"/>
                </a:lnTo>
                <a:lnTo>
                  <a:pt x="114294" y="115401"/>
                </a:lnTo>
                <a:cubicBezTo>
                  <a:pt x="114263" y="115306"/>
                  <a:pt x="114199" y="115243"/>
                  <a:pt x="114104" y="115211"/>
                </a:cubicBezTo>
                <a:lnTo>
                  <a:pt x="105237" y="114008"/>
                </a:lnTo>
                <a:lnTo>
                  <a:pt x="105934" y="105141"/>
                </a:lnTo>
                <a:cubicBezTo>
                  <a:pt x="109417" y="105869"/>
                  <a:pt x="114389" y="106819"/>
                  <a:pt x="117810" y="106819"/>
                </a:cubicBezTo>
                <a:cubicBezTo>
                  <a:pt x="119425" y="106819"/>
                  <a:pt x="120692" y="106597"/>
                  <a:pt x="121293" y="106091"/>
                </a:cubicBezTo>
                <a:cubicBezTo>
                  <a:pt x="122750" y="104824"/>
                  <a:pt x="126424" y="100517"/>
                  <a:pt x="129527" y="96780"/>
                </a:cubicBezTo>
                <a:lnTo>
                  <a:pt x="135386" y="105204"/>
                </a:lnTo>
                <a:cubicBezTo>
                  <a:pt x="134246" y="106154"/>
                  <a:pt x="133074" y="107073"/>
                  <a:pt x="132061" y="107896"/>
                </a:cubicBezTo>
                <a:cubicBezTo>
                  <a:pt x="131902" y="108023"/>
                  <a:pt x="131997" y="108276"/>
                  <a:pt x="132219" y="108276"/>
                </a:cubicBezTo>
                <a:cubicBezTo>
                  <a:pt x="132251" y="108276"/>
                  <a:pt x="132314" y="108244"/>
                  <a:pt x="132346" y="108244"/>
                </a:cubicBezTo>
                <a:cubicBezTo>
                  <a:pt x="134468" y="106534"/>
                  <a:pt x="141371" y="101024"/>
                  <a:pt x="141593" y="100580"/>
                </a:cubicBezTo>
                <a:cubicBezTo>
                  <a:pt x="141656" y="100485"/>
                  <a:pt x="141815" y="100169"/>
                  <a:pt x="137603" y="94532"/>
                </a:cubicBezTo>
                <a:lnTo>
                  <a:pt x="142987" y="91460"/>
                </a:lnTo>
                <a:lnTo>
                  <a:pt x="143525" y="92948"/>
                </a:lnTo>
                <a:cubicBezTo>
                  <a:pt x="143572" y="93054"/>
                  <a:pt x="143658" y="93099"/>
                  <a:pt x="143743" y="93099"/>
                </a:cubicBezTo>
                <a:cubicBezTo>
                  <a:pt x="143887" y="93099"/>
                  <a:pt x="144028" y="92969"/>
                  <a:pt x="143968" y="92790"/>
                </a:cubicBezTo>
                <a:lnTo>
                  <a:pt x="143335" y="91016"/>
                </a:lnTo>
                <a:cubicBezTo>
                  <a:pt x="143303" y="90953"/>
                  <a:pt x="143240" y="90921"/>
                  <a:pt x="143177" y="90890"/>
                </a:cubicBezTo>
                <a:cubicBezTo>
                  <a:pt x="143145" y="90874"/>
                  <a:pt x="143113" y="90866"/>
                  <a:pt x="143082" y="90866"/>
                </a:cubicBezTo>
                <a:cubicBezTo>
                  <a:pt x="143050" y="90866"/>
                  <a:pt x="143018" y="90874"/>
                  <a:pt x="142987" y="90890"/>
                </a:cubicBezTo>
                <a:lnTo>
                  <a:pt x="139946" y="92632"/>
                </a:lnTo>
                <a:lnTo>
                  <a:pt x="139155" y="91143"/>
                </a:lnTo>
                <a:lnTo>
                  <a:pt x="143240" y="88483"/>
                </a:lnTo>
                <a:cubicBezTo>
                  <a:pt x="143451" y="88324"/>
                  <a:pt x="143310" y="88034"/>
                  <a:pt x="143110" y="88034"/>
                </a:cubicBezTo>
                <a:cubicBezTo>
                  <a:pt x="143070" y="88034"/>
                  <a:pt x="143029" y="88045"/>
                  <a:pt x="142987" y="88071"/>
                </a:cubicBezTo>
                <a:lnTo>
                  <a:pt x="138743" y="90890"/>
                </a:lnTo>
                <a:cubicBezTo>
                  <a:pt x="138616" y="90953"/>
                  <a:pt x="138585" y="91080"/>
                  <a:pt x="138648" y="91175"/>
                </a:cubicBezTo>
                <a:lnTo>
                  <a:pt x="139535" y="92853"/>
                </a:lnTo>
                <a:lnTo>
                  <a:pt x="137349" y="94152"/>
                </a:lnTo>
                <a:cubicBezTo>
                  <a:pt x="136558" y="93107"/>
                  <a:pt x="135639" y="91871"/>
                  <a:pt x="134594" y="90478"/>
                </a:cubicBezTo>
                <a:lnTo>
                  <a:pt x="135228" y="81706"/>
                </a:lnTo>
                <a:lnTo>
                  <a:pt x="145488" y="73915"/>
                </a:lnTo>
                <a:close/>
                <a:moveTo>
                  <a:pt x="173927" y="107389"/>
                </a:moveTo>
                <a:lnTo>
                  <a:pt x="178868" y="120120"/>
                </a:lnTo>
                <a:lnTo>
                  <a:pt x="176461" y="121165"/>
                </a:lnTo>
                <a:lnTo>
                  <a:pt x="171615" y="108213"/>
                </a:lnTo>
                <a:lnTo>
                  <a:pt x="173927" y="107389"/>
                </a:lnTo>
                <a:close/>
                <a:moveTo>
                  <a:pt x="171204" y="108371"/>
                </a:moveTo>
                <a:lnTo>
                  <a:pt x="176049" y="121355"/>
                </a:lnTo>
                <a:lnTo>
                  <a:pt x="172312" y="123002"/>
                </a:lnTo>
                <a:lnTo>
                  <a:pt x="166960" y="109859"/>
                </a:lnTo>
                <a:lnTo>
                  <a:pt x="171204" y="108371"/>
                </a:lnTo>
                <a:close/>
                <a:moveTo>
                  <a:pt x="73663" y="114736"/>
                </a:moveTo>
                <a:lnTo>
                  <a:pt x="76798" y="121134"/>
                </a:lnTo>
                <a:lnTo>
                  <a:pt x="69166" y="123762"/>
                </a:lnTo>
                <a:lnTo>
                  <a:pt x="66981" y="117112"/>
                </a:lnTo>
                <a:cubicBezTo>
                  <a:pt x="69229" y="116320"/>
                  <a:pt x="71478" y="115528"/>
                  <a:pt x="73663" y="114736"/>
                </a:cubicBezTo>
                <a:close/>
                <a:moveTo>
                  <a:pt x="78065" y="8962"/>
                </a:moveTo>
                <a:lnTo>
                  <a:pt x="95420" y="10514"/>
                </a:lnTo>
                <a:lnTo>
                  <a:pt x="101943" y="24765"/>
                </a:lnTo>
                <a:cubicBezTo>
                  <a:pt x="102007" y="24892"/>
                  <a:pt x="102070" y="25018"/>
                  <a:pt x="102165" y="25113"/>
                </a:cubicBezTo>
                <a:lnTo>
                  <a:pt x="116258" y="39206"/>
                </a:lnTo>
                <a:lnTo>
                  <a:pt x="121990" y="54344"/>
                </a:lnTo>
                <a:lnTo>
                  <a:pt x="117683" y="56561"/>
                </a:lnTo>
                <a:cubicBezTo>
                  <a:pt x="117398" y="56719"/>
                  <a:pt x="117176" y="57004"/>
                  <a:pt x="117081" y="57321"/>
                </a:cubicBezTo>
                <a:lnTo>
                  <a:pt x="114706" y="67328"/>
                </a:lnTo>
                <a:cubicBezTo>
                  <a:pt x="114643" y="67613"/>
                  <a:pt x="114706" y="67930"/>
                  <a:pt x="114864" y="68183"/>
                </a:cubicBezTo>
                <a:lnTo>
                  <a:pt x="118950" y="74707"/>
                </a:lnTo>
                <a:lnTo>
                  <a:pt x="118095" y="91808"/>
                </a:lnTo>
                <a:lnTo>
                  <a:pt x="104984" y="101784"/>
                </a:lnTo>
                <a:cubicBezTo>
                  <a:pt x="101880" y="102766"/>
                  <a:pt x="61185" y="115940"/>
                  <a:pt x="39080" y="125472"/>
                </a:cubicBezTo>
                <a:cubicBezTo>
                  <a:pt x="38004" y="122812"/>
                  <a:pt x="36863" y="119898"/>
                  <a:pt x="35660" y="116890"/>
                </a:cubicBezTo>
                <a:cubicBezTo>
                  <a:pt x="34140" y="113026"/>
                  <a:pt x="32683" y="109416"/>
                  <a:pt x="32430" y="108656"/>
                </a:cubicBezTo>
                <a:cubicBezTo>
                  <a:pt x="32398" y="108054"/>
                  <a:pt x="31955" y="107674"/>
                  <a:pt x="26666" y="103526"/>
                </a:cubicBezTo>
                <a:cubicBezTo>
                  <a:pt x="24513" y="101815"/>
                  <a:pt x="21821" y="99725"/>
                  <a:pt x="21346" y="99187"/>
                </a:cubicBezTo>
                <a:cubicBezTo>
                  <a:pt x="20744" y="98522"/>
                  <a:pt x="19319" y="94753"/>
                  <a:pt x="18242" y="91491"/>
                </a:cubicBezTo>
                <a:cubicBezTo>
                  <a:pt x="18242" y="91460"/>
                  <a:pt x="18210" y="91428"/>
                  <a:pt x="18210" y="91365"/>
                </a:cubicBezTo>
                <a:lnTo>
                  <a:pt x="10040" y="73694"/>
                </a:lnTo>
                <a:cubicBezTo>
                  <a:pt x="27236" y="63338"/>
                  <a:pt x="49658" y="49942"/>
                  <a:pt x="51305" y="49340"/>
                </a:cubicBezTo>
                <a:cubicBezTo>
                  <a:pt x="53331" y="48707"/>
                  <a:pt x="61249" y="45160"/>
                  <a:pt x="64067" y="41835"/>
                </a:cubicBezTo>
                <a:cubicBezTo>
                  <a:pt x="65936" y="39586"/>
                  <a:pt x="69831" y="28249"/>
                  <a:pt x="73410" y="17481"/>
                </a:cubicBezTo>
                <a:cubicBezTo>
                  <a:pt x="73853" y="16088"/>
                  <a:pt x="74265" y="14916"/>
                  <a:pt x="74360" y="14631"/>
                </a:cubicBezTo>
                <a:cubicBezTo>
                  <a:pt x="74613" y="14251"/>
                  <a:pt x="76038" y="12003"/>
                  <a:pt x="78065" y="8962"/>
                </a:cubicBezTo>
                <a:close/>
                <a:moveTo>
                  <a:pt x="168955" y="116003"/>
                </a:moveTo>
                <a:lnTo>
                  <a:pt x="171869" y="123192"/>
                </a:lnTo>
                <a:lnTo>
                  <a:pt x="165028" y="126201"/>
                </a:lnTo>
                <a:lnTo>
                  <a:pt x="162938" y="117618"/>
                </a:lnTo>
                <a:lnTo>
                  <a:pt x="168955" y="116003"/>
                </a:lnTo>
                <a:close/>
                <a:moveTo>
                  <a:pt x="15170" y="90256"/>
                </a:moveTo>
                <a:lnTo>
                  <a:pt x="16089" y="92251"/>
                </a:lnTo>
                <a:cubicBezTo>
                  <a:pt x="16532" y="93550"/>
                  <a:pt x="18432" y="99314"/>
                  <a:pt x="19636" y="100675"/>
                </a:cubicBezTo>
                <a:cubicBezTo>
                  <a:pt x="20396" y="101435"/>
                  <a:pt x="21251" y="102164"/>
                  <a:pt x="22106" y="102797"/>
                </a:cubicBezTo>
                <a:lnTo>
                  <a:pt x="14252" y="106851"/>
                </a:lnTo>
                <a:cubicBezTo>
                  <a:pt x="14125" y="106914"/>
                  <a:pt x="14093" y="107041"/>
                  <a:pt x="14125" y="107136"/>
                </a:cubicBezTo>
                <a:lnTo>
                  <a:pt x="20681" y="122495"/>
                </a:lnTo>
                <a:lnTo>
                  <a:pt x="11053" y="126232"/>
                </a:lnTo>
                <a:lnTo>
                  <a:pt x="1964" y="104634"/>
                </a:lnTo>
                <a:lnTo>
                  <a:pt x="6430" y="102354"/>
                </a:lnTo>
                <a:cubicBezTo>
                  <a:pt x="6461" y="102354"/>
                  <a:pt x="6525" y="102291"/>
                  <a:pt x="6525" y="102259"/>
                </a:cubicBezTo>
                <a:lnTo>
                  <a:pt x="9343" y="95925"/>
                </a:lnTo>
                <a:cubicBezTo>
                  <a:pt x="9343" y="95893"/>
                  <a:pt x="9343" y="95862"/>
                  <a:pt x="9343" y="95862"/>
                </a:cubicBezTo>
                <a:lnTo>
                  <a:pt x="9913" y="92251"/>
                </a:lnTo>
                <a:lnTo>
                  <a:pt x="15170" y="90256"/>
                </a:lnTo>
                <a:close/>
                <a:moveTo>
                  <a:pt x="76988" y="121545"/>
                </a:moveTo>
                <a:lnTo>
                  <a:pt x="78762" y="125124"/>
                </a:lnTo>
                <a:lnTo>
                  <a:pt x="70686" y="128291"/>
                </a:lnTo>
                <a:lnTo>
                  <a:pt x="70116" y="126644"/>
                </a:lnTo>
                <a:lnTo>
                  <a:pt x="69324" y="124142"/>
                </a:lnTo>
                <a:lnTo>
                  <a:pt x="76988" y="121545"/>
                </a:lnTo>
                <a:close/>
                <a:moveTo>
                  <a:pt x="105205" y="114451"/>
                </a:moveTo>
                <a:lnTo>
                  <a:pt x="113883" y="115655"/>
                </a:lnTo>
                <a:lnTo>
                  <a:pt x="115244" y="121102"/>
                </a:lnTo>
                <a:lnTo>
                  <a:pt x="111951" y="122400"/>
                </a:lnTo>
                <a:cubicBezTo>
                  <a:pt x="111856" y="122432"/>
                  <a:pt x="111824" y="122495"/>
                  <a:pt x="111793" y="122559"/>
                </a:cubicBezTo>
                <a:lnTo>
                  <a:pt x="110811" y="128512"/>
                </a:lnTo>
                <a:lnTo>
                  <a:pt x="106250" y="123192"/>
                </a:lnTo>
                <a:lnTo>
                  <a:pt x="104889" y="118505"/>
                </a:lnTo>
                <a:lnTo>
                  <a:pt x="105205" y="114451"/>
                </a:lnTo>
                <a:close/>
                <a:moveTo>
                  <a:pt x="66569" y="117270"/>
                </a:moveTo>
                <a:lnTo>
                  <a:pt x="68818" y="124079"/>
                </a:lnTo>
                <a:lnTo>
                  <a:pt x="69641" y="126549"/>
                </a:lnTo>
                <a:lnTo>
                  <a:pt x="57987" y="130476"/>
                </a:lnTo>
                <a:lnTo>
                  <a:pt x="55263" y="121419"/>
                </a:lnTo>
                <a:cubicBezTo>
                  <a:pt x="58937" y="120025"/>
                  <a:pt x="62769" y="118632"/>
                  <a:pt x="66569" y="117270"/>
                </a:cubicBezTo>
                <a:close/>
                <a:moveTo>
                  <a:pt x="22517" y="103146"/>
                </a:moveTo>
                <a:cubicBezTo>
                  <a:pt x="23309" y="103779"/>
                  <a:pt x="24228" y="104507"/>
                  <a:pt x="25273" y="105331"/>
                </a:cubicBezTo>
                <a:cubicBezTo>
                  <a:pt x="27141" y="106787"/>
                  <a:pt x="29675" y="108751"/>
                  <a:pt x="30245" y="109353"/>
                </a:cubicBezTo>
                <a:cubicBezTo>
                  <a:pt x="30498" y="110049"/>
                  <a:pt x="31226" y="111918"/>
                  <a:pt x="33538" y="117713"/>
                </a:cubicBezTo>
                <a:cubicBezTo>
                  <a:pt x="34552" y="120247"/>
                  <a:pt x="35755" y="123319"/>
                  <a:pt x="36990" y="126359"/>
                </a:cubicBezTo>
                <a:lnTo>
                  <a:pt x="36705" y="126486"/>
                </a:lnTo>
                <a:cubicBezTo>
                  <a:pt x="33348" y="127974"/>
                  <a:pt x="30086" y="129462"/>
                  <a:pt x="26951" y="130856"/>
                </a:cubicBezTo>
                <a:lnTo>
                  <a:pt x="25589" y="127119"/>
                </a:lnTo>
                <a:cubicBezTo>
                  <a:pt x="25563" y="127014"/>
                  <a:pt x="25472" y="126953"/>
                  <a:pt x="25387" y="126953"/>
                </a:cubicBezTo>
                <a:cubicBezTo>
                  <a:pt x="25369" y="126953"/>
                  <a:pt x="25352" y="126955"/>
                  <a:pt x="25336" y="126961"/>
                </a:cubicBezTo>
                <a:lnTo>
                  <a:pt x="23277" y="127499"/>
                </a:lnTo>
                <a:lnTo>
                  <a:pt x="14632" y="107168"/>
                </a:lnTo>
                <a:lnTo>
                  <a:pt x="22517" y="103146"/>
                </a:lnTo>
                <a:close/>
                <a:moveTo>
                  <a:pt x="134816" y="112836"/>
                </a:moveTo>
                <a:cubicBezTo>
                  <a:pt x="134816" y="112868"/>
                  <a:pt x="134816" y="112868"/>
                  <a:pt x="134848" y="112900"/>
                </a:cubicBezTo>
                <a:lnTo>
                  <a:pt x="138046" y="118315"/>
                </a:lnTo>
                <a:cubicBezTo>
                  <a:pt x="138110" y="118378"/>
                  <a:pt x="138173" y="118410"/>
                  <a:pt x="138236" y="118410"/>
                </a:cubicBezTo>
                <a:lnTo>
                  <a:pt x="114073" y="131394"/>
                </a:lnTo>
                <a:lnTo>
                  <a:pt x="111191" y="128956"/>
                </a:lnTo>
                <a:lnTo>
                  <a:pt x="112204" y="122749"/>
                </a:lnTo>
                <a:lnTo>
                  <a:pt x="132251" y="114958"/>
                </a:lnTo>
                <a:cubicBezTo>
                  <a:pt x="132282" y="114958"/>
                  <a:pt x="132314" y="114926"/>
                  <a:pt x="132314" y="114926"/>
                </a:cubicBezTo>
                <a:lnTo>
                  <a:pt x="134816" y="112836"/>
                </a:lnTo>
                <a:close/>
                <a:moveTo>
                  <a:pt x="20807" y="122939"/>
                </a:moveTo>
                <a:lnTo>
                  <a:pt x="22834" y="127689"/>
                </a:lnTo>
                <a:lnTo>
                  <a:pt x="13207" y="131426"/>
                </a:lnTo>
                <a:lnTo>
                  <a:pt x="11212" y="126644"/>
                </a:lnTo>
                <a:lnTo>
                  <a:pt x="20807" y="122939"/>
                </a:lnTo>
                <a:close/>
                <a:moveTo>
                  <a:pt x="265356" y="106597"/>
                </a:moveTo>
                <a:lnTo>
                  <a:pt x="267161" y="112076"/>
                </a:lnTo>
                <a:lnTo>
                  <a:pt x="253195" y="129241"/>
                </a:lnTo>
                <a:cubicBezTo>
                  <a:pt x="251580" y="129716"/>
                  <a:pt x="245024" y="131648"/>
                  <a:pt x="238849" y="133738"/>
                </a:cubicBezTo>
                <a:cubicBezTo>
                  <a:pt x="237930" y="131109"/>
                  <a:pt x="235650" y="124490"/>
                  <a:pt x="235365" y="123255"/>
                </a:cubicBezTo>
                <a:cubicBezTo>
                  <a:pt x="235302" y="122907"/>
                  <a:pt x="234700" y="120310"/>
                  <a:pt x="233813" y="116383"/>
                </a:cubicBezTo>
                <a:cubicBezTo>
                  <a:pt x="233687" y="115781"/>
                  <a:pt x="233528" y="115180"/>
                  <a:pt x="233402" y="114515"/>
                </a:cubicBezTo>
                <a:lnTo>
                  <a:pt x="265356" y="106597"/>
                </a:lnTo>
                <a:close/>
                <a:moveTo>
                  <a:pt x="86046" y="110461"/>
                </a:moveTo>
                <a:lnTo>
                  <a:pt x="94470" y="125757"/>
                </a:lnTo>
                <a:lnTo>
                  <a:pt x="94691" y="129621"/>
                </a:lnTo>
                <a:lnTo>
                  <a:pt x="83670" y="134023"/>
                </a:lnTo>
                <a:lnTo>
                  <a:pt x="74106" y="114610"/>
                </a:lnTo>
                <a:cubicBezTo>
                  <a:pt x="78287" y="113121"/>
                  <a:pt x="82309" y="111728"/>
                  <a:pt x="86046" y="110461"/>
                </a:cubicBezTo>
                <a:close/>
                <a:moveTo>
                  <a:pt x="185138" y="93898"/>
                </a:moveTo>
                <a:lnTo>
                  <a:pt x="201416" y="99187"/>
                </a:lnTo>
                <a:lnTo>
                  <a:pt x="199294" y="106122"/>
                </a:lnTo>
                <a:cubicBezTo>
                  <a:pt x="199231" y="106249"/>
                  <a:pt x="199326" y="106376"/>
                  <a:pt x="199421" y="106407"/>
                </a:cubicBezTo>
                <a:lnTo>
                  <a:pt x="199516" y="106407"/>
                </a:lnTo>
                <a:cubicBezTo>
                  <a:pt x="199611" y="106407"/>
                  <a:pt x="199674" y="106344"/>
                  <a:pt x="199706" y="106249"/>
                </a:cubicBezTo>
                <a:lnTo>
                  <a:pt x="201859" y="99250"/>
                </a:lnTo>
                <a:lnTo>
                  <a:pt x="207180" y="99250"/>
                </a:lnTo>
                <a:lnTo>
                  <a:pt x="205565" y="108403"/>
                </a:lnTo>
                <a:lnTo>
                  <a:pt x="205850" y="129779"/>
                </a:lnTo>
                <a:lnTo>
                  <a:pt x="205945" y="135575"/>
                </a:lnTo>
                <a:cubicBezTo>
                  <a:pt x="205913" y="135575"/>
                  <a:pt x="205913" y="135575"/>
                  <a:pt x="205881" y="135543"/>
                </a:cubicBezTo>
                <a:cubicBezTo>
                  <a:pt x="194480" y="125852"/>
                  <a:pt x="187608" y="120025"/>
                  <a:pt x="184568" y="117460"/>
                </a:cubicBezTo>
                <a:lnTo>
                  <a:pt x="188463" y="112298"/>
                </a:lnTo>
                <a:lnTo>
                  <a:pt x="199167" y="117840"/>
                </a:lnTo>
                <a:cubicBezTo>
                  <a:pt x="199199" y="117840"/>
                  <a:pt x="199231" y="117872"/>
                  <a:pt x="199262" y="117872"/>
                </a:cubicBezTo>
                <a:cubicBezTo>
                  <a:pt x="199357" y="117872"/>
                  <a:pt x="199421" y="117808"/>
                  <a:pt x="199452" y="117745"/>
                </a:cubicBezTo>
                <a:cubicBezTo>
                  <a:pt x="199516" y="117618"/>
                  <a:pt x="199484" y="117492"/>
                  <a:pt x="199357" y="117428"/>
                </a:cubicBezTo>
                <a:lnTo>
                  <a:pt x="183143" y="109004"/>
                </a:lnTo>
                <a:lnTo>
                  <a:pt x="180894" y="98585"/>
                </a:lnTo>
                <a:lnTo>
                  <a:pt x="185138" y="93898"/>
                </a:lnTo>
                <a:close/>
                <a:moveTo>
                  <a:pt x="79015" y="125535"/>
                </a:moveTo>
                <a:lnTo>
                  <a:pt x="83259" y="134213"/>
                </a:lnTo>
                <a:lnTo>
                  <a:pt x="79078" y="135860"/>
                </a:lnTo>
                <a:lnTo>
                  <a:pt x="75690" y="126834"/>
                </a:lnTo>
                <a:lnTo>
                  <a:pt x="79015" y="125535"/>
                </a:lnTo>
                <a:close/>
                <a:moveTo>
                  <a:pt x="25241" y="127467"/>
                </a:moveTo>
                <a:lnTo>
                  <a:pt x="26539" y="131046"/>
                </a:lnTo>
                <a:cubicBezTo>
                  <a:pt x="22549" y="132851"/>
                  <a:pt x="18717" y="134593"/>
                  <a:pt x="15234" y="136176"/>
                </a:cubicBezTo>
                <a:lnTo>
                  <a:pt x="13365" y="131806"/>
                </a:lnTo>
                <a:lnTo>
                  <a:pt x="23214" y="128006"/>
                </a:lnTo>
                <a:lnTo>
                  <a:pt x="25241" y="127467"/>
                </a:lnTo>
                <a:close/>
                <a:moveTo>
                  <a:pt x="176239" y="121767"/>
                </a:moveTo>
                <a:lnTo>
                  <a:pt x="183016" y="135606"/>
                </a:lnTo>
                <a:lnTo>
                  <a:pt x="177031" y="137253"/>
                </a:lnTo>
                <a:lnTo>
                  <a:pt x="172439" y="123445"/>
                </a:lnTo>
                <a:lnTo>
                  <a:pt x="176239" y="121767"/>
                </a:lnTo>
                <a:close/>
                <a:moveTo>
                  <a:pt x="164775" y="126929"/>
                </a:moveTo>
                <a:lnTo>
                  <a:pt x="166992" y="132629"/>
                </a:lnTo>
                <a:lnTo>
                  <a:pt x="161640" y="137443"/>
                </a:lnTo>
                <a:lnTo>
                  <a:pt x="158061" y="133579"/>
                </a:lnTo>
                <a:lnTo>
                  <a:pt x="164775" y="126929"/>
                </a:lnTo>
                <a:close/>
                <a:moveTo>
                  <a:pt x="75278" y="126992"/>
                </a:moveTo>
                <a:lnTo>
                  <a:pt x="78698" y="136018"/>
                </a:lnTo>
                <a:lnTo>
                  <a:pt x="73948" y="137950"/>
                </a:lnTo>
                <a:lnTo>
                  <a:pt x="70844" y="128734"/>
                </a:lnTo>
                <a:lnTo>
                  <a:pt x="75278" y="126992"/>
                </a:lnTo>
                <a:close/>
                <a:moveTo>
                  <a:pt x="54852" y="121609"/>
                </a:moveTo>
                <a:lnTo>
                  <a:pt x="58557" y="134023"/>
                </a:lnTo>
                <a:lnTo>
                  <a:pt x="44052" y="138646"/>
                </a:lnTo>
                <a:cubicBezTo>
                  <a:pt x="43356" y="136493"/>
                  <a:pt x="41867" y="132534"/>
                  <a:pt x="39904" y="127594"/>
                </a:cubicBezTo>
                <a:lnTo>
                  <a:pt x="39935" y="127562"/>
                </a:lnTo>
                <a:cubicBezTo>
                  <a:pt x="44306" y="125694"/>
                  <a:pt x="49436" y="123667"/>
                  <a:pt x="54852" y="121609"/>
                </a:cubicBezTo>
                <a:close/>
                <a:moveTo>
                  <a:pt x="209333" y="99250"/>
                </a:moveTo>
                <a:lnTo>
                  <a:pt x="229031" y="99504"/>
                </a:lnTo>
                <a:cubicBezTo>
                  <a:pt x="230140" y="104507"/>
                  <a:pt x="231438" y="110176"/>
                  <a:pt x="232895" y="116573"/>
                </a:cubicBezTo>
                <a:cubicBezTo>
                  <a:pt x="233782" y="120500"/>
                  <a:pt x="234383" y="123097"/>
                  <a:pt x="234447" y="123445"/>
                </a:cubicBezTo>
                <a:cubicBezTo>
                  <a:pt x="234732" y="124775"/>
                  <a:pt x="237012" y="131363"/>
                  <a:pt x="237962" y="134023"/>
                </a:cubicBezTo>
                <a:cubicBezTo>
                  <a:pt x="233592" y="135511"/>
                  <a:pt x="229538" y="137031"/>
                  <a:pt x="227701" y="138140"/>
                </a:cubicBezTo>
                <a:cubicBezTo>
                  <a:pt x="227385" y="138361"/>
                  <a:pt x="227068" y="138583"/>
                  <a:pt x="226783" y="138868"/>
                </a:cubicBezTo>
                <a:lnTo>
                  <a:pt x="219657" y="137538"/>
                </a:lnTo>
                <a:lnTo>
                  <a:pt x="216395" y="131869"/>
                </a:lnTo>
                <a:cubicBezTo>
                  <a:pt x="216364" y="131806"/>
                  <a:pt x="216300" y="131774"/>
                  <a:pt x="216237" y="131774"/>
                </a:cubicBezTo>
                <a:lnTo>
                  <a:pt x="210632" y="130444"/>
                </a:lnTo>
                <a:cubicBezTo>
                  <a:pt x="210613" y="130435"/>
                  <a:pt x="210592" y="130431"/>
                  <a:pt x="210569" y="130431"/>
                </a:cubicBezTo>
                <a:cubicBezTo>
                  <a:pt x="210515" y="130431"/>
                  <a:pt x="210455" y="130453"/>
                  <a:pt x="210410" y="130476"/>
                </a:cubicBezTo>
                <a:lnTo>
                  <a:pt x="208827" y="131838"/>
                </a:lnTo>
                <a:cubicBezTo>
                  <a:pt x="208795" y="131838"/>
                  <a:pt x="208763" y="131901"/>
                  <a:pt x="208732" y="131933"/>
                </a:cubicBezTo>
                <a:cubicBezTo>
                  <a:pt x="207465" y="130793"/>
                  <a:pt x="206546" y="129937"/>
                  <a:pt x="206293" y="129684"/>
                </a:cubicBezTo>
                <a:lnTo>
                  <a:pt x="205976" y="108434"/>
                </a:lnTo>
                <a:lnTo>
                  <a:pt x="207591" y="99250"/>
                </a:lnTo>
                <a:close/>
                <a:moveTo>
                  <a:pt x="172027" y="123635"/>
                </a:moveTo>
                <a:lnTo>
                  <a:pt x="176587" y="137380"/>
                </a:lnTo>
                <a:lnTo>
                  <a:pt x="170064" y="139121"/>
                </a:lnTo>
                <a:lnTo>
                  <a:pt x="167498" y="132629"/>
                </a:lnTo>
                <a:lnTo>
                  <a:pt x="165155" y="126676"/>
                </a:lnTo>
                <a:lnTo>
                  <a:pt x="172027" y="123635"/>
                </a:lnTo>
                <a:close/>
                <a:moveTo>
                  <a:pt x="37814" y="128512"/>
                </a:moveTo>
                <a:cubicBezTo>
                  <a:pt x="38954" y="131426"/>
                  <a:pt x="40030" y="134213"/>
                  <a:pt x="40822" y="136398"/>
                </a:cubicBezTo>
                <a:cubicBezTo>
                  <a:pt x="39777" y="136936"/>
                  <a:pt x="37497" y="137981"/>
                  <a:pt x="34425" y="139375"/>
                </a:cubicBezTo>
                <a:lnTo>
                  <a:pt x="31765" y="131204"/>
                </a:lnTo>
                <a:cubicBezTo>
                  <a:pt x="33697" y="130349"/>
                  <a:pt x="35628" y="129462"/>
                  <a:pt x="37624" y="128576"/>
                </a:cubicBezTo>
                <a:lnTo>
                  <a:pt x="37814" y="128512"/>
                </a:lnTo>
                <a:close/>
                <a:moveTo>
                  <a:pt x="210663" y="130951"/>
                </a:moveTo>
                <a:lnTo>
                  <a:pt x="216079" y="132218"/>
                </a:lnTo>
                <a:lnTo>
                  <a:pt x="219309" y="137760"/>
                </a:lnTo>
                <a:lnTo>
                  <a:pt x="218264" y="140040"/>
                </a:lnTo>
                <a:cubicBezTo>
                  <a:pt x="215445" y="137886"/>
                  <a:pt x="211613" y="134529"/>
                  <a:pt x="209048" y="132218"/>
                </a:cubicBezTo>
                <a:cubicBezTo>
                  <a:pt x="209080" y="132218"/>
                  <a:pt x="209080" y="132186"/>
                  <a:pt x="209112" y="132186"/>
                </a:cubicBezTo>
                <a:lnTo>
                  <a:pt x="210663" y="130951"/>
                </a:lnTo>
                <a:close/>
                <a:moveTo>
                  <a:pt x="251326" y="132186"/>
                </a:moveTo>
                <a:lnTo>
                  <a:pt x="240464" y="142320"/>
                </a:lnTo>
                <a:cubicBezTo>
                  <a:pt x="240401" y="140083"/>
                  <a:pt x="240150" y="137752"/>
                  <a:pt x="239586" y="135920"/>
                </a:cubicBezTo>
                <a:lnTo>
                  <a:pt x="239586" y="135920"/>
                </a:lnTo>
                <a:cubicBezTo>
                  <a:pt x="243922" y="134464"/>
                  <a:pt x="248510" y="133040"/>
                  <a:pt x="251326" y="132186"/>
                </a:cubicBezTo>
                <a:close/>
                <a:moveTo>
                  <a:pt x="219689" y="138013"/>
                </a:moveTo>
                <a:lnTo>
                  <a:pt x="226371" y="139280"/>
                </a:lnTo>
                <a:cubicBezTo>
                  <a:pt x="225516" y="140072"/>
                  <a:pt x="224408" y="141243"/>
                  <a:pt x="223109" y="142700"/>
                </a:cubicBezTo>
                <a:cubicBezTo>
                  <a:pt x="221526" y="142035"/>
                  <a:pt x="220037" y="141243"/>
                  <a:pt x="218612" y="140325"/>
                </a:cubicBezTo>
                <a:lnTo>
                  <a:pt x="219689" y="138013"/>
                </a:lnTo>
                <a:close/>
                <a:moveTo>
                  <a:pt x="31321" y="131394"/>
                </a:moveTo>
                <a:lnTo>
                  <a:pt x="33982" y="139565"/>
                </a:lnTo>
                <a:cubicBezTo>
                  <a:pt x="31860" y="140515"/>
                  <a:pt x="29421" y="141592"/>
                  <a:pt x="26729" y="142795"/>
                </a:cubicBezTo>
                <a:lnTo>
                  <a:pt x="23911" y="134751"/>
                </a:lnTo>
                <a:lnTo>
                  <a:pt x="31321" y="131394"/>
                </a:lnTo>
                <a:close/>
                <a:moveTo>
                  <a:pt x="167182" y="133073"/>
                </a:moveTo>
                <a:lnTo>
                  <a:pt x="169652" y="139375"/>
                </a:lnTo>
                <a:lnTo>
                  <a:pt x="166643" y="142827"/>
                </a:lnTo>
                <a:lnTo>
                  <a:pt x="163540" y="139470"/>
                </a:lnTo>
                <a:lnTo>
                  <a:pt x="161956" y="137760"/>
                </a:lnTo>
                <a:lnTo>
                  <a:pt x="167182" y="133073"/>
                </a:lnTo>
                <a:close/>
                <a:moveTo>
                  <a:pt x="156319" y="106566"/>
                </a:moveTo>
                <a:lnTo>
                  <a:pt x="161956" y="111633"/>
                </a:lnTo>
                <a:lnTo>
                  <a:pt x="161956" y="115148"/>
                </a:lnTo>
                <a:lnTo>
                  <a:pt x="157808" y="113945"/>
                </a:lnTo>
                <a:lnTo>
                  <a:pt x="157713" y="113945"/>
                </a:lnTo>
                <a:lnTo>
                  <a:pt x="153342" y="114958"/>
                </a:lnTo>
                <a:cubicBezTo>
                  <a:pt x="153279" y="114958"/>
                  <a:pt x="153247" y="114990"/>
                  <a:pt x="153216" y="115053"/>
                </a:cubicBezTo>
                <a:lnTo>
                  <a:pt x="150239" y="119202"/>
                </a:lnTo>
                <a:lnTo>
                  <a:pt x="141308" y="124649"/>
                </a:lnTo>
                <a:cubicBezTo>
                  <a:pt x="141245" y="124680"/>
                  <a:pt x="141213" y="124775"/>
                  <a:pt x="141213" y="124839"/>
                </a:cubicBezTo>
                <a:lnTo>
                  <a:pt x="141213" y="130634"/>
                </a:lnTo>
                <a:lnTo>
                  <a:pt x="127690" y="142890"/>
                </a:lnTo>
                <a:lnTo>
                  <a:pt x="114484" y="131711"/>
                </a:lnTo>
                <a:lnTo>
                  <a:pt x="154451" y="110239"/>
                </a:lnTo>
                <a:cubicBezTo>
                  <a:pt x="154514" y="110208"/>
                  <a:pt x="154546" y="110176"/>
                  <a:pt x="154546" y="110113"/>
                </a:cubicBezTo>
                <a:lnTo>
                  <a:pt x="156319" y="106566"/>
                </a:lnTo>
                <a:close/>
                <a:moveTo>
                  <a:pt x="182731" y="118885"/>
                </a:moveTo>
                <a:cubicBezTo>
                  <a:pt x="185550" y="121292"/>
                  <a:pt x="192517" y="127182"/>
                  <a:pt x="204393" y="137316"/>
                </a:cubicBezTo>
                <a:cubicBezTo>
                  <a:pt x="204900" y="137728"/>
                  <a:pt x="205406" y="138140"/>
                  <a:pt x="205913" y="138551"/>
                </a:cubicBezTo>
                <a:lnTo>
                  <a:pt x="205691" y="145582"/>
                </a:lnTo>
                <a:lnTo>
                  <a:pt x="180863" y="123034"/>
                </a:lnTo>
                <a:lnTo>
                  <a:pt x="179469" y="120342"/>
                </a:lnTo>
                <a:lnTo>
                  <a:pt x="182731" y="118885"/>
                </a:lnTo>
                <a:close/>
                <a:moveTo>
                  <a:pt x="206293" y="130317"/>
                </a:moveTo>
                <a:cubicBezTo>
                  <a:pt x="207908" y="131838"/>
                  <a:pt x="214210" y="137538"/>
                  <a:pt x="218201" y="140578"/>
                </a:cubicBezTo>
                <a:cubicBezTo>
                  <a:pt x="219626" y="141560"/>
                  <a:pt x="221177" y="142383"/>
                  <a:pt x="222793" y="143048"/>
                </a:cubicBezTo>
                <a:cubicBezTo>
                  <a:pt x="222096" y="143840"/>
                  <a:pt x="221336" y="144663"/>
                  <a:pt x="220512" y="145614"/>
                </a:cubicBezTo>
                <a:cubicBezTo>
                  <a:pt x="215477" y="142890"/>
                  <a:pt x="210758" y="139660"/>
                  <a:pt x="206388" y="135955"/>
                </a:cubicBezTo>
                <a:lnTo>
                  <a:pt x="206293" y="130317"/>
                </a:lnTo>
                <a:close/>
                <a:moveTo>
                  <a:pt x="23499" y="134909"/>
                </a:moveTo>
                <a:lnTo>
                  <a:pt x="26318" y="142953"/>
                </a:lnTo>
                <a:lnTo>
                  <a:pt x="18939" y="146215"/>
                </a:lnTo>
                <a:lnTo>
                  <a:pt x="16025" y="138298"/>
                </a:lnTo>
                <a:cubicBezTo>
                  <a:pt x="18400" y="137221"/>
                  <a:pt x="20902" y="136081"/>
                  <a:pt x="23499" y="134909"/>
                </a:cubicBezTo>
                <a:close/>
                <a:moveTo>
                  <a:pt x="150872" y="140737"/>
                </a:moveTo>
                <a:lnTo>
                  <a:pt x="153152" y="143397"/>
                </a:lnTo>
                <a:lnTo>
                  <a:pt x="150017" y="146247"/>
                </a:lnTo>
                <a:lnTo>
                  <a:pt x="147737" y="143808"/>
                </a:lnTo>
                <a:lnTo>
                  <a:pt x="150872" y="140737"/>
                </a:lnTo>
                <a:close/>
                <a:moveTo>
                  <a:pt x="157776" y="133896"/>
                </a:moveTo>
                <a:lnTo>
                  <a:pt x="161481" y="137886"/>
                </a:lnTo>
                <a:lnTo>
                  <a:pt x="163096" y="139628"/>
                </a:lnTo>
                <a:lnTo>
                  <a:pt x="156224" y="146247"/>
                </a:lnTo>
                <a:lnTo>
                  <a:pt x="151189" y="140388"/>
                </a:lnTo>
                <a:lnTo>
                  <a:pt x="157776" y="133896"/>
                </a:lnTo>
                <a:close/>
                <a:moveTo>
                  <a:pt x="40980" y="136778"/>
                </a:moveTo>
                <a:cubicBezTo>
                  <a:pt x="41456" y="137981"/>
                  <a:pt x="41867" y="139216"/>
                  <a:pt x="42216" y="140452"/>
                </a:cubicBezTo>
                <a:cubicBezTo>
                  <a:pt x="42437" y="141528"/>
                  <a:pt x="42437" y="142605"/>
                  <a:pt x="42311" y="143713"/>
                </a:cubicBezTo>
                <a:lnTo>
                  <a:pt x="36673" y="146310"/>
                </a:lnTo>
                <a:lnTo>
                  <a:pt x="34552" y="139818"/>
                </a:lnTo>
                <a:cubicBezTo>
                  <a:pt x="38257" y="138140"/>
                  <a:pt x="40094" y="137253"/>
                  <a:pt x="40980" y="136778"/>
                </a:cubicBezTo>
                <a:close/>
                <a:moveTo>
                  <a:pt x="94755" y="130064"/>
                </a:moveTo>
                <a:lnTo>
                  <a:pt x="94755" y="130381"/>
                </a:lnTo>
                <a:lnTo>
                  <a:pt x="91303" y="147197"/>
                </a:lnTo>
                <a:lnTo>
                  <a:pt x="89307" y="147545"/>
                </a:lnTo>
                <a:lnTo>
                  <a:pt x="88927" y="144663"/>
                </a:lnTo>
                <a:cubicBezTo>
                  <a:pt x="88896" y="144663"/>
                  <a:pt x="88896" y="144632"/>
                  <a:pt x="88896" y="144600"/>
                </a:cubicBezTo>
                <a:lnTo>
                  <a:pt x="83892" y="134434"/>
                </a:lnTo>
                <a:lnTo>
                  <a:pt x="94755" y="130064"/>
                </a:lnTo>
                <a:close/>
                <a:moveTo>
                  <a:pt x="239166" y="136050"/>
                </a:moveTo>
                <a:cubicBezTo>
                  <a:pt x="239767" y="137950"/>
                  <a:pt x="239989" y="140483"/>
                  <a:pt x="240052" y="142763"/>
                </a:cubicBezTo>
                <a:cubicBezTo>
                  <a:pt x="240052" y="142795"/>
                  <a:pt x="240052" y="142795"/>
                  <a:pt x="240052" y="142827"/>
                </a:cubicBezTo>
                <a:cubicBezTo>
                  <a:pt x="240116" y="144695"/>
                  <a:pt x="240052" y="146564"/>
                  <a:pt x="239862" y="148432"/>
                </a:cubicBezTo>
                <a:cubicBezTo>
                  <a:pt x="239356" y="148305"/>
                  <a:pt x="238152" y="147957"/>
                  <a:pt x="236537" y="147450"/>
                </a:cubicBezTo>
                <a:cubicBezTo>
                  <a:pt x="236537" y="147419"/>
                  <a:pt x="236537" y="147419"/>
                  <a:pt x="236537" y="147387"/>
                </a:cubicBezTo>
                <a:lnTo>
                  <a:pt x="235777" y="140990"/>
                </a:lnTo>
                <a:cubicBezTo>
                  <a:pt x="235763" y="140847"/>
                  <a:pt x="235658" y="140782"/>
                  <a:pt x="235554" y="140782"/>
                </a:cubicBezTo>
                <a:cubicBezTo>
                  <a:pt x="235427" y="140782"/>
                  <a:pt x="235299" y="140879"/>
                  <a:pt x="235334" y="141053"/>
                </a:cubicBezTo>
                <a:lnTo>
                  <a:pt x="236062" y="147292"/>
                </a:lnTo>
                <a:cubicBezTo>
                  <a:pt x="233117" y="146374"/>
                  <a:pt x="228968" y="145012"/>
                  <a:pt x="225358" y="143587"/>
                </a:cubicBezTo>
                <a:cubicBezTo>
                  <a:pt x="227068" y="141718"/>
                  <a:pt x="228303" y="140452"/>
                  <a:pt x="228905" y="140103"/>
                </a:cubicBezTo>
                <a:cubicBezTo>
                  <a:pt x="230678" y="139058"/>
                  <a:pt x="234764" y="137538"/>
                  <a:pt x="239166" y="136050"/>
                </a:cubicBezTo>
                <a:close/>
                <a:moveTo>
                  <a:pt x="58557" y="135004"/>
                </a:moveTo>
                <a:lnTo>
                  <a:pt x="60932" y="145550"/>
                </a:lnTo>
                <a:lnTo>
                  <a:pt x="58082" y="146374"/>
                </a:lnTo>
                <a:lnTo>
                  <a:pt x="49563" y="148749"/>
                </a:lnTo>
                <a:lnTo>
                  <a:pt x="47599" y="141845"/>
                </a:lnTo>
                <a:cubicBezTo>
                  <a:pt x="47568" y="141782"/>
                  <a:pt x="47504" y="141718"/>
                  <a:pt x="47441" y="141687"/>
                </a:cubicBezTo>
                <a:lnTo>
                  <a:pt x="44654" y="141212"/>
                </a:lnTo>
                <a:cubicBezTo>
                  <a:pt x="44622" y="140768"/>
                  <a:pt x="44559" y="140388"/>
                  <a:pt x="44464" y="140008"/>
                </a:cubicBezTo>
                <a:cubicBezTo>
                  <a:pt x="44464" y="139881"/>
                  <a:pt x="44401" y="139723"/>
                  <a:pt x="44337" y="139501"/>
                </a:cubicBezTo>
                <a:lnTo>
                  <a:pt x="58557" y="135004"/>
                </a:lnTo>
                <a:close/>
                <a:moveTo>
                  <a:pt x="34140" y="140008"/>
                </a:moveTo>
                <a:lnTo>
                  <a:pt x="36262" y="146500"/>
                </a:lnTo>
                <a:lnTo>
                  <a:pt x="29200" y="149762"/>
                </a:lnTo>
                <a:lnTo>
                  <a:pt x="26919" y="143238"/>
                </a:lnTo>
                <a:cubicBezTo>
                  <a:pt x="29865" y="141908"/>
                  <a:pt x="32240" y="140863"/>
                  <a:pt x="34140" y="140008"/>
                </a:cubicBezTo>
                <a:close/>
                <a:moveTo>
                  <a:pt x="15614" y="138520"/>
                </a:moveTo>
                <a:lnTo>
                  <a:pt x="18527" y="146405"/>
                </a:lnTo>
                <a:lnTo>
                  <a:pt x="9565" y="150332"/>
                </a:lnTo>
                <a:lnTo>
                  <a:pt x="6620" y="142637"/>
                </a:lnTo>
                <a:cubicBezTo>
                  <a:pt x="9248" y="141433"/>
                  <a:pt x="12288" y="140040"/>
                  <a:pt x="15614" y="138520"/>
                </a:cubicBezTo>
                <a:close/>
                <a:moveTo>
                  <a:pt x="175954" y="147197"/>
                </a:moveTo>
                <a:lnTo>
                  <a:pt x="176714" y="149572"/>
                </a:lnTo>
                <a:lnTo>
                  <a:pt x="173167" y="150681"/>
                </a:lnTo>
                <a:lnTo>
                  <a:pt x="172724" y="147957"/>
                </a:lnTo>
                <a:lnTo>
                  <a:pt x="175954" y="147197"/>
                </a:lnTo>
                <a:close/>
                <a:moveTo>
                  <a:pt x="103337" y="144917"/>
                </a:moveTo>
                <a:lnTo>
                  <a:pt x="106124" y="145994"/>
                </a:lnTo>
                <a:lnTo>
                  <a:pt x="106757" y="150712"/>
                </a:lnTo>
                <a:lnTo>
                  <a:pt x="106757" y="150712"/>
                </a:lnTo>
                <a:lnTo>
                  <a:pt x="103337" y="150206"/>
                </a:lnTo>
                <a:lnTo>
                  <a:pt x="103337" y="144917"/>
                </a:lnTo>
                <a:close/>
                <a:moveTo>
                  <a:pt x="83449" y="134593"/>
                </a:moveTo>
                <a:lnTo>
                  <a:pt x="88452" y="144790"/>
                </a:lnTo>
                <a:lnTo>
                  <a:pt x="88864" y="147640"/>
                </a:lnTo>
                <a:lnTo>
                  <a:pt x="82055" y="148812"/>
                </a:lnTo>
                <a:lnTo>
                  <a:pt x="82024" y="148844"/>
                </a:lnTo>
                <a:lnTo>
                  <a:pt x="78825" y="150174"/>
                </a:lnTo>
                <a:lnTo>
                  <a:pt x="74138" y="150712"/>
                </a:lnTo>
                <a:lnTo>
                  <a:pt x="71161" y="139533"/>
                </a:lnTo>
                <a:lnTo>
                  <a:pt x="83449" y="134593"/>
                </a:lnTo>
                <a:close/>
                <a:moveTo>
                  <a:pt x="42216" y="144252"/>
                </a:moveTo>
                <a:lnTo>
                  <a:pt x="42216" y="144252"/>
                </a:lnTo>
                <a:cubicBezTo>
                  <a:pt x="41709" y="146564"/>
                  <a:pt x="40379" y="148780"/>
                  <a:pt x="38130" y="150776"/>
                </a:cubicBezTo>
                <a:lnTo>
                  <a:pt x="36832" y="146754"/>
                </a:lnTo>
                <a:lnTo>
                  <a:pt x="42216" y="144252"/>
                </a:lnTo>
                <a:close/>
                <a:moveTo>
                  <a:pt x="200371" y="141370"/>
                </a:moveTo>
                <a:lnTo>
                  <a:pt x="205691" y="146184"/>
                </a:lnTo>
                <a:lnTo>
                  <a:pt x="205533" y="151757"/>
                </a:lnTo>
                <a:lnTo>
                  <a:pt x="197362" y="145297"/>
                </a:lnTo>
                <a:lnTo>
                  <a:pt x="200371" y="141370"/>
                </a:lnTo>
                <a:close/>
                <a:moveTo>
                  <a:pt x="179026" y="143080"/>
                </a:moveTo>
                <a:lnTo>
                  <a:pt x="179818" y="148305"/>
                </a:lnTo>
                <a:lnTo>
                  <a:pt x="177126" y="149414"/>
                </a:lnTo>
                <a:lnTo>
                  <a:pt x="176334" y="146849"/>
                </a:lnTo>
                <a:cubicBezTo>
                  <a:pt x="176307" y="146766"/>
                  <a:pt x="176208" y="146684"/>
                  <a:pt x="176120" y="146684"/>
                </a:cubicBezTo>
                <a:cubicBezTo>
                  <a:pt x="176107" y="146684"/>
                  <a:pt x="176093" y="146686"/>
                  <a:pt x="176081" y="146690"/>
                </a:cubicBezTo>
                <a:lnTo>
                  <a:pt x="172439" y="147577"/>
                </a:lnTo>
                <a:cubicBezTo>
                  <a:pt x="172312" y="147577"/>
                  <a:pt x="172249" y="147704"/>
                  <a:pt x="172249" y="147830"/>
                </a:cubicBezTo>
                <a:lnTo>
                  <a:pt x="172755" y="150839"/>
                </a:lnTo>
                <a:lnTo>
                  <a:pt x="169652" y="151821"/>
                </a:lnTo>
                <a:lnTo>
                  <a:pt x="167752" y="145867"/>
                </a:lnTo>
                <a:lnTo>
                  <a:pt x="179026" y="143080"/>
                </a:lnTo>
                <a:close/>
                <a:moveTo>
                  <a:pt x="69768" y="126992"/>
                </a:moveTo>
                <a:lnTo>
                  <a:pt x="73473" y="138108"/>
                </a:lnTo>
                <a:lnTo>
                  <a:pt x="70813" y="139185"/>
                </a:lnTo>
                <a:cubicBezTo>
                  <a:pt x="70718" y="139216"/>
                  <a:pt x="70654" y="139343"/>
                  <a:pt x="70686" y="139470"/>
                </a:cubicBezTo>
                <a:lnTo>
                  <a:pt x="73695" y="150776"/>
                </a:lnTo>
                <a:lnTo>
                  <a:pt x="63339" y="151979"/>
                </a:lnTo>
                <a:lnTo>
                  <a:pt x="59349" y="134276"/>
                </a:lnTo>
                <a:cubicBezTo>
                  <a:pt x="59317" y="134149"/>
                  <a:pt x="59254" y="134054"/>
                  <a:pt x="59127" y="133991"/>
                </a:cubicBezTo>
                <a:cubicBezTo>
                  <a:pt x="59095" y="133959"/>
                  <a:pt x="59064" y="133959"/>
                  <a:pt x="59000" y="133959"/>
                </a:cubicBezTo>
                <a:lnTo>
                  <a:pt x="58113" y="130919"/>
                </a:lnTo>
                <a:lnTo>
                  <a:pt x="69768" y="126992"/>
                </a:lnTo>
                <a:close/>
                <a:moveTo>
                  <a:pt x="225009" y="143967"/>
                </a:moveTo>
                <a:cubicBezTo>
                  <a:pt x="230995" y="146342"/>
                  <a:pt x="238374" y="148495"/>
                  <a:pt x="239767" y="148907"/>
                </a:cubicBezTo>
                <a:lnTo>
                  <a:pt x="238754" y="152517"/>
                </a:lnTo>
                <a:lnTo>
                  <a:pt x="236569" y="152011"/>
                </a:lnTo>
                <a:cubicBezTo>
                  <a:pt x="231723" y="150744"/>
                  <a:pt x="227036" y="148970"/>
                  <a:pt x="222571" y="146722"/>
                </a:cubicBezTo>
                <a:cubicBezTo>
                  <a:pt x="223458" y="145709"/>
                  <a:pt x="224281" y="144790"/>
                  <a:pt x="225009" y="143967"/>
                </a:cubicBezTo>
                <a:close/>
                <a:moveTo>
                  <a:pt x="61027" y="145994"/>
                </a:moveTo>
                <a:lnTo>
                  <a:pt x="62452" y="152264"/>
                </a:lnTo>
                <a:lnTo>
                  <a:pt x="60647" y="152929"/>
                </a:lnTo>
                <a:lnTo>
                  <a:pt x="58462" y="146722"/>
                </a:lnTo>
                <a:lnTo>
                  <a:pt x="61027" y="145994"/>
                </a:lnTo>
                <a:close/>
                <a:moveTo>
                  <a:pt x="153437" y="143745"/>
                </a:moveTo>
                <a:lnTo>
                  <a:pt x="155876" y="146564"/>
                </a:lnTo>
                <a:lnTo>
                  <a:pt x="149099" y="153087"/>
                </a:lnTo>
                <a:lnTo>
                  <a:pt x="144095" y="147419"/>
                </a:lnTo>
                <a:lnTo>
                  <a:pt x="147420" y="144125"/>
                </a:lnTo>
                <a:lnTo>
                  <a:pt x="149859" y="146754"/>
                </a:lnTo>
                <a:cubicBezTo>
                  <a:pt x="149890" y="146785"/>
                  <a:pt x="149954" y="146817"/>
                  <a:pt x="150017" y="146817"/>
                </a:cubicBezTo>
                <a:cubicBezTo>
                  <a:pt x="150080" y="146817"/>
                  <a:pt x="150144" y="146785"/>
                  <a:pt x="150175" y="146754"/>
                </a:cubicBezTo>
                <a:lnTo>
                  <a:pt x="153437" y="143745"/>
                </a:lnTo>
                <a:close/>
                <a:moveTo>
                  <a:pt x="179026" y="120532"/>
                </a:moveTo>
                <a:lnTo>
                  <a:pt x="180483" y="123287"/>
                </a:lnTo>
                <a:cubicBezTo>
                  <a:pt x="180483" y="123319"/>
                  <a:pt x="180514" y="123350"/>
                  <a:pt x="180514" y="123350"/>
                </a:cubicBezTo>
                <a:lnTo>
                  <a:pt x="200023" y="141085"/>
                </a:lnTo>
                <a:lnTo>
                  <a:pt x="196982" y="145012"/>
                </a:lnTo>
                <a:lnTo>
                  <a:pt x="188558" y="138330"/>
                </a:lnTo>
                <a:cubicBezTo>
                  <a:pt x="188513" y="138307"/>
                  <a:pt x="188469" y="138297"/>
                  <a:pt x="188427" y="138297"/>
                </a:cubicBezTo>
                <a:cubicBezTo>
                  <a:pt x="188350" y="138297"/>
                  <a:pt x="188283" y="138332"/>
                  <a:pt x="188242" y="138393"/>
                </a:cubicBezTo>
                <a:cubicBezTo>
                  <a:pt x="188147" y="138488"/>
                  <a:pt x="188178" y="138615"/>
                  <a:pt x="188273" y="138710"/>
                </a:cubicBezTo>
                <a:lnTo>
                  <a:pt x="205216" y="152106"/>
                </a:lnTo>
                <a:lnTo>
                  <a:pt x="199516" y="153151"/>
                </a:lnTo>
                <a:lnTo>
                  <a:pt x="184916" y="139406"/>
                </a:lnTo>
                <a:lnTo>
                  <a:pt x="183555" y="135701"/>
                </a:lnTo>
                <a:lnTo>
                  <a:pt x="176619" y="121609"/>
                </a:lnTo>
                <a:lnTo>
                  <a:pt x="179026" y="120532"/>
                </a:lnTo>
                <a:close/>
                <a:moveTo>
                  <a:pt x="206356" y="138900"/>
                </a:moveTo>
                <a:cubicBezTo>
                  <a:pt x="210283" y="142098"/>
                  <a:pt x="214495" y="144949"/>
                  <a:pt x="218961" y="147419"/>
                </a:cubicBezTo>
                <a:cubicBezTo>
                  <a:pt x="217472" y="149160"/>
                  <a:pt x="215825" y="151092"/>
                  <a:pt x="214084" y="153214"/>
                </a:cubicBezTo>
                <a:lnTo>
                  <a:pt x="206135" y="145994"/>
                </a:lnTo>
                <a:lnTo>
                  <a:pt x="206356" y="138900"/>
                </a:lnTo>
                <a:close/>
                <a:moveTo>
                  <a:pt x="284452" y="144822"/>
                </a:moveTo>
                <a:cubicBezTo>
                  <a:pt x="284357" y="145107"/>
                  <a:pt x="284262" y="145329"/>
                  <a:pt x="284199" y="145487"/>
                </a:cubicBezTo>
                <a:cubicBezTo>
                  <a:pt x="283661" y="146754"/>
                  <a:pt x="282330" y="149826"/>
                  <a:pt x="280779" y="153372"/>
                </a:cubicBezTo>
                <a:cubicBezTo>
                  <a:pt x="279379" y="153143"/>
                  <a:pt x="277967" y="153037"/>
                  <a:pt x="276549" y="153037"/>
                </a:cubicBezTo>
                <a:cubicBezTo>
                  <a:pt x="275817" y="153037"/>
                  <a:pt x="275083" y="153065"/>
                  <a:pt x="274350" y="153119"/>
                </a:cubicBezTo>
                <a:cubicBezTo>
                  <a:pt x="279544" y="151124"/>
                  <a:pt x="282425" y="148084"/>
                  <a:pt x="284452" y="144822"/>
                </a:cubicBezTo>
                <a:close/>
                <a:moveTo>
                  <a:pt x="18685" y="146880"/>
                </a:moveTo>
                <a:lnTo>
                  <a:pt x="20586" y="152074"/>
                </a:lnTo>
                <a:lnTo>
                  <a:pt x="16817" y="153404"/>
                </a:lnTo>
                <a:lnTo>
                  <a:pt x="14885" y="148495"/>
                </a:lnTo>
                <a:lnTo>
                  <a:pt x="17419" y="147387"/>
                </a:lnTo>
                <a:lnTo>
                  <a:pt x="18685" y="146880"/>
                </a:lnTo>
                <a:close/>
                <a:moveTo>
                  <a:pt x="258800" y="125979"/>
                </a:moveTo>
                <a:lnTo>
                  <a:pt x="264342" y="131236"/>
                </a:lnTo>
                <a:lnTo>
                  <a:pt x="253860" y="145519"/>
                </a:lnTo>
                <a:cubicBezTo>
                  <a:pt x="253828" y="145519"/>
                  <a:pt x="253828" y="145550"/>
                  <a:pt x="253797" y="145582"/>
                </a:cubicBezTo>
                <a:lnTo>
                  <a:pt x="251358" y="153752"/>
                </a:lnTo>
                <a:cubicBezTo>
                  <a:pt x="247399" y="153562"/>
                  <a:pt x="243884" y="153309"/>
                  <a:pt x="241921" y="153056"/>
                </a:cubicBezTo>
                <a:cubicBezTo>
                  <a:pt x="241382" y="152992"/>
                  <a:pt x="240464" y="152866"/>
                  <a:pt x="239197" y="152612"/>
                </a:cubicBezTo>
                <a:cubicBezTo>
                  <a:pt x="239799" y="150491"/>
                  <a:pt x="240211" y="148939"/>
                  <a:pt x="240242" y="148780"/>
                </a:cubicBezTo>
                <a:cubicBezTo>
                  <a:pt x="240464" y="146849"/>
                  <a:pt x="240527" y="144854"/>
                  <a:pt x="240496" y="142890"/>
                </a:cubicBezTo>
                <a:lnTo>
                  <a:pt x="252308" y="131869"/>
                </a:lnTo>
                <a:cubicBezTo>
                  <a:pt x="253448" y="131553"/>
                  <a:pt x="254113" y="131363"/>
                  <a:pt x="254145" y="131331"/>
                </a:cubicBezTo>
                <a:cubicBezTo>
                  <a:pt x="254398" y="131268"/>
                  <a:pt x="254588" y="131141"/>
                  <a:pt x="254715" y="130951"/>
                </a:cubicBezTo>
                <a:lnTo>
                  <a:pt x="258800" y="125979"/>
                </a:lnTo>
                <a:close/>
                <a:moveTo>
                  <a:pt x="118696" y="145550"/>
                </a:moveTo>
                <a:lnTo>
                  <a:pt x="125030" y="151029"/>
                </a:lnTo>
                <a:lnTo>
                  <a:pt x="122022" y="153879"/>
                </a:lnTo>
                <a:lnTo>
                  <a:pt x="116321" y="147830"/>
                </a:lnTo>
                <a:lnTo>
                  <a:pt x="118696" y="145550"/>
                </a:lnTo>
                <a:close/>
                <a:moveTo>
                  <a:pt x="91493" y="147640"/>
                </a:moveTo>
                <a:lnTo>
                  <a:pt x="93868" y="148020"/>
                </a:lnTo>
                <a:lnTo>
                  <a:pt x="94818" y="149572"/>
                </a:lnTo>
                <a:lnTo>
                  <a:pt x="91588" y="151282"/>
                </a:lnTo>
                <a:lnTo>
                  <a:pt x="85824" y="154481"/>
                </a:lnTo>
                <a:lnTo>
                  <a:pt x="82467" y="149224"/>
                </a:lnTo>
                <a:lnTo>
                  <a:pt x="91493" y="147640"/>
                </a:lnTo>
                <a:close/>
                <a:moveTo>
                  <a:pt x="28946" y="150396"/>
                </a:moveTo>
                <a:lnTo>
                  <a:pt x="30245" y="154069"/>
                </a:lnTo>
                <a:lnTo>
                  <a:pt x="27743" y="154956"/>
                </a:lnTo>
                <a:lnTo>
                  <a:pt x="26381" y="151631"/>
                </a:lnTo>
                <a:lnTo>
                  <a:pt x="28946" y="150396"/>
                </a:lnTo>
                <a:close/>
                <a:moveTo>
                  <a:pt x="218074" y="152042"/>
                </a:moveTo>
                <a:lnTo>
                  <a:pt x="223553" y="153594"/>
                </a:lnTo>
                <a:lnTo>
                  <a:pt x="222888" y="155938"/>
                </a:lnTo>
                <a:lnTo>
                  <a:pt x="216364" y="154037"/>
                </a:lnTo>
                <a:lnTo>
                  <a:pt x="218074" y="152042"/>
                </a:lnTo>
                <a:close/>
                <a:moveTo>
                  <a:pt x="95071" y="149952"/>
                </a:moveTo>
                <a:lnTo>
                  <a:pt x="99030" y="156381"/>
                </a:lnTo>
                <a:lnTo>
                  <a:pt x="99030" y="156381"/>
                </a:lnTo>
                <a:lnTo>
                  <a:pt x="95103" y="156254"/>
                </a:lnTo>
                <a:lnTo>
                  <a:pt x="92031" y="151567"/>
                </a:lnTo>
                <a:lnTo>
                  <a:pt x="95071" y="149952"/>
                </a:lnTo>
                <a:close/>
                <a:moveTo>
                  <a:pt x="57987" y="146849"/>
                </a:moveTo>
                <a:lnTo>
                  <a:pt x="60204" y="153119"/>
                </a:lnTo>
                <a:lnTo>
                  <a:pt x="55200" y="155019"/>
                </a:lnTo>
                <a:lnTo>
                  <a:pt x="51843" y="156634"/>
                </a:lnTo>
                <a:lnTo>
                  <a:pt x="49689" y="149160"/>
                </a:lnTo>
                <a:lnTo>
                  <a:pt x="57987" y="146849"/>
                </a:lnTo>
                <a:close/>
                <a:moveTo>
                  <a:pt x="221019" y="148527"/>
                </a:moveTo>
                <a:cubicBezTo>
                  <a:pt x="226435" y="151346"/>
                  <a:pt x="232198" y="153436"/>
                  <a:pt x="238152" y="154734"/>
                </a:cubicBezTo>
                <a:lnTo>
                  <a:pt x="237519" y="157046"/>
                </a:lnTo>
                <a:lnTo>
                  <a:pt x="218391" y="151662"/>
                </a:lnTo>
                <a:cubicBezTo>
                  <a:pt x="219309" y="150554"/>
                  <a:pt x="220196" y="149509"/>
                  <a:pt x="221019" y="148527"/>
                </a:cubicBezTo>
                <a:close/>
                <a:moveTo>
                  <a:pt x="104509" y="118790"/>
                </a:moveTo>
                <a:lnTo>
                  <a:pt x="105839" y="123382"/>
                </a:lnTo>
                <a:cubicBezTo>
                  <a:pt x="105839" y="123414"/>
                  <a:pt x="105870" y="123414"/>
                  <a:pt x="105902" y="123445"/>
                </a:cubicBezTo>
                <a:lnTo>
                  <a:pt x="109987" y="128259"/>
                </a:lnTo>
                <a:lnTo>
                  <a:pt x="107296" y="135480"/>
                </a:lnTo>
                <a:lnTo>
                  <a:pt x="105395" y="135004"/>
                </a:lnTo>
                <a:cubicBezTo>
                  <a:pt x="105364" y="134989"/>
                  <a:pt x="105332" y="134981"/>
                  <a:pt x="105300" y="134981"/>
                </a:cubicBezTo>
                <a:cubicBezTo>
                  <a:pt x="105269" y="134981"/>
                  <a:pt x="105237" y="134989"/>
                  <a:pt x="105205" y="135004"/>
                </a:cubicBezTo>
                <a:cubicBezTo>
                  <a:pt x="105142" y="135036"/>
                  <a:pt x="105110" y="135099"/>
                  <a:pt x="105110" y="135163"/>
                </a:cubicBezTo>
                <a:lnTo>
                  <a:pt x="102894" y="144537"/>
                </a:lnTo>
                <a:cubicBezTo>
                  <a:pt x="102862" y="144568"/>
                  <a:pt x="102862" y="144568"/>
                  <a:pt x="102894" y="144600"/>
                </a:cubicBezTo>
                <a:lnTo>
                  <a:pt x="102894" y="154101"/>
                </a:lnTo>
                <a:lnTo>
                  <a:pt x="100202" y="157394"/>
                </a:lnTo>
                <a:lnTo>
                  <a:pt x="95451" y="149731"/>
                </a:lnTo>
                <a:lnTo>
                  <a:pt x="97193" y="148812"/>
                </a:lnTo>
                <a:cubicBezTo>
                  <a:pt x="97256" y="148780"/>
                  <a:pt x="97320" y="148717"/>
                  <a:pt x="97320" y="148654"/>
                </a:cubicBezTo>
                <a:lnTo>
                  <a:pt x="97700" y="143935"/>
                </a:lnTo>
                <a:lnTo>
                  <a:pt x="100962" y="142542"/>
                </a:lnTo>
                <a:cubicBezTo>
                  <a:pt x="101234" y="142460"/>
                  <a:pt x="101108" y="142098"/>
                  <a:pt x="100887" y="142098"/>
                </a:cubicBezTo>
                <a:cubicBezTo>
                  <a:pt x="100851" y="142098"/>
                  <a:pt x="100812" y="142108"/>
                  <a:pt x="100772" y="142130"/>
                </a:cubicBezTo>
                <a:lnTo>
                  <a:pt x="97415" y="143555"/>
                </a:lnTo>
                <a:cubicBezTo>
                  <a:pt x="97320" y="143587"/>
                  <a:pt x="97256" y="143682"/>
                  <a:pt x="97256" y="143745"/>
                </a:cubicBezTo>
                <a:lnTo>
                  <a:pt x="96876" y="148495"/>
                </a:lnTo>
                <a:lnTo>
                  <a:pt x="95230" y="149350"/>
                </a:lnTo>
                <a:lnTo>
                  <a:pt x="94216" y="147704"/>
                </a:lnTo>
                <a:cubicBezTo>
                  <a:pt x="94153" y="147672"/>
                  <a:pt x="94121" y="147609"/>
                  <a:pt x="94058" y="147609"/>
                </a:cubicBezTo>
                <a:lnTo>
                  <a:pt x="91746" y="147229"/>
                </a:lnTo>
                <a:lnTo>
                  <a:pt x="95198" y="130444"/>
                </a:lnTo>
                <a:cubicBezTo>
                  <a:pt x="95198" y="130412"/>
                  <a:pt x="95198" y="130412"/>
                  <a:pt x="95198" y="130381"/>
                </a:cubicBezTo>
                <a:lnTo>
                  <a:pt x="95166" y="129842"/>
                </a:lnTo>
                <a:cubicBezTo>
                  <a:pt x="95198" y="129779"/>
                  <a:pt x="95198" y="129716"/>
                  <a:pt x="95166" y="129652"/>
                </a:cubicBezTo>
                <a:cubicBezTo>
                  <a:pt x="95166" y="129621"/>
                  <a:pt x="95166" y="129621"/>
                  <a:pt x="95135" y="129589"/>
                </a:cubicBezTo>
                <a:lnTo>
                  <a:pt x="94913" y="125630"/>
                </a:lnTo>
                <a:cubicBezTo>
                  <a:pt x="94913" y="125599"/>
                  <a:pt x="94913" y="125567"/>
                  <a:pt x="94881" y="125535"/>
                </a:cubicBezTo>
                <a:lnTo>
                  <a:pt x="92031" y="120373"/>
                </a:lnTo>
                <a:lnTo>
                  <a:pt x="104509" y="118790"/>
                </a:lnTo>
                <a:close/>
                <a:moveTo>
                  <a:pt x="157744" y="114420"/>
                </a:moveTo>
                <a:lnTo>
                  <a:pt x="161988" y="115655"/>
                </a:lnTo>
                <a:lnTo>
                  <a:pt x="162463" y="117492"/>
                </a:lnTo>
                <a:lnTo>
                  <a:pt x="164585" y="126454"/>
                </a:lnTo>
                <a:lnTo>
                  <a:pt x="147262" y="143618"/>
                </a:lnTo>
                <a:lnTo>
                  <a:pt x="136178" y="154639"/>
                </a:lnTo>
                <a:lnTo>
                  <a:pt x="130826" y="159136"/>
                </a:lnTo>
                <a:lnTo>
                  <a:pt x="129242" y="154132"/>
                </a:lnTo>
                <a:cubicBezTo>
                  <a:pt x="129242" y="154101"/>
                  <a:pt x="129211" y="154069"/>
                  <a:pt x="129179" y="154037"/>
                </a:cubicBezTo>
                <a:lnTo>
                  <a:pt x="125695" y="151029"/>
                </a:lnTo>
                <a:lnTo>
                  <a:pt x="130984" y="146025"/>
                </a:lnTo>
                <a:cubicBezTo>
                  <a:pt x="131016" y="145962"/>
                  <a:pt x="131047" y="145930"/>
                  <a:pt x="131047" y="145867"/>
                </a:cubicBezTo>
                <a:cubicBezTo>
                  <a:pt x="131047" y="145772"/>
                  <a:pt x="131016" y="145709"/>
                  <a:pt x="130984" y="145677"/>
                </a:cubicBezTo>
                <a:lnTo>
                  <a:pt x="128007" y="143175"/>
                </a:lnTo>
                <a:lnTo>
                  <a:pt x="141561" y="130919"/>
                </a:lnTo>
                <a:cubicBezTo>
                  <a:pt x="141625" y="130856"/>
                  <a:pt x="141625" y="130793"/>
                  <a:pt x="141625" y="130729"/>
                </a:cubicBezTo>
                <a:lnTo>
                  <a:pt x="141625" y="124965"/>
                </a:lnTo>
                <a:lnTo>
                  <a:pt x="150524" y="119582"/>
                </a:lnTo>
                <a:cubicBezTo>
                  <a:pt x="150555" y="119550"/>
                  <a:pt x="150555" y="119550"/>
                  <a:pt x="150587" y="119518"/>
                </a:cubicBezTo>
                <a:lnTo>
                  <a:pt x="153532" y="115370"/>
                </a:lnTo>
                <a:lnTo>
                  <a:pt x="157744" y="114420"/>
                </a:lnTo>
                <a:close/>
                <a:moveTo>
                  <a:pt x="36420" y="146944"/>
                </a:moveTo>
                <a:lnTo>
                  <a:pt x="37750" y="151092"/>
                </a:lnTo>
                <a:cubicBezTo>
                  <a:pt x="37592" y="151251"/>
                  <a:pt x="37402" y="151409"/>
                  <a:pt x="37212" y="151567"/>
                </a:cubicBezTo>
                <a:cubicBezTo>
                  <a:pt x="34995" y="153341"/>
                  <a:pt x="33760" y="155684"/>
                  <a:pt x="33443" y="159295"/>
                </a:cubicBezTo>
                <a:lnTo>
                  <a:pt x="32652" y="159580"/>
                </a:lnTo>
                <a:lnTo>
                  <a:pt x="29358" y="150206"/>
                </a:lnTo>
                <a:lnTo>
                  <a:pt x="36420" y="146944"/>
                </a:lnTo>
                <a:close/>
                <a:moveTo>
                  <a:pt x="181021" y="153721"/>
                </a:moveTo>
                <a:lnTo>
                  <a:pt x="182003" y="157394"/>
                </a:lnTo>
                <a:lnTo>
                  <a:pt x="172217" y="159928"/>
                </a:lnTo>
                <a:lnTo>
                  <a:pt x="171077" y="156381"/>
                </a:lnTo>
                <a:lnTo>
                  <a:pt x="181021" y="153721"/>
                </a:lnTo>
                <a:close/>
                <a:moveTo>
                  <a:pt x="223996" y="153721"/>
                </a:moveTo>
                <a:lnTo>
                  <a:pt x="237392" y="157489"/>
                </a:lnTo>
                <a:cubicBezTo>
                  <a:pt x="237170" y="158313"/>
                  <a:pt x="236949" y="159136"/>
                  <a:pt x="236727" y="159928"/>
                </a:cubicBezTo>
                <a:lnTo>
                  <a:pt x="223331" y="156064"/>
                </a:lnTo>
                <a:lnTo>
                  <a:pt x="223996" y="153721"/>
                </a:lnTo>
                <a:close/>
                <a:moveTo>
                  <a:pt x="91619" y="151789"/>
                </a:moveTo>
                <a:lnTo>
                  <a:pt x="94660" y="156381"/>
                </a:lnTo>
                <a:lnTo>
                  <a:pt x="86806" y="160245"/>
                </a:lnTo>
                <a:lnTo>
                  <a:pt x="84209" y="156634"/>
                </a:lnTo>
                <a:lnTo>
                  <a:pt x="85887" y="154988"/>
                </a:lnTo>
                <a:lnTo>
                  <a:pt x="91619" y="151789"/>
                </a:lnTo>
                <a:close/>
                <a:moveTo>
                  <a:pt x="143747" y="147767"/>
                </a:moveTo>
                <a:lnTo>
                  <a:pt x="148750" y="153404"/>
                </a:lnTo>
                <a:lnTo>
                  <a:pt x="143557" y="158439"/>
                </a:lnTo>
                <a:cubicBezTo>
                  <a:pt x="143520" y="158415"/>
                  <a:pt x="143484" y="158405"/>
                  <a:pt x="143449" y="158405"/>
                </a:cubicBezTo>
                <a:cubicBezTo>
                  <a:pt x="143394" y="158405"/>
                  <a:pt x="143342" y="158432"/>
                  <a:pt x="143303" y="158471"/>
                </a:cubicBezTo>
                <a:cubicBezTo>
                  <a:pt x="143240" y="158534"/>
                  <a:pt x="143208" y="158629"/>
                  <a:pt x="143240" y="158724"/>
                </a:cubicBezTo>
                <a:lnTo>
                  <a:pt x="141466" y="160435"/>
                </a:lnTo>
                <a:lnTo>
                  <a:pt x="136621" y="154829"/>
                </a:lnTo>
                <a:lnTo>
                  <a:pt x="143747" y="147767"/>
                </a:lnTo>
                <a:close/>
                <a:moveTo>
                  <a:pt x="4181" y="0"/>
                </a:moveTo>
                <a:lnTo>
                  <a:pt x="8615" y="918"/>
                </a:lnTo>
                <a:lnTo>
                  <a:pt x="7285" y="7917"/>
                </a:lnTo>
                <a:lnTo>
                  <a:pt x="2756" y="10102"/>
                </a:lnTo>
                <a:lnTo>
                  <a:pt x="1" y="9564"/>
                </a:lnTo>
                <a:lnTo>
                  <a:pt x="1" y="10007"/>
                </a:lnTo>
                <a:lnTo>
                  <a:pt x="2534" y="10514"/>
                </a:lnTo>
                <a:lnTo>
                  <a:pt x="2059" y="14378"/>
                </a:lnTo>
                <a:lnTo>
                  <a:pt x="1" y="13871"/>
                </a:lnTo>
                <a:lnTo>
                  <a:pt x="1" y="14346"/>
                </a:lnTo>
                <a:lnTo>
                  <a:pt x="571" y="14473"/>
                </a:lnTo>
                <a:lnTo>
                  <a:pt x="1" y="20648"/>
                </a:lnTo>
                <a:lnTo>
                  <a:pt x="1" y="25525"/>
                </a:lnTo>
                <a:lnTo>
                  <a:pt x="381" y="21345"/>
                </a:lnTo>
                <a:lnTo>
                  <a:pt x="8393" y="22928"/>
                </a:lnTo>
                <a:lnTo>
                  <a:pt x="7696" y="30782"/>
                </a:lnTo>
                <a:lnTo>
                  <a:pt x="1" y="30497"/>
                </a:lnTo>
                <a:lnTo>
                  <a:pt x="1" y="30972"/>
                </a:lnTo>
                <a:lnTo>
                  <a:pt x="7918" y="31226"/>
                </a:lnTo>
                <a:lnTo>
                  <a:pt x="16247" y="31099"/>
                </a:lnTo>
                <a:lnTo>
                  <a:pt x="17640" y="39998"/>
                </a:lnTo>
                <a:cubicBezTo>
                  <a:pt x="11370" y="39491"/>
                  <a:pt x="4624" y="37591"/>
                  <a:pt x="1" y="36071"/>
                </a:cubicBezTo>
                <a:lnTo>
                  <a:pt x="1" y="38478"/>
                </a:lnTo>
                <a:cubicBezTo>
                  <a:pt x="1077" y="38826"/>
                  <a:pt x="2249" y="39206"/>
                  <a:pt x="3516" y="39554"/>
                </a:cubicBezTo>
                <a:cubicBezTo>
                  <a:pt x="10230" y="41486"/>
                  <a:pt x="16089" y="42468"/>
                  <a:pt x="20839" y="42468"/>
                </a:cubicBezTo>
                <a:cubicBezTo>
                  <a:pt x="21567" y="42468"/>
                  <a:pt x="22264" y="42468"/>
                  <a:pt x="22929" y="42405"/>
                </a:cubicBezTo>
                <a:cubicBezTo>
                  <a:pt x="24734" y="42246"/>
                  <a:pt x="26508" y="41961"/>
                  <a:pt x="28281" y="41518"/>
                </a:cubicBezTo>
                <a:lnTo>
                  <a:pt x="35628" y="43291"/>
                </a:lnTo>
                <a:lnTo>
                  <a:pt x="34837" y="48232"/>
                </a:lnTo>
                <a:cubicBezTo>
                  <a:pt x="31765" y="47567"/>
                  <a:pt x="28155" y="46617"/>
                  <a:pt x="28091" y="46585"/>
                </a:cubicBezTo>
                <a:lnTo>
                  <a:pt x="28059" y="46585"/>
                </a:lnTo>
                <a:lnTo>
                  <a:pt x="21536" y="46142"/>
                </a:lnTo>
                <a:lnTo>
                  <a:pt x="21441" y="46142"/>
                </a:lnTo>
                <a:lnTo>
                  <a:pt x="4846" y="52602"/>
                </a:lnTo>
                <a:lnTo>
                  <a:pt x="1" y="47345"/>
                </a:lnTo>
                <a:lnTo>
                  <a:pt x="1" y="48010"/>
                </a:lnTo>
                <a:lnTo>
                  <a:pt x="4561" y="52950"/>
                </a:lnTo>
                <a:lnTo>
                  <a:pt x="4339" y="57796"/>
                </a:lnTo>
                <a:cubicBezTo>
                  <a:pt x="4339" y="57827"/>
                  <a:pt x="4339" y="57859"/>
                  <a:pt x="4339" y="57891"/>
                </a:cubicBezTo>
                <a:lnTo>
                  <a:pt x="7221" y="64985"/>
                </a:lnTo>
                <a:lnTo>
                  <a:pt x="6810" y="66790"/>
                </a:lnTo>
                <a:lnTo>
                  <a:pt x="1" y="51937"/>
                </a:lnTo>
                <a:lnTo>
                  <a:pt x="1" y="57416"/>
                </a:lnTo>
                <a:lnTo>
                  <a:pt x="7095" y="72775"/>
                </a:lnTo>
                <a:lnTo>
                  <a:pt x="4814" y="74137"/>
                </a:lnTo>
                <a:lnTo>
                  <a:pt x="1" y="70780"/>
                </a:lnTo>
                <a:lnTo>
                  <a:pt x="1" y="73567"/>
                </a:lnTo>
                <a:lnTo>
                  <a:pt x="3358" y="75910"/>
                </a:lnTo>
                <a:lnTo>
                  <a:pt x="1616" y="79869"/>
                </a:lnTo>
                <a:cubicBezTo>
                  <a:pt x="1172" y="78856"/>
                  <a:pt x="634" y="77874"/>
                  <a:pt x="1" y="76955"/>
                </a:cubicBezTo>
                <a:lnTo>
                  <a:pt x="1" y="82117"/>
                </a:lnTo>
                <a:cubicBezTo>
                  <a:pt x="127" y="82529"/>
                  <a:pt x="222" y="82941"/>
                  <a:pt x="317" y="83353"/>
                </a:cubicBezTo>
                <a:cubicBezTo>
                  <a:pt x="317" y="83416"/>
                  <a:pt x="317" y="83479"/>
                  <a:pt x="349" y="83543"/>
                </a:cubicBezTo>
                <a:cubicBezTo>
                  <a:pt x="697" y="85601"/>
                  <a:pt x="602" y="87691"/>
                  <a:pt x="1" y="89655"/>
                </a:cubicBezTo>
                <a:lnTo>
                  <a:pt x="1" y="93455"/>
                </a:lnTo>
                <a:lnTo>
                  <a:pt x="1679" y="91460"/>
                </a:lnTo>
                <a:cubicBezTo>
                  <a:pt x="1742" y="91396"/>
                  <a:pt x="1806" y="91301"/>
                  <a:pt x="1869" y="91175"/>
                </a:cubicBezTo>
                <a:cubicBezTo>
                  <a:pt x="2819" y="88673"/>
                  <a:pt x="3104" y="85949"/>
                  <a:pt x="2661" y="83321"/>
                </a:cubicBezTo>
                <a:lnTo>
                  <a:pt x="5701" y="76290"/>
                </a:lnTo>
                <a:lnTo>
                  <a:pt x="8076" y="74865"/>
                </a:lnTo>
                <a:lnTo>
                  <a:pt x="14980" y="89876"/>
                </a:lnTo>
                <a:lnTo>
                  <a:pt x="9628" y="91871"/>
                </a:lnTo>
                <a:cubicBezTo>
                  <a:pt x="9533" y="91903"/>
                  <a:pt x="9470" y="91966"/>
                  <a:pt x="9470" y="92030"/>
                </a:cubicBezTo>
                <a:lnTo>
                  <a:pt x="8931" y="95767"/>
                </a:lnTo>
                <a:lnTo>
                  <a:pt x="6144" y="102005"/>
                </a:lnTo>
                <a:lnTo>
                  <a:pt x="1584" y="104349"/>
                </a:lnTo>
                <a:cubicBezTo>
                  <a:pt x="1457" y="104381"/>
                  <a:pt x="1426" y="104507"/>
                  <a:pt x="1457" y="104634"/>
                </a:cubicBezTo>
                <a:lnTo>
                  <a:pt x="12858" y="131774"/>
                </a:lnTo>
                <a:lnTo>
                  <a:pt x="14790" y="136366"/>
                </a:lnTo>
                <a:lnTo>
                  <a:pt x="11877" y="137728"/>
                </a:lnTo>
                <a:lnTo>
                  <a:pt x="1" y="109923"/>
                </a:lnTo>
                <a:lnTo>
                  <a:pt x="1" y="111094"/>
                </a:lnTo>
                <a:lnTo>
                  <a:pt x="11465" y="137918"/>
                </a:lnTo>
                <a:lnTo>
                  <a:pt x="9786" y="138678"/>
                </a:lnTo>
                <a:lnTo>
                  <a:pt x="1" y="115560"/>
                </a:lnTo>
                <a:lnTo>
                  <a:pt x="1" y="116763"/>
                </a:lnTo>
                <a:lnTo>
                  <a:pt x="9375" y="138900"/>
                </a:lnTo>
                <a:lnTo>
                  <a:pt x="5796" y="140515"/>
                </a:lnTo>
                <a:lnTo>
                  <a:pt x="2376" y="131616"/>
                </a:lnTo>
                <a:cubicBezTo>
                  <a:pt x="2329" y="131510"/>
                  <a:pt x="2243" y="131466"/>
                  <a:pt x="2158" y="131466"/>
                </a:cubicBezTo>
                <a:cubicBezTo>
                  <a:pt x="2014" y="131466"/>
                  <a:pt x="1873" y="131595"/>
                  <a:pt x="1933" y="131774"/>
                </a:cubicBezTo>
                <a:lnTo>
                  <a:pt x="5384" y="140705"/>
                </a:lnTo>
                <a:cubicBezTo>
                  <a:pt x="3326" y="141655"/>
                  <a:pt x="1489" y="142510"/>
                  <a:pt x="1" y="143207"/>
                </a:cubicBezTo>
                <a:lnTo>
                  <a:pt x="1" y="145709"/>
                </a:lnTo>
                <a:lnTo>
                  <a:pt x="6208" y="142858"/>
                </a:lnTo>
                <a:lnTo>
                  <a:pt x="9185" y="150522"/>
                </a:lnTo>
                <a:lnTo>
                  <a:pt x="317" y="154386"/>
                </a:lnTo>
                <a:lnTo>
                  <a:pt x="1" y="153372"/>
                </a:lnTo>
                <a:lnTo>
                  <a:pt x="1" y="155019"/>
                </a:lnTo>
                <a:lnTo>
                  <a:pt x="64" y="154988"/>
                </a:lnTo>
                <a:lnTo>
                  <a:pt x="1521" y="159390"/>
                </a:lnTo>
                <a:lnTo>
                  <a:pt x="1996" y="159326"/>
                </a:lnTo>
                <a:lnTo>
                  <a:pt x="476" y="154829"/>
                </a:lnTo>
                <a:lnTo>
                  <a:pt x="9343" y="150966"/>
                </a:lnTo>
                <a:lnTo>
                  <a:pt x="12383" y="158883"/>
                </a:lnTo>
                <a:lnTo>
                  <a:pt x="12890" y="158883"/>
                </a:lnTo>
                <a:lnTo>
                  <a:pt x="9755" y="150776"/>
                </a:lnTo>
                <a:lnTo>
                  <a:pt x="14473" y="148717"/>
                </a:lnTo>
                <a:lnTo>
                  <a:pt x="16500" y="153784"/>
                </a:lnTo>
                <a:cubicBezTo>
                  <a:pt x="16532" y="153879"/>
                  <a:pt x="16595" y="153911"/>
                  <a:pt x="16690" y="153942"/>
                </a:cubicBezTo>
                <a:lnTo>
                  <a:pt x="16785" y="153942"/>
                </a:lnTo>
                <a:lnTo>
                  <a:pt x="20776" y="152517"/>
                </a:lnTo>
                <a:lnTo>
                  <a:pt x="22042" y="155969"/>
                </a:lnTo>
                <a:lnTo>
                  <a:pt x="18337" y="157553"/>
                </a:lnTo>
                <a:cubicBezTo>
                  <a:pt x="18084" y="157648"/>
                  <a:pt x="18179" y="157996"/>
                  <a:pt x="18400" y="157996"/>
                </a:cubicBezTo>
                <a:cubicBezTo>
                  <a:pt x="18432" y="157996"/>
                  <a:pt x="18464" y="157996"/>
                  <a:pt x="18495" y="157964"/>
                </a:cubicBezTo>
                <a:lnTo>
                  <a:pt x="22201" y="156381"/>
                </a:lnTo>
                <a:lnTo>
                  <a:pt x="23467" y="159833"/>
                </a:lnTo>
                <a:lnTo>
                  <a:pt x="23974" y="159896"/>
                </a:lnTo>
                <a:lnTo>
                  <a:pt x="21124" y="152106"/>
                </a:lnTo>
                <a:lnTo>
                  <a:pt x="19129" y="146659"/>
                </a:lnTo>
                <a:cubicBezTo>
                  <a:pt x="21884" y="145455"/>
                  <a:pt x="24354" y="144378"/>
                  <a:pt x="26508" y="143428"/>
                </a:cubicBezTo>
                <a:lnTo>
                  <a:pt x="28788" y="149952"/>
                </a:lnTo>
                <a:lnTo>
                  <a:pt x="25969" y="151282"/>
                </a:lnTo>
                <a:cubicBezTo>
                  <a:pt x="25874" y="151346"/>
                  <a:pt x="25811" y="151472"/>
                  <a:pt x="25874" y="151599"/>
                </a:cubicBezTo>
                <a:lnTo>
                  <a:pt x="27426" y="155304"/>
                </a:lnTo>
                <a:cubicBezTo>
                  <a:pt x="27458" y="155399"/>
                  <a:pt x="27521" y="155463"/>
                  <a:pt x="27616" y="155463"/>
                </a:cubicBezTo>
                <a:lnTo>
                  <a:pt x="27711" y="155463"/>
                </a:lnTo>
                <a:lnTo>
                  <a:pt x="30403" y="154513"/>
                </a:lnTo>
                <a:lnTo>
                  <a:pt x="32240" y="159738"/>
                </a:lnTo>
                <a:lnTo>
                  <a:pt x="29865" y="160593"/>
                </a:lnTo>
                <a:lnTo>
                  <a:pt x="30941" y="160688"/>
                </a:lnTo>
                <a:lnTo>
                  <a:pt x="32588" y="160118"/>
                </a:lnTo>
                <a:lnTo>
                  <a:pt x="33380" y="159801"/>
                </a:lnTo>
                <a:lnTo>
                  <a:pt x="33380" y="159801"/>
                </a:lnTo>
                <a:cubicBezTo>
                  <a:pt x="33380" y="160150"/>
                  <a:pt x="33348" y="160530"/>
                  <a:pt x="33348" y="160910"/>
                </a:cubicBezTo>
                <a:cubicBezTo>
                  <a:pt x="34108" y="160973"/>
                  <a:pt x="34868" y="161005"/>
                  <a:pt x="35628" y="161068"/>
                </a:cubicBezTo>
                <a:cubicBezTo>
                  <a:pt x="35692" y="157109"/>
                  <a:pt x="36673" y="154924"/>
                  <a:pt x="38637" y="153372"/>
                </a:cubicBezTo>
                <a:cubicBezTo>
                  <a:pt x="43736" y="149255"/>
                  <a:pt x="44844" y="144980"/>
                  <a:pt x="44654" y="141687"/>
                </a:cubicBezTo>
                <a:lnTo>
                  <a:pt x="44654" y="141687"/>
                </a:lnTo>
                <a:lnTo>
                  <a:pt x="47156" y="142130"/>
                </a:lnTo>
                <a:lnTo>
                  <a:pt x="51463" y="156824"/>
                </a:lnTo>
                <a:lnTo>
                  <a:pt x="43451" y="160878"/>
                </a:lnTo>
                <a:cubicBezTo>
                  <a:pt x="42184" y="160910"/>
                  <a:pt x="40949" y="161005"/>
                  <a:pt x="39745" y="161226"/>
                </a:cubicBezTo>
                <a:lnTo>
                  <a:pt x="43197" y="161353"/>
                </a:lnTo>
                <a:lnTo>
                  <a:pt x="43799" y="161353"/>
                </a:lnTo>
                <a:lnTo>
                  <a:pt x="43767" y="161226"/>
                </a:lnTo>
                <a:lnTo>
                  <a:pt x="45763" y="160213"/>
                </a:lnTo>
                <a:lnTo>
                  <a:pt x="46143" y="161448"/>
                </a:lnTo>
                <a:lnTo>
                  <a:pt x="46649" y="161480"/>
                </a:lnTo>
                <a:lnTo>
                  <a:pt x="46206" y="160055"/>
                </a:lnTo>
                <a:cubicBezTo>
                  <a:pt x="46206" y="160055"/>
                  <a:pt x="46206" y="160023"/>
                  <a:pt x="46174" y="160023"/>
                </a:cubicBezTo>
                <a:lnTo>
                  <a:pt x="48296" y="158946"/>
                </a:lnTo>
                <a:lnTo>
                  <a:pt x="49341" y="161575"/>
                </a:lnTo>
                <a:lnTo>
                  <a:pt x="49848" y="161606"/>
                </a:lnTo>
                <a:lnTo>
                  <a:pt x="48676" y="158756"/>
                </a:lnTo>
                <a:lnTo>
                  <a:pt x="51811" y="157173"/>
                </a:lnTo>
                <a:lnTo>
                  <a:pt x="55232" y="155494"/>
                </a:lnTo>
                <a:lnTo>
                  <a:pt x="58620" y="158281"/>
                </a:lnTo>
                <a:lnTo>
                  <a:pt x="57068" y="161860"/>
                </a:lnTo>
                <a:lnTo>
                  <a:pt x="57543" y="161860"/>
                </a:lnTo>
                <a:lnTo>
                  <a:pt x="59095" y="158281"/>
                </a:lnTo>
                <a:cubicBezTo>
                  <a:pt x="59127" y="158186"/>
                  <a:pt x="59127" y="158091"/>
                  <a:pt x="59032" y="158028"/>
                </a:cubicBezTo>
                <a:lnTo>
                  <a:pt x="55738" y="155273"/>
                </a:lnTo>
                <a:lnTo>
                  <a:pt x="62547" y="152676"/>
                </a:lnTo>
                <a:lnTo>
                  <a:pt x="64637" y="162050"/>
                </a:lnTo>
                <a:lnTo>
                  <a:pt x="65587" y="162050"/>
                </a:lnTo>
                <a:lnTo>
                  <a:pt x="63402" y="152391"/>
                </a:lnTo>
                <a:lnTo>
                  <a:pt x="78920" y="150617"/>
                </a:lnTo>
                <a:lnTo>
                  <a:pt x="78983" y="150617"/>
                </a:lnTo>
                <a:lnTo>
                  <a:pt x="82024" y="149319"/>
                </a:lnTo>
                <a:lnTo>
                  <a:pt x="85444" y="154766"/>
                </a:lnTo>
                <a:lnTo>
                  <a:pt x="83765" y="156444"/>
                </a:lnTo>
                <a:cubicBezTo>
                  <a:pt x="83670" y="156539"/>
                  <a:pt x="83670" y="156634"/>
                  <a:pt x="83734" y="156729"/>
                </a:cubicBezTo>
                <a:lnTo>
                  <a:pt x="86552" y="160656"/>
                </a:lnTo>
                <a:cubicBezTo>
                  <a:pt x="86584" y="160720"/>
                  <a:pt x="86647" y="160751"/>
                  <a:pt x="86711" y="160751"/>
                </a:cubicBezTo>
                <a:cubicBezTo>
                  <a:pt x="86742" y="160751"/>
                  <a:pt x="86806" y="160751"/>
                  <a:pt x="86837" y="160720"/>
                </a:cubicBezTo>
                <a:lnTo>
                  <a:pt x="95040" y="156729"/>
                </a:lnTo>
                <a:lnTo>
                  <a:pt x="99315" y="156856"/>
                </a:lnTo>
                <a:lnTo>
                  <a:pt x="99980" y="157933"/>
                </a:lnTo>
                <a:lnTo>
                  <a:pt x="101943" y="161068"/>
                </a:lnTo>
                <a:lnTo>
                  <a:pt x="101405" y="161448"/>
                </a:lnTo>
                <a:lnTo>
                  <a:pt x="101532" y="161416"/>
                </a:lnTo>
                <a:cubicBezTo>
                  <a:pt x="101817" y="161163"/>
                  <a:pt x="102197" y="160941"/>
                  <a:pt x="102577" y="160846"/>
                </a:cubicBezTo>
                <a:lnTo>
                  <a:pt x="102387" y="160846"/>
                </a:lnTo>
                <a:lnTo>
                  <a:pt x="100423" y="157806"/>
                </a:lnTo>
                <a:lnTo>
                  <a:pt x="103210" y="154418"/>
                </a:lnTo>
                <a:lnTo>
                  <a:pt x="107454" y="154418"/>
                </a:lnTo>
                <a:cubicBezTo>
                  <a:pt x="107739" y="154418"/>
                  <a:pt x="107739" y="153942"/>
                  <a:pt x="107454" y="153942"/>
                </a:cubicBezTo>
                <a:lnTo>
                  <a:pt x="103337" y="153942"/>
                </a:lnTo>
                <a:lnTo>
                  <a:pt x="103337" y="150681"/>
                </a:lnTo>
                <a:lnTo>
                  <a:pt x="106979" y="151219"/>
                </a:lnTo>
                <a:lnTo>
                  <a:pt x="107010" y="151219"/>
                </a:lnTo>
                <a:cubicBezTo>
                  <a:pt x="107074" y="151219"/>
                  <a:pt x="107137" y="151187"/>
                  <a:pt x="107200" y="151124"/>
                </a:cubicBezTo>
                <a:cubicBezTo>
                  <a:pt x="107232" y="151092"/>
                  <a:pt x="107264" y="151029"/>
                  <a:pt x="107264" y="150934"/>
                </a:cubicBezTo>
                <a:lnTo>
                  <a:pt x="106567" y="145804"/>
                </a:lnTo>
                <a:cubicBezTo>
                  <a:pt x="106535" y="145709"/>
                  <a:pt x="106472" y="145645"/>
                  <a:pt x="106409" y="145614"/>
                </a:cubicBezTo>
                <a:lnTo>
                  <a:pt x="103369" y="144410"/>
                </a:lnTo>
                <a:lnTo>
                  <a:pt x="105490" y="135480"/>
                </a:lnTo>
                <a:lnTo>
                  <a:pt x="107391" y="135955"/>
                </a:lnTo>
                <a:cubicBezTo>
                  <a:pt x="107407" y="135960"/>
                  <a:pt x="107425" y="135963"/>
                  <a:pt x="107443" y="135963"/>
                </a:cubicBezTo>
                <a:cubicBezTo>
                  <a:pt x="107528" y="135963"/>
                  <a:pt x="107623" y="135906"/>
                  <a:pt x="107676" y="135828"/>
                </a:cubicBezTo>
                <a:lnTo>
                  <a:pt x="110336" y="128671"/>
                </a:lnTo>
                <a:lnTo>
                  <a:pt x="110779" y="129177"/>
                </a:lnTo>
                <a:lnTo>
                  <a:pt x="130477" y="145804"/>
                </a:lnTo>
                <a:lnTo>
                  <a:pt x="125315" y="150649"/>
                </a:lnTo>
                <a:lnTo>
                  <a:pt x="113218" y="140230"/>
                </a:lnTo>
                <a:cubicBezTo>
                  <a:pt x="113170" y="140182"/>
                  <a:pt x="113107" y="140159"/>
                  <a:pt x="113043" y="140159"/>
                </a:cubicBezTo>
                <a:cubicBezTo>
                  <a:pt x="112980" y="140159"/>
                  <a:pt x="112917" y="140182"/>
                  <a:pt x="112869" y="140230"/>
                </a:cubicBezTo>
                <a:lnTo>
                  <a:pt x="110779" y="142605"/>
                </a:lnTo>
                <a:cubicBezTo>
                  <a:pt x="110684" y="142700"/>
                  <a:pt x="110716" y="142858"/>
                  <a:pt x="110811" y="142922"/>
                </a:cubicBezTo>
                <a:cubicBezTo>
                  <a:pt x="110858" y="142969"/>
                  <a:pt x="110914" y="142993"/>
                  <a:pt x="110969" y="142993"/>
                </a:cubicBezTo>
                <a:cubicBezTo>
                  <a:pt x="111025" y="142993"/>
                  <a:pt x="111080" y="142969"/>
                  <a:pt x="111127" y="142922"/>
                </a:cubicBezTo>
                <a:lnTo>
                  <a:pt x="113091" y="140705"/>
                </a:lnTo>
                <a:lnTo>
                  <a:pt x="118348" y="145265"/>
                </a:lnTo>
                <a:lnTo>
                  <a:pt x="115846" y="147672"/>
                </a:lnTo>
                <a:cubicBezTo>
                  <a:pt x="115751" y="147767"/>
                  <a:pt x="115751" y="147894"/>
                  <a:pt x="115846" y="147989"/>
                </a:cubicBezTo>
                <a:lnTo>
                  <a:pt x="121705" y="154196"/>
                </a:lnTo>
                <a:lnTo>
                  <a:pt x="118855" y="156888"/>
                </a:lnTo>
                <a:lnTo>
                  <a:pt x="115941" y="159643"/>
                </a:lnTo>
                <a:lnTo>
                  <a:pt x="116606" y="159643"/>
                </a:lnTo>
                <a:lnTo>
                  <a:pt x="119013" y="157394"/>
                </a:lnTo>
                <a:lnTo>
                  <a:pt x="121357" y="159833"/>
                </a:lnTo>
                <a:lnTo>
                  <a:pt x="122022" y="159865"/>
                </a:lnTo>
                <a:lnTo>
                  <a:pt x="119330" y="157078"/>
                </a:lnTo>
                <a:lnTo>
                  <a:pt x="125379" y="151346"/>
                </a:lnTo>
                <a:lnTo>
                  <a:pt x="128862" y="154323"/>
                </a:lnTo>
                <a:lnTo>
                  <a:pt x="130477" y="159485"/>
                </a:lnTo>
                <a:lnTo>
                  <a:pt x="129337" y="160435"/>
                </a:lnTo>
                <a:lnTo>
                  <a:pt x="130002" y="160498"/>
                </a:lnTo>
                <a:lnTo>
                  <a:pt x="130636" y="159928"/>
                </a:lnTo>
                <a:lnTo>
                  <a:pt x="130794" y="160530"/>
                </a:lnTo>
                <a:lnTo>
                  <a:pt x="131301" y="160561"/>
                </a:lnTo>
                <a:lnTo>
                  <a:pt x="131301" y="160561"/>
                </a:lnTo>
                <a:lnTo>
                  <a:pt x="130984" y="159611"/>
                </a:lnTo>
                <a:lnTo>
                  <a:pt x="136273" y="155146"/>
                </a:lnTo>
                <a:lnTo>
                  <a:pt x="141118" y="160783"/>
                </a:lnTo>
                <a:lnTo>
                  <a:pt x="140706" y="161131"/>
                </a:lnTo>
                <a:lnTo>
                  <a:pt x="141371" y="161163"/>
                </a:lnTo>
                <a:lnTo>
                  <a:pt x="143525" y="159073"/>
                </a:lnTo>
                <a:lnTo>
                  <a:pt x="145552" y="161258"/>
                </a:lnTo>
                <a:lnTo>
                  <a:pt x="146153" y="161258"/>
                </a:lnTo>
                <a:lnTo>
                  <a:pt x="143842" y="158756"/>
                </a:lnTo>
                <a:lnTo>
                  <a:pt x="163381" y="139976"/>
                </a:lnTo>
                <a:lnTo>
                  <a:pt x="166358" y="143175"/>
                </a:lnTo>
                <a:lnTo>
                  <a:pt x="160056" y="150459"/>
                </a:lnTo>
                <a:cubicBezTo>
                  <a:pt x="159993" y="150554"/>
                  <a:pt x="159993" y="150681"/>
                  <a:pt x="160088" y="150776"/>
                </a:cubicBezTo>
                <a:cubicBezTo>
                  <a:pt x="160128" y="150815"/>
                  <a:pt x="160179" y="150833"/>
                  <a:pt x="160229" y="150833"/>
                </a:cubicBezTo>
                <a:cubicBezTo>
                  <a:pt x="160299" y="150833"/>
                  <a:pt x="160368" y="150799"/>
                  <a:pt x="160405" y="150744"/>
                </a:cubicBezTo>
                <a:lnTo>
                  <a:pt x="166548" y="143618"/>
                </a:lnTo>
                <a:lnTo>
                  <a:pt x="168163" y="148685"/>
                </a:lnTo>
                <a:lnTo>
                  <a:pt x="158631" y="161068"/>
                </a:lnTo>
                <a:lnTo>
                  <a:pt x="159233" y="161068"/>
                </a:lnTo>
                <a:lnTo>
                  <a:pt x="168322" y="149224"/>
                </a:lnTo>
                <a:lnTo>
                  <a:pt x="169272" y="152169"/>
                </a:lnTo>
                <a:lnTo>
                  <a:pt x="170570" y="156254"/>
                </a:lnTo>
                <a:lnTo>
                  <a:pt x="171837" y="160213"/>
                </a:lnTo>
                <a:lnTo>
                  <a:pt x="171900" y="160625"/>
                </a:lnTo>
                <a:lnTo>
                  <a:pt x="172375" y="160625"/>
                </a:lnTo>
                <a:lnTo>
                  <a:pt x="172312" y="160371"/>
                </a:lnTo>
                <a:lnTo>
                  <a:pt x="182098" y="157838"/>
                </a:lnTo>
                <a:lnTo>
                  <a:pt x="182795" y="160435"/>
                </a:lnTo>
                <a:lnTo>
                  <a:pt x="183270" y="160435"/>
                </a:lnTo>
                <a:lnTo>
                  <a:pt x="181369" y="153372"/>
                </a:lnTo>
                <a:cubicBezTo>
                  <a:pt x="181345" y="153274"/>
                  <a:pt x="181262" y="153194"/>
                  <a:pt x="181167" y="153194"/>
                </a:cubicBezTo>
                <a:cubicBezTo>
                  <a:pt x="181140" y="153194"/>
                  <a:pt x="181112" y="153200"/>
                  <a:pt x="181084" y="153214"/>
                </a:cubicBezTo>
                <a:lnTo>
                  <a:pt x="170919" y="155938"/>
                </a:lnTo>
                <a:lnTo>
                  <a:pt x="169747" y="152232"/>
                </a:lnTo>
                <a:lnTo>
                  <a:pt x="177031" y="149921"/>
                </a:lnTo>
                <a:lnTo>
                  <a:pt x="180134" y="148654"/>
                </a:lnTo>
                <a:cubicBezTo>
                  <a:pt x="180229" y="148622"/>
                  <a:pt x="180261" y="148495"/>
                  <a:pt x="180261" y="148400"/>
                </a:cubicBezTo>
                <a:lnTo>
                  <a:pt x="179374" y="142763"/>
                </a:lnTo>
                <a:lnTo>
                  <a:pt x="178931" y="140990"/>
                </a:lnTo>
                <a:cubicBezTo>
                  <a:pt x="178893" y="140889"/>
                  <a:pt x="178809" y="140843"/>
                  <a:pt x="178725" y="140843"/>
                </a:cubicBezTo>
                <a:cubicBezTo>
                  <a:pt x="178598" y="140843"/>
                  <a:pt x="178469" y="140946"/>
                  <a:pt x="178488" y="141117"/>
                </a:cubicBezTo>
                <a:lnTo>
                  <a:pt x="178899" y="142637"/>
                </a:lnTo>
                <a:lnTo>
                  <a:pt x="167593" y="145455"/>
                </a:lnTo>
                <a:lnTo>
                  <a:pt x="166865" y="143270"/>
                </a:lnTo>
                <a:lnTo>
                  <a:pt x="170000" y="139628"/>
                </a:lnTo>
                <a:lnTo>
                  <a:pt x="183175" y="136081"/>
                </a:lnTo>
                <a:lnTo>
                  <a:pt x="184505" y="139660"/>
                </a:lnTo>
                <a:cubicBezTo>
                  <a:pt x="184505" y="139691"/>
                  <a:pt x="184536" y="139723"/>
                  <a:pt x="184568" y="139755"/>
                </a:cubicBezTo>
                <a:lnTo>
                  <a:pt x="199199" y="153562"/>
                </a:lnTo>
                <a:lnTo>
                  <a:pt x="199833" y="160625"/>
                </a:lnTo>
                <a:lnTo>
                  <a:pt x="200308" y="160625"/>
                </a:lnTo>
                <a:lnTo>
                  <a:pt x="199706" y="153594"/>
                </a:lnTo>
                <a:lnTo>
                  <a:pt x="205501" y="152486"/>
                </a:lnTo>
                <a:lnTo>
                  <a:pt x="205280" y="160688"/>
                </a:lnTo>
                <a:lnTo>
                  <a:pt x="205755" y="160688"/>
                </a:lnTo>
                <a:lnTo>
                  <a:pt x="206135" y="146595"/>
                </a:lnTo>
                <a:lnTo>
                  <a:pt x="213799" y="153531"/>
                </a:lnTo>
                <a:cubicBezTo>
                  <a:pt x="211962" y="155779"/>
                  <a:pt x="209998" y="158186"/>
                  <a:pt x="207908" y="160751"/>
                </a:cubicBezTo>
                <a:lnTo>
                  <a:pt x="210822" y="160815"/>
                </a:lnTo>
                <a:cubicBezTo>
                  <a:pt x="212627" y="158598"/>
                  <a:pt x="214400" y="156444"/>
                  <a:pt x="216079" y="154418"/>
                </a:cubicBezTo>
                <a:lnTo>
                  <a:pt x="222983" y="156413"/>
                </a:lnTo>
                <a:lnTo>
                  <a:pt x="236600" y="160371"/>
                </a:lnTo>
                <a:cubicBezTo>
                  <a:pt x="236505" y="160720"/>
                  <a:pt x="236410" y="161068"/>
                  <a:pt x="236315" y="161416"/>
                </a:cubicBezTo>
                <a:lnTo>
                  <a:pt x="236790" y="161416"/>
                </a:lnTo>
                <a:lnTo>
                  <a:pt x="237899" y="157394"/>
                </a:lnTo>
                <a:cubicBezTo>
                  <a:pt x="238152" y="156539"/>
                  <a:pt x="238374" y="155653"/>
                  <a:pt x="238595" y="154829"/>
                </a:cubicBezTo>
                <a:lnTo>
                  <a:pt x="238944" y="154893"/>
                </a:lnTo>
                <a:cubicBezTo>
                  <a:pt x="242269" y="155684"/>
                  <a:pt x="244549" y="156318"/>
                  <a:pt x="246101" y="156919"/>
                </a:cubicBezTo>
                <a:lnTo>
                  <a:pt x="240622" y="161575"/>
                </a:lnTo>
                <a:lnTo>
                  <a:pt x="241319" y="161575"/>
                </a:lnTo>
                <a:lnTo>
                  <a:pt x="246576" y="157109"/>
                </a:lnTo>
                <a:cubicBezTo>
                  <a:pt x="247368" y="157394"/>
                  <a:pt x="248096" y="157869"/>
                  <a:pt x="248698" y="158503"/>
                </a:cubicBezTo>
                <a:cubicBezTo>
                  <a:pt x="249110" y="158978"/>
                  <a:pt x="250123" y="160118"/>
                  <a:pt x="251390" y="161511"/>
                </a:cubicBezTo>
                <a:lnTo>
                  <a:pt x="254398" y="161416"/>
                </a:lnTo>
                <a:cubicBezTo>
                  <a:pt x="252562" y="159390"/>
                  <a:pt x="250978" y="157616"/>
                  <a:pt x="250440" y="156983"/>
                </a:cubicBezTo>
                <a:cubicBezTo>
                  <a:pt x="250060" y="156571"/>
                  <a:pt x="249648" y="156223"/>
                  <a:pt x="249173" y="155906"/>
                </a:cubicBezTo>
                <a:lnTo>
                  <a:pt x="249173" y="155906"/>
                </a:lnTo>
                <a:cubicBezTo>
                  <a:pt x="253234" y="156158"/>
                  <a:pt x="258113" y="156347"/>
                  <a:pt x="262416" y="156347"/>
                </a:cubicBezTo>
                <a:cubicBezTo>
                  <a:pt x="266233" y="156347"/>
                  <a:pt x="269596" y="156198"/>
                  <a:pt x="271531" y="155811"/>
                </a:cubicBezTo>
                <a:cubicBezTo>
                  <a:pt x="272323" y="155621"/>
                  <a:pt x="273115" y="155526"/>
                  <a:pt x="273938" y="155463"/>
                </a:cubicBezTo>
                <a:lnTo>
                  <a:pt x="273938" y="155463"/>
                </a:lnTo>
                <a:lnTo>
                  <a:pt x="268143" y="161258"/>
                </a:lnTo>
                <a:lnTo>
                  <a:pt x="268776" y="161290"/>
                </a:lnTo>
                <a:lnTo>
                  <a:pt x="274635" y="155399"/>
                </a:lnTo>
                <a:cubicBezTo>
                  <a:pt x="275222" y="155356"/>
                  <a:pt x="275812" y="155335"/>
                  <a:pt x="276404" y="155335"/>
                </a:cubicBezTo>
                <a:cubicBezTo>
                  <a:pt x="277537" y="155335"/>
                  <a:pt x="278674" y="155412"/>
                  <a:pt x="279797" y="155558"/>
                </a:cubicBezTo>
                <a:cubicBezTo>
                  <a:pt x="279100" y="157173"/>
                  <a:pt x="278340" y="158819"/>
                  <a:pt x="277643" y="160435"/>
                </a:cubicBezTo>
                <a:lnTo>
                  <a:pt x="280145" y="160435"/>
                </a:lnTo>
                <a:cubicBezTo>
                  <a:pt x="280779" y="159009"/>
                  <a:pt x="281444" y="157553"/>
                  <a:pt x="282045" y="156159"/>
                </a:cubicBezTo>
                <a:lnTo>
                  <a:pt x="285181" y="157426"/>
                </a:lnTo>
                <a:lnTo>
                  <a:pt x="285181" y="154956"/>
                </a:lnTo>
                <a:lnTo>
                  <a:pt x="282964" y="154069"/>
                </a:lnTo>
                <a:cubicBezTo>
                  <a:pt x="283819" y="152169"/>
                  <a:pt x="284547" y="150459"/>
                  <a:pt x="285149" y="149129"/>
                </a:cubicBezTo>
                <a:lnTo>
                  <a:pt x="285181" y="149129"/>
                </a:lnTo>
                <a:lnTo>
                  <a:pt x="285181" y="142700"/>
                </a:lnTo>
                <a:cubicBezTo>
                  <a:pt x="282869" y="146975"/>
                  <a:pt x="279670" y="151124"/>
                  <a:pt x="272196" y="153341"/>
                </a:cubicBezTo>
                <a:cubicBezTo>
                  <a:pt x="271816" y="153404"/>
                  <a:pt x="271468" y="153467"/>
                  <a:pt x="271088" y="153562"/>
                </a:cubicBezTo>
                <a:cubicBezTo>
                  <a:pt x="269327" y="153911"/>
                  <a:pt x="266120" y="154042"/>
                  <a:pt x="262416" y="154042"/>
                </a:cubicBezTo>
                <a:cubicBezTo>
                  <a:pt x="259060" y="154042"/>
                  <a:pt x="255296" y="153935"/>
                  <a:pt x="251833" y="153784"/>
                </a:cubicBezTo>
                <a:lnTo>
                  <a:pt x="254272" y="145772"/>
                </a:lnTo>
                <a:lnTo>
                  <a:pt x="260352" y="137475"/>
                </a:lnTo>
                <a:lnTo>
                  <a:pt x="268016" y="143017"/>
                </a:lnTo>
                <a:cubicBezTo>
                  <a:pt x="268079" y="143017"/>
                  <a:pt x="268111" y="143048"/>
                  <a:pt x="268174" y="143048"/>
                </a:cubicBezTo>
                <a:cubicBezTo>
                  <a:pt x="268238" y="143048"/>
                  <a:pt x="268301" y="143017"/>
                  <a:pt x="268364" y="142953"/>
                </a:cubicBezTo>
                <a:cubicBezTo>
                  <a:pt x="268428" y="142858"/>
                  <a:pt x="268396" y="142700"/>
                  <a:pt x="268301" y="142637"/>
                </a:cubicBezTo>
                <a:lnTo>
                  <a:pt x="260605" y="137126"/>
                </a:lnTo>
                <a:lnTo>
                  <a:pt x="264722" y="131489"/>
                </a:lnTo>
                <a:lnTo>
                  <a:pt x="285181" y="139945"/>
                </a:lnTo>
                <a:lnTo>
                  <a:pt x="285181" y="139470"/>
                </a:lnTo>
                <a:lnTo>
                  <a:pt x="264786" y="131046"/>
                </a:lnTo>
                <a:lnTo>
                  <a:pt x="259085" y="125630"/>
                </a:lnTo>
                <a:lnTo>
                  <a:pt x="268744" y="113755"/>
                </a:lnTo>
                <a:lnTo>
                  <a:pt x="285181" y="121925"/>
                </a:lnTo>
                <a:lnTo>
                  <a:pt x="285181" y="119360"/>
                </a:lnTo>
                <a:lnTo>
                  <a:pt x="269980" y="111791"/>
                </a:lnTo>
                <a:lnTo>
                  <a:pt x="285181" y="81864"/>
                </a:lnTo>
                <a:lnTo>
                  <a:pt x="285181" y="77715"/>
                </a:lnTo>
                <a:lnTo>
                  <a:pt x="280874" y="78666"/>
                </a:lnTo>
                <a:lnTo>
                  <a:pt x="282172" y="74042"/>
                </a:lnTo>
                <a:cubicBezTo>
                  <a:pt x="283154" y="74517"/>
                  <a:pt x="284136" y="74960"/>
                  <a:pt x="285181" y="75340"/>
                </a:cubicBezTo>
                <a:lnTo>
                  <a:pt x="285181" y="72870"/>
                </a:lnTo>
                <a:cubicBezTo>
                  <a:pt x="284167" y="72458"/>
                  <a:pt x="283154" y="71983"/>
                  <a:pt x="282204" y="71445"/>
                </a:cubicBezTo>
                <a:cubicBezTo>
                  <a:pt x="280589" y="69482"/>
                  <a:pt x="266623" y="52412"/>
                  <a:pt x="264152" y="50069"/>
                </a:cubicBezTo>
                <a:cubicBezTo>
                  <a:pt x="261682" y="47757"/>
                  <a:pt x="252847" y="43830"/>
                  <a:pt x="250693" y="42880"/>
                </a:cubicBezTo>
                <a:cubicBezTo>
                  <a:pt x="244708" y="31859"/>
                  <a:pt x="235809" y="15328"/>
                  <a:pt x="235302" y="13871"/>
                </a:cubicBezTo>
                <a:cubicBezTo>
                  <a:pt x="235144" y="12953"/>
                  <a:pt x="234383" y="6334"/>
                  <a:pt x="233718" y="0"/>
                </a:cubicBezTo>
                <a:lnTo>
                  <a:pt x="231407" y="0"/>
                </a:lnTo>
                <a:cubicBezTo>
                  <a:pt x="231565" y="1298"/>
                  <a:pt x="231692" y="2692"/>
                  <a:pt x="231850" y="4117"/>
                </a:cubicBezTo>
                <a:lnTo>
                  <a:pt x="230393" y="0"/>
                </a:lnTo>
                <a:lnTo>
                  <a:pt x="227955" y="0"/>
                </a:lnTo>
                <a:lnTo>
                  <a:pt x="228746" y="2185"/>
                </a:lnTo>
                <a:lnTo>
                  <a:pt x="218042" y="1362"/>
                </a:lnTo>
                <a:lnTo>
                  <a:pt x="218264" y="0"/>
                </a:lnTo>
                <a:lnTo>
                  <a:pt x="217821" y="0"/>
                </a:lnTo>
                <a:lnTo>
                  <a:pt x="217599" y="1330"/>
                </a:lnTo>
                <a:lnTo>
                  <a:pt x="208161" y="602"/>
                </a:lnTo>
                <a:lnTo>
                  <a:pt x="208098" y="0"/>
                </a:lnTo>
                <a:lnTo>
                  <a:pt x="207180" y="0"/>
                </a:lnTo>
                <a:lnTo>
                  <a:pt x="207243" y="665"/>
                </a:lnTo>
                <a:lnTo>
                  <a:pt x="202493" y="1425"/>
                </a:lnTo>
                <a:lnTo>
                  <a:pt x="202144" y="0"/>
                </a:lnTo>
                <a:lnTo>
                  <a:pt x="201669" y="0"/>
                </a:lnTo>
                <a:lnTo>
                  <a:pt x="202049" y="1488"/>
                </a:lnTo>
                <a:lnTo>
                  <a:pt x="194765" y="2692"/>
                </a:lnTo>
                <a:lnTo>
                  <a:pt x="194480" y="0"/>
                </a:lnTo>
                <a:lnTo>
                  <a:pt x="194005" y="0"/>
                </a:lnTo>
                <a:lnTo>
                  <a:pt x="194322" y="2787"/>
                </a:lnTo>
                <a:lnTo>
                  <a:pt x="184853" y="4307"/>
                </a:lnTo>
                <a:lnTo>
                  <a:pt x="184156" y="0"/>
                </a:lnTo>
                <a:lnTo>
                  <a:pt x="183681" y="0"/>
                </a:lnTo>
                <a:lnTo>
                  <a:pt x="184410" y="4402"/>
                </a:lnTo>
                <a:lnTo>
                  <a:pt x="175162" y="5890"/>
                </a:lnTo>
                <a:cubicBezTo>
                  <a:pt x="175131" y="3864"/>
                  <a:pt x="175067" y="1932"/>
                  <a:pt x="175067" y="253"/>
                </a:cubicBezTo>
                <a:lnTo>
                  <a:pt x="176492" y="0"/>
                </a:lnTo>
                <a:lnTo>
                  <a:pt x="169905" y="0"/>
                </a:lnTo>
                <a:lnTo>
                  <a:pt x="163286" y="253"/>
                </a:lnTo>
                <a:lnTo>
                  <a:pt x="163286" y="0"/>
                </a:lnTo>
                <a:lnTo>
                  <a:pt x="162843" y="0"/>
                </a:lnTo>
                <a:lnTo>
                  <a:pt x="162526" y="6017"/>
                </a:lnTo>
                <a:lnTo>
                  <a:pt x="159518" y="6017"/>
                </a:lnTo>
                <a:cubicBezTo>
                  <a:pt x="159454" y="6017"/>
                  <a:pt x="159423" y="6017"/>
                  <a:pt x="159391" y="6049"/>
                </a:cubicBezTo>
                <a:cubicBezTo>
                  <a:pt x="159359" y="6080"/>
                  <a:pt x="156668" y="8044"/>
                  <a:pt x="154577" y="9564"/>
                </a:cubicBezTo>
                <a:lnTo>
                  <a:pt x="154071" y="6397"/>
                </a:lnTo>
                <a:lnTo>
                  <a:pt x="157554" y="4877"/>
                </a:lnTo>
                <a:cubicBezTo>
                  <a:pt x="157618" y="4845"/>
                  <a:pt x="157681" y="4782"/>
                  <a:pt x="157681" y="4687"/>
                </a:cubicBezTo>
                <a:lnTo>
                  <a:pt x="158251" y="412"/>
                </a:lnTo>
                <a:cubicBezTo>
                  <a:pt x="158251" y="285"/>
                  <a:pt x="158188" y="158"/>
                  <a:pt x="158061" y="158"/>
                </a:cubicBezTo>
                <a:lnTo>
                  <a:pt x="157206" y="0"/>
                </a:lnTo>
                <a:lnTo>
                  <a:pt x="154736" y="0"/>
                </a:lnTo>
                <a:lnTo>
                  <a:pt x="157776" y="570"/>
                </a:lnTo>
                <a:lnTo>
                  <a:pt x="157269" y="4497"/>
                </a:lnTo>
                <a:lnTo>
                  <a:pt x="153754" y="6017"/>
                </a:lnTo>
                <a:cubicBezTo>
                  <a:pt x="153659" y="6080"/>
                  <a:pt x="153596" y="6175"/>
                  <a:pt x="153596" y="6270"/>
                </a:cubicBezTo>
                <a:lnTo>
                  <a:pt x="154166" y="9849"/>
                </a:lnTo>
                <a:cubicBezTo>
                  <a:pt x="153659" y="10229"/>
                  <a:pt x="153184" y="10577"/>
                  <a:pt x="152836" y="10799"/>
                </a:cubicBezTo>
                <a:cubicBezTo>
                  <a:pt x="151125" y="12003"/>
                  <a:pt x="144317" y="14219"/>
                  <a:pt x="143715" y="14409"/>
                </a:cubicBezTo>
                <a:lnTo>
                  <a:pt x="138965" y="14124"/>
                </a:lnTo>
                <a:lnTo>
                  <a:pt x="130414" y="4592"/>
                </a:lnTo>
                <a:lnTo>
                  <a:pt x="129274" y="1013"/>
                </a:lnTo>
                <a:lnTo>
                  <a:pt x="130794" y="0"/>
                </a:lnTo>
                <a:lnTo>
                  <a:pt x="129971" y="0"/>
                </a:lnTo>
                <a:lnTo>
                  <a:pt x="129147" y="570"/>
                </a:lnTo>
                <a:lnTo>
                  <a:pt x="128957" y="0"/>
                </a:lnTo>
                <a:lnTo>
                  <a:pt x="128482" y="0"/>
                </a:lnTo>
                <a:lnTo>
                  <a:pt x="130002" y="4782"/>
                </a:lnTo>
                <a:cubicBezTo>
                  <a:pt x="130002" y="4814"/>
                  <a:pt x="130002" y="4845"/>
                  <a:pt x="130034" y="4877"/>
                </a:cubicBezTo>
                <a:lnTo>
                  <a:pt x="138458" y="14251"/>
                </a:lnTo>
                <a:lnTo>
                  <a:pt x="120597" y="20838"/>
                </a:lnTo>
                <a:cubicBezTo>
                  <a:pt x="120185" y="20743"/>
                  <a:pt x="117556" y="20110"/>
                  <a:pt x="117018" y="18526"/>
                </a:cubicBezTo>
                <a:cubicBezTo>
                  <a:pt x="116828" y="17925"/>
                  <a:pt x="115434" y="14853"/>
                  <a:pt x="113661" y="10831"/>
                </a:cubicBezTo>
                <a:lnTo>
                  <a:pt x="122402" y="6555"/>
                </a:lnTo>
                <a:lnTo>
                  <a:pt x="124713" y="12003"/>
                </a:lnTo>
                <a:cubicBezTo>
                  <a:pt x="124745" y="12034"/>
                  <a:pt x="124777" y="12098"/>
                  <a:pt x="124840" y="12129"/>
                </a:cubicBezTo>
                <a:lnTo>
                  <a:pt x="124904" y="12129"/>
                </a:lnTo>
                <a:cubicBezTo>
                  <a:pt x="124967" y="12129"/>
                  <a:pt x="124999" y="12098"/>
                  <a:pt x="125030" y="12098"/>
                </a:cubicBezTo>
                <a:lnTo>
                  <a:pt x="130319" y="9152"/>
                </a:lnTo>
                <a:cubicBezTo>
                  <a:pt x="130446" y="9089"/>
                  <a:pt x="130477" y="8931"/>
                  <a:pt x="130414" y="8836"/>
                </a:cubicBezTo>
                <a:lnTo>
                  <a:pt x="126075" y="1773"/>
                </a:lnTo>
                <a:cubicBezTo>
                  <a:pt x="126028" y="1702"/>
                  <a:pt x="125962" y="1667"/>
                  <a:pt x="125879" y="1667"/>
                </a:cubicBezTo>
                <a:cubicBezTo>
                  <a:pt x="125852" y="1667"/>
                  <a:pt x="125822" y="1671"/>
                  <a:pt x="125790" y="1678"/>
                </a:cubicBezTo>
                <a:lnTo>
                  <a:pt x="121388" y="2914"/>
                </a:lnTo>
                <a:lnTo>
                  <a:pt x="120153" y="0"/>
                </a:lnTo>
                <a:lnTo>
                  <a:pt x="119646" y="0"/>
                </a:lnTo>
                <a:lnTo>
                  <a:pt x="122243" y="6144"/>
                </a:lnTo>
                <a:lnTo>
                  <a:pt x="113503" y="10419"/>
                </a:lnTo>
                <a:lnTo>
                  <a:pt x="113281" y="9912"/>
                </a:lnTo>
                <a:cubicBezTo>
                  <a:pt x="111919" y="6935"/>
                  <a:pt x="110336" y="3389"/>
                  <a:pt x="108847" y="0"/>
                </a:cubicBezTo>
                <a:lnTo>
                  <a:pt x="108341" y="0"/>
                </a:lnTo>
                <a:cubicBezTo>
                  <a:pt x="109829" y="3357"/>
                  <a:pt x="111444" y="6935"/>
                  <a:pt x="112838" y="10102"/>
                </a:cubicBezTo>
                <a:cubicBezTo>
                  <a:pt x="114833" y="14536"/>
                  <a:pt x="116416" y="18051"/>
                  <a:pt x="116606" y="18653"/>
                </a:cubicBezTo>
                <a:cubicBezTo>
                  <a:pt x="117145" y="20300"/>
                  <a:pt x="119425" y="21028"/>
                  <a:pt x="120248" y="21250"/>
                </a:cubicBezTo>
                <a:cubicBezTo>
                  <a:pt x="119710" y="22295"/>
                  <a:pt x="117588" y="26127"/>
                  <a:pt x="116670" y="27077"/>
                </a:cubicBezTo>
                <a:cubicBezTo>
                  <a:pt x="115909" y="27837"/>
                  <a:pt x="112869" y="29674"/>
                  <a:pt x="111064" y="30750"/>
                </a:cubicBezTo>
                <a:lnTo>
                  <a:pt x="103939" y="23625"/>
                </a:lnTo>
                <a:lnTo>
                  <a:pt x="93108" y="0"/>
                </a:lnTo>
                <a:lnTo>
                  <a:pt x="90606" y="0"/>
                </a:lnTo>
                <a:lnTo>
                  <a:pt x="95198" y="10039"/>
                </a:lnTo>
                <a:lnTo>
                  <a:pt x="78350" y="8519"/>
                </a:lnTo>
                <a:cubicBezTo>
                  <a:pt x="79997" y="6017"/>
                  <a:pt x="81960" y="3009"/>
                  <a:pt x="83955" y="0"/>
                </a:cubicBezTo>
                <a:lnTo>
                  <a:pt x="81200" y="0"/>
                </a:lnTo>
                <a:cubicBezTo>
                  <a:pt x="79490" y="2597"/>
                  <a:pt x="77685" y="5289"/>
                  <a:pt x="76165" y="7601"/>
                </a:cubicBezTo>
                <a:lnTo>
                  <a:pt x="77622" y="0"/>
                </a:lnTo>
                <a:lnTo>
                  <a:pt x="77147" y="0"/>
                </a:lnTo>
                <a:lnTo>
                  <a:pt x="76133" y="5384"/>
                </a:lnTo>
                <a:lnTo>
                  <a:pt x="67107" y="3040"/>
                </a:lnTo>
                <a:lnTo>
                  <a:pt x="67741" y="0"/>
                </a:lnTo>
                <a:lnTo>
                  <a:pt x="67297" y="0"/>
                </a:lnTo>
                <a:lnTo>
                  <a:pt x="65587" y="8329"/>
                </a:lnTo>
                <a:lnTo>
                  <a:pt x="55517" y="5700"/>
                </a:lnTo>
                <a:lnTo>
                  <a:pt x="55928" y="0"/>
                </a:lnTo>
                <a:lnTo>
                  <a:pt x="55485" y="0"/>
                </a:lnTo>
                <a:lnTo>
                  <a:pt x="55042" y="5859"/>
                </a:lnTo>
                <a:lnTo>
                  <a:pt x="54376" y="21060"/>
                </a:lnTo>
                <a:cubicBezTo>
                  <a:pt x="54376" y="21186"/>
                  <a:pt x="54440" y="21281"/>
                  <a:pt x="54567" y="21281"/>
                </a:cubicBezTo>
                <a:lnTo>
                  <a:pt x="58810" y="22390"/>
                </a:lnTo>
                <a:lnTo>
                  <a:pt x="49816" y="28375"/>
                </a:lnTo>
                <a:lnTo>
                  <a:pt x="42881" y="7981"/>
                </a:lnTo>
                <a:cubicBezTo>
                  <a:pt x="44654" y="5574"/>
                  <a:pt x="46016" y="2882"/>
                  <a:pt x="46871" y="0"/>
                </a:cubicBezTo>
                <a:lnTo>
                  <a:pt x="44464" y="0"/>
                </a:lnTo>
                <a:cubicBezTo>
                  <a:pt x="43672" y="2375"/>
                  <a:pt x="42501" y="4624"/>
                  <a:pt x="41012" y="6650"/>
                </a:cubicBezTo>
                <a:lnTo>
                  <a:pt x="39492" y="3990"/>
                </a:lnTo>
                <a:cubicBezTo>
                  <a:pt x="39460" y="3927"/>
                  <a:pt x="39397" y="3895"/>
                  <a:pt x="39334" y="3864"/>
                </a:cubicBezTo>
                <a:cubicBezTo>
                  <a:pt x="39270" y="3864"/>
                  <a:pt x="39175" y="3895"/>
                  <a:pt x="39144" y="3927"/>
                </a:cubicBezTo>
                <a:lnTo>
                  <a:pt x="36008" y="6587"/>
                </a:lnTo>
                <a:lnTo>
                  <a:pt x="27584" y="0"/>
                </a:lnTo>
                <a:lnTo>
                  <a:pt x="26856" y="0"/>
                </a:lnTo>
                <a:lnTo>
                  <a:pt x="35660" y="6904"/>
                </a:lnTo>
                <a:lnTo>
                  <a:pt x="27046" y="14219"/>
                </a:lnTo>
                <a:lnTo>
                  <a:pt x="26698" y="7727"/>
                </a:lnTo>
                <a:cubicBezTo>
                  <a:pt x="26698" y="7632"/>
                  <a:pt x="26634" y="7537"/>
                  <a:pt x="26539" y="7506"/>
                </a:cubicBezTo>
                <a:lnTo>
                  <a:pt x="23911" y="6872"/>
                </a:lnTo>
                <a:cubicBezTo>
                  <a:pt x="23895" y="6856"/>
                  <a:pt x="23871" y="6848"/>
                  <a:pt x="23848" y="6848"/>
                </a:cubicBezTo>
                <a:cubicBezTo>
                  <a:pt x="23824" y="6848"/>
                  <a:pt x="23800" y="6856"/>
                  <a:pt x="23784" y="6872"/>
                </a:cubicBezTo>
                <a:lnTo>
                  <a:pt x="18495" y="8836"/>
                </a:lnTo>
                <a:lnTo>
                  <a:pt x="10166" y="8076"/>
                </a:lnTo>
                <a:lnTo>
                  <a:pt x="11908" y="1583"/>
                </a:lnTo>
                <a:lnTo>
                  <a:pt x="15139" y="1583"/>
                </a:lnTo>
                <a:cubicBezTo>
                  <a:pt x="15234" y="1583"/>
                  <a:pt x="15329" y="1520"/>
                  <a:pt x="15360" y="1425"/>
                </a:cubicBezTo>
                <a:lnTo>
                  <a:pt x="15740" y="0"/>
                </a:lnTo>
                <a:lnTo>
                  <a:pt x="15265" y="0"/>
                </a:lnTo>
                <a:lnTo>
                  <a:pt x="14948" y="1108"/>
                </a:lnTo>
                <a:lnTo>
                  <a:pt x="11750" y="1108"/>
                </a:lnTo>
                <a:lnTo>
                  <a:pt x="9153" y="570"/>
                </a:lnTo>
                <a:lnTo>
                  <a:pt x="9280" y="0"/>
                </a:lnTo>
                <a:lnTo>
                  <a:pt x="8805" y="0"/>
                </a:lnTo>
                <a:lnTo>
                  <a:pt x="8710" y="475"/>
                </a:lnTo>
                <a:lnTo>
                  <a:pt x="6430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25098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8"/>
          <p:cNvSpPr txBox="1"/>
          <p:nvPr>
            <p:ph type="ctrTitle"/>
          </p:nvPr>
        </p:nvSpPr>
        <p:spPr>
          <a:xfrm>
            <a:off x="968250" y="828575"/>
            <a:ext cx="3081600" cy="52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9" name="Google Shape;169;p28"/>
          <p:cNvSpPr txBox="1"/>
          <p:nvPr>
            <p:ph idx="1" type="subTitle"/>
          </p:nvPr>
        </p:nvSpPr>
        <p:spPr>
          <a:xfrm>
            <a:off x="965700" y="1538700"/>
            <a:ext cx="3565800" cy="13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70" name="Google Shape;170;p28"/>
          <p:cNvSpPr txBox="1"/>
          <p:nvPr/>
        </p:nvSpPr>
        <p:spPr>
          <a:xfrm>
            <a:off x="968250" y="3748000"/>
            <a:ext cx="3391800" cy="5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CREDITS: This presentation template was created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PT Sans"/>
                <a:ea typeface="PT Sans"/>
                <a:cs typeface="PT Sans"/>
                <a:sym typeface="PT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, including 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PT Sans"/>
                <a:ea typeface="PT Sans"/>
                <a:cs typeface="PT Sans"/>
                <a:sym typeface="PT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, and infographics &amp; images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PT Sans"/>
                <a:ea typeface="PT Sans"/>
                <a:cs typeface="PT Sans"/>
                <a:sym typeface="PT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171" name="Google Shape;171;p28"/>
          <p:cNvSpPr/>
          <p:nvPr/>
        </p:nvSpPr>
        <p:spPr>
          <a:xfrm>
            <a:off x="7639000" y="0"/>
            <a:ext cx="15051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1">
  <p:cSld name="ONE_COLUMN_TEXT_1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p29"/>
          <p:cNvGrpSpPr/>
          <p:nvPr/>
        </p:nvGrpSpPr>
        <p:grpSpPr>
          <a:xfrm>
            <a:off x="-240841" y="4543828"/>
            <a:ext cx="2014791" cy="473128"/>
            <a:chOff x="-35118" y="4342063"/>
            <a:chExt cx="2014791" cy="473128"/>
          </a:xfrm>
        </p:grpSpPr>
        <p:sp>
          <p:nvSpPr>
            <p:cNvPr id="174" name="Google Shape;174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9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6" name="Google Shape;176;p29"/>
          <p:cNvGrpSpPr/>
          <p:nvPr/>
        </p:nvGrpSpPr>
        <p:grpSpPr>
          <a:xfrm>
            <a:off x="-185941" y="4793793"/>
            <a:ext cx="2014791" cy="473128"/>
            <a:chOff x="-35118" y="4342063"/>
            <a:chExt cx="2014791" cy="473128"/>
          </a:xfrm>
        </p:grpSpPr>
        <p:sp>
          <p:nvSpPr>
            <p:cNvPr id="177" name="Google Shape;177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9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9" name="Google Shape;179;p29"/>
          <p:cNvGrpSpPr/>
          <p:nvPr/>
        </p:nvGrpSpPr>
        <p:grpSpPr>
          <a:xfrm>
            <a:off x="-27101" y="9826"/>
            <a:ext cx="1697125" cy="576045"/>
            <a:chOff x="-27101" y="9826"/>
            <a:chExt cx="1697125" cy="576045"/>
          </a:xfrm>
        </p:grpSpPr>
        <p:grpSp>
          <p:nvGrpSpPr>
            <p:cNvPr id="180" name="Google Shape;180;p29"/>
            <p:cNvGrpSpPr/>
            <p:nvPr/>
          </p:nvGrpSpPr>
          <p:grpSpPr>
            <a:xfrm rot="5400000">
              <a:off x="568188" y="-433231"/>
              <a:ext cx="423826" cy="1614380"/>
              <a:chOff x="236836" y="140933"/>
              <a:chExt cx="423826" cy="1614380"/>
            </a:xfrm>
          </p:grpSpPr>
          <p:sp>
            <p:nvSpPr>
              <p:cNvPr id="181" name="Google Shape;181;p29"/>
              <p:cNvSpPr/>
              <p:nvPr/>
            </p:nvSpPr>
            <p:spPr>
              <a:xfrm>
                <a:off x="292013" y="249370"/>
                <a:ext cx="334005" cy="1407885"/>
              </a:xfrm>
              <a:custGeom>
                <a:rect b="b" l="l" r="r" t="t"/>
                <a:pathLst>
                  <a:path extrusionOk="0" h="31521" w="7478">
                    <a:moveTo>
                      <a:pt x="6870" y="0"/>
                    </a:moveTo>
                    <a:lnTo>
                      <a:pt x="6870" y="8177"/>
                    </a:lnTo>
                    <a:cubicBezTo>
                      <a:pt x="5441" y="9636"/>
                      <a:pt x="3982" y="11094"/>
                      <a:pt x="2554" y="12493"/>
                    </a:cubicBezTo>
                    <a:lnTo>
                      <a:pt x="122" y="14924"/>
                    </a:lnTo>
                    <a:lnTo>
                      <a:pt x="31" y="15046"/>
                    </a:lnTo>
                    <a:lnTo>
                      <a:pt x="1" y="15107"/>
                    </a:lnTo>
                    <a:cubicBezTo>
                      <a:pt x="1" y="15167"/>
                      <a:pt x="1" y="15228"/>
                      <a:pt x="1" y="15289"/>
                    </a:cubicBezTo>
                    <a:lnTo>
                      <a:pt x="1" y="31520"/>
                    </a:lnTo>
                    <a:lnTo>
                      <a:pt x="578" y="31520"/>
                    </a:lnTo>
                    <a:lnTo>
                      <a:pt x="578" y="15319"/>
                    </a:lnTo>
                    <a:cubicBezTo>
                      <a:pt x="1368" y="14529"/>
                      <a:pt x="2189" y="13739"/>
                      <a:pt x="2979" y="12918"/>
                    </a:cubicBezTo>
                    <a:cubicBezTo>
                      <a:pt x="4438" y="11490"/>
                      <a:pt x="5928" y="9970"/>
                      <a:pt x="7387" y="8511"/>
                    </a:cubicBezTo>
                    <a:lnTo>
                      <a:pt x="7478" y="8420"/>
                    </a:lnTo>
                    <a:lnTo>
                      <a:pt x="74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29"/>
              <p:cNvSpPr/>
              <p:nvPr/>
            </p:nvSpPr>
            <p:spPr>
              <a:xfrm>
                <a:off x="542088" y="140933"/>
                <a:ext cx="118575" cy="117825"/>
              </a:xfrm>
              <a:custGeom>
                <a:rect b="b" l="l" r="r" t="t"/>
                <a:pathLst>
                  <a:path extrusionOk="0" fill="none" h="4713" w="4743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29"/>
              <p:cNvSpPr/>
              <p:nvPr/>
            </p:nvSpPr>
            <p:spPr>
              <a:xfrm>
                <a:off x="236836" y="1637488"/>
                <a:ext cx="118575" cy="117825"/>
              </a:xfrm>
              <a:custGeom>
                <a:rect b="b" l="l" r="r" t="t"/>
                <a:pathLst>
                  <a:path extrusionOk="0" fill="none" h="4713" w="4743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29"/>
            <p:cNvGrpSpPr/>
            <p:nvPr/>
          </p:nvGrpSpPr>
          <p:grpSpPr>
            <a:xfrm rot="5400000">
              <a:off x="607062" y="-624336"/>
              <a:ext cx="428800" cy="1697125"/>
              <a:chOff x="79461" y="58200"/>
              <a:chExt cx="428800" cy="1697125"/>
            </a:xfrm>
          </p:grpSpPr>
          <p:sp>
            <p:nvSpPr>
              <p:cNvPr id="185" name="Google Shape;185;p29"/>
              <p:cNvSpPr/>
              <p:nvPr/>
            </p:nvSpPr>
            <p:spPr>
              <a:xfrm>
                <a:off x="138597" y="176034"/>
                <a:ext cx="334050" cy="1481225"/>
              </a:xfrm>
              <a:custGeom>
                <a:rect b="b" l="l" r="r" t="t"/>
                <a:pathLst>
                  <a:path extrusionOk="0" h="33163" w="7479">
                    <a:moveTo>
                      <a:pt x="6870" y="1"/>
                    </a:moveTo>
                    <a:lnTo>
                      <a:pt x="6870" y="8208"/>
                    </a:lnTo>
                    <a:cubicBezTo>
                      <a:pt x="5442" y="9636"/>
                      <a:pt x="3983" y="11095"/>
                      <a:pt x="2554" y="12524"/>
                    </a:cubicBezTo>
                    <a:cubicBezTo>
                      <a:pt x="1764" y="13344"/>
                      <a:pt x="943" y="14135"/>
                      <a:pt x="122" y="14986"/>
                    </a:cubicBezTo>
                    <a:cubicBezTo>
                      <a:pt x="62" y="15016"/>
                      <a:pt x="31" y="15047"/>
                      <a:pt x="1" y="15107"/>
                    </a:cubicBezTo>
                    <a:lnTo>
                      <a:pt x="1" y="15168"/>
                    </a:lnTo>
                    <a:lnTo>
                      <a:pt x="1" y="33162"/>
                    </a:lnTo>
                    <a:lnTo>
                      <a:pt x="578" y="33162"/>
                    </a:lnTo>
                    <a:lnTo>
                      <a:pt x="578" y="15351"/>
                    </a:lnTo>
                    <a:lnTo>
                      <a:pt x="2980" y="12949"/>
                    </a:lnTo>
                    <a:cubicBezTo>
                      <a:pt x="4408" y="11490"/>
                      <a:pt x="5928" y="10001"/>
                      <a:pt x="7387" y="8512"/>
                    </a:cubicBezTo>
                    <a:lnTo>
                      <a:pt x="7478" y="8420"/>
                    </a:lnTo>
                    <a:lnTo>
                      <a:pt x="74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29"/>
              <p:cNvSpPr/>
              <p:nvPr/>
            </p:nvSpPr>
            <p:spPr>
              <a:xfrm>
                <a:off x="389686" y="58200"/>
                <a:ext cx="118575" cy="117825"/>
              </a:xfrm>
              <a:custGeom>
                <a:rect b="b" l="l" r="r" t="t"/>
                <a:pathLst>
                  <a:path extrusionOk="0" fill="none" h="4713" w="4743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29"/>
              <p:cNvSpPr/>
              <p:nvPr/>
            </p:nvSpPr>
            <p:spPr>
              <a:xfrm>
                <a:off x="79461" y="1637500"/>
                <a:ext cx="118575" cy="117825"/>
              </a:xfrm>
              <a:custGeom>
                <a:rect b="b" l="l" r="r" t="t"/>
                <a:pathLst>
                  <a:path extrusionOk="0" fill="none" h="4713" w="4743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88" name="Google Shape;188;p29"/>
          <p:cNvGrpSpPr/>
          <p:nvPr/>
        </p:nvGrpSpPr>
        <p:grpSpPr>
          <a:xfrm flipH="1">
            <a:off x="7374534" y="76783"/>
            <a:ext cx="2014791" cy="473128"/>
            <a:chOff x="-35118" y="4342063"/>
            <a:chExt cx="2014791" cy="473128"/>
          </a:xfrm>
        </p:grpSpPr>
        <p:sp>
          <p:nvSpPr>
            <p:cNvPr id="189" name="Google Shape;189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9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1" name="Google Shape;191;p29"/>
          <p:cNvGrpSpPr/>
          <p:nvPr/>
        </p:nvGrpSpPr>
        <p:grpSpPr>
          <a:xfrm flipH="1">
            <a:off x="7472034" y="479147"/>
            <a:ext cx="2014791" cy="473128"/>
            <a:chOff x="-35118" y="4342063"/>
            <a:chExt cx="2014791" cy="473128"/>
          </a:xfrm>
        </p:grpSpPr>
        <p:sp>
          <p:nvSpPr>
            <p:cNvPr id="192" name="Google Shape;192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9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4" name="Google Shape;194;p29"/>
          <p:cNvGrpSpPr/>
          <p:nvPr/>
        </p:nvGrpSpPr>
        <p:grpSpPr>
          <a:xfrm flipH="1" rot="10800000">
            <a:off x="6230050" y="4537371"/>
            <a:ext cx="920275" cy="1078300"/>
            <a:chOff x="4679675" y="-443725"/>
            <a:chExt cx="920275" cy="1078300"/>
          </a:xfrm>
        </p:grpSpPr>
        <p:sp>
          <p:nvSpPr>
            <p:cNvPr id="195" name="Google Shape;195;p29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9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7" name="Google Shape;197;p29"/>
          <p:cNvGrpSpPr/>
          <p:nvPr/>
        </p:nvGrpSpPr>
        <p:grpSpPr>
          <a:xfrm flipH="1" rot="10800000">
            <a:off x="6724000" y="4140263"/>
            <a:ext cx="1129225" cy="1439250"/>
            <a:chOff x="5173625" y="-443725"/>
            <a:chExt cx="1129225" cy="1439250"/>
          </a:xfrm>
        </p:grpSpPr>
        <p:sp>
          <p:nvSpPr>
            <p:cNvPr id="198" name="Google Shape;198;p29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9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0" name="Google Shape;200;p29"/>
          <p:cNvSpPr txBox="1"/>
          <p:nvPr>
            <p:ph type="title"/>
          </p:nvPr>
        </p:nvSpPr>
        <p:spPr>
          <a:xfrm>
            <a:off x="706725" y="980400"/>
            <a:ext cx="4254600" cy="86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1" name="Google Shape;201;p29"/>
          <p:cNvSpPr txBox="1"/>
          <p:nvPr>
            <p:ph idx="1" type="body"/>
          </p:nvPr>
        </p:nvSpPr>
        <p:spPr>
          <a:xfrm>
            <a:off x="713325" y="1770600"/>
            <a:ext cx="4254600" cy="246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Lato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2_1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" name="Google Shape;203;p30"/>
          <p:cNvGrpSpPr/>
          <p:nvPr/>
        </p:nvGrpSpPr>
        <p:grpSpPr>
          <a:xfrm>
            <a:off x="1050348" y="-469529"/>
            <a:ext cx="1195349" cy="1078296"/>
            <a:chOff x="4404625" y="-443721"/>
            <a:chExt cx="1195349" cy="1078296"/>
          </a:xfrm>
        </p:grpSpPr>
        <p:sp>
          <p:nvSpPr>
            <p:cNvPr id="204" name="Google Shape;204;p30"/>
            <p:cNvSpPr/>
            <p:nvPr/>
          </p:nvSpPr>
          <p:spPr>
            <a:xfrm>
              <a:off x="4501128" y="-443721"/>
              <a:ext cx="1098846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30"/>
            <p:cNvSpPr/>
            <p:nvPr/>
          </p:nvSpPr>
          <p:spPr>
            <a:xfrm>
              <a:off x="440462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6" name="Google Shape;206;p30"/>
          <p:cNvGrpSpPr/>
          <p:nvPr/>
        </p:nvGrpSpPr>
        <p:grpSpPr>
          <a:xfrm rot="-5400000">
            <a:off x="-393663" y="-505555"/>
            <a:ext cx="2181860" cy="892524"/>
            <a:chOff x="6525475" y="148600"/>
            <a:chExt cx="2808779" cy="1148975"/>
          </a:xfrm>
        </p:grpSpPr>
        <p:sp>
          <p:nvSpPr>
            <p:cNvPr id="207" name="Google Shape;207;p30"/>
            <p:cNvSpPr/>
            <p:nvPr/>
          </p:nvSpPr>
          <p:spPr>
            <a:xfrm>
              <a:off x="6629575" y="195700"/>
              <a:ext cx="2704679" cy="1101875"/>
            </a:xfrm>
            <a:custGeom>
              <a:rect b="b" l="l" r="r" t="t"/>
              <a:pathLst>
                <a:path extrusionOk="0" fill="none" h="44075" w="50914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30"/>
            <p:cNvSpPr/>
            <p:nvPr/>
          </p:nvSpPr>
          <p:spPr>
            <a:xfrm>
              <a:off x="6525475" y="148600"/>
              <a:ext cx="118575" cy="118550"/>
            </a:xfrm>
            <a:custGeom>
              <a:rect b="b" l="l" r="r" t="t"/>
              <a:pathLst>
                <a:path extrusionOk="0" fill="none" h="4742" w="4743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9" name="Google Shape;209;p30"/>
          <p:cNvGrpSpPr/>
          <p:nvPr/>
        </p:nvGrpSpPr>
        <p:grpSpPr>
          <a:xfrm rot="-5400000">
            <a:off x="38041" y="-247490"/>
            <a:ext cx="2181860" cy="892524"/>
            <a:chOff x="6525475" y="148600"/>
            <a:chExt cx="2808779" cy="1148975"/>
          </a:xfrm>
        </p:grpSpPr>
        <p:sp>
          <p:nvSpPr>
            <p:cNvPr id="210" name="Google Shape;210;p30"/>
            <p:cNvSpPr/>
            <p:nvPr/>
          </p:nvSpPr>
          <p:spPr>
            <a:xfrm>
              <a:off x="6629575" y="195700"/>
              <a:ext cx="2704679" cy="1101875"/>
            </a:xfrm>
            <a:custGeom>
              <a:rect b="b" l="l" r="r" t="t"/>
              <a:pathLst>
                <a:path extrusionOk="0" fill="none" h="44075" w="50914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30"/>
            <p:cNvSpPr/>
            <p:nvPr/>
          </p:nvSpPr>
          <p:spPr>
            <a:xfrm>
              <a:off x="6525475" y="148600"/>
              <a:ext cx="118575" cy="118550"/>
            </a:xfrm>
            <a:custGeom>
              <a:rect b="b" l="l" r="r" t="t"/>
              <a:pathLst>
                <a:path extrusionOk="0" fill="none" h="4742" w="4743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2" name="Google Shape;212;p30"/>
          <p:cNvGrpSpPr/>
          <p:nvPr/>
        </p:nvGrpSpPr>
        <p:grpSpPr>
          <a:xfrm flipH="1">
            <a:off x="6888680" y="-997823"/>
            <a:ext cx="1994692" cy="2439924"/>
            <a:chOff x="403404" y="-997823"/>
            <a:chExt cx="1994692" cy="2439924"/>
          </a:xfrm>
        </p:grpSpPr>
        <p:grpSp>
          <p:nvGrpSpPr>
            <p:cNvPr id="213" name="Google Shape;213;p30"/>
            <p:cNvGrpSpPr/>
            <p:nvPr/>
          </p:nvGrpSpPr>
          <p:grpSpPr>
            <a:xfrm>
              <a:off x="1202748" y="-317129"/>
              <a:ext cx="1195349" cy="1078296"/>
              <a:chOff x="4404625" y="-443721"/>
              <a:chExt cx="1195349" cy="1078296"/>
            </a:xfrm>
          </p:grpSpPr>
          <p:sp>
            <p:nvSpPr>
              <p:cNvPr id="214" name="Google Shape;214;p30"/>
              <p:cNvSpPr/>
              <p:nvPr/>
            </p:nvSpPr>
            <p:spPr>
              <a:xfrm>
                <a:off x="4501128" y="-443721"/>
                <a:ext cx="1098846" cy="1006875"/>
              </a:xfrm>
              <a:custGeom>
                <a:rect b="b" l="l" r="r" t="t"/>
                <a:pathLst>
                  <a:path extrusionOk="0" fill="none" h="40275" w="32677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" name="Google Shape;215;p30"/>
              <p:cNvSpPr/>
              <p:nvPr/>
            </p:nvSpPr>
            <p:spPr>
              <a:xfrm>
                <a:off x="4404625" y="516000"/>
                <a:ext cx="117825" cy="118575"/>
              </a:xfrm>
              <a:custGeom>
                <a:rect b="b" l="l" r="r" t="t"/>
                <a:pathLst>
                  <a:path extrusionOk="0" fill="none" h="4743" w="4713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6" name="Google Shape;216;p30"/>
            <p:cNvGrpSpPr/>
            <p:nvPr/>
          </p:nvGrpSpPr>
          <p:grpSpPr>
            <a:xfrm rot="-5400000">
              <a:off x="-241263" y="-353155"/>
              <a:ext cx="2181860" cy="892524"/>
              <a:chOff x="6525475" y="148600"/>
              <a:chExt cx="2808779" cy="1148975"/>
            </a:xfrm>
          </p:grpSpPr>
          <p:sp>
            <p:nvSpPr>
              <p:cNvPr id="217" name="Google Shape;217;p30"/>
              <p:cNvSpPr/>
              <p:nvPr/>
            </p:nvSpPr>
            <p:spPr>
              <a:xfrm>
                <a:off x="6629575" y="195700"/>
                <a:ext cx="2704679" cy="1101875"/>
              </a:xfrm>
              <a:custGeom>
                <a:rect b="b" l="l" r="r" t="t"/>
                <a:pathLst>
                  <a:path extrusionOk="0" fill="none" h="44075" w="50914">
                    <a:moveTo>
                      <a:pt x="50913" y="44074"/>
                    </a:moveTo>
                    <a:lnTo>
                      <a:pt x="25442" y="44074"/>
                    </a:lnTo>
                    <a:lnTo>
                      <a:pt x="25442" y="1"/>
                    </a:lnTo>
                    <a:lnTo>
                      <a:pt x="1" y="1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30"/>
              <p:cNvSpPr/>
              <p:nvPr/>
            </p:nvSpPr>
            <p:spPr>
              <a:xfrm>
                <a:off x="6525475" y="148600"/>
                <a:ext cx="118575" cy="118550"/>
              </a:xfrm>
              <a:custGeom>
                <a:rect b="b" l="l" r="r" t="t"/>
                <a:pathLst>
                  <a:path extrusionOk="0" fill="none" h="4742" w="4743">
                    <a:moveTo>
                      <a:pt x="0" y="2037"/>
                    </a:moveTo>
                    <a:cubicBezTo>
                      <a:pt x="0" y="3830"/>
                      <a:pt x="2189" y="4742"/>
                      <a:pt x="3465" y="3465"/>
                    </a:cubicBezTo>
                    <a:cubicBezTo>
                      <a:pt x="4742" y="2189"/>
                      <a:pt x="3830" y="0"/>
                      <a:pt x="2037" y="30"/>
                    </a:cubicBezTo>
                    <a:cubicBezTo>
                      <a:pt x="912" y="30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30"/>
            <p:cNvGrpSpPr/>
            <p:nvPr/>
          </p:nvGrpSpPr>
          <p:grpSpPr>
            <a:xfrm rot="-5400000">
              <a:off x="182166" y="-95090"/>
              <a:ext cx="2181860" cy="892524"/>
              <a:chOff x="6525475" y="148600"/>
              <a:chExt cx="2808779" cy="1148975"/>
            </a:xfrm>
          </p:grpSpPr>
          <p:sp>
            <p:nvSpPr>
              <p:cNvPr id="220" name="Google Shape;220;p30"/>
              <p:cNvSpPr/>
              <p:nvPr/>
            </p:nvSpPr>
            <p:spPr>
              <a:xfrm>
                <a:off x="6629575" y="195700"/>
                <a:ext cx="2704679" cy="1101875"/>
              </a:xfrm>
              <a:custGeom>
                <a:rect b="b" l="l" r="r" t="t"/>
                <a:pathLst>
                  <a:path extrusionOk="0" fill="none" h="44075" w="50914">
                    <a:moveTo>
                      <a:pt x="50913" y="44074"/>
                    </a:moveTo>
                    <a:lnTo>
                      <a:pt x="25442" y="44074"/>
                    </a:lnTo>
                    <a:lnTo>
                      <a:pt x="25442" y="1"/>
                    </a:lnTo>
                    <a:lnTo>
                      <a:pt x="1" y="1"/>
                    </a:lnTo>
                  </a:path>
                </a:pathLst>
              </a:custGeom>
              <a:noFill/>
              <a:ln cap="flat" cmpd="sng" w="28575">
                <a:solidFill>
                  <a:schemeClr val="accent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30"/>
              <p:cNvSpPr/>
              <p:nvPr/>
            </p:nvSpPr>
            <p:spPr>
              <a:xfrm>
                <a:off x="6525475" y="148600"/>
                <a:ext cx="118575" cy="118550"/>
              </a:xfrm>
              <a:custGeom>
                <a:rect b="b" l="l" r="r" t="t"/>
                <a:pathLst>
                  <a:path extrusionOk="0" fill="none" h="4742" w="4743">
                    <a:moveTo>
                      <a:pt x="0" y="2037"/>
                    </a:moveTo>
                    <a:cubicBezTo>
                      <a:pt x="0" y="3830"/>
                      <a:pt x="2189" y="4742"/>
                      <a:pt x="3465" y="3465"/>
                    </a:cubicBezTo>
                    <a:cubicBezTo>
                      <a:pt x="4742" y="2189"/>
                      <a:pt x="3830" y="0"/>
                      <a:pt x="2037" y="30"/>
                    </a:cubicBezTo>
                    <a:cubicBezTo>
                      <a:pt x="912" y="30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accent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22" name="Google Shape;222;p30"/>
          <p:cNvSpPr txBox="1"/>
          <p:nvPr>
            <p:ph type="title"/>
          </p:nvPr>
        </p:nvSpPr>
        <p:spPr>
          <a:xfrm>
            <a:off x="1630950" y="539700"/>
            <a:ext cx="58821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3" name="Google Shape;223;p30"/>
          <p:cNvSpPr txBox="1"/>
          <p:nvPr>
            <p:ph idx="1" type="body"/>
          </p:nvPr>
        </p:nvSpPr>
        <p:spPr>
          <a:xfrm>
            <a:off x="713250" y="1342250"/>
            <a:ext cx="7717500" cy="326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○"/>
              <a:defRPr/>
            </a:lvl1pPr>
            <a:lvl2pPr indent="-3175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Lato"/>
              <a:buChar char="■"/>
              <a:defRPr/>
            </a:lvl9pPr>
          </a:lstStyle>
          <a:p/>
        </p:txBody>
      </p:sp>
      <p:grpSp>
        <p:nvGrpSpPr>
          <p:cNvPr id="224" name="Google Shape;224;p30"/>
          <p:cNvGrpSpPr/>
          <p:nvPr/>
        </p:nvGrpSpPr>
        <p:grpSpPr>
          <a:xfrm>
            <a:off x="-272766" y="4539543"/>
            <a:ext cx="2014791" cy="473128"/>
            <a:chOff x="-35118" y="4342063"/>
            <a:chExt cx="2014791" cy="473128"/>
          </a:xfrm>
        </p:grpSpPr>
        <p:sp>
          <p:nvSpPr>
            <p:cNvPr id="225" name="Google Shape;225;p30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30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7" name="Google Shape;227;p30"/>
          <p:cNvGrpSpPr/>
          <p:nvPr/>
        </p:nvGrpSpPr>
        <p:grpSpPr>
          <a:xfrm>
            <a:off x="-217866" y="4785686"/>
            <a:ext cx="2014791" cy="473128"/>
            <a:chOff x="-35118" y="4342063"/>
            <a:chExt cx="2014791" cy="473128"/>
          </a:xfrm>
        </p:grpSpPr>
        <p:sp>
          <p:nvSpPr>
            <p:cNvPr id="228" name="Google Shape;228;p30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30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0" name="Google Shape;230;p30"/>
          <p:cNvGrpSpPr/>
          <p:nvPr/>
        </p:nvGrpSpPr>
        <p:grpSpPr>
          <a:xfrm rot="10800000">
            <a:off x="7239830" y="4310943"/>
            <a:ext cx="2014791" cy="473128"/>
            <a:chOff x="-35118" y="4342063"/>
            <a:chExt cx="2014791" cy="473128"/>
          </a:xfrm>
        </p:grpSpPr>
        <p:sp>
          <p:nvSpPr>
            <p:cNvPr id="231" name="Google Shape;231;p30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30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-35175" y="0"/>
            <a:ext cx="9210209" cy="5205422"/>
          </a:xfrm>
          <a:custGeom>
            <a:rect b="b" l="l" r="r" t="t"/>
            <a:pathLst>
              <a:path extrusionOk="0" h="161196" w="285212">
                <a:moveTo>
                  <a:pt x="48327" y="475"/>
                </a:moveTo>
                <a:lnTo>
                  <a:pt x="49372" y="3167"/>
                </a:lnTo>
                <a:lnTo>
                  <a:pt x="44400" y="4909"/>
                </a:lnTo>
                <a:lnTo>
                  <a:pt x="43197" y="2249"/>
                </a:lnTo>
                <a:lnTo>
                  <a:pt x="48327" y="475"/>
                </a:lnTo>
                <a:close/>
                <a:moveTo>
                  <a:pt x="233338" y="1742"/>
                </a:moveTo>
                <a:lnTo>
                  <a:pt x="243820" y="2787"/>
                </a:lnTo>
                <a:lnTo>
                  <a:pt x="243820" y="5669"/>
                </a:lnTo>
                <a:lnTo>
                  <a:pt x="232863" y="4909"/>
                </a:lnTo>
                <a:lnTo>
                  <a:pt x="233338" y="1742"/>
                </a:lnTo>
                <a:close/>
                <a:moveTo>
                  <a:pt x="188463" y="1425"/>
                </a:moveTo>
                <a:cubicBezTo>
                  <a:pt x="191440" y="1932"/>
                  <a:pt x="194385" y="2471"/>
                  <a:pt x="197108" y="2882"/>
                </a:cubicBezTo>
                <a:lnTo>
                  <a:pt x="196823" y="6397"/>
                </a:lnTo>
                <a:lnTo>
                  <a:pt x="188051" y="5701"/>
                </a:lnTo>
                <a:lnTo>
                  <a:pt x="188463" y="1425"/>
                </a:lnTo>
                <a:close/>
                <a:moveTo>
                  <a:pt x="204709" y="3927"/>
                </a:moveTo>
                <a:cubicBezTo>
                  <a:pt x="205152" y="3959"/>
                  <a:pt x="205564" y="3991"/>
                  <a:pt x="205912" y="3991"/>
                </a:cubicBezTo>
                <a:lnTo>
                  <a:pt x="208541" y="4149"/>
                </a:lnTo>
                <a:lnTo>
                  <a:pt x="208351" y="7284"/>
                </a:lnTo>
                <a:lnTo>
                  <a:pt x="204392" y="7094"/>
                </a:lnTo>
                <a:lnTo>
                  <a:pt x="204709" y="3927"/>
                </a:lnTo>
                <a:close/>
                <a:moveTo>
                  <a:pt x="37370" y="3294"/>
                </a:moveTo>
                <a:lnTo>
                  <a:pt x="38985" y="6809"/>
                </a:lnTo>
                <a:lnTo>
                  <a:pt x="34139" y="8488"/>
                </a:lnTo>
                <a:lnTo>
                  <a:pt x="32778" y="5226"/>
                </a:lnTo>
                <a:lnTo>
                  <a:pt x="37370" y="3294"/>
                </a:lnTo>
                <a:close/>
                <a:moveTo>
                  <a:pt x="64763" y="3136"/>
                </a:moveTo>
                <a:lnTo>
                  <a:pt x="66727" y="7031"/>
                </a:lnTo>
                <a:lnTo>
                  <a:pt x="61755" y="8614"/>
                </a:lnTo>
                <a:lnTo>
                  <a:pt x="60298" y="5352"/>
                </a:lnTo>
                <a:lnTo>
                  <a:pt x="64763" y="3136"/>
                </a:lnTo>
                <a:close/>
                <a:moveTo>
                  <a:pt x="52982" y="2376"/>
                </a:moveTo>
                <a:lnTo>
                  <a:pt x="54693" y="6619"/>
                </a:lnTo>
                <a:lnTo>
                  <a:pt x="48929" y="8804"/>
                </a:lnTo>
                <a:lnTo>
                  <a:pt x="47124" y="4434"/>
                </a:lnTo>
                <a:lnTo>
                  <a:pt x="52982" y="2376"/>
                </a:lnTo>
                <a:close/>
                <a:moveTo>
                  <a:pt x="197552" y="2977"/>
                </a:moveTo>
                <a:cubicBezTo>
                  <a:pt x="199927" y="3357"/>
                  <a:pt x="202080" y="3642"/>
                  <a:pt x="203791" y="3832"/>
                </a:cubicBezTo>
                <a:lnTo>
                  <a:pt x="203315" y="8899"/>
                </a:lnTo>
                <a:lnTo>
                  <a:pt x="197108" y="8456"/>
                </a:lnTo>
                <a:lnTo>
                  <a:pt x="197267" y="6683"/>
                </a:lnTo>
                <a:lnTo>
                  <a:pt x="197552" y="2977"/>
                </a:lnTo>
                <a:close/>
                <a:moveTo>
                  <a:pt x="188019" y="6144"/>
                </a:moveTo>
                <a:lnTo>
                  <a:pt x="196792" y="6873"/>
                </a:lnTo>
                <a:lnTo>
                  <a:pt x="196633" y="8646"/>
                </a:lnTo>
                <a:lnTo>
                  <a:pt x="196538" y="9881"/>
                </a:lnTo>
                <a:lnTo>
                  <a:pt x="192675" y="9501"/>
                </a:lnTo>
                <a:cubicBezTo>
                  <a:pt x="192640" y="9449"/>
                  <a:pt x="192586" y="9425"/>
                  <a:pt x="192528" y="9425"/>
                </a:cubicBezTo>
                <a:cubicBezTo>
                  <a:pt x="192481" y="9425"/>
                  <a:pt x="192432" y="9441"/>
                  <a:pt x="192390" y="9469"/>
                </a:cubicBezTo>
                <a:lnTo>
                  <a:pt x="187766" y="8963"/>
                </a:lnTo>
                <a:lnTo>
                  <a:pt x="188019" y="6144"/>
                </a:lnTo>
                <a:close/>
                <a:moveTo>
                  <a:pt x="57321" y="887"/>
                </a:moveTo>
                <a:lnTo>
                  <a:pt x="60868" y="8931"/>
                </a:lnTo>
                <a:lnTo>
                  <a:pt x="56783" y="10483"/>
                </a:lnTo>
                <a:lnTo>
                  <a:pt x="53426" y="2249"/>
                </a:lnTo>
                <a:lnTo>
                  <a:pt x="57321" y="887"/>
                </a:lnTo>
                <a:close/>
                <a:moveTo>
                  <a:pt x="3832" y="5004"/>
                </a:moveTo>
                <a:lnTo>
                  <a:pt x="5510" y="8773"/>
                </a:lnTo>
                <a:lnTo>
                  <a:pt x="2439" y="10641"/>
                </a:lnTo>
                <a:lnTo>
                  <a:pt x="348" y="7316"/>
                </a:lnTo>
                <a:lnTo>
                  <a:pt x="3832" y="5004"/>
                </a:lnTo>
                <a:close/>
                <a:moveTo>
                  <a:pt x="46680" y="4624"/>
                </a:moveTo>
                <a:lnTo>
                  <a:pt x="48454" y="8963"/>
                </a:lnTo>
                <a:lnTo>
                  <a:pt x="41677" y="11496"/>
                </a:lnTo>
                <a:lnTo>
                  <a:pt x="39618" y="7094"/>
                </a:lnTo>
                <a:lnTo>
                  <a:pt x="46680" y="4624"/>
                </a:lnTo>
                <a:close/>
                <a:moveTo>
                  <a:pt x="71730" y="2819"/>
                </a:moveTo>
                <a:lnTo>
                  <a:pt x="76259" y="8488"/>
                </a:lnTo>
                <a:lnTo>
                  <a:pt x="76861" y="9438"/>
                </a:lnTo>
                <a:lnTo>
                  <a:pt x="71255" y="12351"/>
                </a:lnTo>
                <a:lnTo>
                  <a:pt x="67328" y="7189"/>
                </a:lnTo>
                <a:lnTo>
                  <a:pt x="71730" y="2819"/>
                </a:lnTo>
                <a:close/>
                <a:moveTo>
                  <a:pt x="246100" y="3041"/>
                </a:moveTo>
                <a:lnTo>
                  <a:pt x="251262" y="3547"/>
                </a:lnTo>
                <a:lnTo>
                  <a:pt x="251262" y="12731"/>
                </a:lnTo>
                <a:lnTo>
                  <a:pt x="246069" y="12510"/>
                </a:lnTo>
                <a:cubicBezTo>
                  <a:pt x="246100" y="9216"/>
                  <a:pt x="246100" y="5922"/>
                  <a:pt x="246100" y="3041"/>
                </a:cubicBezTo>
                <a:close/>
                <a:moveTo>
                  <a:pt x="54883" y="7031"/>
                </a:moveTo>
                <a:lnTo>
                  <a:pt x="56371" y="10641"/>
                </a:lnTo>
                <a:lnTo>
                  <a:pt x="50576" y="12858"/>
                </a:lnTo>
                <a:lnTo>
                  <a:pt x="49087" y="9216"/>
                </a:lnTo>
                <a:lnTo>
                  <a:pt x="54883" y="7031"/>
                </a:lnTo>
                <a:close/>
                <a:moveTo>
                  <a:pt x="251737" y="3611"/>
                </a:moveTo>
                <a:lnTo>
                  <a:pt x="254683" y="3896"/>
                </a:lnTo>
                <a:lnTo>
                  <a:pt x="254556" y="12858"/>
                </a:lnTo>
                <a:lnTo>
                  <a:pt x="251737" y="12731"/>
                </a:lnTo>
                <a:lnTo>
                  <a:pt x="251737" y="3611"/>
                </a:lnTo>
                <a:close/>
                <a:moveTo>
                  <a:pt x="255126" y="3927"/>
                </a:moveTo>
                <a:lnTo>
                  <a:pt x="259940" y="4434"/>
                </a:lnTo>
                <a:lnTo>
                  <a:pt x="259655" y="13080"/>
                </a:lnTo>
                <a:lnTo>
                  <a:pt x="254999" y="12890"/>
                </a:lnTo>
                <a:lnTo>
                  <a:pt x="255126" y="3927"/>
                </a:lnTo>
                <a:close/>
                <a:moveTo>
                  <a:pt x="260415" y="4466"/>
                </a:moveTo>
                <a:lnTo>
                  <a:pt x="268332" y="5257"/>
                </a:lnTo>
                <a:lnTo>
                  <a:pt x="267794" y="13428"/>
                </a:lnTo>
                <a:lnTo>
                  <a:pt x="260130" y="13080"/>
                </a:lnTo>
                <a:lnTo>
                  <a:pt x="260415" y="4466"/>
                </a:lnTo>
                <a:close/>
                <a:moveTo>
                  <a:pt x="135069" y="9564"/>
                </a:moveTo>
                <a:lnTo>
                  <a:pt x="138299" y="10926"/>
                </a:lnTo>
                <a:cubicBezTo>
                  <a:pt x="138109" y="11401"/>
                  <a:pt x="137634" y="12510"/>
                  <a:pt x="137000" y="13998"/>
                </a:cubicBezTo>
                <a:lnTo>
                  <a:pt x="133707" y="12605"/>
                </a:lnTo>
                <a:lnTo>
                  <a:pt x="135069" y="9564"/>
                </a:lnTo>
                <a:close/>
                <a:moveTo>
                  <a:pt x="5700" y="9184"/>
                </a:moveTo>
                <a:lnTo>
                  <a:pt x="7284" y="12763"/>
                </a:lnTo>
                <a:lnTo>
                  <a:pt x="4655" y="14125"/>
                </a:lnTo>
                <a:lnTo>
                  <a:pt x="2692" y="11053"/>
                </a:lnTo>
                <a:lnTo>
                  <a:pt x="5700" y="9184"/>
                </a:lnTo>
                <a:close/>
                <a:moveTo>
                  <a:pt x="175320" y="5194"/>
                </a:moveTo>
                <a:lnTo>
                  <a:pt x="187576" y="6112"/>
                </a:lnTo>
                <a:lnTo>
                  <a:pt x="186753" y="14885"/>
                </a:lnTo>
                <a:lnTo>
                  <a:pt x="182762" y="14505"/>
                </a:lnTo>
                <a:lnTo>
                  <a:pt x="174053" y="9406"/>
                </a:lnTo>
                <a:lnTo>
                  <a:pt x="175320" y="5194"/>
                </a:lnTo>
                <a:close/>
                <a:moveTo>
                  <a:pt x="48644" y="9374"/>
                </a:moveTo>
                <a:lnTo>
                  <a:pt x="50132" y="13016"/>
                </a:lnTo>
                <a:lnTo>
                  <a:pt x="43545" y="15518"/>
                </a:lnTo>
                <a:lnTo>
                  <a:pt x="41867" y="11908"/>
                </a:lnTo>
                <a:lnTo>
                  <a:pt x="48644" y="9374"/>
                </a:lnTo>
                <a:close/>
                <a:moveTo>
                  <a:pt x="66948" y="7474"/>
                </a:moveTo>
                <a:lnTo>
                  <a:pt x="70875" y="12573"/>
                </a:lnTo>
                <a:lnTo>
                  <a:pt x="64858" y="15740"/>
                </a:lnTo>
                <a:lnTo>
                  <a:pt x="61913" y="9058"/>
                </a:lnTo>
                <a:lnTo>
                  <a:pt x="66948" y="7474"/>
                </a:lnTo>
                <a:close/>
                <a:moveTo>
                  <a:pt x="187703" y="9406"/>
                </a:moveTo>
                <a:lnTo>
                  <a:pt x="192295" y="9881"/>
                </a:lnTo>
                <a:lnTo>
                  <a:pt x="192136" y="12700"/>
                </a:lnTo>
                <a:cubicBezTo>
                  <a:pt x="192136" y="12826"/>
                  <a:pt x="192231" y="12921"/>
                  <a:pt x="192358" y="12921"/>
                </a:cubicBezTo>
                <a:cubicBezTo>
                  <a:pt x="192485" y="12921"/>
                  <a:pt x="192580" y="12826"/>
                  <a:pt x="192580" y="12731"/>
                </a:cubicBezTo>
                <a:lnTo>
                  <a:pt x="192738" y="9944"/>
                </a:lnTo>
                <a:lnTo>
                  <a:pt x="196507" y="10356"/>
                </a:lnTo>
                <a:lnTo>
                  <a:pt x="196063" y="15740"/>
                </a:lnTo>
                <a:lnTo>
                  <a:pt x="187196" y="14948"/>
                </a:lnTo>
                <a:lnTo>
                  <a:pt x="187703" y="9406"/>
                </a:lnTo>
                <a:close/>
                <a:moveTo>
                  <a:pt x="197077" y="8899"/>
                </a:moveTo>
                <a:lnTo>
                  <a:pt x="203252" y="9374"/>
                </a:lnTo>
                <a:lnTo>
                  <a:pt x="202587" y="16342"/>
                </a:lnTo>
                <a:lnTo>
                  <a:pt x="196538" y="15803"/>
                </a:lnTo>
                <a:lnTo>
                  <a:pt x="197077" y="8899"/>
                </a:lnTo>
                <a:close/>
                <a:moveTo>
                  <a:pt x="183649" y="15075"/>
                </a:moveTo>
                <a:lnTo>
                  <a:pt x="186689" y="15360"/>
                </a:lnTo>
                <a:lnTo>
                  <a:pt x="186563" y="16785"/>
                </a:lnTo>
                <a:lnTo>
                  <a:pt x="183649" y="15075"/>
                </a:lnTo>
                <a:close/>
                <a:moveTo>
                  <a:pt x="204361" y="7569"/>
                </a:moveTo>
                <a:lnTo>
                  <a:pt x="208319" y="7759"/>
                </a:lnTo>
                <a:lnTo>
                  <a:pt x="208161" y="16817"/>
                </a:lnTo>
                <a:lnTo>
                  <a:pt x="203505" y="16405"/>
                </a:lnTo>
                <a:lnTo>
                  <a:pt x="204361" y="7569"/>
                </a:lnTo>
                <a:close/>
                <a:moveTo>
                  <a:pt x="56529" y="11053"/>
                </a:moveTo>
                <a:lnTo>
                  <a:pt x="57923" y="14378"/>
                </a:lnTo>
                <a:lnTo>
                  <a:pt x="52191" y="16848"/>
                </a:lnTo>
                <a:lnTo>
                  <a:pt x="50734" y="13270"/>
                </a:lnTo>
                <a:lnTo>
                  <a:pt x="56529" y="11053"/>
                </a:lnTo>
                <a:close/>
                <a:moveTo>
                  <a:pt x="77083" y="9818"/>
                </a:moveTo>
                <a:lnTo>
                  <a:pt x="79996" y="14410"/>
                </a:lnTo>
                <a:lnTo>
                  <a:pt x="74676" y="16848"/>
                </a:lnTo>
                <a:lnTo>
                  <a:pt x="71540" y="12731"/>
                </a:lnTo>
                <a:lnTo>
                  <a:pt x="77083" y="9818"/>
                </a:lnTo>
                <a:close/>
                <a:moveTo>
                  <a:pt x="15265" y="6302"/>
                </a:moveTo>
                <a:lnTo>
                  <a:pt x="19033" y="13776"/>
                </a:lnTo>
                <a:lnTo>
                  <a:pt x="9722" y="17038"/>
                </a:lnTo>
                <a:lnTo>
                  <a:pt x="6144" y="8994"/>
                </a:lnTo>
                <a:lnTo>
                  <a:pt x="15265" y="6302"/>
                </a:lnTo>
                <a:close/>
                <a:moveTo>
                  <a:pt x="125251" y="5416"/>
                </a:moveTo>
                <a:lnTo>
                  <a:pt x="134657" y="9406"/>
                </a:lnTo>
                <a:lnTo>
                  <a:pt x="133200" y="12636"/>
                </a:lnTo>
                <a:lnTo>
                  <a:pt x="131110" y="17228"/>
                </a:lnTo>
                <a:lnTo>
                  <a:pt x="121704" y="13238"/>
                </a:lnTo>
                <a:cubicBezTo>
                  <a:pt x="122908" y="10578"/>
                  <a:pt x="124111" y="7918"/>
                  <a:pt x="125251" y="5416"/>
                </a:cubicBezTo>
                <a:close/>
                <a:moveTo>
                  <a:pt x="61058" y="9343"/>
                </a:moveTo>
                <a:lnTo>
                  <a:pt x="64035" y="16151"/>
                </a:lnTo>
                <a:lnTo>
                  <a:pt x="61406" y="17545"/>
                </a:lnTo>
                <a:lnTo>
                  <a:pt x="58271" y="10388"/>
                </a:lnTo>
                <a:lnTo>
                  <a:pt x="61058" y="9343"/>
                </a:lnTo>
                <a:close/>
                <a:moveTo>
                  <a:pt x="246069" y="12953"/>
                </a:moveTo>
                <a:lnTo>
                  <a:pt x="259876" y="13555"/>
                </a:lnTo>
                <a:lnTo>
                  <a:pt x="267984" y="13903"/>
                </a:lnTo>
                <a:lnTo>
                  <a:pt x="283502" y="15075"/>
                </a:lnTo>
                <a:cubicBezTo>
                  <a:pt x="283502" y="15106"/>
                  <a:pt x="283502" y="15106"/>
                  <a:pt x="283502" y="15138"/>
                </a:cubicBezTo>
                <a:lnTo>
                  <a:pt x="283502" y="17608"/>
                </a:lnTo>
                <a:lnTo>
                  <a:pt x="269187" y="17133"/>
                </a:lnTo>
                <a:cubicBezTo>
                  <a:pt x="269155" y="17070"/>
                  <a:pt x="269060" y="17007"/>
                  <a:pt x="268997" y="17007"/>
                </a:cubicBezTo>
                <a:cubicBezTo>
                  <a:pt x="268902" y="17007"/>
                  <a:pt x="268839" y="17070"/>
                  <a:pt x="268807" y="17133"/>
                </a:cubicBezTo>
                <a:lnTo>
                  <a:pt x="246037" y="16373"/>
                </a:lnTo>
                <a:cubicBezTo>
                  <a:pt x="246069" y="15265"/>
                  <a:pt x="246069" y="14125"/>
                  <a:pt x="246069" y="12953"/>
                </a:cubicBezTo>
                <a:close/>
                <a:moveTo>
                  <a:pt x="39206" y="7221"/>
                </a:moveTo>
                <a:lnTo>
                  <a:pt x="43102" y="15708"/>
                </a:lnTo>
                <a:lnTo>
                  <a:pt x="37876" y="17672"/>
                </a:lnTo>
                <a:lnTo>
                  <a:pt x="34298" y="8931"/>
                </a:lnTo>
                <a:lnTo>
                  <a:pt x="39206" y="7221"/>
                </a:lnTo>
                <a:close/>
                <a:moveTo>
                  <a:pt x="7506" y="13206"/>
                </a:moveTo>
                <a:lnTo>
                  <a:pt x="9279" y="17197"/>
                </a:lnTo>
                <a:lnTo>
                  <a:pt x="7094" y="17957"/>
                </a:lnTo>
                <a:lnTo>
                  <a:pt x="4909" y="14536"/>
                </a:lnTo>
                <a:lnTo>
                  <a:pt x="7506" y="13206"/>
                </a:lnTo>
                <a:close/>
                <a:moveTo>
                  <a:pt x="71160" y="12953"/>
                </a:moveTo>
                <a:lnTo>
                  <a:pt x="72776" y="15043"/>
                </a:lnTo>
                <a:lnTo>
                  <a:pt x="65872" y="17988"/>
                </a:lnTo>
                <a:lnTo>
                  <a:pt x="65048" y="16151"/>
                </a:lnTo>
                <a:lnTo>
                  <a:pt x="71160" y="12953"/>
                </a:lnTo>
                <a:close/>
                <a:moveTo>
                  <a:pt x="208984" y="4212"/>
                </a:moveTo>
                <a:cubicBezTo>
                  <a:pt x="212753" y="4434"/>
                  <a:pt x="218358" y="4814"/>
                  <a:pt x="223995" y="5194"/>
                </a:cubicBezTo>
                <a:lnTo>
                  <a:pt x="222127" y="18115"/>
                </a:lnTo>
                <a:lnTo>
                  <a:pt x="208604" y="16880"/>
                </a:lnTo>
                <a:lnTo>
                  <a:pt x="208794" y="7538"/>
                </a:lnTo>
                <a:lnTo>
                  <a:pt x="208984" y="4212"/>
                </a:lnTo>
                <a:close/>
                <a:moveTo>
                  <a:pt x="57859" y="10546"/>
                </a:moveTo>
                <a:lnTo>
                  <a:pt x="60995" y="17767"/>
                </a:lnTo>
                <a:lnTo>
                  <a:pt x="60013" y="18273"/>
                </a:lnTo>
                <a:lnTo>
                  <a:pt x="56973" y="10894"/>
                </a:lnTo>
                <a:lnTo>
                  <a:pt x="57859" y="10546"/>
                </a:lnTo>
                <a:close/>
                <a:moveTo>
                  <a:pt x="224914" y="5257"/>
                </a:moveTo>
                <a:lnTo>
                  <a:pt x="232293" y="5764"/>
                </a:lnTo>
                <a:lnTo>
                  <a:pt x="230329" y="18843"/>
                </a:lnTo>
                <a:lnTo>
                  <a:pt x="223045" y="18178"/>
                </a:lnTo>
                <a:lnTo>
                  <a:pt x="224914" y="5257"/>
                </a:lnTo>
                <a:close/>
                <a:moveTo>
                  <a:pt x="133549" y="13016"/>
                </a:moveTo>
                <a:lnTo>
                  <a:pt x="136842" y="14441"/>
                </a:lnTo>
                <a:cubicBezTo>
                  <a:pt x="136304" y="15708"/>
                  <a:pt x="135670" y="17260"/>
                  <a:pt x="135005" y="18907"/>
                </a:cubicBezTo>
                <a:lnTo>
                  <a:pt x="131522" y="17418"/>
                </a:lnTo>
                <a:lnTo>
                  <a:pt x="133549" y="13016"/>
                </a:lnTo>
                <a:close/>
                <a:moveTo>
                  <a:pt x="106091" y="7063"/>
                </a:moveTo>
                <a:lnTo>
                  <a:pt x="111982" y="9564"/>
                </a:lnTo>
                <a:lnTo>
                  <a:pt x="108973" y="19192"/>
                </a:lnTo>
                <a:lnTo>
                  <a:pt x="103938" y="17862"/>
                </a:lnTo>
                <a:cubicBezTo>
                  <a:pt x="103938" y="17545"/>
                  <a:pt x="103906" y="16912"/>
                  <a:pt x="103875" y="16183"/>
                </a:cubicBezTo>
                <a:cubicBezTo>
                  <a:pt x="103811" y="14695"/>
                  <a:pt x="103685" y="11940"/>
                  <a:pt x="103906" y="11591"/>
                </a:cubicBezTo>
                <a:cubicBezTo>
                  <a:pt x="104223" y="11053"/>
                  <a:pt x="105711" y="7886"/>
                  <a:pt x="106091" y="7063"/>
                </a:cubicBezTo>
                <a:close/>
                <a:moveTo>
                  <a:pt x="87090" y="14821"/>
                </a:moveTo>
                <a:lnTo>
                  <a:pt x="88262" y="16848"/>
                </a:lnTo>
                <a:lnTo>
                  <a:pt x="83733" y="19413"/>
                </a:lnTo>
                <a:lnTo>
                  <a:pt x="82466" y="17418"/>
                </a:lnTo>
                <a:lnTo>
                  <a:pt x="87090" y="14821"/>
                </a:lnTo>
                <a:close/>
                <a:moveTo>
                  <a:pt x="4497" y="14726"/>
                </a:moveTo>
                <a:lnTo>
                  <a:pt x="6619" y="18115"/>
                </a:lnTo>
                <a:lnTo>
                  <a:pt x="2534" y="19540"/>
                </a:lnTo>
                <a:lnTo>
                  <a:pt x="887" y="16627"/>
                </a:lnTo>
                <a:lnTo>
                  <a:pt x="4497" y="14726"/>
                </a:lnTo>
                <a:close/>
                <a:moveTo>
                  <a:pt x="80281" y="14790"/>
                </a:moveTo>
                <a:lnTo>
                  <a:pt x="81833" y="17260"/>
                </a:lnTo>
                <a:lnTo>
                  <a:pt x="76259" y="19888"/>
                </a:lnTo>
                <a:lnTo>
                  <a:pt x="74929" y="17228"/>
                </a:lnTo>
                <a:lnTo>
                  <a:pt x="80281" y="14790"/>
                </a:lnTo>
                <a:close/>
                <a:moveTo>
                  <a:pt x="232736" y="5796"/>
                </a:moveTo>
                <a:cubicBezTo>
                  <a:pt x="237708" y="6144"/>
                  <a:pt x="241888" y="6429"/>
                  <a:pt x="243820" y="6587"/>
                </a:cubicBezTo>
                <a:cubicBezTo>
                  <a:pt x="243820" y="11021"/>
                  <a:pt x="243789" y="15930"/>
                  <a:pt x="243662" y="20078"/>
                </a:cubicBezTo>
                <a:lnTo>
                  <a:pt x="237993" y="19572"/>
                </a:lnTo>
                <a:cubicBezTo>
                  <a:pt x="237961" y="19540"/>
                  <a:pt x="237930" y="19508"/>
                  <a:pt x="237866" y="19508"/>
                </a:cubicBezTo>
                <a:cubicBezTo>
                  <a:pt x="237835" y="19508"/>
                  <a:pt x="237771" y="19508"/>
                  <a:pt x="237740" y="19540"/>
                </a:cubicBezTo>
                <a:lnTo>
                  <a:pt x="230804" y="18907"/>
                </a:lnTo>
                <a:lnTo>
                  <a:pt x="232736" y="5796"/>
                </a:lnTo>
                <a:close/>
                <a:moveTo>
                  <a:pt x="73061" y="15423"/>
                </a:moveTo>
                <a:lnTo>
                  <a:pt x="74264" y="17007"/>
                </a:lnTo>
                <a:lnTo>
                  <a:pt x="66790" y="20110"/>
                </a:lnTo>
                <a:lnTo>
                  <a:pt x="66062" y="18432"/>
                </a:lnTo>
                <a:lnTo>
                  <a:pt x="73061" y="15423"/>
                </a:lnTo>
                <a:close/>
                <a:moveTo>
                  <a:pt x="127468" y="475"/>
                </a:moveTo>
                <a:lnTo>
                  <a:pt x="149225" y="7791"/>
                </a:lnTo>
                <a:lnTo>
                  <a:pt x="151442" y="20205"/>
                </a:lnTo>
                <a:lnTo>
                  <a:pt x="137444" y="14220"/>
                </a:lnTo>
                <a:cubicBezTo>
                  <a:pt x="138267" y="12225"/>
                  <a:pt x="138806" y="10958"/>
                  <a:pt x="138837" y="10926"/>
                </a:cubicBezTo>
                <a:cubicBezTo>
                  <a:pt x="138869" y="10799"/>
                  <a:pt x="138806" y="10673"/>
                  <a:pt x="138711" y="10609"/>
                </a:cubicBezTo>
                <a:lnTo>
                  <a:pt x="125410" y="5004"/>
                </a:lnTo>
                <a:cubicBezTo>
                  <a:pt x="126138" y="3421"/>
                  <a:pt x="126835" y="1900"/>
                  <a:pt x="127468" y="475"/>
                </a:cubicBezTo>
                <a:close/>
                <a:moveTo>
                  <a:pt x="6904" y="18527"/>
                </a:moveTo>
                <a:lnTo>
                  <a:pt x="8234" y="20617"/>
                </a:lnTo>
                <a:cubicBezTo>
                  <a:pt x="6746" y="20458"/>
                  <a:pt x="4497" y="20205"/>
                  <a:pt x="2629" y="19983"/>
                </a:cubicBezTo>
                <a:lnTo>
                  <a:pt x="6904" y="18527"/>
                </a:lnTo>
                <a:close/>
                <a:moveTo>
                  <a:pt x="9501" y="17608"/>
                </a:moveTo>
                <a:lnTo>
                  <a:pt x="11084" y="21155"/>
                </a:lnTo>
                <a:lnTo>
                  <a:pt x="11084" y="21155"/>
                </a:lnTo>
                <a:lnTo>
                  <a:pt x="9722" y="20838"/>
                </a:lnTo>
                <a:cubicBezTo>
                  <a:pt x="9596" y="20807"/>
                  <a:pt x="9279" y="20743"/>
                  <a:pt x="8836" y="20680"/>
                </a:cubicBezTo>
                <a:lnTo>
                  <a:pt x="7347" y="18368"/>
                </a:lnTo>
                <a:lnTo>
                  <a:pt x="9501" y="17608"/>
                </a:lnTo>
                <a:close/>
                <a:moveTo>
                  <a:pt x="58081" y="14821"/>
                </a:moveTo>
                <a:lnTo>
                  <a:pt x="59601" y="18495"/>
                </a:lnTo>
                <a:lnTo>
                  <a:pt x="54059" y="21409"/>
                </a:lnTo>
                <a:lnTo>
                  <a:pt x="52349" y="17260"/>
                </a:lnTo>
                <a:lnTo>
                  <a:pt x="58081" y="14821"/>
                </a:lnTo>
                <a:close/>
                <a:moveTo>
                  <a:pt x="88515" y="17228"/>
                </a:moveTo>
                <a:lnTo>
                  <a:pt x="89465" y="18875"/>
                </a:lnTo>
                <a:lnTo>
                  <a:pt x="85000" y="21440"/>
                </a:lnTo>
                <a:lnTo>
                  <a:pt x="83955" y="19793"/>
                </a:lnTo>
                <a:lnTo>
                  <a:pt x="88515" y="17228"/>
                </a:lnTo>
                <a:close/>
                <a:moveTo>
                  <a:pt x="74486" y="17418"/>
                </a:moveTo>
                <a:lnTo>
                  <a:pt x="74992" y="18400"/>
                </a:lnTo>
                <a:lnTo>
                  <a:pt x="67455" y="21567"/>
                </a:lnTo>
                <a:lnTo>
                  <a:pt x="66980" y="20553"/>
                </a:lnTo>
                <a:lnTo>
                  <a:pt x="74486" y="17418"/>
                </a:lnTo>
                <a:close/>
                <a:moveTo>
                  <a:pt x="64225" y="16595"/>
                </a:moveTo>
                <a:lnTo>
                  <a:pt x="65935" y="20458"/>
                </a:lnTo>
                <a:lnTo>
                  <a:pt x="63212" y="21662"/>
                </a:lnTo>
                <a:lnTo>
                  <a:pt x="61596" y="17957"/>
                </a:lnTo>
                <a:lnTo>
                  <a:pt x="64225" y="16595"/>
                </a:lnTo>
                <a:close/>
                <a:moveTo>
                  <a:pt x="187164" y="15391"/>
                </a:moveTo>
                <a:lnTo>
                  <a:pt x="196032" y="16183"/>
                </a:lnTo>
                <a:lnTo>
                  <a:pt x="195588" y="22105"/>
                </a:lnTo>
                <a:lnTo>
                  <a:pt x="187006" y="17038"/>
                </a:lnTo>
                <a:lnTo>
                  <a:pt x="187164" y="15391"/>
                </a:lnTo>
                <a:close/>
                <a:moveTo>
                  <a:pt x="61185" y="18178"/>
                </a:moveTo>
                <a:lnTo>
                  <a:pt x="62768" y="21820"/>
                </a:lnTo>
                <a:lnTo>
                  <a:pt x="61660" y="22327"/>
                </a:lnTo>
                <a:lnTo>
                  <a:pt x="60203" y="18717"/>
                </a:lnTo>
                <a:lnTo>
                  <a:pt x="61185" y="18178"/>
                </a:lnTo>
                <a:close/>
                <a:moveTo>
                  <a:pt x="246005" y="16848"/>
                </a:moveTo>
                <a:lnTo>
                  <a:pt x="268744" y="17577"/>
                </a:lnTo>
                <a:lnTo>
                  <a:pt x="268649" y="22644"/>
                </a:lnTo>
                <a:lnTo>
                  <a:pt x="245942" y="20268"/>
                </a:lnTo>
                <a:cubicBezTo>
                  <a:pt x="245974" y="19192"/>
                  <a:pt x="246005" y="18020"/>
                  <a:pt x="246005" y="16848"/>
                </a:cubicBezTo>
                <a:close/>
                <a:moveTo>
                  <a:pt x="19223" y="14220"/>
                </a:moveTo>
                <a:cubicBezTo>
                  <a:pt x="19350" y="15170"/>
                  <a:pt x="19888" y="18685"/>
                  <a:pt x="20585" y="23277"/>
                </a:cubicBezTo>
                <a:lnTo>
                  <a:pt x="11591" y="21282"/>
                </a:lnTo>
                <a:lnTo>
                  <a:pt x="9912" y="17450"/>
                </a:lnTo>
                <a:lnTo>
                  <a:pt x="19223" y="14220"/>
                </a:lnTo>
                <a:close/>
                <a:moveTo>
                  <a:pt x="89687" y="19287"/>
                </a:moveTo>
                <a:lnTo>
                  <a:pt x="90732" y="21060"/>
                </a:lnTo>
                <a:lnTo>
                  <a:pt x="86267" y="23435"/>
                </a:lnTo>
                <a:lnTo>
                  <a:pt x="85253" y="21820"/>
                </a:lnTo>
                <a:lnTo>
                  <a:pt x="89687" y="19287"/>
                </a:lnTo>
                <a:close/>
                <a:moveTo>
                  <a:pt x="269219" y="17577"/>
                </a:moveTo>
                <a:lnTo>
                  <a:pt x="277168" y="17830"/>
                </a:lnTo>
                <a:lnTo>
                  <a:pt x="277009" y="23530"/>
                </a:lnTo>
                <a:lnTo>
                  <a:pt x="269092" y="22707"/>
                </a:lnTo>
                <a:lnTo>
                  <a:pt x="269219" y="17577"/>
                </a:lnTo>
                <a:close/>
                <a:moveTo>
                  <a:pt x="75214" y="18780"/>
                </a:moveTo>
                <a:lnTo>
                  <a:pt x="75847" y="20078"/>
                </a:lnTo>
                <a:lnTo>
                  <a:pt x="68342" y="23625"/>
                </a:lnTo>
                <a:lnTo>
                  <a:pt x="67614" y="21947"/>
                </a:lnTo>
                <a:lnTo>
                  <a:pt x="75214" y="18780"/>
                </a:lnTo>
                <a:close/>
                <a:moveTo>
                  <a:pt x="22960" y="12890"/>
                </a:moveTo>
                <a:lnTo>
                  <a:pt x="24195" y="24069"/>
                </a:lnTo>
                <a:lnTo>
                  <a:pt x="22992" y="23815"/>
                </a:lnTo>
                <a:cubicBezTo>
                  <a:pt x="22105" y="18052"/>
                  <a:pt x="21472" y="13745"/>
                  <a:pt x="21440" y="13650"/>
                </a:cubicBezTo>
                <a:cubicBezTo>
                  <a:pt x="21440" y="13555"/>
                  <a:pt x="21408" y="13491"/>
                  <a:pt x="21408" y="13428"/>
                </a:cubicBezTo>
                <a:lnTo>
                  <a:pt x="22960" y="12890"/>
                </a:lnTo>
                <a:close/>
                <a:moveTo>
                  <a:pt x="112394" y="9754"/>
                </a:moveTo>
                <a:lnTo>
                  <a:pt x="120691" y="13270"/>
                </a:lnTo>
                <a:cubicBezTo>
                  <a:pt x="119044" y="16975"/>
                  <a:pt x="117334" y="20775"/>
                  <a:pt x="115845" y="24195"/>
                </a:cubicBezTo>
                <a:lnTo>
                  <a:pt x="109702" y="21472"/>
                </a:lnTo>
                <a:lnTo>
                  <a:pt x="109353" y="19477"/>
                </a:lnTo>
                <a:lnTo>
                  <a:pt x="112394" y="9754"/>
                </a:lnTo>
                <a:close/>
                <a:moveTo>
                  <a:pt x="277643" y="17862"/>
                </a:moveTo>
                <a:lnTo>
                  <a:pt x="283502" y="18052"/>
                </a:lnTo>
                <a:lnTo>
                  <a:pt x="283502" y="24195"/>
                </a:lnTo>
                <a:lnTo>
                  <a:pt x="277453" y="23562"/>
                </a:lnTo>
                <a:lnTo>
                  <a:pt x="277643" y="17862"/>
                </a:lnTo>
                <a:close/>
                <a:moveTo>
                  <a:pt x="50291" y="13428"/>
                </a:moveTo>
                <a:lnTo>
                  <a:pt x="53679" y="21630"/>
                </a:lnTo>
                <a:lnTo>
                  <a:pt x="47852" y="24670"/>
                </a:lnTo>
                <a:lnTo>
                  <a:pt x="43767" y="15930"/>
                </a:lnTo>
                <a:lnTo>
                  <a:pt x="50291" y="13428"/>
                </a:lnTo>
                <a:close/>
                <a:moveTo>
                  <a:pt x="59791" y="18938"/>
                </a:moveTo>
                <a:lnTo>
                  <a:pt x="61248" y="22517"/>
                </a:lnTo>
                <a:lnTo>
                  <a:pt x="55548" y="24987"/>
                </a:lnTo>
                <a:lnTo>
                  <a:pt x="54249" y="21852"/>
                </a:lnTo>
                <a:lnTo>
                  <a:pt x="59791" y="18938"/>
                </a:lnTo>
                <a:close/>
                <a:moveTo>
                  <a:pt x="82055" y="17672"/>
                </a:moveTo>
                <a:lnTo>
                  <a:pt x="85031" y="22359"/>
                </a:lnTo>
                <a:lnTo>
                  <a:pt x="78919" y="25145"/>
                </a:lnTo>
                <a:lnTo>
                  <a:pt x="76449" y="20300"/>
                </a:lnTo>
                <a:lnTo>
                  <a:pt x="82055" y="17672"/>
                </a:lnTo>
                <a:close/>
                <a:moveTo>
                  <a:pt x="66125" y="20870"/>
                </a:moveTo>
                <a:lnTo>
                  <a:pt x="67518" y="24037"/>
                </a:lnTo>
                <a:lnTo>
                  <a:pt x="64795" y="25304"/>
                </a:lnTo>
                <a:lnTo>
                  <a:pt x="63370" y="22042"/>
                </a:lnTo>
                <a:lnTo>
                  <a:pt x="66125" y="20870"/>
                </a:lnTo>
                <a:close/>
                <a:moveTo>
                  <a:pt x="150238" y="8203"/>
                </a:moveTo>
                <a:lnTo>
                  <a:pt x="177569" y="20680"/>
                </a:lnTo>
                <a:lnTo>
                  <a:pt x="176555" y="22390"/>
                </a:lnTo>
                <a:lnTo>
                  <a:pt x="175035" y="25335"/>
                </a:lnTo>
                <a:lnTo>
                  <a:pt x="161639" y="20047"/>
                </a:lnTo>
                <a:cubicBezTo>
                  <a:pt x="161609" y="20039"/>
                  <a:pt x="161579" y="20035"/>
                  <a:pt x="161551" y="20035"/>
                </a:cubicBezTo>
                <a:cubicBezTo>
                  <a:pt x="161458" y="20035"/>
                  <a:pt x="161378" y="20077"/>
                  <a:pt x="161354" y="20173"/>
                </a:cubicBezTo>
                <a:lnTo>
                  <a:pt x="159295" y="24385"/>
                </a:lnTo>
                <a:lnTo>
                  <a:pt x="152423" y="20680"/>
                </a:lnTo>
                <a:cubicBezTo>
                  <a:pt x="152455" y="20617"/>
                  <a:pt x="152455" y="20585"/>
                  <a:pt x="152423" y="20522"/>
                </a:cubicBezTo>
                <a:lnTo>
                  <a:pt x="150238" y="8203"/>
                </a:lnTo>
                <a:close/>
                <a:moveTo>
                  <a:pt x="196507" y="16247"/>
                </a:moveTo>
                <a:lnTo>
                  <a:pt x="202555" y="16785"/>
                </a:lnTo>
                <a:lnTo>
                  <a:pt x="201732" y="25716"/>
                </a:lnTo>
                <a:lnTo>
                  <a:pt x="196032" y="22359"/>
                </a:lnTo>
                <a:lnTo>
                  <a:pt x="196507" y="16247"/>
                </a:lnTo>
                <a:close/>
                <a:moveTo>
                  <a:pt x="29009" y="10768"/>
                </a:moveTo>
                <a:lnTo>
                  <a:pt x="32968" y="20553"/>
                </a:lnTo>
                <a:lnTo>
                  <a:pt x="32302" y="25874"/>
                </a:lnTo>
                <a:lnTo>
                  <a:pt x="24670" y="24195"/>
                </a:lnTo>
                <a:lnTo>
                  <a:pt x="23403" y="12731"/>
                </a:lnTo>
                <a:lnTo>
                  <a:pt x="29009" y="10768"/>
                </a:lnTo>
                <a:close/>
                <a:moveTo>
                  <a:pt x="83765" y="4624"/>
                </a:moveTo>
                <a:lnTo>
                  <a:pt x="94659" y="15455"/>
                </a:lnTo>
                <a:lnTo>
                  <a:pt x="96686" y="24544"/>
                </a:lnTo>
                <a:lnTo>
                  <a:pt x="94057" y="25874"/>
                </a:lnTo>
                <a:lnTo>
                  <a:pt x="92949" y="23974"/>
                </a:lnTo>
                <a:lnTo>
                  <a:pt x="89940" y="18843"/>
                </a:lnTo>
                <a:lnTo>
                  <a:pt x="88768" y="16817"/>
                </a:lnTo>
                <a:lnTo>
                  <a:pt x="87343" y="14410"/>
                </a:lnTo>
                <a:cubicBezTo>
                  <a:pt x="87301" y="14325"/>
                  <a:pt x="87231" y="14283"/>
                  <a:pt x="87160" y="14283"/>
                </a:cubicBezTo>
                <a:cubicBezTo>
                  <a:pt x="87125" y="14283"/>
                  <a:pt x="87090" y="14294"/>
                  <a:pt x="87058" y="14315"/>
                </a:cubicBezTo>
                <a:lnTo>
                  <a:pt x="82213" y="17070"/>
                </a:lnTo>
                <a:lnTo>
                  <a:pt x="77494" y="9564"/>
                </a:lnTo>
                <a:lnTo>
                  <a:pt x="83765" y="4624"/>
                </a:lnTo>
                <a:close/>
                <a:moveTo>
                  <a:pt x="76037" y="20458"/>
                </a:moveTo>
                <a:lnTo>
                  <a:pt x="77051" y="22454"/>
                </a:lnTo>
                <a:lnTo>
                  <a:pt x="69355" y="25906"/>
                </a:lnTo>
                <a:lnTo>
                  <a:pt x="68532" y="24037"/>
                </a:lnTo>
                <a:lnTo>
                  <a:pt x="76037" y="20458"/>
                </a:lnTo>
                <a:close/>
                <a:moveTo>
                  <a:pt x="178329" y="21219"/>
                </a:moveTo>
                <a:cubicBezTo>
                  <a:pt x="179754" y="22675"/>
                  <a:pt x="181495" y="24480"/>
                  <a:pt x="182921" y="26032"/>
                </a:cubicBezTo>
                <a:lnTo>
                  <a:pt x="177569" y="22485"/>
                </a:lnTo>
                <a:lnTo>
                  <a:pt x="178329" y="21219"/>
                </a:lnTo>
                <a:close/>
                <a:moveTo>
                  <a:pt x="62990" y="22232"/>
                </a:moveTo>
                <a:lnTo>
                  <a:pt x="64415" y="25494"/>
                </a:lnTo>
                <a:lnTo>
                  <a:pt x="63212" y="26064"/>
                </a:lnTo>
                <a:lnTo>
                  <a:pt x="61850" y="22739"/>
                </a:lnTo>
                <a:lnTo>
                  <a:pt x="62990" y="22232"/>
                </a:lnTo>
                <a:close/>
                <a:moveTo>
                  <a:pt x="90954" y="21472"/>
                </a:moveTo>
                <a:lnTo>
                  <a:pt x="92442" y="24005"/>
                </a:lnTo>
                <a:lnTo>
                  <a:pt x="88198" y="26507"/>
                </a:lnTo>
                <a:lnTo>
                  <a:pt x="86488" y="23815"/>
                </a:lnTo>
                <a:lnTo>
                  <a:pt x="90954" y="21472"/>
                </a:lnTo>
                <a:close/>
                <a:moveTo>
                  <a:pt x="203474" y="16880"/>
                </a:moveTo>
                <a:lnTo>
                  <a:pt x="208161" y="17292"/>
                </a:lnTo>
                <a:lnTo>
                  <a:pt x="207971" y="26824"/>
                </a:lnTo>
                <a:lnTo>
                  <a:pt x="202587" y="26096"/>
                </a:lnTo>
                <a:lnTo>
                  <a:pt x="203474" y="16880"/>
                </a:lnTo>
                <a:close/>
                <a:moveTo>
                  <a:pt x="85285" y="22739"/>
                </a:moveTo>
                <a:lnTo>
                  <a:pt x="86520" y="24670"/>
                </a:lnTo>
                <a:lnTo>
                  <a:pt x="80091" y="27457"/>
                </a:lnTo>
                <a:lnTo>
                  <a:pt x="79109" y="25557"/>
                </a:lnTo>
                <a:lnTo>
                  <a:pt x="85285" y="22739"/>
                </a:lnTo>
                <a:close/>
                <a:moveTo>
                  <a:pt x="43292" y="16088"/>
                </a:moveTo>
                <a:lnTo>
                  <a:pt x="47409" y="24892"/>
                </a:lnTo>
                <a:lnTo>
                  <a:pt x="41993" y="27742"/>
                </a:lnTo>
                <a:lnTo>
                  <a:pt x="38035" y="18083"/>
                </a:lnTo>
                <a:lnTo>
                  <a:pt x="43292" y="16088"/>
                </a:lnTo>
                <a:close/>
                <a:moveTo>
                  <a:pt x="208604" y="17355"/>
                </a:moveTo>
                <a:lnTo>
                  <a:pt x="215318" y="17957"/>
                </a:lnTo>
                <a:lnTo>
                  <a:pt x="214938" y="27806"/>
                </a:lnTo>
                <a:lnTo>
                  <a:pt x="208414" y="26887"/>
                </a:lnTo>
                <a:lnTo>
                  <a:pt x="208604" y="17355"/>
                </a:lnTo>
                <a:close/>
                <a:moveTo>
                  <a:pt x="33443" y="9216"/>
                </a:moveTo>
                <a:lnTo>
                  <a:pt x="41043" y="27837"/>
                </a:lnTo>
                <a:lnTo>
                  <a:pt x="41043" y="27837"/>
                </a:lnTo>
                <a:lnTo>
                  <a:pt x="32714" y="25969"/>
                </a:lnTo>
                <a:lnTo>
                  <a:pt x="33379" y="20553"/>
                </a:lnTo>
                <a:cubicBezTo>
                  <a:pt x="33411" y="20522"/>
                  <a:pt x="33411" y="20490"/>
                  <a:pt x="33379" y="20458"/>
                </a:cubicBezTo>
                <a:lnTo>
                  <a:pt x="29421" y="10641"/>
                </a:lnTo>
                <a:lnTo>
                  <a:pt x="33443" y="9216"/>
                </a:lnTo>
                <a:close/>
                <a:moveTo>
                  <a:pt x="92664" y="24417"/>
                </a:moveTo>
                <a:lnTo>
                  <a:pt x="93645" y="26096"/>
                </a:lnTo>
                <a:lnTo>
                  <a:pt x="89307" y="28249"/>
                </a:lnTo>
                <a:lnTo>
                  <a:pt x="88452" y="26887"/>
                </a:lnTo>
                <a:lnTo>
                  <a:pt x="92664" y="24417"/>
                </a:lnTo>
                <a:close/>
                <a:moveTo>
                  <a:pt x="269092" y="23150"/>
                </a:moveTo>
                <a:lnTo>
                  <a:pt x="276978" y="23974"/>
                </a:lnTo>
                <a:lnTo>
                  <a:pt x="276851" y="28281"/>
                </a:lnTo>
                <a:lnTo>
                  <a:pt x="268997" y="28344"/>
                </a:lnTo>
                <a:lnTo>
                  <a:pt x="269092" y="23150"/>
                </a:lnTo>
                <a:close/>
                <a:moveTo>
                  <a:pt x="262885" y="22517"/>
                </a:moveTo>
                <a:lnTo>
                  <a:pt x="268649" y="23119"/>
                </a:lnTo>
                <a:lnTo>
                  <a:pt x="268522" y="28344"/>
                </a:lnTo>
                <a:lnTo>
                  <a:pt x="262885" y="28439"/>
                </a:lnTo>
                <a:lnTo>
                  <a:pt x="262885" y="22517"/>
                </a:lnTo>
                <a:close/>
                <a:moveTo>
                  <a:pt x="256805" y="21884"/>
                </a:moveTo>
                <a:lnTo>
                  <a:pt x="262410" y="22454"/>
                </a:lnTo>
                <a:lnTo>
                  <a:pt x="262410" y="28439"/>
                </a:lnTo>
                <a:lnTo>
                  <a:pt x="256678" y="28502"/>
                </a:lnTo>
                <a:lnTo>
                  <a:pt x="256678" y="28502"/>
                </a:lnTo>
                <a:lnTo>
                  <a:pt x="256805" y="21884"/>
                </a:lnTo>
                <a:close/>
                <a:moveTo>
                  <a:pt x="251009" y="21282"/>
                </a:moveTo>
                <a:lnTo>
                  <a:pt x="256361" y="21852"/>
                </a:lnTo>
                <a:lnTo>
                  <a:pt x="256203" y="28502"/>
                </a:lnTo>
                <a:lnTo>
                  <a:pt x="250724" y="28566"/>
                </a:lnTo>
                <a:cubicBezTo>
                  <a:pt x="250724" y="28534"/>
                  <a:pt x="250724" y="28534"/>
                  <a:pt x="250724" y="28534"/>
                </a:cubicBezTo>
                <a:lnTo>
                  <a:pt x="251009" y="21282"/>
                </a:lnTo>
                <a:close/>
                <a:moveTo>
                  <a:pt x="215761" y="17988"/>
                </a:moveTo>
                <a:lnTo>
                  <a:pt x="222064" y="18558"/>
                </a:lnTo>
                <a:lnTo>
                  <a:pt x="220575" y="28597"/>
                </a:lnTo>
                <a:lnTo>
                  <a:pt x="215413" y="27869"/>
                </a:lnTo>
                <a:lnTo>
                  <a:pt x="215761" y="17988"/>
                </a:lnTo>
                <a:close/>
                <a:moveTo>
                  <a:pt x="245942" y="20743"/>
                </a:moveTo>
                <a:lnTo>
                  <a:pt x="250597" y="21250"/>
                </a:lnTo>
                <a:lnTo>
                  <a:pt x="250281" y="28502"/>
                </a:lnTo>
                <a:cubicBezTo>
                  <a:pt x="250281" y="28534"/>
                  <a:pt x="250281" y="28534"/>
                  <a:pt x="250281" y="28566"/>
                </a:cubicBezTo>
                <a:lnTo>
                  <a:pt x="245467" y="28629"/>
                </a:lnTo>
                <a:cubicBezTo>
                  <a:pt x="245499" y="28376"/>
                  <a:pt x="245530" y="28154"/>
                  <a:pt x="245562" y="27932"/>
                </a:cubicBezTo>
                <a:cubicBezTo>
                  <a:pt x="245720" y="26222"/>
                  <a:pt x="245847" y="23689"/>
                  <a:pt x="245942" y="20743"/>
                </a:cubicBezTo>
                <a:close/>
                <a:moveTo>
                  <a:pt x="238056" y="20015"/>
                </a:moveTo>
                <a:lnTo>
                  <a:pt x="243630" y="20553"/>
                </a:lnTo>
                <a:cubicBezTo>
                  <a:pt x="243567" y="23499"/>
                  <a:pt x="243440" y="26032"/>
                  <a:pt x="243282" y="27711"/>
                </a:cubicBezTo>
                <a:cubicBezTo>
                  <a:pt x="243250" y="27996"/>
                  <a:pt x="243218" y="28312"/>
                  <a:pt x="243187" y="28661"/>
                </a:cubicBezTo>
                <a:lnTo>
                  <a:pt x="237550" y="28724"/>
                </a:lnTo>
                <a:lnTo>
                  <a:pt x="238056" y="20015"/>
                </a:lnTo>
                <a:close/>
                <a:moveTo>
                  <a:pt x="1583" y="20807"/>
                </a:moveTo>
                <a:lnTo>
                  <a:pt x="1583" y="20807"/>
                </a:lnTo>
                <a:cubicBezTo>
                  <a:pt x="5067" y="21187"/>
                  <a:pt x="9057" y="21630"/>
                  <a:pt x="9469" y="21725"/>
                </a:cubicBezTo>
                <a:lnTo>
                  <a:pt x="11401" y="22169"/>
                </a:lnTo>
                <a:lnTo>
                  <a:pt x="12383" y="27679"/>
                </a:lnTo>
                <a:lnTo>
                  <a:pt x="6556" y="28787"/>
                </a:lnTo>
                <a:cubicBezTo>
                  <a:pt x="6302" y="28122"/>
                  <a:pt x="6017" y="27521"/>
                  <a:pt x="5764" y="26982"/>
                </a:cubicBezTo>
                <a:cubicBezTo>
                  <a:pt x="5035" y="25462"/>
                  <a:pt x="3515" y="23309"/>
                  <a:pt x="1583" y="20807"/>
                </a:cubicBezTo>
                <a:close/>
                <a:moveTo>
                  <a:pt x="230709" y="19350"/>
                </a:moveTo>
                <a:lnTo>
                  <a:pt x="237613" y="19983"/>
                </a:lnTo>
                <a:lnTo>
                  <a:pt x="237106" y="28724"/>
                </a:lnTo>
                <a:lnTo>
                  <a:pt x="228017" y="28819"/>
                </a:lnTo>
                <a:lnTo>
                  <a:pt x="230709" y="19350"/>
                </a:lnTo>
                <a:close/>
                <a:moveTo>
                  <a:pt x="77273" y="22929"/>
                </a:moveTo>
                <a:lnTo>
                  <a:pt x="78476" y="25367"/>
                </a:lnTo>
                <a:lnTo>
                  <a:pt x="70654" y="28882"/>
                </a:lnTo>
                <a:lnTo>
                  <a:pt x="69514" y="26317"/>
                </a:lnTo>
                <a:lnTo>
                  <a:pt x="77273" y="22929"/>
                </a:lnTo>
                <a:close/>
                <a:moveTo>
                  <a:pt x="222950" y="18653"/>
                </a:moveTo>
                <a:lnTo>
                  <a:pt x="230234" y="19318"/>
                </a:lnTo>
                <a:lnTo>
                  <a:pt x="227542" y="28819"/>
                </a:lnTo>
                <a:lnTo>
                  <a:pt x="221462" y="28882"/>
                </a:lnTo>
                <a:lnTo>
                  <a:pt x="222950" y="18653"/>
                </a:lnTo>
                <a:close/>
                <a:moveTo>
                  <a:pt x="61406" y="22929"/>
                </a:moveTo>
                <a:lnTo>
                  <a:pt x="62768" y="26254"/>
                </a:lnTo>
                <a:lnTo>
                  <a:pt x="57131" y="28914"/>
                </a:lnTo>
                <a:lnTo>
                  <a:pt x="55674" y="25399"/>
                </a:lnTo>
                <a:lnTo>
                  <a:pt x="61406" y="22929"/>
                </a:lnTo>
                <a:close/>
                <a:moveTo>
                  <a:pt x="23151" y="24804"/>
                </a:moveTo>
                <a:lnTo>
                  <a:pt x="27774" y="25811"/>
                </a:lnTo>
                <a:lnTo>
                  <a:pt x="28154" y="28977"/>
                </a:lnTo>
                <a:lnTo>
                  <a:pt x="23752" y="28787"/>
                </a:lnTo>
                <a:cubicBezTo>
                  <a:pt x="23531" y="27397"/>
                  <a:pt x="23341" y="26100"/>
                  <a:pt x="23151" y="24804"/>
                </a:cubicBezTo>
                <a:close/>
                <a:moveTo>
                  <a:pt x="137285" y="14600"/>
                </a:moveTo>
                <a:lnTo>
                  <a:pt x="151473" y="20712"/>
                </a:lnTo>
                <a:lnTo>
                  <a:pt x="148623" y="28977"/>
                </a:lnTo>
                <a:lnTo>
                  <a:pt x="134024" y="22517"/>
                </a:lnTo>
                <a:cubicBezTo>
                  <a:pt x="135227" y="19572"/>
                  <a:pt x="136399" y="16753"/>
                  <a:pt x="137285" y="14600"/>
                </a:cubicBezTo>
                <a:close/>
                <a:moveTo>
                  <a:pt x="86742" y="25082"/>
                </a:moveTo>
                <a:lnTo>
                  <a:pt x="87407" y="26127"/>
                </a:lnTo>
                <a:lnTo>
                  <a:pt x="80915" y="29136"/>
                </a:lnTo>
                <a:lnTo>
                  <a:pt x="80281" y="27869"/>
                </a:lnTo>
                <a:lnTo>
                  <a:pt x="86742" y="25082"/>
                </a:lnTo>
                <a:close/>
                <a:moveTo>
                  <a:pt x="11908" y="22295"/>
                </a:moveTo>
                <a:lnTo>
                  <a:pt x="17481" y="23530"/>
                </a:lnTo>
                <a:lnTo>
                  <a:pt x="18241" y="28281"/>
                </a:lnTo>
                <a:lnTo>
                  <a:pt x="13111" y="29167"/>
                </a:lnTo>
                <a:lnTo>
                  <a:pt x="12889" y="27837"/>
                </a:lnTo>
                <a:lnTo>
                  <a:pt x="11908" y="22295"/>
                </a:lnTo>
                <a:close/>
                <a:moveTo>
                  <a:pt x="53806" y="22042"/>
                </a:moveTo>
                <a:lnTo>
                  <a:pt x="55738" y="26697"/>
                </a:lnTo>
                <a:lnTo>
                  <a:pt x="49974" y="29326"/>
                </a:lnTo>
                <a:lnTo>
                  <a:pt x="48010" y="25082"/>
                </a:lnTo>
                <a:lnTo>
                  <a:pt x="53806" y="22042"/>
                </a:lnTo>
                <a:close/>
                <a:moveTo>
                  <a:pt x="47599" y="25304"/>
                </a:moveTo>
                <a:lnTo>
                  <a:pt x="48517" y="27236"/>
                </a:lnTo>
                <a:lnTo>
                  <a:pt x="42785" y="29642"/>
                </a:lnTo>
                <a:lnTo>
                  <a:pt x="42215" y="28281"/>
                </a:lnTo>
                <a:lnTo>
                  <a:pt x="42152" y="28154"/>
                </a:lnTo>
                <a:lnTo>
                  <a:pt x="47599" y="25304"/>
                </a:lnTo>
                <a:close/>
                <a:moveTo>
                  <a:pt x="67709" y="24417"/>
                </a:moveTo>
                <a:lnTo>
                  <a:pt x="69514" y="28534"/>
                </a:lnTo>
                <a:lnTo>
                  <a:pt x="66727" y="29674"/>
                </a:lnTo>
                <a:lnTo>
                  <a:pt x="64985" y="25716"/>
                </a:lnTo>
                <a:lnTo>
                  <a:pt x="67709" y="24417"/>
                </a:lnTo>
                <a:close/>
                <a:moveTo>
                  <a:pt x="96527" y="25209"/>
                </a:moveTo>
                <a:lnTo>
                  <a:pt x="94532" y="30117"/>
                </a:lnTo>
                <a:lnTo>
                  <a:pt x="92790" y="27046"/>
                </a:lnTo>
                <a:lnTo>
                  <a:pt x="96527" y="25209"/>
                </a:lnTo>
                <a:close/>
                <a:moveTo>
                  <a:pt x="64573" y="25906"/>
                </a:moveTo>
                <a:lnTo>
                  <a:pt x="66283" y="29864"/>
                </a:lnTo>
                <a:lnTo>
                  <a:pt x="64985" y="30434"/>
                </a:lnTo>
                <a:lnTo>
                  <a:pt x="63370" y="26476"/>
                </a:lnTo>
                <a:lnTo>
                  <a:pt x="64573" y="25906"/>
                </a:lnTo>
                <a:close/>
                <a:moveTo>
                  <a:pt x="177125" y="23309"/>
                </a:moveTo>
                <a:lnTo>
                  <a:pt x="183364" y="27426"/>
                </a:lnTo>
                <a:lnTo>
                  <a:pt x="181717" y="30593"/>
                </a:lnTo>
                <a:lnTo>
                  <a:pt x="175257" y="27014"/>
                </a:lnTo>
                <a:lnTo>
                  <a:pt x="177125" y="23309"/>
                </a:lnTo>
                <a:close/>
                <a:moveTo>
                  <a:pt x="121546" y="13650"/>
                </a:moveTo>
                <a:lnTo>
                  <a:pt x="134847" y="19318"/>
                </a:lnTo>
                <a:cubicBezTo>
                  <a:pt x="133327" y="22992"/>
                  <a:pt x="131617" y="27172"/>
                  <a:pt x="130287" y="30624"/>
                </a:cubicBezTo>
                <a:lnTo>
                  <a:pt x="126360" y="28882"/>
                </a:lnTo>
                <a:lnTo>
                  <a:pt x="128735" y="24195"/>
                </a:lnTo>
                <a:cubicBezTo>
                  <a:pt x="128846" y="24040"/>
                  <a:pt x="128629" y="23868"/>
                  <a:pt x="128468" y="23868"/>
                </a:cubicBezTo>
                <a:cubicBezTo>
                  <a:pt x="128400" y="23868"/>
                  <a:pt x="128342" y="23899"/>
                  <a:pt x="128323" y="23974"/>
                </a:cubicBezTo>
                <a:lnTo>
                  <a:pt x="125980" y="28692"/>
                </a:lnTo>
                <a:lnTo>
                  <a:pt x="116669" y="24575"/>
                </a:lnTo>
                <a:cubicBezTo>
                  <a:pt x="118157" y="21219"/>
                  <a:pt x="119836" y="17450"/>
                  <a:pt x="121546" y="13650"/>
                </a:cubicBezTo>
                <a:close/>
                <a:moveTo>
                  <a:pt x="227416" y="29294"/>
                </a:moveTo>
                <a:lnTo>
                  <a:pt x="226941" y="30909"/>
                </a:lnTo>
                <a:lnTo>
                  <a:pt x="221145" y="30814"/>
                </a:lnTo>
                <a:lnTo>
                  <a:pt x="221399" y="29357"/>
                </a:lnTo>
                <a:lnTo>
                  <a:pt x="227416" y="29294"/>
                </a:lnTo>
                <a:close/>
                <a:moveTo>
                  <a:pt x="237075" y="29167"/>
                </a:moveTo>
                <a:lnTo>
                  <a:pt x="236948" y="31036"/>
                </a:lnTo>
                <a:lnTo>
                  <a:pt x="227416" y="30909"/>
                </a:lnTo>
                <a:lnTo>
                  <a:pt x="227891" y="29262"/>
                </a:lnTo>
                <a:lnTo>
                  <a:pt x="237075" y="29167"/>
                </a:lnTo>
                <a:close/>
                <a:moveTo>
                  <a:pt x="78698" y="25779"/>
                </a:moveTo>
                <a:lnTo>
                  <a:pt x="79648" y="27647"/>
                </a:lnTo>
                <a:lnTo>
                  <a:pt x="71635" y="31131"/>
                </a:lnTo>
                <a:lnTo>
                  <a:pt x="70844" y="29326"/>
                </a:lnTo>
                <a:lnTo>
                  <a:pt x="78698" y="25779"/>
                </a:lnTo>
                <a:close/>
                <a:moveTo>
                  <a:pt x="243123" y="29104"/>
                </a:moveTo>
                <a:lnTo>
                  <a:pt x="243123" y="29104"/>
                </a:lnTo>
                <a:cubicBezTo>
                  <a:pt x="243060" y="29706"/>
                  <a:pt x="242997" y="30402"/>
                  <a:pt x="242933" y="31131"/>
                </a:cubicBezTo>
                <a:lnTo>
                  <a:pt x="237423" y="31068"/>
                </a:lnTo>
                <a:lnTo>
                  <a:pt x="237518" y="29167"/>
                </a:lnTo>
                <a:lnTo>
                  <a:pt x="243123" y="29104"/>
                </a:lnTo>
                <a:close/>
                <a:moveTo>
                  <a:pt x="18305" y="28756"/>
                </a:moveTo>
                <a:lnTo>
                  <a:pt x="18590" y="30529"/>
                </a:lnTo>
                <a:lnTo>
                  <a:pt x="13523" y="31448"/>
                </a:lnTo>
                <a:lnTo>
                  <a:pt x="13206" y="29642"/>
                </a:lnTo>
                <a:lnTo>
                  <a:pt x="18305" y="28756"/>
                </a:lnTo>
                <a:close/>
                <a:moveTo>
                  <a:pt x="32619" y="26887"/>
                </a:moveTo>
                <a:lnTo>
                  <a:pt x="40125" y="28566"/>
                </a:lnTo>
                <a:lnTo>
                  <a:pt x="33316" y="31543"/>
                </a:lnTo>
                <a:lnTo>
                  <a:pt x="32366" y="28914"/>
                </a:lnTo>
                <a:lnTo>
                  <a:pt x="32619" y="26887"/>
                </a:lnTo>
                <a:close/>
                <a:moveTo>
                  <a:pt x="268522" y="28819"/>
                </a:moveTo>
                <a:lnTo>
                  <a:pt x="268459" y="31543"/>
                </a:lnTo>
                <a:lnTo>
                  <a:pt x="245245" y="31194"/>
                </a:lnTo>
                <a:lnTo>
                  <a:pt x="245435" y="29072"/>
                </a:lnTo>
                <a:lnTo>
                  <a:pt x="268522" y="28819"/>
                </a:lnTo>
                <a:close/>
                <a:moveTo>
                  <a:pt x="62926" y="26697"/>
                </a:moveTo>
                <a:lnTo>
                  <a:pt x="63972" y="29167"/>
                </a:lnTo>
                <a:lnTo>
                  <a:pt x="58271" y="31701"/>
                </a:lnTo>
                <a:lnTo>
                  <a:pt x="57289" y="29357"/>
                </a:lnTo>
                <a:lnTo>
                  <a:pt x="62926" y="26697"/>
                </a:lnTo>
                <a:close/>
                <a:moveTo>
                  <a:pt x="87660" y="26507"/>
                </a:moveTo>
                <a:lnTo>
                  <a:pt x="87913" y="26919"/>
                </a:lnTo>
                <a:lnTo>
                  <a:pt x="88863" y="28407"/>
                </a:lnTo>
                <a:lnTo>
                  <a:pt x="84905" y="30371"/>
                </a:lnTo>
                <a:lnTo>
                  <a:pt x="84810" y="30371"/>
                </a:lnTo>
                <a:cubicBezTo>
                  <a:pt x="84778" y="30402"/>
                  <a:pt x="84746" y="30434"/>
                  <a:pt x="84715" y="30466"/>
                </a:cubicBezTo>
                <a:lnTo>
                  <a:pt x="82213" y="31701"/>
                </a:lnTo>
                <a:lnTo>
                  <a:pt x="81136" y="29547"/>
                </a:lnTo>
                <a:lnTo>
                  <a:pt x="87660" y="26507"/>
                </a:lnTo>
                <a:close/>
                <a:moveTo>
                  <a:pt x="55896" y="27141"/>
                </a:moveTo>
                <a:lnTo>
                  <a:pt x="56719" y="29104"/>
                </a:lnTo>
                <a:lnTo>
                  <a:pt x="51114" y="31764"/>
                </a:lnTo>
                <a:lnTo>
                  <a:pt x="50164" y="29737"/>
                </a:lnTo>
                <a:lnTo>
                  <a:pt x="55896" y="27141"/>
                </a:lnTo>
                <a:close/>
                <a:moveTo>
                  <a:pt x="12509" y="28122"/>
                </a:moveTo>
                <a:lnTo>
                  <a:pt x="12731" y="29516"/>
                </a:lnTo>
                <a:lnTo>
                  <a:pt x="13079" y="31543"/>
                </a:lnTo>
                <a:lnTo>
                  <a:pt x="10799" y="31954"/>
                </a:lnTo>
                <a:lnTo>
                  <a:pt x="10007" y="28597"/>
                </a:lnTo>
                <a:lnTo>
                  <a:pt x="12509" y="28122"/>
                </a:lnTo>
                <a:close/>
                <a:moveTo>
                  <a:pt x="152297" y="21124"/>
                </a:moveTo>
                <a:lnTo>
                  <a:pt x="159105" y="24797"/>
                </a:lnTo>
                <a:lnTo>
                  <a:pt x="155559" y="32049"/>
                </a:lnTo>
                <a:lnTo>
                  <a:pt x="149478" y="29326"/>
                </a:lnTo>
                <a:lnTo>
                  <a:pt x="152297" y="21124"/>
                </a:lnTo>
                <a:close/>
                <a:moveTo>
                  <a:pt x="276851" y="28724"/>
                </a:moveTo>
                <a:lnTo>
                  <a:pt x="276724" y="32049"/>
                </a:lnTo>
                <a:lnTo>
                  <a:pt x="268934" y="31543"/>
                </a:lnTo>
                <a:lnTo>
                  <a:pt x="268997" y="28819"/>
                </a:lnTo>
                <a:lnTo>
                  <a:pt x="276851" y="28724"/>
                </a:lnTo>
                <a:close/>
                <a:moveTo>
                  <a:pt x="9532" y="28724"/>
                </a:moveTo>
                <a:lnTo>
                  <a:pt x="10324" y="32049"/>
                </a:lnTo>
                <a:lnTo>
                  <a:pt x="7917" y="32493"/>
                </a:lnTo>
                <a:cubicBezTo>
                  <a:pt x="7537" y="31321"/>
                  <a:pt x="7126" y="30212"/>
                  <a:pt x="6746" y="29262"/>
                </a:cubicBezTo>
                <a:lnTo>
                  <a:pt x="9532" y="28724"/>
                </a:lnTo>
                <a:close/>
                <a:moveTo>
                  <a:pt x="69672" y="28946"/>
                </a:moveTo>
                <a:lnTo>
                  <a:pt x="70780" y="31479"/>
                </a:lnTo>
                <a:lnTo>
                  <a:pt x="68025" y="32683"/>
                </a:lnTo>
                <a:lnTo>
                  <a:pt x="66885" y="30117"/>
                </a:lnTo>
                <a:lnTo>
                  <a:pt x="69672" y="28946"/>
                </a:lnTo>
                <a:close/>
                <a:moveTo>
                  <a:pt x="28249" y="25937"/>
                </a:moveTo>
                <a:lnTo>
                  <a:pt x="32144" y="26792"/>
                </a:lnTo>
                <a:lnTo>
                  <a:pt x="31891" y="28914"/>
                </a:lnTo>
                <a:cubicBezTo>
                  <a:pt x="31891" y="28946"/>
                  <a:pt x="31891" y="28977"/>
                  <a:pt x="31922" y="29009"/>
                </a:cubicBezTo>
                <a:lnTo>
                  <a:pt x="31891" y="29009"/>
                </a:lnTo>
                <a:lnTo>
                  <a:pt x="32873" y="31701"/>
                </a:lnTo>
                <a:lnTo>
                  <a:pt x="30244" y="32841"/>
                </a:lnTo>
                <a:lnTo>
                  <a:pt x="28629" y="29167"/>
                </a:lnTo>
                <a:lnTo>
                  <a:pt x="28249" y="25937"/>
                </a:lnTo>
                <a:close/>
                <a:moveTo>
                  <a:pt x="79869" y="28059"/>
                </a:moveTo>
                <a:lnTo>
                  <a:pt x="80598" y="29547"/>
                </a:lnTo>
                <a:lnTo>
                  <a:pt x="81801" y="31923"/>
                </a:lnTo>
                <a:lnTo>
                  <a:pt x="78919" y="33379"/>
                </a:lnTo>
                <a:lnTo>
                  <a:pt x="77209" y="29231"/>
                </a:lnTo>
                <a:lnTo>
                  <a:pt x="79869" y="28059"/>
                </a:lnTo>
                <a:close/>
                <a:moveTo>
                  <a:pt x="66473" y="30276"/>
                </a:moveTo>
                <a:lnTo>
                  <a:pt x="67614" y="32873"/>
                </a:lnTo>
                <a:lnTo>
                  <a:pt x="66220" y="33474"/>
                </a:lnTo>
                <a:lnTo>
                  <a:pt x="65143" y="30846"/>
                </a:lnTo>
                <a:lnTo>
                  <a:pt x="66473" y="30276"/>
                </a:lnTo>
                <a:close/>
                <a:moveTo>
                  <a:pt x="89117" y="28819"/>
                </a:moveTo>
                <a:lnTo>
                  <a:pt x="91555" y="32683"/>
                </a:lnTo>
                <a:lnTo>
                  <a:pt x="89560" y="33569"/>
                </a:lnTo>
                <a:lnTo>
                  <a:pt x="87438" y="29642"/>
                </a:lnTo>
                <a:lnTo>
                  <a:pt x="89117" y="28819"/>
                </a:lnTo>
                <a:close/>
                <a:moveTo>
                  <a:pt x="92379" y="27236"/>
                </a:moveTo>
                <a:lnTo>
                  <a:pt x="94311" y="30688"/>
                </a:lnTo>
                <a:lnTo>
                  <a:pt x="92949" y="34108"/>
                </a:lnTo>
                <a:lnTo>
                  <a:pt x="89529" y="28661"/>
                </a:lnTo>
                <a:lnTo>
                  <a:pt x="92379" y="27236"/>
                </a:lnTo>
                <a:close/>
                <a:moveTo>
                  <a:pt x="76798" y="29389"/>
                </a:moveTo>
                <a:lnTo>
                  <a:pt x="78539" y="33569"/>
                </a:lnTo>
                <a:lnTo>
                  <a:pt x="77874" y="33886"/>
                </a:lnTo>
                <a:lnTo>
                  <a:pt x="76354" y="34646"/>
                </a:lnTo>
                <a:lnTo>
                  <a:pt x="74486" y="30402"/>
                </a:lnTo>
                <a:lnTo>
                  <a:pt x="76798" y="29389"/>
                </a:lnTo>
                <a:close/>
                <a:moveTo>
                  <a:pt x="48707" y="27616"/>
                </a:moveTo>
                <a:lnTo>
                  <a:pt x="50702" y="31923"/>
                </a:lnTo>
                <a:lnTo>
                  <a:pt x="44875" y="34678"/>
                </a:lnTo>
                <a:cubicBezTo>
                  <a:pt x="44083" y="32809"/>
                  <a:pt x="43450" y="31194"/>
                  <a:pt x="42975" y="30054"/>
                </a:cubicBezTo>
                <a:lnTo>
                  <a:pt x="48707" y="27616"/>
                </a:lnTo>
                <a:close/>
                <a:moveTo>
                  <a:pt x="87027" y="29864"/>
                </a:moveTo>
                <a:lnTo>
                  <a:pt x="89148" y="33791"/>
                </a:lnTo>
                <a:lnTo>
                  <a:pt x="87058" y="34804"/>
                </a:lnTo>
                <a:lnTo>
                  <a:pt x="85222" y="30751"/>
                </a:lnTo>
                <a:lnTo>
                  <a:pt x="87027" y="29864"/>
                </a:lnTo>
                <a:close/>
                <a:moveTo>
                  <a:pt x="23815" y="29231"/>
                </a:moveTo>
                <a:lnTo>
                  <a:pt x="28249" y="29452"/>
                </a:lnTo>
                <a:lnTo>
                  <a:pt x="29832" y="32999"/>
                </a:lnTo>
                <a:lnTo>
                  <a:pt x="24765" y="35216"/>
                </a:lnTo>
                <a:cubicBezTo>
                  <a:pt x="24449" y="33221"/>
                  <a:pt x="24132" y="31194"/>
                  <a:pt x="23815" y="29231"/>
                </a:cubicBezTo>
                <a:close/>
                <a:moveTo>
                  <a:pt x="175035" y="27362"/>
                </a:moveTo>
                <a:lnTo>
                  <a:pt x="181527" y="30973"/>
                </a:lnTo>
                <a:lnTo>
                  <a:pt x="179310" y="35280"/>
                </a:lnTo>
                <a:lnTo>
                  <a:pt x="172850" y="31701"/>
                </a:lnTo>
                <a:lnTo>
                  <a:pt x="175035" y="27362"/>
                </a:lnTo>
                <a:close/>
                <a:moveTo>
                  <a:pt x="74074" y="30593"/>
                </a:moveTo>
                <a:lnTo>
                  <a:pt x="75942" y="34868"/>
                </a:lnTo>
                <a:lnTo>
                  <a:pt x="73757" y="35945"/>
                </a:lnTo>
                <a:lnTo>
                  <a:pt x="71825" y="31543"/>
                </a:lnTo>
                <a:lnTo>
                  <a:pt x="74074" y="30593"/>
                </a:lnTo>
                <a:close/>
                <a:moveTo>
                  <a:pt x="84810" y="30973"/>
                </a:moveTo>
                <a:lnTo>
                  <a:pt x="86615" y="34963"/>
                </a:lnTo>
                <a:lnTo>
                  <a:pt x="84366" y="36008"/>
                </a:lnTo>
                <a:lnTo>
                  <a:pt x="83480" y="34203"/>
                </a:lnTo>
                <a:lnTo>
                  <a:pt x="82435" y="32144"/>
                </a:lnTo>
                <a:lnTo>
                  <a:pt x="84810" y="30973"/>
                </a:lnTo>
                <a:close/>
                <a:moveTo>
                  <a:pt x="103906" y="18337"/>
                </a:moveTo>
                <a:lnTo>
                  <a:pt x="108942" y="19635"/>
                </a:lnTo>
                <a:lnTo>
                  <a:pt x="109290" y="21662"/>
                </a:lnTo>
                <a:cubicBezTo>
                  <a:pt x="109290" y="21725"/>
                  <a:pt x="109353" y="21789"/>
                  <a:pt x="109417" y="21820"/>
                </a:cubicBezTo>
                <a:lnTo>
                  <a:pt x="115655" y="24575"/>
                </a:lnTo>
                <a:cubicBezTo>
                  <a:pt x="113217" y="30117"/>
                  <a:pt x="111380" y="34551"/>
                  <a:pt x="111158" y="35501"/>
                </a:cubicBezTo>
                <a:cubicBezTo>
                  <a:pt x="111158" y="35596"/>
                  <a:pt x="111127" y="35723"/>
                  <a:pt x="111095" y="35850"/>
                </a:cubicBezTo>
                <a:lnTo>
                  <a:pt x="104540" y="35058"/>
                </a:lnTo>
                <a:lnTo>
                  <a:pt x="104413" y="35058"/>
                </a:lnTo>
                <a:lnTo>
                  <a:pt x="102703" y="36040"/>
                </a:lnTo>
                <a:lnTo>
                  <a:pt x="101974" y="31954"/>
                </a:lnTo>
                <a:cubicBezTo>
                  <a:pt x="102069" y="31099"/>
                  <a:pt x="103653" y="20268"/>
                  <a:pt x="103906" y="18337"/>
                </a:cubicBezTo>
                <a:close/>
                <a:moveTo>
                  <a:pt x="82023" y="32366"/>
                </a:moveTo>
                <a:lnTo>
                  <a:pt x="82941" y="34203"/>
                </a:lnTo>
                <a:lnTo>
                  <a:pt x="79046" y="36103"/>
                </a:lnTo>
                <a:lnTo>
                  <a:pt x="78254" y="34234"/>
                </a:lnTo>
                <a:lnTo>
                  <a:pt x="82023" y="32366"/>
                </a:lnTo>
                <a:close/>
                <a:moveTo>
                  <a:pt x="17956" y="23625"/>
                </a:moveTo>
                <a:lnTo>
                  <a:pt x="20743" y="24259"/>
                </a:lnTo>
                <a:cubicBezTo>
                  <a:pt x="21282" y="27806"/>
                  <a:pt x="21915" y="31954"/>
                  <a:pt x="22580" y="35976"/>
                </a:cubicBezTo>
                <a:lnTo>
                  <a:pt x="19952" y="36388"/>
                </a:lnTo>
                <a:lnTo>
                  <a:pt x="19065" y="30688"/>
                </a:lnTo>
                <a:lnTo>
                  <a:pt x="17956" y="23625"/>
                </a:lnTo>
                <a:close/>
                <a:moveTo>
                  <a:pt x="181971" y="15138"/>
                </a:moveTo>
                <a:lnTo>
                  <a:pt x="201542" y="26697"/>
                </a:lnTo>
                <a:lnTo>
                  <a:pt x="198660" y="36388"/>
                </a:lnTo>
                <a:lnTo>
                  <a:pt x="184536" y="27077"/>
                </a:lnTo>
                <a:cubicBezTo>
                  <a:pt x="182667" y="25019"/>
                  <a:pt x="179754" y="22010"/>
                  <a:pt x="178582" y="20807"/>
                </a:cubicBezTo>
                <a:lnTo>
                  <a:pt x="181971" y="15138"/>
                </a:lnTo>
                <a:close/>
                <a:moveTo>
                  <a:pt x="18653" y="30973"/>
                </a:moveTo>
                <a:lnTo>
                  <a:pt x="19508" y="36420"/>
                </a:lnTo>
                <a:lnTo>
                  <a:pt x="14536" y="37180"/>
                </a:lnTo>
                <a:lnTo>
                  <a:pt x="13618" y="31923"/>
                </a:lnTo>
                <a:lnTo>
                  <a:pt x="18653" y="30973"/>
                </a:lnTo>
                <a:close/>
                <a:moveTo>
                  <a:pt x="133865" y="22929"/>
                </a:moveTo>
                <a:lnTo>
                  <a:pt x="148465" y="29421"/>
                </a:lnTo>
                <a:lnTo>
                  <a:pt x="145709" y="37465"/>
                </a:lnTo>
                <a:lnTo>
                  <a:pt x="130698" y="30814"/>
                </a:lnTo>
                <a:cubicBezTo>
                  <a:pt x="131648" y="28439"/>
                  <a:pt x="132757" y="25652"/>
                  <a:pt x="133865" y="22929"/>
                </a:cubicBezTo>
                <a:close/>
                <a:moveTo>
                  <a:pt x="158567" y="33854"/>
                </a:moveTo>
                <a:lnTo>
                  <a:pt x="160277" y="34614"/>
                </a:lnTo>
                <a:lnTo>
                  <a:pt x="158947" y="37528"/>
                </a:lnTo>
                <a:lnTo>
                  <a:pt x="157079" y="36641"/>
                </a:lnTo>
                <a:lnTo>
                  <a:pt x="158567" y="33854"/>
                </a:lnTo>
                <a:close/>
                <a:moveTo>
                  <a:pt x="83163" y="34614"/>
                </a:moveTo>
                <a:lnTo>
                  <a:pt x="83955" y="36198"/>
                </a:lnTo>
                <a:lnTo>
                  <a:pt x="79806" y="37876"/>
                </a:lnTo>
                <a:lnTo>
                  <a:pt x="79204" y="36515"/>
                </a:lnTo>
                <a:lnTo>
                  <a:pt x="79236" y="36515"/>
                </a:lnTo>
                <a:lnTo>
                  <a:pt x="83163" y="34614"/>
                </a:lnTo>
                <a:close/>
                <a:moveTo>
                  <a:pt x="161671" y="20553"/>
                </a:moveTo>
                <a:lnTo>
                  <a:pt x="174845" y="25779"/>
                </a:lnTo>
                <a:lnTo>
                  <a:pt x="168701" y="37876"/>
                </a:lnTo>
                <a:lnTo>
                  <a:pt x="155970" y="32239"/>
                </a:lnTo>
                <a:lnTo>
                  <a:pt x="161671" y="20553"/>
                </a:lnTo>
                <a:close/>
                <a:moveTo>
                  <a:pt x="13174" y="32018"/>
                </a:moveTo>
                <a:lnTo>
                  <a:pt x="14093" y="37243"/>
                </a:lnTo>
                <a:lnTo>
                  <a:pt x="9627" y="37908"/>
                </a:lnTo>
                <a:cubicBezTo>
                  <a:pt x="9121" y="36135"/>
                  <a:pt x="8582" y="34456"/>
                  <a:pt x="8076" y="32936"/>
                </a:cubicBezTo>
                <a:lnTo>
                  <a:pt x="13174" y="32018"/>
                </a:lnTo>
                <a:close/>
                <a:moveTo>
                  <a:pt x="183744" y="27679"/>
                </a:moveTo>
                <a:lnTo>
                  <a:pt x="185327" y="28724"/>
                </a:lnTo>
                <a:cubicBezTo>
                  <a:pt x="185454" y="28851"/>
                  <a:pt x="185581" y="29009"/>
                  <a:pt x="185676" y="29199"/>
                </a:cubicBezTo>
                <a:cubicBezTo>
                  <a:pt x="185771" y="29452"/>
                  <a:pt x="186626" y="32303"/>
                  <a:pt x="187703" y="36071"/>
                </a:cubicBezTo>
                <a:lnTo>
                  <a:pt x="183617" y="38003"/>
                </a:lnTo>
                <a:lnTo>
                  <a:pt x="181052" y="32873"/>
                </a:lnTo>
                <a:lnTo>
                  <a:pt x="182034" y="31004"/>
                </a:lnTo>
                <a:lnTo>
                  <a:pt x="183744" y="27679"/>
                </a:lnTo>
                <a:close/>
                <a:moveTo>
                  <a:pt x="91809" y="33063"/>
                </a:moveTo>
                <a:lnTo>
                  <a:pt x="94532" y="37401"/>
                </a:lnTo>
                <a:lnTo>
                  <a:pt x="91999" y="38098"/>
                </a:lnTo>
                <a:lnTo>
                  <a:pt x="89782" y="34013"/>
                </a:lnTo>
                <a:lnTo>
                  <a:pt x="91809" y="33063"/>
                </a:lnTo>
                <a:close/>
                <a:moveTo>
                  <a:pt x="70970" y="31923"/>
                </a:moveTo>
                <a:lnTo>
                  <a:pt x="72902" y="36293"/>
                </a:lnTo>
                <a:lnTo>
                  <a:pt x="68120" y="38130"/>
                </a:lnTo>
                <a:lnTo>
                  <a:pt x="66378" y="33886"/>
                </a:lnTo>
                <a:lnTo>
                  <a:pt x="67994" y="33221"/>
                </a:lnTo>
                <a:lnTo>
                  <a:pt x="70970" y="31923"/>
                </a:lnTo>
                <a:close/>
                <a:moveTo>
                  <a:pt x="149320" y="29769"/>
                </a:moveTo>
                <a:lnTo>
                  <a:pt x="155368" y="32461"/>
                </a:lnTo>
                <a:lnTo>
                  <a:pt x="152360" y="38605"/>
                </a:lnTo>
                <a:lnTo>
                  <a:pt x="146564" y="37718"/>
                </a:lnTo>
                <a:lnTo>
                  <a:pt x="149320" y="29769"/>
                </a:lnTo>
                <a:close/>
                <a:moveTo>
                  <a:pt x="64130" y="29579"/>
                </a:moveTo>
                <a:lnTo>
                  <a:pt x="64637" y="30814"/>
                </a:lnTo>
                <a:lnTo>
                  <a:pt x="67012" y="36578"/>
                </a:lnTo>
                <a:lnTo>
                  <a:pt x="61153" y="38731"/>
                </a:lnTo>
                <a:lnTo>
                  <a:pt x="58429" y="32113"/>
                </a:lnTo>
                <a:lnTo>
                  <a:pt x="64130" y="29579"/>
                </a:lnTo>
                <a:close/>
                <a:moveTo>
                  <a:pt x="89370" y="34203"/>
                </a:moveTo>
                <a:lnTo>
                  <a:pt x="91524" y="38161"/>
                </a:lnTo>
                <a:lnTo>
                  <a:pt x="88895" y="38858"/>
                </a:lnTo>
                <a:lnTo>
                  <a:pt x="87248" y="35185"/>
                </a:lnTo>
                <a:lnTo>
                  <a:pt x="89370" y="34203"/>
                </a:lnTo>
                <a:close/>
                <a:moveTo>
                  <a:pt x="56878" y="29547"/>
                </a:moveTo>
                <a:lnTo>
                  <a:pt x="59918" y="36926"/>
                </a:lnTo>
                <a:lnTo>
                  <a:pt x="54503" y="39048"/>
                </a:lnTo>
                <a:lnTo>
                  <a:pt x="51304" y="32176"/>
                </a:lnTo>
                <a:lnTo>
                  <a:pt x="56878" y="29547"/>
                </a:lnTo>
                <a:close/>
                <a:moveTo>
                  <a:pt x="180799" y="33348"/>
                </a:moveTo>
                <a:lnTo>
                  <a:pt x="183237" y="38193"/>
                </a:lnTo>
                <a:lnTo>
                  <a:pt x="181242" y="39143"/>
                </a:lnTo>
                <a:lnTo>
                  <a:pt x="179659" y="35596"/>
                </a:lnTo>
                <a:lnTo>
                  <a:pt x="180799" y="33348"/>
                </a:lnTo>
                <a:close/>
                <a:moveTo>
                  <a:pt x="102925" y="21979"/>
                </a:moveTo>
                <a:cubicBezTo>
                  <a:pt x="102323" y="26064"/>
                  <a:pt x="101499" y="31828"/>
                  <a:pt x="101468" y="31923"/>
                </a:cubicBezTo>
                <a:cubicBezTo>
                  <a:pt x="101468" y="31954"/>
                  <a:pt x="101468" y="31986"/>
                  <a:pt x="101468" y="31986"/>
                </a:cubicBezTo>
                <a:lnTo>
                  <a:pt x="102259" y="36325"/>
                </a:lnTo>
                <a:lnTo>
                  <a:pt x="96781" y="39460"/>
                </a:lnTo>
                <a:lnTo>
                  <a:pt x="95039" y="37401"/>
                </a:lnTo>
                <a:lnTo>
                  <a:pt x="93265" y="34551"/>
                </a:lnTo>
                <a:lnTo>
                  <a:pt x="97161" y="24765"/>
                </a:lnTo>
                <a:lnTo>
                  <a:pt x="97161" y="24734"/>
                </a:lnTo>
                <a:lnTo>
                  <a:pt x="97161" y="24702"/>
                </a:lnTo>
                <a:lnTo>
                  <a:pt x="97161" y="24670"/>
                </a:lnTo>
                <a:lnTo>
                  <a:pt x="96622" y="22327"/>
                </a:lnTo>
                <a:lnTo>
                  <a:pt x="102925" y="21979"/>
                </a:lnTo>
                <a:close/>
                <a:moveTo>
                  <a:pt x="160689" y="34804"/>
                </a:moveTo>
                <a:lnTo>
                  <a:pt x="164679" y="36578"/>
                </a:lnTo>
                <a:lnTo>
                  <a:pt x="163222" y="39555"/>
                </a:lnTo>
                <a:lnTo>
                  <a:pt x="159359" y="37686"/>
                </a:lnTo>
                <a:lnTo>
                  <a:pt x="160689" y="34804"/>
                </a:lnTo>
                <a:close/>
                <a:moveTo>
                  <a:pt x="202429" y="26982"/>
                </a:moveTo>
                <a:lnTo>
                  <a:pt x="220448" y="29516"/>
                </a:lnTo>
                <a:lnTo>
                  <a:pt x="218770" y="39555"/>
                </a:lnTo>
                <a:lnTo>
                  <a:pt x="199610" y="36990"/>
                </a:lnTo>
                <a:lnTo>
                  <a:pt x="199452" y="36895"/>
                </a:lnTo>
                <a:lnTo>
                  <a:pt x="202429" y="26982"/>
                </a:lnTo>
                <a:close/>
                <a:moveTo>
                  <a:pt x="86837" y="35375"/>
                </a:moveTo>
                <a:lnTo>
                  <a:pt x="88483" y="38985"/>
                </a:lnTo>
                <a:lnTo>
                  <a:pt x="86172" y="39586"/>
                </a:lnTo>
                <a:lnTo>
                  <a:pt x="84588" y="36420"/>
                </a:lnTo>
                <a:lnTo>
                  <a:pt x="86837" y="35375"/>
                </a:lnTo>
                <a:close/>
                <a:moveTo>
                  <a:pt x="84145" y="36610"/>
                </a:moveTo>
                <a:lnTo>
                  <a:pt x="85665" y="39618"/>
                </a:lnTo>
                <a:lnTo>
                  <a:pt x="80598" y="39745"/>
                </a:lnTo>
                <a:cubicBezTo>
                  <a:pt x="80598" y="39713"/>
                  <a:pt x="80598" y="39681"/>
                  <a:pt x="80598" y="39681"/>
                </a:cubicBezTo>
                <a:lnTo>
                  <a:pt x="79996" y="38320"/>
                </a:lnTo>
                <a:lnTo>
                  <a:pt x="84145" y="36610"/>
                </a:lnTo>
                <a:close/>
                <a:moveTo>
                  <a:pt x="77811" y="34424"/>
                </a:moveTo>
                <a:lnTo>
                  <a:pt x="80059" y="39745"/>
                </a:lnTo>
                <a:lnTo>
                  <a:pt x="75277" y="39840"/>
                </a:lnTo>
                <a:cubicBezTo>
                  <a:pt x="75182" y="39428"/>
                  <a:pt x="75151" y="39175"/>
                  <a:pt x="75151" y="39143"/>
                </a:cubicBezTo>
                <a:cubicBezTo>
                  <a:pt x="75151" y="39111"/>
                  <a:pt x="75119" y="39080"/>
                  <a:pt x="75119" y="39048"/>
                </a:cubicBezTo>
                <a:lnTo>
                  <a:pt x="73916" y="36356"/>
                </a:lnTo>
                <a:lnTo>
                  <a:pt x="77811" y="34424"/>
                </a:lnTo>
                <a:close/>
                <a:moveTo>
                  <a:pt x="221050" y="31258"/>
                </a:moveTo>
                <a:lnTo>
                  <a:pt x="237170" y="31511"/>
                </a:lnTo>
                <a:lnTo>
                  <a:pt x="242870" y="31606"/>
                </a:lnTo>
                <a:cubicBezTo>
                  <a:pt x="242648" y="33854"/>
                  <a:pt x="242363" y="36673"/>
                  <a:pt x="242047" y="39840"/>
                </a:cubicBezTo>
                <a:lnTo>
                  <a:pt x="219657" y="39808"/>
                </a:lnTo>
                <a:lnTo>
                  <a:pt x="221050" y="31258"/>
                </a:lnTo>
                <a:close/>
                <a:moveTo>
                  <a:pt x="73092" y="36705"/>
                </a:moveTo>
                <a:lnTo>
                  <a:pt x="74264" y="39365"/>
                </a:lnTo>
                <a:lnTo>
                  <a:pt x="74327" y="39871"/>
                </a:lnTo>
                <a:lnTo>
                  <a:pt x="68880" y="39967"/>
                </a:lnTo>
                <a:lnTo>
                  <a:pt x="68310" y="38541"/>
                </a:lnTo>
                <a:lnTo>
                  <a:pt x="73092" y="36705"/>
                </a:lnTo>
                <a:close/>
                <a:moveTo>
                  <a:pt x="116511" y="24987"/>
                </a:moveTo>
                <a:lnTo>
                  <a:pt x="125758" y="29104"/>
                </a:lnTo>
                <a:lnTo>
                  <a:pt x="120247" y="40062"/>
                </a:lnTo>
                <a:lnTo>
                  <a:pt x="111982" y="36135"/>
                </a:lnTo>
                <a:cubicBezTo>
                  <a:pt x="112014" y="35976"/>
                  <a:pt x="112045" y="35818"/>
                  <a:pt x="112077" y="35723"/>
                </a:cubicBezTo>
                <a:cubicBezTo>
                  <a:pt x="112235" y="34836"/>
                  <a:pt x="114040" y="30561"/>
                  <a:pt x="116511" y="24987"/>
                </a:cubicBezTo>
                <a:close/>
                <a:moveTo>
                  <a:pt x="50892" y="32366"/>
                </a:moveTo>
                <a:lnTo>
                  <a:pt x="53267" y="37433"/>
                </a:lnTo>
                <a:lnTo>
                  <a:pt x="47155" y="40093"/>
                </a:lnTo>
                <a:cubicBezTo>
                  <a:pt x="46427" y="38383"/>
                  <a:pt x="45730" y="36673"/>
                  <a:pt x="45065" y="35121"/>
                </a:cubicBezTo>
                <a:lnTo>
                  <a:pt x="50892" y="32366"/>
                </a:lnTo>
                <a:close/>
                <a:moveTo>
                  <a:pt x="67170" y="37021"/>
                </a:moveTo>
                <a:lnTo>
                  <a:pt x="68405" y="39998"/>
                </a:lnTo>
                <a:lnTo>
                  <a:pt x="61945" y="40442"/>
                </a:lnTo>
                <a:lnTo>
                  <a:pt x="61723" y="40157"/>
                </a:lnTo>
                <a:lnTo>
                  <a:pt x="61311" y="39143"/>
                </a:lnTo>
                <a:lnTo>
                  <a:pt x="67170" y="37021"/>
                </a:lnTo>
                <a:close/>
                <a:moveTo>
                  <a:pt x="104888" y="35596"/>
                </a:moveTo>
                <a:lnTo>
                  <a:pt x="111000" y="36293"/>
                </a:lnTo>
                <a:cubicBezTo>
                  <a:pt x="110778" y="37180"/>
                  <a:pt x="110493" y="38478"/>
                  <a:pt x="110113" y="39967"/>
                </a:cubicBezTo>
                <a:lnTo>
                  <a:pt x="107200" y="40853"/>
                </a:lnTo>
                <a:lnTo>
                  <a:pt x="104888" y="35596"/>
                </a:lnTo>
                <a:close/>
                <a:moveTo>
                  <a:pt x="60076" y="37338"/>
                </a:moveTo>
                <a:lnTo>
                  <a:pt x="61311" y="40378"/>
                </a:lnTo>
                <a:cubicBezTo>
                  <a:pt x="61311" y="40378"/>
                  <a:pt x="61343" y="40410"/>
                  <a:pt x="61343" y="40410"/>
                </a:cubicBezTo>
                <a:lnTo>
                  <a:pt x="61375" y="40473"/>
                </a:lnTo>
                <a:lnTo>
                  <a:pt x="55358" y="40885"/>
                </a:lnTo>
                <a:lnTo>
                  <a:pt x="54693" y="39460"/>
                </a:lnTo>
                <a:lnTo>
                  <a:pt x="60076" y="37338"/>
                </a:lnTo>
                <a:close/>
                <a:moveTo>
                  <a:pt x="155812" y="32651"/>
                </a:moveTo>
                <a:lnTo>
                  <a:pt x="158155" y="33696"/>
                </a:lnTo>
                <a:lnTo>
                  <a:pt x="156572" y="36641"/>
                </a:lnTo>
                <a:cubicBezTo>
                  <a:pt x="156540" y="36673"/>
                  <a:pt x="156540" y="36736"/>
                  <a:pt x="156572" y="36800"/>
                </a:cubicBezTo>
                <a:cubicBezTo>
                  <a:pt x="156572" y="36863"/>
                  <a:pt x="156635" y="36926"/>
                  <a:pt x="156699" y="36958"/>
                </a:cubicBezTo>
                <a:lnTo>
                  <a:pt x="158789" y="37940"/>
                </a:lnTo>
                <a:lnTo>
                  <a:pt x="157332" y="41107"/>
                </a:lnTo>
                <a:lnTo>
                  <a:pt x="152803" y="38763"/>
                </a:lnTo>
                <a:lnTo>
                  <a:pt x="155812" y="32651"/>
                </a:lnTo>
                <a:close/>
                <a:moveTo>
                  <a:pt x="186183" y="29262"/>
                </a:moveTo>
                <a:lnTo>
                  <a:pt x="198185" y="37180"/>
                </a:lnTo>
                <a:lnTo>
                  <a:pt x="189698" y="41170"/>
                </a:lnTo>
                <a:cubicBezTo>
                  <a:pt x="188114" y="35691"/>
                  <a:pt x="186531" y="30402"/>
                  <a:pt x="186183" y="29262"/>
                </a:cubicBezTo>
                <a:close/>
                <a:moveTo>
                  <a:pt x="104445" y="35628"/>
                </a:moveTo>
                <a:lnTo>
                  <a:pt x="106756" y="40980"/>
                </a:lnTo>
                <a:lnTo>
                  <a:pt x="105743" y="41265"/>
                </a:lnTo>
                <a:lnTo>
                  <a:pt x="102861" y="36515"/>
                </a:lnTo>
                <a:lnTo>
                  <a:pt x="104445" y="35628"/>
                </a:lnTo>
                <a:close/>
                <a:moveTo>
                  <a:pt x="179405" y="36135"/>
                </a:moveTo>
                <a:lnTo>
                  <a:pt x="180862" y="39333"/>
                </a:lnTo>
                <a:lnTo>
                  <a:pt x="176713" y="41328"/>
                </a:lnTo>
                <a:lnTo>
                  <a:pt x="179405" y="36135"/>
                </a:lnTo>
                <a:close/>
                <a:moveTo>
                  <a:pt x="53426" y="37845"/>
                </a:moveTo>
                <a:lnTo>
                  <a:pt x="54883" y="40917"/>
                </a:lnTo>
                <a:lnTo>
                  <a:pt x="47694" y="41392"/>
                </a:lnTo>
                <a:cubicBezTo>
                  <a:pt x="47567" y="41107"/>
                  <a:pt x="47440" y="40790"/>
                  <a:pt x="47314" y="40505"/>
                </a:cubicBezTo>
                <a:lnTo>
                  <a:pt x="53426" y="37845"/>
                </a:lnTo>
                <a:close/>
                <a:moveTo>
                  <a:pt x="172660" y="32144"/>
                </a:moveTo>
                <a:lnTo>
                  <a:pt x="179120" y="35691"/>
                </a:lnTo>
                <a:lnTo>
                  <a:pt x="176112" y="41518"/>
                </a:lnTo>
                <a:lnTo>
                  <a:pt x="169556" y="38256"/>
                </a:lnTo>
                <a:lnTo>
                  <a:pt x="172660" y="32144"/>
                </a:lnTo>
                <a:close/>
                <a:moveTo>
                  <a:pt x="40885" y="28756"/>
                </a:moveTo>
                <a:lnTo>
                  <a:pt x="41455" y="28882"/>
                </a:lnTo>
                <a:cubicBezTo>
                  <a:pt x="41962" y="30117"/>
                  <a:pt x="44337" y="35818"/>
                  <a:pt x="46744" y="41455"/>
                </a:cubicBezTo>
                <a:lnTo>
                  <a:pt x="42817" y="41708"/>
                </a:lnTo>
                <a:lnTo>
                  <a:pt x="38225" y="29896"/>
                </a:lnTo>
                <a:lnTo>
                  <a:pt x="40885" y="28756"/>
                </a:lnTo>
                <a:close/>
                <a:moveTo>
                  <a:pt x="165091" y="36768"/>
                </a:moveTo>
                <a:lnTo>
                  <a:pt x="168543" y="38288"/>
                </a:lnTo>
                <a:lnTo>
                  <a:pt x="167909" y="41708"/>
                </a:lnTo>
                <a:lnTo>
                  <a:pt x="163666" y="39713"/>
                </a:lnTo>
                <a:lnTo>
                  <a:pt x="165091" y="36768"/>
                </a:lnTo>
                <a:close/>
                <a:moveTo>
                  <a:pt x="199515" y="37908"/>
                </a:moveTo>
                <a:lnTo>
                  <a:pt x="203791" y="38478"/>
                </a:lnTo>
                <a:lnTo>
                  <a:pt x="204994" y="42025"/>
                </a:lnTo>
                <a:lnTo>
                  <a:pt x="201162" y="41740"/>
                </a:lnTo>
                <a:lnTo>
                  <a:pt x="199515" y="37908"/>
                </a:lnTo>
                <a:close/>
                <a:moveTo>
                  <a:pt x="19572" y="36895"/>
                </a:moveTo>
                <a:lnTo>
                  <a:pt x="20268" y="41233"/>
                </a:lnTo>
                <a:lnTo>
                  <a:pt x="15423" y="42057"/>
                </a:lnTo>
                <a:lnTo>
                  <a:pt x="14631" y="37623"/>
                </a:lnTo>
                <a:lnTo>
                  <a:pt x="19572" y="36895"/>
                </a:lnTo>
                <a:close/>
                <a:moveTo>
                  <a:pt x="37813" y="30086"/>
                </a:moveTo>
                <a:lnTo>
                  <a:pt x="42342" y="41772"/>
                </a:lnTo>
                <a:lnTo>
                  <a:pt x="34456" y="42310"/>
                </a:lnTo>
                <a:lnTo>
                  <a:pt x="30466" y="33253"/>
                </a:lnTo>
                <a:lnTo>
                  <a:pt x="37813" y="30086"/>
                </a:lnTo>
                <a:close/>
                <a:moveTo>
                  <a:pt x="82910" y="40125"/>
                </a:moveTo>
                <a:lnTo>
                  <a:pt x="83005" y="42753"/>
                </a:lnTo>
                <a:lnTo>
                  <a:pt x="75784" y="42753"/>
                </a:lnTo>
                <a:cubicBezTo>
                  <a:pt x="75626" y="41740"/>
                  <a:pt x="75467" y="40917"/>
                  <a:pt x="75341" y="40283"/>
                </a:cubicBezTo>
                <a:lnTo>
                  <a:pt x="82910" y="40125"/>
                </a:lnTo>
                <a:close/>
                <a:moveTo>
                  <a:pt x="14188" y="37686"/>
                </a:moveTo>
                <a:lnTo>
                  <a:pt x="14980" y="42152"/>
                </a:lnTo>
                <a:lnTo>
                  <a:pt x="11053" y="42817"/>
                </a:lnTo>
                <a:cubicBezTo>
                  <a:pt x="10641" y="41297"/>
                  <a:pt x="10197" y="39808"/>
                  <a:pt x="9754" y="38351"/>
                </a:cubicBezTo>
                <a:lnTo>
                  <a:pt x="14188" y="37686"/>
                </a:lnTo>
                <a:close/>
                <a:moveTo>
                  <a:pt x="30022" y="33443"/>
                </a:moveTo>
                <a:lnTo>
                  <a:pt x="33949" y="42310"/>
                </a:lnTo>
                <a:lnTo>
                  <a:pt x="26000" y="42880"/>
                </a:lnTo>
                <a:cubicBezTo>
                  <a:pt x="25652" y="40600"/>
                  <a:pt x="25240" y="38161"/>
                  <a:pt x="24860" y="35691"/>
                </a:cubicBezTo>
                <a:lnTo>
                  <a:pt x="30022" y="33443"/>
                </a:lnTo>
                <a:close/>
                <a:moveTo>
                  <a:pt x="187861" y="36515"/>
                </a:moveTo>
                <a:cubicBezTo>
                  <a:pt x="188304" y="38035"/>
                  <a:pt x="188779" y="39713"/>
                  <a:pt x="189286" y="41392"/>
                </a:cubicBezTo>
                <a:lnTo>
                  <a:pt x="186087" y="42880"/>
                </a:lnTo>
                <a:lnTo>
                  <a:pt x="183839" y="38415"/>
                </a:lnTo>
                <a:lnTo>
                  <a:pt x="187861" y="36515"/>
                </a:lnTo>
                <a:close/>
                <a:moveTo>
                  <a:pt x="102449" y="36768"/>
                </a:moveTo>
                <a:lnTo>
                  <a:pt x="105331" y="41487"/>
                </a:lnTo>
                <a:lnTo>
                  <a:pt x="103115" y="42975"/>
                </a:lnTo>
                <a:lnTo>
                  <a:pt x="100043" y="38161"/>
                </a:lnTo>
                <a:lnTo>
                  <a:pt x="102449" y="36768"/>
                </a:lnTo>
                <a:close/>
                <a:moveTo>
                  <a:pt x="204297" y="38541"/>
                </a:moveTo>
                <a:lnTo>
                  <a:pt x="218548" y="40473"/>
                </a:lnTo>
                <a:lnTo>
                  <a:pt x="217757" y="42975"/>
                </a:lnTo>
                <a:lnTo>
                  <a:pt x="205469" y="42057"/>
                </a:lnTo>
                <a:lnTo>
                  <a:pt x="204297" y="38541"/>
                </a:lnTo>
                <a:close/>
                <a:moveTo>
                  <a:pt x="159169" y="38130"/>
                </a:moveTo>
                <a:lnTo>
                  <a:pt x="163032" y="39967"/>
                </a:lnTo>
                <a:lnTo>
                  <a:pt x="161449" y="43228"/>
                </a:lnTo>
                <a:lnTo>
                  <a:pt x="157712" y="41297"/>
                </a:lnTo>
                <a:lnTo>
                  <a:pt x="159169" y="38130"/>
                </a:lnTo>
                <a:close/>
                <a:moveTo>
                  <a:pt x="126170" y="29294"/>
                </a:moveTo>
                <a:lnTo>
                  <a:pt x="130128" y="31036"/>
                </a:lnTo>
                <a:cubicBezTo>
                  <a:pt x="128893" y="34139"/>
                  <a:pt x="128006" y="36546"/>
                  <a:pt x="127911" y="37211"/>
                </a:cubicBezTo>
                <a:cubicBezTo>
                  <a:pt x="127595" y="39143"/>
                  <a:pt x="127595" y="42437"/>
                  <a:pt x="127626" y="43577"/>
                </a:cubicBezTo>
                <a:lnTo>
                  <a:pt x="120659" y="40252"/>
                </a:lnTo>
                <a:lnTo>
                  <a:pt x="126170" y="29294"/>
                </a:lnTo>
                <a:close/>
                <a:moveTo>
                  <a:pt x="169430" y="38700"/>
                </a:moveTo>
                <a:lnTo>
                  <a:pt x="175700" y="41803"/>
                </a:lnTo>
                <a:lnTo>
                  <a:pt x="172185" y="43735"/>
                </a:lnTo>
                <a:lnTo>
                  <a:pt x="168765" y="42120"/>
                </a:lnTo>
                <a:lnTo>
                  <a:pt x="169430" y="38700"/>
                </a:lnTo>
                <a:close/>
                <a:moveTo>
                  <a:pt x="183396" y="38636"/>
                </a:moveTo>
                <a:lnTo>
                  <a:pt x="185676" y="43102"/>
                </a:lnTo>
                <a:lnTo>
                  <a:pt x="183459" y="44115"/>
                </a:lnTo>
                <a:lnTo>
                  <a:pt x="181432" y="39586"/>
                </a:lnTo>
                <a:lnTo>
                  <a:pt x="183396" y="38636"/>
                </a:lnTo>
                <a:close/>
                <a:moveTo>
                  <a:pt x="219562" y="40252"/>
                </a:moveTo>
                <a:lnTo>
                  <a:pt x="236758" y="40283"/>
                </a:lnTo>
                <a:lnTo>
                  <a:pt x="236473" y="44337"/>
                </a:lnTo>
                <a:lnTo>
                  <a:pt x="218675" y="43038"/>
                </a:lnTo>
                <a:lnTo>
                  <a:pt x="219562" y="40252"/>
                </a:lnTo>
                <a:close/>
                <a:moveTo>
                  <a:pt x="99663" y="38351"/>
                </a:moveTo>
                <a:lnTo>
                  <a:pt x="102766" y="43228"/>
                </a:lnTo>
                <a:lnTo>
                  <a:pt x="100961" y="44432"/>
                </a:lnTo>
                <a:lnTo>
                  <a:pt x="97097" y="39808"/>
                </a:lnTo>
                <a:lnTo>
                  <a:pt x="99663" y="38351"/>
                </a:lnTo>
                <a:close/>
                <a:moveTo>
                  <a:pt x="130540" y="31226"/>
                </a:moveTo>
                <a:lnTo>
                  <a:pt x="145551" y="37908"/>
                </a:lnTo>
                <a:lnTo>
                  <a:pt x="143271" y="44495"/>
                </a:lnTo>
                <a:lnTo>
                  <a:pt x="128070" y="43703"/>
                </a:lnTo>
                <a:cubicBezTo>
                  <a:pt x="128070" y="42785"/>
                  <a:pt x="128070" y="39238"/>
                  <a:pt x="128355" y="37275"/>
                </a:cubicBezTo>
                <a:cubicBezTo>
                  <a:pt x="128481" y="36641"/>
                  <a:pt x="129337" y="34298"/>
                  <a:pt x="130540" y="31226"/>
                </a:cubicBezTo>
                <a:close/>
                <a:moveTo>
                  <a:pt x="94786" y="37813"/>
                </a:moveTo>
                <a:lnTo>
                  <a:pt x="100613" y="44749"/>
                </a:lnTo>
                <a:lnTo>
                  <a:pt x="88578" y="45065"/>
                </a:lnTo>
                <a:lnTo>
                  <a:pt x="86393" y="39998"/>
                </a:lnTo>
                <a:lnTo>
                  <a:pt x="94786" y="37813"/>
                </a:lnTo>
                <a:close/>
                <a:moveTo>
                  <a:pt x="244485" y="40283"/>
                </a:moveTo>
                <a:lnTo>
                  <a:pt x="252022" y="40315"/>
                </a:lnTo>
                <a:lnTo>
                  <a:pt x="252909" y="43545"/>
                </a:lnTo>
                <a:lnTo>
                  <a:pt x="246195" y="45160"/>
                </a:lnTo>
                <a:lnTo>
                  <a:pt x="244485" y="40283"/>
                </a:lnTo>
                <a:close/>
                <a:moveTo>
                  <a:pt x="85918" y="40062"/>
                </a:moveTo>
                <a:lnTo>
                  <a:pt x="88040" y="45097"/>
                </a:lnTo>
                <a:lnTo>
                  <a:pt x="83575" y="45192"/>
                </a:lnTo>
                <a:lnTo>
                  <a:pt x="83385" y="40125"/>
                </a:lnTo>
                <a:lnTo>
                  <a:pt x="85918" y="40062"/>
                </a:lnTo>
                <a:close/>
                <a:moveTo>
                  <a:pt x="83036" y="43197"/>
                </a:moveTo>
                <a:lnTo>
                  <a:pt x="83100" y="45224"/>
                </a:lnTo>
                <a:lnTo>
                  <a:pt x="76259" y="45414"/>
                </a:lnTo>
                <a:cubicBezTo>
                  <a:pt x="76101" y="44622"/>
                  <a:pt x="75974" y="43893"/>
                  <a:pt x="75847" y="43197"/>
                </a:cubicBezTo>
                <a:close/>
                <a:moveTo>
                  <a:pt x="74422" y="40315"/>
                </a:moveTo>
                <a:cubicBezTo>
                  <a:pt x="74612" y="41392"/>
                  <a:pt x="74929" y="43197"/>
                  <a:pt x="75309" y="45445"/>
                </a:cubicBezTo>
                <a:cubicBezTo>
                  <a:pt x="72301" y="45509"/>
                  <a:pt x="69165" y="45604"/>
                  <a:pt x="66062" y="45699"/>
                </a:cubicBezTo>
                <a:lnTo>
                  <a:pt x="62293" y="40885"/>
                </a:lnTo>
                <a:lnTo>
                  <a:pt x="68754" y="40442"/>
                </a:lnTo>
                <a:lnTo>
                  <a:pt x="74422" y="40315"/>
                </a:lnTo>
                <a:close/>
                <a:moveTo>
                  <a:pt x="168670" y="42563"/>
                </a:moveTo>
                <a:lnTo>
                  <a:pt x="171678" y="44020"/>
                </a:lnTo>
                <a:lnTo>
                  <a:pt x="168004" y="45984"/>
                </a:lnTo>
                <a:lnTo>
                  <a:pt x="168670" y="42563"/>
                </a:lnTo>
                <a:close/>
                <a:moveTo>
                  <a:pt x="111855" y="36610"/>
                </a:moveTo>
                <a:lnTo>
                  <a:pt x="119962" y="40473"/>
                </a:lnTo>
                <a:lnTo>
                  <a:pt x="114705" y="46079"/>
                </a:lnTo>
                <a:lnTo>
                  <a:pt x="110525" y="42247"/>
                </a:lnTo>
                <a:cubicBezTo>
                  <a:pt x="111063" y="39903"/>
                  <a:pt x="111570" y="37876"/>
                  <a:pt x="111855" y="36610"/>
                </a:cubicBezTo>
                <a:close/>
                <a:moveTo>
                  <a:pt x="163444" y="40157"/>
                </a:moveTo>
                <a:lnTo>
                  <a:pt x="167814" y="42215"/>
                </a:lnTo>
                <a:lnTo>
                  <a:pt x="167054" y="46142"/>
                </a:lnTo>
                <a:lnTo>
                  <a:pt x="161829" y="43450"/>
                </a:lnTo>
                <a:lnTo>
                  <a:pt x="163444" y="40157"/>
                </a:lnTo>
                <a:close/>
                <a:moveTo>
                  <a:pt x="61755" y="40948"/>
                </a:moveTo>
                <a:lnTo>
                  <a:pt x="65492" y="45730"/>
                </a:lnTo>
                <a:cubicBezTo>
                  <a:pt x="59950" y="45889"/>
                  <a:pt x="54534" y="46079"/>
                  <a:pt x="49752" y="46237"/>
                </a:cubicBezTo>
                <a:cubicBezTo>
                  <a:pt x="49155" y="44853"/>
                  <a:pt x="48526" y="43375"/>
                  <a:pt x="47897" y="41866"/>
                </a:cubicBezTo>
                <a:lnTo>
                  <a:pt x="47897" y="41866"/>
                </a:lnTo>
                <a:lnTo>
                  <a:pt x="61755" y="40948"/>
                </a:lnTo>
                <a:close/>
                <a:moveTo>
                  <a:pt x="146438" y="38161"/>
                </a:moveTo>
                <a:lnTo>
                  <a:pt x="152423" y="39080"/>
                </a:lnTo>
                <a:lnTo>
                  <a:pt x="154260" y="40030"/>
                </a:lnTo>
                <a:lnTo>
                  <a:pt x="151283" y="46269"/>
                </a:lnTo>
                <a:lnTo>
                  <a:pt x="144791" y="42943"/>
                </a:lnTo>
                <a:lnTo>
                  <a:pt x="146438" y="38161"/>
                </a:lnTo>
                <a:close/>
                <a:moveTo>
                  <a:pt x="154672" y="40252"/>
                </a:moveTo>
                <a:lnTo>
                  <a:pt x="157300" y="41613"/>
                </a:lnTo>
                <a:lnTo>
                  <a:pt x="159074" y="42532"/>
                </a:lnTo>
                <a:lnTo>
                  <a:pt x="157269" y="46300"/>
                </a:lnTo>
                <a:lnTo>
                  <a:pt x="152708" y="44463"/>
                </a:lnTo>
                <a:lnTo>
                  <a:pt x="154672" y="40252"/>
                </a:lnTo>
                <a:close/>
                <a:moveTo>
                  <a:pt x="181020" y="39745"/>
                </a:moveTo>
                <a:lnTo>
                  <a:pt x="183047" y="44305"/>
                </a:lnTo>
                <a:lnTo>
                  <a:pt x="178360" y="46522"/>
                </a:lnTo>
                <a:lnTo>
                  <a:pt x="176492" y="41930"/>
                </a:lnTo>
                <a:lnTo>
                  <a:pt x="181020" y="39745"/>
                </a:lnTo>
                <a:close/>
                <a:moveTo>
                  <a:pt x="46934" y="41930"/>
                </a:moveTo>
                <a:cubicBezTo>
                  <a:pt x="47567" y="43387"/>
                  <a:pt x="48200" y="44875"/>
                  <a:pt x="48802" y="46269"/>
                </a:cubicBezTo>
                <a:cubicBezTo>
                  <a:pt x="43292" y="46459"/>
                  <a:pt x="38826" y="46649"/>
                  <a:pt x="36419" y="46775"/>
                </a:cubicBezTo>
                <a:lnTo>
                  <a:pt x="34678" y="42753"/>
                </a:lnTo>
                <a:lnTo>
                  <a:pt x="46934" y="41930"/>
                </a:lnTo>
                <a:close/>
                <a:moveTo>
                  <a:pt x="189413" y="41835"/>
                </a:moveTo>
                <a:lnTo>
                  <a:pt x="191186" y="47915"/>
                </a:lnTo>
                <a:lnTo>
                  <a:pt x="191186" y="47915"/>
                </a:lnTo>
                <a:lnTo>
                  <a:pt x="177759" y="47314"/>
                </a:lnTo>
                <a:lnTo>
                  <a:pt x="178170" y="47155"/>
                </a:lnTo>
                <a:cubicBezTo>
                  <a:pt x="178202" y="47187"/>
                  <a:pt x="178234" y="47219"/>
                  <a:pt x="178297" y="47219"/>
                </a:cubicBezTo>
                <a:cubicBezTo>
                  <a:pt x="178424" y="47219"/>
                  <a:pt x="178550" y="47092"/>
                  <a:pt x="178519" y="46965"/>
                </a:cubicBezTo>
                <a:lnTo>
                  <a:pt x="189413" y="41835"/>
                </a:lnTo>
                <a:close/>
                <a:moveTo>
                  <a:pt x="34171" y="42785"/>
                </a:moveTo>
                <a:lnTo>
                  <a:pt x="35944" y="46807"/>
                </a:lnTo>
                <a:lnTo>
                  <a:pt x="35596" y="46807"/>
                </a:lnTo>
                <a:cubicBezTo>
                  <a:pt x="33759" y="46965"/>
                  <a:pt x="30656" y="47440"/>
                  <a:pt x="26887" y="48105"/>
                </a:cubicBezTo>
                <a:cubicBezTo>
                  <a:pt x="26634" y="46680"/>
                  <a:pt x="26349" y="45065"/>
                  <a:pt x="26064" y="43323"/>
                </a:cubicBezTo>
                <a:lnTo>
                  <a:pt x="34171" y="42785"/>
                </a:lnTo>
                <a:close/>
                <a:moveTo>
                  <a:pt x="198248" y="37655"/>
                </a:moveTo>
                <a:lnTo>
                  <a:pt x="195113" y="48105"/>
                </a:lnTo>
                <a:lnTo>
                  <a:pt x="191661" y="47947"/>
                </a:lnTo>
                <a:cubicBezTo>
                  <a:pt x="191091" y="45984"/>
                  <a:pt x="190458" y="43798"/>
                  <a:pt x="189824" y="41613"/>
                </a:cubicBezTo>
                <a:lnTo>
                  <a:pt x="198248" y="37655"/>
                </a:lnTo>
                <a:close/>
                <a:moveTo>
                  <a:pt x="176080" y="42120"/>
                </a:moveTo>
                <a:lnTo>
                  <a:pt x="177949" y="46744"/>
                </a:lnTo>
                <a:lnTo>
                  <a:pt x="174497" y="48359"/>
                </a:lnTo>
                <a:lnTo>
                  <a:pt x="172470" y="44115"/>
                </a:lnTo>
                <a:lnTo>
                  <a:pt x="176080" y="42120"/>
                </a:lnTo>
                <a:close/>
                <a:moveTo>
                  <a:pt x="199072" y="38035"/>
                </a:moveTo>
                <a:lnTo>
                  <a:pt x="200814" y="42025"/>
                </a:lnTo>
                <a:cubicBezTo>
                  <a:pt x="200814" y="42057"/>
                  <a:pt x="200814" y="42057"/>
                  <a:pt x="200845" y="42088"/>
                </a:cubicBezTo>
                <a:cubicBezTo>
                  <a:pt x="202334" y="44020"/>
                  <a:pt x="203537" y="46205"/>
                  <a:pt x="204424" y="48485"/>
                </a:cubicBezTo>
                <a:lnTo>
                  <a:pt x="196063" y="48105"/>
                </a:lnTo>
                <a:lnTo>
                  <a:pt x="199072" y="38035"/>
                </a:lnTo>
                <a:close/>
                <a:moveTo>
                  <a:pt x="201510" y="42215"/>
                </a:moveTo>
                <a:lnTo>
                  <a:pt x="205152" y="42468"/>
                </a:lnTo>
                <a:lnTo>
                  <a:pt x="207211" y="48644"/>
                </a:lnTo>
                <a:lnTo>
                  <a:pt x="204931" y="48549"/>
                </a:lnTo>
                <a:cubicBezTo>
                  <a:pt x="204076" y="46300"/>
                  <a:pt x="202935" y="44147"/>
                  <a:pt x="201510" y="42215"/>
                </a:cubicBezTo>
                <a:close/>
                <a:moveTo>
                  <a:pt x="22612" y="36420"/>
                </a:moveTo>
                <a:cubicBezTo>
                  <a:pt x="23340" y="40885"/>
                  <a:pt x="24037" y="45224"/>
                  <a:pt x="24639" y="48517"/>
                </a:cubicBezTo>
                <a:cubicBezTo>
                  <a:pt x="23752" y="48675"/>
                  <a:pt x="22865" y="48865"/>
                  <a:pt x="21947" y="49024"/>
                </a:cubicBezTo>
                <a:lnTo>
                  <a:pt x="20015" y="36800"/>
                </a:lnTo>
                <a:lnTo>
                  <a:pt x="22612" y="36420"/>
                </a:lnTo>
                <a:close/>
                <a:moveTo>
                  <a:pt x="205627" y="42500"/>
                </a:moveTo>
                <a:lnTo>
                  <a:pt x="217598" y="43387"/>
                </a:lnTo>
                <a:lnTo>
                  <a:pt x="215825" y="49055"/>
                </a:lnTo>
                <a:lnTo>
                  <a:pt x="207686" y="48644"/>
                </a:lnTo>
                <a:lnTo>
                  <a:pt x="205627" y="42500"/>
                </a:lnTo>
                <a:close/>
                <a:moveTo>
                  <a:pt x="152487" y="44875"/>
                </a:moveTo>
                <a:lnTo>
                  <a:pt x="157047" y="46712"/>
                </a:lnTo>
                <a:lnTo>
                  <a:pt x="155717" y="49531"/>
                </a:lnTo>
                <a:lnTo>
                  <a:pt x="151157" y="47694"/>
                </a:lnTo>
                <a:lnTo>
                  <a:pt x="152487" y="44875"/>
                </a:lnTo>
                <a:close/>
                <a:moveTo>
                  <a:pt x="120406" y="40663"/>
                </a:moveTo>
                <a:lnTo>
                  <a:pt x="122338" y="41582"/>
                </a:lnTo>
                <a:lnTo>
                  <a:pt x="122433" y="49594"/>
                </a:lnTo>
                <a:lnTo>
                  <a:pt x="117144" y="44147"/>
                </a:lnTo>
                <a:lnTo>
                  <a:pt x="120406" y="40663"/>
                </a:lnTo>
                <a:close/>
                <a:moveTo>
                  <a:pt x="218548" y="43513"/>
                </a:moveTo>
                <a:lnTo>
                  <a:pt x="236441" y="44812"/>
                </a:lnTo>
                <a:lnTo>
                  <a:pt x="236093" y="49942"/>
                </a:lnTo>
                <a:lnTo>
                  <a:pt x="216775" y="49055"/>
                </a:lnTo>
                <a:lnTo>
                  <a:pt x="218548" y="43513"/>
                </a:lnTo>
                <a:close/>
                <a:moveTo>
                  <a:pt x="20332" y="41677"/>
                </a:moveTo>
                <a:lnTo>
                  <a:pt x="21535" y="49150"/>
                </a:lnTo>
                <a:cubicBezTo>
                  <a:pt x="20015" y="49436"/>
                  <a:pt x="18463" y="49752"/>
                  <a:pt x="16880" y="50069"/>
                </a:cubicBezTo>
                <a:lnTo>
                  <a:pt x="15518" y="42500"/>
                </a:lnTo>
                <a:lnTo>
                  <a:pt x="20332" y="41677"/>
                </a:lnTo>
                <a:close/>
                <a:moveTo>
                  <a:pt x="242015" y="40283"/>
                </a:moveTo>
                <a:cubicBezTo>
                  <a:pt x="241698" y="43323"/>
                  <a:pt x="241350" y="46680"/>
                  <a:pt x="241002" y="50164"/>
                </a:cubicBezTo>
                <a:lnTo>
                  <a:pt x="236568" y="49942"/>
                </a:lnTo>
                <a:lnTo>
                  <a:pt x="237233" y="40283"/>
                </a:lnTo>
                <a:close/>
                <a:moveTo>
                  <a:pt x="244105" y="42057"/>
                </a:moveTo>
                <a:lnTo>
                  <a:pt x="247082" y="50417"/>
                </a:lnTo>
                <a:lnTo>
                  <a:pt x="243282" y="50259"/>
                </a:lnTo>
                <a:cubicBezTo>
                  <a:pt x="243567" y="47409"/>
                  <a:pt x="243852" y="44622"/>
                  <a:pt x="244105" y="42057"/>
                </a:cubicBezTo>
                <a:close/>
                <a:moveTo>
                  <a:pt x="109987" y="40505"/>
                </a:moveTo>
                <a:cubicBezTo>
                  <a:pt x="109227" y="43640"/>
                  <a:pt x="108277" y="47567"/>
                  <a:pt x="107517" y="50639"/>
                </a:cubicBezTo>
                <a:lnTo>
                  <a:pt x="101468" y="45097"/>
                </a:lnTo>
                <a:cubicBezTo>
                  <a:pt x="101436" y="45065"/>
                  <a:pt x="101404" y="45034"/>
                  <a:pt x="101373" y="45002"/>
                </a:cubicBezTo>
                <a:lnTo>
                  <a:pt x="101214" y="44812"/>
                </a:lnTo>
                <a:lnTo>
                  <a:pt x="105743" y="41772"/>
                </a:lnTo>
                <a:lnTo>
                  <a:pt x="109987" y="40505"/>
                </a:lnTo>
                <a:close/>
                <a:moveTo>
                  <a:pt x="253068" y="43957"/>
                </a:moveTo>
                <a:lnTo>
                  <a:pt x="254936" y="50766"/>
                </a:lnTo>
                <a:lnTo>
                  <a:pt x="248096" y="50481"/>
                </a:lnTo>
                <a:lnTo>
                  <a:pt x="246354" y="45604"/>
                </a:lnTo>
                <a:lnTo>
                  <a:pt x="253068" y="43957"/>
                </a:lnTo>
                <a:close/>
                <a:moveTo>
                  <a:pt x="15043" y="42595"/>
                </a:moveTo>
                <a:lnTo>
                  <a:pt x="16405" y="50164"/>
                </a:lnTo>
                <a:lnTo>
                  <a:pt x="13238" y="50797"/>
                </a:lnTo>
                <a:cubicBezTo>
                  <a:pt x="12604" y="48390"/>
                  <a:pt x="11908" y="45825"/>
                  <a:pt x="11179" y="43260"/>
                </a:cubicBezTo>
                <a:lnTo>
                  <a:pt x="15043" y="42595"/>
                </a:lnTo>
                <a:close/>
                <a:moveTo>
                  <a:pt x="137602" y="44654"/>
                </a:moveTo>
                <a:lnTo>
                  <a:pt x="143208" y="44939"/>
                </a:lnTo>
                <a:lnTo>
                  <a:pt x="143841" y="50639"/>
                </a:lnTo>
                <a:lnTo>
                  <a:pt x="138172" y="50829"/>
                </a:lnTo>
                <a:lnTo>
                  <a:pt x="137602" y="44654"/>
                </a:lnTo>
                <a:close/>
                <a:moveTo>
                  <a:pt x="134340" y="44463"/>
                </a:moveTo>
                <a:lnTo>
                  <a:pt x="137159" y="44622"/>
                </a:lnTo>
                <a:lnTo>
                  <a:pt x="137697" y="50829"/>
                </a:lnTo>
                <a:lnTo>
                  <a:pt x="134562" y="50924"/>
                </a:lnTo>
                <a:lnTo>
                  <a:pt x="134340" y="44463"/>
                </a:lnTo>
                <a:close/>
                <a:moveTo>
                  <a:pt x="252529" y="40347"/>
                </a:moveTo>
                <a:lnTo>
                  <a:pt x="257945" y="40568"/>
                </a:lnTo>
                <a:lnTo>
                  <a:pt x="260383" y="51019"/>
                </a:lnTo>
                <a:lnTo>
                  <a:pt x="255443" y="50797"/>
                </a:lnTo>
                <a:lnTo>
                  <a:pt x="252529" y="40347"/>
                </a:lnTo>
                <a:close/>
                <a:moveTo>
                  <a:pt x="131205" y="44305"/>
                </a:moveTo>
                <a:lnTo>
                  <a:pt x="133865" y="44432"/>
                </a:lnTo>
                <a:lnTo>
                  <a:pt x="134087" y="50924"/>
                </a:lnTo>
                <a:lnTo>
                  <a:pt x="131458" y="51051"/>
                </a:lnTo>
                <a:lnTo>
                  <a:pt x="131205" y="44305"/>
                </a:lnTo>
                <a:close/>
                <a:moveTo>
                  <a:pt x="128101" y="44178"/>
                </a:moveTo>
                <a:lnTo>
                  <a:pt x="130762" y="44305"/>
                </a:lnTo>
                <a:lnTo>
                  <a:pt x="130983" y="51082"/>
                </a:lnTo>
                <a:lnTo>
                  <a:pt x="128481" y="51146"/>
                </a:lnTo>
                <a:lnTo>
                  <a:pt x="128101" y="44178"/>
                </a:lnTo>
                <a:close/>
                <a:moveTo>
                  <a:pt x="258420" y="40568"/>
                </a:moveTo>
                <a:lnTo>
                  <a:pt x="262948" y="40790"/>
                </a:lnTo>
                <a:lnTo>
                  <a:pt x="265514" y="51241"/>
                </a:lnTo>
                <a:lnTo>
                  <a:pt x="260858" y="51051"/>
                </a:lnTo>
                <a:lnTo>
                  <a:pt x="258420" y="40568"/>
                </a:lnTo>
                <a:close/>
                <a:moveTo>
                  <a:pt x="263423" y="40822"/>
                </a:moveTo>
                <a:lnTo>
                  <a:pt x="266749" y="40948"/>
                </a:lnTo>
                <a:lnTo>
                  <a:pt x="269757" y="51431"/>
                </a:lnTo>
                <a:lnTo>
                  <a:pt x="265989" y="51272"/>
                </a:lnTo>
                <a:lnTo>
                  <a:pt x="263423" y="40822"/>
                </a:lnTo>
                <a:close/>
                <a:moveTo>
                  <a:pt x="267255" y="40980"/>
                </a:moveTo>
                <a:lnTo>
                  <a:pt x="269662" y="41075"/>
                </a:lnTo>
                <a:lnTo>
                  <a:pt x="272861" y="51589"/>
                </a:lnTo>
                <a:lnTo>
                  <a:pt x="270232" y="51462"/>
                </a:lnTo>
                <a:lnTo>
                  <a:pt x="267255" y="40980"/>
                </a:lnTo>
                <a:close/>
                <a:moveTo>
                  <a:pt x="150903" y="48105"/>
                </a:moveTo>
                <a:lnTo>
                  <a:pt x="155527" y="49942"/>
                </a:lnTo>
                <a:lnTo>
                  <a:pt x="154608" y="51779"/>
                </a:lnTo>
                <a:lnTo>
                  <a:pt x="150016" y="49974"/>
                </a:lnTo>
                <a:lnTo>
                  <a:pt x="150903" y="48105"/>
                </a:lnTo>
                <a:close/>
                <a:moveTo>
                  <a:pt x="172090" y="44337"/>
                </a:moveTo>
                <a:lnTo>
                  <a:pt x="174085" y="48549"/>
                </a:lnTo>
                <a:lnTo>
                  <a:pt x="166864" y="51969"/>
                </a:lnTo>
                <a:lnTo>
                  <a:pt x="166864" y="51969"/>
                </a:lnTo>
                <a:lnTo>
                  <a:pt x="167909" y="46617"/>
                </a:lnTo>
                <a:lnTo>
                  <a:pt x="172090" y="44337"/>
                </a:lnTo>
                <a:close/>
                <a:moveTo>
                  <a:pt x="110367" y="42753"/>
                </a:moveTo>
                <a:lnTo>
                  <a:pt x="114389" y="46395"/>
                </a:lnTo>
                <a:lnTo>
                  <a:pt x="109100" y="52064"/>
                </a:lnTo>
                <a:lnTo>
                  <a:pt x="108277" y="51304"/>
                </a:lnTo>
                <a:cubicBezTo>
                  <a:pt x="108878" y="48802"/>
                  <a:pt x="109670" y="45635"/>
                  <a:pt x="110367" y="42753"/>
                </a:cubicBezTo>
                <a:close/>
                <a:moveTo>
                  <a:pt x="159422" y="42722"/>
                </a:moveTo>
                <a:lnTo>
                  <a:pt x="161417" y="43735"/>
                </a:lnTo>
                <a:lnTo>
                  <a:pt x="166896" y="46585"/>
                </a:lnTo>
                <a:lnTo>
                  <a:pt x="154672" y="52729"/>
                </a:lnTo>
                <a:lnTo>
                  <a:pt x="154672" y="52729"/>
                </a:lnTo>
                <a:lnTo>
                  <a:pt x="159422" y="42722"/>
                </a:lnTo>
                <a:close/>
                <a:moveTo>
                  <a:pt x="144633" y="43387"/>
                </a:moveTo>
                <a:lnTo>
                  <a:pt x="151093" y="46680"/>
                </a:lnTo>
                <a:lnTo>
                  <a:pt x="148085" y="53014"/>
                </a:lnTo>
                <a:lnTo>
                  <a:pt x="144791" y="50861"/>
                </a:lnTo>
                <a:lnTo>
                  <a:pt x="144158" y="44812"/>
                </a:lnTo>
                <a:lnTo>
                  <a:pt x="144633" y="43387"/>
                </a:lnTo>
                <a:close/>
                <a:moveTo>
                  <a:pt x="116827" y="44463"/>
                </a:moveTo>
                <a:lnTo>
                  <a:pt x="122433" y="50259"/>
                </a:lnTo>
                <a:lnTo>
                  <a:pt x="122464" y="53141"/>
                </a:lnTo>
                <a:lnTo>
                  <a:pt x="115054" y="46364"/>
                </a:lnTo>
                <a:lnTo>
                  <a:pt x="116827" y="44463"/>
                </a:lnTo>
                <a:close/>
                <a:moveTo>
                  <a:pt x="192358" y="50259"/>
                </a:moveTo>
                <a:lnTo>
                  <a:pt x="194448" y="50354"/>
                </a:lnTo>
                <a:lnTo>
                  <a:pt x="193403" y="53869"/>
                </a:lnTo>
                <a:cubicBezTo>
                  <a:pt x="193150" y="53046"/>
                  <a:pt x="192801" y="51779"/>
                  <a:pt x="192358" y="50259"/>
                </a:cubicBezTo>
                <a:close/>
                <a:moveTo>
                  <a:pt x="187829" y="50069"/>
                </a:moveTo>
                <a:lnTo>
                  <a:pt x="191851" y="50259"/>
                </a:lnTo>
                <a:cubicBezTo>
                  <a:pt x="192231" y="51526"/>
                  <a:pt x="192548" y="52634"/>
                  <a:pt x="192801" y="53457"/>
                </a:cubicBezTo>
                <a:lnTo>
                  <a:pt x="192801" y="53489"/>
                </a:lnTo>
                <a:lnTo>
                  <a:pt x="189349" y="54629"/>
                </a:lnTo>
                <a:lnTo>
                  <a:pt x="187829" y="50069"/>
                </a:lnTo>
                <a:close/>
                <a:moveTo>
                  <a:pt x="149858" y="50417"/>
                </a:moveTo>
                <a:lnTo>
                  <a:pt x="154450" y="52191"/>
                </a:lnTo>
                <a:lnTo>
                  <a:pt x="154038" y="53077"/>
                </a:lnTo>
                <a:lnTo>
                  <a:pt x="150745" y="54724"/>
                </a:lnTo>
                <a:lnTo>
                  <a:pt x="148496" y="53299"/>
                </a:lnTo>
                <a:lnTo>
                  <a:pt x="149858" y="50417"/>
                </a:lnTo>
                <a:close/>
                <a:moveTo>
                  <a:pt x="183396" y="49879"/>
                </a:moveTo>
                <a:lnTo>
                  <a:pt x="187354" y="50069"/>
                </a:lnTo>
                <a:lnTo>
                  <a:pt x="188906" y="54819"/>
                </a:lnTo>
                <a:lnTo>
                  <a:pt x="185327" y="55991"/>
                </a:lnTo>
                <a:lnTo>
                  <a:pt x="183396" y="49879"/>
                </a:lnTo>
                <a:close/>
                <a:moveTo>
                  <a:pt x="176935" y="49879"/>
                </a:moveTo>
                <a:lnTo>
                  <a:pt x="178487" y="54534"/>
                </a:lnTo>
                <a:lnTo>
                  <a:pt x="174022" y="56656"/>
                </a:lnTo>
                <a:lnTo>
                  <a:pt x="171710" y="52571"/>
                </a:lnTo>
                <a:cubicBezTo>
                  <a:pt x="174085" y="51399"/>
                  <a:pt x="175922" y="50417"/>
                  <a:pt x="176935" y="49879"/>
                </a:cubicBezTo>
                <a:close/>
                <a:moveTo>
                  <a:pt x="199230" y="50576"/>
                </a:moveTo>
                <a:lnTo>
                  <a:pt x="205247" y="50829"/>
                </a:lnTo>
                <a:cubicBezTo>
                  <a:pt x="205627" y="52222"/>
                  <a:pt x="205944" y="53679"/>
                  <a:pt x="206102" y="55104"/>
                </a:cubicBezTo>
                <a:cubicBezTo>
                  <a:pt x="206102" y="55326"/>
                  <a:pt x="206134" y="55548"/>
                  <a:pt x="206166" y="55738"/>
                </a:cubicBezTo>
                <a:lnTo>
                  <a:pt x="201289" y="57289"/>
                </a:lnTo>
                <a:lnTo>
                  <a:pt x="199230" y="50576"/>
                </a:lnTo>
                <a:close/>
                <a:moveTo>
                  <a:pt x="144886" y="51431"/>
                </a:moveTo>
                <a:lnTo>
                  <a:pt x="150238" y="54978"/>
                </a:lnTo>
                <a:lnTo>
                  <a:pt x="145488" y="57353"/>
                </a:lnTo>
                <a:lnTo>
                  <a:pt x="144886" y="51431"/>
                </a:lnTo>
                <a:close/>
                <a:moveTo>
                  <a:pt x="177790" y="49626"/>
                </a:moveTo>
                <a:lnTo>
                  <a:pt x="182889" y="49847"/>
                </a:lnTo>
                <a:lnTo>
                  <a:pt x="184884" y="56149"/>
                </a:lnTo>
                <a:lnTo>
                  <a:pt x="180545" y="57606"/>
                </a:lnTo>
                <a:lnTo>
                  <a:pt x="177790" y="49626"/>
                </a:lnTo>
                <a:close/>
                <a:moveTo>
                  <a:pt x="143873" y="51082"/>
                </a:moveTo>
                <a:lnTo>
                  <a:pt x="144569" y="57638"/>
                </a:lnTo>
                <a:lnTo>
                  <a:pt x="138837" y="58113"/>
                </a:lnTo>
                <a:lnTo>
                  <a:pt x="138204" y="51272"/>
                </a:lnTo>
                <a:lnTo>
                  <a:pt x="143873" y="51082"/>
                </a:lnTo>
                <a:close/>
                <a:moveTo>
                  <a:pt x="137729" y="51304"/>
                </a:moveTo>
                <a:lnTo>
                  <a:pt x="138394" y="58144"/>
                </a:lnTo>
                <a:lnTo>
                  <a:pt x="134847" y="58461"/>
                </a:lnTo>
                <a:lnTo>
                  <a:pt x="134562" y="51431"/>
                </a:lnTo>
                <a:lnTo>
                  <a:pt x="137729" y="51304"/>
                </a:lnTo>
                <a:close/>
                <a:moveTo>
                  <a:pt x="216395" y="51367"/>
                </a:moveTo>
                <a:lnTo>
                  <a:pt x="237170" y="52286"/>
                </a:lnTo>
                <a:lnTo>
                  <a:pt x="219340" y="58493"/>
                </a:lnTo>
                <a:lnTo>
                  <a:pt x="216395" y="51367"/>
                </a:lnTo>
                <a:close/>
                <a:moveTo>
                  <a:pt x="122813" y="41803"/>
                </a:moveTo>
                <a:lnTo>
                  <a:pt x="127658" y="44083"/>
                </a:lnTo>
                <a:lnTo>
                  <a:pt x="128481" y="58683"/>
                </a:lnTo>
                <a:lnTo>
                  <a:pt x="128481" y="58683"/>
                </a:lnTo>
                <a:lnTo>
                  <a:pt x="122939" y="53584"/>
                </a:lnTo>
                <a:lnTo>
                  <a:pt x="122908" y="50164"/>
                </a:lnTo>
                <a:lnTo>
                  <a:pt x="122813" y="41803"/>
                </a:lnTo>
                <a:close/>
                <a:moveTo>
                  <a:pt x="134119" y="51399"/>
                </a:moveTo>
                <a:lnTo>
                  <a:pt x="134372" y="58493"/>
                </a:lnTo>
                <a:lnTo>
                  <a:pt x="131712" y="58714"/>
                </a:lnTo>
                <a:lnTo>
                  <a:pt x="131458" y="51494"/>
                </a:lnTo>
                <a:lnTo>
                  <a:pt x="134119" y="51399"/>
                </a:lnTo>
                <a:close/>
                <a:moveTo>
                  <a:pt x="91112" y="47314"/>
                </a:moveTo>
                <a:lnTo>
                  <a:pt x="91397" y="58968"/>
                </a:lnTo>
                <a:lnTo>
                  <a:pt x="91397" y="58968"/>
                </a:lnTo>
                <a:lnTo>
                  <a:pt x="78634" y="58809"/>
                </a:lnTo>
                <a:cubicBezTo>
                  <a:pt x="77971" y="55116"/>
                  <a:pt x="77277" y="51138"/>
                  <a:pt x="76676" y="47725"/>
                </a:cubicBezTo>
                <a:lnTo>
                  <a:pt x="76676" y="47725"/>
                </a:lnTo>
                <a:cubicBezTo>
                  <a:pt x="82026" y="47567"/>
                  <a:pt x="87060" y="47440"/>
                  <a:pt x="91112" y="47314"/>
                </a:cubicBezTo>
                <a:close/>
                <a:moveTo>
                  <a:pt x="130983" y="51526"/>
                </a:moveTo>
                <a:lnTo>
                  <a:pt x="131268" y="58778"/>
                </a:lnTo>
                <a:lnTo>
                  <a:pt x="128956" y="58968"/>
                </a:lnTo>
                <a:lnTo>
                  <a:pt x="128513" y="51621"/>
                </a:lnTo>
                <a:lnTo>
                  <a:pt x="130983" y="51526"/>
                </a:lnTo>
                <a:close/>
                <a:moveTo>
                  <a:pt x="100296" y="47029"/>
                </a:moveTo>
                <a:lnTo>
                  <a:pt x="106883" y="53172"/>
                </a:lnTo>
                <a:lnTo>
                  <a:pt x="106313" y="55484"/>
                </a:lnTo>
                <a:cubicBezTo>
                  <a:pt x="106313" y="55516"/>
                  <a:pt x="106313" y="55548"/>
                  <a:pt x="106313" y="55579"/>
                </a:cubicBezTo>
                <a:lnTo>
                  <a:pt x="106060" y="59126"/>
                </a:lnTo>
                <a:lnTo>
                  <a:pt x="91872" y="58936"/>
                </a:lnTo>
                <a:lnTo>
                  <a:pt x="91587" y="47282"/>
                </a:lnTo>
                <a:lnTo>
                  <a:pt x="100296" y="47029"/>
                </a:lnTo>
                <a:close/>
                <a:moveTo>
                  <a:pt x="195398" y="50386"/>
                </a:moveTo>
                <a:lnTo>
                  <a:pt x="198755" y="50544"/>
                </a:lnTo>
                <a:lnTo>
                  <a:pt x="200845" y="57416"/>
                </a:lnTo>
                <a:lnTo>
                  <a:pt x="195303" y="59158"/>
                </a:lnTo>
                <a:lnTo>
                  <a:pt x="193973" y="55073"/>
                </a:lnTo>
                <a:lnTo>
                  <a:pt x="195398" y="50386"/>
                </a:lnTo>
                <a:close/>
                <a:moveTo>
                  <a:pt x="75721" y="47757"/>
                </a:moveTo>
                <a:cubicBezTo>
                  <a:pt x="76323" y="51146"/>
                  <a:pt x="77051" y="55136"/>
                  <a:pt x="77716" y="58841"/>
                </a:cubicBezTo>
                <a:lnTo>
                  <a:pt x="68120" y="59190"/>
                </a:lnTo>
                <a:lnTo>
                  <a:pt x="67012" y="48010"/>
                </a:lnTo>
                <a:lnTo>
                  <a:pt x="75721" y="47757"/>
                </a:lnTo>
                <a:close/>
                <a:moveTo>
                  <a:pt x="114737" y="46712"/>
                </a:moveTo>
                <a:lnTo>
                  <a:pt x="122338" y="53711"/>
                </a:lnTo>
                <a:lnTo>
                  <a:pt x="117017" y="59348"/>
                </a:lnTo>
                <a:lnTo>
                  <a:pt x="109448" y="52381"/>
                </a:lnTo>
                <a:lnTo>
                  <a:pt x="114737" y="46712"/>
                </a:lnTo>
                <a:close/>
                <a:moveTo>
                  <a:pt x="206229" y="56244"/>
                </a:moveTo>
                <a:cubicBezTo>
                  <a:pt x="206292" y="56909"/>
                  <a:pt x="206324" y="57543"/>
                  <a:pt x="206387" y="58176"/>
                </a:cubicBezTo>
                <a:lnTo>
                  <a:pt x="206419" y="58176"/>
                </a:lnTo>
                <a:lnTo>
                  <a:pt x="201985" y="59570"/>
                </a:lnTo>
                <a:lnTo>
                  <a:pt x="201447" y="57733"/>
                </a:lnTo>
                <a:lnTo>
                  <a:pt x="206229" y="56244"/>
                </a:lnTo>
                <a:close/>
                <a:moveTo>
                  <a:pt x="66537" y="47979"/>
                </a:moveTo>
                <a:lnTo>
                  <a:pt x="66537" y="48010"/>
                </a:lnTo>
                <a:lnTo>
                  <a:pt x="67677" y="59190"/>
                </a:lnTo>
                <a:lnTo>
                  <a:pt x="54851" y="59665"/>
                </a:lnTo>
                <a:cubicBezTo>
                  <a:pt x="54122" y="56624"/>
                  <a:pt x="53426" y="54218"/>
                  <a:pt x="52919" y="53267"/>
                </a:cubicBezTo>
                <a:cubicBezTo>
                  <a:pt x="52539" y="52507"/>
                  <a:pt x="51747" y="50734"/>
                  <a:pt x="50734" y="48485"/>
                </a:cubicBezTo>
                <a:cubicBezTo>
                  <a:pt x="55548" y="48327"/>
                  <a:pt x="61026" y="48137"/>
                  <a:pt x="66537" y="47979"/>
                </a:cubicBezTo>
                <a:close/>
                <a:moveTo>
                  <a:pt x="178677" y="54946"/>
                </a:moveTo>
                <a:lnTo>
                  <a:pt x="179690" y="57923"/>
                </a:lnTo>
                <a:lnTo>
                  <a:pt x="175890" y="59950"/>
                </a:lnTo>
                <a:lnTo>
                  <a:pt x="174243" y="57036"/>
                </a:lnTo>
                <a:lnTo>
                  <a:pt x="178677" y="54946"/>
                </a:lnTo>
                <a:close/>
                <a:moveTo>
                  <a:pt x="185042" y="56561"/>
                </a:moveTo>
                <a:lnTo>
                  <a:pt x="185771" y="58841"/>
                </a:lnTo>
                <a:lnTo>
                  <a:pt x="181369" y="60013"/>
                </a:lnTo>
                <a:lnTo>
                  <a:pt x="180672" y="58018"/>
                </a:lnTo>
                <a:lnTo>
                  <a:pt x="185042" y="56561"/>
                </a:lnTo>
                <a:close/>
                <a:moveTo>
                  <a:pt x="49752" y="48517"/>
                </a:moveTo>
                <a:cubicBezTo>
                  <a:pt x="50829" y="50956"/>
                  <a:pt x="51684" y="52856"/>
                  <a:pt x="52127" y="53711"/>
                </a:cubicBezTo>
                <a:cubicBezTo>
                  <a:pt x="52571" y="54534"/>
                  <a:pt x="53236" y="56846"/>
                  <a:pt x="53932" y="59728"/>
                </a:cubicBezTo>
                <a:lnTo>
                  <a:pt x="40948" y="60235"/>
                </a:lnTo>
                <a:lnTo>
                  <a:pt x="40726" y="56244"/>
                </a:lnTo>
                <a:cubicBezTo>
                  <a:pt x="40726" y="56213"/>
                  <a:pt x="40726" y="56181"/>
                  <a:pt x="40726" y="56149"/>
                </a:cubicBezTo>
                <a:lnTo>
                  <a:pt x="37433" y="48992"/>
                </a:lnTo>
                <a:cubicBezTo>
                  <a:pt x="40093" y="48865"/>
                  <a:pt x="44495" y="48675"/>
                  <a:pt x="49752" y="48517"/>
                </a:cubicBezTo>
                <a:close/>
                <a:moveTo>
                  <a:pt x="171298" y="52761"/>
                </a:moveTo>
                <a:lnTo>
                  <a:pt x="173610" y="56846"/>
                </a:lnTo>
                <a:lnTo>
                  <a:pt x="166294" y="60361"/>
                </a:lnTo>
                <a:lnTo>
                  <a:pt x="166073" y="55453"/>
                </a:lnTo>
                <a:cubicBezTo>
                  <a:pt x="166136" y="55389"/>
                  <a:pt x="166199" y="55326"/>
                  <a:pt x="166231" y="55263"/>
                </a:cubicBezTo>
                <a:cubicBezTo>
                  <a:pt x="168068" y="54376"/>
                  <a:pt x="169778" y="53521"/>
                  <a:pt x="171298" y="52761"/>
                </a:cubicBezTo>
                <a:close/>
                <a:moveTo>
                  <a:pt x="189033" y="55231"/>
                </a:moveTo>
                <a:lnTo>
                  <a:pt x="190394" y="59316"/>
                </a:lnTo>
                <a:lnTo>
                  <a:pt x="186721" y="60361"/>
                </a:lnTo>
                <a:lnTo>
                  <a:pt x="185454" y="56434"/>
                </a:lnTo>
                <a:lnTo>
                  <a:pt x="189033" y="55231"/>
                </a:lnTo>
                <a:close/>
                <a:moveTo>
                  <a:pt x="192928" y="53901"/>
                </a:moveTo>
                <a:cubicBezTo>
                  <a:pt x="193023" y="54218"/>
                  <a:pt x="193086" y="54471"/>
                  <a:pt x="193150" y="54693"/>
                </a:cubicBezTo>
                <a:lnTo>
                  <a:pt x="193055" y="54978"/>
                </a:lnTo>
                <a:cubicBezTo>
                  <a:pt x="193023" y="55041"/>
                  <a:pt x="193023" y="55136"/>
                  <a:pt x="193055" y="55231"/>
                </a:cubicBezTo>
                <a:lnTo>
                  <a:pt x="194448" y="59443"/>
                </a:lnTo>
                <a:lnTo>
                  <a:pt x="191250" y="60425"/>
                </a:lnTo>
                <a:lnTo>
                  <a:pt x="189476" y="55041"/>
                </a:lnTo>
                <a:lnTo>
                  <a:pt x="192928" y="53901"/>
                </a:lnTo>
                <a:close/>
                <a:moveTo>
                  <a:pt x="256076" y="53109"/>
                </a:moveTo>
                <a:lnTo>
                  <a:pt x="277231" y="54059"/>
                </a:lnTo>
                <a:cubicBezTo>
                  <a:pt x="271151" y="56181"/>
                  <a:pt x="264722" y="58398"/>
                  <a:pt x="258166" y="60646"/>
                </a:cubicBezTo>
                <a:lnTo>
                  <a:pt x="256076" y="53109"/>
                </a:lnTo>
                <a:close/>
                <a:moveTo>
                  <a:pt x="215951" y="51557"/>
                </a:moveTo>
                <a:lnTo>
                  <a:pt x="218897" y="58651"/>
                </a:lnTo>
                <a:lnTo>
                  <a:pt x="213070" y="60678"/>
                </a:lnTo>
                <a:lnTo>
                  <a:pt x="215951" y="51557"/>
                </a:lnTo>
                <a:close/>
                <a:moveTo>
                  <a:pt x="122686" y="53996"/>
                </a:moveTo>
                <a:lnTo>
                  <a:pt x="124143" y="55326"/>
                </a:lnTo>
                <a:lnTo>
                  <a:pt x="118632" y="60868"/>
                </a:lnTo>
                <a:lnTo>
                  <a:pt x="117302" y="59633"/>
                </a:lnTo>
                <a:lnTo>
                  <a:pt x="122686" y="53996"/>
                </a:lnTo>
                <a:close/>
                <a:moveTo>
                  <a:pt x="208478" y="50987"/>
                </a:moveTo>
                <a:lnTo>
                  <a:pt x="215096" y="51304"/>
                </a:lnTo>
                <a:lnTo>
                  <a:pt x="211961" y="61058"/>
                </a:lnTo>
                <a:lnTo>
                  <a:pt x="211866" y="61090"/>
                </a:lnTo>
                <a:lnTo>
                  <a:pt x="208478" y="50987"/>
                </a:lnTo>
                <a:close/>
                <a:moveTo>
                  <a:pt x="166864" y="47124"/>
                </a:moveTo>
                <a:lnTo>
                  <a:pt x="165724" y="52951"/>
                </a:lnTo>
                <a:cubicBezTo>
                  <a:pt x="159675" y="55864"/>
                  <a:pt x="152107" y="59253"/>
                  <a:pt x="145868" y="61248"/>
                </a:cubicBezTo>
                <a:lnTo>
                  <a:pt x="145519" y="57859"/>
                </a:lnTo>
                <a:lnTo>
                  <a:pt x="166864" y="47124"/>
                </a:lnTo>
                <a:close/>
                <a:moveTo>
                  <a:pt x="36926" y="49024"/>
                </a:moveTo>
                <a:lnTo>
                  <a:pt x="40283" y="56308"/>
                </a:lnTo>
                <a:lnTo>
                  <a:pt x="40473" y="60266"/>
                </a:lnTo>
                <a:lnTo>
                  <a:pt x="36419" y="60425"/>
                </a:lnTo>
                <a:lnTo>
                  <a:pt x="36388" y="60425"/>
                </a:lnTo>
                <a:lnTo>
                  <a:pt x="32366" y="61375"/>
                </a:lnTo>
                <a:cubicBezTo>
                  <a:pt x="30307" y="59095"/>
                  <a:pt x="28787" y="56371"/>
                  <a:pt x="27932" y="53426"/>
                </a:cubicBezTo>
                <a:cubicBezTo>
                  <a:pt x="27774" y="52856"/>
                  <a:pt x="27552" y="51779"/>
                  <a:pt x="27299" y="50354"/>
                </a:cubicBezTo>
                <a:cubicBezTo>
                  <a:pt x="31004" y="49689"/>
                  <a:pt x="34013" y="49245"/>
                  <a:pt x="35754" y="49119"/>
                </a:cubicBezTo>
                <a:cubicBezTo>
                  <a:pt x="36071" y="49087"/>
                  <a:pt x="36451" y="49055"/>
                  <a:pt x="36926" y="49024"/>
                </a:cubicBezTo>
                <a:close/>
                <a:moveTo>
                  <a:pt x="107643" y="53869"/>
                </a:moveTo>
                <a:lnTo>
                  <a:pt x="114357" y="60013"/>
                </a:lnTo>
                <a:lnTo>
                  <a:pt x="112900" y="61850"/>
                </a:lnTo>
                <a:lnTo>
                  <a:pt x="110778" y="59728"/>
                </a:lnTo>
                <a:cubicBezTo>
                  <a:pt x="110747" y="59696"/>
                  <a:pt x="110683" y="59665"/>
                  <a:pt x="110652" y="59665"/>
                </a:cubicBezTo>
                <a:lnTo>
                  <a:pt x="106946" y="59190"/>
                </a:lnTo>
                <a:lnTo>
                  <a:pt x="107200" y="55674"/>
                </a:lnTo>
                <a:cubicBezTo>
                  <a:pt x="107232" y="55516"/>
                  <a:pt x="107422" y="54851"/>
                  <a:pt x="107643" y="53869"/>
                </a:cubicBezTo>
                <a:close/>
                <a:moveTo>
                  <a:pt x="248919" y="52792"/>
                </a:moveTo>
                <a:lnTo>
                  <a:pt x="255601" y="53109"/>
                </a:lnTo>
                <a:lnTo>
                  <a:pt x="257723" y="60773"/>
                </a:lnTo>
                <a:lnTo>
                  <a:pt x="252371" y="62610"/>
                </a:lnTo>
                <a:lnTo>
                  <a:pt x="251642" y="60488"/>
                </a:lnTo>
                <a:lnTo>
                  <a:pt x="248919" y="52792"/>
                </a:lnTo>
                <a:close/>
                <a:moveTo>
                  <a:pt x="124459" y="55611"/>
                </a:moveTo>
                <a:lnTo>
                  <a:pt x="128101" y="58936"/>
                </a:lnTo>
                <a:cubicBezTo>
                  <a:pt x="127975" y="58928"/>
                  <a:pt x="127836" y="58923"/>
                  <a:pt x="127689" y="58923"/>
                </a:cubicBezTo>
                <a:cubicBezTo>
                  <a:pt x="126659" y="58923"/>
                  <a:pt x="125231" y="59166"/>
                  <a:pt x="124871" y="60330"/>
                </a:cubicBezTo>
                <a:cubicBezTo>
                  <a:pt x="124650" y="61121"/>
                  <a:pt x="124459" y="61945"/>
                  <a:pt x="124333" y="62768"/>
                </a:cubicBezTo>
                <a:cubicBezTo>
                  <a:pt x="122718" y="62515"/>
                  <a:pt x="121103" y="62166"/>
                  <a:pt x="119551" y="61723"/>
                </a:cubicBezTo>
                <a:lnTo>
                  <a:pt x="118981" y="61185"/>
                </a:lnTo>
                <a:lnTo>
                  <a:pt x="124459" y="55611"/>
                </a:lnTo>
                <a:close/>
                <a:moveTo>
                  <a:pt x="205691" y="50892"/>
                </a:moveTo>
                <a:lnTo>
                  <a:pt x="208002" y="50987"/>
                </a:lnTo>
                <a:lnTo>
                  <a:pt x="211454" y="61248"/>
                </a:lnTo>
                <a:lnTo>
                  <a:pt x="207084" y="62768"/>
                </a:lnTo>
                <a:cubicBezTo>
                  <a:pt x="207052" y="60615"/>
                  <a:pt x="206862" y="58176"/>
                  <a:pt x="206546" y="55073"/>
                </a:cubicBezTo>
                <a:cubicBezTo>
                  <a:pt x="206387" y="53647"/>
                  <a:pt x="206102" y="52254"/>
                  <a:pt x="205691" y="50892"/>
                </a:cubicBezTo>
                <a:close/>
                <a:moveTo>
                  <a:pt x="144664" y="58113"/>
                </a:moveTo>
                <a:lnTo>
                  <a:pt x="144981" y="61533"/>
                </a:lnTo>
                <a:cubicBezTo>
                  <a:pt x="143429" y="62040"/>
                  <a:pt x="141814" y="62420"/>
                  <a:pt x="140199" y="62705"/>
                </a:cubicBezTo>
                <a:cubicBezTo>
                  <a:pt x="139787" y="62800"/>
                  <a:pt x="139407" y="62831"/>
                  <a:pt x="138996" y="62895"/>
                </a:cubicBezTo>
                <a:lnTo>
                  <a:pt x="138901" y="58588"/>
                </a:lnTo>
                <a:lnTo>
                  <a:pt x="144664" y="58113"/>
                </a:lnTo>
                <a:close/>
                <a:moveTo>
                  <a:pt x="127702" y="59355"/>
                </a:moveTo>
                <a:cubicBezTo>
                  <a:pt x="128053" y="59355"/>
                  <a:pt x="128358" y="59384"/>
                  <a:pt x="128545" y="59411"/>
                </a:cubicBezTo>
                <a:lnTo>
                  <a:pt x="128766" y="63243"/>
                </a:lnTo>
                <a:cubicBezTo>
                  <a:pt x="127310" y="63148"/>
                  <a:pt x="125980" y="63021"/>
                  <a:pt x="124808" y="62831"/>
                </a:cubicBezTo>
                <a:cubicBezTo>
                  <a:pt x="124903" y="62040"/>
                  <a:pt x="125093" y="61248"/>
                  <a:pt x="125315" y="60456"/>
                </a:cubicBezTo>
                <a:cubicBezTo>
                  <a:pt x="125610" y="59546"/>
                  <a:pt x="126806" y="59355"/>
                  <a:pt x="127702" y="59355"/>
                </a:cubicBezTo>
                <a:close/>
                <a:moveTo>
                  <a:pt x="238373" y="52317"/>
                </a:moveTo>
                <a:lnTo>
                  <a:pt x="240748" y="52444"/>
                </a:lnTo>
                <a:cubicBezTo>
                  <a:pt x="240527" y="54756"/>
                  <a:pt x="240305" y="57131"/>
                  <a:pt x="240052" y="59506"/>
                </a:cubicBezTo>
                <a:lnTo>
                  <a:pt x="228429" y="63338"/>
                </a:lnTo>
                <a:lnTo>
                  <a:pt x="226212" y="56561"/>
                </a:lnTo>
                <a:lnTo>
                  <a:pt x="238373" y="52317"/>
                </a:lnTo>
                <a:close/>
                <a:moveTo>
                  <a:pt x="138394" y="58619"/>
                </a:moveTo>
                <a:lnTo>
                  <a:pt x="138489" y="62926"/>
                </a:lnTo>
                <a:cubicBezTo>
                  <a:pt x="136353" y="63213"/>
                  <a:pt x="134201" y="63361"/>
                  <a:pt x="132045" y="63361"/>
                </a:cubicBezTo>
                <a:cubicBezTo>
                  <a:pt x="131101" y="63361"/>
                  <a:pt x="130155" y="63333"/>
                  <a:pt x="129210" y="63275"/>
                </a:cubicBezTo>
                <a:lnTo>
                  <a:pt x="128988" y="59411"/>
                </a:lnTo>
                <a:lnTo>
                  <a:pt x="138394" y="58619"/>
                </a:lnTo>
                <a:close/>
                <a:moveTo>
                  <a:pt x="190553" y="59728"/>
                </a:moveTo>
                <a:lnTo>
                  <a:pt x="191376" y="62198"/>
                </a:lnTo>
                <a:lnTo>
                  <a:pt x="187703" y="63433"/>
                </a:lnTo>
                <a:lnTo>
                  <a:pt x="186848" y="60805"/>
                </a:lnTo>
                <a:lnTo>
                  <a:pt x="190553" y="59728"/>
                </a:lnTo>
                <a:close/>
                <a:moveTo>
                  <a:pt x="165598" y="55579"/>
                </a:moveTo>
                <a:lnTo>
                  <a:pt x="165819" y="60551"/>
                </a:lnTo>
                <a:lnTo>
                  <a:pt x="155590" y="63813"/>
                </a:lnTo>
                <a:lnTo>
                  <a:pt x="154608" y="60456"/>
                </a:lnTo>
                <a:cubicBezTo>
                  <a:pt x="158377" y="58936"/>
                  <a:pt x="162177" y="57194"/>
                  <a:pt x="165598" y="55579"/>
                </a:cubicBezTo>
                <a:close/>
                <a:moveTo>
                  <a:pt x="206419" y="58651"/>
                </a:moveTo>
                <a:cubicBezTo>
                  <a:pt x="206577" y="60235"/>
                  <a:pt x="206641" y="61596"/>
                  <a:pt x="206641" y="62895"/>
                </a:cubicBezTo>
                <a:lnTo>
                  <a:pt x="203347" y="64035"/>
                </a:lnTo>
                <a:lnTo>
                  <a:pt x="202112" y="59981"/>
                </a:lnTo>
                <a:lnTo>
                  <a:pt x="206419" y="58651"/>
                </a:lnTo>
                <a:close/>
                <a:moveTo>
                  <a:pt x="106915" y="59633"/>
                </a:moveTo>
                <a:lnTo>
                  <a:pt x="110525" y="60108"/>
                </a:lnTo>
                <a:lnTo>
                  <a:pt x="112615" y="62230"/>
                </a:lnTo>
                <a:lnTo>
                  <a:pt x="110968" y="64542"/>
                </a:lnTo>
                <a:lnTo>
                  <a:pt x="106598" y="64162"/>
                </a:lnTo>
                <a:lnTo>
                  <a:pt x="106915" y="59633"/>
                </a:lnTo>
                <a:close/>
                <a:moveTo>
                  <a:pt x="173832" y="57258"/>
                </a:moveTo>
                <a:lnTo>
                  <a:pt x="175478" y="60171"/>
                </a:lnTo>
                <a:lnTo>
                  <a:pt x="166484" y="64922"/>
                </a:lnTo>
                <a:lnTo>
                  <a:pt x="166326" y="60868"/>
                </a:lnTo>
                <a:lnTo>
                  <a:pt x="173832" y="57258"/>
                </a:lnTo>
                <a:close/>
                <a:moveTo>
                  <a:pt x="185897" y="59253"/>
                </a:moveTo>
                <a:lnTo>
                  <a:pt x="187259" y="63560"/>
                </a:lnTo>
                <a:lnTo>
                  <a:pt x="183047" y="64953"/>
                </a:lnTo>
                <a:lnTo>
                  <a:pt x="181527" y="60456"/>
                </a:lnTo>
                <a:lnTo>
                  <a:pt x="185897" y="59253"/>
                </a:lnTo>
                <a:close/>
                <a:moveTo>
                  <a:pt x="225801" y="56719"/>
                </a:moveTo>
                <a:lnTo>
                  <a:pt x="227986" y="63465"/>
                </a:lnTo>
                <a:lnTo>
                  <a:pt x="222222" y="65397"/>
                </a:lnTo>
                <a:lnTo>
                  <a:pt x="219530" y="58905"/>
                </a:lnTo>
                <a:lnTo>
                  <a:pt x="225801" y="56719"/>
                </a:lnTo>
                <a:close/>
                <a:moveTo>
                  <a:pt x="201004" y="57859"/>
                </a:moveTo>
                <a:lnTo>
                  <a:pt x="201605" y="59918"/>
                </a:lnTo>
                <a:lnTo>
                  <a:pt x="202935" y="64225"/>
                </a:lnTo>
                <a:lnTo>
                  <a:pt x="197552" y="66062"/>
                </a:lnTo>
                <a:lnTo>
                  <a:pt x="195462" y="59601"/>
                </a:lnTo>
                <a:lnTo>
                  <a:pt x="201004" y="57859"/>
                </a:lnTo>
                <a:close/>
                <a:moveTo>
                  <a:pt x="154165" y="60646"/>
                </a:moveTo>
                <a:lnTo>
                  <a:pt x="155559" y="65270"/>
                </a:lnTo>
                <a:lnTo>
                  <a:pt x="152170" y="66188"/>
                </a:lnTo>
                <a:lnTo>
                  <a:pt x="150713" y="61976"/>
                </a:lnTo>
                <a:cubicBezTo>
                  <a:pt x="151853" y="61565"/>
                  <a:pt x="153025" y="61121"/>
                  <a:pt x="154165" y="60646"/>
                </a:cubicBezTo>
                <a:close/>
                <a:moveTo>
                  <a:pt x="243060" y="52539"/>
                </a:moveTo>
                <a:lnTo>
                  <a:pt x="247906" y="52761"/>
                </a:lnTo>
                <a:lnTo>
                  <a:pt x="250756" y="60805"/>
                </a:lnTo>
                <a:lnTo>
                  <a:pt x="251484" y="62926"/>
                </a:lnTo>
                <a:lnTo>
                  <a:pt x="241667" y="66283"/>
                </a:lnTo>
                <a:cubicBezTo>
                  <a:pt x="242110" y="61818"/>
                  <a:pt x="242585" y="57099"/>
                  <a:pt x="243060" y="52539"/>
                </a:cubicBezTo>
                <a:close/>
                <a:moveTo>
                  <a:pt x="175605" y="60615"/>
                </a:moveTo>
                <a:lnTo>
                  <a:pt x="176048" y="64700"/>
                </a:lnTo>
                <a:lnTo>
                  <a:pt x="171076" y="66537"/>
                </a:lnTo>
                <a:lnTo>
                  <a:pt x="170063" y="63528"/>
                </a:lnTo>
                <a:lnTo>
                  <a:pt x="175605" y="60615"/>
                </a:lnTo>
                <a:close/>
                <a:moveTo>
                  <a:pt x="114674" y="60330"/>
                </a:moveTo>
                <a:lnTo>
                  <a:pt x="117081" y="62546"/>
                </a:lnTo>
                <a:lnTo>
                  <a:pt x="116226" y="66568"/>
                </a:lnTo>
                <a:lnTo>
                  <a:pt x="111412" y="64700"/>
                </a:lnTo>
                <a:lnTo>
                  <a:pt x="113090" y="62293"/>
                </a:lnTo>
                <a:lnTo>
                  <a:pt x="114674" y="60330"/>
                </a:lnTo>
                <a:close/>
                <a:moveTo>
                  <a:pt x="219087" y="59063"/>
                </a:moveTo>
                <a:lnTo>
                  <a:pt x="221779" y="65523"/>
                </a:lnTo>
                <a:lnTo>
                  <a:pt x="217915" y="66790"/>
                </a:lnTo>
                <a:lnTo>
                  <a:pt x="215666" y="60266"/>
                </a:lnTo>
                <a:lnTo>
                  <a:pt x="219087" y="59063"/>
                </a:lnTo>
                <a:close/>
                <a:moveTo>
                  <a:pt x="40473" y="60710"/>
                </a:moveTo>
                <a:lnTo>
                  <a:pt x="40758" y="66853"/>
                </a:lnTo>
                <a:cubicBezTo>
                  <a:pt x="39016" y="66062"/>
                  <a:pt x="37465" y="65333"/>
                  <a:pt x="36388" y="64732"/>
                </a:cubicBezTo>
                <a:cubicBezTo>
                  <a:pt x="35026" y="63940"/>
                  <a:pt x="33791" y="62926"/>
                  <a:pt x="32714" y="61755"/>
                </a:cubicBezTo>
                <a:lnTo>
                  <a:pt x="36451" y="60868"/>
                </a:lnTo>
                <a:lnTo>
                  <a:pt x="40473" y="60710"/>
                </a:lnTo>
                <a:close/>
                <a:moveTo>
                  <a:pt x="179849" y="58366"/>
                </a:moveTo>
                <a:lnTo>
                  <a:pt x="182192" y="65238"/>
                </a:lnTo>
                <a:lnTo>
                  <a:pt x="176777" y="67043"/>
                </a:lnTo>
                <a:lnTo>
                  <a:pt x="176017" y="60361"/>
                </a:lnTo>
                <a:lnTo>
                  <a:pt x="179849" y="58366"/>
                </a:lnTo>
                <a:close/>
                <a:moveTo>
                  <a:pt x="263328" y="61280"/>
                </a:moveTo>
                <a:lnTo>
                  <a:pt x="264880" y="65777"/>
                </a:lnTo>
                <a:lnTo>
                  <a:pt x="260066" y="67392"/>
                </a:lnTo>
                <a:lnTo>
                  <a:pt x="258800" y="62831"/>
                </a:lnTo>
                <a:lnTo>
                  <a:pt x="263328" y="61280"/>
                </a:lnTo>
                <a:close/>
                <a:moveTo>
                  <a:pt x="194575" y="59886"/>
                </a:moveTo>
                <a:lnTo>
                  <a:pt x="196697" y="66378"/>
                </a:lnTo>
                <a:lnTo>
                  <a:pt x="193561" y="67487"/>
                </a:lnTo>
                <a:lnTo>
                  <a:pt x="191408" y="60900"/>
                </a:lnTo>
                <a:lnTo>
                  <a:pt x="194575" y="59886"/>
                </a:lnTo>
                <a:close/>
                <a:moveTo>
                  <a:pt x="150270" y="62135"/>
                </a:moveTo>
                <a:lnTo>
                  <a:pt x="151727" y="66283"/>
                </a:lnTo>
                <a:lnTo>
                  <a:pt x="146311" y="67772"/>
                </a:lnTo>
                <a:lnTo>
                  <a:pt x="146311" y="67772"/>
                </a:lnTo>
                <a:lnTo>
                  <a:pt x="146374" y="67297"/>
                </a:lnTo>
                <a:cubicBezTo>
                  <a:pt x="146501" y="66030"/>
                  <a:pt x="146438" y="64763"/>
                  <a:pt x="146184" y="63528"/>
                </a:cubicBezTo>
                <a:cubicBezTo>
                  <a:pt x="147515" y="63148"/>
                  <a:pt x="148876" y="62641"/>
                  <a:pt x="150270" y="62135"/>
                </a:cubicBezTo>
                <a:close/>
                <a:moveTo>
                  <a:pt x="165819" y="61026"/>
                </a:moveTo>
                <a:lnTo>
                  <a:pt x="166009" y="65112"/>
                </a:lnTo>
                <a:lnTo>
                  <a:pt x="156794" y="67803"/>
                </a:lnTo>
                <a:lnTo>
                  <a:pt x="155717" y="64225"/>
                </a:lnTo>
                <a:lnTo>
                  <a:pt x="165819" y="61026"/>
                </a:lnTo>
                <a:close/>
                <a:moveTo>
                  <a:pt x="166041" y="65587"/>
                </a:moveTo>
                <a:lnTo>
                  <a:pt x="166168" y="68595"/>
                </a:lnTo>
                <a:lnTo>
                  <a:pt x="162272" y="68469"/>
                </a:lnTo>
                <a:lnTo>
                  <a:pt x="162557" y="66695"/>
                </a:lnTo>
                <a:cubicBezTo>
                  <a:pt x="162557" y="66663"/>
                  <a:pt x="162557" y="66632"/>
                  <a:pt x="162557" y="66600"/>
                </a:cubicBezTo>
                <a:lnTo>
                  <a:pt x="166041" y="65587"/>
                </a:lnTo>
                <a:close/>
                <a:moveTo>
                  <a:pt x="176080" y="65175"/>
                </a:moveTo>
                <a:lnTo>
                  <a:pt x="176302" y="67202"/>
                </a:lnTo>
                <a:lnTo>
                  <a:pt x="171805" y="68690"/>
                </a:lnTo>
                <a:lnTo>
                  <a:pt x="171235" y="66980"/>
                </a:lnTo>
                <a:lnTo>
                  <a:pt x="176080" y="65175"/>
                </a:lnTo>
                <a:close/>
                <a:moveTo>
                  <a:pt x="272069" y="58271"/>
                </a:moveTo>
                <a:cubicBezTo>
                  <a:pt x="272734" y="60076"/>
                  <a:pt x="274444" y="64542"/>
                  <a:pt x="275521" y="67550"/>
                </a:cubicBezTo>
                <a:lnTo>
                  <a:pt x="272386" y="68690"/>
                </a:lnTo>
                <a:lnTo>
                  <a:pt x="271562" y="67012"/>
                </a:lnTo>
                <a:lnTo>
                  <a:pt x="268997" y="59348"/>
                </a:lnTo>
                <a:lnTo>
                  <a:pt x="272069" y="58271"/>
                </a:lnTo>
                <a:close/>
                <a:moveTo>
                  <a:pt x="117461" y="62895"/>
                </a:moveTo>
                <a:lnTo>
                  <a:pt x="118157" y="63528"/>
                </a:lnTo>
                <a:cubicBezTo>
                  <a:pt x="118284" y="63655"/>
                  <a:pt x="118411" y="63718"/>
                  <a:pt x="118569" y="63782"/>
                </a:cubicBezTo>
                <a:cubicBezTo>
                  <a:pt x="119867" y="64193"/>
                  <a:pt x="121198" y="64542"/>
                  <a:pt x="122559" y="64795"/>
                </a:cubicBezTo>
                <a:lnTo>
                  <a:pt x="121673" y="68722"/>
                </a:lnTo>
                <a:lnTo>
                  <a:pt x="116669" y="66727"/>
                </a:lnTo>
                <a:lnTo>
                  <a:pt x="117461" y="62895"/>
                </a:lnTo>
                <a:close/>
                <a:moveTo>
                  <a:pt x="155685" y="65682"/>
                </a:moveTo>
                <a:lnTo>
                  <a:pt x="156350" y="67930"/>
                </a:lnTo>
                <a:lnTo>
                  <a:pt x="153120" y="68880"/>
                </a:lnTo>
                <a:lnTo>
                  <a:pt x="152328" y="66600"/>
                </a:lnTo>
                <a:lnTo>
                  <a:pt x="155685" y="65682"/>
                </a:lnTo>
                <a:close/>
                <a:moveTo>
                  <a:pt x="191503" y="62641"/>
                </a:moveTo>
                <a:lnTo>
                  <a:pt x="193150" y="67613"/>
                </a:lnTo>
                <a:lnTo>
                  <a:pt x="189444" y="68912"/>
                </a:lnTo>
                <a:lnTo>
                  <a:pt x="187829" y="63845"/>
                </a:lnTo>
                <a:lnTo>
                  <a:pt x="191503" y="62641"/>
                </a:lnTo>
                <a:close/>
                <a:moveTo>
                  <a:pt x="228112" y="63940"/>
                </a:moveTo>
                <a:lnTo>
                  <a:pt x="229189" y="67297"/>
                </a:lnTo>
                <a:lnTo>
                  <a:pt x="223774" y="69134"/>
                </a:lnTo>
                <a:lnTo>
                  <a:pt x="222380" y="65808"/>
                </a:lnTo>
                <a:lnTo>
                  <a:pt x="228112" y="63940"/>
                </a:lnTo>
                <a:close/>
                <a:moveTo>
                  <a:pt x="280113" y="55516"/>
                </a:moveTo>
                <a:cubicBezTo>
                  <a:pt x="281063" y="58651"/>
                  <a:pt x="283375" y="65967"/>
                  <a:pt x="283945" y="67740"/>
                </a:cubicBezTo>
                <a:lnTo>
                  <a:pt x="281760" y="69672"/>
                </a:lnTo>
                <a:lnTo>
                  <a:pt x="279606" y="66948"/>
                </a:lnTo>
                <a:lnTo>
                  <a:pt x="275648" y="57068"/>
                </a:lnTo>
                <a:lnTo>
                  <a:pt x="280113" y="55516"/>
                </a:lnTo>
                <a:close/>
                <a:moveTo>
                  <a:pt x="240020" y="59981"/>
                </a:moveTo>
                <a:lnTo>
                  <a:pt x="240020" y="59981"/>
                </a:lnTo>
                <a:cubicBezTo>
                  <a:pt x="239798" y="62388"/>
                  <a:pt x="239545" y="64795"/>
                  <a:pt x="239292" y="67107"/>
                </a:cubicBezTo>
                <a:lnTo>
                  <a:pt x="230583" y="70084"/>
                </a:lnTo>
                <a:lnTo>
                  <a:pt x="229727" y="67360"/>
                </a:lnTo>
                <a:lnTo>
                  <a:pt x="228556" y="63782"/>
                </a:lnTo>
                <a:lnTo>
                  <a:pt x="240020" y="59981"/>
                </a:lnTo>
                <a:close/>
                <a:moveTo>
                  <a:pt x="258356" y="62990"/>
                </a:moveTo>
                <a:lnTo>
                  <a:pt x="259623" y="67582"/>
                </a:lnTo>
                <a:lnTo>
                  <a:pt x="255063" y="70369"/>
                </a:lnTo>
                <a:lnTo>
                  <a:pt x="253131" y="64795"/>
                </a:lnTo>
                <a:lnTo>
                  <a:pt x="258356" y="62990"/>
                </a:lnTo>
                <a:close/>
                <a:moveTo>
                  <a:pt x="169651" y="63750"/>
                </a:moveTo>
                <a:lnTo>
                  <a:pt x="171393" y="68817"/>
                </a:lnTo>
                <a:lnTo>
                  <a:pt x="166674" y="70400"/>
                </a:lnTo>
                <a:lnTo>
                  <a:pt x="166484" y="65428"/>
                </a:lnTo>
                <a:lnTo>
                  <a:pt x="169651" y="63750"/>
                </a:lnTo>
                <a:close/>
                <a:moveTo>
                  <a:pt x="187386" y="64003"/>
                </a:moveTo>
                <a:lnTo>
                  <a:pt x="189001" y="69070"/>
                </a:lnTo>
                <a:lnTo>
                  <a:pt x="184916" y="70464"/>
                </a:lnTo>
                <a:lnTo>
                  <a:pt x="183174" y="65397"/>
                </a:lnTo>
                <a:lnTo>
                  <a:pt x="187386" y="64003"/>
                </a:lnTo>
                <a:close/>
                <a:moveTo>
                  <a:pt x="268554" y="59475"/>
                </a:moveTo>
                <a:lnTo>
                  <a:pt x="271151" y="67170"/>
                </a:lnTo>
                <a:lnTo>
                  <a:pt x="271942" y="68849"/>
                </a:lnTo>
                <a:lnTo>
                  <a:pt x="267097" y="70622"/>
                </a:lnTo>
                <a:lnTo>
                  <a:pt x="265387" y="65840"/>
                </a:lnTo>
                <a:lnTo>
                  <a:pt x="263772" y="61153"/>
                </a:lnTo>
                <a:lnTo>
                  <a:pt x="268554" y="59475"/>
                </a:lnTo>
                <a:close/>
                <a:moveTo>
                  <a:pt x="151885" y="66727"/>
                </a:moveTo>
                <a:lnTo>
                  <a:pt x="152677" y="69007"/>
                </a:lnTo>
                <a:lnTo>
                  <a:pt x="151727" y="69260"/>
                </a:lnTo>
                <a:lnTo>
                  <a:pt x="145773" y="71002"/>
                </a:lnTo>
                <a:cubicBezTo>
                  <a:pt x="145963" y="69830"/>
                  <a:pt x="146121" y="68912"/>
                  <a:pt x="146216" y="68278"/>
                </a:cubicBezTo>
                <a:lnTo>
                  <a:pt x="151885" y="66727"/>
                </a:lnTo>
                <a:close/>
                <a:moveTo>
                  <a:pt x="78729" y="59221"/>
                </a:moveTo>
                <a:lnTo>
                  <a:pt x="91429" y="59380"/>
                </a:lnTo>
                <a:lnTo>
                  <a:pt x="91745" y="71287"/>
                </a:lnTo>
                <a:lnTo>
                  <a:pt x="80915" y="71160"/>
                </a:lnTo>
                <a:cubicBezTo>
                  <a:pt x="80851" y="70780"/>
                  <a:pt x="80820" y="70527"/>
                  <a:pt x="80788" y="70432"/>
                </a:cubicBezTo>
                <a:cubicBezTo>
                  <a:pt x="80629" y="69894"/>
                  <a:pt x="79743" y="65017"/>
                  <a:pt x="78729" y="59253"/>
                </a:cubicBezTo>
                <a:lnTo>
                  <a:pt x="78729" y="59221"/>
                </a:lnTo>
                <a:close/>
                <a:moveTo>
                  <a:pt x="275679" y="67962"/>
                </a:moveTo>
                <a:cubicBezTo>
                  <a:pt x="275996" y="68754"/>
                  <a:pt x="276218" y="69450"/>
                  <a:pt x="276344" y="69894"/>
                </a:cubicBezTo>
                <a:lnTo>
                  <a:pt x="273684" y="71382"/>
                </a:lnTo>
                <a:lnTo>
                  <a:pt x="272576" y="69102"/>
                </a:lnTo>
                <a:lnTo>
                  <a:pt x="275679" y="67962"/>
                </a:lnTo>
                <a:close/>
                <a:moveTo>
                  <a:pt x="91872" y="59411"/>
                </a:moveTo>
                <a:lnTo>
                  <a:pt x="105996" y="59601"/>
                </a:lnTo>
                <a:lnTo>
                  <a:pt x="105141" y="71477"/>
                </a:lnTo>
                <a:lnTo>
                  <a:pt x="92157" y="71319"/>
                </a:lnTo>
                <a:lnTo>
                  <a:pt x="91872" y="59411"/>
                </a:lnTo>
                <a:close/>
                <a:moveTo>
                  <a:pt x="106535" y="64605"/>
                </a:moveTo>
                <a:lnTo>
                  <a:pt x="110810" y="64985"/>
                </a:lnTo>
                <a:lnTo>
                  <a:pt x="110398" y="71540"/>
                </a:lnTo>
                <a:lnTo>
                  <a:pt x="106028" y="71509"/>
                </a:lnTo>
                <a:lnTo>
                  <a:pt x="106535" y="64605"/>
                </a:lnTo>
                <a:close/>
                <a:moveTo>
                  <a:pt x="111285" y="65112"/>
                </a:moveTo>
                <a:lnTo>
                  <a:pt x="116131" y="67012"/>
                </a:lnTo>
                <a:lnTo>
                  <a:pt x="115149" y="71604"/>
                </a:lnTo>
                <a:lnTo>
                  <a:pt x="110842" y="71540"/>
                </a:lnTo>
                <a:lnTo>
                  <a:pt x="111285" y="65112"/>
                </a:lnTo>
                <a:close/>
                <a:moveTo>
                  <a:pt x="116574" y="67170"/>
                </a:moveTo>
                <a:lnTo>
                  <a:pt x="121578" y="69165"/>
                </a:lnTo>
                <a:lnTo>
                  <a:pt x="121198" y="71667"/>
                </a:lnTo>
                <a:lnTo>
                  <a:pt x="115624" y="71604"/>
                </a:lnTo>
                <a:lnTo>
                  <a:pt x="116574" y="67170"/>
                </a:lnTo>
                <a:close/>
                <a:moveTo>
                  <a:pt x="162082" y="66727"/>
                </a:moveTo>
                <a:lnTo>
                  <a:pt x="161322" y="71699"/>
                </a:lnTo>
                <a:lnTo>
                  <a:pt x="156509" y="71255"/>
                </a:lnTo>
                <a:lnTo>
                  <a:pt x="156857" y="68247"/>
                </a:lnTo>
                <a:lnTo>
                  <a:pt x="162082" y="66727"/>
                </a:lnTo>
                <a:close/>
                <a:moveTo>
                  <a:pt x="206641" y="63370"/>
                </a:moveTo>
                <a:cubicBezTo>
                  <a:pt x="206641" y="66188"/>
                  <a:pt x="206292" y="68975"/>
                  <a:pt x="205691" y="71699"/>
                </a:cubicBezTo>
                <a:lnTo>
                  <a:pt x="203474" y="64478"/>
                </a:lnTo>
                <a:lnTo>
                  <a:pt x="206641" y="63370"/>
                </a:lnTo>
                <a:close/>
                <a:moveTo>
                  <a:pt x="215223" y="60393"/>
                </a:moveTo>
                <a:lnTo>
                  <a:pt x="217567" y="67138"/>
                </a:lnTo>
                <a:cubicBezTo>
                  <a:pt x="217567" y="67233"/>
                  <a:pt x="217662" y="67297"/>
                  <a:pt x="217757" y="67297"/>
                </a:cubicBezTo>
                <a:lnTo>
                  <a:pt x="217820" y="67297"/>
                </a:lnTo>
                <a:lnTo>
                  <a:pt x="221937" y="65967"/>
                </a:lnTo>
                <a:lnTo>
                  <a:pt x="223330" y="69292"/>
                </a:lnTo>
                <a:lnTo>
                  <a:pt x="215508" y="71889"/>
                </a:lnTo>
                <a:lnTo>
                  <a:pt x="212404" y="62705"/>
                </a:lnTo>
                <a:lnTo>
                  <a:pt x="212880" y="61216"/>
                </a:lnTo>
                <a:lnTo>
                  <a:pt x="215223" y="60393"/>
                </a:lnTo>
                <a:close/>
                <a:moveTo>
                  <a:pt x="229316" y="67740"/>
                </a:moveTo>
                <a:lnTo>
                  <a:pt x="230107" y="70242"/>
                </a:lnTo>
                <a:lnTo>
                  <a:pt x="224945" y="72015"/>
                </a:lnTo>
                <a:lnTo>
                  <a:pt x="223932" y="69577"/>
                </a:lnTo>
                <a:lnTo>
                  <a:pt x="229316" y="67740"/>
                </a:lnTo>
                <a:close/>
                <a:moveTo>
                  <a:pt x="265038" y="66220"/>
                </a:moveTo>
                <a:lnTo>
                  <a:pt x="266654" y="70812"/>
                </a:lnTo>
                <a:lnTo>
                  <a:pt x="263170" y="72079"/>
                </a:lnTo>
                <a:lnTo>
                  <a:pt x="260256" y="67803"/>
                </a:lnTo>
                <a:lnTo>
                  <a:pt x="265038" y="66220"/>
                </a:lnTo>
                <a:close/>
                <a:moveTo>
                  <a:pt x="162209" y="68912"/>
                </a:moveTo>
                <a:lnTo>
                  <a:pt x="166168" y="69070"/>
                </a:lnTo>
                <a:lnTo>
                  <a:pt x="166294" y="72142"/>
                </a:lnTo>
                <a:lnTo>
                  <a:pt x="161734" y="71730"/>
                </a:lnTo>
                <a:lnTo>
                  <a:pt x="162209" y="68912"/>
                </a:lnTo>
                <a:close/>
                <a:moveTo>
                  <a:pt x="203062" y="64637"/>
                </a:moveTo>
                <a:lnTo>
                  <a:pt x="204709" y="70084"/>
                </a:lnTo>
                <a:lnTo>
                  <a:pt x="199642" y="72395"/>
                </a:lnTo>
                <a:lnTo>
                  <a:pt x="197710" y="66505"/>
                </a:lnTo>
                <a:lnTo>
                  <a:pt x="203062" y="64637"/>
                </a:lnTo>
                <a:close/>
                <a:moveTo>
                  <a:pt x="275204" y="57194"/>
                </a:moveTo>
                <a:lnTo>
                  <a:pt x="279163" y="67170"/>
                </a:lnTo>
                <a:cubicBezTo>
                  <a:pt x="279163" y="67170"/>
                  <a:pt x="279163" y="67202"/>
                  <a:pt x="279195" y="67233"/>
                </a:cubicBezTo>
                <a:lnTo>
                  <a:pt x="281380" y="69957"/>
                </a:lnTo>
                <a:lnTo>
                  <a:pt x="278466" y="72522"/>
                </a:lnTo>
                <a:cubicBezTo>
                  <a:pt x="277548" y="71224"/>
                  <a:pt x="276946" y="70305"/>
                  <a:pt x="276851" y="69925"/>
                </a:cubicBezTo>
                <a:cubicBezTo>
                  <a:pt x="276313" y="68120"/>
                  <a:pt x="273462" y="60615"/>
                  <a:pt x="272481" y="58144"/>
                </a:cubicBezTo>
                <a:lnTo>
                  <a:pt x="275204" y="57194"/>
                </a:lnTo>
                <a:close/>
                <a:moveTo>
                  <a:pt x="123003" y="64890"/>
                </a:moveTo>
                <a:cubicBezTo>
                  <a:pt x="126011" y="65428"/>
                  <a:pt x="129052" y="65682"/>
                  <a:pt x="132092" y="65682"/>
                </a:cubicBezTo>
                <a:lnTo>
                  <a:pt x="131173" y="72807"/>
                </a:lnTo>
                <a:lnTo>
                  <a:pt x="121673" y="71730"/>
                </a:lnTo>
                <a:lnTo>
                  <a:pt x="122053" y="69070"/>
                </a:lnTo>
                <a:lnTo>
                  <a:pt x="123003" y="64890"/>
                </a:lnTo>
                <a:close/>
                <a:moveTo>
                  <a:pt x="252244" y="65112"/>
                </a:moveTo>
                <a:lnTo>
                  <a:pt x="254208" y="70780"/>
                </a:lnTo>
                <a:lnTo>
                  <a:pt x="247430" y="72997"/>
                </a:lnTo>
                <a:lnTo>
                  <a:pt x="246639" y="67012"/>
                </a:lnTo>
                <a:lnTo>
                  <a:pt x="252244" y="65112"/>
                </a:lnTo>
                <a:close/>
                <a:moveTo>
                  <a:pt x="182319" y="65682"/>
                </a:moveTo>
                <a:lnTo>
                  <a:pt x="184061" y="70780"/>
                </a:lnTo>
                <a:lnTo>
                  <a:pt x="177442" y="73092"/>
                </a:lnTo>
                <a:lnTo>
                  <a:pt x="176808" y="67518"/>
                </a:lnTo>
                <a:lnTo>
                  <a:pt x="182319" y="65682"/>
                </a:lnTo>
                <a:close/>
                <a:moveTo>
                  <a:pt x="77811" y="59221"/>
                </a:moveTo>
                <a:cubicBezTo>
                  <a:pt x="78856" y="65080"/>
                  <a:pt x="79774" y="70084"/>
                  <a:pt x="79901" y="70654"/>
                </a:cubicBezTo>
                <a:cubicBezTo>
                  <a:pt x="79933" y="70812"/>
                  <a:pt x="80028" y="71319"/>
                  <a:pt x="80154" y="72142"/>
                </a:cubicBezTo>
                <a:lnTo>
                  <a:pt x="69545" y="73251"/>
                </a:lnTo>
                <a:lnTo>
                  <a:pt x="68184" y="59601"/>
                </a:lnTo>
                <a:lnTo>
                  <a:pt x="77811" y="59221"/>
                </a:lnTo>
                <a:close/>
                <a:moveTo>
                  <a:pt x="139756" y="65080"/>
                </a:moveTo>
                <a:cubicBezTo>
                  <a:pt x="139882" y="66093"/>
                  <a:pt x="140072" y="67360"/>
                  <a:pt x="140167" y="67740"/>
                </a:cubicBezTo>
                <a:cubicBezTo>
                  <a:pt x="140231" y="68120"/>
                  <a:pt x="139566" y="71509"/>
                  <a:pt x="139059" y="73662"/>
                </a:cubicBezTo>
                <a:lnTo>
                  <a:pt x="137412" y="73504"/>
                </a:lnTo>
                <a:lnTo>
                  <a:pt x="131680" y="72839"/>
                </a:lnTo>
                <a:lnTo>
                  <a:pt x="132567" y="65682"/>
                </a:lnTo>
                <a:cubicBezTo>
                  <a:pt x="134942" y="65650"/>
                  <a:pt x="137349" y="65428"/>
                  <a:pt x="139724" y="65080"/>
                </a:cubicBezTo>
                <a:close/>
                <a:moveTo>
                  <a:pt x="145329" y="63813"/>
                </a:moveTo>
                <a:cubicBezTo>
                  <a:pt x="145551" y="64922"/>
                  <a:pt x="145583" y="66030"/>
                  <a:pt x="145488" y="67138"/>
                </a:cubicBezTo>
                <a:cubicBezTo>
                  <a:pt x="145424" y="67550"/>
                  <a:pt x="144949" y="70242"/>
                  <a:pt x="144253" y="74264"/>
                </a:cubicBezTo>
                <a:lnTo>
                  <a:pt x="139471" y="73726"/>
                </a:lnTo>
                <a:cubicBezTo>
                  <a:pt x="139787" y="72395"/>
                  <a:pt x="140706" y="68247"/>
                  <a:pt x="140579" y="67645"/>
                </a:cubicBezTo>
                <a:cubicBezTo>
                  <a:pt x="140516" y="67297"/>
                  <a:pt x="140326" y="66030"/>
                  <a:pt x="140167" y="65017"/>
                </a:cubicBezTo>
                <a:lnTo>
                  <a:pt x="140547" y="64953"/>
                </a:lnTo>
                <a:cubicBezTo>
                  <a:pt x="142162" y="64668"/>
                  <a:pt x="143746" y="64288"/>
                  <a:pt x="145329" y="63813"/>
                </a:cubicBezTo>
                <a:close/>
                <a:moveTo>
                  <a:pt x="239007" y="69640"/>
                </a:moveTo>
                <a:lnTo>
                  <a:pt x="239007" y="69640"/>
                </a:lnTo>
                <a:cubicBezTo>
                  <a:pt x="238911" y="70464"/>
                  <a:pt x="238816" y="71287"/>
                  <a:pt x="238753" y="72110"/>
                </a:cubicBezTo>
                <a:lnTo>
                  <a:pt x="231976" y="74327"/>
                </a:lnTo>
                <a:lnTo>
                  <a:pt x="231311" y="72269"/>
                </a:lnTo>
                <a:lnTo>
                  <a:pt x="239007" y="69640"/>
                </a:lnTo>
                <a:close/>
                <a:moveTo>
                  <a:pt x="176397" y="67645"/>
                </a:moveTo>
                <a:lnTo>
                  <a:pt x="176967" y="73251"/>
                </a:lnTo>
                <a:lnTo>
                  <a:pt x="173768" y="74391"/>
                </a:lnTo>
                <a:lnTo>
                  <a:pt x="171963" y="69134"/>
                </a:lnTo>
                <a:lnTo>
                  <a:pt x="176397" y="67645"/>
                </a:lnTo>
                <a:close/>
                <a:moveTo>
                  <a:pt x="67740" y="59633"/>
                </a:moveTo>
                <a:lnTo>
                  <a:pt x="69102" y="73346"/>
                </a:lnTo>
                <a:lnTo>
                  <a:pt x="58081" y="74486"/>
                </a:lnTo>
                <a:cubicBezTo>
                  <a:pt x="57258" y="70305"/>
                  <a:pt x="56054" y="64637"/>
                  <a:pt x="54978" y="60140"/>
                </a:cubicBezTo>
                <a:lnTo>
                  <a:pt x="67740" y="59633"/>
                </a:lnTo>
                <a:close/>
                <a:moveTo>
                  <a:pt x="259813" y="67993"/>
                </a:moveTo>
                <a:lnTo>
                  <a:pt x="262727" y="72237"/>
                </a:lnTo>
                <a:lnTo>
                  <a:pt x="256488" y="74517"/>
                </a:lnTo>
                <a:lnTo>
                  <a:pt x="255189" y="70812"/>
                </a:lnTo>
                <a:lnTo>
                  <a:pt x="259813" y="67993"/>
                </a:lnTo>
                <a:close/>
                <a:moveTo>
                  <a:pt x="276503" y="70337"/>
                </a:moveTo>
                <a:cubicBezTo>
                  <a:pt x="277009" y="71192"/>
                  <a:pt x="277548" y="72015"/>
                  <a:pt x="278118" y="72807"/>
                </a:cubicBezTo>
                <a:lnTo>
                  <a:pt x="276154" y="74549"/>
                </a:lnTo>
                <a:lnTo>
                  <a:pt x="273969" y="71762"/>
                </a:lnTo>
                <a:lnTo>
                  <a:pt x="276503" y="70337"/>
                </a:lnTo>
                <a:close/>
                <a:moveTo>
                  <a:pt x="223489" y="69704"/>
                </a:moveTo>
                <a:lnTo>
                  <a:pt x="224502" y="72142"/>
                </a:lnTo>
                <a:lnTo>
                  <a:pt x="216490" y="74834"/>
                </a:lnTo>
                <a:lnTo>
                  <a:pt x="215666" y="72332"/>
                </a:lnTo>
                <a:lnTo>
                  <a:pt x="223489" y="69704"/>
                </a:lnTo>
                <a:close/>
                <a:moveTo>
                  <a:pt x="151537" y="69799"/>
                </a:moveTo>
                <a:lnTo>
                  <a:pt x="150903" y="75024"/>
                </a:lnTo>
                <a:lnTo>
                  <a:pt x="145171" y="74391"/>
                </a:lnTo>
                <a:cubicBezTo>
                  <a:pt x="145361" y="73314"/>
                  <a:pt x="145519" y="72364"/>
                  <a:pt x="145678" y="71509"/>
                </a:cubicBezTo>
                <a:lnTo>
                  <a:pt x="151537" y="69799"/>
                </a:lnTo>
                <a:close/>
                <a:moveTo>
                  <a:pt x="246195" y="67170"/>
                </a:moveTo>
                <a:lnTo>
                  <a:pt x="246987" y="73124"/>
                </a:lnTo>
                <a:lnTo>
                  <a:pt x="240717" y="75182"/>
                </a:lnTo>
                <a:cubicBezTo>
                  <a:pt x="240938" y="73187"/>
                  <a:pt x="241160" y="71034"/>
                  <a:pt x="241382" y="68817"/>
                </a:cubicBezTo>
                <a:lnTo>
                  <a:pt x="246195" y="67170"/>
                </a:lnTo>
                <a:close/>
                <a:moveTo>
                  <a:pt x="156350" y="68405"/>
                </a:moveTo>
                <a:lnTo>
                  <a:pt x="155559" y="75562"/>
                </a:lnTo>
                <a:lnTo>
                  <a:pt x="151378" y="75087"/>
                </a:lnTo>
                <a:lnTo>
                  <a:pt x="152012" y="69672"/>
                </a:lnTo>
                <a:lnTo>
                  <a:pt x="156350" y="68405"/>
                </a:lnTo>
                <a:close/>
                <a:moveTo>
                  <a:pt x="106028" y="71952"/>
                </a:moveTo>
                <a:lnTo>
                  <a:pt x="110367" y="72015"/>
                </a:lnTo>
                <a:lnTo>
                  <a:pt x="110113" y="75816"/>
                </a:lnTo>
                <a:lnTo>
                  <a:pt x="105806" y="75087"/>
                </a:lnTo>
                <a:lnTo>
                  <a:pt x="106028" y="71952"/>
                </a:lnTo>
                <a:close/>
                <a:moveTo>
                  <a:pt x="272132" y="69260"/>
                </a:moveTo>
                <a:lnTo>
                  <a:pt x="273304" y="71604"/>
                </a:lnTo>
                <a:lnTo>
                  <a:pt x="265735" y="75847"/>
                </a:lnTo>
                <a:lnTo>
                  <a:pt x="263423" y="72459"/>
                </a:lnTo>
                <a:lnTo>
                  <a:pt x="272132" y="69260"/>
                </a:lnTo>
                <a:close/>
                <a:moveTo>
                  <a:pt x="156445" y="71730"/>
                </a:moveTo>
                <a:lnTo>
                  <a:pt x="161227" y="72142"/>
                </a:lnTo>
                <a:lnTo>
                  <a:pt x="160626" y="76132"/>
                </a:lnTo>
                <a:lnTo>
                  <a:pt x="156002" y="75594"/>
                </a:lnTo>
                <a:lnTo>
                  <a:pt x="156445" y="71730"/>
                </a:lnTo>
                <a:close/>
                <a:moveTo>
                  <a:pt x="230836" y="72395"/>
                </a:moveTo>
                <a:lnTo>
                  <a:pt x="231533" y="74486"/>
                </a:lnTo>
                <a:lnTo>
                  <a:pt x="226434" y="76196"/>
                </a:lnTo>
                <a:lnTo>
                  <a:pt x="225801" y="74169"/>
                </a:lnTo>
                <a:lnTo>
                  <a:pt x="230836" y="72395"/>
                </a:lnTo>
                <a:close/>
                <a:moveTo>
                  <a:pt x="110810" y="72015"/>
                </a:moveTo>
                <a:lnTo>
                  <a:pt x="115054" y="72047"/>
                </a:lnTo>
                <a:lnTo>
                  <a:pt x="114135" y="76481"/>
                </a:lnTo>
                <a:lnTo>
                  <a:pt x="110557" y="75879"/>
                </a:lnTo>
                <a:lnTo>
                  <a:pt x="110810" y="72015"/>
                </a:lnTo>
                <a:close/>
                <a:moveTo>
                  <a:pt x="161702" y="72174"/>
                </a:moveTo>
                <a:lnTo>
                  <a:pt x="166326" y="72585"/>
                </a:lnTo>
                <a:lnTo>
                  <a:pt x="166516" y="76766"/>
                </a:lnTo>
                <a:lnTo>
                  <a:pt x="161069" y="76164"/>
                </a:lnTo>
                <a:lnTo>
                  <a:pt x="161702" y="72174"/>
                </a:lnTo>
                <a:close/>
                <a:moveTo>
                  <a:pt x="171551" y="69292"/>
                </a:moveTo>
                <a:lnTo>
                  <a:pt x="173325" y="74517"/>
                </a:lnTo>
                <a:lnTo>
                  <a:pt x="171425" y="75182"/>
                </a:lnTo>
                <a:lnTo>
                  <a:pt x="166959" y="76766"/>
                </a:lnTo>
                <a:lnTo>
                  <a:pt x="166706" y="70875"/>
                </a:lnTo>
                <a:lnTo>
                  <a:pt x="171551" y="69292"/>
                </a:lnTo>
                <a:close/>
                <a:moveTo>
                  <a:pt x="180165" y="72617"/>
                </a:moveTo>
                <a:lnTo>
                  <a:pt x="181432" y="76544"/>
                </a:lnTo>
                <a:lnTo>
                  <a:pt x="178835" y="77367"/>
                </a:lnTo>
                <a:lnTo>
                  <a:pt x="177537" y="73536"/>
                </a:lnTo>
                <a:lnTo>
                  <a:pt x="180165" y="72617"/>
                </a:lnTo>
                <a:close/>
                <a:moveTo>
                  <a:pt x="115529" y="72047"/>
                </a:moveTo>
                <a:lnTo>
                  <a:pt x="121134" y="72142"/>
                </a:lnTo>
                <a:lnTo>
                  <a:pt x="120343" y="77526"/>
                </a:lnTo>
                <a:lnTo>
                  <a:pt x="117524" y="77051"/>
                </a:lnTo>
                <a:lnTo>
                  <a:pt x="114579" y="76544"/>
                </a:lnTo>
                <a:lnTo>
                  <a:pt x="115529" y="72047"/>
                </a:lnTo>
                <a:close/>
                <a:moveTo>
                  <a:pt x="254366" y="71224"/>
                </a:moveTo>
                <a:lnTo>
                  <a:pt x="255633" y="74834"/>
                </a:lnTo>
                <a:lnTo>
                  <a:pt x="248032" y="77589"/>
                </a:lnTo>
                <a:lnTo>
                  <a:pt x="247494" y="73441"/>
                </a:lnTo>
                <a:lnTo>
                  <a:pt x="254366" y="71224"/>
                </a:lnTo>
                <a:close/>
                <a:moveTo>
                  <a:pt x="54059" y="60171"/>
                </a:moveTo>
                <a:cubicBezTo>
                  <a:pt x="55421" y="65808"/>
                  <a:pt x="57004" y="73536"/>
                  <a:pt x="57796" y="77621"/>
                </a:cubicBezTo>
                <a:cubicBezTo>
                  <a:pt x="55136" y="74802"/>
                  <a:pt x="53236" y="72839"/>
                  <a:pt x="52919" y="72522"/>
                </a:cubicBezTo>
                <a:cubicBezTo>
                  <a:pt x="52191" y="71794"/>
                  <a:pt x="49910" y="70749"/>
                  <a:pt x="44875" y="68595"/>
                </a:cubicBezTo>
                <a:cubicBezTo>
                  <a:pt x="43672" y="68088"/>
                  <a:pt x="42437" y="67550"/>
                  <a:pt x="41265" y="67012"/>
                </a:cubicBezTo>
                <a:lnTo>
                  <a:pt x="40980" y="60678"/>
                </a:lnTo>
                <a:lnTo>
                  <a:pt x="54059" y="60171"/>
                </a:lnTo>
                <a:close/>
                <a:moveTo>
                  <a:pt x="238690" y="72585"/>
                </a:moveTo>
                <a:lnTo>
                  <a:pt x="238690" y="72585"/>
                </a:lnTo>
                <a:cubicBezTo>
                  <a:pt x="238563" y="73757"/>
                  <a:pt x="238436" y="74897"/>
                  <a:pt x="238341" y="75974"/>
                </a:cubicBezTo>
                <a:lnTo>
                  <a:pt x="233084" y="77684"/>
                </a:lnTo>
                <a:lnTo>
                  <a:pt x="232103" y="74771"/>
                </a:lnTo>
                <a:lnTo>
                  <a:pt x="238690" y="72585"/>
                </a:lnTo>
                <a:close/>
                <a:moveTo>
                  <a:pt x="212183" y="63433"/>
                </a:moveTo>
                <a:lnTo>
                  <a:pt x="216078" y="74992"/>
                </a:lnTo>
                <a:lnTo>
                  <a:pt x="207591" y="77842"/>
                </a:lnTo>
                <a:lnTo>
                  <a:pt x="212183" y="63433"/>
                </a:lnTo>
                <a:close/>
                <a:moveTo>
                  <a:pt x="278688" y="73536"/>
                </a:moveTo>
                <a:cubicBezTo>
                  <a:pt x="279321" y="74454"/>
                  <a:pt x="280050" y="75436"/>
                  <a:pt x="280873" y="76512"/>
                </a:cubicBezTo>
                <a:lnTo>
                  <a:pt x="278910" y="78096"/>
                </a:lnTo>
                <a:lnTo>
                  <a:pt x="276693" y="75277"/>
                </a:lnTo>
                <a:lnTo>
                  <a:pt x="278688" y="73536"/>
                </a:lnTo>
                <a:close/>
                <a:moveTo>
                  <a:pt x="184219" y="71224"/>
                </a:moveTo>
                <a:lnTo>
                  <a:pt x="186183" y="76987"/>
                </a:lnTo>
                <a:lnTo>
                  <a:pt x="182446" y="78128"/>
                </a:lnTo>
                <a:lnTo>
                  <a:pt x="180577" y="72490"/>
                </a:lnTo>
                <a:lnTo>
                  <a:pt x="184219" y="71224"/>
                </a:lnTo>
                <a:close/>
                <a:moveTo>
                  <a:pt x="145108" y="74834"/>
                </a:moveTo>
                <a:lnTo>
                  <a:pt x="155527" y="76006"/>
                </a:lnTo>
                <a:lnTo>
                  <a:pt x="155210" y="78571"/>
                </a:lnTo>
                <a:lnTo>
                  <a:pt x="144759" y="76892"/>
                </a:lnTo>
                <a:cubicBezTo>
                  <a:pt x="144854" y="76164"/>
                  <a:pt x="144981" y="75499"/>
                  <a:pt x="145108" y="74834"/>
                </a:cubicBezTo>
                <a:close/>
                <a:moveTo>
                  <a:pt x="225325" y="74264"/>
                </a:moveTo>
                <a:lnTo>
                  <a:pt x="225991" y="76291"/>
                </a:lnTo>
                <a:lnTo>
                  <a:pt x="217883" y="78983"/>
                </a:lnTo>
                <a:lnTo>
                  <a:pt x="217250" y="77019"/>
                </a:lnTo>
                <a:lnTo>
                  <a:pt x="225325" y="74264"/>
                </a:lnTo>
                <a:close/>
                <a:moveTo>
                  <a:pt x="211581" y="61660"/>
                </a:moveTo>
                <a:lnTo>
                  <a:pt x="211676" y="61976"/>
                </a:lnTo>
                <a:lnTo>
                  <a:pt x="206514" y="78254"/>
                </a:lnTo>
                <a:lnTo>
                  <a:pt x="204107" y="79046"/>
                </a:lnTo>
                <a:cubicBezTo>
                  <a:pt x="205089" y="75784"/>
                  <a:pt x="205786" y="73314"/>
                  <a:pt x="206039" y="72269"/>
                </a:cubicBezTo>
                <a:cubicBezTo>
                  <a:pt x="206736" y="69292"/>
                  <a:pt x="207116" y="66283"/>
                  <a:pt x="207116" y="63211"/>
                </a:cubicBezTo>
                <a:lnTo>
                  <a:pt x="211581" y="61660"/>
                </a:lnTo>
                <a:close/>
                <a:moveTo>
                  <a:pt x="231691" y="74929"/>
                </a:moveTo>
                <a:lnTo>
                  <a:pt x="232641" y="77874"/>
                </a:lnTo>
                <a:lnTo>
                  <a:pt x="227511" y="79553"/>
                </a:lnTo>
                <a:lnTo>
                  <a:pt x="226592" y="76639"/>
                </a:lnTo>
                <a:lnTo>
                  <a:pt x="231691" y="74929"/>
                </a:lnTo>
                <a:close/>
                <a:moveTo>
                  <a:pt x="131585" y="73314"/>
                </a:moveTo>
                <a:lnTo>
                  <a:pt x="137095" y="73916"/>
                </a:lnTo>
                <a:lnTo>
                  <a:pt x="136209" y="79711"/>
                </a:lnTo>
                <a:lnTo>
                  <a:pt x="130857" y="78856"/>
                </a:lnTo>
                <a:lnTo>
                  <a:pt x="131585" y="73314"/>
                </a:lnTo>
                <a:close/>
                <a:moveTo>
                  <a:pt x="204836" y="70527"/>
                </a:moveTo>
                <a:lnTo>
                  <a:pt x="205469" y="72585"/>
                </a:lnTo>
                <a:cubicBezTo>
                  <a:pt x="205152" y="73852"/>
                  <a:pt x="204487" y="76196"/>
                  <a:pt x="203537" y="79236"/>
                </a:cubicBezTo>
                <a:lnTo>
                  <a:pt x="202017" y="79743"/>
                </a:lnTo>
                <a:lnTo>
                  <a:pt x="199769" y="72839"/>
                </a:lnTo>
                <a:lnTo>
                  <a:pt x="204836" y="70527"/>
                </a:lnTo>
                <a:close/>
                <a:moveTo>
                  <a:pt x="114484" y="77019"/>
                </a:moveTo>
                <a:lnTo>
                  <a:pt x="117239" y="77462"/>
                </a:lnTo>
                <a:lnTo>
                  <a:pt x="116891" y="79838"/>
                </a:lnTo>
                <a:lnTo>
                  <a:pt x="113945" y="79521"/>
                </a:lnTo>
                <a:lnTo>
                  <a:pt x="114484" y="77019"/>
                </a:lnTo>
                <a:close/>
                <a:moveTo>
                  <a:pt x="262980" y="72617"/>
                </a:moveTo>
                <a:lnTo>
                  <a:pt x="265355" y="76101"/>
                </a:lnTo>
                <a:lnTo>
                  <a:pt x="260827" y="78666"/>
                </a:lnTo>
                <a:lnTo>
                  <a:pt x="258420" y="80028"/>
                </a:lnTo>
                <a:lnTo>
                  <a:pt x="256646" y="74961"/>
                </a:lnTo>
                <a:lnTo>
                  <a:pt x="262980" y="72617"/>
                </a:lnTo>
                <a:close/>
                <a:moveTo>
                  <a:pt x="117682" y="77557"/>
                </a:moveTo>
                <a:lnTo>
                  <a:pt x="120279" y="77969"/>
                </a:lnTo>
                <a:lnTo>
                  <a:pt x="119962" y="80218"/>
                </a:lnTo>
                <a:lnTo>
                  <a:pt x="117334" y="79901"/>
                </a:lnTo>
                <a:lnTo>
                  <a:pt x="117682" y="77557"/>
                </a:lnTo>
                <a:close/>
                <a:moveTo>
                  <a:pt x="247050" y="73599"/>
                </a:moveTo>
                <a:lnTo>
                  <a:pt x="247589" y="77747"/>
                </a:lnTo>
                <a:lnTo>
                  <a:pt x="240178" y="80503"/>
                </a:lnTo>
                <a:cubicBezTo>
                  <a:pt x="240337" y="79014"/>
                  <a:pt x="240527" y="77399"/>
                  <a:pt x="240685" y="75689"/>
                </a:cubicBezTo>
                <a:lnTo>
                  <a:pt x="247050" y="73599"/>
                </a:lnTo>
                <a:close/>
                <a:moveTo>
                  <a:pt x="281158" y="76892"/>
                </a:moveTo>
                <a:cubicBezTo>
                  <a:pt x="281633" y="77494"/>
                  <a:pt x="282140" y="78159"/>
                  <a:pt x="282678" y="78824"/>
                </a:cubicBezTo>
                <a:lnTo>
                  <a:pt x="280778" y="80534"/>
                </a:lnTo>
                <a:lnTo>
                  <a:pt x="279195" y="78476"/>
                </a:lnTo>
                <a:lnTo>
                  <a:pt x="281158" y="76892"/>
                </a:lnTo>
                <a:close/>
                <a:moveTo>
                  <a:pt x="273557" y="72015"/>
                </a:moveTo>
                <a:lnTo>
                  <a:pt x="275774" y="74866"/>
                </a:lnTo>
                <a:lnTo>
                  <a:pt x="269060" y="80756"/>
                </a:lnTo>
                <a:lnTo>
                  <a:pt x="265989" y="76259"/>
                </a:lnTo>
                <a:lnTo>
                  <a:pt x="273557" y="72015"/>
                </a:lnTo>
                <a:close/>
                <a:moveTo>
                  <a:pt x="137570" y="73947"/>
                </a:moveTo>
                <a:lnTo>
                  <a:pt x="144221" y="74707"/>
                </a:lnTo>
                <a:cubicBezTo>
                  <a:pt x="143904" y="76544"/>
                  <a:pt x="143556" y="78603"/>
                  <a:pt x="143176" y="80851"/>
                </a:cubicBezTo>
                <a:lnTo>
                  <a:pt x="136652" y="79774"/>
                </a:lnTo>
                <a:lnTo>
                  <a:pt x="137570" y="73947"/>
                </a:lnTo>
                <a:close/>
                <a:moveTo>
                  <a:pt x="196823" y="66790"/>
                </a:moveTo>
                <a:lnTo>
                  <a:pt x="201162" y="80028"/>
                </a:lnTo>
                <a:lnTo>
                  <a:pt x="198058" y="81073"/>
                </a:lnTo>
                <a:lnTo>
                  <a:pt x="193688" y="67898"/>
                </a:lnTo>
                <a:lnTo>
                  <a:pt x="196823" y="66790"/>
                </a:lnTo>
                <a:close/>
                <a:moveTo>
                  <a:pt x="186341" y="77399"/>
                </a:moveTo>
                <a:lnTo>
                  <a:pt x="187228" y="80028"/>
                </a:lnTo>
                <a:lnTo>
                  <a:pt x="183459" y="81263"/>
                </a:lnTo>
                <a:lnTo>
                  <a:pt x="182572" y="78571"/>
                </a:lnTo>
                <a:lnTo>
                  <a:pt x="186341" y="77399"/>
                </a:lnTo>
                <a:close/>
                <a:moveTo>
                  <a:pt x="101658" y="71889"/>
                </a:moveTo>
                <a:lnTo>
                  <a:pt x="105141" y="71952"/>
                </a:lnTo>
                <a:lnTo>
                  <a:pt x="104413" y="81769"/>
                </a:lnTo>
                <a:lnTo>
                  <a:pt x="100803" y="81928"/>
                </a:lnTo>
                <a:lnTo>
                  <a:pt x="100803" y="81928"/>
                </a:lnTo>
                <a:lnTo>
                  <a:pt x="101658" y="71889"/>
                </a:lnTo>
                <a:close/>
                <a:moveTo>
                  <a:pt x="105775" y="75562"/>
                </a:moveTo>
                <a:lnTo>
                  <a:pt x="110082" y="76259"/>
                </a:lnTo>
                <a:lnTo>
                  <a:pt x="109702" y="82244"/>
                </a:lnTo>
                <a:cubicBezTo>
                  <a:pt x="108372" y="82054"/>
                  <a:pt x="107137" y="81896"/>
                  <a:pt x="105933" y="81706"/>
                </a:cubicBezTo>
                <a:lnTo>
                  <a:pt x="105300" y="81706"/>
                </a:lnTo>
                <a:lnTo>
                  <a:pt x="105775" y="75562"/>
                </a:lnTo>
                <a:close/>
                <a:moveTo>
                  <a:pt x="92220" y="71730"/>
                </a:moveTo>
                <a:lnTo>
                  <a:pt x="101214" y="71857"/>
                </a:lnTo>
                <a:lnTo>
                  <a:pt x="100328" y="81928"/>
                </a:lnTo>
                <a:lnTo>
                  <a:pt x="92474" y="82308"/>
                </a:lnTo>
                <a:lnTo>
                  <a:pt x="92220" y="71730"/>
                </a:lnTo>
                <a:close/>
                <a:moveTo>
                  <a:pt x="226117" y="76766"/>
                </a:moveTo>
                <a:lnTo>
                  <a:pt x="227036" y="79679"/>
                </a:lnTo>
                <a:lnTo>
                  <a:pt x="219023" y="82308"/>
                </a:lnTo>
                <a:lnTo>
                  <a:pt x="218042" y="79394"/>
                </a:lnTo>
                <a:lnTo>
                  <a:pt x="226117" y="76766"/>
                </a:lnTo>
                <a:close/>
                <a:moveTo>
                  <a:pt x="80186" y="72617"/>
                </a:moveTo>
                <a:cubicBezTo>
                  <a:pt x="80503" y="74707"/>
                  <a:pt x="80978" y="78286"/>
                  <a:pt x="81516" y="82371"/>
                </a:cubicBezTo>
                <a:lnTo>
                  <a:pt x="60140" y="80091"/>
                </a:lnTo>
                <a:lnTo>
                  <a:pt x="58968" y="78856"/>
                </a:lnTo>
                <a:cubicBezTo>
                  <a:pt x="58778" y="77906"/>
                  <a:pt x="58524" y="76544"/>
                  <a:pt x="58176" y="74961"/>
                </a:cubicBezTo>
                <a:lnTo>
                  <a:pt x="69260" y="73789"/>
                </a:lnTo>
                <a:lnTo>
                  <a:pt x="69324" y="73789"/>
                </a:lnTo>
                <a:cubicBezTo>
                  <a:pt x="69355" y="73757"/>
                  <a:pt x="69387" y="73757"/>
                  <a:pt x="69419" y="73757"/>
                </a:cubicBezTo>
                <a:lnTo>
                  <a:pt x="80186" y="72617"/>
                </a:lnTo>
                <a:close/>
                <a:moveTo>
                  <a:pt x="86837" y="71730"/>
                </a:moveTo>
                <a:lnTo>
                  <a:pt x="91714" y="71794"/>
                </a:lnTo>
                <a:lnTo>
                  <a:pt x="91999" y="82339"/>
                </a:lnTo>
                <a:lnTo>
                  <a:pt x="88420" y="82498"/>
                </a:lnTo>
                <a:lnTo>
                  <a:pt x="86837" y="71730"/>
                </a:lnTo>
                <a:close/>
                <a:moveTo>
                  <a:pt x="193276" y="68057"/>
                </a:moveTo>
                <a:lnTo>
                  <a:pt x="197615" y="81231"/>
                </a:lnTo>
                <a:lnTo>
                  <a:pt x="193751" y="82498"/>
                </a:lnTo>
                <a:lnTo>
                  <a:pt x="189571" y="69355"/>
                </a:lnTo>
                <a:lnTo>
                  <a:pt x="193276" y="68057"/>
                </a:lnTo>
                <a:close/>
                <a:moveTo>
                  <a:pt x="238310" y="76481"/>
                </a:moveTo>
                <a:lnTo>
                  <a:pt x="238310" y="76481"/>
                </a:lnTo>
                <a:cubicBezTo>
                  <a:pt x="238120" y="78223"/>
                  <a:pt x="237961" y="79869"/>
                  <a:pt x="237803" y="81358"/>
                </a:cubicBezTo>
                <a:lnTo>
                  <a:pt x="234668" y="82498"/>
                </a:lnTo>
                <a:lnTo>
                  <a:pt x="233243" y="78128"/>
                </a:lnTo>
                <a:lnTo>
                  <a:pt x="238310" y="76481"/>
                </a:lnTo>
                <a:close/>
                <a:moveTo>
                  <a:pt x="80978" y="71604"/>
                </a:moveTo>
                <a:lnTo>
                  <a:pt x="86425" y="71667"/>
                </a:lnTo>
                <a:lnTo>
                  <a:pt x="88008" y="82466"/>
                </a:lnTo>
                <a:lnTo>
                  <a:pt x="84113" y="82624"/>
                </a:lnTo>
                <a:lnTo>
                  <a:pt x="82466" y="82466"/>
                </a:lnTo>
                <a:cubicBezTo>
                  <a:pt x="81865" y="77779"/>
                  <a:pt x="81295" y="73599"/>
                  <a:pt x="80978" y="71604"/>
                </a:cubicBezTo>
                <a:close/>
                <a:moveTo>
                  <a:pt x="110557" y="76322"/>
                </a:moveTo>
                <a:lnTo>
                  <a:pt x="114040" y="76924"/>
                </a:lnTo>
                <a:lnTo>
                  <a:pt x="112805" y="82688"/>
                </a:lnTo>
                <a:lnTo>
                  <a:pt x="110145" y="82308"/>
                </a:lnTo>
                <a:lnTo>
                  <a:pt x="110557" y="76322"/>
                </a:lnTo>
                <a:close/>
                <a:moveTo>
                  <a:pt x="144664" y="77336"/>
                </a:moveTo>
                <a:lnTo>
                  <a:pt x="155178" y="79014"/>
                </a:lnTo>
                <a:lnTo>
                  <a:pt x="154735" y="82815"/>
                </a:lnTo>
                <a:lnTo>
                  <a:pt x="144031" y="81009"/>
                </a:lnTo>
                <a:cubicBezTo>
                  <a:pt x="144253" y="79743"/>
                  <a:pt x="144474" y="78508"/>
                  <a:pt x="144664" y="77336"/>
                </a:cubicBezTo>
                <a:close/>
                <a:moveTo>
                  <a:pt x="113850" y="79964"/>
                </a:moveTo>
                <a:lnTo>
                  <a:pt x="116827" y="80313"/>
                </a:lnTo>
                <a:lnTo>
                  <a:pt x="116384" y="83195"/>
                </a:lnTo>
                <a:lnTo>
                  <a:pt x="113249" y="82751"/>
                </a:lnTo>
                <a:lnTo>
                  <a:pt x="113850" y="79964"/>
                </a:lnTo>
                <a:close/>
                <a:moveTo>
                  <a:pt x="155970" y="76069"/>
                </a:moveTo>
                <a:lnTo>
                  <a:pt x="160562" y="76576"/>
                </a:lnTo>
                <a:lnTo>
                  <a:pt x="159454" y="83575"/>
                </a:lnTo>
                <a:lnTo>
                  <a:pt x="155210" y="82878"/>
                </a:lnTo>
                <a:lnTo>
                  <a:pt x="155970" y="76069"/>
                </a:lnTo>
                <a:close/>
                <a:moveTo>
                  <a:pt x="117271" y="80376"/>
                </a:moveTo>
                <a:lnTo>
                  <a:pt x="119867" y="80693"/>
                </a:lnTo>
                <a:lnTo>
                  <a:pt x="119456" y="83638"/>
                </a:lnTo>
                <a:lnTo>
                  <a:pt x="116859" y="83258"/>
                </a:lnTo>
                <a:lnTo>
                  <a:pt x="117271" y="80376"/>
                </a:lnTo>
                <a:close/>
                <a:moveTo>
                  <a:pt x="255823" y="75277"/>
                </a:moveTo>
                <a:lnTo>
                  <a:pt x="257565" y="80439"/>
                </a:lnTo>
                <a:lnTo>
                  <a:pt x="249742" y="83733"/>
                </a:lnTo>
                <a:lnTo>
                  <a:pt x="248159" y="78064"/>
                </a:lnTo>
                <a:lnTo>
                  <a:pt x="255823" y="75277"/>
                </a:lnTo>
                <a:close/>
                <a:moveTo>
                  <a:pt x="265609" y="76481"/>
                </a:moveTo>
                <a:lnTo>
                  <a:pt x="268712" y="81041"/>
                </a:lnTo>
                <a:lnTo>
                  <a:pt x="268174" y="81516"/>
                </a:lnTo>
                <a:lnTo>
                  <a:pt x="263360" y="83828"/>
                </a:lnTo>
                <a:lnTo>
                  <a:pt x="261175" y="78983"/>
                </a:lnTo>
                <a:lnTo>
                  <a:pt x="265609" y="76481"/>
                </a:lnTo>
                <a:close/>
                <a:moveTo>
                  <a:pt x="189128" y="69482"/>
                </a:moveTo>
                <a:lnTo>
                  <a:pt x="193308" y="82656"/>
                </a:lnTo>
                <a:lnTo>
                  <a:pt x="189539" y="83923"/>
                </a:lnTo>
                <a:lnTo>
                  <a:pt x="185106" y="70907"/>
                </a:lnTo>
                <a:lnTo>
                  <a:pt x="189128" y="69482"/>
                </a:lnTo>
                <a:close/>
                <a:moveTo>
                  <a:pt x="161006" y="76639"/>
                </a:moveTo>
                <a:lnTo>
                  <a:pt x="162874" y="76829"/>
                </a:lnTo>
                <a:lnTo>
                  <a:pt x="162874" y="84145"/>
                </a:lnTo>
                <a:lnTo>
                  <a:pt x="162811" y="84145"/>
                </a:lnTo>
                <a:lnTo>
                  <a:pt x="159897" y="83670"/>
                </a:lnTo>
                <a:lnTo>
                  <a:pt x="161006" y="76639"/>
                </a:lnTo>
                <a:close/>
                <a:moveTo>
                  <a:pt x="276344" y="75562"/>
                </a:moveTo>
                <a:lnTo>
                  <a:pt x="278530" y="78381"/>
                </a:lnTo>
                <a:lnTo>
                  <a:pt x="271404" y="84176"/>
                </a:lnTo>
                <a:lnTo>
                  <a:pt x="269567" y="81516"/>
                </a:lnTo>
                <a:lnTo>
                  <a:pt x="276344" y="75562"/>
                </a:lnTo>
                <a:close/>
                <a:moveTo>
                  <a:pt x="136557" y="80281"/>
                </a:moveTo>
                <a:lnTo>
                  <a:pt x="143049" y="81358"/>
                </a:lnTo>
                <a:cubicBezTo>
                  <a:pt x="142891" y="82276"/>
                  <a:pt x="142733" y="83258"/>
                  <a:pt x="142543" y="84240"/>
                </a:cubicBezTo>
                <a:lnTo>
                  <a:pt x="136050" y="83480"/>
                </a:lnTo>
                <a:lnTo>
                  <a:pt x="136557" y="80281"/>
                </a:lnTo>
                <a:close/>
                <a:moveTo>
                  <a:pt x="163317" y="76892"/>
                </a:moveTo>
                <a:lnTo>
                  <a:pt x="166484" y="77241"/>
                </a:lnTo>
                <a:lnTo>
                  <a:pt x="165566" y="84271"/>
                </a:lnTo>
                <a:cubicBezTo>
                  <a:pt x="165154" y="84271"/>
                  <a:pt x="164109" y="84271"/>
                  <a:pt x="163317" y="84208"/>
                </a:cubicBezTo>
                <a:lnTo>
                  <a:pt x="163317" y="76892"/>
                </a:lnTo>
                <a:close/>
                <a:moveTo>
                  <a:pt x="232768" y="78286"/>
                </a:moveTo>
                <a:lnTo>
                  <a:pt x="234224" y="82688"/>
                </a:lnTo>
                <a:lnTo>
                  <a:pt x="229094" y="84556"/>
                </a:lnTo>
                <a:lnTo>
                  <a:pt x="227637" y="79996"/>
                </a:lnTo>
                <a:lnTo>
                  <a:pt x="232768" y="78286"/>
                </a:lnTo>
                <a:close/>
                <a:moveTo>
                  <a:pt x="121609" y="72174"/>
                </a:moveTo>
                <a:lnTo>
                  <a:pt x="131110" y="73251"/>
                </a:lnTo>
                <a:lnTo>
                  <a:pt x="129590" y="85063"/>
                </a:lnTo>
                <a:lnTo>
                  <a:pt x="119899" y="83701"/>
                </a:lnTo>
                <a:lnTo>
                  <a:pt x="120374" y="80503"/>
                </a:lnTo>
                <a:lnTo>
                  <a:pt x="121609" y="72174"/>
                </a:lnTo>
                <a:close/>
                <a:moveTo>
                  <a:pt x="216775" y="77209"/>
                </a:moveTo>
                <a:lnTo>
                  <a:pt x="217503" y="79363"/>
                </a:lnTo>
                <a:lnTo>
                  <a:pt x="218548" y="82466"/>
                </a:lnTo>
                <a:lnTo>
                  <a:pt x="209839" y="85316"/>
                </a:lnTo>
                <a:lnTo>
                  <a:pt x="207971" y="80186"/>
                </a:lnTo>
                <a:lnTo>
                  <a:pt x="216775" y="77209"/>
                </a:lnTo>
                <a:close/>
                <a:moveTo>
                  <a:pt x="260795" y="79204"/>
                </a:moveTo>
                <a:lnTo>
                  <a:pt x="262948" y="84018"/>
                </a:lnTo>
                <a:lnTo>
                  <a:pt x="260225" y="85348"/>
                </a:lnTo>
                <a:lnTo>
                  <a:pt x="258546" y="80471"/>
                </a:lnTo>
                <a:lnTo>
                  <a:pt x="260795" y="79204"/>
                </a:lnTo>
                <a:close/>
                <a:moveTo>
                  <a:pt x="149383" y="82403"/>
                </a:moveTo>
                <a:lnTo>
                  <a:pt x="154672" y="83290"/>
                </a:lnTo>
                <a:lnTo>
                  <a:pt x="154450" y="85443"/>
                </a:lnTo>
                <a:lnTo>
                  <a:pt x="149130" y="84651"/>
                </a:lnTo>
                <a:lnTo>
                  <a:pt x="149383" y="82403"/>
                </a:lnTo>
                <a:close/>
                <a:moveTo>
                  <a:pt x="187386" y="80471"/>
                </a:moveTo>
                <a:lnTo>
                  <a:pt x="188653" y="84208"/>
                </a:lnTo>
                <a:lnTo>
                  <a:pt x="184852" y="85475"/>
                </a:lnTo>
                <a:lnTo>
                  <a:pt x="183617" y="81706"/>
                </a:lnTo>
                <a:lnTo>
                  <a:pt x="187386" y="80471"/>
                </a:lnTo>
                <a:close/>
                <a:moveTo>
                  <a:pt x="130793" y="79299"/>
                </a:moveTo>
                <a:lnTo>
                  <a:pt x="136114" y="80186"/>
                </a:lnTo>
                <a:lnTo>
                  <a:pt x="135227" y="85855"/>
                </a:lnTo>
                <a:lnTo>
                  <a:pt x="130033" y="85126"/>
                </a:lnTo>
                <a:lnTo>
                  <a:pt x="130793" y="79299"/>
                </a:lnTo>
                <a:close/>
                <a:moveTo>
                  <a:pt x="205627" y="80978"/>
                </a:moveTo>
                <a:lnTo>
                  <a:pt x="204044" y="85950"/>
                </a:lnTo>
                <a:lnTo>
                  <a:pt x="202967" y="82656"/>
                </a:lnTo>
                <a:lnTo>
                  <a:pt x="203252" y="81769"/>
                </a:lnTo>
                <a:lnTo>
                  <a:pt x="205627" y="80978"/>
                </a:lnTo>
                <a:close/>
                <a:moveTo>
                  <a:pt x="181559" y="76987"/>
                </a:moveTo>
                <a:lnTo>
                  <a:pt x="184377" y="85633"/>
                </a:lnTo>
                <a:lnTo>
                  <a:pt x="181939" y="86425"/>
                </a:lnTo>
                <a:lnTo>
                  <a:pt x="178994" y="77811"/>
                </a:lnTo>
                <a:lnTo>
                  <a:pt x="181559" y="76987"/>
                </a:lnTo>
                <a:close/>
                <a:moveTo>
                  <a:pt x="135987" y="83955"/>
                </a:moveTo>
                <a:lnTo>
                  <a:pt x="142479" y="84715"/>
                </a:lnTo>
                <a:cubicBezTo>
                  <a:pt x="142353" y="85411"/>
                  <a:pt x="142226" y="86108"/>
                  <a:pt x="142099" y="86805"/>
                </a:cubicBezTo>
                <a:lnTo>
                  <a:pt x="135670" y="85918"/>
                </a:lnTo>
                <a:lnTo>
                  <a:pt x="135987" y="83955"/>
                </a:lnTo>
                <a:close/>
                <a:moveTo>
                  <a:pt x="207559" y="80313"/>
                </a:moveTo>
                <a:lnTo>
                  <a:pt x="209396" y="85475"/>
                </a:lnTo>
                <a:lnTo>
                  <a:pt x="204677" y="86995"/>
                </a:lnTo>
                <a:lnTo>
                  <a:pt x="206736" y="80598"/>
                </a:lnTo>
                <a:lnTo>
                  <a:pt x="207559" y="80313"/>
                </a:lnTo>
                <a:close/>
                <a:moveTo>
                  <a:pt x="278815" y="78761"/>
                </a:moveTo>
                <a:lnTo>
                  <a:pt x="280430" y="80851"/>
                </a:lnTo>
                <a:lnTo>
                  <a:pt x="273399" y="87121"/>
                </a:lnTo>
                <a:lnTo>
                  <a:pt x="271657" y="84556"/>
                </a:lnTo>
                <a:lnTo>
                  <a:pt x="278815" y="78761"/>
                </a:lnTo>
                <a:close/>
                <a:moveTo>
                  <a:pt x="227194" y="80123"/>
                </a:moveTo>
                <a:lnTo>
                  <a:pt x="228651" y="84715"/>
                </a:lnTo>
                <a:lnTo>
                  <a:pt x="220797" y="87597"/>
                </a:lnTo>
                <a:lnTo>
                  <a:pt x="219150" y="82751"/>
                </a:lnTo>
                <a:lnTo>
                  <a:pt x="227194" y="80123"/>
                </a:lnTo>
                <a:close/>
                <a:moveTo>
                  <a:pt x="143968" y="81484"/>
                </a:moveTo>
                <a:lnTo>
                  <a:pt x="148940" y="82308"/>
                </a:lnTo>
                <a:lnTo>
                  <a:pt x="148655" y="84778"/>
                </a:lnTo>
                <a:lnTo>
                  <a:pt x="148686" y="84778"/>
                </a:lnTo>
                <a:lnTo>
                  <a:pt x="148338" y="87660"/>
                </a:lnTo>
                <a:lnTo>
                  <a:pt x="143049" y="86931"/>
                </a:lnTo>
                <a:cubicBezTo>
                  <a:pt x="143366" y="85031"/>
                  <a:pt x="143683" y="83226"/>
                  <a:pt x="143968" y="81484"/>
                </a:cubicBezTo>
                <a:close/>
                <a:moveTo>
                  <a:pt x="237740" y="81896"/>
                </a:moveTo>
                <a:lnTo>
                  <a:pt x="237740" y="81896"/>
                </a:lnTo>
                <a:cubicBezTo>
                  <a:pt x="237518" y="83891"/>
                  <a:pt x="237360" y="85760"/>
                  <a:pt x="237233" y="87502"/>
                </a:cubicBezTo>
                <a:lnTo>
                  <a:pt x="237265" y="87502"/>
                </a:lnTo>
                <a:lnTo>
                  <a:pt x="236410" y="87787"/>
                </a:lnTo>
                <a:lnTo>
                  <a:pt x="234826" y="82941"/>
                </a:lnTo>
                <a:lnTo>
                  <a:pt x="237740" y="81896"/>
                </a:lnTo>
                <a:close/>
                <a:moveTo>
                  <a:pt x="247716" y="78223"/>
                </a:moveTo>
                <a:lnTo>
                  <a:pt x="249331" y="83891"/>
                </a:lnTo>
                <a:lnTo>
                  <a:pt x="239513" y="88040"/>
                </a:lnTo>
                <a:cubicBezTo>
                  <a:pt x="239640" y="86171"/>
                  <a:pt x="239798" y="84176"/>
                  <a:pt x="240020" y="82023"/>
                </a:cubicBezTo>
                <a:cubicBezTo>
                  <a:pt x="240052" y="81706"/>
                  <a:pt x="240115" y="81358"/>
                  <a:pt x="240147" y="81009"/>
                </a:cubicBezTo>
                <a:lnTo>
                  <a:pt x="247716" y="78223"/>
                </a:lnTo>
                <a:close/>
                <a:moveTo>
                  <a:pt x="177093" y="73694"/>
                </a:moveTo>
                <a:lnTo>
                  <a:pt x="178487" y="77716"/>
                </a:lnTo>
                <a:lnTo>
                  <a:pt x="181527" y="86551"/>
                </a:lnTo>
                <a:cubicBezTo>
                  <a:pt x="179469" y="87216"/>
                  <a:pt x="177632" y="87818"/>
                  <a:pt x="176048" y="88293"/>
                </a:cubicBezTo>
                <a:lnTo>
                  <a:pt x="171773" y="75562"/>
                </a:lnTo>
                <a:lnTo>
                  <a:pt x="177093" y="73694"/>
                </a:lnTo>
                <a:close/>
                <a:moveTo>
                  <a:pt x="149098" y="85095"/>
                </a:moveTo>
                <a:lnTo>
                  <a:pt x="154387" y="85886"/>
                </a:lnTo>
                <a:lnTo>
                  <a:pt x="154102" y="88452"/>
                </a:lnTo>
                <a:lnTo>
                  <a:pt x="148781" y="87723"/>
                </a:lnTo>
                <a:lnTo>
                  <a:pt x="149098" y="85095"/>
                </a:lnTo>
                <a:close/>
                <a:moveTo>
                  <a:pt x="104255" y="84050"/>
                </a:moveTo>
                <a:lnTo>
                  <a:pt x="103970" y="88008"/>
                </a:lnTo>
                <a:lnTo>
                  <a:pt x="92632" y="88642"/>
                </a:lnTo>
                <a:lnTo>
                  <a:pt x="92537" y="84556"/>
                </a:lnTo>
                <a:lnTo>
                  <a:pt x="104255" y="84050"/>
                </a:lnTo>
                <a:close/>
                <a:moveTo>
                  <a:pt x="201859" y="82213"/>
                </a:moveTo>
                <a:lnTo>
                  <a:pt x="202270" y="83416"/>
                </a:lnTo>
                <a:cubicBezTo>
                  <a:pt x="201732" y="85095"/>
                  <a:pt x="201162" y="86900"/>
                  <a:pt x="200592" y="88737"/>
                </a:cubicBezTo>
                <a:lnTo>
                  <a:pt x="198755" y="83258"/>
                </a:lnTo>
                <a:lnTo>
                  <a:pt x="201859" y="82213"/>
                </a:lnTo>
                <a:close/>
                <a:moveTo>
                  <a:pt x="92062" y="84620"/>
                </a:moveTo>
                <a:lnTo>
                  <a:pt x="92157" y="88705"/>
                </a:lnTo>
                <a:lnTo>
                  <a:pt x="89402" y="88863"/>
                </a:lnTo>
                <a:lnTo>
                  <a:pt x="88768" y="84746"/>
                </a:lnTo>
                <a:lnTo>
                  <a:pt x="92062" y="84620"/>
                </a:lnTo>
                <a:close/>
                <a:moveTo>
                  <a:pt x="155147" y="83353"/>
                </a:moveTo>
                <a:lnTo>
                  <a:pt x="159390" y="84050"/>
                </a:lnTo>
                <a:lnTo>
                  <a:pt x="158630" y="89022"/>
                </a:lnTo>
                <a:lnTo>
                  <a:pt x="154577" y="88483"/>
                </a:lnTo>
                <a:lnTo>
                  <a:pt x="154862" y="85728"/>
                </a:lnTo>
                <a:lnTo>
                  <a:pt x="155147" y="83353"/>
                </a:lnTo>
                <a:close/>
                <a:moveTo>
                  <a:pt x="159834" y="84113"/>
                </a:moveTo>
                <a:lnTo>
                  <a:pt x="162747" y="84588"/>
                </a:lnTo>
                <a:lnTo>
                  <a:pt x="162874" y="84588"/>
                </a:lnTo>
                <a:lnTo>
                  <a:pt x="162874" y="89592"/>
                </a:lnTo>
                <a:lnTo>
                  <a:pt x="159074" y="89085"/>
                </a:lnTo>
                <a:lnTo>
                  <a:pt x="159834" y="84113"/>
                </a:lnTo>
                <a:close/>
                <a:moveTo>
                  <a:pt x="257723" y="80851"/>
                </a:moveTo>
                <a:lnTo>
                  <a:pt x="259401" y="85728"/>
                </a:lnTo>
                <a:lnTo>
                  <a:pt x="251421" y="89592"/>
                </a:lnTo>
                <a:lnTo>
                  <a:pt x="249869" y="84176"/>
                </a:lnTo>
                <a:lnTo>
                  <a:pt x="257723" y="80851"/>
                </a:lnTo>
                <a:close/>
                <a:moveTo>
                  <a:pt x="234383" y="83131"/>
                </a:moveTo>
                <a:lnTo>
                  <a:pt x="235966" y="87945"/>
                </a:lnTo>
                <a:lnTo>
                  <a:pt x="230741" y="89750"/>
                </a:lnTo>
                <a:lnTo>
                  <a:pt x="229221" y="85000"/>
                </a:lnTo>
                <a:lnTo>
                  <a:pt x="234383" y="83131"/>
                </a:lnTo>
                <a:close/>
                <a:moveTo>
                  <a:pt x="163317" y="84683"/>
                </a:moveTo>
                <a:cubicBezTo>
                  <a:pt x="164077" y="84746"/>
                  <a:pt x="165059" y="84746"/>
                  <a:pt x="165503" y="84746"/>
                </a:cubicBezTo>
                <a:lnTo>
                  <a:pt x="164869" y="89813"/>
                </a:lnTo>
                <a:cubicBezTo>
                  <a:pt x="164394" y="89750"/>
                  <a:pt x="163856" y="89687"/>
                  <a:pt x="163317" y="89623"/>
                </a:cubicBezTo>
                <a:lnTo>
                  <a:pt x="163317" y="84683"/>
                </a:lnTo>
                <a:close/>
                <a:moveTo>
                  <a:pt x="189508" y="86330"/>
                </a:moveTo>
                <a:lnTo>
                  <a:pt x="190363" y="88863"/>
                </a:lnTo>
                <a:lnTo>
                  <a:pt x="186373" y="90162"/>
                </a:lnTo>
                <a:lnTo>
                  <a:pt x="185549" y="87628"/>
                </a:lnTo>
                <a:lnTo>
                  <a:pt x="189508" y="86330"/>
                </a:lnTo>
                <a:close/>
                <a:moveTo>
                  <a:pt x="171330" y="75689"/>
                </a:moveTo>
                <a:lnTo>
                  <a:pt x="175605" y="88452"/>
                </a:lnTo>
                <a:cubicBezTo>
                  <a:pt x="172026" y="89560"/>
                  <a:pt x="169778" y="90225"/>
                  <a:pt x="169240" y="90288"/>
                </a:cubicBezTo>
                <a:cubicBezTo>
                  <a:pt x="168796" y="90288"/>
                  <a:pt x="167403" y="90130"/>
                  <a:pt x="165313" y="89877"/>
                </a:cubicBezTo>
                <a:lnTo>
                  <a:pt x="166959" y="77209"/>
                </a:lnTo>
                <a:lnTo>
                  <a:pt x="171330" y="75689"/>
                </a:lnTo>
                <a:close/>
                <a:moveTo>
                  <a:pt x="105743" y="83986"/>
                </a:moveTo>
                <a:cubicBezTo>
                  <a:pt x="106756" y="84145"/>
                  <a:pt x="112014" y="84905"/>
                  <a:pt x="119076" y="85886"/>
                </a:cubicBezTo>
                <a:lnTo>
                  <a:pt x="118284" y="90320"/>
                </a:lnTo>
                <a:lnTo>
                  <a:pt x="104856" y="88072"/>
                </a:lnTo>
                <a:lnTo>
                  <a:pt x="105141" y="84018"/>
                </a:lnTo>
                <a:lnTo>
                  <a:pt x="105743" y="83986"/>
                </a:lnTo>
                <a:close/>
                <a:moveTo>
                  <a:pt x="228777" y="85158"/>
                </a:moveTo>
                <a:lnTo>
                  <a:pt x="229474" y="87311"/>
                </a:lnTo>
                <a:lnTo>
                  <a:pt x="221779" y="90320"/>
                </a:lnTo>
                <a:cubicBezTo>
                  <a:pt x="221747" y="90320"/>
                  <a:pt x="221715" y="90352"/>
                  <a:pt x="221715" y="90352"/>
                </a:cubicBezTo>
                <a:lnTo>
                  <a:pt x="220923" y="88008"/>
                </a:lnTo>
                <a:lnTo>
                  <a:pt x="228777" y="85158"/>
                </a:lnTo>
                <a:close/>
                <a:moveTo>
                  <a:pt x="269219" y="81801"/>
                </a:moveTo>
                <a:lnTo>
                  <a:pt x="273019" y="87375"/>
                </a:lnTo>
                <a:lnTo>
                  <a:pt x="266400" y="90573"/>
                </a:lnTo>
                <a:lnTo>
                  <a:pt x="263740" y="84683"/>
                </a:lnTo>
                <a:lnTo>
                  <a:pt x="268649" y="82308"/>
                </a:lnTo>
                <a:cubicBezTo>
                  <a:pt x="268680" y="82276"/>
                  <a:pt x="268712" y="82244"/>
                  <a:pt x="268744" y="82213"/>
                </a:cubicBezTo>
                <a:lnTo>
                  <a:pt x="269219" y="81801"/>
                </a:lnTo>
                <a:close/>
                <a:moveTo>
                  <a:pt x="218738" y="82878"/>
                </a:moveTo>
                <a:lnTo>
                  <a:pt x="220385" y="87755"/>
                </a:lnTo>
                <a:lnTo>
                  <a:pt x="211866" y="90858"/>
                </a:lnTo>
                <a:lnTo>
                  <a:pt x="210029" y="85760"/>
                </a:lnTo>
                <a:lnTo>
                  <a:pt x="218738" y="82878"/>
                </a:lnTo>
                <a:close/>
                <a:moveTo>
                  <a:pt x="119519" y="85950"/>
                </a:moveTo>
                <a:lnTo>
                  <a:pt x="125251" y="86741"/>
                </a:lnTo>
                <a:lnTo>
                  <a:pt x="124301" y="91302"/>
                </a:lnTo>
                <a:lnTo>
                  <a:pt x="118759" y="90383"/>
                </a:lnTo>
                <a:lnTo>
                  <a:pt x="119519" y="85950"/>
                </a:lnTo>
                <a:close/>
                <a:moveTo>
                  <a:pt x="185106" y="87787"/>
                </a:moveTo>
                <a:lnTo>
                  <a:pt x="185929" y="90288"/>
                </a:lnTo>
                <a:lnTo>
                  <a:pt x="182034" y="91587"/>
                </a:lnTo>
                <a:lnTo>
                  <a:pt x="182224" y="88705"/>
                </a:lnTo>
                <a:lnTo>
                  <a:pt x="185106" y="87787"/>
                </a:lnTo>
                <a:close/>
                <a:moveTo>
                  <a:pt x="125726" y="86836"/>
                </a:moveTo>
                <a:lnTo>
                  <a:pt x="129305" y="87343"/>
                </a:lnTo>
                <a:lnTo>
                  <a:pt x="128671" y="92062"/>
                </a:lnTo>
                <a:lnTo>
                  <a:pt x="124745" y="91397"/>
                </a:lnTo>
                <a:lnTo>
                  <a:pt x="125726" y="86836"/>
                </a:lnTo>
                <a:close/>
                <a:moveTo>
                  <a:pt x="263328" y="84873"/>
                </a:moveTo>
                <a:lnTo>
                  <a:pt x="265989" y="90763"/>
                </a:lnTo>
                <a:lnTo>
                  <a:pt x="262663" y="92379"/>
                </a:lnTo>
                <a:lnTo>
                  <a:pt x="260510" y="86203"/>
                </a:lnTo>
                <a:lnTo>
                  <a:pt x="263328" y="84873"/>
                </a:lnTo>
                <a:close/>
                <a:moveTo>
                  <a:pt x="229632" y="87755"/>
                </a:moveTo>
                <a:lnTo>
                  <a:pt x="230298" y="89908"/>
                </a:lnTo>
                <a:lnTo>
                  <a:pt x="222475" y="92600"/>
                </a:lnTo>
                <a:lnTo>
                  <a:pt x="221842" y="90763"/>
                </a:lnTo>
                <a:lnTo>
                  <a:pt x="221937" y="90763"/>
                </a:lnTo>
                <a:lnTo>
                  <a:pt x="229632" y="87755"/>
                </a:lnTo>
                <a:close/>
                <a:moveTo>
                  <a:pt x="202492" y="84176"/>
                </a:moveTo>
                <a:lnTo>
                  <a:pt x="203569" y="87438"/>
                </a:lnTo>
                <a:lnTo>
                  <a:pt x="201890" y="92727"/>
                </a:lnTo>
                <a:lnTo>
                  <a:pt x="200814" y="89497"/>
                </a:lnTo>
                <a:cubicBezTo>
                  <a:pt x="201415" y="87628"/>
                  <a:pt x="201985" y="85855"/>
                  <a:pt x="202492" y="84176"/>
                </a:cubicBezTo>
                <a:close/>
                <a:moveTo>
                  <a:pt x="209586" y="85886"/>
                </a:moveTo>
                <a:lnTo>
                  <a:pt x="211423" y="91017"/>
                </a:lnTo>
                <a:lnTo>
                  <a:pt x="206451" y="92854"/>
                </a:lnTo>
                <a:cubicBezTo>
                  <a:pt x="205501" y="90130"/>
                  <a:pt x="204867" y="88262"/>
                  <a:pt x="204582" y="87533"/>
                </a:cubicBezTo>
                <a:lnTo>
                  <a:pt x="209586" y="85886"/>
                </a:lnTo>
                <a:close/>
                <a:moveTo>
                  <a:pt x="129748" y="87407"/>
                </a:moveTo>
                <a:lnTo>
                  <a:pt x="134879" y="88135"/>
                </a:lnTo>
                <a:lnTo>
                  <a:pt x="134119" y="92949"/>
                </a:lnTo>
                <a:lnTo>
                  <a:pt x="129147" y="92125"/>
                </a:lnTo>
                <a:lnTo>
                  <a:pt x="129748" y="87407"/>
                </a:lnTo>
                <a:close/>
                <a:moveTo>
                  <a:pt x="103906" y="88483"/>
                </a:moveTo>
                <a:lnTo>
                  <a:pt x="103558" y="93012"/>
                </a:lnTo>
                <a:lnTo>
                  <a:pt x="92727" y="93202"/>
                </a:lnTo>
                <a:lnTo>
                  <a:pt x="92600" y="89117"/>
                </a:lnTo>
                <a:lnTo>
                  <a:pt x="103906" y="88483"/>
                </a:lnTo>
                <a:close/>
                <a:moveTo>
                  <a:pt x="92157" y="89180"/>
                </a:moveTo>
                <a:lnTo>
                  <a:pt x="92284" y="93234"/>
                </a:lnTo>
                <a:lnTo>
                  <a:pt x="90035" y="93265"/>
                </a:lnTo>
                <a:lnTo>
                  <a:pt x="89465" y="89307"/>
                </a:lnTo>
                <a:lnTo>
                  <a:pt x="92157" y="89180"/>
                </a:lnTo>
                <a:close/>
                <a:moveTo>
                  <a:pt x="181749" y="88863"/>
                </a:moveTo>
                <a:lnTo>
                  <a:pt x="181590" y="91745"/>
                </a:lnTo>
                <a:lnTo>
                  <a:pt x="175478" y="93740"/>
                </a:lnTo>
                <a:lnTo>
                  <a:pt x="175478" y="93740"/>
                </a:lnTo>
                <a:lnTo>
                  <a:pt x="176080" y="90668"/>
                </a:lnTo>
                <a:cubicBezTo>
                  <a:pt x="177727" y="90162"/>
                  <a:pt x="179659" y="89560"/>
                  <a:pt x="181749" y="88863"/>
                </a:cubicBezTo>
                <a:close/>
                <a:moveTo>
                  <a:pt x="194005" y="84841"/>
                </a:moveTo>
                <a:lnTo>
                  <a:pt x="196412" y="92727"/>
                </a:lnTo>
                <a:lnTo>
                  <a:pt x="192548" y="93867"/>
                </a:lnTo>
                <a:lnTo>
                  <a:pt x="190870" y="88927"/>
                </a:lnTo>
                <a:lnTo>
                  <a:pt x="189919" y="86203"/>
                </a:lnTo>
                <a:lnTo>
                  <a:pt x="194005" y="84841"/>
                </a:lnTo>
                <a:close/>
                <a:moveTo>
                  <a:pt x="135322" y="88167"/>
                </a:moveTo>
                <a:lnTo>
                  <a:pt x="141719" y="89053"/>
                </a:lnTo>
                <a:cubicBezTo>
                  <a:pt x="141434" y="90700"/>
                  <a:pt x="141149" y="92379"/>
                  <a:pt x="140864" y="94057"/>
                </a:cubicBezTo>
                <a:lnTo>
                  <a:pt x="134562" y="93012"/>
                </a:lnTo>
                <a:lnTo>
                  <a:pt x="135322" y="88167"/>
                </a:lnTo>
                <a:close/>
                <a:moveTo>
                  <a:pt x="25050" y="50797"/>
                </a:moveTo>
                <a:cubicBezTo>
                  <a:pt x="25335" y="52286"/>
                  <a:pt x="25557" y="53426"/>
                  <a:pt x="25715" y="54027"/>
                </a:cubicBezTo>
                <a:cubicBezTo>
                  <a:pt x="27077" y="59000"/>
                  <a:pt x="31099" y="64352"/>
                  <a:pt x="35279" y="66727"/>
                </a:cubicBezTo>
                <a:cubicBezTo>
                  <a:pt x="37275" y="67835"/>
                  <a:pt x="40663" y="69292"/>
                  <a:pt x="43957" y="70717"/>
                </a:cubicBezTo>
                <a:cubicBezTo>
                  <a:pt x="46807" y="71952"/>
                  <a:pt x="50734" y="73599"/>
                  <a:pt x="51272" y="74137"/>
                </a:cubicBezTo>
                <a:cubicBezTo>
                  <a:pt x="51684" y="74517"/>
                  <a:pt x="54598" y="77589"/>
                  <a:pt x="58398" y="81611"/>
                </a:cubicBezTo>
                <a:lnTo>
                  <a:pt x="57448" y="94184"/>
                </a:lnTo>
                <a:lnTo>
                  <a:pt x="52602" y="83955"/>
                </a:lnTo>
                <a:cubicBezTo>
                  <a:pt x="52507" y="83733"/>
                  <a:pt x="52317" y="83543"/>
                  <a:pt x="52096" y="83448"/>
                </a:cubicBezTo>
                <a:cubicBezTo>
                  <a:pt x="36008" y="75024"/>
                  <a:pt x="18241" y="65143"/>
                  <a:pt x="17006" y="63401"/>
                </a:cubicBezTo>
                <a:cubicBezTo>
                  <a:pt x="16468" y="62546"/>
                  <a:pt x="15201" y="57923"/>
                  <a:pt x="13871" y="53046"/>
                </a:cubicBezTo>
                <a:cubicBezTo>
                  <a:pt x="17766" y="52254"/>
                  <a:pt x="21630" y="51462"/>
                  <a:pt x="25050" y="50797"/>
                </a:cubicBezTo>
                <a:close/>
                <a:moveTo>
                  <a:pt x="104825" y="88547"/>
                </a:moveTo>
                <a:lnTo>
                  <a:pt x="118221" y="90763"/>
                </a:lnTo>
                <a:lnTo>
                  <a:pt x="117461" y="95102"/>
                </a:lnTo>
                <a:lnTo>
                  <a:pt x="104508" y="93075"/>
                </a:lnTo>
                <a:lnTo>
                  <a:pt x="104825" y="88547"/>
                </a:lnTo>
                <a:close/>
                <a:moveTo>
                  <a:pt x="190489" y="89307"/>
                </a:moveTo>
                <a:lnTo>
                  <a:pt x="192073" y="93994"/>
                </a:lnTo>
                <a:lnTo>
                  <a:pt x="188019" y="95229"/>
                </a:lnTo>
                <a:lnTo>
                  <a:pt x="186531" y="90605"/>
                </a:lnTo>
                <a:lnTo>
                  <a:pt x="190489" y="89307"/>
                </a:lnTo>
                <a:close/>
                <a:moveTo>
                  <a:pt x="186056" y="90732"/>
                </a:moveTo>
                <a:lnTo>
                  <a:pt x="187544" y="95260"/>
                </a:lnTo>
                <a:lnTo>
                  <a:pt x="181844" y="95039"/>
                </a:lnTo>
                <a:lnTo>
                  <a:pt x="182002" y="92062"/>
                </a:lnTo>
                <a:lnTo>
                  <a:pt x="186056" y="90732"/>
                </a:lnTo>
                <a:close/>
                <a:moveTo>
                  <a:pt x="249457" y="84335"/>
                </a:moveTo>
                <a:lnTo>
                  <a:pt x="251009" y="89782"/>
                </a:lnTo>
                <a:lnTo>
                  <a:pt x="239323" y="95419"/>
                </a:lnTo>
                <a:cubicBezTo>
                  <a:pt x="239292" y="93455"/>
                  <a:pt x="239323" y="91143"/>
                  <a:pt x="239482" y="88547"/>
                </a:cubicBezTo>
                <a:lnTo>
                  <a:pt x="239513" y="88547"/>
                </a:lnTo>
                <a:lnTo>
                  <a:pt x="249457" y="84335"/>
                </a:lnTo>
                <a:close/>
                <a:moveTo>
                  <a:pt x="220512" y="88198"/>
                </a:moveTo>
                <a:lnTo>
                  <a:pt x="222064" y="92727"/>
                </a:lnTo>
                <a:lnTo>
                  <a:pt x="213576" y="95672"/>
                </a:lnTo>
                <a:lnTo>
                  <a:pt x="212024" y="91302"/>
                </a:lnTo>
                <a:lnTo>
                  <a:pt x="220512" y="88198"/>
                </a:lnTo>
                <a:close/>
                <a:moveTo>
                  <a:pt x="118664" y="90827"/>
                </a:moveTo>
                <a:lnTo>
                  <a:pt x="123129" y="91587"/>
                </a:lnTo>
                <a:lnTo>
                  <a:pt x="122496" y="95894"/>
                </a:lnTo>
                <a:lnTo>
                  <a:pt x="117904" y="95165"/>
                </a:lnTo>
                <a:lnTo>
                  <a:pt x="118664" y="90827"/>
                </a:lnTo>
                <a:close/>
                <a:moveTo>
                  <a:pt x="230456" y="90320"/>
                </a:moveTo>
                <a:lnTo>
                  <a:pt x="231406" y="93392"/>
                </a:lnTo>
                <a:lnTo>
                  <a:pt x="223584" y="95894"/>
                </a:lnTo>
                <a:lnTo>
                  <a:pt x="222634" y="93012"/>
                </a:lnTo>
                <a:lnTo>
                  <a:pt x="230456" y="90320"/>
                </a:lnTo>
                <a:close/>
                <a:moveTo>
                  <a:pt x="198312" y="83416"/>
                </a:moveTo>
                <a:lnTo>
                  <a:pt x="200339" y="89497"/>
                </a:lnTo>
                <a:cubicBezTo>
                  <a:pt x="199610" y="91808"/>
                  <a:pt x="198850" y="94184"/>
                  <a:pt x="198090" y="96559"/>
                </a:cubicBezTo>
                <a:lnTo>
                  <a:pt x="194416" y="84715"/>
                </a:lnTo>
                <a:lnTo>
                  <a:pt x="198312" y="83416"/>
                </a:lnTo>
                <a:close/>
                <a:moveTo>
                  <a:pt x="259686" y="86615"/>
                </a:moveTo>
                <a:lnTo>
                  <a:pt x="261840" y="92790"/>
                </a:lnTo>
                <a:lnTo>
                  <a:pt x="253859" y="96654"/>
                </a:lnTo>
                <a:lnTo>
                  <a:pt x="251706" y="90478"/>
                </a:lnTo>
                <a:lnTo>
                  <a:pt x="259686" y="86615"/>
                </a:lnTo>
                <a:close/>
                <a:moveTo>
                  <a:pt x="123604" y="91650"/>
                </a:moveTo>
                <a:lnTo>
                  <a:pt x="128608" y="92505"/>
                </a:lnTo>
                <a:lnTo>
                  <a:pt x="128101" y="96780"/>
                </a:lnTo>
                <a:lnTo>
                  <a:pt x="122939" y="95989"/>
                </a:lnTo>
                <a:lnTo>
                  <a:pt x="123604" y="91650"/>
                </a:lnTo>
                <a:close/>
                <a:moveTo>
                  <a:pt x="175605" y="90827"/>
                </a:moveTo>
                <a:lnTo>
                  <a:pt x="174972" y="93899"/>
                </a:lnTo>
                <a:lnTo>
                  <a:pt x="170000" y="95514"/>
                </a:lnTo>
                <a:cubicBezTo>
                  <a:pt x="169905" y="95545"/>
                  <a:pt x="169841" y="95640"/>
                  <a:pt x="169841" y="95735"/>
                </a:cubicBezTo>
                <a:lnTo>
                  <a:pt x="169841" y="96875"/>
                </a:lnTo>
                <a:lnTo>
                  <a:pt x="164521" y="96210"/>
                </a:lnTo>
                <a:lnTo>
                  <a:pt x="165028" y="92157"/>
                </a:lnTo>
                <a:cubicBezTo>
                  <a:pt x="167276" y="92410"/>
                  <a:pt x="168765" y="92569"/>
                  <a:pt x="169240" y="92569"/>
                </a:cubicBezTo>
                <a:cubicBezTo>
                  <a:pt x="169715" y="92569"/>
                  <a:pt x="172026" y="91935"/>
                  <a:pt x="175605" y="90827"/>
                </a:cubicBezTo>
                <a:close/>
                <a:moveTo>
                  <a:pt x="129083" y="92600"/>
                </a:moveTo>
                <a:lnTo>
                  <a:pt x="131712" y="93012"/>
                </a:lnTo>
                <a:lnTo>
                  <a:pt x="131047" y="97256"/>
                </a:lnTo>
                <a:lnTo>
                  <a:pt x="128513" y="96875"/>
                </a:lnTo>
                <a:lnTo>
                  <a:pt x="129083" y="92600"/>
                </a:lnTo>
                <a:close/>
                <a:moveTo>
                  <a:pt x="174877" y="94405"/>
                </a:moveTo>
                <a:lnTo>
                  <a:pt x="174243" y="97414"/>
                </a:lnTo>
                <a:lnTo>
                  <a:pt x="170285" y="96939"/>
                </a:lnTo>
                <a:lnTo>
                  <a:pt x="170285" y="95894"/>
                </a:lnTo>
                <a:lnTo>
                  <a:pt x="174877" y="94405"/>
                </a:lnTo>
                <a:close/>
                <a:moveTo>
                  <a:pt x="211581" y="91460"/>
                </a:moveTo>
                <a:lnTo>
                  <a:pt x="213165" y="95799"/>
                </a:lnTo>
                <a:lnTo>
                  <a:pt x="208066" y="97572"/>
                </a:lnTo>
                <a:cubicBezTo>
                  <a:pt x="207496" y="95989"/>
                  <a:pt x="207021" y="94564"/>
                  <a:pt x="206577" y="93297"/>
                </a:cubicBezTo>
                <a:lnTo>
                  <a:pt x="211581" y="91460"/>
                </a:lnTo>
                <a:close/>
                <a:moveTo>
                  <a:pt x="132187" y="93075"/>
                </a:moveTo>
                <a:lnTo>
                  <a:pt x="134055" y="93392"/>
                </a:lnTo>
                <a:lnTo>
                  <a:pt x="133390" y="97604"/>
                </a:lnTo>
                <a:lnTo>
                  <a:pt x="131490" y="97319"/>
                </a:lnTo>
                <a:lnTo>
                  <a:pt x="132187" y="93075"/>
                </a:lnTo>
                <a:close/>
                <a:moveTo>
                  <a:pt x="88357" y="84746"/>
                </a:moveTo>
                <a:lnTo>
                  <a:pt x="89624" y="93487"/>
                </a:lnTo>
                <a:cubicBezTo>
                  <a:pt x="89655" y="93614"/>
                  <a:pt x="89750" y="93677"/>
                  <a:pt x="89877" y="93677"/>
                </a:cubicBezTo>
                <a:lnTo>
                  <a:pt x="92315" y="93645"/>
                </a:lnTo>
                <a:lnTo>
                  <a:pt x="92410" y="97636"/>
                </a:lnTo>
                <a:lnTo>
                  <a:pt x="84461" y="97446"/>
                </a:lnTo>
                <a:cubicBezTo>
                  <a:pt x="83986" y="93930"/>
                  <a:pt x="83353" y="89275"/>
                  <a:pt x="82783" y="84810"/>
                </a:cubicBezTo>
                <a:lnTo>
                  <a:pt x="82783" y="84810"/>
                </a:lnTo>
                <a:lnTo>
                  <a:pt x="83955" y="84936"/>
                </a:lnTo>
                <a:lnTo>
                  <a:pt x="84113" y="84936"/>
                </a:lnTo>
                <a:lnTo>
                  <a:pt x="88357" y="84746"/>
                </a:lnTo>
                <a:close/>
                <a:moveTo>
                  <a:pt x="103526" y="93455"/>
                </a:moveTo>
                <a:lnTo>
                  <a:pt x="103241" y="97382"/>
                </a:lnTo>
                <a:lnTo>
                  <a:pt x="92822" y="97667"/>
                </a:lnTo>
                <a:lnTo>
                  <a:pt x="92727" y="93645"/>
                </a:lnTo>
                <a:lnTo>
                  <a:pt x="103526" y="93455"/>
                </a:lnTo>
                <a:close/>
                <a:moveTo>
                  <a:pt x="142638" y="89180"/>
                </a:moveTo>
                <a:lnTo>
                  <a:pt x="145614" y="89560"/>
                </a:lnTo>
                <a:lnTo>
                  <a:pt x="144221" y="97731"/>
                </a:lnTo>
                <a:lnTo>
                  <a:pt x="141244" y="97351"/>
                </a:lnTo>
                <a:cubicBezTo>
                  <a:pt x="141719" y="94595"/>
                  <a:pt x="142194" y="91840"/>
                  <a:pt x="142638" y="89180"/>
                </a:cubicBezTo>
                <a:close/>
                <a:moveTo>
                  <a:pt x="237201" y="88008"/>
                </a:moveTo>
                <a:cubicBezTo>
                  <a:pt x="237011" y="91270"/>
                  <a:pt x="236980" y="94089"/>
                  <a:pt x="237043" y="96400"/>
                </a:cubicBezTo>
                <a:lnTo>
                  <a:pt x="233274" y="97731"/>
                </a:lnTo>
                <a:lnTo>
                  <a:pt x="231913" y="93455"/>
                </a:lnTo>
                <a:lnTo>
                  <a:pt x="230868" y="90193"/>
                </a:lnTo>
                <a:lnTo>
                  <a:pt x="237201" y="88008"/>
                </a:lnTo>
                <a:close/>
                <a:moveTo>
                  <a:pt x="146058" y="89655"/>
                </a:moveTo>
                <a:lnTo>
                  <a:pt x="148053" y="89908"/>
                </a:lnTo>
                <a:lnTo>
                  <a:pt x="146723" y="98142"/>
                </a:lnTo>
                <a:lnTo>
                  <a:pt x="144696" y="97857"/>
                </a:lnTo>
                <a:lnTo>
                  <a:pt x="146058" y="89655"/>
                </a:lnTo>
                <a:close/>
                <a:moveTo>
                  <a:pt x="181559" y="92220"/>
                </a:moveTo>
                <a:lnTo>
                  <a:pt x="181147" y="98301"/>
                </a:lnTo>
                <a:lnTo>
                  <a:pt x="174687" y="97509"/>
                </a:lnTo>
                <a:lnTo>
                  <a:pt x="175352" y="94247"/>
                </a:lnTo>
                <a:lnTo>
                  <a:pt x="181559" y="92220"/>
                </a:lnTo>
                <a:close/>
                <a:moveTo>
                  <a:pt x="148496" y="89972"/>
                </a:moveTo>
                <a:lnTo>
                  <a:pt x="150238" y="90225"/>
                </a:lnTo>
                <a:lnTo>
                  <a:pt x="148908" y="98396"/>
                </a:lnTo>
                <a:lnTo>
                  <a:pt x="147198" y="98174"/>
                </a:lnTo>
                <a:lnTo>
                  <a:pt x="148496" y="89972"/>
                </a:lnTo>
                <a:close/>
                <a:moveTo>
                  <a:pt x="273272" y="87755"/>
                </a:moveTo>
                <a:lnTo>
                  <a:pt x="276946" y="92822"/>
                </a:lnTo>
                <a:lnTo>
                  <a:pt x="266052" y="98396"/>
                </a:lnTo>
                <a:lnTo>
                  <a:pt x="263582" y="95039"/>
                </a:lnTo>
                <a:lnTo>
                  <a:pt x="262822" y="92822"/>
                </a:lnTo>
                <a:lnTo>
                  <a:pt x="273272" y="87755"/>
                </a:lnTo>
                <a:close/>
                <a:moveTo>
                  <a:pt x="134499" y="93455"/>
                </a:moveTo>
                <a:lnTo>
                  <a:pt x="140801" y="94532"/>
                </a:lnTo>
                <a:cubicBezTo>
                  <a:pt x="140547" y="95894"/>
                  <a:pt x="140326" y="97287"/>
                  <a:pt x="140072" y="98681"/>
                </a:cubicBezTo>
                <a:lnTo>
                  <a:pt x="133834" y="97699"/>
                </a:lnTo>
                <a:lnTo>
                  <a:pt x="134499" y="93455"/>
                </a:lnTo>
                <a:close/>
                <a:moveTo>
                  <a:pt x="104476" y="93519"/>
                </a:moveTo>
                <a:lnTo>
                  <a:pt x="117397" y="95577"/>
                </a:lnTo>
                <a:lnTo>
                  <a:pt x="116827" y="98744"/>
                </a:lnTo>
                <a:lnTo>
                  <a:pt x="108150" y="97256"/>
                </a:lnTo>
                <a:lnTo>
                  <a:pt x="108118" y="97256"/>
                </a:lnTo>
                <a:lnTo>
                  <a:pt x="104191" y="97351"/>
                </a:lnTo>
                <a:lnTo>
                  <a:pt x="104476" y="93519"/>
                </a:lnTo>
                <a:close/>
                <a:moveTo>
                  <a:pt x="150681" y="90288"/>
                </a:moveTo>
                <a:lnTo>
                  <a:pt x="153817" y="90700"/>
                </a:lnTo>
                <a:lnTo>
                  <a:pt x="152487" y="98934"/>
                </a:lnTo>
                <a:lnTo>
                  <a:pt x="149351" y="98491"/>
                </a:lnTo>
                <a:lnTo>
                  <a:pt x="150681" y="90288"/>
                </a:lnTo>
                <a:close/>
                <a:moveTo>
                  <a:pt x="261967" y="93234"/>
                </a:moveTo>
                <a:lnTo>
                  <a:pt x="262663" y="95229"/>
                </a:lnTo>
                <a:lnTo>
                  <a:pt x="254683" y="99029"/>
                </a:lnTo>
                <a:lnTo>
                  <a:pt x="253986" y="97097"/>
                </a:lnTo>
                <a:lnTo>
                  <a:pt x="261967" y="93234"/>
                </a:lnTo>
                <a:close/>
                <a:moveTo>
                  <a:pt x="154292" y="90763"/>
                </a:moveTo>
                <a:cubicBezTo>
                  <a:pt x="155654" y="90953"/>
                  <a:pt x="156952" y="91112"/>
                  <a:pt x="158187" y="91270"/>
                </a:cubicBezTo>
                <a:lnTo>
                  <a:pt x="156857" y="99536"/>
                </a:lnTo>
                <a:lnTo>
                  <a:pt x="152962" y="98966"/>
                </a:lnTo>
                <a:lnTo>
                  <a:pt x="154292" y="90763"/>
                </a:lnTo>
                <a:close/>
                <a:moveTo>
                  <a:pt x="158630" y="91365"/>
                </a:moveTo>
                <a:cubicBezTo>
                  <a:pt x="159770" y="91492"/>
                  <a:pt x="160816" y="91650"/>
                  <a:pt x="161829" y="91745"/>
                </a:cubicBezTo>
                <a:lnTo>
                  <a:pt x="160626" y="100074"/>
                </a:lnTo>
                <a:lnTo>
                  <a:pt x="157300" y="99599"/>
                </a:lnTo>
                <a:lnTo>
                  <a:pt x="158630" y="91365"/>
                </a:lnTo>
                <a:close/>
                <a:moveTo>
                  <a:pt x="277231" y="93202"/>
                </a:moveTo>
                <a:lnTo>
                  <a:pt x="279511" y="96432"/>
                </a:lnTo>
                <a:lnTo>
                  <a:pt x="274381" y="100074"/>
                </a:lnTo>
                <a:lnTo>
                  <a:pt x="271594" y="96084"/>
                </a:lnTo>
                <a:lnTo>
                  <a:pt x="277231" y="93202"/>
                </a:lnTo>
                <a:close/>
                <a:moveTo>
                  <a:pt x="251262" y="90637"/>
                </a:moveTo>
                <a:lnTo>
                  <a:pt x="252688" y="94754"/>
                </a:lnTo>
                <a:lnTo>
                  <a:pt x="239545" y="100359"/>
                </a:lnTo>
                <a:cubicBezTo>
                  <a:pt x="239450" y="99282"/>
                  <a:pt x="239387" y="97952"/>
                  <a:pt x="239355" y="96432"/>
                </a:cubicBezTo>
                <a:lnTo>
                  <a:pt x="251262" y="90637"/>
                </a:lnTo>
                <a:close/>
                <a:moveTo>
                  <a:pt x="162272" y="91840"/>
                </a:moveTo>
                <a:lnTo>
                  <a:pt x="164553" y="92093"/>
                </a:lnTo>
                <a:lnTo>
                  <a:pt x="163476" y="100486"/>
                </a:lnTo>
                <a:lnTo>
                  <a:pt x="161101" y="100137"/>
                </a:lnTo>
                <a:lnTo>
                  <a:pt x="162272" y="91840"/>
                </a:lnTo>
                <a:close/>
                <a:moveTo>
                  <a:pt x="117809" y="95640"/>
                </a:moveTo>
                <a:lnTo>
                  <a:pt x="128006" y="97256"/>
                </a:lnTo>
                <a:lnTo>
                  <a:pt x="127595" y="100549"/>
                </a:lnTo>
                <a:lnTo>
                  <a:pt x="117271" y="98807"/>
                </a:lnTo>
                <a:lnTo>
                  <a:pt x="117809" y="95640"/>
                </a:lnTo>
                <a:close/>
                <a:moveTo>
                  <a:pt x="231564" y="93835"/>
                </a:moveTo>
                <a:lnTo>
                  <a:pt x="232831" y="97889"/>
                </a:lnTo>
                <a:lnTo>
                  <a:pt x="225167" y="100612"/>
                </a:lnTo>
                <a:lnTo>
                  <a:pt x="224249" y="97857"/>
                </a:lnTo>
                <a:lnTo>
                  <a:pt x="223742" y="96337"/>
                </a:lnTo>
                <a:lnTo>
                  <a:pt x="231564" y="93835"/>
                </a:lnTo>
                <a:close/>
                <a:moveTo>
                  <a:pt x="200592" y="90225"/>
                </a:moveTo>
                <a:lnTo>
                  <a:pt x="201669" y="93487"/>
                </a:lnTo>
                <a:lnTo>
                  <a:pt x="199357" y="100676"/>
                </a:lnTo>
                <a:lnTo>
                  <a:pt x="198343" y="97351"/>
                </a:lnTo>
                <a:cubicBezTo>
                  <a:pt x="199103" y="94944"/>
                  <a:pt x="199864" y="92537"/>
                  <a:pt x="200592" y="90225"/>
                </a:cubicBezTo>
                <a:close/>
                <a:moveTo>
                  <a:pt x="222190" y="93170"/>
                </a:moveTo>
                <a:lnTo>
                  <a:pt x="223742" y="97794"/>
                </a:lnTo>
                <a:lnTo>
                  <a:pt x="215413" y="100739"/>
                </a:lnTo>
                <a:lnTo>
                  <a:pt x="213735" y="96084"/>
                </a:lnTo>
                <a:lnTo>
                  <a:pt x="222190" y="93170"/>
                </a:lnTo>
                <a:close/>
                <a:moveTo>
                  <a:pt x="164426" y="96685"/>
                </a:moveTo>
                <a:lnTo>
                  <a:pt x="169810" y="97351"/>
                </a:lnTo>
                <a:lnTo>
                  <a:pt x="169113" y="101246"/>
                </a:lnTo>
                <a:lnTo>
                  <a:pt x="163919" y="100549"/>
                </a:lnTo>
                <a:lnTo>
                  <a:pt x="164426" y="96685"/>
                </a:lnTo>
                <a:close/>
                <a:moveTo>
                  <a:pt x="128481" y="97319"/>
                </a:moveTo>
                <a:lnTo>
                  <a:pt x="133295" y="98079"/>
                </a:lnTo>
                <a:lnTo>
                  <a:pt x="132788" y="101436"/>
                </a:lnTo>
                <a:lnTo>
                  <a:pt x="128038" y="100612"/>
                </a:lnTo>
                <a:lnTo>
                  <a:pt x="128481" y="97319"/>
                </a:lnTo>
                <a:close/>
                <a:moveTo>
                  <a:pt x="170253" y="97414"/>
                </a:moveTo>
                <a:lnTo>
                  <a:pt x="174148" y="97889"/>
                </a:lnTo>
                <a:lnTo>
                  <a:pt x="173357" y="101848"/>
                </a:lnTo>
                <a:lnTo>
                  <a:pt x="169556" y="101309"/>
                </a:lnTo>
                <a:lnTo>
                  <a:pt x="170253" y="97414"/>
                </a:lnTo>
                <a:close/>
                <a:moveTo>
                  <a:pt x="62610" y="82624"/>
                </a:moveTo>
                <a:lnTo>
                  <a:pt x="81865" y="84683"/>
                </a:lnTo>
                <a:cubicBezTo>
                  <a:pt x="82623" y="90592"/>
                  <a:pt x="83476" y="97194"/>
                  <a:pt x="84109" y="102163"/>
                </a:cubicBezTo>
                <a:lnTo>
                  <a:pt x="84109" y="102163"/>
                </a:lnTo>
                <a:cubicBezTo>
                  <a:pt x="82732" y="102100"/>
                  <a:pt x="81638" y="102038"/>
                  <a:pt x="81073" y="102038"/>
                </a:cubicBezTo>
                <a:cubicBezTo>
                  <a:pt x="79141" y="100011"/>
                  <a:pt x="69989" y="90383"/>
                  <a:pt x="62610" y="82624"/>
                </a:cubicBezTo>
                <a:close/>
                <a:moveTo>
                  <a:pt x="108087" y="97731"/>
                </a:moveTo>
                <a:lnTo>
                  <a:pt x="116732" y="99187"/>
                </a:lnTo>
                <a:lnTo>
                  <a:pt x="116131" y="102544"/>
                </a:lnTo>
                <a:lnTo>
                  <a:pt x="112964" y="102069"/>
                </a:lnTo>
                <a:lnTo>
                  <a:pt x="112900" y="102069"/>
                </a:lnTo>
                <a:lnTo>
                  <a:pt x="110082" y="102354"/>
                </a:lnTo>
                <a:lnTo>
                  <a:pt x="104603" y="97826"/>
                </a:lnTo>
                <a:lnTo>
                  <a:pt x="108087" y="97731"/>
                </a:lnTo>
                <a:close/>
                <a:moveTo>
                  <a:pt x="133770" y="98142"/>
                </a:moveTo>
                <a:lnTo>
                  <a:pt x="140009" y="99124"/>
                </a:lnTo>
                <a:cubicBezTo>
                  <a:pt x="139787" y="100264"/>
                  <a:pt x="139597" y="101404"/>
                  <a:pt x="139407" y="102544"/>
                </a:cubicBezTo>
                <a:lnTo>
                  <a:pt x="133232" y="101499"/>
                </a:lnTo>
                <a:lnTo>
                  <a:pt x="133770" y="98142"/>
                </a:lnTo>
                <a:close/>
                <a:moveTo>
                  <a:pt x="262885" y="95640"/>
                </a:moveTo>
                <a:lnTo>
                  <a:pt x="265197" y="98776"/>
                </a:lnTo>
                <a:lnTo>
                  <a:pt x="255949" y="102734"/>
                </a:lnTo>
                <a:lnTo>
                  <a:pt x="254809" y="99472"/>
                </a:lnTo>
                <a:lnTo>
                  <a:pt x="262885" y="95640"/>
                </a:lnTo>
                <a:close/>
                <a:moveTo>
                  <a:pt x="174623" y="97952"/>
                </a:moveTo>
                <a:lnTo>
                  <a:pt x="181147" y="98744"/>
                </a:lnTo>
                <a:lnTo>
                  <a:pt x="180862" y="102893"/>
                </a:lnTo>
                <a:lnTo>
                  <a:pt x="173800" y="101911"/>
                </a:lnTo>
                <a:lnTo>
                  <a:pt x="174623" y="97952"/>
                </a:lnTo>
                <a:close/>
                <a:moveTo>
                  <a:pt x="271182" y="96274"/>
                </a:moveTo>
                <a:lnTo>
                  <a:pt x="274001" y="100359"/>
                </a:lnTo>
                <a:lnTo>
                  <a:pt x="269694" y="103399"/>
                </a:lnTo>
                <a:lnTo>
                  <a:pt x="266305" y="98776"/>
                </a:lnTo>
                <a:lnTo>
                  <a:pt x="271182" y="96274"/>
                </a:lnTo>
                <a:close/>
                <a:moveTo>
                  <a:pt x="252846" y="95197"/>
                </a:moveTo>
                <a:lnTo>
                  <a:pt x="253416" y="96844"/>
                </a:lnTo>
                <a:lnTo>
                  <a:pt x="239862" y="103431"/>
                </a:lnTo>
                <a:cubicBezTo>
                  <a:pt x="239798" y="102861"/>
                  <a:pt x="239672" y="102006"/>
                  <a:pt x="239577" y="100834"/>
                </a:cubicBezTo>
                <a:lnTo>
                  <a:pt x="252846" y="95197"/>
                </a:lnTo>
                <a:close/>
                <a:moveTo>
                  <a:pt x="196570" y="93139"/>
                </a:moveTo>
                <a:lnTo>
                  <a:pt x="197837" y="97351"/>
                </a:lnTo>
                <a:cubicBezTo>
                  <a:pt x="197172" y="99441"/>
                  <a:pt x="196507" y="101531"/>
                  <a:pt x="195842" y="103589"/>
                </a:cubicBezTo>
                <a:lnTo>
                  <a:pt x="195683" y="103083"/>
                </a:lnTo>
                <a:lnTo>
                  <a:pt x="192675" y="94310"/>
                </a:lnTo>
                <a:lnTo>
                  <a:pt x="196570" y="93139"/>
                </a:lnTo>
                <a:close/>
                <a:moveTo>
                  <a:pt x="181812" y="95482"/>
                </a:moveTo>
                <a:lnTo>
                  <a:pt x="186563" y="95672"/>
                </a:lnTo>
                <a:lnTo>
                  <a:pt x="186024" y="103621"/>
                </a:lnTo>
                <a:lnTo>
                  <a:pt x="181337" y="102956"/>
                </a:lnTo>
                <a:lnTo>
                  <a:pt x="181812" y="95482"/>
                </a:lnTo>
                <a:close/>
                <a:moveTo>
                  <a:pt x="223869" y="98237"/>
                </a:moveTo>
                <a:lnTo>
                  <a:pt x="224724" y="100771"/>
                </a:lnTo>
                <a:lnTo>
                  <a:pt x="216458" y="103684"/>
                </a:lnTo>
                <a:lnTo>
                  <a:pt x="215571" y="101182"/>
                </a:lnTo>
                <a:lnTo>
                  <a:pt x="223869" y="98237"/>
                </a:lnTo>
                <a:close/>
                <a:moveTo>
                  <a:pt x="103210" y="97857"/>
                </a:moveTo>
                <a:lnTo>
                  <a:pt x="103115" y="103748"/>
                </a:lnTo>
                <a:cubicBezTo>
                  <a:pt x="98998" y="103019"/>
                  <a:pt x="90352" y="102481"/>
                  <a:pt x="85031" y="102228"/>
                </a:cubicBezTo>
                <a:lnTo>
                  <a:pt x="84493" y="97921"/>
                </a:lnTo>
                <a:lnTo>
                  <a:pt x="92600" y="98111"/>
                </a:lnTo>
                <a:lnTo>
                  <a:pt x="103210" y="97857"/>
                </a:lnTo>
                <a:close/>
                <a:moveTo>
                  <a:pt x="117207" y="99251"/>
                </a:moveTo>
                <a:lnTo>
                  <a:pt x="127531" y="100992"/>
                </a:lnTo>
                <a:lnTo>
                  <a:pt x="127120" y="104191"/>
                </a:lnTo>
                <a:lnTo>
                  <a:pt x="116606" y="102608"/>
                </a:lnTo>
                <a:lnTo>
                  <a:pt x="117207" y="99251"/>
                </a:lnTo>
                <a:close/>
                <a:moveTo>
                  <a:pt x="187038" y="95672"/>
                </a:moveTo>
                <a:lnTo>
                  <a:pt x="187703" y="95704"/>
                </a:lnTo>
                <a:lnTo>
                  <a:pt x="190489" y="104254"/>
                </a:lnTo>
                <a:lnTo>
                  <a:pt x="186499" y="103684"/>
                </a:lnTo>
                <a:lnTo>
                  <a:pt x="187038" y="95672"/>
                </a:lnTo>
                <a:close/>
                <a:moveTo>
                  <a:pt x="192231" y="94437"/>
                </a:moveTo>
                <a:lnTo>
                  <a:pt x="195145" y="102988"/>
                </a:lnTo>
                <a:lnTo>
                  <a:pt x="190996" y="104254"/>
                </a:lnTo>
                <a:lnTo>
                  <a:pt x="188178" y="95640"/>
                </a:lnTo>
                <a:lnTo>
                  <a:pt x="192231" y="94437"/>
                </a:lnTo>
                <a:close/>
                <a:moveTo>
                  <a:pt x="279796" y="96780"/>
                </a:moveTo>
                <a:lnTo>
                  <a:pt x="282583" y="100676"/>
                </a:lnTo>
                <a:cubicBezTo>
                  <a:pt x="280968" y="101911"/>
                  <a:pt x="279226" y="103178"/>
                  <a:pt x="277421" y="104508"/>
                </a:cubicBezTo>
                <a:lnTo>
                  <a:pt x="274603" y="100454"/>
                </a:lnTo>
                <a:lnTo>
                  <a:pt x="279796" y="96780"/>
                </a:lnTo>
                <a:close/>
                <a:moveTo>
                  <a:pt x="127975" y="101087"/>
                </a:moveTo>
                <a:lnTo>
                  <a:pt x="132725" y="101879"/>
                </a:lnTo>
                <a:lnTo>
                  <a:pt x="132250" y="104951"/>
                </a:lnTo>
                <a:lnTo>
                  <a:pt x="127595" y="104254"/>
                </a:lnTo>
                <a:lnTo>
                  <a:pt x="127975" y="101087"/>
                </a:lnTo>
                <a:close/>
                <a:moveTo>
                  <a:pt x="213291" y="96274"/>
                </a:moveTo>
                <a:lnTo>
                  <a:pt x="216046" y="103843"/>
                </a:lnTo>
                <a:lnTo>
                  <a:pt x="210884" y="105648"/>
                </a:lnTo>
                <a:cubicBezTo>
                  <a:pt x="209907" y="102872"/>
                  <a:pt x="209023" y="100317"/>
                  <a:pt x="208234" y="98012"/>
                </a:cubicBezTo>
                <a:lnTo>
                  <a:pt x="208234" y="98012"/>
                </a:lnTo>
                <a:lnTo>
                  <a:pt x="213291" y="96274"/>
                </a:lnTo>
                <a:close/>
                <a:moveTo>
                  <a:pt x="237075" y="97351"/>
                </a:moveTo>
                <a:cubicBezTo>
                  <a:pt x="237138" y="98934"/>
                  <a:pt x="237233" y="100232"/>
                  <a:pt x="237328" y="101309"/>
                </a:cubicBezTo>
                <a:lnTo>
                  <a:pt x="226909" y="105743"/>
                </a:lnTo>
                <a:lnTo>
                  <a:pt x="226624" y="104888"/>
                </a:lnTo>
                <a:lnTo>
                  <a:pt x="225484" y="101467"/>
                </a:lnTo>
                <a:lnTo>
                  <a:pt x="237075" y="97351"/>
                </a:lnTo>
                <a:close/>
                <a:moveTo>
                  <a:pt x="253574" y="97287"/>
                </a:moveTo>
                <a:lnTo>
                  <a:pt x="254239" y="99219"/>
                </a:lnTo>
                <a:lnTo>
                  <a:pt x="240527" y="105743"/>
                </a:lnTo>
                <a:lnTo>
                  <a:pt x="239988" y="104128"/>
                </a:lnTo>
                <a:cubicBezTo>
                  <a:pt x="239988" y="104096"/>
                  <a:pt x="239988" y="104001"/>
                  <a:pt x="239925" y="103906"/>
                </a:cubicBezTo>
                <a:lnTo>
                  <a:pt x="253574" y="97287"/>
                </a:lnTo>
                <a:close/>
                <a:moveTo>
                  <a:pt x="133168" y="101943"/>
                </a:moveTo>
                <a:lnTo>
                  <a:pt x="139344" y="102988"/>
                </a:lnTo>
                <a:cubicBezTo>
                  <a:pt x="139154" y="104001"/>
                  <a:pt x="138996" y="104951"/>
                  <a:pt x="138806" y="105933"/>
                </a:cubicBezTo>
                <a:lnTo>
                  <a:pt x="132693" y="105014"/>
                </a:lnTo>
                <a:lnTo>
                  <a:pt x="133168" y="101943"/>
                </a:lnTo>
                <a:close/>
                <a:moveTo>
                  <a:pt x="173737" y="102354"/>
                </a:moveTo>
                <a:lnTo>
                  <a:pt x="180862" y="103368"/>
                </a:lnTo>
                <a:lnTo>
                  <a:pt x="180672" y="106123"/>
                </a:lnTo>
                <a:lnTo>
                  <a:pt x="173135" y="105236"/>
                </a:lnTo>
                <a:lnTo>
                  <a:pt x="173737" y="102354"/>
                </a:lnTo>
                <a:close/>
                <a:moveTo>
                  <a:pt x="141149" y="97794"/>
                </a:moveTo>
                <a:lnTo>
                  <a:pt x="144158" y="98206"/>
                </a:lnTo>
                <a:lnTo>
                  <a:pt x="142764" y="106503"/>
                </a:lnTo>
                <a:lnTo>
                  <a:pt x="139724" y="106059"/>
                </a:lnTo>
                <a:cubicBezTo>
                  <a:pt x="140199" y="103431"/>
                  <a:pt x="140674" y="100612"/>
                  <a:pt x="141149" y="97794"/>
                </a:cubicBezTo>
                <a:close/>
                <a:moveTo>
                  <a:pt x="181305" y="103399"/>
                </a:moveTo>
                <a:lnTo>
                  <a:pt x="185992" y="104064"/>
                </a:lnTo>
                <a:lnTo>
                  <a:pt x="185834" y="106693"/>
                </a:lnTo>
                <a:lnTo>
                  <a:pt x="181115" y="106186"/>
                </a:lnTo>
                <a:lnTo>
                  <a:pt x="181305" y="103399"/>
                </a:lnTo>
                <a:close/>
                <a:moveTo>
                  <a:pt x="112932" y="102513"/>
                </a:moveTo>
                <a:lnTo>
                  <a:pt x="116067" y="102988"/>
                </a:lnTo>
                <a:lnTo>
                  <a:pt x="115434" y="106756"/>
                </a:lnTo>
                <a:lnTo>
                  <a:pt x="110588" y="102766"/>
                </a:lnTo>
                <a:lnTo>
                  <a:pt x="112932" y="102513"/>
                </a:lnTo>
                <a:close/>
                <a:moveTo>
                  <a:pt x="144601" y="98269"/>
                </a:moveTo>
                <a:lnTo>
                  <a:pt x="146660" y="98554"/>
                </a:lnTo>
                <a:lnTo>
                  <a:pt x="145298" y="106915"/>
                </a:lnTo>
                <a:lnTo>
                  <a:pt x="143208" y="106598"/>
                </a:lnTo>
                <a:lnTo>
                  <a:pt x="144601" y="98269"/>
                </a:lnTo>
                <a:close/>
                <a:moveTo>
                  <a:pt x="204107" y="88895"/>
                </a:moveTo>
                <a:cubicBezTo>
                  <a:pt x="204994" y="91523"/>
                  <a:pt x="207211" y="97826"/>
                  <a:pt x="209998" y="105933"/>
                </a:cubicBezTo>
                <a:lnTo>
                  <a:pt x="206641" y="107136"/>
                </a:lnTo>
                <a:lnTo>
                  <a:pt x="202397" y="94215"/>
                </a:lnTo>
                <a:lnTo>
                  <a:pt x="204107" y="88895"/>
                </a:lnTo>
                <a:close/>
                <a:moveTo>
                  <a:pt x="147103" y="98617"/>
                </a:moveTo>
                <a:lnTo>
                  <a:pt x="148845" y="98871"/>
                </a:lnTo>
                <a:lnTo>
                  <a:pt x="147483" y="107263"/>
                </a:lnTo>
                <a:lnTo>
                  <a:pt x="145741" y="107010"/>
                </a:lnTo>
                <a:lnTo>
                  <a:pt x="147103" y="98617"/>
                </a:lnTo>
                <a:close/>
                <a:moveTo>
                  <a:pt x="186468" y="104159"/>
                </a:moveTo>
                <a:lnTo>
                  <a:pt x="190648" y="104729"/>
                </a:lnTo>
                <a:lnTo>
                  <a:pt x="191535" y="107390"/>
                </a:lnTo>
                <a:lnTo>
                  <a:pt x="191535" y="107390"/>
                </a:lnTo>
                <a:lnTo>
                  <a:pt x="186278" y="106756"/>
                </a:lnTo>
                <a:lnTo>
                  <a:pt x="186468" y="104159"/>
                </a:lnTo>
                <a:close/>
                <a:moveTo>
                  <a:pt x="198090" y="98079"/>
                </a:moveTo>
                <a:lnTo>
                  <a:pt x="199135" y="101436"/>
                </a:lnTo>
                <a:lnTo>
                  <a:pt x="197203" y="107516"/>
                </a:lnTo>
                <a:lnTo>
                  <a:pt x="196095" y="104286"/>
                </a:lnTo>
                <a:cubicBezTo>
                  <a:pt x="196728" y="102259"/>
                  <a:pt x="197425" y="100169"/>
                  <a:pt x="198090" y="98079"/>
                </a:cubicBezTo>
                <a:close/>
                <a:moveTo>
                  <a:pt x="274254" y="100707"/>
                </a:moveTo>
                <a:lnTo>
                  <a:pt x="277041" y="104761"/>
                </a:lnTo>
                <a:cubicBezTo>
                  <a:pt x="275679" y="105743"/>
                  <a:pt x="274286" y="106756"/>
                  <a:pt x="272892" y="107738"/>
                </a:cubicBezTo>
                <a:lnTo>
                  <a:pt x="269979" y="103748"/>
                </a:lnTo>
                <a:lnTo>
                  <a:pt x="274254" y="100707"/>
                </a:lnTo>
                <a:close/>
                <a:moveTo>
                  <a:pt x="149288" y="98934"/>
                </a:moveTo>
                <a:lnTo>
                  <a:pt x="152392" y="99346"/>
                </a:lnTo>
                <a:lnTo>
                  <a:pt x="151062" y="107801"/>
                </a:lnTo>
                <a:lnTo>
                  <a:pt x="147958" y="107326"/>
                </a:lnTo>
                <a:lnTo>
                  <a:pt x="149288" y="98934"/>
                </a:lnTo>
                <a:close/>
                <a:moveTo>
                  <a:pt x="152835" y="99409"/>
                </a:moveTo>
                <a:lnTo>
                  <a:pt x="156762" y="99979"/>
                </a:lnTo>
                <a:lnTo>
                  <a:pt x="155432" y="108435"/>
                </a:lnTo>
                <a:lnTo>
                  <a:pt x="151473" y="107833"/>
                </a:lnTo>
                <a:lnTo>
                  <a:pt x="152835" y="99409"/>
                </a:lnTo>
                <a:close/>
                <a:moveTo>
                  <a:pt x="237360" y="101784"/>
                </a:moveTo>
                <a:cubicBezTo>
                  <a:pt x="237518" y="103114"/>
                  <a:pt x="237645" y="104001"/>
                  <a:pt x="237708" y="104381"/>
                </a:cubicBezTo>
                <a:lnTo>
                  <a:pt x="227827" y="108466"/>
                </a:lnTo>
                <a:lnTo>
                  <a:pt x="227036" y="106154"/>
                </a:lnTo>
                <a:lnTo>
                  <a:pt x="237360" y="101784"/>
                </a:lnTo>
                <a:close/>
                <a:moveTo>
                  <a:pt x="254398" y="99662"/>
                </a:moveTo>
                <a:lnTo>
                  <a:pt x="255538" y="102893"/>
                </a:lnTo>
                <a:lnTo>
                  <a:pt x="241603" y="108815"/>
                </a:lnTo>
                <a:lnTo>
                  <a:pt x="240685" y="106186"/>
                </a:lnTo>
                <a:lnTo>
                  <a:pt x="254398" y="99662"/>
                </a:lnTo>
                <a:close/>
                <a:moveTo>
                  <a:pt x="157237" y="100042"/>
                </a:moveTo>
                <a:lnTo>
                  <a:pt x="160594" y="100517"/>
                </a:lnTo>
                <a:lnTo>
                  <a:pt x="159359" y="109036"/>
                </a:lnTo>
                <a:lnTo>
                  <a:pt x="155907" y="108530"/>
                </a:lnTo>
                <a:lnTo>
                  <a:pt x="157237" y="100042"/>
                </a:lnTo>
                <a:close/>
                <a:moveTo>
                  <a:pt x="127500" y="104729"/>
                </a:moveTo>
                <a:lnTo>
                  <a:pt x="133295" y="105584"/>
                </a:lnTo>
                <a:lnTo>
                  <a:pt x="132693" y="109068"/>
                </a:lnTo>
                <a:lnTo>
                  <a:pt x="127088" y="107991"/>
                </a:lnTo>
                <a:lnTo>
                  <a:pt x="127500" y="104729"/>
                </a:lnTo>
                <a:close/>
                <a:moveTo>
                  <a:pt x="161037" y="100581"/>
                </a:moveTo>
                <a:lnTo>
                  <a:pt x="163444" y="100897"/>
                </a:lnTo>
                <a:lnTo>
                  <a:pt x="162304" y="109480"/>
                </a:lnTo>
                <a:lnTo>
                  <a:pt x="159802" y="109100"/>
                </a:lnTo>
                <a:lnTo>
                  <a:pt x="161037" y="100581"/>
                </a:lnTo>
                <a:close/>
                <a:moveTo>
                  <a:pt x="225009" y="101594"/>
                </a:moveTo>
                <a:lnTo>
                  <a:pt x="226086" y="104793"/>
                </a:lnTo>
                <a:lnTo>
                  <a:pt x="212278" y="109543"/>
                </a:lnTo>
                <a:cubicBezTo>
                  <a:pt x="212246" y="109543"/>
                  <a:pt x="212246" y="109543"/>
                  <a:pt x="212214" y="109575"/>
                </a:cubicBezTo>
                <a:lnTo>
                  <a:pt x="212214" y="109543"/>
                </a:lnTo>
                <a:cubicBezTo>
                  <a:pt x="211866" y="108530"/>
                  <a:pt x="211518" y="107485"/>
                  <a:pt x="211169" y="106503"/>
                </a:cubicBezTo>
                <a:lnTo>
                  <a:pt x="225009" y="101594"/>
                </a:lnTo>
                <a:close/>
                <a:moveTo>
                  <a:pt x="255664" y="103336"/>
                </a:moveTo>
                <a:lnTo>
                  <a:pt x="257058" y="107326"/>
                </a:lnTo>
                <a:lnTo>
                  <a:pt x="251136" y="109796"/>
                </a:lnTo>
                <a:lnTo>
                  <a:pt x="249806" y="105964"/>
                </a:lnTo>
                <a:cubicBezTo>
                  <a:pt x="249774" y="105933"/>
                  <a:pt x="249742" y="105901"/>
                  <a:pt x="249711" y="105869"/>
                </a:cubicBezTo>
                <a:lnTo>
                  <a:pt x="255664" y="103336"/>
                </a:lnTo>
                <a:close/>
                <a:moveTo>
                  <a:pt x="133770" y="105648"/>
                </a:moveTo>
                <a:lnTo>
                  <a:pt x="138742" y="106408"/>
                </a:lnTo>
                <a:cubicBezTo>
                  <a:pt x="138521" y="107675"/>
                  <a:pt x="138331" y="108910"/>
                  <a:pt x="138109" y="110113"/>
                </a:cubicBezTo>
                <a:lnTo>
                  <a:pt x="133137" y="109131"/>
                </a:lnTo>
                <a:lnTo>
                  <a:pt x="133770" y="105648"/>
                </a:lnTo>
                <a:close/>
                <a:moveTo>
                  <a:pt x="202144" y="94975"/>
                </a:moveTo>
                <a:lnTo>
                  <a:pt x="206197" y="107295"/>
                </a:lnTo>
                <a:lnTo>
                  <a:pt x="198090" y="110145"/>
                </a:lnTo>
                <a:lnTo>
                  <a:pt x="197678" y="108973"/>
                </a:lnTo>
                <a:lnTo>
                  <a:pt x="202144" y="94975"/>
                </a:lnTo>
                <a:close/>
                <a:moveTo>
                  <a:pt x="163856" y="100992"/>
                </a:moveTo>
                <a:lnTo>
                  <a:pt x="169018" y="101721"/>
                </a:lnTo>
                <a:lnTo>
                  <a:pt x="167466" y="110176"/>
                </a:lnTo>
                <a:lnTo>
                  <a:pt x="162747" y="109575"/>
                </a:lnTo>
                <a:lnTo>
                  <a:pt x="163856" y="100992"/>
                </a:lnTo>
                <a:close/>
                <a:moveTo>
                  <a:pt x="197457" y="109701"/>
                </a:moveTo>
                <a:lnTo>
                  <a:pt x="197647" y="110303"/>
                </a:lnTo>
                <a:lnTo>
                  <a:pt x="197203" y="110461"/>
                </a:lnTo>
                <a:lnTo>
                  <a:pt x="197457" y="109701"/>
                </a:lnTo>
                <a:close/>
                <a:moveTo>
                  <a:pt x="237803" y="104856"/>
                </a:moveTo>
                <a:lnTo>
                  <a:pt x="238436" y="106693"/>
                </a:lnTo>
                <a:lnTo>
                  <a:pt x="228524" y="110651"/>
                </a:lnTo>
                <a:lnTo>
                  <a:pt x="227954" y="108910"/>
                </a:lnTo>
                <a:lnTo>
                  <a:pt x="237803" y="104856"/>
                </a:lnTo>
                <a:close/>
                <a:moveTo>
                  <a:pt x="169461" y="101753"/>
                </a:moveTo>
                <a:lnTo>
                  <a:pt x="173262" y="102291"/>
                </a:lnTo>
                <a:lnTo>
                  <a:pt x="171551" y="110715"/>
                </a:lnTo>
                <a:lnTo>
                  <a:pt x="167941" y="110240"/>
                </a:lnTo>
                <a:lnTo>
                  <a:pt x="169461" y="101753"/>
                </a:lnTo>
                <a:close/>
                <a:moveTo>
                  <a:pt x="116511" y="103051"/>
                </a:moveTo>
                <a:lnTo>
                  <a:pt x="127056" y="104634"/>
                </a:lnTo>
                <a:lnTo>
                  <a:pt x="126201" y="111348"/>
                </a:lnTo>
                <a:lnTo>
                  <a:pt x="117714" y="108656"/>
                </a:lnTo>
                <a:lnTo>
                  <a:pt x="115814" y="107073"/>
                </a:lnTo>
                <a:lnTo>
                  <a:pt x="116511" y="103051"/>
                </a:lnTo>
                <a:close/>
                <a:moveTo>
                  <a:pt x="60551" y="83828"/>
                </a:moveTo>
                <a:cubicBezTo>
                  <a:pt x="68785" y="92505"/>
                  <a:pt x="79521" y="103779"/>
                  <a:pt x="79711" y="103969"/>
                </a:cubicBezTo>
                <a:cubicBezTo>
                  <a:pt x="79901" y="104191"/>
                  <a:pt x="80186" y="104318"/>
                  <a:pt x="80503" y="104318"/>
                </a:cubicBezTo>
                <a:cubicBezTo>
                  <a:pt x="80534" y="104318"/>
                  <a:pt x="81991" y="104381"/>
                  <a:pt x="84145" y="104476"/>
                </a:cubicBezTo>
                <a:lnTo>
                  <a:pt x="83385" y="111380"/>
                </a:lnTo>
                <a:cubicBezTo>
                  <a:pt x="77051" y="109701"/>
                  <a:pt x="70559" y="108561"/>
                  <a:pt x="64035" y="107991"/>
                </a:cubicBezTo>
                <a:lnTo>
                  <a:pt x="59443" y="98332"/>
                </a:lnTo>
                <a:lnTo>
                  <a:pt x="60551" y="83828"/>
                </a:lnTo>
                <a:close/>
                <a:moveTo>
                  <a:pt x="195303" y="103399"/>
                </a:moveTo>
                <a:lnTo>
                  <a:pt x="195588" y="104286"/>
                </a:lnTo>
                <a:cubicBezTo>
                  <a:pt x="194796" y="106788"/>
                  <a:pt x="194005" y="109163"/>
                  <a:pt x="193308" y="111380"/>
                </a:cubicBezTo>
                <a:lnTo>
                  <a:pt x="191123" y="104698"/>
                </a:lnTo>
                <a:lnTo>
                  <a:pt x="195303" y="103399"/>
                </a:lnTo>
                <a:close/>
                <a:moveTo>
                  <a:pt x="195842" y="105014"/>
                </a:moveTo>
                <a:lnTo>
                  <a:pt x="196950" y="108276"/>
                </a:lnTo>
                <a:lnTo>
                  <a:pt x="196127" y="110841"/>
                </a:lnTo>
                <a:lnTo>
                  <a:pt x="193688" y="111697"/>
                </a:lnTo>
                <a:cubicBezTo>
                  <a:pt x="194353" y="109638"/>
                  <a:pt x="195082" y="107358"/>
                  <a:pt x="195842" y="105014"/>
                </a:cubicBezTo>
                <a:close/>
                <a:moveTo>
                  <a:pt x="173040" y="105711"/>
                </a:moveTo>
                <a:lnTo>
                  <a:pt x="180640" y="106566"/>
                </a:lnTo>
                <a:lnTo>
                  <a:pt x="180324" y="111855"/>
                </a:lnTo>
                <a:lnTo>
                  <a:pt x="172026" y="110778"/>
                </a:lnTo>
                <a:lnTo>
                  <a:pt x="173040" y="105711"/>
                </a:lnTo>
                <a:close/>
                <a:moveTo>
                  <a:pt x="181115" y="106630"/>
                </a:moveTo>
                <a:lnTo>
                  <a:pt x="185802" y="107168"/>
                </a:lnTo>
                <a:lnTo>
                  <a:pt x="185422" y="112520"/>
                </a:lnTo>
                <a:lnTo>
                  <a:pt x="180767" y="111918"/>
                </a:lnTo>
                <a:lnTo>
                  <a:pt x="181115" y="106630"/>
                </a:lnTo>
                <a:close/>
                <a:moveTo>
                  <a:pt x="186246" y="107231"/>
                </a:moveTo>
                <a:lnTo>
                  <a:pt x="191693" y="107865"/>
                </a:lnTo>
                <a:lnTo>
                  <a:pt x="193023" y="111950"/>
                </a:lnTo>
                <a:lnTo>
                  <a:pt x="189761" y="113090"/>
                </a:lnTo>
                <a:lnTo>
                  <a:pt x="185897" y="112583"/>
                </a:lnTo>
                <a:lnTo>
                  <a:pt x="186246" y="107231"/>
                </a:lnTo>
                <a:close/>
                <a:moveTo>
                  <a:pt x="249331" y="106028"/>
                </a:moveTo>
                <a:cubicBezTo>
                  <a:pt x="249331" y="106059"/>
                  <a:pt x="249331" y="106091"/>
                  <a:pt x="249331" y="106123"/>
                </a:cubicBezTo>
                <a:lnTo>
                  <a:pt x="250692" y="109955"/>
                </a:lnTo>
                <a:lnTo>
                  <a:pt x="243060" y="113122"/>
                </a:lnTo>
                <a:lnTo>
                  <a:pt x="241730" y="109258"/>
                </a:lnTo>
                <a:lnTo>
                  <a:pt x="249331" y="106028"/>
                </a:lnTo>
                <a:close/>
                <a:moveTo>
                  <a:pt x="277548" y="105489"/>
                </a:moveTo>
                <a:lnTo>
                  <a:pt x="280810" y="110176"/>
                </a:lnTo>
                <a:lnTo>
                  <a:pt x="276756" y="113533"/>
                </a:lnTo>
                <a:lnTo>
                  <a:pt x="273399" y="108498"/>
                </a:lnTo>
                <a:cubicBezTo>
                  <a:pt x="274793" y="107485"/>
                  <a:pt x="276154" y="106503"/>
                  <a:pt x="277548" y="105489"/>
                </a:cubicBezTo>
                <a:close/>
                <a:moveTo>
                  <a:pt x="162716" y="110018"/>
                </a:moveTo>
                <a:lnTo>
                  <a:pt x="171456" y="111158"/>
                </a:lnTo>
                <a:lnTo>
                  <a:pt x="170918" y="113882"/>
                </a:lnTo>
                <a:lnTo>
                  <a:pt x="162399" y="112425"/>
                </a:lnTo>
                <a:lnTo>
                  <a:pt x="162716" y="110018"/>
                </a:lnTo>
                <a:close/>
                <a:moveTo>
                  <a:pt x="127025" y="108435"/>
                </a:moveTo>
                <a:lnTo>
                  <a:pt x="132630" y="109511"/>
                </a:lnTo>
                <a:lnTo>
                  <a:pt x="131838" y="113913"/>
                </a:lnTo>
                <a:cubicBezTo>
                  <a:pt x="129780" y="112963"/>
                  <a:pt x="127848" y="112077"/>
                  <a:pt x="126645" y="111475"/>
                </a:cubicBezTo>
                <a:lnTo>
                  <a:pt x="127025" y="108435"/>
                </a:lnTo>
                <a:close/>
                <a:moveTo>
                  <a:pt x="238563" y="107105"/>
                </a:moveTo>
                <a:lnTo>
                  <a:pt x="239482" y="109733"/>
                </a:lnTo>
                <a:lnTo>
                  <a:pt x="229632" y="113913"/>
                </a:lnTo>
                <a:lnTo>
                  <a:pt x="228682" y="111063"/>
                </a:lnTo>
                <a:lnTo>
                  <a:pt x="238563" y="107105"/>
                </a:lnTo>
                <a:close/>
                <a:moveTo>
                  <a:pt x="226244" y="105236"/>
                </a:moveTo>
                <a:lnTo>
                  <a:pt x="227384" y="108625"/>
                </a:lnTo>
                <a:lnTo>
                  <a:pt x="213830" y="114198"/>
                </a:lnTo>
                <a:cubicBezTo>
                  <a:pt x="213323" y="112773"/>
                  <a:pt x="212848" y="111348"/>
                  <a:pt x="212373" y="109986"/>
                </a:cubicBezTo>
                <a:lnTo>
                  <a:pt x="212404" y="109986"/>
                </a:lnTo>
                <a:lnTo>
                  <a:pt x="226244" y="105236"/>
                </a:lnTo>
                <a:close/>
                <a:moveTo>
                  <a:pt x="171900" y="111190"/>
                </a:moveTo>
                <a:lnTo>
                  <a:pt x="180260" y="112298"/>
                </a:lnTo>
                <a:lnTo>
                  <a:pt x="180070" y="115402"/>
                </a:lnTo>
                <a:lnTo>
                  <a:pt x="171361" y="113945"/>
                </a:lnTo>
                <a:lnTo>
                  <a:pt x="171900" y="111190"/>
                </a:lnTo>
                <a:close/>
                <a:moveTo>
                  <a:pt x="210283" y="106820"/>
                </a:moveTo>
                <a:lnTo>
                  <a:pt x="211834" y="111222"/>
                </a:lnTo>
                <a:lnTo>
                  <a:pt x="199832" y="115402"/>
                </a:lnTo>
                <a:lnTo>
                  <a:pt x="198375" y="111031"/>
                </a:lnTo>
                <a:lnTo>
                  <a:pt x="210283" y="106820"/>
                </a:lnTo>
                <a:close/>
                <a:moveTo>
                  <a:pt x="133073" y="109575"/>
                </a:moveTo>
                <a:lnTo>
                  <a:pt x="138046" y="110525"/>
                </a:lnTo>
                <a:cubicBezTo>
                  <a:pt x="137697" y="112552"/>
                  <a:pt x="137380" y="114452"/>
                  <a:pt x="137095" y="116162"/>
                </a:cubicBezTo>
                <a:cubicBezTo>
                  <a:pt x="135544" y="115560"/>
                  <a:pt x="133897" y="114832"/>
                  <a:pt x="132282" y="114103"/>
                </a:cubicBezTo>
                <a:lnTo>
                  <a:pt x="132282" y="114072"/>
                </a:lnTo>
                <a:lnTo>
                  <a:pt x="133073" y="109575"/>
                </a:lnTo>
                <a:close/>
                <a:moveTo>
                  <a:pt x="227511" y="109068"/>
                </a:moveTo>
                <a:lnTo>
                  <a:pt x="228112" y="110778"/>
                </a:lnTo>
                <a:lnTo>
                  <a:pt x="214526" y="116194"/>
                </a:lnTo>
                <a:cubicBezTo>
                  <a:pt x="214336" y="115687"/>
                  <a:pt x="214146" y="115148"/>
                  <a:pt x="213988" y="114642"/>
                </a:cubicBezTo>
                <a:lnTo>
                  <a:pt x="227511" y="109068"/>
                </a:lnTo>
                <a:close/>
                <a:moveTo>
                  <a:pt x="265450" y="99156"/>
                </a:moveTo>
                <a:lnTo>
                  <a:pt x="272132" y="108276"/>
                </a:lnTo>
                <a:cubicBezTo>
                  <a:pt x="267730" y="111380"/>
                  <a:pt x="263518" y="114293"/>
                  <a:pt x="260636" y="116194"/>
                </a:cubicBezTo>
                <a:lnTo>
                  <a:pt x="257628" y="107580"/>
                </a:lnTo>
                <a:lnTo>
                  <a:pt x="257691" y="107580"/>
                </a:lnTo>
                <a:cubicBezTo>
                  <a:pt x="257786" y="107548"/>
                  <a:pt x="257850" y="107390"/>
                  <a:pt x="257818" y="107295"/>
                </a:cubicBezTo>
                <a:cubicBezTo>
                  <a:pt x="257772" y="107202"/>
                  <a:pt x="257691" y="107143"/>
                  <a:pt x="257602" y="107143"/>
                </a:cubicBezTo>
                <a:cubicBezTo>
                  <a:pt x="257569" y="107143"/>
                  <a:pt x="257535" y="107151"/>
                  <a:pt x="257501" y="107168"/>
                </a:cubicBezTo>
                <a:lnTo>
                  <a:pt x="256108" y="103178"/>
                </a:lnTo>
                <a:lnTo>
                  <a:pt x="265450" y="99156"/>
                </a:lnTo>
                <a:close/>
                <a:moveTo>
                  <a:pt x="155812" y="108973"/>
                </a:moveTo>
                <a:lnTo>
                  <a:pt x="159264" y="109480"/>
                </a:lnTo>
                <a:lnTo>
                  <a:pt x="158250" y="116605"/>
                </a:lnTo>
                <a:lnTo>
                  <a:pt x="154735" y="115718"/>
                </a:lnTo>
                <a:lnTo>
                  <a:pt x="155812" y="108973"/>
                </a:lnTo>
                <a:close/>
                <a:moveTo>
                  <a:pt x="162304" y="112868"/>
                </a:moveTo>
                <a:lnTo>
                  <a:pt x="170855" y="114325"/>
                </a:lnTo>
                <a:lnTo>
                  <a:pt x="170316" y="116890"/>
                </a:lnTo>
                <a:lnTo>
                  <a:pt x="162051" y="115243"/>
                </a:lnTo>
                <a:lnTo>
                  <a:pt x="162304" y="112868"/>
                </a:lnTo>
                <a:close/>
                <a:moveTo>
                  <a:pt x="159707" y="109543"/>
                </a:moveTo>
                <a:lnTo>
                  <a:pt x="162241" y="109955"/>
                </a:lnTo>
                <a:lnTo>
                  <a:pt x="161259" y="117397"/>
                </a:lnTo>
                <a:lnTo>
                  <a:pt x="158725" y="116732"/>
                </a:lnTo>
                <a:lnTo>
                  <a:pt x="159707" y="109543"/>
                </a:lnTo>
                <a:close/>
                <a:moveTo>
                  <a:pt x="139661" y="106503"/>
                </a:moveTo>
                <a:lnTo>
                  <a:pt x="142701" y="106946"/>
                </a:lnTo>
                <a:lnTo>
                  <a:pt x="140896" y="117650"/>
                </a:lnTo>
                <a:cubicBezTo>
                  <a:pt x="140167" y="117397"/>
                  <a:pt x="139122" y="117017"/>
                  <a:pt x="137951" y="116510"/>
                </a:cubicBezTo>
                <a:cubicBezTo>
                  <a:pt x="138426" y="113692"/>
                  <a:pt x="139027" y="110240"/>
                  <a:pt x="139661" y="106535"/>
                </a:cubicBezTo>
                <a:lnTo>
                  <a:pt x="139661" y="106503"/>
                </a:lnTo>
                <a:close/>
                <a:moveTo>
                  <a:pt x="281063" y="110556"/>
                </a:moveTo>
                <a:lnTo>
                  <a:pt x="283723" y="114388"/>
                </a:lnTo>
                <a:lnTo>
                  <a:pt x="279575" y="117840"/>
                </a:lnTo>
                <a:lnTo>
                  <a:pt x="277009" y="113913"/>
                </a:lnTo>
                <a:lnTo>
                  <a:pt x="281063" y="110556"/>
                </a:lnTo>
                <a:close/>
                <a:moveTo>
                  <a:pt x="239640" y="110176"/>
                </a:moveTo>
                <a:lnTo>
                  <a:pt x="240938" y="114008"/>
                </a:lnTo>
                <a:lnTo>
                  <a:pt x="231058" y="118125"/>
                </a:lnTo>
                <a:lnTo>
                  <a:pt x="229791" y="114357"/>
                </a:lnTo>
                <a:lnTo>
                  <a:pt x="239640" y="110176"/>
                </a:lnTo>
                <a:close/>
                <a:moveTo>
                  <a:pt x="143144" y="107010"/>
                </a:moveTo>
                <a:lnTo>
                  <a:pt x="145266" y="107326"/>
                </a:lnTo>
                <a:lnTo>
                  <a:pt x="143524" y="118189"/>
                </a:lnTo>
                <a:cubicBezTo>
                  <a:pt x="142701" y="118062"/>
                  <a:pt x="142131" y="117967"/>
                  <a:pt x="141909" y="117935"/>
                </a:cubicBezTo>
                <a:cubicBezTo>
                  <a:pt x="141719" y="117904"/>
                  <a:pt x="141529" y="117872"/>
                  <a:pt x="141339" y="117809"/>
                </a:cubicBezTo>
                <a:lnTo>
                  <a:pt x="143144" y="107010"/>
                </a:lnTo>
                <a:close/>
                <a:moveTo>
                  <a:pt x="145709" y="107421"/>
                </a:moveTo>
                <a:lnTo>
                  <a:pt x="147451" y="107675"/>
                </a:lnTo>
                <a:lnTo>
                  <a:pt x="145709" y="118600"/>
                </a:lnTo>
                <a:lnTo>
                  <a:pt x="143999" y="118252"/>
                </a:lnTo>
                <a:lnTo>
                  <a:pt x="145709" y="107421"/>
                </a:lnTo>
                <a:close/>
                <a:moveTo>
                  <a:pt x="171266" y="114388"/>
                </a:moveTo>
                <a:lnTo>
                  <a:pt x="180039" y="115877"/>
                </a:lnTo>
                <a:lnTo>
                  <a:pt x="179849" y="118759"/>
                </a:lnTo>
                <a:lnTo>
                  <a:pt x="170760" y="116954"/>
                </a:lnTo>
                <a:lnTo>
                  <a:pt x="171266" y="114388"/>
                </a:lnTo>
                <a:close/>
                <a:moveTo>
                  <a:pt x="147895" y="107738"/>
                </a:moveTo>
                <a:lnTo>
                  <a:pt x="150998" y="108213"/>
                </a:lnTo>
                <a:lnTo>
                  <a:pt x="149193" y="119297"/>
                </a:lnTo>
                <a:lnTo>
                  <a:pt x="146121" y="118727"/>
                </a:lnTo>
                <a:lnTo>
                  <a:pt x="147895" y="107738"/>
                </a:lnTo>
                <a:close/>
                <a:moveTo>
                  <a:pt x="211993" y="111665"/>
                </a:moveTo>
                <a:cubicBezTo>
                  <a:pt x="212309" y="112615"/>
                  <a:pt x="212658" y="113565"/>
                  <a:pt x="212975" y="114547"/>
                </a:cubicBezTo>
                <a:lnTo>
                  <a:pt x="201162" y="119424"/>
                </a:lnTo>
                <a:lnTo>
                  <a:pt x="199990" y="115845"/>
                </a:lnTo>
                <a:lnTo>
                  <a:pt x="211993" y="111665"/>
                </a:lnTo>
                <a:close/>
                <a:moveTo>
                  <a:pt x="257216" y="107770"/>
                </a:moveTo>
                <a:lnTo>
                  <a:pt x="260225" y="116479"/>
                </a:lnTo>
                <a:cubicBezTo>
                  <a:pt x="259148" y="117239"/>
                  <a:pt x="258040" y="117904"/>
                  <a:pt x="256900" y="118537"/>
                </a:cubicBezTo>
                <a:cubicBezTo>
                  <a:pt x="256836" y="118537"/>
                  <a:pt x="255949" y="118885"/>
                  <a:pt x="254461" y="119455"/>
                </a:cubicBezTo>
                <a:lnTo>
                  <a:pt x="251262" y="110240"/>
                </a:lnTo>
                <a:lnTo>
                  <a:pt x="257216" y="107770"/>
                </a:lnTo>
                <a:close/>
                <a:moveTo>
                  <a:pt x="228239" y="111222"/>
                </a:moveTo>
                <a:lnTo>
                  <a:pt x="229221" y="114103"/>
                </a:lnTo>
                <a:lnTo>
                  <a:pt x="221303" y="117460"/>
                </a:lnTo>
                <a:lnTo>
                  <a:pt x="215698" y="119709"/>
                </a:lnTo>
                <a:cubicBezTo>
                  <a:pt x="215381" y="118664"/>
                  <a:pt x="215033" y="117650"/>
                  <a:pt x="214685" y="116637"/>
                </a:cubicBezTo>
                <a:lnTo>
                  <a:pt x="214653" y="116637"/>
                </a:lnTo>
                <a:lnTo>
                  <a:pt x="228239" y="111222"/>
                </a:lnTo>
                <a:close/>
                <a:moveTo>
                  <a:pt x="151473" y="108276"/>
                </a:moveTo>
                <a:lnTo>
                  <a:pt x="155432" y="108878"/>
                </a:lnTo>
                <a:lnTo>
                  <a:pt x="153627" y="120184"/>
                </a:lnTo>
                <a:cubicBezTo>
                  <a:pt x="152233" y="119899"/>
                  <a:pt x="150903" y="119645"/>
                  <a:pt x="149668" y="119392"/>
                </a:cubicBezTo>
                <a:lnTo>
                  <a:pt x="151473" y="108276"/>
                </a:lnTo>
                <a:close/>
                <a:moveTo>
                  <a:pt x="213133" y="114990"/>
                </a:moveTo>
                <a:cubicBezTo>
                  <a:pt x="213323" y="115497"/>
                  <a:pt x="213481" y="116004"/>
                  <a:pt x="213671" y="116542"/>
                </a:cubicBezTo>
                <a:lnTo>
                  <a:pt x="201795" y="121292"/>
                </a:lnTo>
                <a:lnTo>
                  <a:pt x="201320" y="119867"/>
                </a:lnTo>
                <a:lnTo>
                  <a:pt x="213133" y="114990"/>
                </a:lnTo>
                <a:close/>
                <a:moveTo>
                  <a:pt x="180735" y="112393"/>
                </a:moveTo>
                <a:lnTo>
                  <a:pt x="189286" y="113502"/>
                </a:lnTo>
                <a:lnTo>
                  <a:pt x="180165" y="121387"/>
                </a:lnTo>
                <a:lnTo>
                  <a:pt x="180735" y="112393"/>
                </a:lnTo>
                <a:close/>
                <a:moveTo>
                  <a:pt x="229347" y="114547"/>
                </a:moveTo>
                <a:lnTo>
                  <a:pt x="230614" y="118315"/>
                </a:lnTo>
                <a:lnTo>
                  <a:pt x="222919" y="121514"/>
                </a:lnTo>
                <a:lnTo>
                  <a:pt x="221684" y="117809"/>
                </a:lnTo>
                <a:lnTo>
                  <a:pt x="229347" y="114547"/>
                </a:lnTo>
                <a:close/>
                <a:moveTo>
                  <a:pt x="154703" y="116130"/>
                </a:moveTo>
                <a:lnTo>
                  <a:pt x="161259" y="117809"/>
                </a:lnTo>
                <a:lnTo>
                  <a:pt x="160752" y="121704"/>
                </a:lnTo>
                <a:cubicBezTo>
                  <a:pt x="158504" y="121229"/>
                  <a:pt x="156224" y="120754"/>
                  <a:pt x="154038" y="120279"/>
                </a:cubicBezTo>
                <a:lnTo>
                  <a:pt x="154703" y="116130"/>
                </a:lnTo>
                <a:close/>
                <a:moveTo>
                  <a:pt x="250851" y="110398"/>
                </a:moveTo>
                <a:lnTo>
                  <a:pt x="254049" y="119582"/>
                </a:lnTo>
                <a:lnTo>
                  <a:pt x="246290" y="122496"/>
                </a:lnTo>
                <a:lnTo>
                  <a:pt x="243218" y="113565"/>
                </a:lnTo>
                <a:lnTo>
                  <a:pt x="250851" y="110398"/>
                </a:lnTo>
                <a:close/>
                <a:moveTo>
                  <a:pt x="197932" y="111158"/>
                </a:moveTo>
                <a:lnTo>
                  <a:pt x="200750" y="119582"/>
                </a:lnTo>
                <a:lnTo>
                  <a:pt x="193340" y="122622"/>
                </a:lnTo>
                <a:lnTo>
                  <a:pt x="196855" y="111570"/>
                </a:lnTo>
                <a:lnTo>
                  <a:pt x="197932" y="111158"/>
                </a:lnTo>
                <a:close/>
                <a:moveTo>
                  <a:pt x="85063" y="104508"/>
                </a:moveTo>
                <a:cubicBezTo>
                  <a:pt x="90542" y="104793"/>
                  <a:pt x="99409" y="105331"/>
                  <a:pt x="103083" y="106091"/>
                </a:cubicBezTo>
                <a:lnTo>
                  <a:pt x="102766" y="122939"/>
                </a:lnTo>
                <a:lnTo>
                  <a:pt x="94691" y="115022"/>
                </a:lnTo>
                <a:cubicBezTo>
                  <a:pt x="94564" y="114895"/>
                  <a:pt x="94437" y="114800"/>
                  <a:pt x="94311" y="114768"/>
                </a:cubicBezTo>
                <a:cubicBezTo>
                  <a:pt x="94216" y="114737"/>
                  <a:pt x="90289" y="113217"/>
                  <a:pt x="84271" y="111602"/>
                </a:cubicBezTo>
                <a:lnTo>
                  <a:pt x="85063" y="104508"/>
                </a:lnTo>
                <a:close/>
                <a:moveTo>
                  <a:pt x="104160" y="98617"/>
                </a:moveTo>
                <a:lnTo>
                  <a:pt x="117239" y="109416"/>
                </a:lnTo>
                <a:cubicBezTo>
                  <a:pt x="117271" y="109448"/>
                  <a:pt x="117334" y="109480"/>
                  <a:pt x="117366" y="109480"/>
                </a:cubicBezTo>
                <a:lnTo>
                  <a:pt x="126265" y="112298"/>
                </a:lnTo>
                <a:cubicBezTo>
                  <a:pt x="126835" y="112552"/>
                  <a:pt x="132503" y="115243"/>
                  <a:pt x="136937" y="117080"/>
                </a:cubicBezTo>
                <a:cubicBezTo>
                  <a:pt x="136430" y="119867"/>
                  <a:pt x="136082" y="122052"/>
                  <a:pt x="135860" y="123351"/>
                </a:cubicBezTo>
                <a:cubicBezTo>
                  <a:pt x="134974" y="122907"/>
                  <a:pt x="134182" y="122274"/>
                  <a:pt x="133549" y="121514"/>
                </a:cubicBezTo>
                <a:cubicBezTo>
                  <a:pt x="129083" y="115687"/>
                  <a:pt x="124966" y="114388"/>
                  <a:pt x="120976" y="113122"/>
                </a:cubicBezTo>
                <a:cubicBezTo>
                  <a:pt x="120026" y="112805"/>
                  <a:pt x="119012" y="112488"/>
                  <a:pt x="118031" y="112140"/>
                </a:cubicBezTo>
                <a:cubicBezTo>
                  <a:pt x="115782" y="111253"/>
                  <a:pt x="113724" y="109701"/>
                  <a:pt x="111729" y="108213"/>
                </a:cubicBezTo>
                <a:cubicBezTo>
                  <a:pt x="109417" y="106471"/>
                  <a:pt x="107041" y="104666"/>
                  <a:pt x="104318" y="103969"/>
                </a:cubicBezTo>
                <a:lnTo>
                  <a:pt x="104065" y="103906"/>
                </a:lnTo>
                <a:lnTo>
                  <a:pt x="104160" y="98617"/>
                </a:lnTo>
                <a:close/>
                <a:moveTo>
                  <a:pt x="162019" y="115655"/>
                </a:moveTo>
                <a:lnTo>
                  <a:pt x="170253" y="117302"/>
                </a:lnTo>
                <a:lnTo>
                  <a:pt x="169018" y="123446"/>
                </a:lnTo>
                <a:lnTo>
                  <a:pt x="161227" y="121799"/>
                </a:lnTo>
                <a:lnTo>
                  <a:pt x="162019" y="115655"/>
                </a:lnTo>
                <a:close/>
                <a:moveTo>
                  <a:pt x="221240" y="117999"/>
                </a:moveTo>
                <a:lnTo>
                  <a:pt x="222507" y="121704"/>
                </a:lnTo>
                <a:lnTo>
                  <a:pt x="217187" y="123921"/>
                </a:lnTo>
                <a:cubicBezTo>
                  <a:pt x="216743" y="122654"/>
                  <a:pt x="216300" y="121387"/>
                  <a:pt x="215888" y="120152"/>
                </a:cubicBezTo>
                <a:lnTo>
                  <a:pt x="221240" y="117999"/>
                </a:lnTo>
                <a:close/>
                <a:moveTo>
                  <a:pt x="195778" y="111950"/>
                </a:moveTo>
                <a:lnTo>
                  <a:pt x="192200" y="123097"/>
                </a:lnTo>
                <a:lnTo>
                  <a:pt x="189634" y="124174"/>
                </a:lnTo>
                <a:lnTo>
                  <a:pt x="189888" y="123287"/>
                </a:lnTo>
                <a:cubicBezTo>
                  <a:pt x="189951" y="123129"/>
                  <a:pt x="191376" y="118854"/>
                  <a:pt x="193340" y="112805"/>
                </a:cubicBezTo>
                <a:lnTo>
                  <a:pt x="195778" y="111950"/>
                </a:lnTo>
                <a:close/>
                <a:moveTo>
                  <a:pt x="272639" y="109005"/>
                </a:moveTo>
                <a:lnTo>
                  <a:pt x="276028" y="114135"/>
                </a:lnTo>
                <a:lnTo>
                  <a:pt x="263297" y="124712"/>
                </a:lnTo>
                <a:lnTo>
                  <a:pt x="260922" y="117112"/>
                </a:lnTo>
                <a:cubicBezTo>
                  <a:pt x="263867" y="115148"/>
                  <a:pt x="268174" y="112172"/>
                  <a:pt x="272639" y="109005"/>
                </a:cubicBezTo>
                <a:close/>
                <a:moveTo>
                  <a:pt x="213798" y="116954"/>
                </a:moveTo>
                <a:cubicBezTo>
                  <a:pt x="214146" y="117967"/>
                  <a:pt x="214495" y="119012"/>
                  <a:pt x="214875" y="120057"/>
                </a:cubicBezTo>
                <a:lnTo>
                  <a:pt x="202935" y="124839"/>
                </a:lnTo>
                <a:lnTo>
                  <a:pt x="201922" y="121704"/>
                </a:lnTo>
                <a:lnTo>
                  <a:pt x="213798" y="116954"/>
                </a:lnTo>
                <a:close/>
                <a:moveTo>
                  <a:pt x="200877" y="120025"/>
                </a:moveTo>
                <a:lnTo>
                  <a:pt x="201352" y="121451"/>
                </a:lnTo>
                <a:lnTo>
                  <a:pt x="192611" y="124934"/>
                </a:lnTo>
                <a:lnTo>
                  <a:pt x="193150" y="123192"/>
                </a:lnTo>
                <a:lnTo>
                  <a:pt x="200877" y="120025"/>
                </a:lnTo>
                <a:close/>
                <a:moveTo>
                  <a:pt x="170728" y="117397"/>
                </a:moveTo>
                <a:lnTo>
                  <a:pt x="179880" y="119202"/>
                </a:lnTo>
                <a:lnTo>
                  <a:pt x="179722" y="121767"/>
                </a:lnTo>
                <a:lnTo>
                  <a:pt x="175985" y="124997"/>
                </a:lnTo>
                <a:lnTo>
                  <a:pt x="169398" y="123572"/>
                </a:lnTo>
                <a:lnTo>
                  <a:pt x="170728" y="117397"/>
                </a:lnTo>
                <a:close/>
                <a:moveTo>
                  <a:pt x="192041" y="123667"/>
                </a:moveTo>
                <a:lnTo>
                  <a:pt x="191503" y="125378"/>
                </a:lnTo>
                <a:lnTo>
                  <a:pt x="188938" y="126391"/>
                </a:lnTo>
                <a:lnTo>
                  <a:pt x="189444" y="124744"/>
                </a:lnTo>
                <a:lnTo>
                  <a:pt x="192041" y="123667"/>
                </a:lnTo>
                <a:close/>
                <a:moveTo>
                  <a:pt x="241097" y="114452"/>
                </a:moveTo>
                <a:lnTo>
                  <a:pt x="244137" y="123351"/>
                </a:lnTo>
                <a:lnTo>
                  <a:pt x="234098" y="127151"/>
                </a:lnTo>
                <a:lnTo>
                  <a:pt x="231216" y="118569"/>
                </a:lnTo>
                <a:lnTo>
                  <a:pt x="241097" y="114452"/>
                </a:lnTo>
                <a:close/>
                <a:moveTo>
                  <a:pt x="260510" y="117365"/>
                </a:moveTo>
                <a:lnTo>
                  <a:pt x="262885" y="124966"/>
                </a:lnTo>
                <a:lnTo>
                  <a:pt x="257216" y="127309"/>
                </a:lnTo>
                <a:lnTo>
                  <a:pt x="254778" y="120310"/>
                </a:lnTo>
                <a:cubicBezTo>
                  <a:pt x="256234" y="119740"/>
                  <a:pt x="257121" y="119424"/>
                  <a:pt x="257185" y="119392"/>
                </a:cubicBezTo>
                <a:cubicBezTo>
                  <a:pt x="258325" y="118790"/>
                  <a:pt x="259465" y="118125"/>
                  <a:pt x="260510" y="117365"/>
                </a:cubicBezTo>
                <a:close/>
                <a:moveTo>
                  <a:pt x="192833" y="112963"/>
                </a:moveTo>
                <a:cubicBezTo>
                  <a:pt x="190933" y="118822"/>
                  <a:pt x="189571" y="122971"/>
                  <a:pt x="189539" y="123097"/>
                </a:cubicBezTo>
                <a:lnTo>
                  <a:pt x="189128" y="124332"/>
                </a:lnTo>
                <a:lnTo>
                  <a:pt x="179722" y="128228"/>
                </a:lnTo>
                <a:cubicBezTo>
                  <a:pt x="178899" y="127183"/>
                  <a:pt x="177949" y="126233"/>
                  <a:pt x="176935" y="125409"/>
                </a:cubicBezTo>
                <a:lnTo>
                  <a:pt x="179944" y="122812"/>
                </a:lnTo>
                <a:cubicBezTo>
                  <a:pt x="180039" y="122781"/>
                  <a:pt x="180102" y="122717"/>
                  <a:pt x="180134" y="122622"/>
                </a:cubicBezTo>
                <a:lnTo>
                  <a:pt x="190204" y="113882"/>
                </a:lnTo>
                <a:lnTo>
                  <a:pt x="192833" y="112963"/>
                </a:lnTo>
                <a:close/>
                <a:moveTo>
                  <a:pt x="215096" y="120437"/>
                </a:moveTo>
                <a:cubicBezTo>
                  <a:pt x="215508" y="121672"/>
                  <a:pt x="215951" y="122939"/>
                  <a:pt x="216395" y="124206"/>
                </a:cubicBezTo>
                <a:lnTo>
                  <a:pt x="204456" y="129178"/>
                </a:lnTo>
                <a:lnTo>
                  <a:pt x="203157" y="125219"/>
                </a:lnTo>
                <a:lnTo>
                  <a:pt x="215096" y="120437"/>
                </a:lnTo>
                <a:close/>
                <a:moveTo>
                  <a:pt x="276281" y="114515"/>
                </a:moveTo>
                <a:lnTo>
                  <a:pt x="278878" y="118410"/>
                </a:lnTo>
                <a:lnTo>
                  <a:pt x="265007" y="129399"/>
                </a:lnTo>
                <a:lnTo>
                  <a:pt x="263423" y="125187"/>
                </a:lnTo>
                <a:lnTo>
                  <a:pt x="276281" y="114515"/>
                </a:lnTo>
                <a:close/>
                <a:moveTo>
                  <a:pt x="201510" y="121894"/>
                </a:moveTo>
                <a:lnTo>
                  <a:pt x="202524" y="124997"/>
                </a:lnTo>
                <a:lnTo>
                  <a:pt x="191123" y="129589"/>
                </a:lnTo>
                <a:lnTo>
                  <a:pt x="192421" y="125504"/>
                </a:lnTo>
                <a:lnTo>
                  <a:pt x="201510" y="121894"/>
                </a:lnTo>
                <a:close/>
                <a:moveTo>
                  <a:pt x="188969" y="124902"/>
                </a:moveTo>
                <a:lnTo>
                  <a:pt x="188368" y="126644"/>
                </a:lnTo>
                <a:lnTo>
                  <a:pt x="180799" y="129653"/>
                </a:lnTo>
                <a:cubicBezTo>
                  <a:pt x="180514" y="129304"/>
                  <a:pt x="180260" y="128956"/>
                  <a:pt x="179975" y="128639"/>
                </a:cubicBezTo>
                <a:lnTo>
                  <a:pt x="188969" y="124902"/>
                </a:lnTo>
                <a:close/>
                <a:moveTo>
                  <a:pt x="137760" y="117492"/>
                </a:moveTo>
                <a:cubicBezTo>
                  <a:pt x="139629" y="118252"/>
                  <a:pt x="141149" y="118790"/>
                  <a:pt x="141814" y="118854"/>
                </a:cubicBezTo>
                <a:cubicBezTo>
                  <a:pt x="142923" y="118949"/>
                  <a:pt x="152075" y="120849"/>
                  <a:pt x="160594" y="122654"/>
                </a:cubicBezTo>
                <a:lnTo>
                  <a:pt x="159675" y="129938"/>
                </a:lnTo>
                <a:cubicBezTo>
                  <a:pt x="155337" y="128608"/>
                  <a:pt x="151188" y="127689"/>
                  <a:pt x="147388" y="126834"/>
                </a:cubicBezTo>
                <a:cubicBezTo>
                  <a:pt x="143049" y="125884"/>
                  <a:pt x="139312" y="125061"/>
                  <a:pt x="136684" y="123826"/>
                </a:cubicBezTo>
                <a:cubicBezTo>
                  <a:pt x="136874" y="122622"/>
                  <a:pt x="137285" y="120374"/>
                  <a:pt x="137760" y="117492"/>
                </a:cubicBezTo>
                <a:close/>
                <a:moveTo>
                  <a:pt x="230773" y="118759"/>
                </a:moveTo>
                <a:lnTo>
                  <a:pt x="233654" y="127309"/>
                </a:lnTo>
                <a:lnTo>
                  <a:pt x="225896" y="130286"/>
                </a:lnTo>
                <a:lnTo>
                  <a:pt x="223077" y="121989"/>
                </a:lnTo>
                <a:lnTo>
                  <a:pt x="230773" y="118759"/>
                </a:lnTo>
                <a:close/>
                <a:moveTo>
                  <a:pt x="254334" y="120469"/>
                </a:moveTo>
                <a:lnTo>
                  <a:pt x="256773" y="127468"/>
                </a:lnTo>
                <a:lnTo>
                  <a:pt x="249077" y="130603"/>
                </a:lnTo>
                <a:lnTo>
                  <a:pt x="246607" y="123382"/>
                </a:lnTo>
                <a:lnTo>
                  <a:pt x="254334" y="120469"/>
                </a:lnTo>
                <a:close/>
                <a:moveTo>
                  <a:pt x="191313" y="125948"/>
                </a:moveTo>
                <a:lnTo>
                  <a:pt x="190014" y="130064"/>
                </a:lnTo>
                <a:lnTo>
                  <a:pt x="187418" y="131078"/>
                </a:lnTo>
                <a:lnTo>
                  <a:pt x="188748" y="126961"/>
                </a:lnTo>
                <a:lnTo>
                  <a:pt x="191313" y="125948"/>
                </a:lnTo>
                <a:close/>
                <a:moveTo>
                  <a:pt x="263043" y="125409"/>
                </a:moveTo>
                <a:lnTo>
                  <a:pt x="264627" y="129684"/>
                </a:lnTo>
                <a:lnTo>
                  <a:pt x="264500" y="129811"/>
                </a:lnTo>
                <a:lnTo>
                  <a:pt x="258863" y="132091"/>
                </a:lnTo>
                <a:lnTo>
                  <a:pt x="257375" y="127721"/>
                </a:lnTo>
                <a:lnTo>
                  <a:pt x="263043" y="125409"/>
                </a:lnTo>
                <a:close/>
                <a:moveTo>
                  <a:pt x="222697" y="122084"/>
                </a:moveTo>
                <a:lnTo>
                  <a:pt x="225515" y="130413"/>
                </a:lnTo>
                <a:lnTo>
                  <a:pt x="220195" y="132440"/>
                </a:lnTo>
                <a:cubicBezTo>
                  <a:pt x="219213" y="129748"/>
                  <a:pt x="218263" y="127024"/>
                  <a:pt x="217345" y="124332"/>
                </a:cubicBezTo>
                <a:lnTo>
                  <a:pt x="217377" y="124301"/>
                </a:lnTo>
                <a:lnTo>
                  <a:pt x="222697" y="122084"/>
                </a:lnTo>
                <a:close/>
                <a:moveTo>
                  <a:pt x="188241" y="127151"/>
                </a:moveTo>
                <a:lnTo>
                  <a:pt x="186943" y="131268"/>
                </a:lnTo>
                <a:lnTo>
                  <a:pt x="183269" y="132725"/>
                </a:lnTo>
                <a:cubicBezTo>
                  <a:pt x="182541" y="131743"/>
                  <a:pt x="181844" y="130825"/>
                  <a:pt x="181179" y="129969"/>
                </a:cubicBezTo>
                <a:lnTo>
                  <a:pt x="188241" y="127151"/>
                </a:lnTo>
                <a:close/>
                <a:moveTo>
                  <a:pt x="279100" y="118790"/>
                </a:moveTo>
                <a:lnTo>
                  <a:pt x="281918" y="123034"/>
                </a:lnTo>
                <a:lnTo>
                  <a:pt x="266242" y="132788"/>
                </a:lnTo>
                <a:lnTo>
                  <a:pt x="265165" y="129843"/>
                </a:lnTo>
                <a:lnTo>
                  <a:pt x="279100" y="118790"/>
                </a:lnTo>
                <a:close/>
                <a:moveTo>
                  <a:pt x="256931" y="127911"/>
                </a:moveTo>
                <a:lnTo>
                  <a:pt x="258451" y="132250"/>
                </a:lnTo>
                <a:lnTo>
                  <a:pt x="250724" y="135385"/>
                </a:lnTo>
                <a:lnTo>
                  <a:pt x="249236" y="131046"/>
                </a:lnTo>
                <a:lnTo>
                  <a:pt x="256931" y="127911"/>
                </a:lnTo>
                <a:close/>
                <a:moveTo>
                  <a:pt x="244454" y="124206"/>
                </a:moveTo>
                <a:lnTo>
                  <a:pt x="246955" y="131458"/>
                </a:lnTo>
                <a:lnTo>
                  <a:pt x="236885" y="135480"/>
                </a:lnTo>
                <a:lnTo>
                  <a:pt x="234383" y="128038"/>
                </a:lnTo>
                <a:lnTo>
                  <a:pt x="244454" y="124206"/>
                </a:lnTo>
                <a:close/>
                <a:moveTo>
                  <a:pt x="202682" y="125441"/>
                </a:moveTo>
                <a:lnTo>
                  <a:pt x="203981" y="129399"/>
                </a:lnTo>
                <a:lnTo>
                  <a:pt x="189223" y="135543"/>
                </a:lnTo>
                <a:lnTo>
                  <a:pt x="190996" y="130128"/>
                </a:lnTo>
                <a:lnTo>
                  <a:pt x="202682" y="125441"/>
                </a:lnTo>
                <a:close/>
                <a:moveTo>
                  <a:pt x="186753" y="131838"/>
                </a:moveTo>
                <a:lnTo>
                  <a:pt x="185486" y="135828"/>
                </a:lnTo>
                <a:cubicBezTo>
                  <a:pt x="184821" y="134878"/>
                  <a:pt x="184187" y="133960"/>
                  <a:pt x="183554" y="133105"/>
                </a:cubicBezTo>
                <a:lnTo>
                  <a:pt x="186753" y="131838"/>
                </a:lnTo>
                <a:close/>
                <a:moveTo>
                  <a:pt x="103970" y="106313"/>
                </a:moveTo>
                <a:cubicBezTo>
                  <a:pt x="106155" y="106946"/>
                  <a:pt x="108182" y="108466"/>
                  <a:pt x="110303" y="110081"/>
                </a:cubicBezTo>
                <a:cubicBezTo>
                  <a:pt x="112457" y="111697"/>
                  <a:pt x="114610" y="113343"/>
                  <a:pt x="117207" y="114293"/>
                </a:cubicBezTo>
                <a:cubicBezTo>
                  <a:pt x="118252" y="114705"/>
                  <a:pt x="119266" y="115022"/>
                  <a:pt x="120247" y="115338"/>
                </a:cubicBezTo>
                <a:cubicBezTo>
                  <a:pt x="124238" y="116605"/>
                  <a:pt x="127690" y="117714"/>
                  <a:pt x="131712" y="122939"/>
                </a:cubicBezTo>
                <a:cubicBezTo>
                  <a:pt x="132535" y="123984"/>
                  <a:pt x="133580" y="124807"/>
                  <a:pt x="134752" y="125409"/>
                </a:cubicBezTo>
                <a:lnTo>
                  <a:pt x="133739" y="130001"/>
                </a:lnTo>
                <a:lnTo>
                  <a:pt x="114959" y="127246"/>
                </a:lnTo>
                <a:cubicBezTo>
                  <a:pt x="114895" y="127246"/>
                  <a:pt x="114832" y="127246"/>
                  <a:pt x="114769" y="127278"/>
                </a:cubicBezTo>
                <a:cubicBezTo>
                  <a:pt x="114737" y="127341"/>
                  <a:pt x="114705" y="127373"/>
                  <a:pt x="114674" y="127436"/>
                </a:cubicBezTo>
                <a:lnTo>
                  <a:pt x="113502" y="136177"/>
                </a:lnTo>
                <a:lnTo>
                  <a:pt x="107485" y="135575"/>
                </a:lnTo>
                <a:lnTo>
                  <a:pt x="104286" y="124617"/>
                </a:lnTo>
                <a:cubicBezTo>
                  <a:pt x="104223" y="124427"/>
                  <a:pt x="104128" y="124269"/>
                  <a:pt x="103970" y="124111"/>
                </a:cubicBezTo>
                <a:lnTo>
                  <a:pt x="103653" y="123794"/>
                </a:lnTo>
                <a:lnTo>
                  <a:pt x="103970" y="106313"/>
                </a:lnTo>
                <a:close/>
                <a:moveTo>
                  <a:pt x="216521" y="124649"/>
                </a:moveTo>
                <a:cubicBezTo>
                  <a:pt x="217472" y="127341"/>
                  <a:pt x="218422" y="130064"/>
                  <a:pt x="219340" y="132756"/>
                </a:cubicBezTo>
                <a:cubicBezTo>
                  <a:pt x="215065" y="134403"/>
                  <a:pt x="210916" y="136018"/>
                  <a:pt x="207211" y="137475"/>
                </a:cubicBezTo>
                <a:lnTo>
                  <a:pt x="204614" y="129621"/>
                </a:lnTo>
                <a:lnTo>
                  <a:pt x="216521" y="124649"/>
                </a:lnTo>
                <a:close/>
                <a:moveTo>
                  <a:pt x="115085" y="127721"/>
                </a:moveTo>
                <a:lnTo>
                  <a:pt x="133644" y="130445"/>
                </a:lnTo>
                <a:lnTo>
                  <a:pt x="131997" y="138077"/>
                </a:lnTo>
                <a:lnTo>
                  <a:pt x="113945" y="136240"/>
                </a:lnTo>
                <a:lnTo>
                  <a:pt x="115085" y="127721"/>
                </a:lnTo>
                <a:close/>
                <a:moveTo>
                  <a:pt x="264785" y="130128"/>
                </a:moveTo>
                <a:lnTo>
                  <a:pt x="267002" y="136145"/>
                </a:lnTo>
                <a:cubicBezTo>
                  <a:pt x="267002" y="136145"/>
                  <a:pt x="267034" y="136177"/>
                  <a:pt x="267034" y="136177"/>
                </a:cubicBezTo>
                <a:lnTo>
                  <a:pt x="261112" y="138520"/>
                </a:lnTo>
                <a:lnTo>
                  <a:pt x="259021" y="132503"/>
                </a:lnTo>
                <a:lnTo>
                  <a:pt x="264690" y="130191"/>
                </a:lnTo>
                <a:lnTo>
                  <a:pt x="264753" y="130160"/>
                </a:lnTo>
                <a:lnTo>
                  <a:pt x="264785" y="130128"/>
                </a:lnTo>
                <a:close/>
                <a:moveTo>
                  <a:pt x="189856" y="130603"/>
                </a:moveTo>
                <a:lnTo>
                  <a:pt x="187291" y="138552"/>
                </a:lnTo>
                <a:cubicBezTo>
                  <a:pt x="186784" y="137792"/>
                  <a:pt x="186278" y="137032"/>
                  <a:pt x="185771" y="136303"/>
                </a:cubicBezTo>
                <a:lnTo>
                  <a:pt x="187323" y="131616"/>
                </a:lnTo>
                <a:lnTo>
                  <a:pt x="189856" y="130603"/>
                </a:lnTo>
                <a:close/>
                <a:moveTo>
                  <a:pt x="234003" y="128133"/>
                </a:moveTo>
                <a:lnTo>
                  <a:pt x="236505" y="135607"/>
                </a:lnTo>
                <a:lnTo>
                  <a:pt x="228777" y="138678"/>
                </a:lnTo>
                <a:lnTo>
                  <a:pt x="226212" y="131110"/>
                </a:lnTo>
                <a:cubicBezTo>
                  <a:pt x="228841" y="130096"/>
                  <a:pt x="231469" y="129114"/>
                  <a:pt x="234003" y="128133"/>
                </a:cubicBezTo>
                <a:close/>
                <a:moveTo>
                  <a:pt x="247082" y="131901"/>
                </a:moveTo>
                <a:lnTo>
                  <a:pt x="248602" y="136272"/>
                </a:lnTo>
                <a:lnTo>
                  <a:pt x="238531" y="140325"/>
                </a:lnTo>
                <a:lnTo>
                  <a:pt x="237043" y="135923"/>
                </a:lnTo>
                <a:lnTo>
                  <a:pt x="247082" y="131901"/>
                </a:lnTo>
                <a:close/>
                <a:moveTo>
                  <a:pt x="225801" y="131268"/>
                </a:moveTo>
                <a:lnTo>
                  <a:pt x="228302" y="138900"/>
                </a:lnTo>
                <a:lnTo>
                  <a:pt x="223109" y="140990"/>
                </a:lnTo>
                <a:cubicBezTo>
                  <a:pt x="222222" y="138457"/>
                  <a:pt x="221335" y="135923"/>
                  <a:pt x="220448" y="133326"/>
                </a:cubicBezTo>
                <a:lnTo>
                  <a:pt x="225801" y="131268"/>
                </a:lnTo>
                <a:close/>
                <a:moveTo>
                  <a:pt x="258578" y="132661"/>
                </a:moveTo>
                <a:lnTo>
                  <a:pt x="260668" y="138678"/>
                </a:lnTo>
                <a:lnTo>
                  <a:pt x="252878" y="141719"/>
                </a:lnTo>
                <a:lnTo>
                  <a:pt x="250851" y="135828"/>
                </a:lnTo>
                <a:lnTo>
                  <a:pt x="258578" y="132661"/>
                </a:lnTo>
                <a:close/>
                <a:moveTo>
                  <a:pt x="280715" y="131300"/>
                </a:moveTo>
                <a:lnTo>
                  <a:pt x="284230" y="140610"/>
                </a:lnTo>
                <a:lnTo>
                  <a:pt x="280493" y="141909"/>
                </a:lnTo>
                <a:lnTo>
                  <a:pt x="277389" y="132598"/>
                </a:lnTo>
                <a:lnTo>
                  <a:pt x="280715" y="131300"/>
                </a:lnTo>
                <a:close/>
                <a:moveTo>
                  <a:pt x="161069" y="122749"/>
                </a:moveTo>
                <a:cubicBezTo>
                  <a:pt x="168448" y="124301"/>
                  <a:pt x="175320" y="125789"/>
                  <a:pt x="175985" y="125916"/>
                </a:cubicBezTo>
                <a:cubicBezTo>
                  <a:pt x="177315" y="126549"/>
                  <a:pt x="181020" y="131110"/>
                  <a:pt x="185074" y="136968"/>
                </a:cubicBezTo>
                <a:lnTo>
                  <a:pt x="183016" y="143460"/>
                </a:lnTo>
                <a:cubicBezTo>
                  <a:pt x="181369" y="141845"/>
                  <a:pt x="179659" y="140357"/>
                  <a:pt x="177822" y="138995"/>
                </a:cubicBezTo>
                <a:cubicBezTo>
                  <a:pt x="172026" y="134656"/>
                  <a:pt x="165946" y="131965"/>
                  <a:pt x="160119" y="130096"/>
                </a:cubicBezTo>
                <a:lnTo>
                  <a:pt x="161069" y="122749"/>
                </a:lnTo>
                <a:close/>
                <a:moveTo>
                  <a:pt x="236663" y="136050"/>
                </a:moveTo>
                <a:lnTo>
                  <a:pt x="238088" y="140484"/>
                </a:lnTo>
                <a:lnTo>
                  <a:pt x="230393" y="143650"/>
                </a:lnTo>
                <a:lnTo>
                  <a:pt x="228872" y="139185"/>
                </a:lnTo>
                <a:lnTo>
                  <a:pt x="236663" y="136050"/>
                </a:lnTo>
                <a:close/>
                <a:moveTo>
                  <a:pt x="204107" y="129843"/>
                </a:moveTo>
                <a:lnTo>
                  <a:pt x="206736" y="137665"/>
                </a:lnTo>
                <a:cubicBezTo>
                  <a:pt x="203664" y="138868"/>
                  <a:pt x="200940" y="139977"/>
                  <a:pt x="198723" y="140832"/>
                </a:cubicBezTo>
                <a:lnTo>
                  <a:pt x="198628" y="140832"/>
                </a:lnTo>
                <a:cubicBezTo>
                  <a:pt x="198565" y="140864"/>
                  <a:pt x="198502" y="140895"/>
                  <a:pt x="198502" y="140959"/>
                </a:cubicBezTo>
                <a:cubicBezTo>
                  <a:pt x="195905" y="142004"/>
                  <a:pt x="194036" y="142795"/>
                  <a:pt x="193276" y="143175"/>
                </a:cubicBezTo>
                <a:cubicBezTo>
                  <a:pt x="192516" y="143555"/>
                  <a:pt x="191756" y="144030"/>
                  <a:pt x="191028" y="144474"/>
                </a:cubicBezTo>
                <a:cubicBezTo>
                  <a:pt x="190046" y="142795"/>
                  <a:pt x="189001" y="141149"/>
                  <a:pt x="187956" y="139565"/>
                </a:cubicBezTo>
                <a:lnTo>
                  <a:pt x="187924" y="139565"/>
                </a:lnTo>
                <a:lnTo>
                  <a:pt x="189033" y="136113"/>
                </a:lnTo>
                <a:lnTo>
                  <a:pt x="204107" y="129843"/>
                </a:lnTo>
                <a:close/>
                <a:moveTo>
                  <a:pt x="185391" y="137443"/>
                </a:moveTo>
                <a:cubicBezTo>
                  <a:pt x="185897" y="138172"/>
                  <a:pt x="186404" y="138932"/>
                  <a:pt x="186911" y="139724"/>
                </a:cubicBezTo>
                <a:lnTo>
                  <a:pt x="185042" y="145582"/>
                </a:lnTo>
                <a:cubicBezTo>
                  <a:pt x="184504" y="144981"/>
                  <a:pt x="183966" y="144379"/>
                  <a:pt x="183364" y="143809"/>
                </a:cubicBezTo>
                <a:lnTo>
                  <a:pt x="185391" y="137443"/>
                </a:lnTo>
                <a:close/>
                <a:moveTo>
                  <a:pt x="228461" y="139343"/>
                </a:moveTo>
                <a:lnTo>
                  <a:pt x="229949" y="143809"/>
                </a:lnTo>
                <a:lnTo>
                  <a:pt x="224755" y="145899"/>
                </a:lnTo>
                <a:lnTo>
                  <a:pt x="223235" y="141434"/>
                </a:lnTo>
                <a:lnTo>
                  <a:pt x="228461" y="139343"/>
                </a:lnTo>
                <a:close/>
                <a:moveTo>
                  <a:pt x="276946" y="132756"/>
                </a:moveTo>
                <a:lnTo>
                  <a:pt x="280050" y="142035"/>
                </a:lnTo>
                <a:lnTo>
                  <a:pt x="264215" y="147387"/>
                </a:lnTo>
                <a:lnTo>
                  <a:pt x="261238" y="138900"/>
                </a:lnTo>
                <a:lnTo>
                  <a:pt x="276946" y="132756"/>
                </a:lnTo>
                <a:close/>
                <a:moveTo>
                  <a:pt x="187576" y="140705"/>
                </a:moveTo>
                <a:cubicBezTo>
                  <a:pt x="188494" y="142099"/>
                  <a:pt x="189381" y="143524"/>
                  <a:pt x="190268" y="144949"/>
                </a:cubicBezTo>
                <a:cubicBezTo>
                  <a:pt x="189064" y="145741"/>
                  <a:pt x="187924" y="146627"/>
                  <a:pt x="186848" y="147577"/>
                </a:cubicBezTo>
                <a:cubicBezTo>
                  <a:pt x="186499" y="147197"/>
                  <a:pt x="186119" y="146754"/>
                  <a:pt x="185771" y="146374"/>
                </a:cubicBezTo>
                <a:lnTo>
                  <a:pt x="187576" y="140705"/>
                </a:lnTo>
                <a:close/>
                <a:moveTo>
                  <a:pt x="238278" y="140895"/>
                </a:moveTo>
                <a:lnTo>
                  <a:pt x="239672" y="145012"/>
                </a:lnTo>
                <a:lnTo>
                  <a:pt x="231913" y="147926"/>
                </a:lnTo>
                <a:lnTo>
                  <a:pt x="230583" y="144030"/>
                </a:lnTo>
                <a:lnTo>
                  <a:pt x="238278" y="140895"/>
                </a:lnTo>
                <a:close/>
                <a:moveTo>
                  <a:pt x="260827" y="139090"/>
                </a:moveTo>
                <a:lnTo>
                  <a:pt x="263772" y="147577"/>
                </a:lnTo>
                <a:lnTo>
                  <a:pt x="260700" y="148622"/>
                </a:lnTo>
                <a:lnTo>
                  <a:pt x="257881" y="140262"/>
                </a:lnTo>
                <a:lnTo>
                  <a:pt x="260827" y="139090"/>
                </a:lnTo>
                <a:close/>
                <a:moveTo>
                  <a:pt x="248792" y="136652"/>
                </a:moveTo>
                <a:lnTo>
                  <a:pt x="251547" y="144696"/>
                </a:lnTo>
                <a:lnTo>
                  <a:pt x="241413" y="148717"/>
                </a:lnTo>
                <a:lnTo>
                  <a:pt x="238721" y="140737"/>
                </a:lnTo>
                <a:lnTo>
                  <a:pt x="248792" y="136652"/>
                </a:lnTo>
                <a:close/>
                <a:moveTo>
                  <a:pt x="136874" y="126391"/>
                </a:moveTo>
                <a:cubicBezTo>
                  <a:pt x="139597" y="127468"/>
                  <a:pt x="143018" y="128228"/>
                  <a:pt x="146913" y="129083"/>
                </a:cubicBezTo>
                <a:cubicBezTo>
                  <a:pt x="150681" y="129906"/>
                  <a:pt x="154830" y="130825"/>
                  <a:pt x="159137" y="132186"/>
                </a:cubicBezTo>
                <a:lnTo>
                  <a:pt x="155622" y="149129"/>
                </a:lnTo>
                <a:lnTo>
                  <a:pt x="132725" y="145519"/>
                </a:lnTo>
                <a:lnTo>
                  <a:pt x="133929" y="140009"/>
                </a:lnTo>
                <a:lnTo>
                  <a:pt x="141434" y="141275"/>
                </a:lnTo>
                <a:lnTo>
                  <a:pt x="141497" y="141275"/>
                </a:lnTo>
                <a:cubicBezTo>
                  <a:pt x="141507" y="141276"/>
                  <a:pt x="141516" y="141277"/>
                  <a:pt x="141524" y="141277"/>
                </a:cubicBezTo>
                <a:cubicBezTo>
                  <a:pt x="141784" y="141277"/>
                  <a:pt x="141805" y="140831"/>
                  <a:pt x="141529" y="140800"/>
                </a:cubicBezTo>
                <a:lnTo>
                  <a:pt x="134024" y="139565"/>
                </a:lnTo>
                <a:lnTo>
                  <a:pt x="136874" y="126391"/>
                </a:lnTo>
                <a:close/>
                <a:moveTo>
                  <a:pt x="207021" y="138520"/>
                </a:moveTo>
                <a:lnTo>
                  <a:pt x="209554" y="146057"/>
                </a:lnTo>
                <a:lnTo>
                  <a:pt x="201384" y="149319"/>
                </a:lnTo>
                <a:lnTo>
                  <a:pt x="199103" y="141687"/>
                </a:lnTo>
                <a:cubicBezTo>
                  <a:pt x="201320" y="140769"/>
                  <a:pt x="204012" y="139692"/>
                  <a:pt x="207021" y="138520"/>
                </a:cubicBezTo>
                <a:close/>
                <a:moveTo>
                  <a:pt x="184947" y="148939"/>
                </a:moveTo>
                <a:lnTo>
                  <a:pt x="185201" y="149224"/>
                </a:lnTo>
                <a:cubicBezTo>
                  <a:pt x="185016" y="149440"/>
                  <a:pt x="184861" y="149626"/>
                  <a:pt x="184677" y="149840"/>
                </a:cubicBezTo>
                <a:lnTo>
                  <a:pt x="184677" y="149840"/>
                </a:lnTo>
                <a:lnTo>
                  <a:pt x="184947" y="148939"/>
                </a:lnTo>
                <a:close/>
                <a:moveTo>
                  <a:pt x="257501" y="140389"/>
                </a:moveTo>
                <a:lnTo>
                  <a:pt x="260320" y="148717"/>
                </a:lnTo>
                <a:lnTo>
                  <a:pt x="255886" y="150238"/>
                </a:lnTo>
                <a:lnTo>
                  <a:pt x="253099" y="142130"/>
                </a:lnTo>
                <a:lnTo>
                  <a:pt x="257501" y="140389"/>
                </a:lnTo>
                <a:close/>
                <a:moveTo>
                  <a:pt x="219593" y="133675"/>
                </a:moveTo>
                <a:cubicBezTo>
                  <a:pt x="221050" y="137950"/>
                  <a:pt x="222507" y="142194"/>
                  <a:pt x="223932" y="146247"/>
                </a:cubicBezTo>
                <a:lnTo>
                  <a:pt x="211708" y="151219"/>
                </a:lnTo>
                <a:lnTo>
                  <a:pt x="207464" y="138393"/>
                </a:lnTo>
                <a:cubicBezTo>
                  <a:pt x="211138" y="136937"/>
                  <a:pt x="215286" y="135322"/>
                  <a:pt x="219593" y="133675"/>
                </a:cubicBezTo>
                <a:close/>
                <a:moveTo>
                  <a:pt x="198660" y="141877"/>
                </a:moveTo>
                <a:lnTo>
                  <a:pt x="200940" y="149446"/>
                </a:lnTo>
                <a:cubicBezTo>
                  <a:pt x="200940" y="149478"/>
                  <a:pt x="200972" y="149478"/>
                  <a:pt x="200972" y="149478"/>
                </a:cubicBezTo>
                <a:lnTo>
                  <a:pt x="195145" y="151789"/>
                </a:lnTo>
                <a:cubicBezTo>
                  <a:pt x="194068" y="149699"/>
                  <a:pt x="192833" y="147482"/>
                  <a:pt x="191503" y="145266"/>
                </a:cubicBezTo>
                <a:cubicBezTo>
                  <a:pt x="192200" y="144822"/>
                  <a:pt x="192928" y="144411"/>
                  <a:pt x="193688" y="143999"/>
                </a:cubicBezTo>
                <a:cubicBezTo>
                  <a:pt x="194448" y="143619"/>
                  <a:pt x="196190" y="142890"/>
                  <a:pt x="198660" y="141877"/>
                </a:cubicBezTo>
                <a:close/>
                <a:moveTo>
                  <a:pt x="239830" y="145424"/>
                </a:moveTo>
                <a:lnTo>
                  <a:pt x="240970" y="148876"/>
                </a:lnTo>
                <a:lnTo>
                  <a:pt x="233274" y="151948"/>
                </a:lnTo>
                <a:lnTo>
                  <a:pt x="232008" y="148401"/>
                </a:lnTo>
                <a:lnTo>
                  <a:pt x="239830" y="145424"/>
                </a:lnTo>
                <a:close/>
                <a:moveTo>
                  <a:pt x="269219" y="146659"/>
                </a:moveTo>
                <a:lnTo>
                  <a:pt x="270454" y="150491"/>
                </a:lnTo>
                <a:lnTo>
                  <a:pt x="265767" y="152169"/>
                </a:lnTo>
                <a:lnTo>
                  <a:pt x="264563" y="148242"/>
                </a:lnTo>
                <a:lnTo>
                  <a:pt x="269219" y="146659"/>
                </a:lnTo>
                <a:close/>
                <a:moveTo>
                  <a:pt x="107612" y="136050"/>
                </a:moveTo>
                <a:lnTo>
                  <a:pt x="131902" y="138520"/>
                </a:lnTo>
                <a:lnTo>
                  <a:pt x="128766" y="152929"/>
                </a:lnTo>
                <a:lnTo>
                  <a:pt x="111507" y="149509"/>
                </a:lnTo>
                <a:lnTo>
                  <a:pt x="107612" y="136050"/>
                </a:lnTo>
                <a:close/>
                <a:moveTo>
                  <a:pt x="251706" y="145107"/>
                </a:moveTo>
                <a:lnTo>
                  <a:pt x="253796" y="151251"/>
                </a:lnTo>
                <a:lnTo>
                  <a:pt x="248824" y="153214"/>
                </a:lnTo>
                <a:cubicBezTo>
                  <a:pt x="248824" y="153183"/>
                  <a:pt x="248824" y="153183"/>
                  <a:pt x="248824" y="153183"/>
                </a:cubicBezTo>
                <a:lnTo>
                  <a:pt x="246639" y="147134"/>
                </a:lnTo>
                <a:lnTo>
                  <a:pt x="251706" y="145107"/>
                </a:lnTo>
                <a:close/>
                <a:moveTo>
                  <a:pt x="230107" y="144252"/>
                </a:moveTo>
                <a:lnTo>
                  <a:pt x="232768" y="152169"/>
                </a:lnTo>
                <a:lnTo>
                  <a:pt x="227637" y="154196"/>
                </a:lnTo>
                <a:lnTo>
                  <a:pt x="224914" y="146342"/>
                </a:lnTo>
                <a:lnTo>
                  <a:pt x="230107" y="144252"/>
                </a:lnTo>
                <a:close/>
                <a:moveTo>
                  <a:pt x="246132" y="147356"/>
                </a:moveTo>
                <a:lnTo>
                  <a:pt x="248317" y="153373"/>
                </a:lnTo>
                <a:lnTo>
                  <a:pt x="248349" y="153404"/>
                </a:lnTo>
                <a:lnTo>
                  <a:pt x="243535" y="155305"/>
                </a:lnTo>
                <a:lnTo>
                  <a:pt x="241508" y="149193"/>
                </a:lnTo>
                <a:lnTo>
                  <a:pt x="246132" y="147356"/>
                </a:lnTo>
                <a:close/>
                <a:moveTo>
                  <a:pt x="273177" y="145361"/>
                </a:moveTo>
                <a:lnTo>
                  <a:pt x="276281" y="154260"/>
                </a:lnTo>
                <a:lnTo>
                  <a:pt x="272576" y="155653"/>
                </a:lnTo>
                <a:lnTo>
                  <a:pt x="269599" y="146564"/>
                </a:lnTo>
                <a:lnTo>
                  <a:pt x="273177" y="145361"/>
                </a:lnTo>
                <a:close/>
                <a:moveTo>
                  <a:pt x="260541" y="149636"/>
                </a:moveTo>
                <a:lnTo>
                  <a:pt x="262315" y="154830"/>
                </a:lnTo>
                <a:lnTo>
                  <a:pt x="256456" y="156825"/>
                </a:lnTo>
                <a:lnTo>
                  <a:pt x="256044" y="151188"/>
                </a:lnTo>
                <a:lnTo>
                  <a:pt x="260541" y="149636"/>
                </a:lnTo>
                <a:close/>
                <a:moveTo>
                  <a:pt x="276408" y="154671"/>
                </a:moveTo>
                <a:lnTo>
                  <a:pt x="276819" y="155780"/>
                </a:lnTo>
                <a:lnTo>
                  <a:pt x="273082" y="157205"/>
                </a:lnTo>
                <a:lnTo>
                  <a:pt x="272702" y="156096"/>
                </a:lnTo>
                <a:lnTo>
                  <a:pt x="276408" y="154671"/>
                </a:lnTo>
                <a:close/>
                <a:moveTo>
                  <a:pt x="270549" y="150966"/>
                </a:moveTo>
                <a:lnTo>
                  <a:pt x="272132" y="155811"/>
                </a:lnTo>
                <a:lnTo>
                  <a:pt x="267445" y="157616"/>
                </a:lnTo>
                <a:lnTo>
                  <a:pt x="265862" y="152644"/>
                </a:lnTo>
                <a:lnTo>
                  <a:pt x="270549" y="150966"/>
                </a:lnTo>
                <a:close/>
                <a:moveTo>
                  <a:pt x="132630" y="145962"/>
                </a:moveTo>
                <a:lnTo>
                  <a:pt x="155527" y="149573"/>
                </a:lnTo>
                <a:lnTo>
                  <a:pt x="153975" y="157046"/>
                </a:lnTo>
                <a:lnTo>
                  <a:pt x="153785" y="157870"/>
                </a:lnTo>
                <a:lnTo>
                  <a:pt x="131047" y="153373"/>
                </a:lnTo>
                <a:lnTo>
                  <a:pt x="132630" y="145962"/>
                </a:lnTo>
                <a:close/>
                <a:moveTo>
                  <a:pt x="241065" y="149351"/>
                </a:moveTo>
                <a:lnTo>
                  <a:pt x="243123" y="155463"/>
                </a:lnTo>
                <a:lnTo>
                  <a:pt x="235396" y="158503"/>
                </a:lnTo>
                <a:lnTo>
                  <a:pt x="233338" y="152423"/>
                </a:lnTo>
                <a:lnTo>
                  <a:pt x="241065" y="149351"/>
                </a:lnTo>
                <a:close/>
                <a:moveTo>
                  <a:pt x="264120" y="148401"/>
                </a:moveTo>
                <a:lnTo>
                  <a:pt x="267065" y="157743"/>
                </a:lnTo>
                <a:lnTo>
                  <a:pt x="264215" y="158852"/>
                </a:lnTo>
                <a:lnTo>
                  <a:pt x="261048" y="149446"/>
                </a:lnTo>
                <a:lnTo>
                  <a:pt x="264120" y="148401"/>
                </a:lnTo>
                <a:close/>
                <a:moveTo>
                  <a:pt x="272291" y="156255"/>
                </a:moveTo>
                <a:lnTo>
                  <a:pt x="272639" y="157363"/>
                </a:lnTo>
                <a:lnTo>
                  <a:pt x="267920" y="159168"/>
                </a:lnTo>
                <a:lnTo>
                  <a:pt x="267572" y="158060"/>
                </a:lnTo>
                <a:lnTo>
                  <a:pt x="272291" y="156255"/>
                </a:lnTo>
                <a:close/>
                <a:moveTo>
                  <a:pt x="232926" y="152613"/>
                </a:moveTo>
                <a:lnTo>
                  <a:pt x="234985" y="158662"/>
                </a:lnTo>
                <a:lnTo>
                  <a:pt x="229854" y="160688"/>
                </a:lnTo>
                <a:cubicBezTo>
                  <a:pt x="229189" y="158788"/>
                  <a:pt x="228524" y="156761"/>
                  <a:pt x="227796" y="154640"/>
                </a:cubicBezTo>
                <a:lnTo>
                  <a:pt x="232926" y="152613"/>
                </a:lnTo>
                <a:close/>
                <a:moveTo>
                  <a:pt x="63180" y="0"/>
                </a:moveTo>
                <a:lnTo>
                  <a:pt x="64542" y="2724"/>
                </a:lnTo>
                <a:lnTo>
                  <a:pt x="60108" y="4909"/>
                </a:lnTo>
                <a:lnTo>
                  <a:pt x="57954" y="32"/>
                </a:lnTo>
                <a:lnTo>
                  <a:pt x="56941" y="32"/>
                </a:lnTo>
                <a:lnTo>
                  <a:pt x="57131" y="444"/>
                </a:lnTo>
                <a:lnTo>
                  <a:pt x="49847" y="3009"/>
                </a:lnTo>
                <a:lnTo>
                  <a:pt x="48675" y="32"/>
                </a:lnTo>
                <a:lnTo>
                  <a:pt x="48200" y="32"/>
                </a:lnTo>
                <a:lnTo>
                  <a:pt x="43007" y="1805"/>
                </a:lnTo>
                <a:lnTo>
                  <a:pt x="42215" y="32"/>
                </a:lnTo>
                <a:lnTo>
                  <a:pt x="41740" y="32"/>
                </a:lnTo>
                <a:lnTo>
                  <a:pt x="43988" y="5067"/>
                </a:lnTo>
                <a:lnTo>
                  <a:pt x="39428" y="6651"/>
                </a:lnTo>
                <a:lnTo>
                  <a:pt x="36356" y="32"/>
                </a:lnTo>
                <a:lnTo>
                  <a:pt x="35849" y="32"/>
                </a:lnTo>
                <a:lnTo>
                  <a:pt x="37180" y="2851"/>
                </a:lnTo>
                <a:lnTo>
                  <a:pt x="32619" y="4814"/>
                </a:lnTo>
                <a:lnTo>
                  <a:pt x="30656" y="32"/>
                </a:lnTo>
                <a:lnTo>
                  <a:pt x="29674" y="32"/>
                </a:lnTo>
                <a:lnTo>
                  <a:pt x="33253" y="8804"/>
                </a:lnTo>
                <a:lnTo>
                  <a:pt x="21503" y="12921"/>
                </a:lnTo>
                <a:lnTo>
                  <a:pt x="26792" y="32"/>
                </a:lnTo>
                <a:lnTo>
                  <a:pt x="26285" y="32"/>
                </a:lnTo>
                <a:lnTo>
                  <a:pt x="22327" y="9691"/>
                </a:lnTo>
                <a:lnTo>
                  <a:pt x="17576" y="32"/>
                </a:lnTo>
                <a:lnTo>
                  <a:pt x="17070" y="32"/>
                </a:lnTo>
                <a:lnTo>
                  <a:pt x="22073" y="10261"/>
                </a:lnTo>
                <a:lnTo>
                  <a:pt x="21060" y="12763"/>
                </a:lnTo>
                <a:lnTo>
                  <a:pt x="14631" y="32"/>
                </a:lnTo>
                <a:lnTo>
                  <a:pt x="12066" y="32"/>
                </a:lnTo>
                <a:lnTo>
                  <a:pt x="15011" y="5891"/>
                </a:lnTo>
                <a:lnTo>
                  <a:pt x="5922" y="8583"/>
                </a:lnTo>
                <a:lnTo>
                  <a:pt x="2280" y="412"/>
                </a:lnTo>
                <a:lnTo>
                  <a:pt x="2122" y="32"/>
                </a:lnTo>
                <a:lnTo>
                  <a:pt x="1615" y="32"/>
                </a:lnTo>
                <a:lnTo>
                  <a:pt x="1774" y="380"/>
                </a:lnTo>
                <a:lnTo>
                  <a:pt x="32" y="1235"/>
                </a:lnTo>
                <a:lnTo>
                  <a:pt x="32" y="1742"/>
                </a:lnTo>
                <a:lnTo>
                  <a:pt x="1964" y="824"/>
                </a:lnTo>
                <a:lnTo>
                  <a:pt x="3642" y="4592"/>
                </a:lnTo>
                <a:lnTo>
                  <a:pt x="95" y="6936"/>
                </a:lnTo>
                <a:lnTo>
                  <a:pt x="32" y="6809"/>
                </a:lnTo>
                <a:lnTo>
                  <a:pt x="32" y="7664"/>
                </a:lnTo>
                <a:lnTo>
                  <a:pt x="2059" y="10894"/>
                </a:lnTo>
                <a:lnTo>
                  <a:pt x="32" y="12130"/>
                </a:lnTo>
                <a:lnTo>
                  <a:pt x="32" y="12668"/>
                </a:lnTo>
                <a:lnTo>
                  <a:pt x="2312" y="11274"/>
                </a:lnTo>
                <a:lnTo>
                  <a:pt x="4244" y="14346"/>
                </a:lnTo>
                <a:lnTo>
                  <a:pt x="697" y="16215"/>
                </a:lnTo>
                <a:lnTo>
                  <a:pt x="63" y="15075"/>
                </a:lnTo>
                <a:lnTo>
                  <a:pt x="63" y="15993"/>
                </a:lnTo>
                <a:lnTo>
                  <a:pt x="253" y="16437"/>
                </a:lnTo>
                <a:lnTo>
                  <a:pt x="32" y="16532"/>
                </a:lnTo>
                <a:lnTo>
                  <a:pt x="32" y="17070"/>
                </a:lnTo>
                <a:lnTo>
                  <a:pt x="475" y="16817"/>
                </a:lnTo>
                <a:lnTo>
                  <a:pt x="2059" y="19698"/>
                </a:lnTo>
                <a:lnTo>
                  <a:pt x="1552" y="19888"/>
                </a:lnTo>
                <a:lnTo>
                  <a:pt x="792" y="19793"/>
                </a:lnTo>
                <a:lnTo>
                  <a:pt x="0" y="18812"/>
                </a:lnTo>
                <a:lnTo>
                  <a:pt x="0" y="22517"/>
                </a:lnTo>
                <a:lnTo>
                  <a:pt x="32" y="22549"/>
                </a:lnTo>
                <a:lnTo>
                  <a:pt x="0" y="22580"/>
                </a:lnTo>
                <a:lnTo>
                  <a:pt x="0" y="23182"/>
                </a:lnTo>
                <a:lnTo>
                  <a:pt x="317" y="22929"/>
                </a:lnTo>
                <a:cubicBezTo>
                  <a:pt x="1583" y="24512"/>
                  <a:pt x="2692" y="26222"/>
                  <a:pt x="3674" y="27996"/>
                </a:cubicBezTo>
                <a:cubicBezTo>
                  <a:pt x="4307" y="29326"/>
                  <a:pt x="4845" y="30656"/>
                  <a:pt x="5320" y="32049"/>
                </a:cubicBezTo>
                <a:lnTo>
                  <a:pt x="3864" y="32049"/>
                </a:lnTo>
                <a:lnTo>
                  <a:pt x="2312" y="27457"/>
                </a:lnTo>
                <a:cubicBezTo>
                  <a:pt x="2280" y="27426"/>
                  <a:pt x="2280" y="27394"/>
                  <a:pt x="2280" y="27362"/>
                </a:cubicBezTo>
                <a:lnTo>
                  <a:pt x="32" y="24449"/>
                </a:lnTo>
                <a:lnTo>
                  <a:pt x="32" y="25209"/>
                </a:lnTo>
                <a:lnTo>
                  <a:pt x="1869" y="27616"/>
                </a:lnTo>
                <a:lnTo>
                  <a:pt x="3452" y="32334"/>
                </a:lnTo>
                <a:cubicBezTo>
                  <a:pt x="3484" y="32429"/>
                  <a:pt x="3579" y="32493"/>
                  <a:pt x="3674" y="32493"/>
                </a:cubicBezTo>
                <a:lnTo>
                  <a:pt x="5479" y="32493"/>
                </a:lnTo>
                <a:cubicBezTo>
                  <a:pt x="5669" y="33031"/>
                  <a:pt x="5859" y="33601"/>
                  <a:pt x="6049" y="34171"/>
                </a:cubicBezTo>
                <a:lnTo>
                  <a:pt x="32" y="34836"/>
                </a:lnTo>
                <a:lnTo>
                  <a:pt x="32" y="35280"/>
                </a:lnTo>
                <a:lnTo>
                  <a:pt x="6207" y="34614"/>
                </a:lnTo>
                <a:cubicBezTo>
                  <a:pt x="6587" y="35755"/>
                  <a:pt x="6967" y="36990"/>
                  <a:pt x="7347" y="38256"/>
                </a:cubicBezTo>
                <a:lnTo>
                  <a:pt x="32" y="39333"/>
                </a:lnTo>
                <a:lnTo>
                  <a:pt x="32" y="39808"/>
                </a:lnTo>
                <a:lnTo>
                  <a:pt x="7474" y="38700"/>
                </a:lnTo>
                <a:cubicBezTo>
                  <a:pt x="8677" y="42722"/>
                  <a:pt x="9912" y="47219"/>
                  <a:pt x="11021" y="51272"/>
                </a:cubicBezTo>
                <a:cubicBezTo>
                  <a:pt x="7189" y="52064"/>
                  <a:pt x="3389" y="52887"/>
                  <a:pt x="32" y="53647"/>
                </a:cubicBezTo>
                <a:lnTo>
                  <a:pt x="32" y="55991"/>
                </a:lnTo>
                <a:cubicBezTo>
                  <a:pt x="3547" y="55231"/>
                  <a:pt x="7569" y="54376"/>
                  <a:pt x="11623" y="53521"/>
                </a:cubicBezTo>
                <a:cubicBezTo>
                  <a:pt x="13333" y="59823"/>
                  <a:pt x="14378" y="63465"/>
                  <a:pt x="15011" y="64605"/>
                </a:cubicBezTo>
                <a:cubicBezTo>
                  <a:pt x="16626" y="67328"/>
                  <a:pt x="42278" y="80914"/>
                  <a:pt x="50702" y="85316"/>
                </a:cubicBezTo>
                <a:lnTo>
                  <a:pt x="61406" y="107865"/>
                </a:lnTo>
                <a:lnTo>
                  <a:pt x="60171" y="107801"/>
                </a:lnTo>
                <a:cubicBezTo>
                  <a:pt x="60138" y="107796"/>
                  <a:pt x="60104" y="107793"/>
                  <a:pt x="60070" y="107793"/>
                </a:cubicBezTo>
                <a:cubicBezTo>
                  <a:pt x="59914" y="107793"/>
                  <a:pt x="59758" y="107850"/>
                  <a:pt x="59601" y="107928"/>
                </a:cubicBezTo>
                <a:cubicBezTo>
                  <a:pt x="47757" y="114230"/>
                  <a:pt x="29611" y="123762"/>
                  <a:pt x="28217" y="124237"/>
                </a:cubicBezTo>
                <a:cubicBezTo>
                  <a:pt x="28164" y="124251"/>
                  <a:pt x="28099" y="124257"/>
                  <a:pt x="28023" y="124257"/>
                </a:cubicBezTo>
                <a:cubicBezTo>
                  <a:pt x="26825" y="124257"/>
                  <a:pt x="22853" y="122650"/>
                  <a:pt x="19160" y="120595"/>
                </a:cubicBezTo>
                <a:cubicBezTo>
                  <a:pt x="18981" y="120496"/>
                  <a:pt x="18793" y="120450"/>
                  <a:pt x="18610" y="120450"/>
                </a:cubicBezTo>
                <a:cubicBezTo>
                  <a:pt x="17979" y="120450"/>
                  <a:pt x="17401" y="120985"/>
                  <a:pt x="17450" y="121672"/>
                </a:cubicBezTo>
                <a:lnTo>
                  <a:pt x="32" y="130825"/>
                </a:lnTo>
                <a:lnTo>
                  <a:pt x="32" y="131870"/>
                </a:lnTo>
                <a:lnTo>
                  <a:pt x="17893" y="122496"/>
                </a:lnTo>
                <a:cubicBezTo>
                  <a:pt x="17956" y="122527"/>
                  <a:pt x="18020" y="122559"/>
                  <a:pt x="18051" y="122591"/>
                </a:cubicBezTo>
                <a:cubicBezTo>
                  <a:pt x="20320" y="123838"/>
                  <a:pt x="25456" y="126507"/>
                  <a:pt x="28120" y="126507"/>
                </a:cubicBezTo>
                <a:cubicBezTo>
                  <a:pt x="28432" y="126507"/>
                  <a:pt x="28710" y="126471"/>
                  <a:pt x="28946" y="126391"/>
                </a:cubicBezTo>
                <a:cubicBezTo>
                  <a:pt x="30941" y="125726"/>
                  <a:pt x="56339" y="112267"/>
                  <a:pt x="60425" y="110081"/>
                </a:cubicBezTo>
                <a:cubicBezTo>
                  <a:pt x="76513" y="110778"/>
                  <a:pt x="91334" y="116130"/>
                  <a:pt x="93265" y="116827"/>
                </a:cubicBezTo>
                <a:lnTo>
                  <a:pt x="102164" y="125568"/>
                </a:lnTo>
                <a:lnTo>
                  <a:pt x="109258" y="149984"/>
                </a:lnTo>
                <a:lnTo>
                  <a:pt x="107485" y="158471"/>
                </a:lnTo>
                <a:lnTo>
                  <a:pt x="109828" y="158471"/>
                </a:lnTo>
                <a:lnTo>
                  <a:pt x="110145" y="156888"/>
                </a:lnTo>
                <a:lnTo>
                  <a:pt x="116099" y="158408"/>
                </a:lnTo>
                <a:lnTo>
                  <a:pt x="117872" y="158408"/>
                </a:lnTo>
                <a:lnTo>
                  <a:pt x="110240" y="156445"/>
                </a:lnTo>
                <a:lnTo>
                  <a:pt x="111507" y="150459"/>
                </a:lnTo>
                <a:lnTo>
                  <a:pt x="128576" y="153848"/>
                </a:lnTo>
                <a:lnTo>
                  <a:pt x="127563" y="158503"/>
                </a:lnTo>
                <a:cubicBezTo>
                  <a:pt x="128355" y="158535"/>
                  <a:pt x="129115" y="158566"/>
                  <a:pt x="129907" y="158598"/>
                </a:cubicBezTo>
                <a:lnTo>
                  <a:pt x="130857" y="154260"/>
                </a:lnTo>
                <a:lnTo>
                  <a:pt x="153563" y="158757"/>
                </a:lnTo>
                <a:lnTo>
                  <a:pt x="153215" y="160245"/>
                </a:lnTo>
                <a:lnTo>
                  <a:pt x="154133" y="160277"/>
                </a:lnTo>
                <a:lnTo>
                  <a:pt x="154482" y="158915"/>
                </a:lnTo>
                <a:lnTo>
                  <a:pt x="158440" y="159517"/>
                </a:lnTo>
                <a:lnTo>
                  <a:pt x="158345" y="160530"/>
                </a:lnTo>
                <a:lnTo>
                  <a:pt x="158820" y="160530"/>
                </a:lnTo>
                <a:lnTo>
                  <a:pt x="158884" y="159580"/>
                </a:lnTo>
                <a:lnTo>
                  <a:pt x="167244" y="160878"/>
                </a:lnTo>
                <a:cubicBezTo>
                  <a:pt x="169430" y="160973"/>
                  <a:pt x="171615" y="161037"/>
                  <a:pt x="173832" y="161100"/>
                </a:cubicBezTo>
                <a:lnTo>
                  <a:pt x="174655" y="161100"/>
                </a:lnTo>
                <a:lnTo>
                  <a:pt x="154703" y="158028"/>
                </a:lnTo>
                <a:lnTo>
                  <a:pt x="154893" y="157236"/>
                </a:lnTo>
                <a:lnTo>
                  <a:pt x="160024" y="132440"/>
                </a:lnTo>
                <a:cubicBezTo>
                  <a:pt x="165471" y="134245"/>
                  <a:pt x="171108" y="136810"/>
                  <a:pt x="176460" y="140800"/>
                </a:cubicBezTo>
                <a:cubicBezTo>
                  <a:pt x="178519" y="142352"/>
                  <a:pt x="180450" y="144062"/>
                  <a:pt x="182224" y="145899"/>
                </a:cubicBezTo>
                <a:lnTo>
                  <a:pt x="177379" y="161163"/>
                </a:lnTo>
                <a:lnTo>
                  <a:pt x="177854" y="161163"/>
                </a:lnTo>
                <a:lnTo>
                  <a:pt x="182604" y="146247"/>
                </a:lnTo>
                <a:cubicBezTo>
                  <a:pt x="183174" y="146849"/>
                  <a:pt x="183744" y="147451"/>
                  <a:pt x="184282" y="148084"/>
                </a:cubicBezTo>
                <a:lnTo>
                  <a:pt x="182541" y="153594"/>
                </a:lnTo>
                <a:lnTo>
                  <a:pt x="180102" y="161195"/>
                </a:lnTo>
                <a:lnTo>
                  <a:pt x="181052" y="161195"/>
                </a:lnTo>
                <a:lnTo>
                  <a:pt x="183396" y="153848"/>
                </a:lnTo>
                <a:cubicBezTo>
                  <a:pt x="183934" y="152359"/>
                  <a:pt x="184757" y="151029"/>
                  <a:pt x="185834" y="149889"/>
                </a:cubicBezTo>
                <a:cubicBezTo>
                  <a:pt x="188558" y="153309"/>
                  <a:pt x="190996" y="156951"/>
                  <a:pt x="193055" y="160815"/>
                </a:cubicBezTo>
                <a:cubicBezTo>
                  <a:pt x="193878" y="160720"/>
                  <a:pt x="194701" y="160657"/>
                  <a:pt x="195525" y="160593"/>
                </a:cubicBezTo>
                <a:cubicBezTo>
                  <a:pt x="193245" y="156223"/>
                  <a:pt x="190553" y="152074"/>
                  <a:pt x="187449" y="148242"/>
                </a:cubicBezTo>
                <a:cubicBezTo>
                  <a:pt x="188494" y="147324"/>
                  <a:pt x="189603" y="146469"/>
                  <a:pt x="190775" y="145709"/>
                </a:cubicBezTo>
                <a:cubicBezTo>
                  <a:pt x="193276" y="149921"/>
                  <a:pt x="195557" y="154165"/>
                  <a:pt x="196982" y="157806"/>
                </a:cubicBezTo>
                <a:cubicBezTo>
                  <a:pt x="197330" y="158693"/>
                  <a:pt x="197678" y="159580"/>
                  <a:pt x="197995" y="160435"/>
                </a:cubicBezTo>
                <a:lnTo>
                  <a:pt x="198977" y="160403"/>
                </a:lnTo>
                <a:cubicBezTo>
                  <a:pt x="198597" y="159453"/>
                  <a:pt x="198217" y="158471"/>
                  <a:pt x="197805" y="157458"/>
                </a:cubicBezTo>
                <a:cubicBezTo>
                  <a:pt x="197172" y="155811"/>
                  <a:pt x="196348" y="154038"/>
                  <a:pt x="195398" y="152169"/>
                </a:cubicBezTo>
                <a:lnTo>
                  <a:pt x="209713" y="146469"/>
                </a:lnTo>
                <a:lnTo>
                  <a:pt x="211359" y="151568"/>
                </a:lnTo>
                <a:lnTo>
                  <a:pt x="214431" y="160752"/>
                </a:lnTo>
                <a:lnTo>
                  <a:pt x="214906" y="160752"/>
                </a:lnTo>
                <a:lnTo>
                  <a:pt x="211866" y="151631"/>
                </a:lnTo>
                <a:lnTo>
                  <a:pt x="224090" y="146659"/>
                </a:lnTo>
                <a:cubicBezTo>
                  <a:pt x="225864" y="151821"/>
                  <a:pt x="227511" y="156666"/>
                  <a:pt x="228936" y="160847"/>
                </a:cubicBezTo>
                <a:lnTo>
                  <a:pt x="230583" y="160847"/>
                </a:lnTo>
                <a:lnTo>
                  <a:pt x="235111" y="159105"/>
                </a:lnTo>
                <a:lnTo>
                  <a:pt x="235713" y="160815"/>
                </a:lnTo>
                <a:lnTo>
                  <a:pt x="236188" y="160815"/>
                </a:lnTo>
                <a:lnTo>
                  <a:pt x="235555" y="158947"/>
                </a:lnTo>
                <a:lnTo>
                  <a:pt x="237518" y="158155"/>
                </a:lnTo>
                <a:lnTo>
                  <a:pt x="238436" y="160752"/>
                </a:lnTo>
                <a:lnTo>
                  <a:pt x="238911" y="160720"/>
                </a:lnTo>
                <a:lnTo>
                  <a:pt x="237961" y="157965"/>
                </a:lnTo>
                <a:lnTo>
                  <a:pt x="241287" y="156666"/>
                </a:lnTo>
                <a:lnTo>
                  <a:pt x="242395" y="160435"/>
                </a:lnTo>
                <a:lnTo>
                  <a:pt x="242870" y="160372"/>
                </a:lnTo>
                <a:lnTo>
                  <a:pt x="241698" y="156508"/>
                </a:lnTo>
                <a:lnTo>
                  <a:pt x="243282" y="155906"/>
                </a:lnTo>
                <a:lnTo>
                  <a:pt x="244644" y="160213"/>
                </a:lnTo>
                <a:lnTo>
                  <a:pt x="245119" y="160150"/>
                </a:lnTo>
                <a:lnTo>
                  <a:pt x="243694" y="155716"/>
                </a:lnTo>
                <a:lnTo>
                  <a:pt x="253764" y="151758"/>
                </a:lnTo>
                <a:lnTo>
                  <a:pt x="254176" y="157648"/>
                </a:lnTo>
                <a:lnTo>
                  <a:pt x="247335" y="160023"/>
                </a:lnTo>
                <a:cubicBezTo>
                  <a:pt x="247874" y="159992"/>
                  <a:pt x="248444" y="159960"/>
                  <a:pt x="248982" y="159928"/>
                </a:cubicBezTo>
                <a:lnTo>
                  <a:pt x="254208" y="158123"/>
                </a:lnTo>
                <a:lnTo>
                  <a:pt x="254303" y="159770"/>
                </a:lnTo>
                <a:lnTo>
                  <a:pt x="256615" y="159738"/>
                </a:lnTo>
                <a:lnTo>
                  <a:pt x="256456" y="157331"/>
                </a:lnTo>
                <a:lnTo>
                  <a:pt x="262442" y="155241"/>
                </a:lnTo>
                <a:lnTo>
                  <a:pt x="263740" y="159042"/>
                </a:lnTo>
                <a:lnTo>
                  <a:pt x="262062" y="159675"/>
                </a:lnTo>
                <a:lnTo>
                  <a:pt x="263423" y="159675"/>
                </a:lnTo>
                <a:lnTo>
                  <a:pt x="263867" y="159485"/>
                </a:lnTo>
                <a:lnTo>
                  <a:pt x="263930" y="159643"/>
                </a:lnTo>
                <a:lnTo>
                  <a:pt x="264405" y="159643"/>
                </a:lnTo>
                <a:lnTo>
                  <a:pt x="264310" y="159327"/>
                </a:lnTo>
                <a:lnTo>
                  <a:pt x="267129" y="158250"/>
                </a:lnTo>
                <a:lnTo>
                  <a:pt x="267477" y="159358"/>
                </a:lnTo>
                <a:lnTo>
                  <a:pt x="266875" y="159580"/>
                </a:lnTo>
                <a:lnTo>
                  <a:pt x="266875" y="159580"/>
                </a:lnTo>
                <a:lnTo>
                  <a:pt x="268300" y="159517"/>
                </a:lnTo>
                <a:lnTo>
                  <a:pt x="272766" y="157838"/>
                </a:lnTo>
                <a:lnTo>
                  <a:pt x="273272" y="159295"/>
                </a:lnTo>
                <a:lnTo>
                  <a:pt x="273747" y="159295"/>
                </a:lnTo>
                <a:lnTo>
                  <a:pt x="273209" y="157648"/>
                </a:lnTo>
                <a:lnTo>
                  <a:pt x="276946" y="156223"/>
                </a:lnTo>
                <a:lnTo>
                  <a:pt x="277928" y="159168"/>
                </a:lnTo>
                <a:lnTo>
                  <a:pt x="278403" y="159168"/>
                </a:lnTo>
                <a:lnTo>
                  <a:pt x="277326" y="155843"/>
                </a:lnTo>
                <a:lnTo>
                  <a:pt x="273589" y="145202"/>
                </a:lnTo>
                <a:lnTo>
                  <a:pt x="280335" y="142922"/>
                </a:lnTo>
                <a:lnTo>
                  <a:pt x="285180" y="157521"/>
                </a:lnTo>
                <a:lnTo>
                  <a:pt x="285180" y="156065"/>
                </a:lnTo>
                <a:lnTo>
                  <a:pt x="284800" y="154830"/>
                </a:lnTo>
                <a:lnTo>
                  <a:pt x="284832" y="154830"/>
                </a:lnTo>
                <a:lnTo>
                  <a:pt x="285180" y="154671"/>
                </a:lnTo>
                <a:lnTo>
                  <a:pt x="285180" y="154196"/>
                </a:lnTo>
                <a:lnTo>
                  <a:pt x="284673" y="154418"/>
                </a:lnTo>
                <a:lnTo>
                  <a:pt x="283565" y="151093"/>
                </a:lnTo>
                <a:lnTo>
                  <a:pt x="285212" y="150111"/>
                </a:lnTo>
                <a:lnTo>
                  <a:pt x="285212" y="149573"/>
                </a:lnTo>
                <a:lnTo>
                  <a:pt x="283407" y="150649"/>
                </a:lnTo>
                <a:lnTo>
                  <a:pt x="280778" y="142764"/>
                </a:lnTo>
                <a:lnTo>
                  <a:pt x="284578" y="141497"/>
                </a:lnTo>
                <a:lnTo>
                  <a:pt x="285212" y="143175"/>
                </a:lnTo>
                <a:lnTo>
                  <a:pt x="285212" y="141877"/>
                </a:lnTo>
                <a:lnTo>
                  <a:pt x="284990" y="141339"/>
                </a:lnTo>
                <a:lnTo>
                  <a:pt x="285212" y="141275"/>
                </a:lnTo>
                <a:lnTo>
                  <a:pt x="285212" y="140294"/>
                </a:lnTo>
                <a:lnTo>
                  <a:pt x="284673" y="140484"/>
                </a:lnTo>
                <a:lnTo>
                  <a:pt x="281158" y="131141"/>
                </a:lnTo>
                <a:lnTo>
                  <a:pt x="285212" y="129558"/>
                </a:lnTo>
                <a:lnTo>
                  <a:pt x="285212" y="129051"/>
                </a:lnTo>
                <a:lnTo>
                  <a:pt x="267445" y="136018"/>
                </a:lnTo>
                <a:cubicBezTo>
                  <a:pt x="267445" y="135987"/>
                  <a:pt x="267445" y="135987"/>
                  <a:pt x="267445" y="135955"/>
                </a:cubicBezTo>
                <a:lnTo>
                  <a:pt x="266400" y="133200"/>
                </a:lnTo>
                <a:lnTo>
                  <a:pt x="282171" y="123414"/>
                </a:lnTo>
                <a:lnTo>
                  <a:pt x="285180" y="127943"/>
                </a:lnTo>
                <a:lnTo>
                  <a:pt x="285180" y="125758"/>
                </a:lnTo>
                <a:lnTo>
                  <a:pt x="284958" y="125948"/>
                </a:lnTo>
                <a:lnTo>
                  <a:pt x="282900" y="122844"/>
                </a:lnTo>
                <a:lnTo>
                  <a:pt x="285180" y="120849"/>
                </a:lnTo>
                <a:lnTo>
                  <a:pt x="285180" y="120247"/>
                </a:lnTo>
                <a:lnTo>
                  <a:pt x="282646" y="122464"/>
                </a:lnTo>
                <a:lnTo>
                  <a:pt x="279828" y="118189"/>
                </a:lnTo>
                <a:lnTo>
                  <a:pt x="283977" y="114768"/>
                </a:lnTo>
                <a:lnTo>
                  <a:pt x="285180" y="116510"/>
                </a:lnTo>
                <a:lnTo>
                  <a:pt x="285180" y="115718"/>
                </a:lnTo>
                <a:lnTo>
                  <a:pt x="284325" y="114483"/>
                </a:lnTo>
                <a:lnTo>
                  <a:pt x="285180" y="113755"/>
                </a:lnTo>
                <a:lnTo>
                  <a:pt x="285180" y="113185"/>
                </a:lnTo>
                <a:lnTo>
                  <a:pt x="284072" y="114072"/>
                </a:lnTo>
                <a:lnTo>
                  <a:pt x="281411" y="110240"/>
                </a:lnTo>
                <a:lnTo>
                  <a:pt x="285180" y="107136"/>
                </a:lnTo>
                <a:lnTo>
                  <a:pt x="285180" y="106535"/>
                </a:lnTo>
                <a:lnTo>
                  <a:pt x="281126" y="109891"/>
                </a:lnTo>
                <a:lnTo>
                  <a:pt x="277928" y="105236"/>
                </a:lnTo>
                <a:cubicBezTo>
                  <a:pt x="279733" y="103906"/>
                  <a:pt x="281475" y="102608"/>
                  <a:pt x="283122" y="101404"/>
                </a:cubicBezTo>
                <a:lnTo>
                  <a:pt x="285180" y="104254"/>
                </a:lnTo>
                <a:lnTo>
                  <a:pt x="285180" y="103463"/>
                </a:lnTo>
                <a:lnTo>
                  <a:pt x="283470" y="101119"/>
                </a:lnTo>
                <a:cubicBezTo>
                  <a:pt x="284072" y="100676"/>
                  <a:pt x="284642" y="100264"/>
                  <a:pt x="285180" y="99852"/>
                </a:cubicBezTo>
                <a:lnTo>
                  <a:pt x="285180" y="98681"/>
                </a:lnTo>
                <a:cubicBezTo>
                  <a:pt x="284483" y="99251"/>
                  <a:pt x="283723" y="99789"/>
                  <a:pt x="282963" y="100391"/>
                </a:cubicBezTo>
                <a:lnTo>
                  <a:pt x="280145" y="96495"/>
                </a:lnTo>
                <a:lnTo>
                  <a:pt x="285180" y="92949"/>
                </a:lnTo>
                <a:lnTo>
                  <a:pt x="285180" y="92379"/>
                </a:lnTo>
                <a:lnTo>
                  <a:pt x="279891" y="96147"/>
                </a:lnTo>
                <a:lnTo>
                  <a:pt x="277611" y="92980"/>
                </a:lnTo>
                <a:lnTo>
                  <a:pt x="277643" y="92980"/>
                </a:lnTo>
                <a:lnTo>
                  <a:pt x="285180" y="87502"/>
                </a:lnTo>
                <a:lnTo>
                  <a:pt x="285180" y="86931"/>
                </a:lnTo>
                <a:lnTo>
                  <a:pt x="277389" y="92600"/>
                </a:lnTo>
                <a:lnTo>
                  <a:pt x="277326" y="92600"/>
                </a:lnTo>
                <a:lnTo>
                  <a:pt x="273652" y="87470"/>
                </a:lnTo>
                <a:lnTo>
                  <a:pt x="282932" y="79204"/>
                </a:lnTo>
                <a:cubicBezTo>
                  <a:pt x="283660" y="80123"/>
                  <a:pt x="284420" y="81073"/>
                  <a:pt x="285180" y="82023"/>
                </a:cubicBezTo>
                <a:lnTo>
                  <a:pt x="285180" y="81294"/>
                </a:lnTo>
                <a:cubicBezTo>
                  <a:pt x="284515" y="80471"/>
                  <a:pt x="283882" y="79679"/>
                  <a:pt x="283280" y="78888"/>
                </a:cubicBezTo>
                <a:lnTo>
                  <a:pt x="285180" y="77177"/>
                </a:lnTo>
                <a:lnTo>
                  <a:pt x="285180" y="76576"/>
                </a:lnTo>
                <a:lnTo>
                  <a:pt x="282995" y="78508"/>
                </a:lnTo>
                <a:cubicBezTo>
                  <a:pt x="282425" y="77779"/>
                  <a:pt x="281886" y="77082"/>
                  <a:pt x="281348" y="76386"/>
                </a:cubicBezTo>
                <a:cubicBezTo>
                  <a:pt x="280493" y="75246"/>
                  <a:pt x="279670" y="74201"/>
                  <a:pt x="279005" y="73251"/>
                </a:cubicBezTo>
                <a:lnTo>
                  <a:pt x="281981" y="70685"/>
                </a:lnTo>
                <a:lnTo>
                  <a:pt x="285180" y="74676"/>
                </a:lnTo>
                <a:lnTo>
                  <a:pt x="285180" y="73947"/>
                </a:lnTo>
                <a:lnTo>
                  <a:pt x="282330" y="70400"/>
                </a:lnTo>
                <a:lnTo>
                  <a:pt x="285180" y="67898"/>
                </a:lnTo>
                <a:lnTo>
                  <a:pt x="285180" y="66663"/>
                </a:lnTo>
                <a:lnTo>
                  <a:pt x="284325" y="67423"/>
                </a:lnTo>
                <a:cubicBezTo>
                  <a:pt x="283375" y="64447"/>
                  <a:pt x="281380" y="58144"/>
                  <a:pt x="280525" y="55358"/>
                </a:cubicBezTo>
                <a:lnTo>
                  <a:pt x="283407" y="54376"/>
                </a:lnTo>
                <a:lnTo>
                  <a:pt x="285180" y="54598"/>
                </a:lnTo>
                <a:lnTo>
                  <a:pt x="285180" y="52286"/>
                </a:lnTo>
                <a:lnTo>
                  <a:pt x="283407" y="52064"/>
                </a:lnTo>
                <a:lnTo>
                  <a:pt x="283343" y="52064"/>
                </a:lnTo>
                <a:lnTo>
                  <a:pt x="273336" y="51621"/>
                </a:lnTo>
                <a:lnTo>
                  <a:pt x="271562" y="45762"/>
                </a:lnTo>
                <a:lnTo>
                  <a:pt x="285180" y="47250"/>
                </a:lnTo>
                <a:lnTo>
                  <a:pt x="285180" y="46775"/>
                </a:lnTo>
                <a:lnTo>
                  <a:pt x="271404" y="45255"/>
                </a:lnTo>
                <a:lnTo>
                  <a:pt x="270137" y="41138"/>
                </a:lnTo>
                <a:lnTo>
                  <a:pt x="285180" y="41803"/>
                </a:lnTo>
                <a:lnTo>
                  <a:pt x="285180" y="41328"/>
                </a:lnTo>
                <a:lnTo>
                  <a:pt x="252244" y="39840"/>
                </a:lnTo>
                <a:lnTo>
                  <a:pt x="244390" y="39840"/>
                </a:lnTo>
                <a:cubicBezTo>
                  <a:pt x="244707" y="36673"/>
                  <a:pt x="244992" y="33918"/>
                  <a:pt x="245214" y="31638"/>
                </a:cubicBezTo>
                <a:lnTo>
                  <a:pt x="268680" y="32018"/>
                </a:lnTo>
                <a:lnTo>
                  <a:pt x="276946" y="32524"/>
                </a:lnTo>
                <a:lnTo>
                  <a:pt x="285148" y="33063"/>
                </a:lnTo>
                <a:lnTo>
                  <a:pt x="285148" y="32588"/>
                </a:lnTo>
                <a:lnTo>
                  <a:pt x="277168" y="32081"/>
                </a:lnTo>
                <a:lnTo>
                  <a:pt x="277263" y="28724"/>
                </a:lnTo>
                <a:lnTo>
                  <a:pt x="285148" y="28629"/>
                </a:lnTo>
                <a:lnTo>
                  <a:pt x="285148" y="28186"/>
                </a:lnTo>
                <a:lnTo>
                  <a:pt x="277326" y="28249"/>
                </a:lnTo>
                <a:lnTo>
                  <a:pt x="277453" y="24037"/>
                </a:lnTo>
                <a:lnTo>
                  <a:pt x="285212" y="24829"/>
                </a:lnTo>
                <a:lnTo>
                  <a:pt x="285212" y="24385"/>
                </a:lnTo>
                <a:lnTo>
                  <a:pt x="283977" y="24259"/>
                </a:lnTo>
                <a:lnTo>
                  <a:pt x="283977" y="15106"/>
                </a:lnTo>
                <a:lnTo>
                  <a:pt x="285212" y="15201"/>
                </a:lnTo>
                <a:lnTo>
                  <a:pt x="285212" y="14726"/>
                </a:lnTo>
                <a:lnTo>
                  <a:pt x="268237" y="13460"/>
                </a:lnTo>
                <a:lnTo>
                  <a:pt x="268807" y="5099"/>
                </a:lnTo>
                <a:lnTo>
                  <a:pt x="268807" y="32"/>
                </a:lnTo>
                <a:lnTo>
                  <a:pt x="268332" y="32"/>
                </a:lnTo>
                <a:lnTo>
                  <a:pt x="268332" y="4814"/>
                </a:lnTo>
                <a:lnTo>
                  <a:pt x="260415" y="4022"/>
                </a:lnTo>
                <a:lnTo>
                  <a:pt x="260541" y="32"/>
                </a:lnTo>
                <a:lnTo>
                  <a:pt x="260098" y="32"/>
                </a:lnTo>
                <a:lnTo>
                  <a:pt x="259971" y="3991"/>
                </a:lnTo>
                <a:lnTo>
                  <a:pt x="255158" y="3484"/>
                </a:lnTo>
                <a:lnTo>
                  <a:pt x="255221" y="32"/>
                </a:lnTo>
                <a:lnTo>
                  <a:pt x="254746" y="32"/>
                </a:lnTo>
                <a:lnTo>
                  <a:pt x="254714" y="3421"/>
                </a:lnTo>
                <a:lnTo>
                  <a:pt x="246132" y="2566"/>
                </a:lnTo>
                <a:lnTo>
                  <a:pt x="246132" y="32"/>
                </a:lnTo>
                <a:lnTo>
                  <a:pt x="243820" y="32"/>
                </a:lnTo>
                <a:lnTo>
                  <a:pt x="243820" y="2312"/>
                </a:lnTo>
                <a:lnTo>
                  <a:pt x="233401" y="1267"/>
                </a:lnTo>
                <a:lnTo>
                  <a:pt x="233591" y="32"/>
                </a:lnTo>
                <a:lnTo>
                  <a:pt x="233148" y="32"/>
                </a:lnTo>
                <a:lnTo>
                  <a:pt x="232926" y="1457"/>
                </a:lnTo>
                <a:lnTo>
                  <a:pt x="232419" y="4846"/>
                </a:lnTo>
                <a:lnTo>
                  <a:pt x="225072" y="4339"/>
                </a:lnTo>
                <a:lnTo>
                  <a:pt x="225705" y="32"/>
                </a:lnTo>
                <a:lnTo>
                  <a:pt x="224787" y="32"/>
                </a:lnTo>
                <a:lnTo>
                  <a:pt x="224154" y="4307"/>
                </a:lnTo>
                <a:cubicBezTo>
                  <a:pt x="216585" y="3801"/>
                  <a:pt x="209143" y="3294"/>
                  <a:pt x="205976" y="3136"/>
                </a:cubicBezTo>
                <a:cubicBezTo>
                  <a:pt x="205627" y="3104"/>
                  <a:pt x="205216" y="3072"/>
                  <a:pt x="204804" y="3041"/>
                </a:cubicBezTo>
                <a:lnTo>
                  <a:pt x="205089" y="32"/>
                </a:lnTo>
                <a:lnTo>
                  <a:pt x="204139" y="32"/>
                </a:lnTo>
                <a:lnTo>
                  <a:pt x="203886" y="2946"/>
                </a:lnTo>
                <a:cubicBezTo>
                  <a:pt x="199674" y="2439"/>
                  <a:pt x="192611" y="1235"/>
                  <a:pt x="185961" y="32"/>
                </a:cubicBezTo>
                <a:lnTo>
                  <a:pt x="180925" y="32"/>
                </a:lnTo>
                <a:cubicBezTo>
                  <a:pt x="183174" y="444"/>
                  <a:pt x="185581" y="887"/>
                  <a:pt x="188019" y="1330"/>
                </a:cubicBezTo>
                <a:lnTo>
                  <a:pt x="187608" y="5637"/>
                </a:lnTo>
                <a:lnTo>
                  <a:pt x="175447" y="4751"/>
                </a:lnTo>
                <a:lnTo>
                  <a:pt x="176840" y="32"/>
                </a:lnTo>
                <a:lnTo>
                  <a:pt x="176333" y="32"/>
                </a:lnTo>
                <a:lnTo>
                  <a:pt x="175003" y="4592"/>
                </a:lnTo>
                <a:lnTo>
                  <a:pt x="167941" y="32"/>
                </a:lnTo>
                <a:lnTo>
                  <a:pt x="167086" y="32"/>
                </a:lnTo>
                <a:lnTo>
                  <a:pt x="174877" y="5036"/>
                </a:lnTo>
                <a:lnTo>
                  <a:pt x="173673" y="9184"/>
                </a:lnTo>
                <a:lnTo>
                  <a:pt x="162779" y="2756"/>
                </a:lnTo>
                <a:lnTo>
                  <a:pt x="162716" y="2724"/>
                </a:lnTo>
                <a:lnTo>
                  <a:pt x="156477" y="32"/>
                </a:lnTo>
                <a:lnTo>
                  <a:pt x="154165" y="32"/>
                </a:lnTo>
                <a:lnTo>
                  <a:pt x="162336" y="3579"/>
                </a:lnTo>
                <a:lnTo>
                  <a:pt x="181179" y="14695"/>
                </a:lnTo>
                <a:lnTo>
                  <a:pt x="177822" y="20300"/>
                </a:lnTo>
                <a:lnTo>
                  <a:pt x="150143" y="7664"/>
                </a:lnTo>
                <a:lnTo>
                  <a:pt x="148781" y="32"/>
                </a:lnTo>
                <a:lnTo>
                  <a:pt x="147831" y="32"/>
                </a:lnTo>
                <a:lnTo>
                  <a:pt x="149130" y="7284"/>
                </a:lnTo>
                <a:lnTo>
                  <a:pt x="127690" y="64"/>
                </a:lnTo>
                <a:lnTo>
                  <a:pt x="127690" y="32"/>
                </a:lnTo>
                <a:lnTo>
                  <a:pt x="126170" y="32"/>
                </a:lnTo>
                <a:lnTo>
                  <a:pt x="126613" y="159"/>
                </a:lnTo>
                <a:cubicBezTo>
                  <a:pt x="125220" y="3231"/>
                  <a:pt x="123098" y="7918"/>
                  <a:pt x="120881" y="12858"/>
                </a:cubicBezTo>
                <a:cubicBezTo>
                  <a:pt x="109417" y="7981"/>
                  <a:pt x="95166" y="1869"/>
                  <a:pt x="94437" y="1552"/>
                </a:cubicBezTo>
                <a:cubicBezTo>
                  <a:pt x="93772" y="1140"/>
                  <a:pt x="93202" y="634"/>
                  <a:pt x="92695" y="32"/>
                </a:cubicBezTo>
                <a:lnTo>
                  <a:pt x="92062" y="32"/>
                </a:lnTo>
                <a:cubicBezTo>
                  <a:pt x="92854" y="887"/>
                  <a:pt x="93709" y="1742"/>
                  <a:pt x="94247" y="1964"/>
                </a:cubicBezTo>
                <a:cubicBezTo>
                  <a:pt x="94659" y="2154"/>
                  <a:pt x="99473" y="4212"/>
                  <a:pt x="105648" y="6873"/>
                </a:cubicBezTo>
                <a:cubicBezTo>
                  <a:pt x="105268" y="7728"/>
                  <a:pt x="103780" y="10863"/>
                  <a:pt x="103495" y="11369"/>
                </a:cubicBezTo>
                <a:cubicBezTo>
                  <a:pt x="103241" y="11750"/>
                  <a:pt x="103273" y="13238"/>
                  <a:pt x="103400" y="16215"/>
                </a:cubicBezTo>
                <a:cubicBezTo>
                  <a:pt x="103431" y="17070"/>
                  <a:pt x="103495" y="17798"/>
                  <a:pt x="103463" y="18020"/>
                </a:cubicBezTo>
                <a:cubicBezTo>
                  <a:pt x="103431" y="18242"/>
                  <a:pt x="103241" y="19667"/>
                  <a:pt x="102988" y="21535"/>
                </a:cubicBezTo>
                <a:lnTo>
                  <a:pt x="96559" y="21852"/>
                </a:lnTo>
                <a:lnTo>
                  <a:pt x="95102" y="15296"/>
                </a:lnTo>
                <a:cubicBezTo>
                  <a:pt x="95071" y="15233"/>
                  <a:pt x="95039" y="15201"/>
                  <a:pt x="95039" y="15170"/>
                </a:cubicBezTo>
                <a:lnTo>
                  <a:pt x="79806" y="32"/>
                </a:lnTo>
                <a:lnTo>
                  <a:pt x="79141" y="32"/>
                </a:lnTo>
                <a:lnTo>
                  <a:pt x="83448" y="4276"/>
                </a:lnTo>
                <a:lnTo>
                  <a:pt x="77241" y="9184"/>
                </a:lnTo>
                <a:lnTo>
                  <a:pt x="76639" y="8234"/>
                </a:lnTo>
                <a:lnTo>
                  <a:pt x="70084" y="32"/>
                </a:lnTo>
                <a:lnTo>
                  <a:pt x="69514" y="32"/>
                </a:lnTo>
                <a:lnTo>
                  <a:pt x="71445" y="2439"/>
                </a:lnTo>
                <a:lnTo>
                  <a:pt x="67075" y="6778"/>
                </a:lnTo>
                <a:lnTo>
                  <a:pt x="65048" y="2724"/>
                </a:lnTo>
                <a:lnTo>
                  <a:pt x="63687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25098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ctrTitle"/>
          </p:nvPr>
        </p:nvSpPr>
        <p:spPr>
          <a:xfrm>
            <a:off x="716675" y="390425"/>
            <a:ext cx="7710600" cy="4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716675" y="1332075"/>
            <a:ext cx="7710600" cy="326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Livvic"/>
              <a:buAutoNum type="arabicPeriod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AutoNum type="alphaLcPeriod"/>
              <a:defRPr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AutoNum type="romanLcPeriod"/>
              <a:defRPr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AutoNum type="arabicPeriod"/>
              <a:defRPr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AutoNum type="alphaLcPeriod"/>
              <a:defRPr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AutoNum type="romanLcPeriod"/>
              <a:defRPr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AutoNum type="arabicPeriod"/>
              <a:defRPr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AutoNum type="alphaLcPeriod"/>
              <a:defRPr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AutoNum type="romanLcPeriod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1">
  <p:cSld name="BIG_NUMBER_1"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4" name="Google Shape;234;p31"/>
          <p:cNvGrpSpPr/>
          <p:nvPr/>
        </p:nvGrpSpPr>
        <p:grpSpPr>
          <a:xfrm flipH="1" rot="10800000">
            <a:off x="5345388" y="4117956"/>
            <a:ext cx="482550" cy="1505350"/>
            <a:chOff x="3121150" y="-443725"/>
            <a:chExt cx="482550" cy="1505350"/>
          </a:xfrm>
        </p:grpSpPr>
        <p:sp>
          <p:nvSpPr>
            <p:cNvPr id="235" name="Google Shape;235;p31"/>
            <p:cNvSpPr/>
            <p:nvPr/>
          </p:nvSpPr>
          <p:spPr>
            <a:xfrm>
              <a:off x="3121150" y="-443725"/>
              <a:ext cx="427075" cy="1386800"/>
            </a:xfrm>
            <a:custGeom>
              <a:rect b="b" l="l" r="r" t="t"/>
              <a:pathLst>
                <a:path extrusionOk="0" fill="none" h="55472" w="17083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31"/>
            <p:cNvSpPr/>
            <p:nvPr/>
          </p:nvSpPr>
          <p:spPr>
            <a:xfrm>
              <a:off x="3485125" y="943825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7" name="Google Shape;237;p31"/>
          <p:cNvGrpSpPr/>
          <p:nvPr/>
        </p:nvGrpSpPr>
        <p:grpSpPr>
          <a:xfrm flipH="1" rot="10800000">
            <a:off x="4214663" y="4545006"/>
            <a:ext cx="929375" cy="1078300"/>
            <a:chOff x="1990425" y="-443725"/>
            <a:chExt cx="929375" cy="1078300"/>
          </a:xfrm>
        </p:grpSpPr>
        <p:sp>
          <p:nvSpPr>
            <p:cNvPr id="238" name="Google Shape;238;p31"/>
            <p:cNvSpPr/>
            <p:nvPr/>
          </p:nvSpPr>
          <p:spPr>
            <a:xfrm>
              <a:off x="1990425" y="-443725"/>
              <a:ext cx="826800" cy="1006875"/>
            </a:xfrm>
            <a:custGeom>
              <a:rect b="b" l="l" r="r" t="t"/>
              <a:pathLst>
                <a:path extrusionOk="0" fill="none" h="40275" w="33072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31"/>
            <p:cNvSpPr/>
            <p:nvPr/>
          </p:nvSpPr>
          <p:spPr>
            <a:xfrm>
              <a:off x="2801225" y="516000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0" name="Google Shape;240;p31"/>
          <p:cNvGrpSpPr/>
          <p:nvPr/>
        </p:nvGrpSpPr>
        <p:grpSpPr>
          <a:xfrm flipH="1" rot="10800000">
            <a:off x="3511763" y="4184056"/>
            <a:ext cx="1138350" cy="1439250"/>
            <a:chOff x="1287525" y="-443725"/>
            <a:chExt cx="1138350" cy="1439250"/>
          </a:xfrm>
        </p:grpSpPr>
        <p:sp>
          <p:nvSpPr>
            <p:cNvPr id="241" name="Google Shape;241;p31"/>
            <p:cNvSpPr/>
            <p:nvPr/>
          </p:nvSpPr>
          <p:spPr>
            <a:xfrm>
              <a:off x="128752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31"/>
            <p:cNvSpPr/>
            <p:nvPr/>
          </p:nvSpPr>
          <p:spPr>
            <a:xfrm>
              <a:off x="2307300" y="876950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3" name="Google Shape;243;p31"/>
          <p:cNvGrpSpPr/>
          <p:nvPr/>
        </p:nvGrpSpPr>
        <p:grpSpPr>
          <a:xfrm flipH="1" rot="10800000">
            <a:off x="6220013" y="4117956"/>
            <a:ext cx="474200" cy="1505350"/>
            <a:chOff x="3995775" y="-443725"/>
            <a:chExt cx="474200" cy="1505350"/>
          </a:xfrm>
        </p:grpSpPr>
        <p:sp>
          <p:nvSpPr>
            <p:cNvPr id="244" name="Google Shape;244;p31"/>
            <p:cNvSpPr/>
            <p:nvPr/>
          </p:nvSpPr>
          <p:spPr>
            <a:xfrm>
              <a:off x="4042125" y="-443725"/>
              <a:ext cx="427850" cy="1386800"/>
            </a:xfrm>
            <a:custGeom>
              <a:rect b="b" l="l" r="r" t="t"/>
              <a:pathLst>
                <a:path extrusionOk="0" fill="none" h="55472" w="17114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31"/>
            <p:cNvSpPr/>
            <p:nvPr/>
          </p:nvSpPr>
          <p:spPr>
            <a:xfrm>
              <a:off x="3995775" y="943825"/>
              <a:ext cx="117825" cy="117800"/>
            </a:xfrm>
            <a:custGeom>
              <a:rect b="b" l="l" r="r" t="t"/>
              <a:pathLst>
                <a:path extrusionOk="0" fill="none" h="4712" w="4713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6" name="Google Shape;246;p31"/>
          <p:cNvGrpSpPr/>
          <p:nvPr/>
        </p:nvGrpSpPr>
        <p:grpSpPr>
          <a:xfrm flipH="1" rot="10800000">
            <a:off x="6903913" y="4545006"/>
            <a:ext cx="920275" cy="1078300"/>
            <a:chOff x="4679675" y="-443725"/>
            <a:chExt cx="920275" cy="1078300"/>
          </a:xfrm>
        </p:grpSpPr>
        <p:sp>
          <p:nvSpPr>
            <p:cNvPr id="247" name="Google Shape;247;p31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31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9" name="Google Shape;249;p31"/>
          <p:cNvGrpSpPr/>
          <p:nvPr/>
        </p:nvGrpSpPr>
        <p:grpSpPr>
          <a:xfrm flipH="1" rot="10800000">
            <a:off x="7397863" y="4184056"/>
            <a:ext cx="1129225" cy="1439250"/>
            <a:chOff x="5173625" y="-443725"/>
            <a:chExt cx="1129225" cy="1439250"/>
          </a:xfrm>
        </p:grpSpPr>
        <p:sp>
          <p:nvSpPr>
            <p:cNvPr id="250" name="Google Shape;250;p31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31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2" name="Google Shape;252;p31"/>
          <p:cNvGrpSpPr/>
          <p:nvPr/>
        </p:nvGrpSpPr>
        <p:grpSpPr>
          <a:xfrm flipH="1" rot="10800000">
            <a:off x="8350838" y="3965981"/>
            <a:ext cx="2240950" cy="1657325"/>
            <a:chOff x="4603700" y="-443725"/>
            <a:chExt cx="2240950" cy="1657325"/>
          </a:xfrm>
        </p:grpSpPr>
        <p:sp>
          <p:nvSpPr>
            <p:cNvPr id="253" name="Google Shape;253;p31"/>
            <p:cNvSpPr/>
            <p:nvPr/>
          </p:nvSpPr>
          <p:spPr>
            <a:xfrm>
              <a:off x="4689575" y="-443725"/>
              <a:ext cx="2155075" cy="1560825"/>
            </a:xfrm>
            <a:custGeom>
              <a:rect b="b" l="l" r="r" t="t"/>
              <a:pathLst>
                <a:path extrusionOk="0" fill="none" h="62433" w="86203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31"/>
            <p:cNvSpPr/>
            <p:nvPr/>
          </p:nvSpPr>
          <p:spPr>
            <a:xfrm>
              <a:off x="4603700" y="1095800"/>
              <a:ext cx="117800" cy="117800"/>
            </a:xfrm>
            <a:custGeom>
              <a:rect b="b" l="l" r="r" t="t"/>
              <a:pathLst>
                <a:path extrusionOk="0" fill="none" h="4712" w="4712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5" name="Google Shape;255;p31"/>
          <p:cNvGrpSpPr/>
          <p:nvPr/>
        </p:nvGrpSpPr>
        <p:grpSpPr>
          <a:xfrm>
            <a:off x="8285739" y="2145759"/>
            <a:ext cx="289868" cy="852000"/>
            <a:chOff x="456616" y="2161476"/>
            <a:chExt cx="289868" cy="852000"/>
          </a:xfrm>
        </p:grpSpPr>
        <p:sp>
          <p:nvSpPr>
            <p:cNvPr id="256" name="Google Shape;256;p31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rect b="b" l="l" r="r" t="t"/>
              <a:pathLst>
                <a:path extrusionOk="0" h="8648" w="761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31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rect b="b" l="l" r="r" t="t"/>
              <a:pathLst>
                <a:path extrusionOk="0" h="8656" w="761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31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rect b="b" l="l" r="r" t="t"/>
              <a:pathLst>
                <a:path extrusionOk="0" h="5883" w="761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31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rect b="b" l="l" r="r" t="t"/>
              <a:pathLst>
                <a:path extrusionOk="0" h="5890" w="791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31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rect b="b" l="l" r="r" t="t"/>
              <a:pathLst>
                <a:path extrusionOk="0" h="5860" w="761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1" name="Google Shape;261;p31"/>
          <p:cNvGrpSpPr/>
          <p:nvPr/>
        </p:nvGrpSpPr>
        <p:grpSpPr>
          <a:xfrm>
            <a:off x="7733951" y="-104276"/>
            <a:ext cx="1129225" cy="1439250"/>
            <a:chOff x="5173625" y="-443725"/>
            <a:chExt cx="1129225" cy="1439250"/>
          </a:xfrm>
        </p:grpSpPr>
        <p:sp>
          <p:nvSpPr>
            <p:cNvPr id="262" name="Google Shape;262;p31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31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4" name="Google Shape;264;p31"/>
          <p:cNvSpPr txBox="1"/>
          <p:nvPr>
            <p:ph hasCustomPrompt="1" type="title"/>
          </p:nvPr>
        </p:nvSpPr>
        <p:spPr>
          <a:xfrm>
            <a:off x="1681800" y="1603075"/>
            <a:ext cx="5780400" cy="136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5" name="Google Shape;265;p31"/>
          <p:cNvSpPr txBox="1"/>
          <p:nvPr>
            <p:ph idx="1" type="subTitle"/>
          </p:nvPr>
        </p:nvSpPr>
        <p:spPr>
          <a:xfrm>
            <a:off x="2059200" y="2969825"/>
            <a:ext cx="5025600" cy="57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2_2"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2"/>
          <p:cNvSpPr txBox="1"/>
          <p:nvPr>
            <p:ph type="title"/>
          </p:nvPr>
        </p:nvSpPr>
        <p:spPr>
          <a:xfrm>
            <a:off x="803750" y="1813650"/>
            <a:ext cx="3372600" cy="69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68" name="Google Shape;268;p32"/>
          <p:cNvSpPr txBox="1"/>
          <p:nvPr>
            <p:ph idx="1" type="subTitle"/>
          </p:nvPr>
        </p:nvSpPr>
        <p:spPr>
          <a:xfrm>
            <a:off x="803738" y="2546138"/>
            <a:ext cx="3453900" cy="95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69" name="Google Shape;269;p32"/>
          <p:cNvGrpSpPr/>
          <p:nvPr/>
        </p:nvGrpSpPr>
        <p:grpSpPr>
          <a:xfrm>
            <a:off x="8429813" y="-482281"/>
            <a:ext cx="474200" cy="1505350"/>
            <a:chOff x="3995775" y="-443725"/>
            <a:chExt cx="474200" cy="1505350"/>
          </a:xfrm>
        </p:grpSpPr>
        <p:sp>
          <p:nvSpPr>
            <p:cNvPr id="270" name="Google Shape;270;p32"/>
            <p:cNvSpPr/>
            <p:nvPr/>
          </p:nvSpPr>
          <p:spPr>
            <a:xfrm>
              <a:off x="4042125" y="-443725"/>
              <a:ext cx="427850" cy="1386800"/>
            </a:xfrm>
            <a:custGeom>
              <a:rect b="b" l="l" r="r" t="t"/>
              <a:pathLst>
                <a:path extrusionOk="0" fill="none" h="55472" w="17114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32"/>
            <p:cNvSpPr/>
            <p:nvPr/>
          </p:nvSpPr>
          <p:spPr>
            <a:xfrm>
              <a:off x="3995775" y="943825"/>
              <a:ext cx="117825" cy="117800"/>
            </a:xfrm>
            <a:custGeom>
              <a:rect b="b" l="l" r="r" t="t"/>
              <a:pathLst>
                <a:path extrusionOk="0" fill="none" h="4712" w="4713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2" name="Google Shape;272;p32"/>
          <p:cNvGrpSpPr/>
          <p:nvPr/>
        </p:nvGrpSpPr>
        <p:grpSpPr>
          <a:xfrm>
            <a:off x="7118075" y="-467301"/>
            <a:ext cx="920275" cy="1078300"/>
            <a:chOff x="4679675" y="-443725"/>
            <a:chExt cx="920275" cy="1078300"/>
          </a:xfrm>
        </p:grpSpPr>
        <p:sp>
          <p:nvSpPr>
            <p:cNvPr id="273" name="Google Shape;273;p32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32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5" name="Google Shape;275;p32"/>
          <p:cNvGrpSpPr/>
          <p:nvPr/>
        </p:nvGrpSpPr>
        <p:grpSpPr>
          <a:xfrm>
            <a:off x="7612025" y="-1076901"/>
            <a:ext cx="1129225" cy="1439250"/>
            <a:chOff x="5173625" y="-443725"/>
            <a:chExt cx="1129225" cy="1439250"/>
          </a:xfrm>
        </p:grpSpPr>
        <p:sp>
          <p:nvSpPr>
            <p:cNvPr id="276" name="Google Shape;276;p32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32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8" name="Google Shape;278;p32"/>
          <p:cNvGrpSpPr/>
          <p:nvPr/>
        </p:nvGrpSpPr>
        <p:grpSpPr>
          <a:xfrm>
            <a:off x="7970938" y="-761576"/>
            <a:ext cx="2240950" cy="1657325"/>
            <a:chOff x="4603700" y="-443725"/>
            <a:chExt cx="2240950" cy="1657325"/>
          </a:xfrm>
        </p:grpSpPr>
        <p:sp>
          <p:nvSpPr>
            <p:cNvPr id="279" name="Google Shape;279;p32"/>
            <p:cNvSpPr/>
            <p:nvPr/>
          </p:nvSpPr>
          <p:spPr>
            <a:xfrm>
              <a:off x="4689575" y="-443725"/>
              <a:ext cx="2155075" cy="1560825"/>
            </a:xfrm>
            <a:custGeom>
              <a:rect b="b" l="l" r="r" t="t"/>
              <a:pathLst>
                <a:path extrusionOk="0" fill="none" h="62433" w="86203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32"/>
            <p:cNvSpPr/>
            <p:nvPr/>
          </p:nvSpPr>
          <p:spPr>
            <a:xfrm>
              <a:off x="4603700" y="1095800"/>
              <a:ext cx="117800" cy="117800"/>
            </a:xfrm>
            <a:custGeom>
              <a:rect b="b" l="l" r="r" t="t"/>
              <a:pathLst>
                <a:path extrusionOk="0" fill="none" h="4712" w="4712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1" name="Google Shape;281;p32"/>
          <p:cNvGrpSpPr/>
          <p:nvPr/>
        </p:nvGrpSpPr>
        <p:grpSpPr>
          <a:xfrm flipH="1" rot="10800000">
            <a:off x="-483489" y="4432692"/>
            <a:ext cx="2014791" cy="473128"/>
            <a:chOff x="-35118" y="4342063"/>
            <a:chExt cx="2014791" cy="473128"/>
          </a:xfrm>
        </p:grpSpPr>
        <p:sp>
          <p:nvSpPr>
            <p:cNvPr id="282" name="Google Shape;282;p32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32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4" name="Google Shape;284;p32"/>
          <p:cNvGrpSpPr/>
          <p:nvPr/>
        </p:nvGrpSpPr>
        <p:grpSpPr>
          <a:xfrm>
            <a:off x="-483497" y="4392827"/>
            <a:ext cx="2014791" cy="473128"/>
            <a:chOff x="-35118" y="4342063"/>
            <a:chExt cx="2014791" cy="473128"/>
          </a:xfrm>
        </p:grpSpPr>
        <p:sp>
          <p:nvSpPr>
            <p:cNvPr id="285" name="Google Shape;285;p32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32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7" name="Google Shape;287;p32"/>
          <p:cNvGrpSpPr/>
          <p:nvPr/>
        </p:nvGrpSpPr>
        <p:grpSpPr>
          <a:xfrm>
            <a:off x="239988" y="-482281"/>
            <a:ext cx="482550" cy="1505350"/>
            <a:chOff x="3121150" y="-443725"/>
            <a:chExt cx="482550" cy="1505350"/>
          </a:xfrm>
        </p:grpSpPr>
        <p:sp>
          <p:nvSpPr>
            <p:cNvPr id="288" name="Google Shape;288;p32"/>
            <p:cNvSpPr/>
            <p:nvPr/>
          </p:nvSpPr>
          <p:spPr>
            <a:xfrm>
              <a:off x="3121150" y="-443725"/>
              <a:ext cx="427075" cy="1386800"/>
            </a:xfrm>
            <a:custGeom>
              <a:rect b="b" l="l" r="r" t="t"/>
              <a:pathLst>
                <a:path extrusionOk="0" fill="none" h="55472" w="17083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32"/>
            <p:cNvSpPr/>
            <p:nvPr/>
          </p:nvSpPr>
          <p:spPr>
            <a:xfrm>
              <a:off x="3485125" y="943825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0" name="Google Shape;290;p32"/>
          <p:cNvGrpSpPr/>
          <p:nvPr/>
        </p:nvGrpSpPr>
        <p:grpSpPr>
          <a:xfrm>
            <a:off x="444769" y="-913981"/>
            <a:ext cx="482550" cy="1505350"/>
            <a:chOff x="3121150" y="-443725"/>
            <a:chExt cx="482550" cy="1505350"/>
          </a:xfrm>
        </p:grpSpPr>
        <p:sp>
          <p:nvSpPr>
            <p:cNvPr id="291" name="Google Shape;291;p32"/>
            <p:cNvSpPr/>
            <p:nvPr/>
          </p:nvSpPr>
          <p:spPr>
            <a:xfrm>
              <a:off x="3121150" y="-443725"/>
              <a:ext cx="427075" cy="1386800"/>
            </a:xfrm>
            <a:custGeom>
              <a:rect b="b" l="l" r="r" t="t"/>
              <a:pathLst>
                <a:path extrusionOk="0" fill="none" h="55472" w="17083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32"/>
            <p:cNvSpPr/>
            <p:nvPr/>
          </p:nvSpPr>
          <p:spPr>
            <a:xfrm>
              <a:off x="3485125" y="943825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3" name="Google Shape;293;p32"/>
          <p:cNvGrpSpPr/>
          <p:nvPr/>
        </p:nvGrpSpPr>
        <p:grpSpPr>
          <a:xfrm rot="5400000">
            <a:off x="965855" y="-856180"/>
            <a:ext cx="2290315" cy="1518337"/>
            <a:chOff x="-736445" y="1581995"/>
            <a:chExt cx="2290315" cy="1518337"/>
          </a:xfrm>
        </p:grpSpPr>
        <p:sp>
          <p:nvSpPr>
            <p:cNvPr id="294" name="Google Shape;294;p32"/>
            <p:cNvSpPr/>
            <p:nvPr/>
          </p:nvSpPr>
          <p:spPr>
            <a:xfrm>
              <a:off x="1109379" y="2803495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95" name="Google Shape;295;p32"/>
            <p:cNvGrpSpPr/>
            <p:nvPr/>
          </p:nvGrpSpPr>
          <p:grpSpPr>
            <a:xfrm>
              <a:off x="-736445" y="1581995"/>
              <a:ext cx="2290315" cy="1518337"/>
              <a:chOff x="-565732" y="1582220"/>
              <a:chExt cx="2290315" cy="1518337"/>
            </a:xfrm>
          </p:grpSpPr>
          <p:sp>
            <p:nvSpPr>
              <p:cNvPr id="296" name="Google Shape;296;p32"/>
              <p:cNvSpPr/>
              <p:nvPr/>
            </p:nvSpPr>
            <p:spPr>
              <a:xfrm>
                <a:off x="-565732" y="2486098"/>
                <a:ext cx="1862289" cy="395491"/>
              </a:xfrm>
              <a:custGeom>
                <a:rect b="b" l="l" r="r" t="t"/>
                <a:pathLst>
                  <a:path extrusionOk="0" h="4803" w="22615">
                    <a:moveTo>
                      <a:pt x="1" y="0"/>
                    </a:moveTo>
                    <a:lnTo>
                      <a:pt x="1" y="365"/>
                    </a:lnTo>
                    <a:lnTo>
                      <a:pt x="11429" y="365"/>
                    </a:lnTo>
                    <a:lnTo>
                      <a:pt x="11460" y="395"/>
                    </a:lnTo>
                    <a:lnTo>
                      <a:pt x="13010" y="1945"/>
                    </a:lnTo>
                    <a:cubicBezTo>
                      <a:pt x="13922" y="2857"/>
                      <a:pt x="14894" y="3830"/>
                      <a:pt x="15837" y="4742"/>
                    </a:cubicBezTo>
                    <a:lnTo>
                      <a:pt x="15897" y="4803"/>
                    </a:lnTo>
                    <a:lnTo>
                      <a:pt x="22615" y="4803"/>
                    </a:lnTo>
                    <a:lnTo>
                      <a:pt x="22615" y="4408"/>
                    </a:lnTo>
                    <a:lnTo>
                      <a:pt x="16049" y="4408"/>
                    </a:lnTo>
                    <a:cubicBezTo>
                      <a:pt x="15107" y="3526"/>
                      <a:pt x="14195" y="2584"/>
                      <a:pt x="13283" y="1672"/>
                    </a:cubicBezTo>
                    <a:cubicBezTo>
                      <a:pt x="12767" y="1155"/>
                      <a:pt x="12250" y="638"/>
                      <a:pt x="11733" y="122"/>
                    </a:cubicBezTo>
                    <a:lnTo>
                      <a:pt x="11703" y="91"/>
                    </a:lnTo>
                    <a:cubicBezTo>
                      <a:pt x="11672" y="61"/>
                      <a:pt x="11642" y="61"/>
                      <a:pt x="11612" y="31"/>
                    </a:cubicBezTo>
                    <a:lnTo>
                      <a:pt x="115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97" name="Google Shape;297;p32"/>
              <p:cNvGrpSpPr/>
              <p:nvPr/>
            </p:nvGrpSpPr>
            <p:grpSpPr>
              <a:xfrm>
                <a:off x="-565732" y="1582220"/>
                <a:ext cx="2290315" cy="435914"/>
                <a:chOff x="-565732" y="1582220"/>
                <a:chExt cx="2290315" cy="435914"/>
              </a:xfrm>
            </p:grpSpPr>
            <p:sp>
              <p:nvSpPr>
                <p:cNvPr id="298" name="Google Shape;298;p32"/>
                <p:cNvSpPr/>
                <p:nvPr/>
              </p:nvSpPr>
              <p:spPr>
                <a:xfrm>
                  <a:off x="-565732" y="1622561"/>
                  <a:ext cx="2202713" cy="395573"/>
                </a:xfrm>
                <a:custGeom>
                  <a:rect b="b" l="l" r="r" t="t"/>
                  <a:pathLst>
                    <a:path extrusionOk="0" h="4804" w="26749">
                      <a:moveTo>
                        <a:pt x="14803" y="1"/>
                      </a:moveTo>
                      <a:lnTo>
                        <a:pt x="10457" y="4347"/>
                      </a:lnTo>
                      <a:lnTo>
                        <a:pt x="10396" y="4408"/>
                      </a:lnTo>
                      <a:lnTo>
                        <a:pt x="10396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0517" y="4803"/>
                      </a:lnTo>
                      <a:lnTo>
                        <a:pt x="10548" y="4773"/>
                      </a:lnTo>
                      <a:cubicBezTo>
                        <a:pt x="10609" y="4742"/>
                        <a:pt x="10639" y="4712"/>
                        <a:pt x="10700" y="4651"/>
                      </a:cubicBezTo>
                      <a:lnTo>
                        <a:pt x="10730" y="4621"/>
                      </a:lnTo>
                      <a:lnTo>
                        <a:pt x="14955" y="365"/>
                      </a:lnTo>
                      <a:lnTo>
                        <a:pt x="26749" y="365"/>
                      </a:lnTo>
                      <a:lnTo>
                        <a:pt x="2674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9" name="Google Shape;299;p32"/>
                <p:cNvSpPr/>
                <p:nvPr/>
              </p:nvSpPr>
              <p:spPr>
                <a:xfrm>
                  <a:off x="1606008" y="1582220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00" name="Google Shape;300;p32"/>
              <p:cNvGrpSpPr/>
              <p:nvPr/>
            </p:nvGrpSpPr>
            <p:grpSpPr>
              <a:xfrm>
                <a:off x="-565732" y="1759770"/>
                <a:ext cx="1948882" cy="441085"/>
                <a:chOff x="-565732" y="1759770"/>
                <a:chExt cx="1948882" cy="441085"/>
              </a:xfrm>
            </p:grpSpPr>
            <p:sp>
              <p:nvSpPr>
                <p:cNvPr id="301" name="Google Shape;301;p32"/>
                <p:cNvSpPr/>
                <p:nvPr/>
              </p:nvSpPr>
              <p:spPr>
                <a:xfrm>
                  <a:off x="-565732" y="1805281"/>
                  <a:ext cx="1862289" cy="395573"/>
                </a:xfrm>
                <a:custGeom>
                  <a:rect b="b" l="l" r="r" t="t"/>
                  <a:pathLst>
                    <a:path extrusionOk="0" h="4804" w="22615">
                      <a:moveTo>
                        <a:pt x="15867" y="1"/>
                      </a:moveTo>
                      <a:lnTo>
                        <a:pt x="15806" y="61"/>
                      </a:lnTo>
                      <a:cubicBezTo>
                        <a:pt x="14864" y="973"/>
                        <a:pt x="13922" y="1946"/>
                        <a:pt x="12980" y="2858"/>
                      </a:cubicBezTo>
                      <a:lnTo>
                        <a:pt x="11460" y="4408"/>
                      </a:lnTo>
                      <a:lnTo>
                        <a:pt x="11429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1581" y="4803"/>
                      </a:lnTo>
                      <a:lnTo>
                        <a:pt x="11612" y="4773"/>
                      </a:lnTo>
                      <a:cubicBezTo>
                        <a:pt x="11642" y="4742"/>
                        <a:pt x="11672" y="4712"/>
                        <a:pt x="11703" y="4681"/>
                      </a:cubicBezTo>
                      <a:lnTo>
                        <a:pt x="11733" y="4681"/>
                      </a:lnTo>
                      <a:lnTo>
                        <a:pt x="13283" y="3131"/>
                      </a:lnTo>
                      <a:cubicBezTo>
                        <a:pt x="14165" y="2219"/>
                        <a:pt x="15107" y="1277"/>
                        <a:pt x="16049" y="365"/>
                      </a:cubicBezTo>
                      <a:lnTo>
                        <a:pt x="22615" y="365"/>
                      </a:lnTo>
                      <a:lnTo>
                        <a:pt x="2261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2" name="Google Shape;302;p32"/>
                <p:cNvSpPr/>
                <p:nvPr/>
              </p:nvSpPr>
              <p:spPr>
                <a:xfrm>
                  <a:off x="1264575" y="1759770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03" name="Google Shape;303;p32"/>
              <p:cNvGrpSpPr/>
              <p:nvPr/>
            </p:nvGrpSpPr>
            <p:grpSpPr>
              <a:xfrm>
                <a:off x="-390503" y="2295383"/>
                <a:ext cx="1572778" cy="118575"/>
                <a:chOff x="-390503" y="2295383"/>
                <a:chExt cx="1572778" cy="118575"/>
              </a:xfrm>
            </p:grpSpPr>
            <p:sp>
              <p:nvSpPr>
                <p:cNvPr id="304" name="Google Shape;304;p32"/>
                <p:cNvSpPr/>
                <p:nvPr/>
              </p:nvSpPr>
              <p:spPr>
                <a:xfrm>
                  <a:off x="-390503" y="2338374"/>
                  <a:ext cx="1474350" cy="32608"/>
                </a:xfrm>
                <a:custGeom>
                  <a:rect b="b" l="l" r="r" t="t"/>
                  <a:pathLst>
                    <a:path extrusionOk="0" h="396" w="17904">
                      <a:moveTo>
                        <a:pt x="0" y="1"/>
                      </a:moveTo>
                      <a:lnTo>
                        <a:pt x="0" y="396"/>
                      </a:lnTo>
                      <a:lnTo>
                        <a:pt x="17903" y="396"/>
                      </a:lnTo>
                      <a:lnTo>
                        <a:pt x="179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5" name="Google Shape;305;p32"/>
                <p:cNvSpPr/>
                <p:nvPr/>
              </p:nvSpPr>
              <p:spPr>
                <a:xfrm>
                  <a:off x="1063700" y="2295383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06" name="Google Shape;306;p32"/>
              <p:cNvGrpSpPr/>
              <p:nvPr/>
            </p:nvGrpSpPr>
            <p:grpSpPr>
              <a:xfrm>
                <a:off x="-565732" y="2666266"/>
                <a:ext cx="2239329" cy="434292"/>
                <a:chOff x="-565732" y="2666266"/>
                <a:chExt cx="2239329" cy="434292"/>
              </a:xfrm>
            </p:grpSpPr>
            <p:sp>
              <p:nvSpPr>
                <p:cNvPr id="307" name="Google Shape;307;p32"/>
                <p:cNvSpPr/>
                <p:nvPr/>
              </p:nvSpPr>
              <p:spPr>
                <a:xfrm>
                  <a:off x="-565732" y="2666266"/>
                  <a:ext cx="2165163" cy="393021"/>
                </a:xfrm>
                <a:custGeom>
                  <a:rect b="b" l="l" r="r" t="t"/>
                  <a:pathLst>
                    <a:path extrusionOk="0" h="4773" w="26293">
                      <a:moveTo>
                        <a:pt x="1" y="1"/>
                      </a:moveTo>
                      <a:lnTo>
                        <a:pt x="1" y="396"/>
                      </a:lnTo>
                      <a:lnTo>
                        <a:pt x="10396" y="396"/>
                      </a:lnTo>
                      <a:lnTo>
                        <a:pt x="10457" y="457"/>
                      </a:lnTo>
                      <a:lnTo>
                        <a:pt x="14803" y="4773"/>
                      </a:lnTo>
                      <a:lnTo>
                        <a:pt x="26293" y="4773"/>
                      </a:lnTo>
                      <a:cubicBezTo>
                        <a:pt x="26171" y="4712"/>
                        <a:pt x="26050" y="4560"/>
                        <a:pt x="25928" y="4438"/>
                      </a:cubicBezTo>
                      <a:lnTo>
                        <a:pt x="14986" y="4438"/>
                      </a:lnTo>
                      <a:lnTo>
                        <a:pt x="10730" y="183"/>
                      </a:lnTo>
                      <a:cubicBezTo>
                        <a:pt x="10700" y="183"/>
                        <a:pt x="10700" y="183"/>
                        <a:pt x="10700" y="153"/>
                      </a:cubicBezTo>
                      <a:cubicBezTo>
                        <a:pt x="10639" y="92"/>
                        <a:pt x="10609" y="61"/>
                        <a:pt x="10548" y="31"/>
                      </a:cubicBezTo>
                      <a:lnTo>
                        <a:pt x="104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8" name="Google Shape;308;p32"/>
                <p:cNvSpPr/>
                <p:nvPr/>
              </p:nvSpPr>
              <p:spPr>
                <a:xfrm>
                  <a:off x="1555022" y="2981983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2"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0" name="Google Shape;310;p33"/>
          <p:cNvGrpSpPr/>
          <p:nvPr/>
        </p:nvGrpSpPr>
        <p:grpSpPr>
          <a:xfrm>
            <a:off x="-331199" y="-1100503"/>
            <a:ext cx="2948397" cy="2299878"/>
            <a:chOff x="-148524" y="-1091464"/>
            <a:chExt cx="2948397" cy="2299878"/>
          </a:xfrm>
        </p:grpSpPr>
        <p:grpSp>
          <p:nvGrpSpPr>
            <p:cNvPr id="311" name="Google Shape;311;p33"/>
            <p:cNvGrpSpPr/>
            <p:nvPr/>
          </p:nvGrpSpPr>
          <p:grpSpPr>
            <a:xfrm>
              <a:off x="-148524" y="246037"/>
              <a:ext cx="2074949" cy="962378"/>
              <a:chOff x="-85249" y="3960975"/>
              <a:chExt cx="2074949" cy="962378"/>
            </a:xfrm>
          </p:grpSpPr>
          <p:grpSp>
            <p:nvGrpSpPr>
              <p:cNvPr id="312" name="Google Shape;312;p33"/>
              <p:cNvGrpSpPr/>
              <p:nvPr/>
            </p:nvGrpSpPr>
            <p:grpSpPr>
              <a:xfrm>
                <a:off x="-44137" y="3960975"/>
                <a:ext cx="2033837" cy="459179"/>
                <a:chOff x="-101291" y="3971002"/>
                <a:chExt cx="2033837" cy="459179"/>
              </a:xfrm>
            </p:grpSpPr>
            <p:sp>
              <p:nvSpPr>
                <p:cNvPr id="313" name="Google Shape;313;p33"/>
                <p:cNvSpPr/>
                <p:nvPr/>
              </p:nvSpPr>
              <p:spPr>
                <a:xfrm rot="-5400000">
                  <a:off x="646715" y="3256635"/>
                  <a:ext cx="425539" cy="1921552"/>
                </a:xfrm>
                <a:custGeom>
                  <a:rect b="b" l="l" r="r" t="t"/>
                  <a:pathLst>
                    <a:path extrusionOk="0" h="51613" w="1143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4" name="Google Shape;314;p33"/>
                <p:cNvSpPr/>
                <p:nvPr/>
              </p:nvSpPr>
              <p:spPr>
                <a:xfrm>
                  <a:off x="1813971" y="3971002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accent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15" name="Google Shape;315;p33"/>
              <p:cNvGrpSpPr/>
              <p:nvPr/>
            </p:nvGrpSpPr>
            <p:grpSpPr>
              <a:xfrm>
                <a:off x="-85249" y="4203623"/>
                <a:ext cx="2014791" cy="469195"/>
                <a:chOff x="-35118" y="4163517"/>
                <a:chExt cx="2014791" cy="469195"/>
              </a:xfrm>
            </p:grpSpPr>
            <p:sp>
              <p:nvSpPr>
                <p:cNvPr id="316" name="Google Shape;316;p33"/>
                <p:cNvSpPr/>
                <p:nvPr/>
              </p:nvSpPr>
              <p:spPr>
                <a:xfrm rot="-5400000">
                  <a:off x="712889" y="3459167"/>
                  <a:ext cx="425539" cy="1921552"/>
                </a:xfrm>
                <a:custGeom>
                  <a:rect b="b" l="l" r="r" t="t"/>
                  <a:pathLst>
                    <a:path extrusionOk="0" h="51613" w="1143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7" name="Google Shape;317;p33"/>
                <p:cNvSpPr/>
                <p:nvPr/>
              </p:nvSpPr>
              <p:spPr>
                <a:xfrm>
                  <a:off x="1861099" y="4163517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18" name="Google Shape;318;p33"/>
              <p:cNvGrpSpPr/>
              <p:nvPr/>
            </p:nvGrpSpPr>
            <p:grpSpPr>
              <a:xfrm>
                <a:off x="-85249" y="4454155"/>
                <a:ext cx="2014791" cy="469199"/>
                <a:chOff x="-35118" y="4345992"/>
                <a:chExt cx="2014791" cy="469199"/>
              </a:xfrm>
            </p:grpSpPr>
            <p:sp>
              <p:nvSpPr>
                <p:cNvPr id="319" name="Google Shape;319;p33"/>
                <p:cNvSpPr/>
                <p:nvPr/>
              </p:nvSpPr>
              <p:spPr>
                <a:xfrm rot="-5400000">
                  <a:off x="712889" y="3641646"/>
                  <a:ext cx="425539" cy="1921552"/>
                </a:xfrm>
                <a:custGeom>
                  <a:rect b="b" l="l" r="r" t="t"/>
                  <a:pathLst>
                    <a:path extrusionOk="0" h="51613" w="1143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0" name="Google Shape;320;p33"/>
                <p:cNvSpPr/>
                <p:nvPr/>
              </p:nvSpPr>
              <p:spPr>
                <a:xfrm>
                  <a:off x="1861099" y="4345992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321" name="Google Shape;321;p33"/>
            <p:cNvGrpSpPr/>
            <p:nvPr/>
          </p:nvGrpSpPr>
          <p:grpSpPr>
            <a:xfrm rot="-899960">
              <a:off x="374474" y="-828634"/>
              <a:ext cx="2249258" cy="1657275"/>
              <a:chOff x="746475" y="-443725"/>
              <a:chExt cx="2249325" cy="1657325"/>
            </a:xfrm>
          </p:grpSpPr>
          <p:sp>
            <p:nvSpPr>
              <p:cNvPr id="322" name="Google Shape;322;p33"/>
              <p:cNvSpPr/>
              <p:nvPr/>
            </p:nvSpPr>
            <p:spPr>
              <a:xfrm>
                <a:off x="746475" y="-443725"/>
                <a:ext cx="2158875" cy="1560825"/>
              </a:xfrm>
              <a:custGeom>
                <a:rect b="b" l="l" r="r" t="t"/>
                <a:pathLst>
                  <a:path extrusionOk="0" fill="none" h="62433" w="86355">
                    <a:moveTo>
                      <a:pt x="86355" y="62433"/>
                    </a:moveTo>
                    <a:lnTo>
                      <a:pt x="34621" y="14833"/>
                    </a:lnTo>
                    <a:lnTo>
                      <a:pt x="1" y="14833"/>
                    </a:lnTo>
                    <a:lnTo>
                      <a:pt x="1" y="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" name="Google Shape;323;p33"/>
              <p:cNvSpPr/>
              <p:nvPr/>
            </p:nvSpPr>
            <p:spPr>
              <a:xfrm>
                <a:off x="2877225" y="1095800"/>
                <a:ext cx="118575" cy="117800"/>
              </a:xfrm>
              <a:custGeom>
                <a:rect b="b" l="l" r="r" t="t"/>
                <a:pathLst>
                  <a:path extrusionOk="0" fill="none" h="4712" w="4743">
                    <a:moveTo>
                      <a:pt x="4742" y="2007"/>
                    </a:moveTo>
                    <a:cubicBezTo>
                      <a:pt x="4742" y="3830"/>
                      <a:pt x="2554" y="4712"/>
                      <a:pt x="1277" y="3466"/>
                    </a:cubicBezTo>
                    <a:cubicBezTo>
                      <a:pt x="0" y="2189"/>
                      <a:pt x="912" y="0"/>
                      <a:pt x="2705" y="0"/>
                    </a:cubicBezTo>
                    <a:cubicBezTo>
                      <a:pt x="3830" y="0"/>
                      <a:pt x="4742" y="912"/>
                      <a:pt x="4742" y="200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24" name="Google Shape;324;p33"/>
          <p:cNvGrpSpPr/>
          <p:nvPr/>
        </p:nvGrpSpPr>
        <p:grpSpPr>
          <a:xfrm flipH="1">
            <a:off x="6526801" y="-1100503"/>
            <a:ext cx="2948397" cy="2299878"/>
            <a:chOff x="3876" y="-939064"/>
            <a:chExt cx="2948397" cy="2299878"/>
          </a:xfrm>
        </p:grpSpPr>
        <p:grpSp>
          <p:nvGrpSpPr>
            <p:cNvPr id="325" name="Google Shape;325;p33"/>
            <p:cNvGrpSpPr/>
            <p:nvPr/>
          </p:nvGrpSpPr>
          <p:grpSpPr>
            <a:xfrm>
              <a:off x="3876" y="398437"/>
              <a:ext cx="2074949" cy="962378"/>
              <a:chOff x="-85249" y="3960975"/>
              <a:chExt cx="2074949" cy="962378"/>
            </a:xfrm>
          </p:grpSpPr>
          <p:grpSp>
            <p:nvGrpSpPr>
              <p:cNvPr id="326" name="Google Shape;326;p33"/>
              <p:cNvGrpSpPr/>
              <p:nvPr/>
            </p:nvGrpSpPr>
            <p:grpSpPr>
              <a:xfrm>
                <a:off x="-44137" y="3960975"/>
                <a:ext cx="2033837" cy="459179"/>
                <a:chOff x="-101291" y="3971002"/>
                <a:chExt cx="2033837" cy="459179"/>
              </a:xfrm>
            </p:grpSpPr>
            <p:sp>
              <p:nvSpPr>
                <p:cNvPr id="327" name="Google Shape;327;p33"/>
                <p:cNvSpPr/>
                <p:nvPr/>
              </p:nvSpPr>
              <p:spPr>
                <a:xfrm rot="-5400000">
                  <a:off x="646715" y="3256635"/>
                  <a:ext cx="425539" cy="1921552"/>
                </a:xfrm>
                <a:custGeom>
                  <a:rect b="b" l="l" r="r" t="t"/>
                  <a:pathLst>
                    <a:path extrusionOk="0" h="51613" w="1143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cap="flat" cmpd="sng" w="9525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8" name="Google Shape;328;p33"/>
                <p:cNvSpPr/>
                <p:nvPr/>
              </p:nvSpPr>
              <p:spPr>
                <a:xfrm>
                  <a:off x="1813971" y="3971002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accent2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29" name="Google Shape;329;p33"/>
              <p:cNvGrpSpPr/>
              <p:nvPr/>
            </p:nvGrpSpPr>
            <p:grpSpPr>
              <a:xfrm>
                <a:off x="-85249" y="4203623"/>
                <a:ext cx="2014791" cy="469195"/>
                <a:chOff x="-35118" y="4163517"/>
                <a:chExt cx="2014791" cy="469195"/>
              </a:xfrm>
            </p:grpSpPr>
            <p:sp>
              <p:nvSpPr>
                <p:cNvPr id="330" name="Google Shape;330;p33"/>
                <p:cNvSpPr/>
                <p:nvPr/>
              </p:nvSpPr>
              <p:spPr>
                <a:xfrm rot="-5400000">
                  <a:off x="712889" y="3459167"/>
                  <a:ext cx="425539" cy="1921552"/>
                </a:xfrm>
                <a:custGeom>
                  <a:rect b="b" l="l" r="r" t="t"/>
                  <a:pathLst>
                    <a:path extrusionOk="0" h="51613" w="1143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1" name="Google Shape;331;p33"/>
                <p:cNvSpPr/>
                <p:nvPr/>
              </p:nvSpPr>
              <p:spPr>
                <a:xfrm>
                  <a:off x="1861099" y="4163517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32" name="Google Shape;332;p33"/>
              <p:cNvGrpSpPr/>
              <p:nvPr/>
            </p:nvGrpSpPr>
            <p:grpSpPr>
              <a:xfrm>
                <a:off x="-85249" y="4454155"/>
                <a:ext cx="2014791" cy="469199"/>
                <a:chOff x="-35118" y="4345992"/>
                <a:chExt cx="2014791" cy="469199"/>
              </a:xfrm>
            </p:grpSpPr>
            <p:sp>
              <p:nvSpPr>
                <p:cNvPr id="333" name="Google Shape;333;p33"/>
                <p:cNvSpPr/>
                <p:nvPr/>
              </p:nvSpPr>
              <p:spPr>
                <a:xfrm rot="-5400000">
                  <a:off x="712889" y="3641646"/>
                  <a:ext cx="425539" cy="1921552"/>
                </a:xfrm>
                <a:custGeom>
                  <a:rect b="b" l="l" r="r" t="t"/>
                  <a:pathLst>
                    <a:path extrusionOk="0" h="51613" w="1143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4" name="Google Shape;334;p33"/>
                <p:cNvSpPr/>
                <p:nvPr/>
              </p:nvSpPr>
              <p:spPr>
                <a:xfrm>
                  <a:off x="1861099" y="4345992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335" name="Google Shape;335;p33"/>
            <p:cNvGrpSpPr/>
            <p:nvPr/>
          </p:nvGrpSpPr>
          <p:grpSpPr>
            <a:xfrm rot="-899960">
              <a:off x="526874" y="-676234"/>
              <a:ext cx="2249258" cy="1657275"/>
              <a:chOff x="746475" y="-443725"/>
              <a:chExt cx="2249325" cy="1657325"/>
            </a:xfrm>
          </p:grpSpPr>
          <p:sp>
            <p:nvSpPr>
              <p:cNvPr id="336" name="Google Shape;336;p33"/>
              <p:cNvSpPr/>
              <p:nvPr/>
            </p:nvSpPr>
            <p:spPr>
              <a:xfrm>
                <a:off x="746475" y="-443725"/>
                <a:ext cx="2158875" cy="1560825"/>
              </a:xfrm>
              <a:custGeom>
                <a:rect b="b" l="l" r="r" t="t"/>
                <a:pathLst>
                  <a:path extrusionOk="0" fill="none" h="62433" w="86355">
                    <a:moveTo>
                      <a:pt x="86355" y="62433"/>
                    </a:moveTo>
                    <a:lnTo>
                      <a:pt x="34621" y="14833"/>
                    </a:lnTo>
                    <a:lnTo>
                      <a:pt x="1" y="14833"/>
                    </a:lnTo>
                    <a:lnTo>
                      <a:pt x="1" y="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" name="Google Shape;337;p33"/>
              <p:cNvSpPr/>
              <p:nvPr/>
            </p:nvSpPr>
            <p:spPr>
              <a:xfrm>
                <a:off x="2877225" y="1095800"/>
                <a:ext cx="118575" cy="117800"/>
              </a:xfrm>
              <a:custGeom>
                <a:rect b="b" l="l" r="r" t="t"/>
                <a:pathLst>
                  <a:path extrusionOk="0" fill="none" h="4712" w="4743">
                    <a:moveTo>
                      <a:pt x="4742" y="2007"/>
                    </a:moveTo>
                    <a:cubicBezTo>
                      <a:pt x="4742" y="3830"/>
                      <a:pt x="2554" y="4712"/>
                      <a:pt x="1277" y="3466"/>
                    </a:cubicBezTo>
                    <a:cubicBezTo>
                      <a:pt x="0" y="2189"/>
                      <a:pt x="912" y="0"/>
                      <a:pt x="2705" y="0"/>
                    </a:cubicBezTo>
                    <a:cubicBezTo>
                      <a:pt x="3830" y="0"/>
                      <a:pt x="4742" y="912"/>
                      <a:pt x="4742" y="200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38" name="Google Shape;338;p33"/>
          <p:cNvSpPr txBox="1"/>
          <p:nvPr>
            <p:ph type="title"/>
          </p:nvPr>
        </p:nvSpPr>
        <p:spPr>
          <a:xfrm>
            <a:off x="2060700" y="539700"/>
            <a:ext cx="50226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1">
  <p:cSld name="BLANK_1_1"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4"/>
          <p:cNvSpPr txBox="1"/>
          <p:nvPr>
            <p:ph type="title"/>
          </p:nvPr>
        </p:nvSpPr>
        <p:spPr>
          <a:xfrm>
            <a:off x="2601150" y="3162600"/>
            <a:ext cx="39417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41" name="Google Shape;341;p34"/>
          <p:cNvSpPr txBox="1"/>
          <p:nvPr>
            <p:ph idx="1" type="subTitle"/>
          </p:nvPr>
        </p:nvSpPr>
        <p:spPr>
          <a:xfrm>
            <a:off x="1776005" y="1484125"/>
            <a:ext cx="5592000" cy="171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grpSp>
        <p:nvGrpSpPr>
          <p:cNvPr id="342" name="Google Shape;342;p34"/>
          <p:cNvGrpSpPr/>
          <p:nvPr/>
        </p:nvGrpSpPr>
        <p:grpSpPr>
          <a:xfrm flipH="1">
            <a:off x="7586434" y="1581995"/>
            <a:ext cx="2290315" cy="1518337"/>
            <a:chOff x="-736445" y="1581995"/>
            <a:chExt cx="2290315" cy="1518337"/>
          </a:xfrm>
        </p:grpSpPr>
        <p:sp>
          <p:nvSpPr>
            <p:cNvPr id="343" name="Google Shape;343;p34"/>
            <p:cNvSpPr/>
            <p:nvPr/>
          </p:nvSpPr>
          <p:spPr>
            <a:xfrm>
              <a:off x="1109379" y="2803495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44" name="Google Shape;344;p34"/>
            <p:cNvGrpSpPr/>
            <p:nvPr/>
          </p:nvGrpSpPr>
          <p:grpSpPr>
            <a:xfrm>
              <a:off x="-736445" y="1581995"/>
              <a:ext cx="2290315" cy="1518337"/>
              <a:chOff x="-565732" y="1582220"/>
              <a:chExt cx="2290315" cy="1518337"/>
            </a:xfrm>
          </p:grpSpPr>
          <p:sp>
            <p:nvSpPr>
              <p:cNvPr id="345" name="Google Shape;345;p34"/>
              <p:cNvSpPr/>
              <p:nvPr/>
            </p:nvSpPr>
            <p:spPr>
              <a:xfrm>
                <a:off x="-565732" y="2486098"/>
                <a:ext cx="1862289" cy="395491"/>
              </a:xfrm>
              <a:custGeom>
                <a:rect b="b" l="l" r="r" t="t"/>
                <a:pathLst>
                  <a:path extrusionOk="0" h="4803" w="22615">
                    <a:moveTo>
                      <a:pt x="1" y="0"/>
                    </a:moveTo>
                    <a:lnTo>
                      <a:pt x="1" y="365"/>
                    </a:lnTo>
                    <a:lnTo>
                      <a:pt x="11429" y="365"/>
                    </a:lnTo>
                    <a:lnTo>
                      <a:pt x="11460" y="395"/>
                    </a:lnTo>
                    <a:lnTo>
                      <a:pt x="13010" y="1945"/>
                    </a:lnTo>
                    <a:cubicBezTo>
                      <a:pt x="13922" y="2857"/>
                      <a:pt x="14894" y="3830"/>
                      <a:pt x="15837" y="4742"/>
                    </a:cubicBezTo>
                    <a:lnTo>
                      <a:pt x="15897" y="4803"/>
                    </a:lnTo>
                    <a:lnTo>
                      <a:pt x="22615" y="4803"/>
                    </a:lnTo>
                    <a:lnTo>
                      <a:pt x="22615" y="4408"/>
                    </a:lnTo>
                    <a:lnTo>
                      <a:pt x="16049" y="4408"/>
                    </a:lnTo>
                    <a:cubicBezTo>
                      <a:pt x="15107" y="3526"/>
                      <a:pt x="14195" y="2584"/>
                      <a:pt x="13283" y="1672"/>
                    </a:cubicBezTo>
                    <a:cubicBezTo>
                      <a:pt x="12767" y="1155"/>
                      <a:pt x="12250" y="638"/>
                      <a:pt x="11733" y="122"/>
                    </a:cubicBezTo>
                    <a:lnTo>
                      <a:pt x="11703" y="91"/>
                    </a:lnTo>
                    <a:cubicBezTo>
                      <a:pt x="11672" y="61"/>
                      <a:pt x="11642" y="61"/>
                      <a:pt x="11612" y="31"/>
                    </a:cubicBezTo>
                    <a:lnTo>
                      <a:pt x="115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46" name="Google Shape;346;p34"/>
              <p:cNvGrpSpPr/>
              <p:nvPr/>
            </p:nvGrpSpPr>
            <p:grpSpPr>
              <a:xfrm>
                <a:off x="-565732" y="1582220"/>
                <a:ext cx="2290315" cy="435914"/>
                <a:chOff x="-565732" y="1582220"/>
                <a:chExt cx="2290315" cy="435914"/>
              </a:xfrm>
            </p:grpSpPr>
            <p:sp>
              <p:nvSpPr>
                <p:cNvPr id="347" name="Google Shape;347;p34"/>
                <p:cNvSpPr/>
                <p:nvPr/>
              </p:nvSpPr>
              <p:spPr>
                <a:xfrm>
                  <a:off x="-565732" y="1622561"/>
                  <a:ext cx="2202713" cy="395573"/>
                </a:xfrm>
                <a:custGeom>
                  <a:rect b="b" l="l" r="r" t="t"/>
                  <a:pathLst>
                    <a:path extrusionOk="0" h="4804" w="26749">
                      <a:moveTo>
                        <a:pt x="14803" y="1"/>
                      </a:moveTo>
                      <a:lnTo>
                        <a:pt x="10457" y="4347"/>
                      </a:lnTo>
                      <a:lnTo>
                        <a:pt x="10396" y="4408"/>
                      </a:lnTo>
                      <a:lnTo>
                        <a:pt x="10396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0517" y="4803"/>
                      </a:lnTo>
                      <a:lnTo>
                        <a:pt x="10548" y="4773"/>
                      </a:lnTo>
                      <a:cubicBezTo>
                        <a:pt x="10609" y="4742"/>
                        <a:pt x="10639" y="4712"/>
                        <a:pt x="10700" y="4651"/>
                      </a:cubicBezTo>
                      <a:lnTo>
                        <a:pt x="10730" y="4621"/>
                      </a:lnTo>
                      <a:lnTo>
                        <a:pt x="14955" y="365"/>
                      </a:lnTo>
                      <a:lnTo>
                        <a:pt x="26749" y="365"/>
                      </a:lnTo>
                      <a:lnTo>
                        <a:pt x="2674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8" name="Google Shape;348;p34"/>
                <p:cNvSpPr/>
                <p:nvPr/>
              </p:nvSpPr>
              <p:spPr>
                <a:xfrm>
                  <a:off x="1606008" y="1582220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49" name="Google Shape;349;p34"/>
              <p:cNvGrpSpPr/>
              <p:nvPr/>
            </p:nvGrpSpPr>
            <p:grpSpPr>
              <a:xfrm>
                <a:off x="-565732" y="1759770"/>
                <a:ext cx="1948882" cy="441085"/>
                <a:chOff x="-565732" y="1759770"/>
                <a:chExt cx="1948882" cy="441085"/>
              </a:xfrm>
            </p:grpSpPr>
            <p:sp>
              <p:nvSpPr>
                <p:cNvPr id="350" name="Google Shape;350;p34"/>
                <p:cNvSpPr/>
                <p:nvPr/>
              </p:nvSpPr>
              <p:spPr>
                <a:xfrm>
                  <a:off x="-565732" y="1805281"/>
                  <a:ext cx="1862289" cy="395573"/>
                </a:xfrm>
                <a:custGeom>
                  <a:rect b="b" l="l" r="r" t="t"/>
                  <a:pathLst>
                    <a:path extrusionOk="0" h="4804" w="22615">
                      <a:moveTo>
                        <a:pt x="15867" y="1"/>
                      </a:moveTo>
                      <a:lnTo>
                        <a:pt x="15806" y="61"/>
                      </a:lnTo>
                      <a:cubicBezTo>
                        <a:pt x="14864" y="973"/>
                        <a:pt x="13922" y="1946"/>
                        <a:pt x="12980" y="2858"/>
                      </a:cubicBezTo>
                      <a:lnTo>
                        <a:pt x="11460" y="4408"/>
                      </a:lnTo>
                      <a:lnTo>
                        <a:pt x="11429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1581" y="4803"/>
                      </a:lnTo>
                      <a:lnTo>
                        <a:pt x="11612" y="4773"/>
                      </a:lnTo>
                      <a:cubicBezTo>
                        <a:pt x="11642" y="4742"/>
                        <a:pt x="11672" y="4712"/>
                        <a:pt x="11703" y="4681"/>
                      </a:cubicBezTo>
                      <a:lnTo>
                        <a:pt x="11733" y="4681"/>
                      </a:lnTo>
                      <a:lnTo>
                        <a:pt x="13283" y="3131"/>
                      </a:lnTo>
                      <a:cubicBezTo>
                        <a:pt x="14165" y="2219"/>
                        <a:pt x="15107" y="1277"/>
                        <a:pt x="16049" y="365"/>
                      </a:cubicBezTo>
                      <a:lnTo>
                        <a:pt x="22615" y="365"/>
                      </a:lnTo>
                      <a:lnTo>
                        <a:pt x="2261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1" name="Google Shape;351;p34"/>
                <p:cNvSpPr/>
                <p:nvPr/>
              </p:nvSpPr>
              <p:spPr>
                <a:xfrm>
                  <a:off x="1264575" y="1759770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52" name="Google Shape;352;p34"/>
              <p:cNvGrpSpPr/>
              <p:nvPr/>
            </p:nvGrpSpPr>
            <p:grpSpPr>
              <a:xfrm>
                <a:off x="-390503" y="2295383"/>
                <a:ext cx="1572778" cy="118575"/>
                <a:chOff x="-390503" y="2295383"/>
                <a:chExt cx="1572778" cy="118575"/>
              </a:xfrm>
            </p:grpSpPr>
            <p:sp>
              <p:nvSpPr>
                <p:cNvPr id="353" name="Google Shape;353;p34"/>
                <p:cNvSpPr/>
                <p:nvPr/>
              </p:nvSpPr>
              <p:spPr>
                <a:xfrm>
                  <a:off x="-390503" y="2338374"/>
                  <a:ext cx="1474350" cy="32608"/>
                </a:xfrm>
                <a:custGeom>
                  <a:rect b="b" l="l" r="r" t="t"/>
                  <a:pathLst>
                    <a:path extrusionOk="0" h="396" w="17904">
                      <a:moveTo>
                        <a:pt x="0" y="1"/>
                      </a:moveTo>
                      <a:lnTo>
                        <a:pt x="0" y="396"/>
                      </a:lnTo>
                      <a:lnTo>
                        <a:pt x="17903" y="396"/>
                      </a:lnTo>
                      <a:lnTo>
                        <a:pt x="179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4" name="Google Shape;354;p34"/>
                <p:cNvSpPr/>
                <p:nvPr/>
              </p:nvSpPr>
              <p:spPr>
                <a:xfrm>
                  <a:off x="1063700" y="2295383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55" name="Google Shape;355;p34"/>
              <p:cNvGrpSpPr/>
              <p:nvPr/>
            </p:nvGrpSpPr>
            <p:grpSpPr>
              <a:xfrm>
                <a:off x="-565732" y="2666266"/>
                <a:ext cx="2239329" cy="434292"/>
                <a:chOff x="-565732" y="2666266"/>
                <a:chExt cx="2239329" cy="434292"/>
              </a:xfrm>
            </p:grpSpPr>
            <p:sp>
              <p:nvSpPr>
                <p:cNvPr id="356" name="Google Shape;356;p34"/>
                <p:cNvSpPr/>
                <p:nvPr/>
              </p:nvSpPr>
              <p:spPr>
                <a:xfrm>
                  <a:off x="-565732" y="2666266"/>
                  <a:ext cx="2165163" cy="393021"/>
                </a:xfrm>
                <a:custGeom>
                  <a:rect b="b" l="l" r="r" t="t"/>
                  <a:pathLst>
                    <a:path extrusionOk="0" h="4773" w="26293">
                      <a:moveTo>
                        <a:pt x="1" y="1"/>
                      </a:moveTo>
                      <a:lnTo>
                        <a:pt x="1" y="396"/>
                      </a:lnTo>
                      <a:lnTo>
                        <a:pt x="10396" y="396"/>
                      </a:lnTo>
                      <a:lnTo>
                        <a:pt x="10457" y="457"/>
                      </a:lnTo>
                      <a:lnTo>
                        <a:pt x="14803" y="4773"/>
                      </a:lnTo>
                      <a:lnTo>
                        <a:pt x="26293" y="4773"/>
                      </a:lnTo>
                      <a:cubicBezTo>
                        <a:pt x="26171" y="4712"/>
                        <a:pt x="26050" y="4560"/>
                        <a:pt x="25928" y="4438"/>
                      </a:cubicBezTo>
                      <a:lnTo>
                        <a:pt x="14986" y="4438"/>
                      </a:lnTo>
                      <a:lnTo>
                        <a:pt x="10730" y="183"/>
                      </a:lnTo>
                      <a:cubicBezTo>
                        <a:pt x="10700" y="183"/>
                        <a:pt x="10700" y="183"/>
                        <a:pt x="10700" y="153"/>
                      </a:cubicBezTo>
                      <a:cubicBezTo>
                        <a:pt x="10639" y="92"/>
                        <a:pt x="10609" y="61"/>
                        <a:pt x="10548" y="31"/>
                      </a:cubicBezTo>
                      <a:lnTo>
                        <a:pt x="104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7" name="Google Shape;357;p34"/>
                <p:cNvSpPr/>
                <p:nvPr/>
              </p:nvSpPr>
              <p:spPr>
                <a:xfrm>
                  <a:off x="1555022" y="2981983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358" name="Google Shape;358;p34"/>
          <p:cNvGrpSpPr/>
          <p:nvPr/>
        </p:nvGrpSpPr>
        <p:grpSpPr>
          <a:xfrm>
            <a:off x="-736445" y="1581995"/>
            <a:ext cx="2290315" cy="1518337"/>
            <a:chOff x="-736445" y="1581995"/>
            <a:chExt cx="2290315" cy="1518337"/>
          </a:xfrm>
        </p:grpSpPr>
        <p:sp>
          <p:nvSpPr>
            <p:cNvPr id="359" name="Google Shape;359;p34"/>
            <p:cNvSpPr/>
            <p:nvPr/>
          </p:nvSpPr>
          <p:spPr>
            <a:xfrm>
              <a:off x="1109379" y="2803495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60" name="Google Shape;360;p34"/>
            <p:cNvGrpSpPr/>
            <p:nvPr/>
          </p:nvGrpSpPr>
          <p:grpSpPr>
            <a:xfrm>
              <a:off x="-736445" y="1581995"/>
              <a:ext cx="2290315" cy="1518337"/>
              <a:chOff x="-565732" y="1582220"/>
              <a:chExt cx="2290315" cy="1518337"/>
            </a:xfrm>
          </p:grpSpPr>
          <p:sp>
            <p:nvSpPr>
              <p:cNvPr id="361" name="Google Shape;361;p34"/>
              <p:cNvSpPr/>
              <p:nvPr/>
            </p:nvSpPr>
            <p:spPr>
              <a:xfrm>
                <a:off x="-565732" y="2486098"/>
                <a:ext cx="1862289" cy="395491"/>
              </a:xfrm>
              <a:custGeom>
                <a:rect b="b" l="l" r="r" t="t"/>
                <a:pathLst>
                  <a:path extrusionOk="0" h="4803" w="22615">
                    <a:moveTo>
                      <a:pt x="1" y="0"/>
                    </a:moveTo>
                    <a:lnTo>
                      <a:pt x="1" y="365"/>
                    </a:lnTo>
                    <a:lnTo>
                      <a:pt x="11429" y="365"/>
                    </a:lnTo>
                    <a:lnTo>
                      <a:pt x="11460" y="395"/>
                    </a:lnTo>
                    <a:lnTo>
                      <a:pt x="13010" y="1945"/>
                    </a:lnTo>
                    <a:cubicBezTo>
                      <a:pt x="13922" y="2857"/>
                      <a:pt x="14894" y="3830"/>
                      <a:pt x="15837" y="4742"/>
                    </a:cubicBezTo>
                    <a:lnTo>
                      <a:pt x="15897" y="4803"/>
                    </a:lnTo>
                    <a:lnTo>
                      <a:pt x="22615" y="4803"/>
                    </a:lnTo>
                    <a:lnTo>
                      <a:pt x="22615" y="4408"/>
                    </a:lnTo>
                    <a:lnTo>
                      <a:pt x="16049" y="4408"/>
                    </a:lnTo>
                    <a:cubicBezTo>
                      <a:pt x="15107" y="3526"/>
                      <a:pt x="14195" y="2584"/>
                      <a:pt x="13283" y="1672"/>
                    </a:cubicBezTo>
                    <a:cubicBezTo>
                      <a:pt x="12767" y="1155"/>
                      <a:pt x="12250" y="638"/>
                      <a:pt x="11733" y="122"/>
                    </a:cubicBezTo>
                    <a:lnTo>
                      <a:pt x="11703" y="91"/>
                    </a:lnTo>
                    <a:cubicBezTo>
                      <a:pt x="11672" y="61"/>
                      <a:pt x="11642" y="61"/>
                      <a:pt x="11612" y="31"/>
                    </a:cubicBezTo>
                    <a:lnTo>
                      <a:pt x="115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62" name="Google Shape;362;p34"/>
              <p:cNvGrpSpPr/>
              <p:nvPr/>
            </p:nvGrpSpPr>
            <p:grpSpPr>
              <a:xfrm>
                <a:off x="-565732" y="1582220"/>
                <a:ext cx="2290315" cy="435914"/>
                <a:chOff x="-565732" y="1582220"/>
                <a:chExt cx="2290315" cy="435914"/>
              </a:xfrm>
            </p:grpSpPr>
            <p:sp>
              <p:nvSpPr>
                <p:cNvPr id="363" name="Google Shape;363;p34"/>
                <p:cNvSpPr/>
                <p:nvPr/>
              </p:nvSpPr>
              <p:spPr>
                <a:xfrm>
                  <a:off x="-565732" y="1622561"/>
                  <a:ext cx="2202713" cy="395573"/>
                </a:xfrm>
                <a:custGeom>
                  <a:rect b="b" l="l" r="r" t="t"/>
                  <a:pathLst>
                    <a:path extrusionOk="0" h="4804" w="26749">
                      <a:moveTo>
                        <a:pt x="14803" y="1"/>
                      </a:moveTo>
                      <a:lnTo>
                        <a:pt x="10457" y="4347"/>
                      </a:lnTo>
                      <a:lnTo>
                        <a:pt x="10396" y="4408"/>
                      </a:lnTo>
                      <a:lnTo>
                        <a:pt x="10396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0517" y="4803"/>
                      </a:lnTo>
                      <a:lnTo>
                        <a:pt x="10548" y="4773"/>
                      </a:lnTo>
                      <a:cubicBezTo>
                        <a:pt x="10609" y="4742"/>
                        <a:pt x="10639" y="4712"/>
                        <a:pt x="10700" y="4651"/>
                      </a:cubicBezTo>
                      <a:lnTo>
                        <a:pt x="10730" y="4621"/>
                      </a:lnTo>
                      <a:lnTo>
                        <a:pt x="14955" y="365"/>
                      </a:lnTo>
                      <a:lnTo>
                        <a:pt x="26749" y="365"/>
                      </a:lnTo>
                      <a:lnTo>
                        <a:pt x="2674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4" name="Google Shape;364;p34"/>
                <p:cNvSpPr/>
                <p:nvPr/>
              </p:nvSpPr>
              <p:spPr>
                <a:xfrm>
                  <a:off x="1606008" y="1582220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65" name="Google Shape;365;p34"/>
              <p:cNvGrpSpPr/>
              <p:nvPr/>
            </p:nvGrpSpPr>
            <p:grpSpPr>
              <a:xfrm>
                <a:off x="-565732" y="1759770"/>
                <a:ext cx="1948882" cy="441085"/>
                <a:chOff x="-565732" y="1759770"/>
                <a:chExt cx="1948882" cy="441085"/>
              </a:xfrm>
            </p:grpSpPr>
            <p:sp>
              <p:nvSpPr>
                <p:cNvPr id="366" name="Google Shape;366;p34"/>
                <p:cNvSpPr/>
                <p:nvPr/>
              </p:nvSpPr>
              <p:spPr>
                <a:xfrm>
                  <a:off x="-565732" y="1805281"/>
                  <a:ext cx="1862289" cy="395573"/>
                </a:xfrm>
                <a:custGeom>
                  <a:rect b="b" l="l" r="r" t="t"/>
                  <a:pathLst>
                    <a:path extrusionOk="0" h="4804" w="22615">
                      <a:moveTo>
                        <a:pt x="15867" y="1"/>
                      </a:moveTo>
                      <a:lnTo>
                        <a:pt x="15806" y="61"/>
                      </a:lnTo>
                      <a:cubicBezTo>
                        <a:pt x="14864" y="973"/>
                        <a:pt x="13922" y="1946"/>
                        <a:pt x="12980" y="2858"/>
                      </a:cubicBezTo>
                      <a:lnTo>
                        <a:pt x="11460" y="4408"/>
                      </a:lnTo>
                      <a:lnTo>
                        <a:pt x="11429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1581" y="4803"/>
                      </a:lnTo>
                      <a:lnTo>
                        <a:pt x="11612" y="4773"/>
                      </a:lnTo>
                      <a:cubicBezTo>
                        <a:pt x="11642" y="4742"/>
                        <a:pt x="11672" y="4712"/>
                        <a:pt x="11703" y="4681"/>
                      </a:cubicBezTo>
                      <a:lnTo>
                        <a:pt x="11733" y="4681"/>
                      </a:lnTo>
                      <a:lnTo>
                        <a:pt x="13283" y="3131"/>
                      </a:lnTo>
                      <a:cubicBezTo>
                        <a:pt x="14165" y="2219"/>
                        <a:pt x="15107" y="1277"/>
                        <a:pt x="16049" y="365"/>
                      </a:cubicBezTo>
                      <a:lnTo>
                        <a:pt x="22615" y="365"/>
                      </a:lnTo>
                      <a:lnTo>
                        <a:pt x="2261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7" name="Google Shape;367;p34"/>
                <p:cNvSpPr/>
                <p:nvPr/>
              </p:nvSpPr>
              <p:spPr>
                <a:xfrm>
                  <a:off x="1264575" y="1759770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68" name="Google Shape;368;p34"/>
              <p:cNvGrpSpPr/>
              <p:nvPr/>
            </p:nvGrpSpPr>
            <p:grpSpPr>
              <a:xfrm>
                <a:off x="-390503" y="2295383"/>
                <a:ext cx="1572778" cy="118575"/>
                <a:chOff x="-390503" y="2295383"/>
                <a:chExt cx="1572778" cy="118575"/>
              </a:xfrm>
            </p:grpSpPr>
            <p:sp>
              <p:nvSpPr>
                <p:cNvPr id="369" name="Google Shape;369;p34"/>
                <p:cNvSpPr/>
                <p:nvPr/>
              </p:nvSpPr>
              <p:spPr>
                <a:xfrm>
                  <a:off x="-390503" y="2338374"/>
                  <a:ext cx="1474350" cy="32608"/>
                </a:xfrm>
                <a:custGeom>
                  <a:rect b="b" l="l" r="r" t="t"/>
                  <a:pathLst>
                    <a:path extrusionOk="0" h="396" w="17904">
                      <a:moveTo>
                        <a:pt x="0" y="1"/>
                      </a:moveTo>
                      <a:lnTo>
                        <a:pt x="0" y="396"/>
                      </a:lnTo>
                      <a:lnTo>
                        <a:pt x="17903" y="396"/>
                      </a:lnTo>
                      <a:lnTo>
                        <a:pt x="179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0" name="Google Shape;370;p34"/>
                <p:cNvSpPr/>
                <p:nvPr/>
              </p:nvSpPr>
              <p:spPr>
                <a:xfrm>
                  <a:off x="1063700" y="2295383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71" name="Google Shape;371;p34"/>
              <p:cNvGrpSpPr/>
              <p:nvPr/>
            </p:nvGrpSpPr>
            <p:grpSpPr>
              <a:xfrm>
                <a:off x="-565732" y="2666266"/>
                <a:ext cx="2239329" cy="434292"/>
                <a:chOff x="-565732" y="2666266"/>
                <a:chExt cx="2239329" cy="434292"/>
              </a:xfrm>
            </p:grpSpPr>
            <p:sp>
              <p:nvSpPr>
                <p:cNvPr id="372" name="Google Shape;372;p34"/>
                <p:cNvSpPr/>
                <p:nvPr/>
              </p:nvSpPr>
              <p:spPr>
                <a:xfrm>
                  <a:off x="-565732" y="2666266"/>
                  <a:ext cx="2165163" cy="393021"/>
                </a:xfrm>
                <a:custGeom>
                  <a:rect b="b" l="l" r="r" t="t"/>
                  <a:pathLst>
                    <a:path extrusionOk="0" h="4773" w="26293">
                      <a:moveTo>
                        <a:pt x="1" y="1"/>
                      </a:moveTo>
                      <a:lnTo>
                        <a:pt x="1" y="396"/>
                      </a:lnTo>
                      <a:lnTo>
                        <a:pt x="10396" y="396"/>
                      </a:lnTo>
                      <a:lnTo>
                        <a:pt x="10457" y="457"/>
                      </a:lnTo>
                      <a:lnTo>
                        <a:pt x="14803" y="4773"/>
                      </a:lnTo>
                      <a:lnTo>
                        <a:pt x="26293" y="4773"/>
                      </a:lnTo>
                      <a:cubicBezTo>
                        <a:pt x="26171" y="4712"/>
                        <a:pt x="26050" y="4560"/>
                        <a:pt x="25928" y="4438"/>
                      </a:cubicBezTo>
                      <a:lnTo>
                        <a:pt x="14986" y="4438"/>
                      </a:lnTo>
                      <a:lnTo>
                        <a:pt x="10730" y="183"/>
                      </a:lnTo>
                      <a:cubicBezTo>
                        <a:pt x="10700" y="183"/>
                        <a:pt x="10700" y="183"/>
                        <a:pt x="10700" y="153"/>
                      </a:cubicBezTo>
                      <a:cubicBezTo>
                        <a:pt x="10639" y="92"/>
                        <a:pt x="10609" y="61"/>
                        <a:pt x="10548" y="31"/>
                      </a:cubicBezTo>
                      <a:lnTo>
                        <a:pt x="104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3" name="Google Shape;373;p34"/>
                <p:cNvSpPr/>
                <p:nvPr/>
              </p:nvSpPr>
              <p:spPr>
                <a:xfrm>
                  <a:off x="1555022" y="2981983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374" name="Google Shape;374;p34"/>
          <p:cNvGrpSpPr/>
          <p:nvPr/>
        </p:nvGrpSpPr>
        <p:grpSpPr>
          <a:xfrm flipH="1" rot="10800000">
            <a:off x="3897588" y="4408140"/>
            <a:ext cx="482550" cy="1505350"/>
            <a:chOff x="3121150" y="-443725"/>
            <a:chExt cx="482550" cy="1505350"/>
          </a:xfrm>
        </p:grpSpPr>
        <p:sp>
          <p:nvSpPr>
            <p:cNvPr id="375" name="Google Shape;375;p34"/>
            <p:cNvSpPr/>
            <p:nvPr/>
          </p:nvSpPr>
          <p:spPr>
            <a:xfrm>
              <a:off x="3121150" y="-443725"/>
              <a:ext cx="427075" cy="1386800"/>
            </a:xfrm>
            <a:custGeom>
              <a:rect b="b" l="l" r="r" t="t"/>
              <a:pathLst>
                <a:path extrusionOk="0" fill="none" h="55472" w="17083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34"/>
            <p:cNvSpPr/>
            <p:nvPr/>
          </p:nvSpPr>
          <p:spPr>
            <a:xfrm>
              <a:off x="3485125" y="943825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7" name="Google Shape;377;p34"/>
          <p:cNvGrpSpPr/>
          <p:nvPr/>
        </p:nvGrpSpPr>
        <p:grpSpPr>
          <a:xfrm flipH="1" rot="10800000">
            <a:off x="2766863" y="4835190"/>
            <a:ext cx="929375" cy="1078300"/>
            <a:chOff x="1990425" y="-443725"/>
            <a:chExt cx="929375" cy="1078300"/>
          </a:xfrm>
        </p:grpSpPr>
        <p:sp>
          <p:nvSpPr>
            <p:cNvPr id="378" name="Google Shape;378;p34"/>
            <p:cNvSpPr/>
            <p:nvPr/>
          </p:nvSpPr>
          <p:spPr>
            <a:xfrm>
              <a:off x="1990425" y="-443725"/>
              <a:ext cx="826800" cy="1006875"/>
            </a:xfrm>
            <a:custGeom>
              <a:rect b="b" l="l" r="r" t="t"/>
              <a:pathLst>
                <a:path extrusionOk="0" fill="none" h="40275" w="33072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34"/>
            <p:cNvSpPr/>
            <p:nvPr/>
          </p:nvSpPr>
          <p:spPr>
            <a:xfrm>
              <a:off x="2801225" y="516000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0" name="Google Shape;380;p34"/>
          <p:cNvGrpSpPr/>
          <p:nvPr/>
        </p:nvGrpSpPr>
        <p:grpSpPr>
          <a:xfrm flipH="1" rot="10800000">
            <a:off x="2063963" y="4474240"/>
            <a:ext cx="1138350" cy="1439250"/>
            <a:chOff x="1287525" y="-443725"/>
            <a:chExt cx="1138350" cy="1439250"/>
          </a:xfrm>
        </p:grpSpPr>
        <p:sp>
          <p:nvSpPr>
            <p:cNvPr id="381" name="Google Shape;381;p34"/>
            <p:cNvSpPr/>
            <p:nvPr/>
          </p:nvSpPr>
          <p:spPr>
            <a:xfrm>
              <a:off x="128752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34"/>
            <p:cNvSpPr/>
            <p:nvPr/>
          </p:nvSpPr>
          <p:spPr>
            <a:xfrm>
              <a:off x="2307300" y="876950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3" name="Google Shape;383;p34"/>
          <p:cNvGrpSpPr/>
          <p:nvPr/>
        </p:nvGrpSpPr>
        <p:grpSpPr>
          <a:xfrm flipH="1" rot="10800000">
            <a:off x="4772213" y="4408140"/>
            <a:ext cx="474200" cy="1505350"/>
            <a:chOff x="3995775" y="-443725"/>
            <a:chExt cx="474200" cy="1505350"/>
          </a:xfrm>
        </p:grpSpPr>
        <p:sp>
          <p:nvSpPr>
            <p:cNvPr id="384" name="Google Shape;384;p34"/>
            <p:cNvSpPr/>
            <p:nvPr/>
          </p:nvSpPr>
          <p:spPr>
            <a:xfrm>
              <a:off x="4042125" y="-443725"/>
              <a:ext cx="427850" cy="1386800"/>
            </a:xfrm>
            <a:custGeom>
              <a:rect b="b" l="l" r="r" t="t"/>
              <a:pathLst>
                <a:path extrusionOk="0" fill="none" h="55472" w="17114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34"/>
            <p:cNvSpPr/>
            <p:nvPr/>
          </p:nvSpPr>
          <p:spPr>
            <a:xfrm>
              <a:off x="3995775" y="943825"/>
              <a:ext cx="117825" cy="117800"/>
            </a:xfrm>
            <a:custGeom>
              <a:rect b="b" l="l" r="r" t="t"/>
              <a:pathLst>
                <a:path extrusionOk="0" fill="none" h="4712" w="4713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6" name="Google Shape;386;p34"/>
          <p:cNvGrpSpPr/>
          <p:nvPr/>
        </p:nvGrpSpPr>
        <p:grpSpPr>
          <a:xfrm flipH="1" rot="10800000">
            <a:off x="5456113" y="4835190"/>
            <a:ext cx="920275" cy="1078300"/>
            <a:chOff x="4679675" y="-443725"/>
            <a:chExt cx="920275" cy="1078300"/>
          </a:xfrm>
        </p:grpSpPr>
        <p:sp>
          <p:nvSpPr>
            <p:cNvPr id="387" name="Google Shape;387;p34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34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9" name="Google Shape;389;p34"/>
          <p:cNvGrpSpPr/>
          <p:nvPr/>
        </p:nvGrpSpPr>
        <p:grpSpPr>
          <a:xfrm flipH="1" rot="10800000">
            <a:off x="5950063" y="4474240"/>
            <a:ext cx="1129225" cy="1439250"/>
            <a:chOff x="5173625" y="-443725"/>
            <a:chExt cx="1129225" cy="1439250"/>
          </a:xfrm>
        </p:grpSpPr>
        <p:sp>
          <p:nvSpPr>
            <p:cNvPr id="390" name="Google Shape;390;p34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34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lt1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 flipH="1" rot="10800000">
            <a:off x="-33100" y="-30962"/>
            <a:ext cx="9210209" cy="5205422"/>
          </a:xfrm>
          <a:custGeom>
            <a:rect b="b" l="l" r="r" t="t"/>
            <a:pathLst>
              <a:path extrusionOk="0" h="161196" w="285212">
                <a:moveTo>
                  <a:pt x="48327" y="475"/>
                </a:moveTo>
                <a:lnTo>
                  <a:pt x="49372" y="3167"/>
                </a:lnTo>
                <a:lnTo>
                  <a:pt x="44400" y="4909"/>
                </a:lnTo>
                <a:lnTo>
                  <a:pt x="43197" y="2249"/>
                </a:lnTo>
                <a:lnTo>
                  <a:pt x="48327" y="475"/>
                </a:lnTo>
                <a:close/>
                <a:moveTo>
                  <a:pt x="233338" y="1742"/>
                </a:moveTo>
                <a:lnTo>
                  <a:pt x="243820" y="2787"/>
                </a:lnTo>
                <a:lnTo>
                  <a:pt x="243820" y="5669"/>
                </a:lnTo>
                <a:lnTo>
                  <a:pt x="232863" y="4909"/>
                </a:lnTo>
                <a:lnTo>
                  <a:pt x="233338" y="1742"/>
                </a:lnTo>
                <a:close/>
                <a:moveTo>
                  <a:pt x="188463" y="1425"/>
                </a:moveTo>
                <a:cubicBezTo>
                  <a:pt x="191440" y="1932"/>
                  <a:pt x="194385" y="2471"/>
                  <a:pt x="197108" y="2882"/>
                </a:cubicBezTo>
                <a:lnTo>
                  <a:pt x="196823" y="6397"/>
                </a:lnTo>
                <a:lnTo>
                  <a:pt x="188051" y="5701"/>
                </a:lnTo>
                <a:lnTo>
                  <a:pt x="188463" y="1425"/>
                </a:lnTo>
                <a:close/>
                <a:moveTo>
                  <a:pt x="204709" y="3927"/>
                </a:moveTo>
                <a:cubicBezTo>
                  <a:pt x="205152" y="3959"/>
                  <a:pt x="205564" y="3991"/>
                  <a:pt x="205912" y="3991"/>
                </a:cubicBezTo>
                <a:lnTo>
                  <a:pt x="208541" y="4149"/>
                </a:lnTo>
                <a:lnTo>
                  <a:pt x="208351" y="7284"/>
                </a:lnTo>
                <a:lnTo>
                  <a:pt x="204392" y="7094"/>
                </a:lnTo>
                <a:lnTo>
                  <a:pt x="204709" y="3927"/>
                </a:lnTo>
                <a:close/>
                <a:moveTo>
                  <a:pt x="37370" y="3294"/>
                </a:moveTo>
                <a:lnTo>
                  <a:pt x="38985" y="6809"/>
                </a:lnTo>
                <a:lnTo>
                  <a:pt x="34139" y="8488"/>
                </a:lnTo>
                <a:lnTo>
                  <a:pt x="32778" y="5226"/>
                </a:lnTo>
                <a:lnTo>
                  <a:pt x="37370" y="3294"/>
                </a:lnTo>
                <a:close/>
                <a:moveTo>
                  <a:pt x="64763" y="3136"/>
                </a:moveTo>
                <a:lnTo>
                  <a:pt x="66727" y="7031"/>
                </a:lnTo>
                <a:lnTo>
                  <a:pt x="61755" y="8614"/>
                </a:lnTo>
                <a:lnTo>
                  <a:pt x="60298" y="5352"/>
                </a:lnTo>
                <a:lnTo>
                  <a:pt x="64763" y="3136"/>
                </a:lnTo>
                <a:close/>
                <a:moveTo>
                  <a:pt x="52982" y="2376"/>
                </a:moveTo>
                <a:lnTo>
                  <a:pt x="54693" y="6619"/>
                </a:lnTo>
                <a:lnTo>
                  <a:pt x="48929" y="8804"/>
                </a:lnTo>
                <a:lnTo>
                  <a:pt x="47124" y="4434"/>
                </a:lnTo>
                <a:lnTo>
                  <a:pt x="52982" y="2376"/>
                </a:lnTo>
                <a:close/>
                <a:moveTo>
                  <a:pt x="197552" y="2977"/>
                </a:moveTo>
                <a:cubicBezTo>
                  <a:pt x="199927" y="3357"/>
                  <a:pt x="202080" y="3642"/>
                  <a:pt x="203791" y="3832"/>
                </a:cubicBezTo>
                <a:lnTo>
                  <a:pt x="203315" y="8899"/>
                </a:lnTo>
                <a:lnTo>
                  <a:pt x="197108" y="8456"/>
                </a:lnTo>
                <a:lnTo>
                  <a:pt x="197267" y="6683"/>
                </a:lnTo>
                <a:lnTo>
                  <a:pt x="197552" y="2977"/>
                </a:lnTo>
                <a:close/>
                <a:moveTo>
                  <a:pt x="188019" y="6144"/>
                </a:moveTo>
                <a:lnTo>
                  <a:pt x="196792" y="6873"/>
                </a:lnTo>
                <a:lnTo>
                  <a:pt x="196633" y="8646"/>
                </a:lnTo>
                <a:lnTo>
                  <a:pt x="196538" y="9881"/>
                </a:lnTo>
                <a:lnTo>
                  <a:pt x="192675" y="9501"/>
                </a:lnTo>
                <a:cubicBezTo>
                  <a:pt x="192640" y="9449"/>
                  <a:pt x="192586" y="9425"/>
                  <a:pt x="192528" y="9425"/>
                </a:cubicBezTo>
                <a:cubicBezTo>
                  <a:pt x="192481" y="9425"/>
                  <a:pt x="192432" y="9441"/>
                  <a:pt x="192390" y="9469"/>
                </a:cubicBezTo>
                <a:lnTo>
                  <a:pt x="187766" y="8963"/>
                </a:lnTo>
                <a:lnTo>
                  <a:pt x="188019" y="6144"/>
                </a:lnTo>
                <a:close/>
                <a:moveTo>
                  <a:pt x="57321" y="887"/>
                </a:moveTo>
                <a:lnTo>
                  <a:pt x="60868" y="8931"/>
                </a:lnTo>
                <a:lnTo>
                  <a:pt x="56783" y="10483"/>
                </a:lnTo>
                <a:lnTo>
                  <a:pt x="53426" y="2249"/>
                </a:lnTo>
                <a:lnTo>
                  <a:pt x="57321" y="887"/>
                </a:lnTo>
                <a:close/>
                <a:moveTo>
                  <a:pt x="3832" y="5004"/>
                </a:moveTo>
                <a:lnTo>
                  <a:pt x="5510" y="8773"/>
                </a:lnTo>
                <a:lnTo>
                  <a:pt x="2439" y="10641"/>
                </a:lnTo>
                <a:lnTo>
                  <a:pt x="348" y="7316"/>
                </a:lnTo>
                <a:lnTo>
                  <a:pt x="3832" y="5004"/>
                </a:lnTo>
                <a:close/>
                <a:moveTo>
                  <a:pt x="46680" y="4624"/>
                </a:moveTo>
                <a:lnTo>
                  <a:pt x="48454" y="8963"/>
                </a:lnTo>
                <a:lnTo>
                  <a:pt x="41677" y="11496"/>
                </a:lnTo>
                <a:lnTo>
                  <a:pt x="39618" y="7094"/>
                </a:lnTo>
                <a:lnTo>
                  <a:pt x="46680" y="4624"/>
                </a:lnTo>
                <a:close/>
                <a:moveTo>
                  <a:pt x="71730" y="2819"/>
                </a:moveTo>
                <a:lnTo>
                  <a:pt x="76259" y="8488"/>
                </a:lnTo>
                <a:lnTo>
                  <a:pt x="76861" y="9438"/>
                </a:lnTo>
                <a:lnTo>
                  <a:pt x="71255" y="12351"/>
                </a:lnTo>
                <a:lnTo>
                  <a:pt x="67328" y="7189"/>
                </a:lnTo>
                <a:lnTo>
                  <a:pt x="71730" y="2819"/>
                </a:lnTo>
                <a:close/>
                <a:moveTo>
                  <a:pt x="246100" y="3041"/>
                </a:moveTo>
                <a:lnTo>
                  <a:pt x="251262" y="3547"/>
                </a:lnTo>
                <a:lnTo>
                  <a:pt x="251262" y="12731"/>
                </a:lnTo>
                <a:lnTo>
                  <a:pt x="246069" y="12510"/>
                </a:lnTo>
                <a:cubicBezTo>
                  <a:pt x="246100" y="9216"/>
                  <a:pt x="246100" y="5922"/>
                  <a:pt x="246100" y="3041"/>
                </a:cubicBezTo>
                <a:close/>
                <a:moveTo>
                  <a:pt x="54883" y="7031"/>
                </a:moveTo>
                <a:lnTo>
                  <a:pt x="56371" y="10641"/>
                </a:lnTo>
                <a:lnTo>
                  <a:pt x="50576" y="12858"/>
                </a:lnTo>
                <a:lnTo>
                  <a:pt x="49087" y="9216"/>
                </a:lnTo>
                <a:lnTo>
                  <a:pt x="54883" y="7031"/>
                </a:lnTo>
                <a:close/>
                <a:moveTo>
                  <a:pt x="251737" y="3611"/>
                </a:moveTo>
                <a:lnTo>
                  <a:pt x="254683" y="3896"/>
                </a:lnTo>
                <a:lnTo>
                  <a:pt x="254556" y="12858"/>
                </a:lnTo>
                <a:lnTo>
                  <a:pt x="251737" y="12731"/>
                </a:lnTo>
                <a:lnTo>
                  <a:pt x="251737" y="3611"/>
                </a:lnTo>
                <a:close/>
                <a:moveTo>
                  <a:pt x="255126" y="3927"/>
                </a:moveTo>
                <a:lnTo>
                  <a:pt x="259940" y="4434"/>
                </a:lnTo>
                <a:lnTo>
                  <a:pt x="259655" y="13080"/>
                </a:lnTo>
                <a:lnTo>
                  <a:pt x="254999" y="12890"/>
                </a:lnTo>
                <a:lnTo>
                  <a:pt x="255126" y="3927"/>
                </a:lnTo>
                <a:close/>
                <a:moveTo>
                  <a:pt x="260415" y="4466"/>
                </a:moveTo>
                <a:lnTo>
                  <a:pt x="268332" y="5257"/>
                </a:lnTo>
                <a:lnTo>
                  <a:pt x="267794" y="13428"/>
                </a:lnTo>
                <a:lnTo>
                  <a:pt x="260130" y="13080"/>
                </a:lnTo>
                <a:lnTo>
                  <a:pt x="260415" y="4466"/>
                </a:lnTo>
                <a:close/>
                <a:moveTo>
                  <a:pt x="135069" y="9564"/>
                </a:moveTo>
                <a:lnTo>
                  <a:pt x="138299" y="10926"/>
                </a:lnTo>
                <a:cubicBezTo>
                  <a:pt x="138109" y="11401"/>
                  <a:pt x="137634" y="12510"/>
                  <a:pt x="137000" y="13998"/>
                </a:cubicBezTo>
                <a:lnTo>
                  <a:pt x="133707" y="12605"/>
                </a:lnTo>
                <a:lnTo>
                  <a:pt x="135069" y="9564"/>
                </a:lnTo>
                <a:close/>
                <a:moveTo>
                  <a:pt x="5700" y="9184"/>
                </a:moveTo>
                <a:lnTo>
                  <a:pt x="7284" y="12763"/>
                </a:lnTo>
                <a:lnTo>
                  <a:pt x="4655" y="14125"/>
                </a:lnTo>
                <a:lnTo>
                  <a:pt x="2692" y="11053"/>
                </a:lnTo>
                <a:lnTo>
                  <a:pt x="5700" y="9184"/>
                </a:lnTo>
                <a:close/>
                <a:moveTo>
                  <a:pt x="175320" y="5194"/>
                </a:moveTo>
                <a:lnTo>
                  <a:pt x="187576" y="6112"/>
                </a:lnTo>
                <a:lnTo>
                  <a:pt x="186753" y="14885"/>
                </a:lnTo>
                <a:lnTo>
                  <a:pt x="182762" y="14505"/>
                </a:lnTo>
                <a:lnTo>
                  <a:pt x="174053" y="9406"/>
                </a:lnTo>
                <a:lnTo>
                  <a:pt x="175320" y="5194"/>
                </a:lnTo>
                <a:close/>
                <a:moveTo>
                  <a:pt x="48644" y="9374"/>
                </a:moveTo>
                <a:lnTo>
                  <a:pt x="50132" y="13016"/>
                </a:lnTo>
                <a:lnTo>
                  <a:pt x="43545" y="15518"/>
                </a:lnTo>
                <a:lnTo>
                  <a:pt x="41867" y="11908"/>
                </a:lnTo>
                <a:lnTo>
                  <a:pt x="48644" y="9374"/>
                </a:lnTo>
                <a:close/>
                <a:moveTo>
                  <a:pt x="66948" y="7474"/>
                </a:moveTo>
                <a:lnTo>
                  <a:pt x="70875" y="12573"/>
                </a:lnTo>
                <a:lnTo>
                  <a:pt x="64858" y="15740"/>
                </a:lnTo>
                <a:lnTo>
                  <a:pt x="61913" y="9058"/>
                </a:lnTo>
                <a:lnTo>
                  <a:pt x="66948" y="7474"/>
                </a:lnTo>
                <a:close/>
                <a:moveTo>
                  <a:pt x="187703" y="9406"/>
                </a:moveTo>
                <a:lnTo>
                  <a:pt x="192295" y="9881"/>
                </a:lnTo>
                <a:lnTo>
                  <a:pt x="192136" y="12700"/>
                </a:lnTo>
                <a:cubicBezTo>
                  <a:pt x="192136" y="12826"/>
                  <a:pt x="192231" y="12921"/>
                  <a:pt x="192358" y="12921"/>
                </a:cubicBezTo>
                <a:cubicBezTo>
                  <a:pt x="192485" y="12921"/>
                  <a:pt x="192580" y="12826"/>
                  <a:pt x="192580" y="12731"/>
                </a:cubicBezTo>
                <a:lnTo>
                  <a:pt x="192738" y="9944"/>
                </a:lnTo>
                <a:lnTo>
                  <a:pt x="196507" y="10356"/>
                </a:lnTo>
                <a:lnTo>
                  <a:pt x="196063" y="15740"/>
                </a:lnTo>
                <a:lnTo>
                  <a:pt x="187196" y="14948"/>
                </a:lnTo>
                <a:lnTo>
                  <a:pt x="187703" y="9406"/>
                </a:lnTo>
                <a:close/>
                <a:moveTo>
                  <a:pt x="197077" y="8899"/>
                </a:moveTo>
                <a:lnTo>
                  <a:pt x="203252" y="9374"/>
                </a:lnTo>
                <a:lnTo>
                  <a:pt x="202587" y="16342"/>
                </a:lnTo>
                <a:lnTo>
                  <a:pt x="196538" y="15803"/>
                </a:lnTo>
                <a:lnTo>
                  <a:pt x="197077" y="8899"/>
                </a:lnTo>
                <a:close/>
                <a:moveTo>
                  <a:pt x="183649" y="15075"/>
                </a:moveTo>
                <a:lnTo>
                  <a:pt x="186689" y="15360"/>
                </a:lnTo>
                <a:lnTo>
                  <a:pt x="186563" y="16785"/>
                </a:lnTo>
                <a:lnTo>
                  <a:pt x="183649" y="15075"/>
                </a:lnTo>
                <a:close/>
                <a:moveTo>
                  <a:pt x="204361" y="7569"/>
                </a:moveTo>
                <a:lnTo>
                  <a:pt x="208319" y="7759"/>
                </a:lnTo>
                <a:lnTo>
                  <a:pt x="208161" y="16817"/>
                </a:lnTo>
                <a:lnTo>
                  <a:pt x="203505" y="16405"/>
                </a:lnTo>
                <a:lnTo>
                  <a:pt x="204361" y="7569"/>
                </a:lnTo>
                <a:close/>
                <a:moveTo>
                  <a:pt x="56529" y="11053"/>
                </a:moveTo>
                <a:lnTo>
                  <a:pt x="57923" y="14378"/>
                </a:lnTo>
                <a:lnTo>
                  <a:pt x="52191" y="16848"/>
                </a:lnTo>
                <a:lnTo>
                  <a:pt x="50734" y="13270"/>
                </a:lnTo>
                <a:lnTo>
                  <a:pt x="56529" y="11053"/>
                </a:lnTo>
                <a:close/>
                <a:moveTo>
                  <a:pt x="77083" y="9818"/>
                </a:moveTo>
                <a:lnTo>
                  <a:pt x="79996" y="14410"/>
                </a:lnTo>
                <a:lnTo>
                  <a:pt x="74676" y="16848"/>
                </a:lnTo>
                <a:lnTo>
                  <a:pt x="71540" y="12731"/>
                </a:lnTo>
                <a:lnTo>
                  <a:pt x="77083" y="9818"/>
                </a:lnTo>
                <a:close/>
                <a:moveTo>
                  <a:pt x="15265" y="6302"/>
                </a:moveTo>
                <a:lnTo>
                  <a:pt x="19033" y="13776"/>
                </a:lnTo>
                <a:lnTo>
                  <a:pt x="9722" y="17038"/>
                </a:lnTo>
                <a:lnTo>
                  <a:pt x="6144" y="8994"/>
                </a:lnTo>
                <a:lnTo>
                  <a:pt x="15265" y="6302"/>
                </a:lnTo>
                <a:close/>
                <a:moveTo>
                  <a:pt x="125251" y="5416"/>
                </a:moveTo>
                <a:lnTo>
                  <a:pt x="134657" y="9406"/>
                </a:lnTo>
                <a:lnTo>
                  <a:pt x="133200" y="12636"/>
                </a:lnTo>
                <a:lnTo>
                  <a:pt x="131110" y="17228"/>
                </a:lnTo>
                <a:lnTo>
                  <a:pt x="121704" y="13238"/>
                </a:lnTo>
                <a:cubicBezTo>
                  <a:pt x="122908" y="10578"/>
                  <a:pt x="124111" y="7918"/>
                  <a:pt x="125251" y="5416"/>
                </a:cubicBezTo>
                <a:close/>
                <a:moveTo>
                  <a:pt x="61058" y="9343"/>
                </a:moveTo>
                <a:lnTo>
                  <a:pt x="64035" y="16151"/>
                </a:lnTo>
                <a:lnTo>
                  <a:pt x="61406" y="17545"/>
                </a:lnTo>
                <a:lnTo>
                  <a:pt x="58271" y="10388"/>
                </a:lnTo>
                <a:lnTo>
                  <a:pt x="61058" y="9343"/>
                </a:lnTo>
                <a:close/>
                <a:moveTo>
                  <a:pt x="246069" y="12953"/>
                </a:moveTo>
                <a:lnTo>
                  <a:pt x="259876" y="13555"/>
                </a:lnTo>
                <a:lnTo>
                  <a:pt x="267984" y="13903"/>
                </a:lnTo>
                <a:lnTo>
                  <a:pt x="283502" y="15075"/>
                </a:lnTo>
                <a:cubicBezTo>
                  <a:pt x="283502" y="15106"/>
                  <a:pt x="283502" y="15106"/>
                  <a:pt x="283502" y="15138"/>
                </a:cubicBezTo>
                <a:lnTo>
                  <a:pt x="283502" y="17608"/>
                </a:lnTo>
                <a:lnTo>
                  <a:pt x="269187" y="17133"/>
                </a:lnTo>
                <a:cubicBezTo>
                  <a:pt x="269155" y="17070"/>
                  <a:pt x="269060" y="17007"/>
                  <a:pt x="268997" y="17007"/>
                </a:cubicBezTo>
                <a:cubicBezTo>
                  <a:pt x="268902" y="17007"/>
                  <a:pt x="268839" y="17070"/>
                  <a:pt x="268807" y="17133"/>
                </a:cubicBezTo>
                <a:lnTo>
                  <a:pt x="246037" y="16373"/>
                </a:lnTo>
                <a:cubicBezTo>
                  <a:pt x="246069" y="15265"/>
                  <a:pt x="246069" y="14125"/>
                  <a:pt x="246069" y="12953"/>
                </a:cubicBezTo>
                <a:close/>
                <a:moveTo>
                  <a:pt x="39206" y="7221"/>
                </a:moveTo>
                <a:lnTo>
                  <a:pt x="43102" y="15708"/>
                </a:lnTo>
                <a:lnTo>
                  <a:pt x="37876" y="17672"/>
                </a:lnTo>
                <a:lnTo>
                  <a:pt x="34298" y="8931"/>
                </a:lnTo>
                <a:lnTo>
                  <a:pt x="39206" y="7221"/>
                </a:lnTo>
                <a:close/>
                <a:moveTo>
                  <a:pt x="7506" y="13206"/>
                </a:moveTo>
                <a:lnTo>
                  <a:pt x="9279" y="17197"/>
                </a:lnTo>
                <a:lnTo>
                  <a:pt x="7094" y="17957"/>
                </a:lnTo>
                <a:lnTo>
                  <a:pt x="4909" y="14536"/>
                </a:lnTo>
                <a:lnTo>
                  <a:pt x="7506" y="13206"/>
                </a:lnTo>
                <a:close/>
                <a:moveTo>
                  <a:pt x="71160" y="12953"/>
                </a:moveTo>
                <a:lnTo>
                  <a:pt x="72776" y="15043"/>
                </a:lnTo>
                <a:lnTo>
                  <a:pt x="65872" y="17988"/>
                </a:lnTo>
                <a:lnTo>
                  <a:pt x="65048" y="16151"/>
                </a:lnTo>
                <a:lnTo>
                  <a:pt x="71160" y="12953"/>
                </a:lnTo>
                <a:close/>
                <a:moveTo>
                  <a:pt x="208984" y="4212"/>
                </a:moveTo>
                <a:cubicBezTo>
                  <a:pt x="212753" y="4434"/>
                  <a:pt x="218358" y="4814"/>
                  <a:pt x="223995" y="5194"/>
                </a:cubicBezTo>
                <a:lnTo>
                  <a:pt x="222127" y="18115"/>
                </a:lnTo>
                <a:lnTo>
                  <a:pt x="208604" y="16880"/>
                </a:lnTo>
                <a:lnTo>
                  <a:pt x="208794" y="7538"/>
                </a:lnTo>
                <a:lnTo>
                  <a:pt x="208984" y="4212"/>
                </a:lnTo>
                <a:close/>
                <a:moveTo>
                  <a:pt x="57859" y="10546"/>
                </a:moveTo>
                <a:lnTo>
                  <a:pt x="60995" y="17767"/>
                </a:lnTo>
                <a:lnTo>
                  <a:pt x="60013" y="18273"/>
                </a:lnTo>
                <a:lnTo>
                  <a:pt x="56973" y="10894"/>
                </a:lnTo>
                <a:lnTo>
                  <a:pt x="57859" y="10546"/>
                </a:lnTo>
                <a:close/>
                <a:moveTo>
                  <a:pt x="224914" y="5257"/>
                </a:moveTo>
                <a:lnTo>
                  <a:pt x="232293" y="5764"/>
                </a:lnTo>
                <a:lnTo>
                  <a:pt x="230329" y="18843"/>
                </a:lnTo>
                <a:lnTo>
                  <a:pt x="223045" y="18178"/>
                </a:lnTo>
                <a:lnTo>
                  <a:pt x="224914" y="5257"/>
                </a:lnTo>
                <a:close/>
                <a:moveTo>
                  <a:pt x="133549" y="13016"/>
                </a:moveTo>
                <a:lnTo>
                  <a:pt x="136842" y="14441"/>
                </a:lnTo>
                <a:cubicBezTo>
                  <a:pt x="136304" y="15708"/>
                  <a:pt x="135670" y="17260"/>
                  <a:pt x="135005" y="18907"/>
                </a:cubicBezTo>
                <a:lnTo>
                  <a:pt x="131522" y="17418"/>
                </a:lnTo>
                <a:lnTo>
                  <a:pt x="133549" y="13016"/>
                </a:lnTo>
                <a:close/>
                <a:moveTo>
                  <a:pt x="106091" y="7063"/>
                </a:moveTo>
                <a:lnTo>
                  <a:pt x="111982" y="9564"/>
                </a:lnTo>
                <a:lnTo>
                  <a:pt x="108973" y="19192"/>
                </a:lnTo>
                <a:lnTo>
                  <a:pt x="103938" y="17862"/>
                </a:lnTo>
                <a:cubicBezTo>
                  <a:pt x="103938" y="17545"/>
                  <a:pt x="103906" y="16912"/>
                  <a:pt x="103875" y="16183"/>
                </a:cubicBezTo>
                <a:cubicBezTo>
                  <a:pt x="103811" y="14695"/>
                  <a:pt x="103685" y="11940"/>
                  <a:pt x="103906" y="11591"/>
                </a:cubicBezTo>
                <a:cubicBezTo>
                  <a:pt x="104223" y="11053"/>
                  <a:pt x="105711" y="7886"/>
                  <a:pt x="106091" y="7063"/>
                </a:cubicBezTo>
                <a:close/>
                <a:moveTo>
                  <a:pt x="87090" y="14821"/>
                </a:moveTo>
                <a:lnTo>
                  <a:pt x="88262" y="16848"/>
                </a:lnTo>
                <a:lnTo>
                  <a:pt x="83733" y="19413"/>
                </a:lnTo>
                <a:lnTo>
                  <a:pt x="82466" y="17418"/>
                </a:lnTo>
                <a:lnTo>
                  <a:pt x="87090" y="14821"/>
                </a:lnTo>
                <a:close/>
                <a:moveTo>
                  <a:pt x="4497" y="14726"/>
                </a:moveTo>
                <a:lnTo>
                  <a:pt x="6619" y="18115"/>
                </a:lnTo>
                <a:lnTo>
                  <a:pt x="2534" y="19540"/>
                </a:lnTo>
                <a:lnTo>
                  <a:pt x="887" y="16627"/>
                </a:lnTo>
                <a:lnTo>
                  <a:pt x="4497" y="14726"/>
                </a:lnTo>
                <a:close/>
                <a:moveTo>
                  <a:pt x="80281" y="14790"/>
                </a:moveTo>
                <a:lnTo>
                  <a:pt x="81833" y="17260"/>
                </a:lnTo>
                <a:lnTo>
                  <a:pt x="76259" y="19888"/>
                </a:lnTo>
                <a:lnTo>
                  <a:pt x="74929" y="17228"/>
                </a:lnTo>
                <a:lnTo>
                  <a:pt x="80281" y="14790"/>
                </a:lnTo>
                <a:close/>
                <a:moveTo>
                  <a:pt x="232736" y="5796"/>
                </a:moveTo>
                <a:cubicBezTo>
                  <a:pt x="237708" y="6144"/>
                  <a:pt x="241888" y="6429"/>
                  <a:pt x="243820" y="6587"/>
                </a:cubicBezTo>
                <a:cubicBezTo>
                  <a:pt x="243820" y="11021"/>
                  <a:pt x="243789" y="15930"/>
                  <a:pt x="243662" y="20078"/>
                </a:cubicBezTo>
                <a:lnTo>
                  <a:pt x="237993" y="19572"/>
                </a:lnTo>
                <a:cubicBezTo>
                  <a:pt x="237961" y="19540"/>
                  <a:pt x="237930" y="19508"/>
                  <a:pt x="237866" y="19508"/>
                </a:cubicBezTo>
                <a:cubicBezTo>
                  <a:pt x="237835" y="19508"/>
                  <a:pt x="237771" y="19508"/>
                  <a:pt x="237740" y="19540"/>
                </a:cubicBezTo>
                <a:lnTo>
                  <a:pt x="230804" y="18907"/>
                </a:lnTo>
                <a:lnTo>
                  <a:pt x="232736" y="5796"/>
                </a:lnTo>
                <a:close/>
                <a:moveTo>
                  <a:pt x="73061" y="15423"/>
                </a:moveTo>
                <a:lnTo>
                  <a:pt x="74264" y="17007"/>
                </a:lnTo>
                <a:lnTo>
                  <a:pt x="66790" y="20110"/>
                </a:lnTo>
                <a:lnTo>
                  <a:pt x="66062" y="18432"/>
                </a:lnTo>
                <a:lnTo>
                  <a:pt x="73061" y="15423"/>
                </a:lnTo>
                <a:close/>
                <a:moveTo>
                  <a:pt x="127468" y="475"/>
                </a:moveTo>
                <a:lnTo>
                  <a:pt x="149225" y="7791"/>
                </a:lnTo>
                <a:lnTo>
                  <a:pt x="151442" y="20205"/>
                </a:lnTo>
                <a:lnTo>
                  <a:pt x="137444" y="14220"/>
                </a:lnTo>
                <a:cubicBezTo>
                  <a:pt x="138267" y="12225"/>
                  <a:pt x="138806" y="10958"/>
                  <a:pt x="138837" y="10926"/>
                </a:cubicBezTo>
                <a:cubicBezTo>
                  <a:pt x="138869" y="10799"/>
                  <a:pt x="138806" y="10673"/>
                  <a:pt x="138711" y="10609"/>
                </a:cubicBezTo>
                <a:lnTo>
                  <a:pt x="125410" y="5004"/>
                </a:lnTo>
                <a:cubicBezTo>
                  <a:pt x="126138" y="3421"/>
                  <a:pt x="126835" y="1900"/>
                  <a:pt x="127468" y="475"/>
                </a:cubicBezTo>
                <a:close/>
                <a:moveTo>
                  <a:pt x="6904" y="18527"/>
                </a:moveTo>
                <a:lnTo>
                  <a:pt x="8234" y="20617"/>
                </a:lnTo>
                <a:cubicBezTo>
                  <a:pt x="6746" y="20458"/>
                  <a:pt x="4497" y="20205"/>
                  <a:pt x="2629" y="19983"/>
                </a:cubicBezTo>
                <a:lnTo>
                  <a:pt x="6904" y="18527"/>
                </a:lnTo>
                <a:close/>
                <a:moveTo>
                  <a:pt x="9501" y="17608"/>
                </a:moveTo>
                <a:lnTo>
                  <a:pt x="11084" y="21155"/>
                </a:lnTo>
                <a:lnTo>
                  <a:pt x="11084" y="21155"/>
                </a:lnTo>
                <a:lnTo>
                  <a:pt x="9722" y="20838"/>
                </a:lnTo>
                <a:cubicBezTo>
                  <a:pt x="9596" y="20807"/>
                  <a:pt x="9279" y="20743"/>
                  <a:pt x="8836" y="20680"/>
                </a:cubicBezTo>
                <a:lnTo>
                  <a:pt x="7347" y="18368"/>
                </a:lnTo>
                <a:lnTo>
                  <a:pt x="9501" y="17608"/>
                </a:lnTo>
                <a:close/>
                <a:moveTo>
                  <a:pt x="58081" y="14821"/>
                </a:moveTo>
                <a:lnTo>
                  <a:pt x="59601" y="18495"/>
                </a:lnTo>
                <a:lnTo>
                  <a:pt x="54059" y="21409"/>
                </a:lnTo>
                <a:lnTo>
                  <a:pt x="52349" y="17260"/>
                </a:lnTo>
                <a:lnTo>
                  <a:pt x="58081" y="14821"/>
                </a:lnTo>
                <a:close/>
                <a:moveTo>
                  <a:pt x="88515" y="17228"/>
                </a:moveTo>
                <a:lnTo>
                  <a:pt x="89465" y="18875"/>
                </a:lnTo>
                <a:lnTo>
                  <a:pt x="85000" y="21440"/>
                </a:lnTo>
                <a:lnTo>
                  <a:pt x="83955" y="19793"/>
                </a:lnTo>
                <a:lnTo>
                  <a:pt x="88515" y="17228"/>
                </a:lnTo>
                <a:close/>
                <a:moveTo>
                  <a:pt x="74486" y="17418"/>
                </a:moveTo>
                <a:lnTo>
                  <a:pt x="74992" y="18400"/>
                </a:lnTo>
                <a:lnTo>
                  <a:pt x="67455" y="21567"/>
                </a:lnTo>
                <a:lnTo>
                  <a:pt x="66980" y="20553"/>
                </a:lnTo>
                <a:lnTo>
                  <a:pt x="74486" y="17418"/>
                </a:lnTo>
                <a:close/>
                <a:moveTo>
                  <a:pt x="64225" y="16595"/>
                </a:moveTo>
                <a:lnTo>
                  <a:pt x="65935" y="20458"/>
                </a:lnTo>
                <a:lnTo>
                  <a:pt x="63212" y="21662"/>
                </a:lnTo>
                <a:lnTo>
                  <a:pt x="61596" y="17957"/>
                </a:lnTo>
                <a:lnTo>
                  <a:pt x="64225" y="16595"/>
                </a:lnTo>
                <a:close/>
                <a:moveTo>
                  <a:pt x="187164" y="15391"/>
                </a:moveTo>
                <a:lnTo>
                  <a:pt x="196032" y="16183"/>
                </a:lnTo>
                <a:lnTo>
                  <a:pt x="195588" y="22105"/>
                </a:lnTo>
                <a:lnTo>
                  <a:pt x="187006" y="17038"/>
                </a:lnTo>
                <a:lnTo>
                  <a:pt x="187164" y="15391"/>
                </a:lnTo>
                <a:close/>
                <a:moveTo>
                  <a:pt x="61185" y="18178"/>
                </a:moveTo>
                <a:lnTo>
                  <a:pt x="62768" y="21820"/>
                </a:lnTo>
                <a:lnTo>
                  <a:pt x="61660" y="22327"/>
                </a:lnTo>
                <a:lnTo>
                  <a:pt x="60203" y="18717"/>
                </a:lnTo>
                <a:lnTo>
                  <a:pt x="61185" y="18178"/>
                </a:lnTo>
                <a:close/>
                <a:moveTo>
                  <a:pt x="246005" y="16848"/>
                </a:moveTo>
                <a:lnTo>
                  <a:pt x="268744" y="17577"/>
                </a:lnTo>
                <a:lnTo>
                  <a:pt x="268649" y="22644"/>
                </a:lnTo>
                <a:lnTo>
                  <a:pt x="245942" y="20268"/>
                </a:lnTo>
                <a:cubicBezTo>
                  <a:pt x="245974" y="19192"/>
                  <a:pt x="246005" y="18020"/>
                  <a:pt x="246005" y="16848"/>
                </a:cubicBezTo>
                <a:close/>
                <a:moveTo>
                  <a:pt x="19223" y="14220"/>
                </a:moveTo>
                <a:cubicBezTo>
                  <a:pt x="19350" y="15170"/>
                  <a:pt x="19888" y="18685"/>
                  <a:pt x="20585" y="23277"/>
                </a:cubicBezTo>
                <a:lnTo>
                  <a:pt x="11591" y="21282"/>
                </a:lnTo>
                <a:lnTo>
                  <a:pt x="9912" y="17450"/>
                </a:lnTo>
                <a:lnTo>
                  <a:pt x="19223" y="14220"/>
                </a:lnTo>
                <a:close/>
                <a:moveTo>
                  <a:pt x="89687" y="19287"/>
                </a:moveTo>
                <a:lnTo>
                  <a:pt x="90732" y="21060"/>
                </a:lnTo>
                <a:lnTo>
                  <a:pt x="86267" y="23435"/>
                </a:lnTo>
                <a:lnTo>
                  <a:pt x="85253" y="21820"/>
                </a:lnTo>
                <a:lnTo>
                  <a:pt x="89687" y="19287"/>
                </a:lnTo>
                <a:close/>
                <a:moveTo>
                  <a:pt x="269219" y="17577"/>
                </a:moveTo>
                <a:lnTo>
                  <a:pt x="277168" y="17830"/>
                </a:lnTo>
                <a:lnTo>
                  <a:pt x="277009" y="23530"/>
                </a:lnTo>
                <a:lnTo>
                  <a:pt x="269092" y="22707"/>
                </a:lnTo>
                <a:lnTo>
                  <a:pt x="269219" y="17577"/>
                </a:lnTo>
                <a:close/>
                <a:moveTo>
                  <a:pt x="75214" y="18780"/>
                </a:moveTo>
                <a:lnTo>
                  <a:pt x="75847" y="20078"/>
                </a:lnTo>
                <a:lnTo>
                  <a:pt x="68342" y="23625"/>
                </a:lnTo>
                <a:lnTo>
                  <a:pt x="67614" y="21947"/>
                </a:lnTo>
                <a:lnTo>
                  <a:pt x="75214" y="18780"/>
                </a:lnTo>
                <a:close/>
                <a:moveTo>
                  <a:pt x="22960" y="12890"/>
                </a:moveTo>
                <a:lnTo>
                  <a:pt x="24195" y="24069"/>
                </a:lnTo>
                <a:lnTo>
                  <a:pt x="22992" y="23815"/>
                </a:lnTo>
                <a:cubicBezTo>
                  <a:pt x="22105" y="18052"/>
                  <a:pt x="21472" y="13745"/>
                  <a:pt x="21440" y="13650"/>
                </a:cubicBezTo>
                <a:cubicBezTo>
                  <a:pt x="21440" y="13555"/>
                  <a:pt x="21408" y="13491"/>
                  <a:pt x="21408" y="13428"/>
                </a:cubicBezTo>
                <a:lnTo>
                  <a:pt x="22960" y="12890"/>
                </a:lnTo>
                <a:close/>
                <a:moveTo>
                  <a:pt x="112394" y="9754"/>
                </a:moveTo>
                <a:lnTo>
                  <a:pt x="120691" y="13270"/>
                </a:lnTo>
                <a:cubicBezTo>
                  <a:pt x="119044" y="16975"/>
                  <a:pt x="117334" y="20775"/>
                  <a:pt x="115845" y="24195"/>
                </a:cubicBezTo>
                <a:lnTo>
                  <a:pt x="109702" y="21472"/>
                </a:lnTo>
                <a:lnTo>
                  <a:pt x="109353" y="19477"/>
                </a:lnTo>
                <a:lnTo>
                  <a:pt x="112394" y="9754"/>
                </a:lnTo>
                <a:close/>
                <a:moveTo>
                  <a:pt x="277643" y="17862"/>
                </a:moveTo>
                <a:lnTo>
                  <a:pt x="283502" y="18052"/>
                </a:lnTo>
                <a:lnTo>
                  <a:pt x="283502" y="24195"/>
                </a:lnTo>
                <a:lnTo>
                  <a:pt x="277453" y="23562"/>
                </a:lnTo>
                <a:lnTo>
                  <a:pt x="277643" y="17862"/>
                </a:lnTo>
                <a:close/>
                <a:moveTo>
                  <a:pt x="50291" y="13428"/>
                </a:moveTo>
                <a:lnTo>
                  <a:pt x="53679" y="21630"/>
                </a:lnTo>
                <a:lnTo>
                  <a:pt x="47852" y="24670"/>
                </a:lnTo>
                <a:lnTo>
                  <a:pt x="43767" y="15930"/>
                </a:lnTo>
                <a:lnTo>
                  <a:pt x="50291" y="13428"/>
                </a:lnTo>
                <a:close/>
                <a:moveTo>
                  <a:pt x="59791" y="18938"/>
                </a:moveTo>
                <a:lnTo>
                  <a:pt x="61248" y="22517"/>
                </a:lnTo>
                <a:lnTo>
                  <a:pt x="55548" y="24987"/>
                </a:lnTo>
                <a:lnTo>
                  <a:pt x="54249" y="21852"/>
                </a:lnTo>
                <a:lnTo>
                  <a:pt x="59791" y="18938"/>
                </a:lnTo>
                <a:close/>
                <a:moveTo>
                  <a:pt x="82055" y="17672"/>
                </a:moveTo>
                <a:lnTo>
                  <a:pt x="85031" y="22359"/>
                </a:lnTo>
                <a:lnTo>
                  <a:pt x="78919" y="25145"/>
                </a:lnTo>
                <a:lnTo>
                  <a:pt x="76449" y="20300"/>
                </a:lnTo>
                <a:lnTo>
                  <a:pt x="82055" y="17672"/>
                </a:lnTo>
                <a:close/>
                <a:moveTo>
                  <a:pt x="66125" y="20870"/>
                </a:moveTo>
                <a:lnTo>
                  <a:pt x="67518" y="24037"/>
                </a:lnTo>
                <a:lnTo>
                  <a:pt x="64795" y="25304"/>
                </a:lnTo>
                <a:lnTo>
                  <a:pt x="63370" y="22042"/>
                </a:lnTo>
                <a:lnTo>
                  <a:pt x="66125" y="20870"/>
                </a:lnTo>
                <a:close/>
                <a:moveTo>
                  <a:pt x="150238" y="8203"/>
                </a:moveTo>
                <a:lnTo>
                  <a:pt x="177569" y="20680"/>
                </a:lnTo>
                <a:lnTo>
                  <a:pt x="176555" y="22390"/>
                </a:lnTo>
                <a:lnTo>
                  <a:pt x="175035" y="25335"/>
                </a:lnTo>
                <a:lnTo>
                  <a:pt x="161639" y="20047"/>
                </a:lnTo>
                <a:cubicBezTo>
                  <a:pt x="161609" y="20039"/>
                  <a:pt x="161579" y="20035"/>
                  <a:pt x="161551" y="20035"/>
                </a:cubicBezTo>
                <a:cubicBezTo>
                  <a:pt x="161458" y="20035"/>
                  <a:pt x="161378" y="20077"/>
                  <a:pt x="161354" y="20173"/>
                </a:cubicBezTo>
                <a:lnTo>
                  <a:pt x="159295" y="24385"/>
                </a:lnTo>
                <a:lnTo>
                  <a:pt x="152423" y="20680"/>
                </a:lnTo>
                <a:cubicBezTo>
                  <a:pt x="152455" y="20617"/>
                  <a:pt x="152455" y="20585"/>
                  <a:pt x="152423" y="20522"/>
                </a:cubicBezTo>
                <a:lnTo>
                  <a:pt x="150238" y="8203"/>
                </a:lnTo>
                <a:close/>
                <a:moveTo>
                  <a:pt x="196507" y="16247"/>
                </a:moveTo>
                <a:lnTo>
                  <a:pt x="202555" y="16785"/>
                </a:lnTo>
                <a:lnTo>
                  <a:pt x="201732" y="25716"/>
                </a:lnTo>
                <a:lnTo>
                  <a:pt x="196032" y="22359"/>
                </a:lnTo>
                <a:lnTo>
                  <a:pt x="196507" y="16247"/>
                </a:lnTo>
                <a:close/>
                <a:moveTo>
                  <a:pt x="29009" y="10768"/>
                </a:moveTo>
                <a:lnTo>
                  <a:pt x="32968" y="20553"/>
                </a:lnTo>
                <a:lnTo>
                  <a:pt x="32302" y="25874"/>
                </a:lnTo>
                <a:lnTo>
                  <a:pt x="24670" y="24195"/>
                </a:lnTo>
                <a:lnTo>
                  <a:pt x="23403" y="12731"/>
                </a:lnTo>
                <a:lnTo>
                  <a:pt x="29009" y="10768"/>
                </a:lnTo>
                <a:close/>
                <a:moveTo>
                  <a:pt x="83765" y="4624"/>
                </a:moveTo>
                <a:lnTo>
                  <a:pt x="94659" y="15455"/>
                </a:lnTo>
                <a:lnTo>
                  <a:pt x="96686" y="24544"/>
                </a:lnTo>
                <a:lnTo>
                  <a:pt x="94057" y="25874"/>
                </a:lnTo>
                <a:lnTo>
                  <a:pt x="92949" y="23974"/>
                </a:lnTo>
                <a:lnTo>
                  <a:pt x="89940" y="18843"/>
                </a:lnTo>
                <a:lnTo>
                  <a:pt x="88768" y="16817"/>
                </a:lnTo>
                <a:lnTo>
                  <a:pt x="87343" y="14410"/>
                </a:lnTo>
                <a:cubicBezTo>
                  <a:pt x="87301" y="14325"/>
                  <a:pt x="87231" y="14283"/>
                  <a:pt x="87160" y="14283"/>
                </a:cubicBezTo>
                <a:cubicBezTo>
                  <a:pt x="87125" y="14283"/>
                  <a:pt x="87090" y="14294"/>
                  <a:pt x="87058" y="14315"/>
                </a:cubicBezTo>
                <a:lnTo>
                  <a:pt x="82213" y="17070"/>
                </a:lnTo>
                <a:lnTo>
                  <a:pt x="77494" y="9564"/>
                </a:lnTo>
                <a:lnTo>
                  <a:pt x="83765" y="4624"/>
                </a:lnTo>
                <a:close/>
                <a:moveTo>
                  <a:pt x="76037" y="20458"/>
                </a:moveTo>
                <a:lnTo>
                  <a:pt x="77051" y="22454"/>
                </a:lnTo>
                <a:lnTo>
                  <a:pt x="69355" y="25906"/>
                </a:lnTo>
                <a:lnTo>
                  <a:pt x="68532" y="24037"/>
                </a:lnTo>
                <a:lnTo>
                  <a:pt x="76037" y="20458"/>
                </a:lnTo>
                <a:close/>
                <a:moveTo>
                  <a:pt x="178329" y="21219"/>
                </a:moveTo>
                <a:cubicBezTo>
                  <a:pt x="179754" y="22675"/>
                  <a:pt x="181495" y="24480"/>
                  <a:pt x="182921" y="26032"/>
                </a:cubicBezTo>
                <a:lnTo>
                  <a:pt x="177569" y="22485"/>
                </a:lnTo>
                <a:lnTo>
                  <a:pt x="178329" y="21219"/>
                </a:lnTo>
                <a:close/>
                <a:moveTo>
                  <a:pt x="62990" y="22232"/>
                </a:moveTo>
                <a:lnTo>
                  <a:pt x="64415" y="25494"/>
                </a:lnTo>
                <a:lnTo>
                  <a:pt x="63212" y="26064"/>
                </a:lnTo>
                <a:lnTo>
                  <a:pt x="61850" y="22739"/>
                </a:lnTo>
                <a:lnTo>
                  <a:pt x="62990" y="22232"/>
                </a:lnTo>
                <a:close/>
                <a:moveTo>
                  <a:pt x="90954" y="21472"/>
                </a:moveTo>
                <a:lnTo>
                  <a:pt x="92442" y="24005"/>
                </a:lnTo>
                <a:lnTo>
                  <a:pt x="88198" y="26507"/>
                </a:lnTo>
                <a:lnTo>
                  <a:pt x="86488" y="23815"/>
                </a:lnTo>
                <a:lnTo>
                  <a:pt x="90954" y="21472"/>
                </a:lnTo>
                <a:close/>
                <a:moveTo>
                  <a:pt x="203474" y="16880"/>
                </a:moveTo>
                <a:lnTo>
                  <a:pt x="208161" y="17292"/>
                </a:lnTo>
                <a:lnTo>
                  <a:pt x="207971" y="26824"/>
                </a:lnTo>
                <a:lnTo>
                  <a:pt x="202587" y="26096"/>
                </a:lnTo>
                <a:lnTo>
                  <a:pt x="203474" y="16880"/>
                </a:lnTo>
                <a:close/>
                <a:moveTo>
                  <a:pt x="85285" y="22739"/>
                </a:moveTo>
                <a:lnTo>
                  <a:pt x="86520" y="24670"/>
                </a:lnTo>
                <a:lnTo>
                  <a:pt x="80091" y="27457"/>
                </a:lnTo>
                <a:lnTo>
                  <a:pt x="79109" y="25557"/>
                </a:lnTo>
                <a:lnTo>
                  <a:pt x="85285" y="22739"/>
                </a:lnTo>
                <a:close/>
                <a:moveTo>
                  <a:pt x="43292" y="16088"/>
                </a:moveTo>
                <a:lnTo>
                  <a:pt x="47409" y="24892"/>
                </a:lnTo>
                <a:lnTo>
                  <a:pt x="41993" y="27742"/>
                </a:lnTo>
                <a:lnTo>
                  <a:pt x="38035" y="18083"/>
                </a:lnTo>
                <a:lnTo>
                  <a:pt x="43292" y="16088"/>
                </a:lnTo>
                <a:close/>
                <a:moveTo>
                  <a:pt x="208604" y="17355"/>
                </a:moveTo>
                <a:lnTo>
                  <a:pt x="215318" y="17957"/>
                </a:lnTo>
                <a:lnTo>
                  <a:pt x="214938" y="27806"/>
                </a:lnTo>
                <a:lnTo>
                  <a:pt x="208414" y="26887"/>
                </a:lnTo>
                <a:lnTo>
                  <a:pt x="208604" y="17355"/>
                </a:lnTo>
                <a:close/>
                <a:moveTo>
                  <a:pt x="33443" y="9216"/>
                </a:moveTo>
                <a:lnTo>
                  <a:pt x="41043" y="27837"/>
                </a:lnTo>
                <a:lnTo>
                  <a:pt x="41043" y="27837"/>
                </a:lnTo>
                <a:lnTo>
                  <a:pt x="32714" y="25969"/>
                </a:lnTo>
                <a:lnTo>
                  <a:pt x="33379" y="20553"/>
                </a:lnTo>
                <a:cubicBezTo>
                  <a:pt x="33411" y="20522"/>
                  <a:pt x="33411" y="20490"/>
                  <a:pt x="33379" y="20458"/>
                </a:cubicBezTo>
                <a:lnTo>
                  <a:pt x="29421" y="10641"/>
                </a:lnTo>
                <a:lnTo>
                  <a:pt x="33443" y="9216"/>
                </a:lnTo>
                <a:close/>
                <a:moveTo>
                  <a:pt x="92664" y="24417"/>
                </a:moveTo>
                <a:lnTo>
                  <a:pt x="93645" y="26096"/>
                </a:lnTo>
                <a:lnTo>
                  <a:pt x="89307" y="28249"/>
                </a:lnTo>
                <a:lnTo>
                  <a:pt x="88452" y="26887"/>
                </a:lnTo>
                <a:lnTo>
                  <a:pt x="92664" y="24417"/>
                </a:lnTo>
                <a:close/>
                <a:moveTo>
                  <a:pt x="269092" y="23150"/>
                </a:moveTo>
                <a:lnTo>
                  <a:pt x="276978" y="23974"/>
                </a:lnTo>
                <a:lnTo>
                  <a:pt x="276851" y="28281"/>
                </a:lnTo>
                <a:lnTo>
                  <a:pt x="268997" y="28344"/>
                </a:lnTo>
                <a:lnTo>
                  <a:pt x="269092" y="23150"/>
                </a:lnTo>
                <a:close/>
                <a:moveTo>
                  <a:pt x="262885" y="22517"/>
                </a:moveTo>
                <a:lnTo>
                  <a:pt x="268649" y="23119"/>
                </a:lnTo>
                <a:lnTo>
                  <a:pt x="268522" y="28344"/>
                </a:lnTo>
                <a:lnTo>
                  <a:pt x="262885" y="28439"/>
                </a:lnTo>
                <a:lnTo>
                  <a:pt x="262885" y="22517"/>
                </a:lnTo>
                <a:close/>
                <a:moveTo>
                  <a:pt x="256805" y="21884"/>
                </a:moveTo>
                <a:lnTo>
                  <a:pt x="262410" y="22454"/>
                </a:lnTo>
                <a:lnTo>
                  <a:pt x="262410" y="28439"/>
                </a:lnTo>
                <a:lnTo>
                  <a:pt x="256678" y="28502"/>
                </a:lnTo>
                <a:lnTo>
                  <a:pt x="256678" y="28502"/>
                </a:lnTo>
                <a:lnTo>
                  <a:pt x="256805" y="21884"/>
                </a:lnTo>
                <a:close/>
                <a:moveTo>
                  <a:pt x="251009" y="21282"/>
                </a:moveTo>
                <a:lnTo>
                  <a:pt x="256361" y="21852"/>
                </a:lnTo>
                <a:lnTo>
                  <a:pt x="256203" y="28502"/>
                </a:lnTo>
                <a:lnTo>
                  <a:pt x="250724" y="28566"/>
                </a:lnTo>
                <a:cubicBezTo>
                  <a:pt x="250724" y="28534"/>
                  <a:pt x="250724" y="28534"/>
                  <a:pt x="250724" y="28534"/>
                </a:cubicBezTo>
                <a:lnTo>
                  <a:pt x="251009" y="21282"/>
                </a:lnTo>
                <a:close/>
                <a:moveTo>
                  <a:pt x="215761" y="17988"/>
                </a:moveTo>
                <a:lnTo>
                  <a:pt x="222064" y="18558"/>
                </a:lnTo>
                <a:lnTo>
                  <a:pt x="220575" y="28597"/>
                </a:lnTo>
                <a:lnTo>
                  <a:pt x="215413" y="27869"/>
                </a:lnTo>
                <a:lnTo>
                  <a:pt x="215761" y="17988"/>
                </a:lnTo>
                <a:close/>
                <a:moveTo>
                  <a:pt x="245942" y="20743"/>
                </a:moveTo>
                <a:lnTo>
                  <a:pt x="250597" y="21250"/>
                </a:lnTo>
                <a:lnTo>
                  <a:pt x="250281" y="28502"/>
                </a:lnTo>
                <a:cubicBezTo>
                  <a:pt x="250281" y="28534"/>
                  <a:pt x="250281" y="28534"/>
                  <a:pt x="250281" y="28566"/>
                </a:cubicBezTo>
                <a:lnTo>
                  <a:pt x="245467" y="28629"/>
                </a:lnTo>
                <a:cubicBezTo>
                  <a:pt x="245499" y="28376"/>
                  <a:pt x="245530" y="28154"/>
                  <a:pt x="245562" y="27932"/>
                </a:cubicBezTo>
                <a:cubicBezTo>
                  <a:pt x="245720" y="26222"/>
                  <a:pt x="245847" y="23689"/>
                  <a:pt x="245942" y="20743"/>
                </a:cubicBezTo>
                <a:close/>
                <a:moveTo>
                  <a:pt x="238056" y="20015"/>
                </a:moveTo>
                <a:lnTo>
                  <a:pt x="243630" y="20553"/>
                </a:lnTo>
                <a:cubicBezTo>
                  <a:pt x="243567" y="23499"/>
                  <a:pt x="243440" y="26032"/>
                  <a:pt x="243282" y="27711"/>
                </a:cubicBezTo>
                <a:cubicBezTo>
                  <a:pt x="243250" y="27996"/>
                  <a:pt x="243218" y="28312"/>
                  <a:pt x="243187" y="28661"/>
                </a:cubicBezTo>
                <a:lnTo>
                  <a:pt x="237550" y="28724"/>
                </a:lnTo>
                <a:lnTo>
                  <a:pt x="238056" y="20015"/>
                </a:lnTo>
                <a:close/>
                <a:moveTo>
                  <a:pt x="1583" y="20807"/>
                </a:moveTo>
                <a:lnTo>
                  <a:pt x="1583" y="20807"/>
                </a:lnTo>
                <a:cubicBezTo>
                  <a:pt x="5067" y="21187"/>
                  <a:pt x="9057" y="21630"/>
                  <a:pt x="9469" y="21725"/>
                </a:cubicBezTo>
                <a:lnTo>
                  <a:pt x="11401" y="22169"/>
                </a:lnTo>
                <a:lnTo>
                  <a:pt x="12383" y="27679"/>
                </a:lnTo>
                <a:lnTo>
                  <a:pt x="6556" y="28787"/>
                </a:lnTo>
                <a:cubicBezTo>
                  <a:pt x="6302" y="28122"/>
                  <a:pt x="6017" y="27521"/>
                  <a:pt x="5764" y="26982"/>
                </a:cubicBezTo>
                <a:cubicBezTo>
                  <a:pt x="5035" y="25462"/>
                  <a:pt x="3515" y="23309"/>
                  <a:pt x="1583" y="20807"/>
                </a:cubicBezTo>
                <a:close/>
                <a:moveTo>
                  <a:pt x="230709" y="19350"/>
                </a:moveTo>
                <a:lnTo>
                  <a:pt x="237613" y="19983"/>
                </a:lnTo>
                <a:lnTo>
                  <a:pt x="237106" y="28724"/>
                </a:lnTo>
                <a:lnTo>
                  <a:pt x="228017" y="28819"/>
                </a:lnTo>
                <a:lnTo>
                  <a:pt x="230709" y="19350"/>
                </a:lnTo>
                <a:close/>
                <a:moveTo>
                  <a:pt x="77273" y="22929"/>
                </a:moveTo>
                <a:lnTo>
                  <a:pt x="78476" y="25367"/>
                </a:lnTo>
                <a:lnTo>
                  <a:pt x="70654" y="28882"/>
                </a:lnTo>
                <a:lnTo>
                  <a:pt x="69514" y="26317"/>
                </a:lnTo>
                <a:lnTo>
                  <a:pt x="77273" y="22929"/>
                </a:lnTo>
                <a:close/>
                <a:moveTo>
                  <a:pt x="222950" y="18653"/>
                </a:moveTo>
                <a:lnTo>
                  <a:pt x="230234" y="19318"/>
                </a:lnTo>
                <a:lnTo>
                  <a:pt x="227542" y="28819"/>
                </a:lnTo>
                <a:lnTo>
                  <a:pt x="221462" y="28882"/>
                </a:lnTo>
                <a:lnTo>
                  <a:pt x="222950" y="18653"/>
                </a:lnTo>
                <a:close/>
                <a:moveTo>
                  <a:pt x="61406" y="22929"/>
                </a:moveTo>
                <a:lnTo>
                  <a:pt x="62768" y="26254"/>
                </a:lnTo>
                <a:lnTo>
                  <a:pt x="57131" y="28914"/>
                </a:lnTo>
                <a:lnTo>
                  <a:pt x="55674" y="25399"/>
                </a:lnTo>
                <a:lnTo>
                  <a:pt x="61406" y="22929"/>
                </a:lnTo>
                <a:close/>
                <a:moveTo>
                  <a:pt x="23151" y="24804"/>
                </a:moveTo>
                <a:lnTo>
                  <a:pt x="27774" y="25811"/>
                </a:lnTo>
                <a:lnTo>
                  <a:pt x="28154" y="28977"/>
                </a:lnTo>
                <a:lnTo>
                  <a:pt x="23752" y="28787"/>
                </a:lnTo>
                <a:cubicBezTo>
                  <a:pt x="23531" y="27397"/>
                  <a:pt x="23341" y="26100"/>
                  <a:pt x="23151" y="24804"/>
                </a:cubicBezTo>
                <a:close/>
                <a:moveTo>
                  <a:pt x="137285" y="14600"/>
                </a:moveTo>
                <a:lnTo>
                  <a:pt x="151473" y="20712"/>
                </a:lnTo>
                <a:lnTo>
                  <a:pt x="148623" y="28977"/>
                </a:lnTo>
                <a:lnTo>
                  <a:pt x="134024" y="22517"/>
                </a:lnTo>
                <a:cubicBezTo>
                  <a:pt x="135227" y="19572"/>
                  <a:pt x="136399" y="16753"/>
                  <a:pt x="137285" y="14600"/>
                </a:cubicBezTo>
                <a:close/>
                <a:moveTo>
                  <a:pt x="86742" y="25082"/>
                </a:moveTo>
                <a:lnTo>
                  <a:pt x="87407" y="26127"/>
                </a:lnTo>
                <a:lnTo>
                  <a:pt x="80915" y="29136"/>
                </a:lnTo>
                <a:lnTo>
                  <a:pt x="80281" y="27869"/>
                </a:lnTo>
                <a:lnTo>
                  <a:pt x="86742" y="25082"/>
                </a:lnTo>
                <a:close/>
                <a:moveTo>
                  <a:pt x="11908" y="22295"/>
                </a:moveTo>
                <a:lnTo>
                  <a:pt x="17481" y="23530"/>
                </a:lnTo>
                <a:lnTo>
                  <a:pt x="18241" y="28281"/>
                </a:lnTo>
                <a:lnTo>
                  <a:pt x="13111" y="29167"/>
                </a:lnTo>
                <a:lnTo>
                  <a:pt x="12889" y="27837"/>
                </a:lnTo>
                <a:lnTo>
                  <a:pt x="11908" y="22295"/>
                </a:lnTo>
                <a:close/>
                <a:moveTo>
                  <a:pt x="53806" y="22042"/>
                </a:moveTo>
                <a:lnTo>
                  <a:pt x="55738" y="26697"/>
                </a:lnTo>
                <a:lnTo>
                  <a:pt x="49974" y="29326"/>
                </a:lnTo>
                <a:lnTo>
                  <a:pt x="48010" y="25082"/>
                </a:lnTo>
                <a:lnTo>
                  <a:pt x="53806" y="22042"/>
                </a:lnTo>
                <a:close/>
                <a:moveTo>
                  <a:pt x="47599" y="25304"/>
                </a:moveTo>
                <a:lnTo>
                  <a:pt x="48517" y="27236"/>
                </a:lnTo>
                <a:lnTo>
                  <a:pt x="42785" y="29642"/>
                </a:lnTo>
                <a:lnTo>
                  <a:pt x="42215" y="28281"/>
                </a:lnTo>
                <a:lnTo>
                  <a:pt x="42152" y="28154"/>
                </a:lnTo>
                <a:lnTo>
                  <a:pt x="47599" y="25304"/>
                </a:lnTo>
                <a:close/>
                <a:moveTo>
                  <a:pt x="67709" y="24417"/>
                </a:moveTo>
                <a:lnTo>
                  <a:pt x="69514" y="28534"/>
                </a:lnTo>
                <a:lnTo>
                  <a:pt x="66727" y="29674"/>
                </a:lnTo>
                <a:lnTo>
                  <a:pt x="64985" y="25716"/>
                </a:lnTo>
                <a:lnTo>
                  <a:pt x="67709" y="24417"/>
                </a:lnTo>
                <a:close/>
                <a:moveTo>
                  <a:pt x="96527" y="25209"/>
                </a:moveTo>
                <a:lnTo>
                  <a:pt x="94532" y="30117"/>
                </a:lnTo>
                <a:lnTo>
                  <a:pt x="92790" y="27046"/>
                </a:lnTo>
                <a:lnTo>
                  <a:pt x="96527" y="25209"/>
                </a:lnTo>
                <a:close/>
                <a:moveTo>
                  <a:pt x="64573" y="25906"/>
                </a:moveTo>
                <a:lnTo>
                  <a:pt x="66283" y="29864"/>
                </a:lnTo>
                <a:lnTo>
                  <a:pt x="64985" y="30434"/>
                </a:lnTo>
                <a:lnTo>
                  <a:pt x="63370" y="26476"/>
                </a:lnTo>
                <a:lnTo>
                  <a:pt x="64573" y="25906"/>
                </a:lnTo>
                <a:close/>
                <a:moveTo>
                  <a:pt x="177125" y="23309"/>
                </a:moveTo>
                <a:lnTo>
                  <a:pt x="183364" y="27426"/>
                </a:lnTo>
                <a:lnTo>
                  <a:pt x="181717" y="30593"/>
                </a:lnTo>
                <a:lnTo>
                  <a:pt x="175257" y="27014"/>
                </a:lnTo>
                <a:lnTo>
                  <a:pt x="177125" y="23309"/>
                </a:lnTo>
                <a:close/>
                <a:moveTo>
                  <a:pt x="121546" y="13650"/>
                </a:moveTo>
                <a:lnTo>
                  <a:pt x="134847" y="19318"/>
                </a:lnTo>
                <a:cubicBezTo>
                  <a:pt x="133327" y="22992"/>
                  <a:pt x="131617" y="27172"/>
                  <a:pt x="130287" y="30624"/>
                </a:cubicBezTo>
                <a:lnTo>
                  <a:pt x="126360" y="28882"/>
                </a:lnTo>
                <a:lnTo>
                  <a:pt x="128735" y="24195"/>
                </a:lnTo>
                <a:cubicBezTo>
                  <a:pt x="128846" y="24040"/>
                  <a:pt x="128629" y="23868"/>
                  <a:pt x="128468" y="23868"/>
                </a:cubicBezTo>
                <a:cubicBezTo>
                  <a:pt x="128400" y="23868"/>
                  <a:pt x="128342" y="23899"/>
                  <a:pt x="128323" y="23974"/>
                </a:cubicBezTo>
                <a:lnTo>
                  <a:pt x="125980" y="28692"/>
                </a:lnTo>
                <a:lnTo>
                  <a:pt x="116669" y="24575"/>
                </a:lnTo>
                <a:cubicBezTo>
                  <a:pt x="118157" y="21219"/>
                  <a:pt x="119836" y="17450"/>
                  <a:pt x="121546" y="13650"/>
                </a:cubicBezTo>
                <a:close/>
                <a:moveTo>
                  <a:pt x="227416" y="29294"/>
                </a:moveTo>
                <a:lnTo>
                  <a:pt x="226941" y="30909"/>
                </a:lnTo>
                <a:lnTo>
                  <a:pt x="221145" y="30814"/>
                </a:lnTo>
                <a:lnTo>
                  <a:pt x="221399" y="29357"/>
                </a:lnTo>
                <a:lnTo>
                  <a:pt x="227416" y="29294"/>
                </a:lnTo>
                <a:close/>
                <a:moveTo>
                  <a:pt x="237075" y="29167"/>
                </a:moveTo>
                <a:lnTo>
                  <a:pt x="236948" y="31036"/>
                </a:lnTo>
                <a:lnTo>
                  <a:pt x="227416" y="30909"/>
                </a:lnTo>
                <a:lnTo>
                  <a:pt x="227891" y="29262"/>
                </a:lnTo>
                <a:lnTo>
                  <a:pt x="237075" y="29167"/>
                </a:lnTo>
                <a:close/>
                <a:moveTo>
                  <a:pt x="78698" y="25779"/>
                </a:moveTo>
                <a:lnTo>
                  <a:pt x="79648" y="27647"/>
                </a:lnTo>
                <a:lnTo>
                  <a:pt x="71635" y="31131"/>
                </a:lnTo>
                <a:lnTo>
                  <a:pt x="70844" y="29326"/>
                </a:lnTo>
                <a:lnTo>
                  <a:pt x="78698" y="25779"/>
                </a:lnTo>
                <a:close/>
                <a:moveTo>
                  <a:pt x="243123" y="29104"/>
                </a:moveTo>
                <a:lnTo>
                  <a:pt x="243123" y="29104"/>
                </a:lnTo>
                <a:cubicBezTo>
                  <a:pt x="243060" y="29706"/>
                  <a:pt x="242997" y="30402"/>
                  <a:pt x="242933" y="31131"/>
                </a:cubicBezTo>
                <a:lnTo>
                  <a:pt x="237423" y="31068"/>
                </a:lnTo>
                <a:lnTo>
                  <a:pt x="237518" y="29167"/>
                </a:lnTo>
                <a:lnTo>
                  <a:pt x="243123" y="29104"/>
                </a:lnTo>
                <a:close/>
                <a:moveTo>
                  <a:pt x="18305" y="28756"/>
                </a:moveTo>
                <a:lnTo>
                  <a:pt x="18590" y="30529"/>
                </a:lnTo>
                <a:lnTo>
                  <a:pt x="13523" y="31448"/>
                </a:lnTo>
                <a:lnTo>
                  <a:pt x="13206" y="29642"/>
                </a:lnTo>
                <a:lnTo>
                  <a:pt x="18305" y="28756"/>
                </a:lnTo>
                <a:close/>
                <a:moveTo>
                  <a:pt x="32619" y="26887"/>
                </a:moveTo>
                <a:lnTo>
                  <a:pt x="40125" y="28566"/>
                </a:lnTo>
                <a:lnTo>
                  <a:pt x="33316" y="31543"/>
                </a:lnTo>
                <a:lnTo>
                  <a:pt x="32366" y="28914"/>
                </a:lnTo>
                <a:lnTo>
                  <a:pt x="32619" y="26887"/>
                </a:lnTo>
                <a:close/>
                <a:moveTo>
                  <a:pt x="268522" y="28819"/>
                </a:moveTo>
                <a:lnTo>
                  <a:pt x="268459" y="31543"/>
                </a:lnTo>
                <a:lnTo>
                  <a:pt x="245245" y="31194"/>
                </a:lnTo>
                <a:lnTo>
                  <a:pt x="245435" y="29072"/>
                </a:lnTo>
                <a:lnTo>
                  <a:pt x="268522" y="28819"/>
                </a:lnTo>
                <a:close/>
                <a:moveTo>
                  <a:pt x="62926" y="26697"/>
                </a:moveTo>
                <a:lnTo>
                  <a:pt x="63972" y="29167"/>
                </a:lnTo>
                <a:lnTo>
                  <a:pt x="58271" y="31701"/>
                </a:lnTo>
                <a:lnTo>
                  <a:pt x="57289" y="29357"/>
                </a:lnTo>
                <a:lnTo>
                  <a:pt x="62926" y="26697"/>
                </a:lnTo>
                <a:close/>
                <a:moveTo>
                  <a:pt x="87660" y="26507"/>
                </a:moveTo>
                <a:lnTo>
                  <a:pt x="87913" y="26919"/>
                </a:lnTo>
                <a:lnTo>
                  <a:pt x="88863" y="28407"/>
                </a:lnTo>
                <a:lnTo>
                  <a:pt x="84905" y="30371"/>
                </a:lnTo>
                <a:lnTo>
                  <a:pt x="84810" y="30371"/>
                </a:lnTo>
                <a:cubicBezTo>
                  <a:pt x="84778" y="30402"/>
                  <a:pt x="84746" y="30434"/>
                  <a:pt x="84715" y="30466"/>
                </a:cubicBezTo>
                <a:lnTo>
                  <a:pt x="82213" y="31701"/>
                </a:lnTo>
                <a:lnTo>
                  <a:pt x="81136" y="29547"/>
                </a:lnTo>
                <a:lnTo>
                  <a:pt x="87660" y="26507"/>
                </a:lnTo>
                <a:close/>
                <a:moveTo>
                  <a:pt x="55896" y="27141"/>
                </a:moveTo>
                <a:lnTo>
                  <a:pt x="56719" y="29104"/>
                </a:lnTo>
                <a:lnTo>
                  <a:pt x="51114" y="31764"/>
                </a:lnTo>
                <a:lnTo>
                  <a:pt x="50164" y="29737"/>
                </a:lnTo>
                <a:lnTo>
                  <a:pt x="55896" y="27141"/>
                </a:lnTo>
                <a:close/>
                <a:moveTo>
                  <a:pt x="12509" y="28122"/>
                </a:moveTo>
                <a:lnTo>
                  <a:pt x="12731" y="29516"/>
                </a:lnTo>
                <a:lnTo>
                  <a:pt x="13079" y="31543"/>
                </a:lnTo>
                <a:lnTo>
                  <a:pt x="10799" y="31954"/>
                </a:lnTo>
                <a:lnTo>
                  <a:pt x="10007" y="28597"/>
                </a:lnTo>
                <a:lnTo>
                  <a:pt x="12509" y="28122"/>
                </a:lnTo>
                <a:close/>
                <a:moveTo>
                  <a:pt x="152297" y="21124"/>
                </a:moveTo>
                <a:lnTo>
                  <a:pt x="159105" y="24797"/>
                </a:lnTo>
                <a:lnTo>
                  <a:pt x="155559" y="32049"/>
                </a:lnTo>
                <a:lnTo>
                  <a:pt x="149478" y="29326"/>
                </a:lnTo>
                <a:lnTo>
                  <a:pt x="152297" y="21124"/>
                </a:lnTo>
                <a:close/>
                <a:moveTo>
                  <a:pt x="276851" y="28724"/>
                </a:moveTo>
                <a:lnTo>
                  <a:pt x="276724" y="32049"/>
                </a:lnTo>
                <a:lnTo>
                  <a:pt x="268934" y="31543"/>
                </a:lnTo>
                <a:lnTo>
                  <a:pt x="268997" y="28819"/>
                </a:lnTo>
                <a:lnTo>
                  <a:pt x="276851" y="28724"/>
                </a:lnTo>
                <a:close/>
                <a:moveTo>
                  <a:pt x="9532" y="28724"/>
                </a:moveTo>
                <a:lnTo>
                  <a:pt x="10324" y="32049"/>
                </a:lnTo>
                <a:lnTo>
                  <a:pt x="7917" y="32493"/>
                </a:lnTo>
                <a:cubicBezTo>
                  <a:pt x="7537" y="31321"/>
                  <a:pt x="7126" y="30212"/>
                  <a:pt x="6746" y="29262"/>
                </a:cubicBezTo>
                <a:lnTo>
                  <a:pt x="9532" y="28724"/>
                </a:lnTo>
                <a:close/>
                <a:moveTo>
                  <a:pt x="69672" y="28946"/>
                </a:moveTo>
                <a:lnTo>
                  <a:pt x="70780" y="31479"/>
                </a:lnTo>
                <a:lnTo>
                  <a:pt x="68025" y="32683"/>
                </a:lnTo>
                <a:lnTo>
                  <a:pt x="66885" y="30117"/>
                </a:lnTo>
                <a:lnTo>
                  <a:pt x="69672" y="28946"/>
                </a:lnTo>
                <a:close/>
                <a:moveTo>
                  <a:pt x="28249" y="25937"/>
                </a:moveTo>
                <a:lnTo>
                  <a:pt x="32144" y="26792"/>
                </a:lnTo>
                <a:lnTo>
                  <a:pt x="31891" y="28914"/>
                </a:lnTo>
                <a:cubicBezTo>
                  <a:pt x="31891" y="28946"/>
                  <a:pt x="31891" y="28977"/>
                  <a:pt x="31922" y="29009"/>
                </a:cubicBezTo>
                <a:lnTo>
                  <a:pt x="31891" y="29009"/>
                </a:lnTo>
                <a:lnTo>
                  <a:pt x="32873" y="31701"/>
                </a:lnTo>
                <a:lnTo>
                  <a:pt x="30244" y="32841"/>
                </a:lnTo>
                <a:lnTo>
                  <a:pt x="28629" y="29167"/>
                </a:lnTo>
                <a:lnTo>
                  <a:pt x="28249" y="25937"/>
                </a:lnTo>
                <a:close/>
                <a:moveTo>
                  <a:pt x="79869" y="28059"/>
                </a:moveTo>
                <a:lnTo>
                  <a:pt x="80598" y="29547"/>
                </a:lnTo>
                <a:lnTo>
                  <a:pt x="81801" y="31923"/>
                </a:lnTo>
                <a:lnTo>
                  <a:pt x="78919" y="33379"/>
                </a:lnTo>
                <a:lnTo>
                  <a:pt x="77209" y="29231"/>
                </a:lnTo>
                <a:lnTo>
                  <a:pt x="79869" y="28059"/>
                </a:lnTo>
                <a:close/>
                <a:moveTo>
                  <a:pt x="66473" y="30276"/>
                </a:moveTo>
                <a:lnTo>
                  <a:pt x="67614" y="32873"/>
                </a:lnTo>
                <a:lnTo>
                  <a:pt x="66220" y="33474"/>
                </a:lnTo>
                <a:lnTo>
                  <a:pt x="65143" y="30846"/>
                </a:lnTo>
                <a:lnTo>
                  <a:pt x="66473" y="30276"/>
                </a:lnTo>
                <a:close/>
                <a:moveTo>
                  <a:pt x="89117" y="28819"/>
                </a:moveTo>
                <a:lnTo>
                  <a:pt x="91555" y="32683"/>
                </a:lnTo>
                <a:lnTo>
                  <a:pt x="89560" y="33569"/>
                </a:lnTo>
                <a:lnTo>
                  <a:pt x="87438" y="29642"/>
                </a:lnTo>
                <a:lnTo>
                  <a:pt x="89117" y="28819"/>
                </a:lnTo>
                <a:close/>
                <a:moveTo>
                  <a:pt x="92379" y="27236"/>
                </a:moveTo>
                <a:lnTo>
                  <a:pt x="94311" y="30688"/>
                </a:lnTo>
                <a:lnTo>
                  <a:pt x="92949" y="34108"/>
                </a:lnTo>
                <a:lnTo>
                  <a:pt x="89529" y="28661"/>
                </a:lnTo>
                <a:lnTo>
                  <a:pt x="92379" y="27236"/>
                </a:lnTo>
                <a:close/>
                <a:moveTo>
                  <a:pt x="76798" y="29389"/>
                </a:moveTo>
                <a:lnTo>
                  <a:pt x="78539" y="33569"/>
                </a:lnTo>
                <a:lnTo>
                  <a:pt x="77874" y="33886"/>
                </a:lnTo>
                <a:lnTo>
                  <a:pt x="76354" y="34646"/>
                </a:lnTo>
                <a:lnTo>
                  <a:pt x="74486" y="30402"/>
                </a:lnTo>
                <a:lnTo>
                  <a:pt x="76798" y="29389"/>
                </a:lnTo>
                <a:close/>
                <a:moveTo>
                  <a:pt x="48707" y="27616"/>
                </a:moveTo>
                <a:lnTo>
                  <a:pt x="50702" y="31923"/>
                </a:lnTo>
                <a:lnTo>
                  <a:pt x="44875" y="34678"/>
                </a:lnTo>
                <a:cubicBezTo>
                  <a:pt x="44083" y="32809"/>
                  <a:pt x="43450" y="31194"/>
                  <a:pt x="42975" y="30054"/>
                </a:cubicBezTo>
                <a:lnTo>
                  <a:pt x="48707" y="27616"/>
                </a:lnTo>
                <a:close/>
                <a:moveTo>
                  <a:pt x="87027" y="29864"/>
                </a:moveTo>
                <a:lnTo>
                  <a:pt x="89148" y="33791"/>
                </a:lnTo>
                <a:lnTo>
                  <a:pt x="87058" y="34804"/>
                </a:lnTo>
                <a:lnTo>
                  <a:pt x="85222" y="30751"/>
                </a:lnTo>
                <a:lnTo>
                  <a:pt x="87027" y="29864"/>
                </a:lnTo>
                <a:close/>
                <a:moveTo>
                  <a:pt x="23815" y="29231"/>
                </a:moveTo>
                <a:lnTo>
                  <a:pt x="28249" y="29452"/>
                </a:lnTo>
                <a:lnTo>
                  <a:pt x="29832" y="32999"/>
                </a:lnTo>
                <a:lnTo>
                  <a:pt x="24765" y="35216"/>
                </a:lnTo>
                <a:cubicBezTo>
                  <a:pt x="24449" y="33221"/>
                  <a:pt x="24132" y="31194"/>
                  <a:pt x="23815" y="29231"/>
                </a:cubicBezTo>
                <a:close/>
                <a:moveTo>
                  <a:pt x="175035" y="27362"/>
                </a:moveTo>
                <a:lnTo>
                  <a:pt x="181527" y="30973"/>
                </a:lnTo>
                <a:lnTo>
                  <a:pt x="179310" y="35280"/>
                </a:lnTo>
                <a:lnTo>
                  <a:pt x="172850" y="31701"/>
                </a:lnTo>
                <a:lnTo>
                  <a:pt x="175035" y="27362"/>
                </a:lnTo>
                <a:close/>
                <a:moveTo>
                  <a:pt x="74074" y="30593"/>
                </a:moveTo>
                <a:lnTo>
                  <a:pt x="75942" y="34868"/>
                </a:lnTo>
                <a:lnTo>
                  <a:pt x="73757" y="35945"/>
                </a:lnTo>
                <a:lnTo>
                  <a:pt x="71825" y="31543"/>
                </a:lnTo>
                <a:lnTo>
                  <a:pt x="74074" y="30593"/>
                </a:lnTo>
                <a:close/>
                <a:moveTo>
                  <a:pt x="84810" y="30973"/>
                </a:moveTo>
                <a:lnTo>
                  <a:pt x="86615" y="34963"/>
                </a:lnTo>
                <a:lnTo>
                  <a:pt x="84366" y="36008"/>
                </a:lnTo>
                <a:lnTo>
                  <a:pt x="83480" y="34203"/>
                </a:lnTo>
                <a:lnTo>
                  <a:pt x="82435" y="32144"/>
                </a:lnTo>
                <a:lnTo>
                  <a:pt x="84810" y="30973"/>
                </a:lnTo>
                <a:close/>
                <a:moveTo>
                  <a:pt x="103906" y="18337"/>
                </a:moveTo>
                <a:lnTo>
                  <a:pt x="108942" y="19635"/>
                </a:lnTo>
                <a:lnTo>
                  <a:pt x="109290" y="21662"/>
                </a:lnTo>
                <a:cubicBezTo>
                  <a:pt x="109290" y="21725"/>
                  <a:pt x="109353" y="21789"/>
                  <a:pt x="109417" y="21820"/>
                </a:cubicBezTo>
                <a:lnTo>
                  <a:pt x="115655" y="24575"/>
                </a:lnTo>
                <a:cubicBezTo>
                  <a:pt x="113217" y="30117"/>
                  <a:pt x="111380" y="34551"/>
                  <a:pt x="111158" y="35501"/>
                </a:cubicBezTo>
                <a:cubicBezTo>
                  <a:pt x="111158" y="35596"/>
                  <a:pt x="111127" y="35723"/>
                  <a:pt x="111095" y="35850"/>
                </a:cubicBezTo>
                <a:lnTo>
                  <a:pt x="104540" y="35058"/>
                </a:lnTo>
                <a:lnTo>
                  <a:pt x="104413" y="35058"/>
                </a:lnTo>
                <a:lnTo>
                  <a:pt x="102703" y="36040"/>
                </a:lnTo>
                <a:lnTo>
                  <a:pt x="101974" y="31954"/>
                </a:lnTo>
                <a:cubicBezTo>
                  <a:pt x="102069" y="31099"/>
                  <a:pt x="103653" y="20268"/>
                  <a:pt x="103906" y="18337"/>
                </a:cubicBezTo>
                <a:close/>
                <a:moveTo>
                  <a:pt x="82023" y="32366"/>
                </a:moveTo>
                <a:lnTo>
                  <a:pt x="82941" y="34203"/>
                </a:lnTo>
                <a:lnTo>
                  <a:pt x="79046" y="36103"/>
                </a:lnTo>
                <a:lnTo>
                  <a:pt x="78254" y="34234"/>
                </a:lnTo>
                <a:lnTo>
                  <a:pt x="82023" y="32366"/>
                </a:lnTo>
                <a:close/>
                <a:moveTo>
                  <a:pt x="17956" y="23625"/>
                </a:moveTo>
                <a:lnTo>
                  <a:pt x="20743" y="24259"/>
                </a:lnTo>
                <a:cubicBezTo>
                  <a:pt x="21282" y="27806"/>
                  <a:pt x="21915" y="31954"/>
                  <a:pt x="22580" y="35976"/>
                </a:cubicBezTo>
                <a:lnTo>
                  <a:pt x="19952" y="36388"/>
                </a:lnTo>
                <a:lnTo>
                  <a:pt x="19065" y="30688"/>
                </a:lnTo>
                <a:lnTo>
                  <a:pt x="17956" y="23625"/>
                </a:lnTo>
                <a:close/>
                <a:moveTo>
                  <a:pt x="181971" y="15138"/>
                </a:moveTo>
                <a:lnTo>
                  <a:pt x="201542" y="26697"/>
                </a:lnTo>
                <a:lnTo>
                  <a:pt x="198660" y="36388"/>
                </a:lnTo>
                <a:lnTo>
                  <a:pt x="184536" y="27077"/>
                </a:lnTo>
                <a:cubicBezTo>
                  <a:pt x="182667" y="25019"/>
                  <a:pt x="179754" y="22010"/>
                  <a:pt x="178582" y="20807"/>
                </a:cubicBezTo>
                <a:lnTo>
                  <a:pt x="181971" y="15138"/>
                </a:lnTo>
                <a:close/>
                <a:moveTo>
                  <a:pt x="18653" y="30973"/>
                </a:moveTo>
                <a:lnTo>
                  <a:pt x="19508" y="36420"/>
                </a:lnTo>
                <a:lnTo>
                  <a:pt x="14536" y="37180"/>
                </a:lnTo>
                <a:lnTo>
                  <a:pt x="13618" y="31923"/>
                </a:lnTo>
                <a:lnTo>
                  <a:pt x="18653" y="30973"/>
                </a:lnTo>
                <a:close/>
                <a:moveTo>
                  <a:pt x="133865" y="22929"/>
                </a:moveTo>
                <a:lnTo>
                  <a:pt x="148465" y="29421"/>
                </a:lnTo>
                <a:lnTo>
                  <a:pt x="145709" y="37465"/>
                </a:lnTo>
                <a:lnTo>
                  <a:pt x="130698" y="30814"/>
                </a:lnTo>
                <a:cubicBezTo>
                  <a:pt x="131648" y="28439"/>
                  <a:pt x="132757" y="25652"/>
                  <a:pt x="133865" y="22929"/>
                </a:cubicBezTo>
                <a:close/>
                <a:moveTo>
                  <a:pt x="158567" y="33854"/>
                </a:moveTo>
                <a:lnTo>
                  <a:pt x="160277" y="34614"/>
                </a:lnTo>
                <a:lnTo>
                  <a:pt x="158947" y="37528"/>
                </a:lnTo>
                <a:lnTo>
                  <a:pt x="157079" y="36641"/>
                </a:lnTo>
                <a:lnTo>
                  <a:pt x="158567" y="33854"/>
                </a:lnTo>
                <a:close/>
                <a:moveTo>
                  <a:pt x="83163" y="34614"/>
                </a:moveTo>
                <a:lnTo>
                  <a:pt x="83955" y="36198"/>
                </a:lnTo>
                <a:lnTo>
                  <a:pt x="79806" y="37876"/>
                </a:lnTo>
                <a:lnTo>
                  <a:pt x="79204" y="36515"/>
                </a:lnTo>
                <a:lnTo>
                  <a:pt x="79236" y="36515"/>
                </a:lnTo>
                <a:lnTo>
                  <a:pt x="83163" y="34614"/>
                </a:lnTo>
                <a:close/>
                <a:moveTo>
                  <a:pt x="161671" y="20553"/>
                </a:moveTo>
                <a:lnTo>
                  <a:pt x="174845" y="25779"/>
                </a:lnTo>
                <a:lnTo>
                  <a:pt x="168701" y="37876"/>
                </a:lnTo>
                <a:lnTo>
                  <a:pt x="155970" y="32239"/>
                </a:lnTo>
                <a:lnTo>
                  <a:pt x="161671" y="20553"/>
                </a:lnTo>
                <a:close/>
                <a:moveTo>
                  <a:pt x="13174" y="32018"/>
                </a:moveTo>
                <a:lnTo>
                  <a:pt x="14093" y="37243"/>
                </a:lnTo>
                <a:lnTo>
                  <a:pt x="9627" y="37908"/>
                </a:lnTo>
                <a:cubicBezTo>
                  <a:pt x="9121" y="36135"/>
                  <a:pt x="8582" y="34456"/>
                  <a:pt x="8076" y="32936"/>
                </a:cubicBezTo>
                <a:lnTo>
                  <a:pt x="13174" y="32018"/>
                </a:lnTo>
                <a:close/>
                <a:moveTo>
                  <a:pt x="183744" y="27679"/>
                </a:moveTo>
                <a:lnTo>
                  <a:pt x="185327" y="28724"/>
                </a:lnTo>
                <a:cubicBezTo>
                  <a:pt x="185454" y="28851"/>
                  <a:pt x="185581" y="29009"/>
                  <a:pt x="185676" y="29199"/>
                </a:cubicBezTo>
                <a:cubicBezTo>
                  <a:pt x="185771" y="29452"/>
                  <a:pt x="186626" y="32303"/>
                  <a:pt x="187703" y="36071"/>
                </a:cubicBezTo>
                <a:lnTo>
                  <a:pt x="183617" y="38003"/>
                </a:lnTo>
                <a:lnTo>
                  <a:pt x="181052" y="32873"/>
                </a:lnTo>
                <a:lnTo>
                  <a:pt x="182034" y="31004"/>
                </a:lnTo>
                <a:lnTo>
                  <a:pt x="183744" y="27679"/>
                </a:lnTo>
                <a:close/>
                <a:moveTo>
                  <a:pt x="91809" y="33063"/>
                </a:moveTo>
                <a:lnTo>
                  <a:pt x="94532" y="37401"/>
                </a:lnTo>
                <a:lnTo>
                  <a:pt x="91999" y="38098"/>
                </a:lnTo>
                <a:lnTo>
                  <a:pt x="89782" y="34013"/>
                </a:lnTo>
                <a:lnTo>
                  <a:pt x="91809" y="33063"/>
                </a:lnTo>
                <a:close/>
                <a:moveTo>
                  <a:pt x="70970" y="31923"/>
                </a:moveTo>
                <a:lnTo>
                  <a:pt x="72902" y="36293"/>
                </a:lnTo>
                <a:lnTo>
                  <a:pt x="68120" y="38130"/>
                </a:lnTo>
                <a:lnTo>
                  <a:pt x="66378" y="33886"/>
                </a:lnTo>
                <a:lnTo>
                  <a:pt x="67994" y="33221"/>
                </a:lnTo>
                <a:lnTo>
                  <a:pt x="70970" y="31923"/>
                </a:lnTo>
                <a:close/>
                <a:moveTo>
                  <a:pt x="149320" y="29769"/>
                </a:moveTo>
                <a:lnTo>
                  <a:pt x="155368" y="32461"/>
                </a:lnTo>
                <a:lnTo>
                  <a:pt x="152360" y="38605"/>
                </a:lnTo>
                <a:lnTo>
                  <a:pt x="146564" y="37718"/>
                </a:lnTo>
                <a:lnTo>
                  <a:pt x="149320" y="29769"/>
                </a:lnTo>
                <a:close/>
                <a:moveTo>
                  <a:pt x="64130" y="29579"/>
                </a:moveTo>
                <a:lnTo>
                  <a:pt x="64637" y="30814"/>
                </a:lnTo>
                <a:lnTo>
                  <a:pt x="67012" y="36578"/>
                </a:lnTo>
                <a:lnTo>
                  <a:pt x="61153" y="38731"/>
                </a:lnTo>
                <a:lnTo>
                  <a:pt x="58429" y="32113"/>
                </a:lnTo>
                <a:lnTo>
                  <a:pt x="64130" y="29579"/>
                </a:lnTo>
                <a:close/>
                <a:moveTo>
                  <a:pt x="89370" y="34203"/>
                </a:moveTo>
                <a:lnTo>
                  <a:pt x="91524" y="38161"/>
                </a:lnTo>
                <a:lnTo>
                  <a:pt x="88895" y="38858"/>
                </a:lnTo>
                <a:lnTo>
                  <a:pt x="87248" y="35185"/>
                </a:lnTo>
                <a:lnTo>
                  <a:pt x="89370" y="34203"/>
                </a:lnTo>
                <a:close/>
                <a:moveTo>
                  <a:pt x="56878" y="29547"/>
                </a:moveTo>
                <a:lnTo>
                  <a:pt x="59918" y="36926"/>
                </a:lnTo>
                <a:lnTo>
                  <a:pt x="54503" y="39048"/>
                </a:lnTo>
                <a:lnTo>
                  <a:pt x="51304" y="32176"/>
                </a:lnTo>
                <a:lnTo>
                  <a:pt x="56878" y="29547"/>
                </a:lnTo>
                <a:close/>
                <a:moveTo>
                  <a:pt x="180799" y="33348"/>
                </a:moveTo>
                <a:lnTo>
                  <a:pt x="183237" y="38193"/>
                </a:lnTo>
                <a:lnTo>
                  <a:pt x="181242" y="39143"/>
                </a:lnTo>
                <a:lnTo>
                  <a:pt x="179659" y="35596"/>
                </a:lnTo>
                <a:lnTo>
                  <a:pt x="180799" y="33348"/>
                </a:lnTo>
                <a:close/>
                <a:moveTo>
                  <a:pt x="102925" y="21979"/>
                </a:moveTo>
                <a:cubicBezTo>
                  <a:pt x="102323" y="26064"/>
                  <a:pt x="101499" y="31828"/>
                  <a:pt x="101468" y="31923"/>
                </a:cubicBezTo>
                <a:cubicBezTo>
                  <a:pt x="101468" y="31954"/>
                  <a:pt x="101468" y="31986"/>
                  <a:pt x="101468" y="31986"/>
                </a:cubicBezTo>
                <a:lnTo>
                  <a:pt x="102259" y="36325"/>
                </a:lnTo>
                <a:lnTo>
                  <a:pt x="96781" y="39460"/>
                </a:lnTo>
                <a:lnTo>
                  <a:pt x="95039" y="37401"/>
                </a:lnTo>
                <a:lnTo>
                  <a:pt x="93265" y="34551"/>
                </a:lnTo>
                <a:lnTo>
                  <a:pt x="97161" y="24765"/>
                </a:lnTo>
                <a:lnTo>
                  <a:pt x="97161" y="24734"/>
                </a:lnTo>
                <a:lnTo>
                  <a:pt x="97161" y="24702"/>
                </a:lnTo>
                <a:lnTo>
                  <a:pt x="97161" y="24670"/>
                </a:lnTo>
                <a:lnTo>
                  <a:pt x="96622" y="22327"/>
                </a:lnTo>
                <a:lnTo>
                  <a:pt x="102925" y="21979"/>
                </a:lnTo>
                <a:close/>
                <a:moveTo>
                  <a:pt x="160689" y="34804"/>
                </a:moveTo>
                <a:lnTo>
                  <a:pt x="164679" y="36578"/>
                </a:lnTo>
                <a:lnTo>
                  <a:pt x="163222" y="39555"/>
                </a:lnTo>
                <a:lnTo>
                  <a:pt x="159359" y="37686"/>
                </a:lnTo>
                <a:lnTo>
                  <a:pt x="160689" y="34804"/>
                </a:lnTo>
                <a:close/>
                <a:moveTo>
                  <a:pt x="202429" y="26982"/>
                </a:moveTo>
                <a:lnTo>
                  <a:pt x="220448" y="29516"/>
                </a:lnTo>
                <a:lnTo>
                  <a:pt x="218770" y="39555"/>
                </a:lnTo>
                <a:lnTo>
                  <a:pt x="199610" y="36990"/>
                </a:lnTo>
                <a:lnTo>
                  <a:pt x="199452" y="36895"/>
                </a:lnTo>
                <a:lnTo>
                  <a:pt x="202429" y="26982"/>
                </a:lnTo>
                <a:close/>
                <a:moveTo>
                  <a:pt x="86837" y="35375"/>
                </a:moveTo>
                <a:lnTo>
                  <a:pt x="88483" y="38985"/>
                </a:lnTo>
                <a:lnTo>
                  <a:pt x="86172" y="39586"/>
                </a:lnTo>
                <a:lnTo>
                  <a:pt x="84588" y="36420"/>
                </a:lnTo>
                <a:lnTo>
                  <a:pt x="86837" y="35375"/>
                </a:lnTo>
                <a:close/>
                <a:moveTo>
                  <a:pt x="84145" y="36610"/>
                </a:moveTo>
                <a:lnTo>
                  <a:pt x="85665" y="39618"/>
                </a:lnTo>
                <a:lnTo>
                  <a:pt x="80598" y="39745"/>
                </a:lnTo>
                <a:cubicBezTo>
                  <a:pt x="80598" y="39713"/>
                  <a:pt x="80598" y="39681"/>
                  <a:pt x="80598" y="39681"/>
                </a:cubicBezTo>
                <a:lnTo>
                  <a:pt x="79996" y="38320"/>
                </a:lnTo>
                <a:lnTo>
                  <a:pt x="84145" y="36610"/>
                </a:lnTo>
                <a:close/>
                <a:moveTo>
                  <a:pt x="77811" y="34424"/>
                </a:moveTo>
                <a:lnTo>
                  <a:pt x="80059" y="39745"/>
                </a:lnTo>
                <a:lnTo>
                  <a:pt x="75277" y="39840"/>
                </a:lnTo>
                <a:cubicBezTo>
                  <a:pt x="75182" y="39428"/>
                  <a:pt x="75151" y="39175"/>
                  <a:pt x="75151" y="39143"/>
                </a:cubicBezTo>
                <a:cubicBezTo>
                  <a:pt x="75151" y="39111"/>
                  <a:pt x="75119" y="39080"/>
                  <a:pt x="75119" y="39048"/>
                </a:cubicBezTo>
                <a:lnTo>
                  <a:pt x="73916" y="36356"/>
                </a:lnTo>
                <a:lnTo>
                  <a:pt x="77811" y="34424"/>
                </a:lnTo>
                <a:close/>
                <a:moveTo>
                  <a:pt x="221050" y="31258"/>
                </a:moveTo>
                <a:lnTo>
                  <a:pt x="237170" y="31511"/>
                </a:lnTo>
                <a:lnTo>
                  <a:pt x="242870" y="31606"/>
                </a:lnTo>
                <a:cubicBezTo>
                  <a:pt x="242648" y="33854"/>
                  <a:pt x="242363" y="36673"/>
                  <a:pt x="242047" y="39840"/>
                </a:cubicBezTo>
                <a:lnTo>
                  <a:pt x="219657" y="39808"/>
                </a:lnTo>
                <a:lnTo>
                  <a:pt x="221050" y="31258"/>
                </a:lnTo>
                <a:close/>
                <a:moveTo>
                  <a:pt x="73092" y="36705"/>
                </a:moveTo>
                <a:lnTo>
                  <a:pt x="74264" y="39365"/>
                </a:lnTo>
                <a:lnTo>
                  <a:pt x="74327" y="39871"/>
                </a:lnTo>
                <a:lnTo>
                  <a:pt x="68880" y="39967"/>
                </a:lnTo>
                <a:lnTo>
                  <a:pt x="68310" y="38541"/>
                </a:lnTo>
                <a:lnTo>
                  <a:pt x="73092" y="36705"/>
                </a:lnTo>
                <a:close/>
                <a:moveTo>
                  <a:pt x="116511" y="24987"/>
                </a:moveTo>
                <a:lnTo>
                  <a:pt x="125758" y="29104"/>
                </a:lnTo>
                <a:lnTo>
                  <a:pt x="120247" y="40062"/>
                </a:lnTo>
                <a:lnTo>
                  <a:pt x="111982" y="36135"/>
                </a:lnTo>
                <a:cubicBezTo>
                  <a:pt x="112014" y="35976"/>
                  <a:pt x="112045" y="35818"/>
                  <a:pt x="112077" y="35723"/>
                </a:cubicBezTo>
                <a:cubicBezTo>
                  <a:pt x="112235" y="34836"/>
                  <a:pt x="114040" y="30561"/>
                  <a:pt x="116511" y="24987"/>
                </a:cubicBezTo>
                <a:close/>
                <a:moveTo>
                  <a:pt x="50892" y="32366"/>
                </a:moveTo>
                <a:lnTo>
                  <a:pt x="53267" y="37433"/>
                </a:lnTo>
                <a:lnTo>
                  <a:pt x="47155" y="40093"/>
                </a:lnTo>
                <a:cubicBezTo>
                  <a:pt x="46427" y="38383"/>
                  <a:pt x="45730" y="36673"/>
                  <a:pt x="45065" y="35121"/>
                </a:cubicBezTo>
                <a:lnTo>
                  <a:pt x="50892" y="32366"/>
                </a:lnTo>
                <a:close/>
                <a:moveTo>
                  <a:pt x="67170" y="37021"/>
                </a:moveTo>
                <a:lnTo>
                  <a:pt x="68405" y="39998"/>
                </a:lnTo>
                <a:lnTo>
                  <a:pt x="61945" y="40442"/>
                </a:lnTo>
                <a:lnTo>
                  <a:pt x="61723" y="40157"/>
                </a:lnTo>
                <a:lnTo>
                  <a:pt x="61311" y="39143"/>
                </a:lnTo>
                <a:lnTo>
                  <a:pt x="67170" y="37021"/>
                </a:lnTo>
                <a:close/>
                <a:moveTo>
                  <a:pt x="104888" y="35596"/>
                </a:moveTo>
                <a:lnTo>
                  <a:pt x="111000" y="36293"/>
                </a:lnTo>
                <a:cubicBezTo>
                  <a:pt x="110778" y="37180"/>
                  <a:pt x="110493" y="38478"/>
                  <a:pt x="110113" y="39967"/>
                </a:cubicBezTo>
                <a:lnTo>
                  <a:pt x="107200" y="40853"/>
                </a:lnTo>
                <a:lnTo>
                  <a:pt x="104888" y="35596"/>
                </a:lnTo>
                <a:close/>
                <a:moveTo>
                  <a:pt x="60076" y="37338"/>
                </a:moveTo>
                <a:lnTo>
                  <a:pt x="61311" y="40378"/>
                </a:lnTo>
                <a:cubicBezTo>
                  <a:pt x="61311" y="40378"/>
                  <a:pt x="61343" y="40410"/>
                  <a:pt x="61343" y="40410"/>
                </a:cubicBezTo>
                <a:lnTo>
                  <a:pt x="61375" y="40473"/>
                </a:lnTo>
                <a:lnTo>
                  <a:pt x="55358" y="40885"/>
                </a:lnTo>
                <a:lnTo>
                  <a:pt x="54693" y="39460"/>
                </a:lnTo>
                <a:lnTo>
                  <a:pt x="60076" y="37338"/>
                </a:lnTo>
                <a:close/>
                <a:moveTo>
                  <a:pt x="155812" y="32651"/>
                </a:moveTo>
                <a:lnTo>
                  <a:pt x="158155" y="33696"/>
                </a:lnTo>
                <a:lnTo>
                  <a:pt x="156572" y="36641"/>
                </a:lnTo>
                <a:cubicBezTo>
                  <a:pt x="156540" y="36673"/>
                  <a:pt x="156540" y="36736"/>
                  <a:pt x="156572" y="36800"/>
                </a:cubicBezTo>
                <a:cubicBezTo>
                  <a:pt x="156572" y="36863"/>
                  <a:pt x="156635" y="36926"/>
                  <a:pt x="156699" y="36958"/>
                </a:cubicBezTo>
                <a:lnTo>
                  <a:pt x="158789" y="37940"/>
                </a:lnTo>
                <a:lnTo>
                  <a:pt x="157332" y="41107"/>
                </a:lnTo>
                <a:lnTo>
                  <a:pt x="152803" y="38763"/>
                </a:lnTo>
                <a:lnTo>
                  <a:pt x="155812" y="32651"/>
                </a:lnTo>
                <a:close/>
                <a:moveTo>
                  <a:pt x="186183" y="29262"/>
                </a:moveTo>
                <a:lnTo>
                  <a:pt x="198185" y="37180"/>
                </a:lnTo>
                <a:lnTo>
                  <a:pt x="189698" y="41170"/>
                </a:lnTo>
                <a:cubicBezTo>
                  <a:pt x="188114" y="35691"/>
                  <a:pt x="186531" y="30402"/>
                  <a:pt x="186183" y="29262"/>
                </a:cubicBezTo>
                <a:close/>
                <a:moveTo>
                  <a:pt x="104445" y="35628"/>
                </a:moveTo>
                <a:lnTo>
                  <a:pt x="106756" y="40980"/>
                </a:lnTo>
                <a:lnTo>
                  <a:pt x="105743" y="41265"/>
                </a:lnTo>
                <a:lnTo>
                  <a:pt x="102861" y="36515"/>
                </a:lnTo>
                <a:lnTo>
                  <a:pt x="104445" y="35628"/>
                </a:lnTo>
                <a:close/>
                <a:moveTo>
                  <a:pt x="179405" y="36135"/>
                </a:moveTo>
                <a:lnTo>
                  <a:pt x="180862" y="39333"/>
                </a:lnTo>
                <a:lnTo>
                  <a:pt x="176713" y="41328"/>
                </a:lnTo>
                <a:lnTo>
                  <a:pt x="179405" y="36135"/>
                </a:lnTo>
                <a:close/>
                <a:moveTo>
                  <a:pt x="53426" y="37845"/>
                </a:moveTo>
                <a:lnTo>
                  <a:pt x="54883" y="40917"/>
                </a:lnTo>
                <a:lnTo>
                  <a:pt x="47694" y="41392"/>
                </a:lnTo>
                <a:cubicBezTo>
                  <a:pt x="47567" y="41107"/>
                  <a:pt x="47440" y="40790"/>
                  <a:pt x="47314" y="40505"/>
                </a:cubicBezTo>
                <a:lnTo>
                  <a:pt x="53426" y="37845"/>
                </a:lnTo>
                <a:close/>
                <a:moveTo>
                  <a:pt x="172660" y="32144"/>
                </a:moveTo>
                <a:lnTo>
                  <a:pt x="179120" y="35691"/>
                </a:lnTo>
                <a:lnTo>
                  <a:pt x="176112" y="41518"/>
                </a:lnTo>
                <a:lnTo>
                  <a:pt x="169556" y="38256"/>
                </a:lnTo>
                <a:lnTo>
                  <a:pt x="172660" y="32144"/>
                </a:lnTo>
                <a:close/>
                <a:moveTo>
                  <a:pt x="40885" y="28756"/>
                </a:moveTo>
                <a:lnTo>
                  <a:pt x="41455" y="28882"/>
                </a:lnTo>
                <a:cubicBezTo>
                  <a:pt x="41962" y="30117"/>
                  <a:pt x="44337" y="35818"/>
                  <a:pt x="46744" y="41455"/>
                </a:cubicBezTo>
                <a:lnTo>
                  <a:pt x="42817" y="41708"/>
                </a:lnTo>
                <a:lnTo>
                  <a:pt x="38225" y="29896"/>
                </a:lnTo>
                <a:lnTo>
                  <a:pt x="40885" y="28756"/>
                </a:lnTo>
                <a:close/>
                <a:moveTo>
                  <a:pt x="165091" y="36768"/>
                </a:moveTo>
                <a:lnTo>
                  <a:pt x="168543" y="38288"/>
                </a:lnTo>
                <a:lnTo>
                  <a:pt x="167909" y="41708"/>
                </a:lnTo>
                <a:lnTo>
                  <a:pt x="163666" y="39713"/>
                </a:lnTo>
                <a:lnTo>
                  <a:pt x="165091" y="36768"/>
                </a:lnTo>
                <a:close/>
                <a:moveTo>
                  <a:pt x="199515" y="37908"/>
                </a:moveTo>
                <a:lnTo>
                  <a:pt x="203791" y="38478"/>
                </a:lnTo>
                <a:lnTo>
                  <a:pt x="204994" y="42025"/>
                </a:lnTo>
                <a:lnTo>
                  <a:pt x="201162" y="41740"/>
                </a:lnTo>
                <a:lnTo>
                  <a:pt x="199515" y="37908"/>
                </a:lnTo>
                <a:close/>
                <a:moveTo>
                  <a:pt x="19572" y="36895"/>
                </a:moveTo>
                <a:lnTo>
                  <a:pt x="20268" y="41233"/>
                </a:lnTo>
                <a:lnTo>
                  <a:pt x="15423" y="42057"/>
                </a:lnTo>
                <a:lnTo>
                  <a:pt x="14631" y="37623"/>
                </a:lnTo>
                <a:lnTo>
                  <a:pt x="19572" y="36895"/>
                </a:lnTo>
                <a:close/>
                <a:moveTo>
                  <a:pt x="37813" y="30086"/>
                </a:moveTo>
                <a:lnTo>
                  <a:pt x="42342" y="41772"/>
                </a:lnTo>
                <a:lnTo>
                  <a:pt x="34456" y="42310"/>
                </a:lnTo>
                <a:lnTo>
                  <a:pt x="30466" y="33253"/>
                </a:lnTo>
                <a:lnTo>
                  <a:pt x="37813" y="30086"/>
                </a:lnTo>
                <a:close/>
                <a:moveTo>
                  <a:pt x="82910" y="40125"/>
                </a:moveTo>
                <a:lnTo>
                  <a:pt x="83005" y="42753"/>
                </a:lnTo>
                <a:lnTo>
                  <a:pt x="75784" y="42753"/>
                </a:lnTo>
                <a:cubicBezTo>
                  <a:pt x="75626" y="41740"/>
                  <a:pt x="75467" y="40917"/>
                  <a:pt x="75341" y="40283"/>
                </a:cubicBezTo>
                <a:lnTo>
                  <a:pt x="82910" y="40125"/>
                </a:lnTo>
                <a:close/>
                <a:moveTo>
                  <a:pt x="14188" y="37686"/>
                </a:moveTo>
                <a:lnTo>
                  <a:pt x="14980" y="42152"/>
                </a:lnTo>
                <a:lnTo>
                  <a:pt x="11053" y="42817"/>
                </a:lnTo>
                <a:cubicBezTo>
                  <a:pt x="10641" y="41297"/>
                  <a:pt x="10197" y="39808"/>
                  <a:pt x="9754" y="38351"/>
                </a:cubicBezTo>
                <a:lnTo>
                  <a:pt x="14188" y="37686"/>
                </a:lnTo>
                <a:close/>
                <a:moveTo>
                  <a:pt x="30022" y="33443"/>
                </a:moveTo>
                <a:lnTo>
                  <a:pt x="33949" y="42310"/>
                </a:lnTo>
                <a:lnTo>
                  <a:pt x="26000" y="42880"/>
                </a:lnTo>
                <a:cubicBezTo>
                  <a:pt x="25652" y="40600"/>
                  <a:pt x="25240" y="38161"/>
                  <a:pt x="24860" y="35691"/>
                </a:cubicBezTo>
                <a:lnTo>
                  <a:pt x="30022" y="33443"/>
                </a:lnTo>
                <a:close/>
                <a:moveTo>
                  <a:pt x="187861" y="36515"/>
                </a:moveTo>
                <a:cubicBezTo>
                  <a:pt x="188304" y="38035"/>
                  <a:pt x="188779" y="39713"/>
                  <a:pt x="189286" y="41392"/>
                </a:cubicBezTo>
                <a:lnTo>
                  <a:pt x="186087" y="42880"/>
                </a:lnTo>
                <a:lnTo>
                  <a:pt x="183839" y="38415"/>
                </a:lnTo>
                <a:lnTo>
                  <a:pt x="187861" y="36515"/>
                </a:lnTo>
                <a:close/>
                <a:moveTo>
                  <a:pt x="102449" y="36768"/>
                </a:moveTo>
                <a:lnTo>
                  <a:pt x="105331" y="41487"/>
                </a:lnTo>
                <a:lnTo>
                  <a:pt x="103115" y="42975"/>
                </a:lnTo>
                <a:lnTo>
                  <a:pt x="100043" y="38161"/>
                </a:lnTo>
                <a:lnTo>
                  <a:pt x="102449" y="36768"/>
                </a:lnTo>
                <a:close/>
                <a:moveTo>
                  <a:pt x="204297" y="38541"/>
                </a:moveTo>
                <a:lnTo>
                  <a:pt x="218548" y="40473"/>
                </a:lnTo>
                <a:lnTo>
                  <a:pt x="217757" y="42975"/>
                </a:lnTo>
                <a:lnTo>
                  <a:pt x="205469" y="42057"/>
                </a:lnTo>
                <a:lnTo>
                  <a:pt x="204297" y="38541"/>
                </a:lnTo>
                <a:close/>
                <a:moveTo>
                  <a:pt x="159169" y="38130"/>
                </a:moveTo>
                <a:lnTo>
                  <a:pt x="163032" y="39967"/>
                </a:lnTo>
                <a:lnTo>
                  <a:pt x="161449" y="43228"/>
                </a:lnTo>
                <a:lnTo>
                  <a:pt x="157712" y="41297"/>
                </a:lnTo>
                <a:lnTo>
                  <a:pt x="159169" y="38130"/>
                </a:lnTo>
                <a:close/>
                <a:moveTo>
                  <a:pt x="126170" y="29294"/>
                </a:moveTo>
                <a:lnTo>
                  <a:pt x="130128" y="31036"/>
                </a:lnTo>
                <a:cubicBezTo>
                  <a:pt x="128893" y="34139"/>
                  <a:pt x="128006" y="36546"/>
                  <a:pt x="127911" y="37211"/>
                </a:cubicBezTo>
                <a:cubicBezTo>
                  <a:pt x="127595" y="39143"/>
                  <a:pt x="127595" y="42437"/>
                  <a:pt x="127626" y="43577"/>
                </a:cubicBezTo>
                <a:lnTo>
                  <a:pt x="120659" y="40252"/>
                </a:lnTo>
                <a:lnTo>
                  <a:pt x="126170" y="29294"/>
                </a:lnTo>
                <a:close/>
                <a:moveTo>
                  <a:pt x="169430" y="38700"/>
                </a:moveTo>
                <a:lnTo>
                  <a:pt x="175700" y="41803"/>
                </a:lnTo>
                <a:lnTo>
                  <a:pt x="172185" y="43735"/>
                </a:lnTo>
                <a:lnTo>
                  <a:pt x="168765" y="42120"/>
                </a:lnTo>
                <a:lnTo>
                  <a:pt x="169430" y="38700"/>
                </a:lnTo>
                <a:close/>
                <a:moveTo>
                  <a:pt x="183396" y="38636"/>
                </a:moveTo>
                <a:lnTo>
                  <a:pt x="185676" y="43102"/>
                </a:lnTo>
                <a:lnTo>
                  <a:pt x="183459" y="44115"/>
                </a:lnTo>
                <a:lnTo>
                  <a:pt x="181432" y="39586"/>
                </a:lnTo>
                <a:lnTo>
                  <a:pt x="183396" y="38636"/>
                </a:lnTo>
                <a:close/>
                <a:moveTo>
                  <a:pt x="219562" y="40252"/>
                </a:moveTo>
                <a:lnTo>
                  <a:pt x="236758" y="40283"/>
                </a:lnTo>
                <a:lnTo>
                  <a:pt x="236473" y="44337"/>
                </a:lnTo>
                <a:lnTo>
                  <a:pt x="218675" y="43038"/>
                </a:lnTo>
                <a:lnTo>
                  <a:pt x="219562" y="40252"/>
                </a:lnTo>
                <a:close/>
                <a:moveTo>
                  <a:pt x="99663" y="38351"/>
                </a:moveTo>
                <a:lnTo>
                  <a:pt x="102766" y="43228"/>
                </a:lnTo>
                <a:lnTo>
                  <a:pt x="100961" y="44432"/>
                </a:lnTo>
                <a:lnTo>
                  <a:pt x="97097" y="39808"/>
                </a:lnTo>
                <a:lnTo>
                  <a:pt x="99663" y="38351"/>
                </a:lnTo>
                <a:close/>
                <a:moveTo>
                  <a:pt x="130540" y="31226"/>
                </a:moveTo>
                <a:lnTo>
                  <a:pt x="145551" y="37908"/>
                </a:lnTo>
                <a:lnTo>
                  <a:pt x="143271" y="44495"/>
                </a:lnTo>
                <a:lnTo>
                  <a:pt x="128070" y="43703"/>
                </a:lnTo>
                <a:cubicBezTo>
                  <a:pt x="128070" y="42785"/>
                  <a:pt x="128070" y="39238"/>
                  <a:pt x="128355" y="37275"/>
                </a:cubicBezTo>
                <a:cubicBezTo>
                  <a:pt x="128481" y="36641"/>
                  <a:pt x="129337" y="34298"/>
                  <a:pt x="130540" y="31226"/>
                </a:cubicBezTo>
                <a:close/>
                <a:moveTo>
                  <a:pt x="94786" y="37813"/>
                </a:moveTo>
                <a:lnTo>
                  <a:pt x="100613" y="44749"/>
                </a:lnTo>
                <a:lnTo>
                  <a:pt x="88578" y="45065"/>
                </a:lnTo>
                <a:lnTo>
                  <a:pt x="86393" y="39998"/>
                </a:lnTo>
                <a:lnTo>
                  <a:pt x="94786" y="37813"/>
                </a:lnTo>
                <a:close/>
                <a:moveTo>
                  <a:pt x="244485" y="40283"/>
                </a:moveTo>
                <a:lnTo>
                  <a:pt x="252022" y="40315"/>
                </a:lnTo>
                <a:lnTo>
                  <a:pt x="252909" y="43545"/>
                </a:lnTo>
                <a:lnTo>
                  <a:pt x="246195" y="45160"/>
                </a:lnTo>
                <a:lnTo>
                  <a:pt x="244485" y="40283"/>
                </a:lnTo>
                <a:close/>
                <a:moveTo>
                  <a:pt x="85918" y="40062"/>
                </a:moveTo>
                <a:lnTo>
                  <a:pt x="88040" y="45097"/>
                </a:lnTo>
                <a:lnTo>
                  <a:pt x="83575" y="45192"/>
                </a:lnTo>
                <a:lnTo>
                  <a:pt x="83385" y="40125"/>
                </a:lnTo>
                <a:lnTo>
                  <a:pt x="85918" y="40062"/>
                </a:lnTo>
                <a:close/>
                <a:moveTo>
                  <a:pt x="83036" y="43197"/>
                </a:moveTo>
                <a:lnTo>
                  <a:pt x="83100" y="45224"/>
                </a:lnTo>
                <a:lnTo>
                  <a:pt x="76259" y="45414"/>
                </a:lnTo>
                <a:cubicBezTo>
                  <a:pt x="76101" y="44622"/>
                  <a:pt x="75974" y="43893"/>
                  <a:pt x="75847" y="43197"/>
                </a:cubicBezTo>
                <a:close/>
                <a:moveTo>
                  <a:pt x="74422" y="40315"/>
                </a:moveTo>
                <a:cubicBezTo>
                  <a:pt x="74612" y="41392"/>
                  <a:pt x="74929" y="43197"/>
                  <a:pt x="75309" y="45445"/>
                </a:cubicBezTo>
                <a:cubicBezTo>
                  <a:pt x="72301" y="45509"/>
                  <a:pt x="69165" y="45604"/>
                  <a:pt x="66062" y="45699"/>
                </a:cubicBezTo>
                <a:lnTo>
                  <a:pt x="62293" y="40885"/>
                </a:lnTo>
                <a:lnTo>
                  <a:pt x="68754" y="40442"/>
                </a:lnTo>
                <a:lnTo>
                  <a:pt x="74422" y="40315"/>
                </a:lnTo>
                <a:close/>
                <a:moveTo>
                  <a:pt x="168670" y="42563"/>
                </a:moveTo>
                <a:lnTo>
                  <a:pt x="171678" y="44020"/>
                </a:lnTo>
                <a:lnTo>
                  <a:pt x="168004" y="45984"/>
                </a:lnTo>
                <a:lnTo>
                  <a:pt x="168670" y="42563"/>
                </a:lnTo>
                <a:close/>
                <a:moveTo>
                  <a:pt x="111855" y="36610"/>
                </a:moveTo>
                <a:lnTo>
                  <a:pt x="119962" y="40473"/>
                </a:lnTo>
                <a:lnTo>
                  <a:pt x="114705" y="46079"/>
                </a:lnTo>
                <a:lnTo>
                  <a:pt x="110525" y="42247"/>
                </a:lnTo>
                <a:cubicBezTo>
                  <a:pt x="111063" y="39903"/>
                  <a:pt x="111570" y="37876"/>
                  <a:pt x="111855" y="36610"/>
                </a:cubicBezTo>
                <a:close/>
                <a:moveTo>
                  <a:pt x="163444" y="40157"/>
                </a:moveTo>
                <a:lnTo>
                  <a:pt x="167814" y="42215"/>
                </a:lnTo>
                <a:lnTo>
                  <a:pt x="167054" y="46142"/>
                </a:lnTo>
                <a:lnTo>
                  <a:pt x="161829" y="43450"/>
                </a:lnTo>
                <a:lnTo>
                  <a:pt x="163444" y="40157"/>
                </a:lnTo>
                <a:close/>
                <a:moveTo>
                  <a:pt x="61755" y="40948"/>
                </a:moveTo>
                <a:lnTo>
                  <a:pt x="65492" y="45730"/>
                </a:lnTo>
                <a:cubicBezTo>
                  <a:pt x="59950" y="45889"/>
                  <a:pt x="54534" y="46079"/>
                  <a:pt x="49752" y="46237"/>
                </a:cubicBezTo>
                <a:cubicBezTo>
                  <a:pt x="49155" y="44853"/>
                  <a:pt x="48526" y="43375"/>
                  <a:pt x="47897" y="41866"/>
                </a:cubicBezTo>
                <a:lnTo>
                  <a:pt x="47897" y="41866"/>
                </a:lnTo>
                <a:lnTo>
                  <a:pt x="61755" y="40948"/>
                </a:lnTo>
                <a:close/>
                <a:moveTo>
                  <a:pt x="146438" y="38161"/>
                </a:moveTo>
                <a:lnTo>
                  <a:pt x="152423" y="39080"/>
                </a:lnTo>
                <a:lnTo>
                  <a:pt x="154260" y="40030"/>
                </a:lnTo>
                <a:lnTo>
                  <a:pt x="151283" y="46269"/>
                </a:lnTo>
                <a:lnTo>
                  <a:pt x="144791" y="42943"/>
                </a:lnTo>
                <a:lnTo>
                  <a:pt x="146438" y="38161"/>
                </a:lnTo>
                <a:close/>
                <a:moveTo>
                  <a:pt x="154672" y="40252"/>
                </a:moveTo>
                <a:lnTo>
                  <a:pt x="157300" y="41613"/>
                </a:lnTo>
                <a:lnTo>
                  <a:pt x="159074" y="42532"/>
                </a:lnTo>
                <a:lnTo>
                  <a:pt x="157269" y="46300"/>
                </a:lnTo>
                <a:lnTo>
                  <a:pt x="152708" y="44463"/>
                </a:lnTo>
                <a:lnTo>
                  <a:pt x="154672" y="40252"/>
                </a:lnTo>
                <a:close/>
                <a:moveTo>
                  <a:pt x="181020" y="39745"/>
                </a:moveTo>
                <a:lnTo>
                  <a:pt x="183047" y="44305"/>
                </a:lnTo>
                <a:lnTo>
                  <a:pt x="178360" y="46522"/>
                </a:lnTo>
                <a:lnTo>
                  <a:pt x="176492" y="41930"/>
                </a:lnTo>
                <a:lnTo>
                  <a:pt x="181020" y="39745"/>
                </a:lnTo>
                <a:close/>
                <a:moveTo>
                  <a:pt x="46934" y="41930"/>
                </a:moveTo>
                <a:cubicBezTo>
                  <a:pt x="47567" y="43387"/>
                  <a:pt x="48200" y="44875"/>
                  <a:pt x="48802" y="46269"/>
                </a:cubicBezTo>
                <a:cubicBezTo>
                  <a:pt x="43292" y="46459"/>
                  <a:pt x="38826" y="46649"/>
                  <a:pt x="36419" y="46775"/>
                </a:cubicBezTo>
                <a:lnTo>
                  <a:pt x="34678" y="42753"/>
                </a:lnTo>
                <a:lnTo>
                  <a:pt x="46934" y="41930"/>
                </a:lnTo>
                <a:close/>
                <a:moveTo>
                  <a:pt x="189413" y="41835"/>
                </a:moveTo>
                <a:lnTo>
                  <a:pt x="191186" y="47915"/>
                </a:lnTo>
                <a:lnTo>
                  <a:pt x="191186" y="47915"/>
                </a:lnTo>
                <a:lnTo>
                  <a:pt x="177759" y="47314"/>
                </a:lnTo>
                <a:lnTo>
                  <a:pt x="178170" y="47155"/>
                </a:lnTo>
                <a:cubicBezTo>
                  <a:pt x="178202" y="47187"/>
                  <a:pt x="178234" y="47219"/>
                  <a:pt x="178297" y="47219"/>
                </a:cubicBezTo>
                <a:cubicBezTo>
                  <a:pt x="178424" y="47219"/>
                  <a:pt x="178550" y="47092"/>
                  <a:pt x="178519" y="46965"/>
                </a:cubicBezTo>
                <a:lnTo>
                  <a:pt x="189413" y="41835"/>
                </a:lnTo>
                <a:close/>
                <a:moveTo>
                  <a:pt x="34171" y="42785"/>
                </a:moveTo>
                <a:lnTo>
                  <a:pt x="35944" y="46807"/>
                </a:lnTo>
                <a:lnTo>
                  <a:pt x="35596" y="46807"/>
                </a:lnTo>
                <a:cubicBezTo>
                  <a:pt x="33759" y="46965"/>
                  <a:pt x="30656" y="47440"/>
                  <a:pt x="26887" y="48105"/>
                </a:cubicBezTo>
                <a:cubicBezTo>
                  <a:pt x="26634" y="46680"/>
                  <a:pt x="26349" y="45065"/>
                  <a:pt x="26064" y="43323"/>
                </a:cubicBezTo>
                <a:lnTo>
                  <a:pt x="34171" y="42785"/>
                </a:lnTo>
                <a:close/>
                <a:moveTo>
                  <a:pt x="198248" y="37655"/>
                </a:moveTo>
                <a:lnTo>
                  <a:pt x="195113" y="48105"/>
                </a:lnTo>
                <a:lnTo>
                  <a:pt x="191661" y="47947"/>
                </a:lnTo>
                <a:cubicBezTo>
                  <a:pt x="191091" y="45984"/>
                  <a:pt x="190458" y="43798"/>
                  <a:pt x="189824" y="41613"/>
                </a:cubicBezTo>
                <a:lnTo>
                  <a:pt x="198248" y="37655"/>
                </a:lnTo>
                <a:close/>
                <a:moveTo>
                  <a:pt x="176080" y="42120"/>
                </a:moveTo>
                <a:lnTo>
                  <a:pt x="177949" y="46744"/>
                </a:lnTo>
                <a:lnTo>
                  <a:pt x="174497" y="48359"/>
                </a:lnTo>
                <a:lnTo>
                  <a:pt x="172470" y="44115"/>
                </a:lnTo>
                <a:lnTo>
                  <a:pt x="176080" y="42120"/>
                </a:lnTo>
                <a:close/>
                <a:moveTo>
                  <a:pt x="199072" y="38035"/>
                </a:moveTo>
                <a:lnTo>
                  <a:pt x="200814" y="42025"/>
                </a:lnTo>
                <a:cubicBezTo>
                  <a:pt x="200814" y="42057"/>
                  <a:pt x="200814" y="42057"/>
                  <a:pt x="200845" y="42088"/>
                </a:cubicBezTo>
                <a:cubicBezTo>
                  <a:pt x="202334" y="44020"/>
                  <a:pt x="203537" y="46205"/>
                  <a:pt x="204424" y="48485"/>
                </a:cubicBezTo>
                <a:lnTo>
                  <a:pt x="196063" y="48105"/>
                </a:lnTo>
                <a:lnTo>
                  <a:pt x="199072" y="38035"/>
                </a:lnTo>
                <a:close/>
                <a:moveTo>
                  <a:pt x="201510" y="42215"/>
                </a:moveTo>
                <a:lnTo>
                  <a:pt x="205152" y="42468"/>
                </a:lnTo>
                <a:lnTo>
                  <a:pt x="207211" y="48644"/>
                </a:lnTo>
                <a:lnTo>
                  <a:pt x="204931" y="48549"/>
                </a:lnTo>
                <a:cubicBezTo>
                  <a:pt x="204076" y="46300"/>
                  <a:pt x="202935" y="44147"/>
                  <a:pt x="201510" y="42215"/>
                </a:cubicBezTo>
                <a:close/>
                <a:moveTo>
                  <a:pt x="22612" y="36420"/>
                </a:moveTo>
                <a:cubicBezTo>
                  <a:pt x="23340" y="40885"/>
                  <a:pt x="24037" y="45224"/>
                  <a:pt x="24639" y="48517"/>
                </a:cubicBezTo>
                <a:cubicBezTo>
                  <a:pt x="23752" y="48675"/>
                  <a:pt x="22865" y="48865"/>
                  <a:pt x="21947" y="49024"/>
                </a:cubicBezTo>
                <a:lnTo>
                  <a:pt x="20015" y="36800"/>
                </a:lnTo>
                <a:lnTo>
                  <a:pt x="22612" y="36420"/>
                </a:lnTo>
                <a:close/>
                <a:moveTo>
                  <a:pt x="205627" y="42500"/>
                </a:moveTo>
                <a:lnTo>
                  <a:pt x="217598" y="43387"/>
                </a:lnTo>
                <a:lnTo>
                  <a:pt x="215825" y="49055"/>
                </a:lnTo>
                <a:lnTo>
                  <a:pt x="207686" y="48644"/>
                </a:lnTo>
                <a:lnTo>
                  <a:pt x="205627" y="42500"/>
                </a:lnTo>
                <a:close/>
                <a:moveTo>
                  <a:pt x="152487" y="44875"/>
                </a:moveTo>
                <a:lnTo>
                  <a:pt x="157047" y="46712"/>
                </a:lnTo>
                <a:lnTo>
                  <a:pt x="155717" y="49531"/>
                </a:lnTo>
                <a:lnTo>
                  <a:pt x="151157" y="47694"/>
                </a:lnTo>
                <a:lnTo>
                  <a:pt x="152487" y="44875"/>
                </a:lnTo>
                <a:close/>
                <a:moveTo>
                  <a:pt x="120406" y="40663"/>
                </a:moveTo>
                <a:lnTo>
                  <a:pt x="122338" y="41582"/>
                </a:lnTo>
                <a:lnTo>
                  <a:pt x="122433" y="49594"/>
                </a:lnTo>
                <a:lnTo>
                  <a:pt x="117144" y="44147"/>
                </a:lnTo>
                <a:lnTo>
                  <a:pt x="120406" y="40663"/>
                </a:lnTo>
                <a:close/>
                <a:moveTo>
                  <a:pt x="218548" y="43513"/>
                </a:moveTo>
                <a:lnTo>
                  <a:pt x="236441" y="44812"/>
                </a:lnTo>
                <a:lnTo>
                  <a:pt x="236093" y="49942"/>
                </a:lnTo>
                <a:lnTo>
                  <a:pt x="216775" y="49055"/>
                </a:lnTo>
                <a:lnTo>
                  <a:pt x="218548" y="43513"/>
                </a:lnTo>
                <a:close/>
                <a:moveTo>
                  <a:pt x="20332" y="41677"/>
                </a:moveTo>
                <a:lnTo>
                  <a:pt x="21535" y="49150"/>
                </a:lnTo>
                <a:cubicBezTo>
                  <a:pt x="20015" y="49436"/>
                  <a:pt x="18463" y="49752"/>
                  <a:pt x="16880" y="50069"/>
                </a:cubicBezTo>
                <a:lnTo>
                  <a:pt x="15518" y="42500"/>
                </a:lnTo>
                <a:lnTo>
                  <a:pt x="20332" y="41677"/>
                </a:lnTo>
                <a:close/>
                <a:moveTo>
                  <a:pt x="242015" y="40283"/>
                </a:moveTo>
                <a:cubicBezTo>
                  <a:pt x="241698" y="43323"/>
                  <a:pt x="241350" y="46680"/>
                  <a:pt x="241002" y="50164"/>
                </a:cubicBezTo>
                <a:lnTo>
                  <a:pt x="236568" y="49942"/>
                </a:lnTo>
                <a:lnTo>
                  <a:pt x="237233" y="40283"/>
                </a:lnTo>
                <a:close/>
                <a:moveTo>
                  <a:pt x="244105" y="42057"/>
                </a:moveTo>
                <a:lnTo>
                  <a:pt x="247082" y="50417"/>
                </a:lnTo>
                <a:lnTo>
                  <a:pt x="243282" y="50259"/>
                </a:lnTo>
                <a:cubicBezTo>
                  <a:pt x="243567" y="47409"/>
                  <a:pt x="243852" y="44622"/>
                  <a:pt x="244105" y="42057"/>
                </a:cubicBezTo>
                <a:close/>
                <a:moveTo>
                  <a:pt x="109987" y="40505"/>
                </a:moveTo>
                <a:cubicBezTo>
                  <a:pt x="109227" y="43640"/>
                  <a:pt x="108277" y="47567"/>
                  <a:pt x="107517" y="50639"/>
                </a:cubicBezTo>
                <a:lnTo>
                  <a:pt x="101468" y="45097"/>
                </a:lnTo>
                <a:cubicBezTo>
                  <a:pt x="101436" y="45065"/>
                  <a:pt x="101404" y="45034"/>
                  <a:pt x="101373" y="45002"/>
                </a:cubicBezTo>
                <a:lnTo>
                  <a:pt x="101214" y="44812"/>
                </a:lnTo>
                <a:lnTo>
                  <a:pt x="105743" y="41772"/>
                </a:lnTo>
                <a:lnTo>
                  <a:pt x="109987" y="40505"/>
                </a:lnTo>
                <a:close/>
                <a:moveTo>
                  <a:pt x="253068" y="43957"/>
                </a:moveTo>
                <a:lnTo>
                  <a:pt x="254936" y="50766"/>
                </a:lnTo>
                <a:lnTo>
                  <a:pt x="248096" y="50481"/>
                </a:lnTo>
                <a:lnTo>
                  <a:pt x="246354" y="45604"/>
                </a:lnTo>
                <a:lnTo>
                  <a:pt x="253068" y="43957"/>
                </a:lnTo>
                <a:close/>
                <a:moveTo>
                  <a:pt x="15043" y="42595"/>
                </a:moveTo>
                <a:lnTo>
                  <a:pt x="16405" y="50164"/>
                </a:lnTo>
                <a:lnTo>
                  <a:pt x="13238" y="50797"/>
                </a:lnTo>
                <a:cubicBezTo>
                  <a:pt x="12604" y="48390"/>
                  <a:pt x="11908" y="45825"/>
                  <a:pt x="11179" y="43260"/>
                </a:cubicBezTo>
                <a:lnTo>
                  <a:pt x="15043" y="42595"/>
                </a:lnTo>
                <a:close/>
                <a:moveTo>
                  <a:pt x="137602" y="44654"/>
                </a:moveTo>
                <a:lnTo>
                  <a:pt x="143208" y="44939"/>
                </a:lnTo>
                <a:lnTo>
                  <a:pt x="143841" y="50639"/>
                </a:lnTo>
                <a:lnTo>
                  <a:pt x="138172" y="50829"/>
                </a:lnTo>
                <a:lnTo>
                  <a:pt x="137602" y="44654"/>
                </a:lnTo>
                <a:close/>
                <a:moveTo>
                  <a:pt x="134340" y="44463"/>
                </a:moveTo>
                <a:lnTo>
                  <a:pt x="137159" y="44622"/>
                </a:lnTo>
                <a:lnTo>
                  <a:pt x="137697" y="50829"/>
                </a:lnTo>
                <a:lnTo>
                  <a:pt x="134562" y="50924"/>
                </a:lnTo>
                <a:lnTo>
                  <a:pt x="134340" y="44463"/>
                </a:lnTo>
                <a:close/>
                <a:moveTo>
                  <a:pt x="252529" y="40347"/>
                </a:moveTo>
                <a:lnTo>
                  <a:pt x="257945" y="40568"/>
                </a:lnTo>
                <a:lnTo>
                  <a:pt x="260383" y="51019"/>
                </a:lnTo>
                <a:lnTo>
                  <a:pt x="255443" y="50797"/>
                </a:lnTo>
                <a:lnTo>
                  <a:pt x="252529" y="40347"/>
                </a:lnTo>
                <a:close/>
                <a:moveTo>
                  <a:pt x="131205" y="44305"/>
                </a:moveTo>
                <a:lnTo>
                  <a:pt x="133865" y="44432"/>
                </a:lnTo>
                <a:lnTo>
                  <a:pt x="134087" y="50924"/>
                </a:lnTo>
                <a:lnTo>
                  <a:pt x="131458" y="51051"/>
                </a:lnTo>
                <a:lnTo>
                  <a:pt x="131205" y="44305"/>
                </a:lnTo>
                <a:close/>
                <a:moveTo>
                  <a:pt x="128101" y="44178"/>
                </a:moveTo>
                <a:lnTo>
                  <a:pt x="130762" y="44305"/>
                </a:lnTo>
                <a:lnTo>
                  <a:pt x="130983" y="51082"/>
                </a:lnTo>
                <a:lnTo>
                  <a:pt x="128481" y="51146"/>
                </a:lnTo>
                <a:lnTo>
                  <a:pt x="128101" y="44178"/>
                </a:lnTo>
                <a:close/>
                <a:moveTo>
                  <a:pt x="258420" y="40568"/>
                </a:moveTo>
                <a:lnTo>
                  <a:pt x="262948" y="40790"/>
                </a:lnTo>
                <a:lnTo>
                  <a:pt x="265514" y="51241"/>
                </a:lnTo>
                <a:lnTo>
                  <a:pt x="260858" y="51051"/>
                </a:lnTo>
                <a:lnTo>
                  <a:pt x="258420" y="40568"/>
                </a:lnTo>
                <a:close/>
                <a:moveTo>
                  <a:pt x="263423" y="40822"/>
                </a:moveTo>
                <a:lnTo>
                  <a:pt x="266749" y="40948"/>
                </a:lnTo>
                <a:lnTo>
                  <a:pt x="269757" y="51431"/>
                </a:lnTo>
                <a:lnTo>
                  <a:pt x="265989" y="51272"/>
                </a:lnTo>
                <a:lnTo>
                  <a:pt x="263423" y="40822"/>
                </a:lnTo>
                <a:close/>
                <a:moveTo>
                  <a:pt x="267255" y="40980"/>
                </a:moveTo>
                <a:lnTo>
                  <a:pt x="269662" y="41075"/>
                </a:lnTo>
                <a:lnTo>
                  <a:pt x="272861" y="51589"/>
                </a:lnTo>
                <a:lnTo>
                  <a:pt x="270232" y="51462"/>
                </a:lnTo>
                <a:lnTo>
                  <a:pt x="267255" y="40980"/>
                </a:lnTo>
                <a:close/>
                <a:moveTo>
                  <a:pt x="150903" y="48105"/>
                </a:moveTo>
                <a:lnTo>
                  <a:pt x="155527" y="49942"/>
                </a:lnTo>
                <a:lnTo>
                  <a:pt x="154608" y="51779"/>
                </a:lnTo>
                <a:lnTo>
                  <a:pt x="150016" y="49974"/>
                </a:lnTo>
                <a:lnTo>
                  <a:pt x="150903" y="48105"/>
                </a:lnTo>
                <a:close/>
                <a:moveTo>
                  <a:pt x="172090" y="44337"/>
                </a:moveTo>
                <a:lnTo>
                  <a:pt x="174085" y="48549"/>
                </a:lnTo>
                <a:lnTo>
                  <a:pt x="166864" y="51969"/>
                </a:lnTo>
                <a:lnTo>
                  <a:pt x="166864" y="51969"/>
                </a:lnTo>
                <a:lnTo>
                  <a:pt x="167909" y="46617"/>
                </a:lnTo>
                <a:lnTo>
                  <a:pt x="172090" y="44337"/>
                </a:lnTo>
                <a:close/>
                <a:moveTo>
                  <a:pt x="110367" y="42753"/>
                </a:moveTo>
                <a:lnTo>
                  <a:pt x="114389" y="46395"/>
                </a:lnTo>
                <a:lnTo>
                  <a:pt x="109100" y="52064"/>
                </a:lnTo>
                <a:lnTo>
                  <a:pt x="108277" y="51304"/>
                </a:lnTo>
                <a:cubicBezTo>
                  <a:pt x="108878" y="48802"/>
                  <a:pt x="109670" y="45635"/>
                  <a:pt x="110367" y="42753"/>
                </a:cubicBezTo>
                <a:close/>
                <a:moveTo>
                  <a:pt x="159422" y="42722"/>
                </a:moveTo>
                <a:lnTo>
                  <a:pt x="161417" y="43735"/>
                </a:lnTo>
                <a:lnTo>
                  <a:pt x="166896" y="46585"/>
                </a:lnTo>
                <a:lnTo>
                  <a:pt x="154672" y="52729"/>
                </a:lnTo>
                <a:lnTo>
                  <a:pt x="154672" y="52729"/>
                </a:lnTo>
                <a:lnTo>
                  <a:pt x="159422" y="42722"/>
                </a:lnTo>
                <a:close/>
                <a:moveTo>
                  <a:pt x="144633" y="43387"/>
                </a:moveTo>
                <a:lnTo>
                  <a:pt x="151093" y="46680"/>
                </a:lnTo>
                <a:lnTo>
                  <a:pt x="148085" y="53014"/>
                </a:lnTo>
                <a:lnTo>
                  <a:pt x="144791" y="50861"/>
                </a:lnTo>
                <a:lnTo>
                  <a:pt x="144158" y="44812"/>
                </a:lnTo>
                <a:lnTo>
                  <a:pt x="144633" y="43387"/>
                </a:lnTo>
                <a:close/>
                <a:moveTo>
                  <a:pt x="116827" y="44463"/>
                </a:moveTo>
                <a:lnTo>
                  <a:pt x="122433" y="50259"/>
                </a:lnTo>
                <a:lnTo>
                  <a:pt x="122464" y="53141"/>
                </a:lnTo>
                <a:lnTo>
                  <a:pt x="115054" y="46364"/>
                </a:lnTo>
                <a:lnTo>
                  <a:pt x="116827" y="44463"/>
                </a:lnTo>
                <a:close/>
                <a:moveTo>
                  <a:pt x="192358" y="50259"/>
                </a:moveTo>
                <a:lnTo>
                  <a:pt x="194448" y="50354"/>
                </a:lnTo>
                <a:lnTo>
                  <a:pt x="193403" y="53869"/>
                </a:lnTo>
                <a:cubicBezTo>
                  <a:pt x="193150" y="53046"/>
                  <a:pt x="192801" y="51779"/>
                  <a:pt x="192358" y="50259"/>
                </a:cubicBezTo>
                <a:close/>
                <a:moveTo>
                  <a:pt x="187829" y="50069"/>
                </a:moveTo>
                <a:lnTo>
                  <a:pt x="191851" y="50259"/>
                </a:lnTo>
                <a:cubicBezTo>
                  <a:pt x="192231" y="51526"/>
                  <a:pt x="192548" y="52634"/>
                  <a:pt x="192801" y="53457"/>
                </a:cubicBezTo>
                <a:lnTo>
                  <a:pt x="192801" y="53489"/>
                </a:lnTo>
                <a:lnTo>
                  <a:pt x="189349" y="54629"/>
                </a:lnTo>
                <a:lnTo>
                  <a:pt x="187829" y="50069"/>
                </a:lnTo>
                <a:close/>
                <a:moveTo>
                  <a:pt x="149858" y="50417"/>
                </a:moveTo>
                <a:lnTo>
                  <a:pt x="154450" y="52191"/>
                </a:lnTo>
                <a:lnTo>
                  <a:pt x="154038" y="53077"/>
                </a:lnTo>
                <a:lnTo>
                  <a:pt x="150745" y="54724"/>
                </a:lnTo>
                <a:lnTo>
                  <a:pt x="148496" y="53299"/>
                </a:lnTo>
                <a:lnTo>
                  <a:pt x="149858" y="50417"/>
                </a:lnTo>
                <a:close/>
                <a:moveTo>
                  <a:pt x="183396" y="49879"/>
                </a:moveTo>
                <a:lnTo>
                  <a:pt x="187354" y="50069"/>
                </a:lnTo>
                <a:lnTo>
                  <a:pt x="188906" y="54819"/>
                </a:lnTo>
                <a:lnTo>
                  <a:pt x="185327" y="55991"/>
                </a:lnTo>
                <a:lnTo>
                  <a:pt x="183396" y="49879"/>
                </a:lnTo>
                <a:close/>
                <a:moveTo>
                  <a:pt x="176935" y="49879"/>
                </a:moveTo>
                <a:lnTo>
                  <a:pt x="178487" y="54534"/>
                </a:lnTo>
                <a:lnTo>
                  <a:pt x="174022" y="56656"/>
                </a:lnTo>
                <a:lnTo>
                  <a:pt x="171710" y="52571"/>
                </a:lnTo>
                <a:cubicBezTo>
                  <a:pt x="174085" y="51399"/>
                  <a:pt x="175922" y="50417"/>
                  <a:pt x="176935" y="49879"/>
                </a:cubicBezTo>
                <a:close/>
                <a:moveTo>
                  <a:pt x="199230" y="50576"/>
                </a:moveTo>
                <a:lnTo>
                  <a:pt x="205247" y="50829"/>
                </a:lnTo>
                <a:cubicBezTo>
                  <a:pt x="205627" y="52222"/>
                  <a:pt x="205944" y="53679"/>
                  <a:pt x="206102" y="55104"/>
                </a:cubicBezTo>
                <a:cubicBezTo>
                  <a:pt x="206102" y="55326"/>
                  <a:pt x="206134" y="55548"/>
                  <a:pt x="206166" y="55738"/>
                </a:cubicBezTo>
                <a:lnTo>
                  <a:pt x="201289" y="57289"/>
                </a:lnTo>
                <a:lnTo>
                  <a:pt x="199230" y="50576"/>
                </a:lnTo>
                <a:close/>
                <a:moveTo>
                  <a:pt x="144886" y="51431"/>
                </a:moveTo>
                <a:lnTo>
                  <a:pt x="150238" y="54978"/>
                </a:lnTo>
                <a:lnTo>
                  <a:pt x="145488" y="57353"/>
                </a:lnTo>
                <a:lnTo>
                  <a:pt x="144886" y="51431"/>
                </a:lnTo>
                <a:close/>
                <a:moveTo>
                  <a:pt x="177790" y="49626"/>
                </a:moveTo>
                <a:lnTo>
                  <a:pt x="182889" y="49847"/>
                </a:lnTo>
                <a:lnTo>
                  <a:pt x="184884" y="56149"/>
                </a:lnTo>
                <a:lnTo>
                  <a:pt x="180545" y="57606"/>
                </a:lnTo>
                <a:lnTo>
                  <a:pt x="177790" y="49626"/>
                </a:lnTo>
                <a:close/>
                <a:moveTo>
                  <a:pt x="143873" y="51082"/>
                </a:moveTo>
                <a:lnTo>
                  <a:pt x="144569" y="57638"/>
                </a:lnTo>
                <a:lnTo>
                  <a:pt x="138837" y="58113"/>
                </a:lnTo>
                <a:lnTo>
                  <a:pt x="138204" y="51272"/>
                </a:lnTo>
                <a:lnTo>
                  <a:pt x="143873" y="51082"/>
                </a:lnTo>
                <a:close/>
                <a:moveTo>
                  <a:pt x="137729" y="51304"/>
                </a:moveTo>
                <a:lnTo>
                  <a:pt x="138394" y="58144"/>
                </a:lnTo>
                <a:lnTo>
                  <a:pt x="134847" y="58461"/>
                </a:lnTo>
                <a:lnTo>
                  <a:pt x="134562" y="51431"/>
                </a:lnTo>
                <a:lnTo>
                  <a:pt x="137729" y="51304"/>
                </a:lnTo>
                <a:close/>
                <a:moveTo>
                  <a:pt x="216395" y="51367"/>
                </a:moveTo>
                <a:lnTo>
                  <a:pt x="237170" y="52286"/>
                </a:lnTo>
                <a:lnTo>
                  <a:pt x="219340" y="58493"/>
                </a:lnTo>
                <a:lnTo>
                  <a:pt x="216395" y="51367"/>
                </a:lnTo>
                <a:close/>
                <a:moveTo>
                  <a:pt x="122813" y="41803"/>
                </a:moveTo>
                <a:lnTo>
                  <a:pt x="127658" y="44083"/>
                </a:lnTo>
                <a:lnTo>
                  <a:pt x="128481" y="58683"/>
                </a:lnTo>
                <a:lnTo>
                  <a:pt x="128481" y="58683"/>
                </a:lnTo>
                <a:lnTo>
                  <a:pt x="122939" y="53584"/>
                </a:lnTo>
                <a:lnTo>
                  <a:pt x="122908" y="50164"/>
                </a:lnTo>
                <a:lnTo>
                  <a:pt x="122813" y="41803"/>
                </a:lnTo>
                <a:close/>
                <a:moveTo>
                  <a:pt x="134119" y="51399"/>
                </a:moveTo>
                <a:lnTo>
                  <a:pt x="134372" y="58493"/>
                </a:lnTo>
                <a:lnTo>
                  <a:pt x="131712" y="58714"/>
                </a:lnTo>
                <a:lnTo>
                  <a:pt x="131458" y="51494"/>
                </a:lnTo>
                <a:lnTo>
                  <a:pt x="134119" y="51399"/>
                </a:lnTo>
                <a:close/>
                <a:moveTo>
                  <a:pt x="91112" y="47314"/>
                </a:moveTo>
                <a:lnTo>
                  <a:pt x="91397" y="58968"/>
                </a:lnTo>
                <a:lnTo>
                  <a:pt x="91397" y="58968"/>
                </a:lnTo>
                <a:lnTo>
                  <a:pt x="78634" y="58809"/>
                </a:lnTo>
                <a:cubicBezTo>
                  <a:pt x="77971" y="55116"/>
                  <a:pt x="77277" y="51138"/>
                  <a:pt x="76676" y="47725"/>
                </a:cubicBezTo>
                <a:lnTo>
                  <a:pt x="76676" y="47725"/>
                </a:lnTo>
                <a:cubicBezTo>
                  <a:pt x="82026" y="47567"/>
                  <a:pt x="87060" y="47440"/>
                  <a:pt x="91112" y="47314"/>
                </a:cubicBezTo>
                <a:close/>
                <a:moveTo>
                  <a:pt x="130983" y="51526"/>
                </a:moveTo>
                <a:lnTo>
                  <a:pt x="131268" y="58778"/>
                </a:lnTo>
                <a:lnTo>
                  <a:pt x="128956" y="58968"/>
                </a:lnTo>
                <a:lnTo>
                  <a:pt x="128513" y="51621"/>
                </a:lnTo>
                <a:lnTo>
                  <a:pt x="130983" y="51526"/>
                </a:lnTo>
                <a:close/>
                <a:moveTo>
                  <a:pt x="100296" y="47029"/>
                </a:moveTo>
                <a:lnTo>
                  <a:pt x="106883" y="53172"/>
                </a:lnTo>
                <a:lnTo>
                  <a:pt x="106313" y="55484"/>
                </a:lnTo>
                <a:cubicBezTo>
                  <a:pt x="106313" y="55516"/>
                  <a:pt x="106313" y="55548"/>
                  <a:pt x="106313" y="55579"/>
                </a:cubicBezTo>
                <a:lnTo>
                  <a:pt x="106060" y="59126"/>
                </a:lnTo>
                <a:lnTo>
                  <a:pt x="91872" y="58936"/>
                </a:lnTo>
                <a:lnTo>
                  <a:pt x="91587" y="47282"/>
                </a:lnTo>
                <a:lnTo>
                  <a:pt x="100296" y="47029"/>
                </a:lnTo>
                <a:close/>
                <a:moveTo>
                  <a:pt x="195398" y="50386"/>
                </a:moveTo>
                <a:lnTo>
                  <a:pt x="198755" y="50544"/>
                </a:lnTo>
                <a:lnTo>
                  <a:pt x="200845" y="57416"/>
                </a:lnTo>
                <a:lnTo>
                  <a:pt x="195303" y="59158"/>
                </a:lnTo>
                <a:lnTo>
                  <a:pt x="193973" y="55073"/>
                </a:lnTo>
                <a:lnTo>
                  <a:pt x="195398" y="50386"/>
                </a:lnTo>
                <a:close/>
                <a:moveTo>
                  <a:pt x="75721" y="47757"/>
                </a:moveTo>
                <a:cubicBezTo>
                  <a:pt x="76323" y="51146"/>
                  <a:pt x="77051" y="55136"/>
                  <a:pt x="77716" y="58841"/>
                </a:cubicBezTo>
                <a:lnTo>
                  <a:pt x="68120" y="59190"/>
                </a:lnTo>
                <a:lnTo>
                  <a:pt x="67012" y="48010"/>
                </a:lnTo>
                <a:lnTo>
                  <a:pt x="75721" y="47757"/>
                </a:lnTo>
                <a:close/>
                <a:moveTo>
                  <a:pt x="114737" y="46712"/>
                </a:moveTo>
                <a:lnTo>
                  <a:pt x="122338" y="53711"/>
                </a:lnTo>
                <a:lnTo>
                  <a:pt x="117017" y="59348"/>
                </a:lnTo>
                <a:lnTo>
                  <a:pt x="109448" y="52381"/>
                </a:lnTo>
                <a:lnTo>
                  <a:pt x="114737" y="46712"/>
                </a:lnTo>
                <a:close/>
                <a:moveTo>
                  <a:pt x="206229" y="56244"/>
                </a:moveTo>
                <a:cubicBezTo>
                  <a:pt x="206292" y="56909"/>
                  <a:pt x="206324" y="57543"/>
                  <a:pt x="206387" y="58176"/>
                </a:cubicBezTo>
                <a:lnTo>
                  <a:pt x="206419" y="58176"/>
                </a:lnTo>
                <a:lnTo>
                  <a:pt x="201985" y="59570"/>
                </a:lnTo>
                <a:lnTo>
                  <a:pt x="201447" y="57733"/>
                </a:lnTo>
                <a:lnTo>
                  <a:pt x="206229" y="56244"/>
                </a:lnTo>
                <a:close/>
                <a:moveTo>
                  <a:pt x="66537" y="47979"/>
                </a:moveTo>
                <a:lnTo>
                  <a:pt x="66537" y="48010"/>
                </a:lnTo>
                <a:lnTo>
                  <a:pt x="67677" y="59190"/>
                </a:lnTo>
                <a:lnTo>
                  <a:pt x="54851" y="59665"/>
                </a:lnTo>
                <a:cubicBezTo>
                  <a:pt x="54122" y="56624"/>
                  <a:pt x="53426" y="54218"/>
                  <a:pt x="52919" y="53267"/>
                </a:cubicBezTo>
                <a:cubicBezTo>
                  <a:pt x="52539" y="52507"/>
                  <a:pt x="51747" y="50734"/>
                  <a:pt x="50734" y="48485"/>
                </a:cubicBezTo>
                <a:cubicBezTo>
                  <a:pt x="55548" y="48327"/>
                  <a:pt x="61026" y="48137"/>
                  <a:pt x="66537" y="47979"/>
                </a:cubicBezTo>
                <a:close/>
                <a:moveTo>
                  <a:pt x="178677" y="54946"/>
                </a:moveTo>
                <a:lnTo>
                  <a:pt x="179690" y="57923"/>
                </a:lnTo>
                <a:lnTo>
                  <a:pt x="175890" y="59950"/>
                </a:lnTo>
                <a:lnTo>
                  <a:pt x="174243" y="57036"/>
                </a:lnTo>
                <a:lnTo>
                  <a:pt x="178677" y="54946"/>
                </a:lnTo>
                <a:close/>
                <a:moveTo>
                  <a:pt x="185042" y="56561"/>
                </a:moveTo>
                <a:lnTo>
                  <a:pt x="185771" y="58841"/>
                </a:lnTo>
                <a:lnTo>
                  <a:pt x="181369" y="60013"/>
                </a:lnTo>
                <a:lnTo>
                  <a:pt x="180672" y="58018"/>
                </a:lnTo>
                <a:lnTo>
                  <a:pt x="185042" y="56561"/>
                </a:lnTo>
                <a:close/>
                <a:moveTo>
                  <a:pt x="49752" y="48517"/>
                </a:moveTo>
                <a:cubicBezTo>
                  <a:pt x="50829" y="50956"/>
                  <a:pt x="51684" y="52856"/>
                  <a:pt x="52127" y="53711"/>
                </a:cubicBezTo>
                <a:cubicBezTo>
                  <a:pt x="52571" y="54534"/>
                  <a:pt x="53236" y="56846"/>
                  <a:pt x="53932" y="59728"/>
                </a:cubicBezTo>
                <a:lnTo>
                  <a:pt x="40948" y="60235"/>
                </a:lnTo>
                <a:lnTo>
                  <a:pt x="40726" y="56244"/>
                </a:lnTo>
                <a:cubicBezTo>
                  <a:pt x="40726" y="56213"/>
                  <a:pt x="40726" y="56181"/>
                  <a:pt x="40726" y="56149"/>
                </a:cubicBezTo>
                <a:lnTo>
                  <a:pt x="37433" y="48992"/>
                </a:lnTo>
                <a:cubicBezTo>
                  <a:pt x="40093" y="48865"/>
                  <a:pt x="44495" y="48675"/>
                  <a:pt x="49752" y="48517"/>
                </a:cubicBezTo>
                <a:close/>
                <a:moveTo>
                  <a:pt x="171298" y="52761"/>
                </a:moveTo>
                <a:lnTo>
                  <a:pt x="173610" y="56846"/>
                </a:lnTo>
                <a:lnTo>
                  <a:pt x="166294" y="60361"/>
                </a:lnTo>
                <a:lnTo>
                  <a:pt x="166073" y="55453"/>
                </a:lnTo>
                <a:cubicBezTo>
                  <a:pt x="166136" y="55389"/>
                  <a:pt x="166199" y="55326"/>
                  <a:pt x="166231" y="55263"/>
                </a:cubicBezTo>
                <a:cubicBezTo>
                  <a:pt x="168068" y="54376"/>
                  <a:pt x="169778" y="53521"/>
                  <a:pt x="171298" y="52761"/>
                </a:cubicBezTo>
                <a:close/>
                <a:moveTo>
                  <a:pt x="189033" y="55231"/>
                </a:moveTo>
                <a:lnTo>
                  <a:pt x="190394" y="59316"/>
                </a:lnTo>
                <a:lnTo>
                  <a:pt x="186721" y="60361"/>
                </a:lnTo>
                <a:lnTo>
                  <a:pt x="185454" y="56434"/>
                </a:lnTo>
                <a:lnTo>
                  <a:pt x="189033" y="55231"/>
                </a:lnTo>
                <a:close/>
                <a:moveTo>
                  <a:pt x="192928" y="53901"/>
                </a:moveTo>
                <a:cubicBezTo>
                  <a:pt x="193023" y="54218"/>
                  <a:pt x="193086" y="54471"/>
                  <a:pt x="193150" y="54693"/>
                </a:cubicBezTo>
                <a:lnTo>
                  <a:pt x="193055" y="54978"/>
                </a:lnTo>
                <a:cubicBezTo>
                  <a:pt x="193023" y="55041"/>
                  <a:pt x="193023" y="55136"/>
                  <a:pt x="193055" y="55231"/>
                </a:cubicBezTo>
                <a:lnTo>
                  <a:pt x="194448" y="59443"/>
                </a:lnTo>
                <a:lnTo>
                  <a:pt x="191250" y="60425"/>
                </a:lnTo>
                <a:lnTo>
                  <a:pt x="189476" y="55041"/>
                </a:lnTo>
                <a:lnTo>
                  <a:pt x="192928" y="53901"/>
                </a:lnTo>
                <a:close/>
                <a:moveTo>
                  <a:pt x="256076" y="53109"/>
                </a:moveTo>
                <a:lnTo>
                  <a:pt x="277231" y="54059"/>
                </a:lnTo>
                <a:cubicBezTo>
                  <a:pt x="271151" y="56181"/>
                  <a:pt x="264722" y="58398"/>
                  <a:pt x="258166" y="60646"/>
                </a:cubicBezTo>
                <a:lnTo>
                  <a:pt x="256076" y="53109"/>
                </a:lnTo>
                <a:close/>
                <a:moveTo>
                  <a:pt x="215951" y="51557"/>
                </a:moveTo>
                <a:lnTo>
                  <a:pt x="218897" y="58651"/>
                </a:lnTo>
                <a:lnTo>
                  <a:pt x="213070" y="60678"/>
                </a:lnTo>
                <a:lnTo>
                  <a:pt x="215951" y="51557"/>
                </a:lnTo>
                <a:close/>
                <a:moveTo>
                  <a:pt x="122686" y="53996"/>
                </a:moveTo>
                <a:lnTo>
                  <a:pt x="124143" y="55326"/>
                </a:lnTo>
                <a:lnTo>
                  <a:pt x="118632" y="60868"/>
                </a:lnTo>
                <a:lnTo>
                  <a:pt x="117302" y="59633"/>
                </a:lnTo>
                <a:lnTo>
                  <a:pt x="122686" y="53996"/>
                </a:lnTo>
                <a:close/>
                <a:moveTo>
                  <a:pt x="208478" y="50987"/>
                </a:moveTo>
                <a:lnTo>
                  <a:pt x="215096" y="51304"/>
                </a:lnTo>
                <a:lnTo>
                  <a:pt x="211961" y="61058"/>
                </a:lnTo>
                <a:lnTo>
                  <a:pt x="211866" y="61090"/>
                </a:lnTo>
                <a:lnTo>
                  <a:pt x="208478" y="50987"/>
                </a:lnTo>
                <a:close/>
                <a:moveTo>
                  <a:pt x="166864" y="47124"/>
                </a:moveTo>
                <a:lnTo>
                  <a:pt x="165724" y="52951"/>
                </a:lnTo>
                <a:cubicBezTo>
                  <a:pt x="159675" y="55864"/>
                  <a:pt x="152107" y="59253"/>
                  <a:pt x="145868" y="61248"/>
                </a:cubicBezTo>
                <a:lnTo>
                  <a:pt x="145519" y="57859"/>
                </a:lnTo>
                <a:lnTo>
                  <a:pt x="166864" y="47124"/>
                </a:lnTo>
                <a:close/>
                <a:moveTo>
                  <a:pt x="36926" y="49024"/>
                </a:moveTo>
                <a:lnTo>
                  <a:pt x="40283" y="56308"/>
                </a:lnTo>
                <a:lnTo>
                  <a:pt x="40473" y="60266"/>
                </a:lnTo>
                <a:lnTo>
                  <a:pt x="36419" y="60425"/>
                </a:lnTo>
                <a:lnTo>
                  <a:pt x="36388" y="60425"/>
                </a:lnTo>
                <a:lnTo>
                  <a:pt x="32366" y="61375"/>
                </a:lnTo>
                <a:cubicBezTo>
                  <a:pt x="30307" y="59095"/>
                  <a:pt x="28787" y="56371"/>
                  <a:pt x="27932" y="53426"/>
                </a:cubicBezTo>
                <a:cubicBezTo>
                  <a:pt x="27774" y="52856"/>
                  <a:pt x="27552" y="51779"/>
                  <a:pt x="27299" y="50354"/>
                </a:cubicBezTo>
                <a:cubicBezTo>
                  <a:pt x="31004" y="49689"/>
                  <a:pt x="34013" y="49245"/>
                  <a:pt x="35754" y="49119"/>
                </a:cubicBezTo>
                <a:cubicBezTo>
                  <a:pt x="36071" y="49087"/>
                  <a:pt x="36451" y="49055"/>
                  <a:pt x="36926" y="49024"/>
                </a:cubicBezTo>
                <a:close/>
                <a:moveTo>
                  <a:pt x="107643" y="53869"/>
                </a:moveTo>
                <a:lnTo>
                  <a:pt x="114357" y="60013"/>
                </a:lnTo>
                <a:lnTo>
                  <a:pt x="112900" y="61850"/>
                </a:lnTo>
                <a:lnTo>
                  <a:pt x="110778" y="59728"/>
                </a:lnTo>
                <a:cubicBezTo>
                  <a:pt x="110747" y="59696"/>
                  <a:pt x="110683" y="59665"/>
                  <a:pt x="110652" y="59665"/>
                </a:cubicBezTo>
                <a:lnTo>
                  <a:pt x="106946" y="59190"/>
                </a:lnTo>
                <a:lnTo>
                  <a:pt x="107200" y="55674"/>
                </a:lnTo>
                <a:cubicBezTo>
                  <a:pt x="107232" y="55516"/>
                  <a:pt x="107422" y="54851"/>
                  <a:pt x="107643" y="53869"/>
                </a:cubicBezTo>
                <a:close/>
                <a:moveTo>
                  <a:pt x="248919" y="52792"/>
                </a:moveTo>
                <a:lnTo>
                  <a:pt x="255601" y="53109"/>
                </a:lnTo>
                <a:lnTo>
                  <a:pt x="257723" y="60773"/>
                </a:lnTo>
                <a:lnTo>
                  <a:pt x="252371" y="62610"/>
                </a:lnTo>
                <a:lnTo>
                  <a:pt x="251642" y="60488"/>
                </a:lnTo>
                <a:lnTo>
                  <a:pt x="248919" y="52792"/>
                </a:lnTo>
                <a:close/>
                <a:moveTo>
                  <a:pt x="124459" y="55611"/>
                </a:moveTo>
                <a:lnTo>
                  <a:pt x="128101" y="58936"/>
                </a:lnTo>
                <a:cubicBezTo>
                  <a:pt x="127975" y="58928"/>
                  <a:pt x="127836" y="58923"/>
                  <a:pt x="127689" y="58923"/>
                </a:cubicBezTo>
                <a:cubicBezTo>
                  <a:pt x="126659" y="58923"/>
                  <a:pt x="125231" y="59166"/>
                  <a:pt x="124871" y="60330"/>
                </a:cubicBezTo>
                <a:cubicBezTo>
                  <a:pt x="124650" y="61121"/>
                  <a:pt x="124459" y="61945"/>
                  <a:pt x="124333" y="62768"/>
                </a:cubicBezTo>
                <a:cubicBezTo>
                  <a:pt x="122718" y="62515"/>
                  <a:pt x="121103" y="62166"/>
                  <a:pt x="119551" y="61723"/>
                </a:cubicBezTo>
                <a:lnTo>
                  <a:pt x="118981" y="61185"/>
                </a:lnTo>
                <a:lnTo>
                  <a:pt x="124459" y="55611"/>
                </a:lnTo>
                <a:close/>
                <a:moveTo>
                  <a:pt x="205691" y="50892"/>
                </a:moveTo>
                <a:lnTo>
                  <a:pt x="208002" y="50987"/>
                </a:lnTo>
                <a:lnTo>
                  <a:pt x="211454" y="61248"/>
                </a:lnTo>
                <a:lnTo>
                  <a:pt x="207084" y="62768"/>
                </a:lnTo>
                <a:cubicBezTo>
                  <a:pt x="207052" y="60615"/>
                  <a:pt x="206862" y="58176"/>
                  <a:pt x="206546" y="55073"/>
                </a:cubicBezTo>
                <a:cubicBezTo>
                  <a:pt x="206387" y="53647"/>
                  <a:pt x="206102" y="52254"/>
                  <a:pt x="205691" y="50892"/>
                </a:cubicBezTo>
                <a:close/>
                <a:moveTo>
                  <a:pt x="144664" y="58113"/>
                </a:moveTo>
                <a:lnTo>
                  <a:pt x="144981" y="61533"/>
                </a:lnTo>
                <a:cubicBezTo>
                  <a:pt x="143429" y="62040"/>
                  <a:pt x="141814" y="62420"/>
                  <a:pt x="140199" y="62705"/>
                </a:cubicBezTo>
                <a:cubicBezTo>
                  <a:pt x="139787" y="62800"/>
                  <a:pt x="139407" y="62831"/>
                  <a:pt x="138996" y="62895"/>
                </a:cubicBezTo>
                <a:lnTo>
                  <a:pt x="138901" y="58588"/>
                </a:lnTo>
                <a:lnTo>
                  <a:pt x="144664" y="58113"/>
                </a:lnTo>
                <a:close/>
                <a:moveTo>
                  <a:pt x="127702" y="59355"/>
                </a:moveTo>
                <a:cubicBezTo>
                  <a:pt x="128053" y="59355"/>
                  <a:pt x="128358" y="59384"/>
                  <a:pt x="128545" y="59411"/>
                </a:cubicBezTo>
                <a:lnTo>
                  <a:pt x="128766" y="63243"/>
                </a:lnTo>
                <a:cubicBezTo>
                  <a:pt x="127310" y="63148"/>
                  <a:pt x="125980" y="63021"/>
                  <a:pt x="124808" y="62831"/>
                </a:cubicBezTo>
                <a:cubicBezTo>
                  <a:pt x="124903" y="62040"/>
                  <a:pt x="125093" y="61248"/>
                  <a:pt x="125315" y="60456"/>
                </a:cubicBezTo>
                <a:cubicBezTo>
                  <a:pt x="125610" y="59546"/>
                  <a:pt x="126806" y="59355"/>
                  <a:pt x="127702" y="59355"/>
                </a:cubicBezTo>
                <a:close/>
                <a:moveTo>
                  <a:pt x="238373" y="52317"/>
                </a:moveTo>
                <a:lnTo>
                  <a:pt x="240748" y="52444"/>
                </a:lnTo>
                <a:cubicBezTo>
                  <a:pt x="240527" y="54756"/>
                  <a:pt x="240305" y="57131"/>
                  <a:pt x="240052" y="59506"/>
                </a:cubicBezTo>
                <a:lnTo>
                  <a:pt x="228429" y="63338"/>
                </a:lnTo>
                <a:lnTo>
                  <a:pt x="226212" y="56561"/>
                </a:lnTo>
                <a:lnTo>
                  <a:pt x="238373" y="52317"/>
                </a:lnTo>
                <a:close/>
                <a:moveTo>
                  <a:pt x="138394" y="58619"/>
                </a:moveTo>
                <a:lnTo>
                  <a:pt x="138489" y="62926"/>
                </a:lnTo>
                <a:cubicBezTo>
                  <a:pt x="136353" y="63213"/>
                  <a:pt x="134201" y="63361"/>
                  <a:pt x="132045" y="63361"/>
                </a:cubicBezTo>
                <a:cubicBezTo>
                  <a:pt x="131101" y="63361"/>
                  <a:pt x="130155" y="63333"/>
                  <a:pt x="129210" y="63275"/>
                </a:cubicBezTo>
                <a:lnTo>
                  <a:pt x="128988" y="59411"/>
                </a:lnTo>
                <a:lnTo>
                  <a:pt x="138394" y="58619"/>
                </a:lnTo>
                <a:close/>
                <a:moveTo>
                  <a:pt x="190553" y="59728"/>
                </a:moveTo>
                <a:lnTo>
                  <a:pt x="191376" y="62198"/>
                </a:lnTo>
                <a:lnTo>
                  <a:pt x="187703" y="63433"/>
                </a:lnTo>
                <a:lnTo>
                  <a:pt x="186848" y="60805"/>
                </a:lnTo>
                <a:lnTo>
                  <a:pt x="190553" y="59728"/>
                </a:lnTo>
                <a:close/>
                <a:moveTo>
                  <a:pt x="165598" y="55579"/>
                </a:moveTo>
                <a:lnTo>
                  <a:pt x="165819" y="60551"/>
                </a:lnTo>
                <a:lnTo>
                  <a:pt x="155590" y="63813"/>
                </a:lnTo>
                <a:lnTo>
                  <a:pt x="154608" y="60456"/>
                </a:lnTo>
                <a:cubicBezTo>
                  <a:pt x="158377" y="58936"/>
                  <a:pt x="162177" y="57194"/>
                  <a:pt x="165598" y="55579"/>
                </a:cubicBezTo>
                <a:close/>
                <a:moveTo>
                  <a:pt x="206419" y="58651"/>
                </a:moveTo>
                <a:cubicBezTo>
                  <a:pt x="206577" y="60235"/>
                  <a:pt x="206641" y="61596"/>
                  <a:pt x="206641" y="62895"/>
                </a:cubicBezTo>
                <a:lnTo>
                  <a:pt x="203347" y="64035"/>
                </a:lnTo>
                <a:lnTo>
                  <a:pt x="202112" y="59981"/>
                </a:lnTo>
                <a:lnTo>
                  <a:pt x="206419" y="58651"/>
                </a:lnTo>
                <a:close/>
                <a:moveTo>
                  <a:pt x="106915" y="59633"/>
                </a:moveTo>
                <a:lnTo>
                  <a:pt x="110525" y="60108"/>
                </a:lnTo>
                <a:lnTo>
                  <a:pt x="112615" y="62230"/>
                </a:lnTo>
                <a:lnTo>
                  <a:pt x="110968" y="64542"/>
                </a:lnTo>
                <a:lnTo>
                  <a:pt x="106598" y="64162"/>
                </a:lnTo>
                <a:lnTo>
                  <a:pt x="106915" y="59633"/>
                </a:lnTo>
                <a:close/>
                <a:moveTo>
                  <a:pt x="173832" y="57258"/>
                </a:moveTo>
                <a:lnTo>
                  <a:pt x="175478" y="60171"/>
                </a:lnTo>
                <a:lnTo>
                  <a:pt x="166484" y="64922"/>
                </a:lnTo>
                <a:lnTo>
                  <a:pt x="166326" y="60868"/>
                </a:lnTo>
                <a:lnTo>
                  <a:pt x="173832" y="57258"/>
                </a:lnTo>
                <a:close/>
                <a:moveTo>
                  <a:pt x="185897" y="59253"/>
                </a:moveTo>
                <a:lnTo>
                  <a:pt x="187259" y="63560"/>
                </a:lnTo>
                <a:lnTo>
                  <a:pt x="183047" y="64953"/>
                </a:lnTo>
                <a:lnTo>
                  <a:pt x="181527" y="60456"/>
                </a:lnTo>
                <a:lnTo>
                  <a:pt x="185897" y="59253"/>
                </a:lnTo>
                <a:close/>
                <a:moveTo>
                  <a:pt x="225801" y="56719"/>
                </a:moveTo>
                <a:lnTo>
                  <a:pt x="227986" y="63465"/>
                </a:lnTo>
                <a:lnTo>
                  <a:pt x="222222" y="65397"/>
                </a:lnTo>
                <a:lnTo>
                  <a:pt x="219530" y="58905"/>
                </a:lnTo>
                <a:lnTo>
                  <a:pt x="225801" y="56719"/>
                </a:lnTo>
                <a:close/>
                <a:moveTo>
                  <a:pt x="201004" y="57859"/>
                </a:moveTo>
                <a:lnTo>
                  <a:pt x="201605" y="59918"/>
                </a:lnTo>
                <a:lnTo>
                  <a:pt x="202935" y="64225"/>
                </a:lnTo>
                <a:lnTo>
                  <a:pt x="197552" y="66062"/>
                </a:lnTo>
                <a:lnTo>
                  <a:pt x="195462" y="59601"/>
                </a:lnTo>
                <a:lnTo>
                  <a:pt x="201004" y="57859"/>
                </a:lnTo>
                <a:close/>
                <a:moveTo>
                  <a:pt x="154165" y="60646"/>
                </a:moveTo>
                <a:lnTo>
                  <a:pt x="155559" y="65270"/>
                </a:lnTo>
                <a:lnTo>
                  <a:pt x="152170" y="66188"/>
                </a:lnTo>
                <a:lnTo>
                  <a:pt x="150713" y="61976"/>
                </a:lnTo>
                <a:cubicBezTo>
                  <a:pt x="151853" y="61565"/>
                  <a:pt x="153025" y="61121"/>
                  <a:pt x="154165" y="60646"/>
                </a:cubicBezTo>
                <a:close/>
                <a:moveTo>
                  <a:pt x="243060" y="52539"/>
                </a:moveTo>
                <a:lnTo>
                  <a:pt x="247906" y="52761"/>
                </a:lnTo>
                <a:lnTo>
                  <a:pt x="250756" y="60805"/>
                </a:lnTo>
                <a:lnTo>
                  <a:pt x="251484" y="62926"/>
                </a:lnTo>
                <a:lnTo>
                  <a:pt x="241667" y="66283"/>
                </a:lnTo>
                <a:cubicBezTo>
                  <a:pt x="242110" y="61818"/>
                  <a:pt x="242585" y="57099"/>
                  <a:pt x="243060" y="52539"/>
                </a:cubicBezTo>
                <a:close/>
                <a:moveTo>
                  <a:pt x="175605" y="60615"/>
                </a:moveTo>
                <a:lnTo>
                  <a:pt x="176048" y="64700"/>
                </a:lnTo>
                <a:lnTo>
                  <a:pt x="171076" y="66537"/>
                </a:lnTo>
                <a:lnTo>
                  <a:pt x="170063" y="63528"/>
                </a:lnTo>
                <a:lnTo>
                  <a:pt x="175605" y="60615"/>
                </a:lnTo>
                <a:close/>
                <a:moveTo>
                  <a:pt x="114674" y="60330"/>
                </a:moveTo>
                <a:lnTo>
                  <a:pt x="117081" y="62546"/>
                </a:lnTo>
                <a:lnTo>
                  <a:pt x="116226" y="66568"/>
                </a:lnTo>
                <a:lnTo>
                  <a:pt x="111412" y="64700"/>
                </a:lnTo>
                <a:lnTo>
                  <a:pt x="113090" y="62293"/>
                </a:lnTo>
                <a:lnTo>
                  <a:pt x="114674" y="60330"/>
                </a:lnTo>
                <a:close/>
                <a:moveTo>
                  <a:pt x="219087" y="59063"/>
                </a:moveTo>
                <a:lnTo>
                  <a:pt x="221779" y="65523"/>
                </a:lnTo>
                <a:lnTo>
                  <a:pt x="217915" y="66790"/>
                </a:lnTo>
                <a:lnTo>
                  <a:pt x="215666" y="60266"/>
                </a:lnTo>
                <a:lnTo>
                  <a:pt x="219087" y="59063"/>
                </a:lnTo>
                <a:close/>
                <a:moveTo>
                  <a:pt x="40473" y="60710"/>
                </a:moveTo>
                <a:lnTo>
                  <a:pt x="40758" y="66853"/>
                </a:lnTo>
                <a:cubicBezTo>
                  <a:pt x="39016" y="66062"/>
                  <a:pt x="37465" y="65333"/>
                  <a:pt x="36388" y="64732"/>
                </a:cubicBezTo>
                <a:cubicBezTo>
                  <a:pt x="35026" y="63940"/>
                  <a:pt x="33791" y="62926"/>
                  <a:pt x="32714" y="61755"/>
                </a:cubicBezTo>
                <a:lnTo>
                  <a:pt x="36451" y="60868"/>
                </a:lnTo>
                <a:lnTo>
                  <a:pt x="40473" y="60710"/>
                </a:lnTo>
                <a:close/>
                <a:moveTo>
                  <a:pt x="179849" y="58366"/>
                </a:moveTo>
                <a:lnTo>
                  <a:pt x="182192" y="65238"/>
                </a:lnTo>
                <a:lnTo>
                  <a:pt x="176777" y="67043"/>
                </a:lnTo>
                <a:lnTo>
                  <a:pt x="176017" y="60361"/>
                </a:lnTo>
                <a:lnTo>
                  <a:pt x="179849" y="58366"/>
                </a:lnTo>
                <a:close/>
                <a:moveTo>
                  <a:pt x="263328" y="61280"/>
                </a:moveTo>
                <a:lnTo>
                  <a:pt x="264880" y="65777"/>
                </a:lnTo>
                <a:lnTo>
                  <a:pt x="260066" y="67392"/>
                </a:lnTo>
                <a:lnTo>
                  <a:pt x="258800" y="62831"/>
                </a:lnTo>
                <a:lnTo>
                  <a:pt x="263328" y="61280"/>
                </a:lnTo>
                <a:close/>
                <a:moveTo>
                  <a:pt x="194575" y="59886"/>
                </a:moveTo>
                <a:lnTo>
                  <a:pt x="196697" y="66378"/>
                </a:lnTo>
                <a:lnTo>
                  <a:pt x="193561" y="67487"/>
                </a:lnTo>
                <a:lnTo>
                  <a:pt x="191408" y="60900"/>
                </a:lnTo>
                <a:lnTo>
                  <a:pt x="194575" y="59886"/>
                </a:lnTo>
                <a:close/>
                <a:moveTo>
                  <a:pt x="150270" y="62135"/>
                </a:moveTo>
                <a:lnTo>
                  <a:pt x="151727" y="66283"/>
                </a:lnTo>
                <a:lnTo>
                  <a:pt x="146311" y="67772"/>
                </a:lnTo>
                <a:lnTo>
                  <a:pt x="146311" y="67772"/>
                </a:lnTo>
                <a:lnTo>
                  <a:pt x="146374" y="67297"/>
                </a:lnTo>
                <a:cubicBezTo>
                  <a:pt x="146501" y="66030"/>
                  <a:pt x="146438" y="64763"/>
                  <a:pt x="146184" y="63528"/>
                </a:cubicBezTo>
                <a:cubicBezTo>
                  <a:pt x="147515" y="63148"/>
                  <a:pt x="148876" y="62641"/>
                  <a:pt x="150270" y="62135"/>
                </a:cubicBezTo>
                <a:close/>
                <a:moveTo>
                  <a:pt x="165819" y="61026"/>
                </a:moveTo>
                <a:lnTo>
                  <a:pt x="166009" y="65112"/>
                </a:lnTo>
                <a:lnTo>
                  <a:pt x="156794" y="67803"/>
                </a:lnTo>
                <a:lnTo>
                  <a:pt x="155717" y="64225"/>
                </a:lnTo>
                <a:lnTo>
                  <a:pt x="165819" y="61026"/>
                </a:lnTo>
                <a:close/>
                <a:moveTo>
                  <a:pt x="166041" y="65587"/>
                </a:moveTo>
                <a:lnTo>
                  <a:pt x="166168" y="68595"/>
                </a:lnTo>
                <a:lnTo>
                  <a:pt x="162272" y="68469"/>
                </a:lnTo>
                <a:lnTo>
                  <a:pt x="162557" y="66695"/>
                </a:lnTo>
                <a:cubicBezTo>
                  <a:pt x="162557" y="66663"/>
                  <a:pt x="162557" y="66632"/>
                  <a:pt x="162557" y="66600"/>
                </a:cubicBezTo>
                <a:lnTo>
                  <a:pt x="166041" y="65587"/>
                </a:lnTo>
                <a:close/>
                <a:moveTo>
                  <a:pt x="176080" y="65175"/>
                </a:moveTo>
                <a:lnTo>
                  <a:pt x="176302" y="67202"/>
                </a:lnTo>
                <a:lnTo>
                  <a:pt x="171805" y="68690"/>
                </a:lnTo>
                <a:lnTo>
                  <a:pt x="171235" y="66980"/>
                </a:lnTo>
                <a:lnTo>
                  <a:pt x="176080" y="65175"/>
                </a:lnTo>
                <a:close/>
                <a:moveTo>
                  <a:pt x="272069" y="58271"/>
                </a:moveTo>
                <a:cubicBezTo>
                  <a:pt x="272734" y="60076"/>
                  <a:pt x="274444" y="64542"/>
                  <a:pt x="275521" y="67550"/>
                </a:cubicBezTo>
                <a:lnTo>
                  <a:pt x="272386" y="68690"/>
                </a:lnTo>
                <a:lnTo>
                  <a:pt x="271562" y="67012"/>
                </a:lnTo>
                <a:lnTo>
                  <a:pt x="268997" y="59348"/>
                </a:lnTo>
                <a:lnTo>
                  <a:pt x="272069" y="58271"/>
                </a:lnTo>
                <a:close/>
                <a:moveTo>
                  <a:pt x="117461" y="62895"/>
                </a:moveTo>
                <a:lnTo>
                  <a:pt x="118157" y="63528"/>
                </a:lnTo>
                <a:cubicBezTo>
                  <a:pt x="118284" y="63655"/>
                  <a:pt x="118411" y="63718"/>
                  <a:pt x="118569" y="63782"/>
                </a:cubicBezTo>
                <a:cubicBezTo>
                  <a:pt x="119867" y="64193"/>
                  <a:pt x="121198" y="64542"/>
                  <a:pt x="122559" y="64795"/>
                </a:cubicBezTo>
                <a:lnTo>
                  <a:pt x="121673" y="68722"/>
                </a:lnTo>
                <a:lnTo>
                  <a:pt x="116669" y="66727"/>
                </a:lnTo>
                <a:lnTo>
                  <a:pt x="117461" y="62895"/>
                </a:lnTo>
                <a:close/>
                <a:moveTo>
                  <a:pt x="155685" y="65682"/>
                </a:moveTo>
                <a:lnTo>
                  <a:pt x="156350" y="67930"/>
                </a:lnTo>
                <a:lnTo>
                  <a:pt x="153120" y="68880"/>
                </a:lnTo>
                <a:lnTo>
                  <a:pt x="152328" y="66600"/>
                </a:lnTo>
                <a:lnTo>
                  <a:pt x="155685" y="65682"/>
                </a:lnTo>
                <a:close/>
                <a:moveTo>
                  <a:pt x="191503" y="62641"/>
                </a:moveTo>
                <a:lnTo>
                  <a:pt x="193150" y="67613"/>
                </a:lnTo>
                <a:lnTo>
                  <a:pt x="189444" y="68912"/>
                </a:lnTo>
                <a:lnTo>
                  <a:pt x="187829" y="63845"/>
                </a:lnTo>
                <a:lnTo>
                  <a:pt x="191503" y="62641"/>
                </a:lnTo>
                <a:close/>
                <a:moveTo>
                  <a:pt x="228112" y="63940"/>
                </a:moveTo>
                <a:lnTo>
                  <a:pt x="229189" y="67297"/>
                </a:lnTo>
                <a:lnTo>
                  <a:pt x="223774" y="69134"/>
                </a:lnTo>
                <a:lnTo>
                  <a:pt x="222380" y="65808"/>
                </a:lnTo>
                <a:lnTo>
                  <a:pt x="228112" y="63940"/>
                </a:lnTo>
                <a:close/>
                <a:moveTo>
                  <a:pt x="280113" y="55516"/>
                </a:moveTo>
                <a:cubicBezTo>
                  <a:pt x="281063" y="58651"/>
                  <a:pt x="283375" y="65967"/>
                  <a:pt x="283945" y="67740"/>
                </a:cubicBezTo>
                <a:lnTo>
                  <a:pt x="281760" y="69672"/>
                </a:lnTo>
                <a:lnTo>
                  <a:pt x="279606" y="66948"/>
                </a:lnTo>
                <a:lnTo>
                  <a:pt x="275648" y="57068"/>
                </a:lnTo>
                <a:lnTo>
                  <a:pt x="280113" y="55516"/>
                </a:lnTo>
                <a:close/>
                <a:moveTo>
                  <a:pt x="240020" y="59981"/>
                </a:moveTo>
                <a:lnTo>
                  <a:pt x="240020" y="59981"/>
                </a:lnTo>
                <a:cubicBezTo>
                  <a:pt x="239798" y="62388"/>
                  <a:pt x="239545" y="64795"/>
                  <a:pt x="239292" y="67107"/>
                </a:cubicBezTo>
                <a:lnTo>
                  <a:pt x="230583" y="70084"/>
                </a:lnTo>
                <a:lnTo>
                  <a:pt x="229727" y="67360"/>
                </a:lnTo>
                <a:lnTo>
                  <a:pt x="228556" y="63782"/>
                </a:lnTo>
                <a:lnTo>
                  <a:pt x="240020" y="59981"/>
                </a:lnTo>
                <a:close/>
                <a:moveTo>
                  <a:pt x="258356" y="62990"/>
                </a:moveTo>
                <a:lnTo>
                  <a:pt x="259623" y="67582"/>
                </a:lnTo>
                <a:lnTo>
                  <a:pt x="255063" y="70369"/>
                </a:lnTo>
                <a:lnTo>
                  <a:pt x="253131" y="64795"/>
                </a:lnTo>
                <a:lnTo>
                  <a:pt x="258356" y="62990"/>
                </a:lnTo>
                <a:close/>
                <a:moveTo>
                  <a:pt x="169651" y="63750"/>
                </a:moveTo>
                <a:lnTo>
                  <a:pt x="171393" y="68817"/>
                </a:lnTo>
                <a:lnTo>
                  <a:pt x="166674" y="70400"/>
                </a:lnTo>
                <a:lnTo>
                  <a:pt x="166484" y="65428"/>
                </a:lnTo>
                <a:lnTo>
                  <a:pt x="169651" y="63750"/>
                </a:lnTo>
                <a:close/>
                <a:moveTo>
                  <a:pt x="187386" y="64003"/>
                </a:moveTo>
                <a:lnTo>
                  <a:pt x="189001" y="69070"/>
                </a:lnTo>
                <a:lnTo>
                  <a:pt x="184916" y="70464"/>
                </a:lnTo>
                <a:lnTo>
                  <a:pt x="183174" y="65397"/>
                </a:lnTo>
                <a:lnTo>
                  <a:pt x="187386" y="64003"/>
                </a:lnTo>
                <a:close/>
                <a:moveTo>
                  <a:pt x="268554" y="59475"/>
                </a:moveTo>
                <a:lnTo>
                  <a:pt x="271151" y="67170"/>
                </a:lnTo>
                <a:lnTo>
                  <a:pt x="271942" y="68849"/>
                </a:lnTo>
                <a:lnTo>
                  <a:pt x="267097" y="70622"/>
                </a:lnTo>
                <a:lnTo>
                  <a:pt x="265387" y="65840"/>
                </a:lnTo>
                <a:lnTo>
                  <a:pt x="263772" y="61153"/>
                </a:lnTo>
                <a:lnTo>
                  <a:pt x="268554" y="59475"/>
                </a:lnTo>
                <a:close/>
                <a:moveTo>
                  <a:pt x="151885" y="66727"/>
                </a:moveTo>
                <a:lnTo>
                  <a:pt x="152677" y="69007"/>
                </a:lnTo>
                <a:lnTo>
                  <a:pt x="151727" y="69260"/>
                </a:lnTo>
                <a:lnTo>
                  <a:pt x="145773" y="71002"/>
                </a:lnTo>
                <a:cubicBezTo>
                  <a:pt x="145963" y="69830"/>
                  <a:pt x="146121" y="68912"/>
                  <a:pt x="146216" y="68278"/>
                </a:cubicBezTo>
                <a:lnTo>
                  <a:pt x="151885" y="66727"/>
                </a:lnTo>
                <a:close/>
                <a:moveTo>
                  <a:pt x="78729" y="59221"/>
                </a:moveTo>
                <a:lnTo>
                  <a:pt x="91429" y="59380"/>
                </a:lnTo>
                <a:lnTo>
                  <a:pt x="91745" y="71287"/>
                </a:lnTo>
                <a:lnTo>
                  <a:pt x="80915" y="71160"/>
                </a:lnTo>
                <a:cubicBezTo>
                  <a:pt x="80851" y="70780"/>
                  <a:pt x="80820" y="70527"/>
                  <a:pt x="80788" y="70432"/>
                </a:cubicBezTo>
                <a:cubicBezTo>
                  <a:pt x="80629" y="69894"/>
                  <a:pt x="79743" y="65017"/>
                  <a:pt x="78729" y="59253"/>
                </a:cubicBezTo>
                <a:lnTo>
                  <a:pt x="78729" y="59221"/>
                </a:lnTo>
                <a:close/>
                <a:moveTo>
                  <a:pt x="275679" y="67962"/>
                </a:moveTo>
                <a:cubicBezTo>
                  <a:pt x="275996" y="68754"/>
                  <a:pt x="276218" y="69450"/>
                  <a:pt x="276344" y="69894"/>
                </a:cubicBezTo>
                <a:lnTo>
                  <a:pt x="273684" y="71382"/>
                </a:lnTo>
                <a:lnTo>
                  <a:pt x="272576" y="69102"/>
                </a:lnTo>
                <a:lnTo>
                  <a:pt x="275679" y="67962"/>
                </a:lnTo>
                <a:close/>
                <a:moveTo>
                  <a:pt x="91872" y="59411"/>
                </a:moveTo>
                <a:lnTo>
                  <a:pt x="105996" y="59601"/>
                </a:lnTo>
                <a:lnTo>
                  <a:pt x="105141" y="71477"/>
                </a:lnTo>
                <a:lnTo>
                  <a:pt x="92157" y="71319"/>
                </a:lnTo>
                <a:lnTo>
                  <a:pt x="91872" y="59411"/>
                </a:lnTo>
                <a:close/>
                <a:moveTo>
                  <a:pt x="106535" y="64605"/>
                </a:moveTo>
                <a:lnTo>
                  <a:pt x="110810" y="64985"/>
                </a:lnTo>
                <a:lnTo>
                  <a:pt x="110398" y="71540"/>
                </a:lnTo>
                <a:lnTo>
                  <a:pt x="106028" y="71509"/>
                </a:lnTo>
                <a:lnTo>
                  <a:pt x="106535" y="64605"/>
                </a:lnTo>
                <a:close/>
                <a:moveTo>
                  <a:pt x="111285" y="65112"/>
                </a:moveTo>
                <a:lnTo>
                  <a:pt x="116131" y="67012"/>
                </a:lnTo>
                <a:lnTo>
                  <a:pt x="115149" y="71604"/>
                </a:lnTo>
                <a:lnTo>
                  <a:pt x="110842" y="71540"/>
                </a:lnTo>
                <a:lnTo>
                  <a:pt x="111285" y="65112"/>
                </a:lnTo>
                <a:close/>
                <a:moveTo>
                  <a:pt x="116574" y="67170"/>
                </a:moveTo>
                <a:lnTo>
                  <a:pt x="121578" y="69165"/>
                </a:lnTo>
                <a:lnTo>
                  <a:pt x="121198" y="71667"/>
                </a:lnTo>
                <a:lnTo>
                  <a:pt x="115624" y="71604"/>
                </a:lnTo>
                <a:lnTo>
                  <a:pt x="116574" y="67170"/>
                </a:lnTo>
                <a:close/>
                <a:moveTo>
                  <a:pt x="162082" y="66727"/>
                </a:moveTo>
                <a:lnTo>
                  <a:pt x="161322" y="71699"/>
                </a:lnTo>
                <a:lnTo>
                  <a:pt x="156509" y="71255"/>
                </a:lnTo>
                <a:lnTo>
                  <a:pt x="156857" y="68247"/>
                </a:lnTo>
                <a:lnTo>
                  <a:pt x="162082" y="66727"/>
                </a:lnTo>
                <a:close/>
                <a:moveTo>
                  <a:pt x="206641" y="63370"/>
                </a:moveTo>
                <a:cubicBezTo>
                  <a:pt x="206641" y="66188"/>
                  <a:pt x="206292" y="68975"/>
                  <a:pt x="205691" y="71699"/>
                </a:cubicBezTo>
                <a:lnTo>
                  <a:pt x="203474" y="64478"/>
                </a:lnTo>
                <a:lnTo>
                  <a:pt x="206641" y="63370"/>
                </a:lnTo>
                <a:close/>
                <a:moveTo>
                  <a:pt x="215223" y="60393"/>
                </a:moveTo>
                <a:lnTo>
                  <a:pt x="217567" y="67138"/>
                </a:lnTo>
                <a:cubicBezTo>
                  <a:pt x="217567" y="67233"/>
                  <a:pt x="217662" y="67297"/>
                  <a:pt x="217757" y="67297"/>
                </a:cubicBezTo>
                <a:lnTo>
                  <a:pt x="217820" y="67297"/>
                </a:lnTo>
                <a:lnTo>
                  <a:pt x="221937" y="65967"/>
                </a:lnTo>
                <a:lnTo>
                  <a:pt x="223330" y="69292"/>
                </a:lnTo>
                <a:lnTo>
                  <a:pt x="215508" y="71889"/>
                </a:lnTo>
                <a:lnTo>
                  <a:pt x="212404" y="62705"/>
                </a:lnTo>
                <a:lnTo>
                  <a:pt x="212880" y="61216"/>
                </a:lnTo>
                <a:lnTo>
                  <a:pt x="215223" y="60393"/>
                </a:lnTo>
                <a:close/>
                <a:moveTo>
                  <a:pt x="229316" y="67740"/>
                </a:moveTo>
                <a:lnTo>
                  <a:pt x="230107" y="70242"/>
                </a:lnTo>
                <a:lnTo>
                  <a:pt x="224945" y="72015"/>
                </a:lnTo>
                <a:lnTo>
                  <a:pt x="223932" y="69577"/>
                </a:lnTo>
                <a:lnTo>
                  <a:pt x="229316" y="67740"/>
                </a:lnTo>
                <a:close/>
                <a:moveTo>
                  <a:pt x="265038" y="66220"/>
                </a:moveTo>
                <a:lnTo>
                  <a:pt x="266654" y="70812"/>
                </a:lnTo>
                <a:lnTo>
                  <a:pt x="263170" y="72079"/>
                </a:lnTo>
                <a:lnTo>
                  <a:pt x="260256" y="67803"/>
                </a:lnTo>
                <a:lnTo>
                  <a:pt x="265038" y="66220"/>
                </a:lnTo>
                <a:close/>
                <a:moveTo>
                  <a:pt x="162209" y="68912"/>
                </a:moveTo>
                <a:lnTo>
                  <a:pt x="166168" y="69070"/>
                </a:lnTo>
                <a:lnTo>
                  <a:pt x="166294" y="72142"/>
                </a:lnTo>
                <a:lnTo>
                  <a:pt x="161734" y="71730"/>
                </a:lnTo>
                <a:lnTo>
                  <a:pt x="162209" y="68912"/>
                </a:lnTo>
                <a:close/>
                <a:moveTo>
                  <a:pt x="203062" y="64637"/>
                </a:moveTo>
                <a:lnTo>
                  <a:pt x="204709" y="70084"/>
                </a:lnTo>
                <a:lnTo>
                  <a:pt x="199642" y="72395"/>
                </a:lnTo>
                <a:lnTo>
                  <a:pt x="197710" y="66505"/>
                </a:lnTo>
                <a:lnTo>
                  <a:pt x="203062" y="64637"/>
                </a:lnTo>
                <a:close/>
                <a:moveTo>
                  <a:pt x="275204" y="57194"/>
                </a:moveTo>
                <a:lnTo>
                  <a:pt x="279163" y="67170"/>
                </a:lnTo>
                <a:cubicBezTo>
                  <a:pt x="279163" y="67170"/>
                  <a:pt x="279163" y="67202"/>
                  <a:pt x="279195" y="67233"/>
                </a:cubicBezTo>
                <a:lnTo>
                  <a:pt x="281380" y="69957"/>
                </a:lnTo>
                <a:lnTo>
                  <a:pt x="278466" y="72522"/>
                </a:lnTo>
                <a:cubicBezTo>
                  <a:pt x="277548" y="71224"/>
                  <a:pt x="276946" y="70305"/>
                  <a:pt x="276851" y="69925"/>
                </a:cubicBezTo>
                <a:cubicBezTo>
                  <a:pt x="276313" y="68120"/>
                  <a:pt x="273462" y="60615"/>
                  <a:pt x="272481" y="58144"/>
                </a:cubicBezTo>
                <a:lnTo>
                  <a:pt x="275204" y="57194"/>
                </a:lnTo>
                <a:close/>
                <a:moveTo>
                  <a:pt x="123003" y="64890"/>
                </a:moveTo>
                <a:cubicBezTo>
                  <a:pt x="126011" y="65428"/>
                  <a:pt x="129052" y="65682"/>
                  <a:pt x="132092" y="65682"/>
                </a:cubicBezTo>
                <a:lnTo>
                  <a:pt x="131173" y="72807"/>
                </a:lnTo>
                <a:lnTo>
                  <a:pt x="121673" y="71730"/>
                </a:lnTo>
                <a:lnTo>
                  <a:pt x="122053" y="69070"/>
                </a:lnTo>
                <a:lnTo>
                  <a:pt x="123003" y="64890"/>
                </a:lnTo>
                <a:close/>
                <a:moveTo>
                  <a:pt x="252244" y="65112"/>
                </a:moveTo>
                <a:lnTo>
                  <a:pt x="254208" y="70780"/>
                </a:lnTo>
                <a:lnTo>
                  <a:pt x="247430" y="72997"/>
                </a:lnTo>
                <a:lnTo>
                  <a:pt x="246639" y="67012"/>
                </a:lnTo>
                <a:lnTo>
                  <a:pt x="252244" y="65112"/>
                </a:lnTo>
                <a:close/>
                <a:moveTo>
                  <a:pt x="182319" y="65682"/>
                </a:moveTo>
                <a:lnTo>
                  <a:pt x="184061" y="70780"/>
                </a:lnTo>
                <a:lnTo>
                  <a:pt x="177442" y="73092"/>
                </a:lnTo>
                <a:lnTo>
                  <a:pt x="176808" y="67518"/>
                </a:lnTo>
                <a:lnTo>
                  <a:pt x="182319" y="65682"/>
                </a:lnTo>
                <a:close/>
                <a:moveTo>
                  <a:pt x="77811" y="59221"/>
                </a:moveTo>
                <a:cubicBezTo>
                  <a:pt x="78856" y="65080"/>
                  <a:pt x="79774" y="70084"/>
                  <a:pt x="79901" y="70654"/>
                </a:cubicBezTo>
                <a:cubicBezTo>
                  <a:pt x="79933" y="70812"/>
                  <a:pt x="80028" y="71319"/>
                  <a:pt x="80154" y="72142"/>
                </a:cubicBezTo>
                <a:lnTo>
                  <a:pt x="69545" y="73251"/>
                </a:lnTo>
                <a:lnTo>
                  <a:pt x="68184" y="59601"/>
                </a:lnTo>
                <a:lnTo>
                  <a:pt x="77811" y="59221"/>
                </a:lnTo>
                <a:close/>
                <a:moveTo>
                  <a:pt x="139756" y="65080"/>
                </a:moveTo>
                <a:cubicBezTo>
                  <a:pt x="139882" y="66093"/>
                  <a:pt x="140072" y="67360"/>
                  <a:pt x="140167" y="67740"/>
                </a:cubicBezTo>
                <a:cubicBezTo>
                  <a:pt x="140231" y="68120"/>
                  <a:pt x="139566" y="71509"/>
                  <a:pt x="139059" y="73662"/>
                </a:cubicBezTo>
                <a:lnTo>
                  <a:pt x="137412" y="73504"/>
                </a:lnTo>
                <a:lnTo>
                  <a:pt x="131680" y="72839"/>
                </a:lnTo>
                <a:lnTo>
                  <a:pt x="132567" y="65682"/>
                </a:lnTo>
                <a:cubicBezTo>
                  <a:pt x="134942" y="65650"/>
                  <a:pt x="137349" y="65428"/>
                  <a:pt x="139724" y="65080"/>
                </a:cubicBezTo>
                <a:close/>
                <a:moveTo>
                  <a:pt x="145329" y="63813"/>
                </a:moveTo>
                <a:cubicBezTo>
                  <a:pt x="145551" y="64922"/>
                  <a:pt x="145583" y="66030"/>
                  <a:pt x="145488" y="67138"/>
                </a:cubicBezTo>
                <a:cubicBezTo>
                  <a:pt x="145424" y="67550"/>
                  <a:pt x="144949" y="70242"/>
                  <a:pt x="144253" y="74264"/>
                </a:cubicBezTo>
                <a:lnTo>
                  <a:pt x="139471" y="73726"/>
                </a:lnTo>
                <a:cubicBezTo>
                  <a:pt x="139787" y="72395"/>
                  <a:pt x="140706" y="68247"/>
                  <a:pt x="140579" y="67645"/>
                </a:cubicBezTo>
                <a:cubicBezTo>
                  <a:pt x="140516" y="67297"/>
                  <a:pt x="140326" y="66030"/>
                  <a:pt x="140167" y="65017"/>
                </a:cubicBezTo>
                <a:lnTo>
                  <a:pt x="140547" y="64953"/>
                </a:lnTo>
                <a:cubicBezTo>
                  <a:pt x="142162" y="64668"/>
                  <a:pt x="143746" y="64288"/>
                  <a:pt x="145329" y="63813"/>
                </a:cubicBezTo>
                <a:close/>
                <a:moveTo>
                  <a:pt x="239007" y="69640"/>
                </a:moveTo>
                <a:lnTo>
                  <a:pt x="239007" y="69640"/>
                </a:lnTo>
                <a:cubicBezTo>
                  <a:pt x="238911" y="70464"/>
                  <a:pt x="238816" y="71287"/>
                  <a:pt x="238753" y="72110"/>
                </a:cubicBezTo>
                <a:lnTo>
                  <a:pt x="231976" y="74327"/>
                </a:lnTo>
                <a:lnTo>
                  <a:pt x="231311" y="72269"/>
                </a:lnTo>
                <a:lnTo>
                  <a:pt x="239007" y="69640"/>
                </a:lnTo>
                <a:close/>
                <a:moveTo>
                  <a:pt x="176397" y="67645"/>
                </a:moveTo>
                <a:lnTo>
                  <a:pt x="176967" y="73251"/>
                </a:lnTo>
                <a:lnTo>
                  <a:pt x="173768" y="74391"/>
                </a:lnTo>
                <a:lnTo>
                  <a:pt x="171963" y="69134"/>
                </a:lnTo>
                <a:lnTo>
                  <a:pt x="176397" y="67645"/>
                </a:lnTo>
                <a:close/>
                <a:moveTo>
                  <a:pt x="67740" y="59633"/>
                </a:moveTo>
                <a:lnTo>
                  <a:pt x="69102" y="73346"/>
                </a:lnTo>
                <a:lnTo>
                  <a:pt x="58081" y="74486"/>
                </a:lnTo>
                <a:cubicBezTo>
                  <a:pt x="57258" y="70305"/>
                  <a:pt x="56054" y="64637"/>
                  <a:pt x="54978" y="60140"/>
                </a:cubicBezTo>
                <a:lnTo>
                  <a:pt x="67740" y="59633"/>
                </a:lnTo>
                <a:close/>
                <a:moveTo>
                  <a:pt x="259813" y="67993"/>
                </a:moveTo>
                <a:lnTo>
                  <a:pt x="262727" y="72237"/>
                </a:lnTo>
                <a:lnTo>
                  <a:pt x="256488" y="74517"/>
                </a:lnTo>
                <a:lnTo>
                  <a:pt x="255189" y="70812"/>
                </a:lnTo>
                <a:lnTo>
                  <a:pt x="259813" y="67993"/>
                </a:lnTo>
                <a:close/>
                <a:moveTo>
                  <a:pt x="276503" y="70337"/>
                </a:moveTo>
                <a:cubicBezTo>
                  <a:pt x="277009" y="71192"/>
                  <a:pt x="277548" y="72015"/>
                  <a:pt x="278118" y="72807"/>
                </a:cubicBezTo>
                <a:lnTo>
                  <a:pt x="276154" y="74549"/>
                </a:lnTo>
                <a:lnTo>
                  <a:pt x="273969" y="71762"/>
                </a:lnTo>
                <a:lnTo>
                  <a:pt x="276503" y="70337"/>
                </a:lnTo>
                <a:close/>
                <a:moveTo>
                  <a:pt x="223489" y="69704"/>
                </a:moveTo>
                <a:lnTo>
                  <a:pt x="224502" y="72142"/>
                </a:lnTo>
                <a:lnTo>
                  <a:pt x="216490" y="74834"/>
                </a:lnTo>
                <a:lnTo>
                  <a:pt x="215666" y="72332"/>
                </a:lnTo>
                <a:lnTo>
                  <a:pt x="223489" y="69704"/>
                </a:lnTo>
                <a:close/>
                <a:moveTo>
                  <a:pt x="151537" y="69799"/>
                </a:moveTo>
                <a:lnTo>
                  <a:pt x="150903" y="75024"/>
                </a:lnTo>
                <a:lnTo>
                  <a:pt x="145171" y="74391"/>
                </a:lnTo>
                <a:cubicBezTo>
                  <a:pt x="145361" y="73314"/>
                  <a:pt x="145519" y="72364"/>
                  <a:pt x="145678" y="71509"/>
                </a:cubicBezTo>
                <a:lnTo>
                  <a:pt x="151537" y="69799"/>
                </a:lnTo>
                <a:close/>
                <a:moveTo>
                  <a:pt x="246195" y="67170"/>
                </a:moveTo>
                <a:lnTo>
                  <a:pt x="246987" y="73124"/>
                </a:lnTo>
                <a:lnTo>
                  <a:pt x="240717" y="75182"/>
                </a:lnTo>
                <a:cubicBezTo>
                  <a:pt x="240938" y="73187"/>
                  <a:pt x="241160" y="71034"/>
                  <a:pt x="241382" y="68817"/>
                </a:cubicBezTo>
                <a:lnTo>
                  <a:pt x="246195" y="67170"/>
                </a:lnTo>
                <a:close/>
                <a:moveTo>
                  <a:pt x="156350" y="68405"/>
                </a:moveTo>
                <a:lnTo>
                  <a:pt x="155559" y="75562"/>
                </a:lnTo>
                <a:lnTo>
                  <a:pt x="151378" y="75087"/>
                </a:lnTo>
                <a:lnTo>
                  <a:pt x="152012" y="69672"/>
                </a:lnTo>
                <a:lnTo>
                  <a:pt x="156350" y="68405"/>
                </a:lnTo>
                <a:close/>
                <a:moveTo>
                  <a:pt x="106028" y="71952"/>
                </a:moveTo>
                <a:lnTo>
                  <a:pt x="110367" y="72015"/>
                </a:lnTo>
                <a:lnTo>
                  <a:pt x="110113" y="75816"/>
                </a:lnTo>
                <a:lnTo>
                  <a:pt x="105806" y="75087"/>
                </a:lnTo>
                <a:lnTo>
                  <a:pt x="106028" y="71952"/>
                </a:lnTo>
                <a:close/>
                <a:moveTo>
                  <a:pt x="272132" y="69260"/>
                </a:moveTo>
                <a:lnTo>
                  <a:pt x="273304" y="71604"/>
                </a:lnTo>
                <a:lnTo>
                  <a:pt x="265735" y="75847"/>
                </a:lnTo>
                <a:lnTo>
                  <a:pt x="263423" y="72459"/>
                </a:lnTo>
                <a:lnTo>
                  <a:pt x="272132" y="69260"/>
                </a:lnTo>
                <a:close/>
                <a:moveTo>
                  <a:pt x="156445" y="71730"/>
                </a:moveTo>
                <a:lnTo>
                  <a:pt x="161227" y="72142"/>
                </a:lnTo>
                <a:lnTo>
                  <a:pt x="160626" y="76132"/>
                </a:lnTo>
                <a:lnTo>
                  <a:pt x="156002" y="75594"/>
                </a:lnTo>
                <a:lnTo>
                  <a:pt x="156445" y="71730"/>
                </a:lnTo>
                <a:close/>
                <a:moveTo>
                  <a:pt x="230836" y="72395"/>
                </a:moveTo>
                <a:lnTo>
                  <a:pt x="231533" y="74486"/>
                </a:lnTo>
                <a:lnTo>
                  <a:pt x="226434" y="76196"/>
                </a:lnTo>
                <a:lnTo>
                  <a:pt x="225801" y="74169"/>
                </a:lnTo>
                <a:lnTo>
                  <a:pt x="230836" y="72395"/>
                </a:lnTo>
                <a:close/>
                <a:moveTo>
                  <a:pt x="110810" y="72015"/>
                </a:moveTo>
                <a:lnTo>
                  <a:pt x="115054" y="72047"/>
                </a:lnTo>
                <a:lnTo>
                  <a:pt x="114135" y="76481"/>
                </a:lnTo>
                <a:lnTo>
                  <a:pt x="110557" y="75879"/>
                </a:lnTo>
                <a:lnTo>
                  <a:pt x="110810" y="72015"/>
                </a:lnTo>
                <a:close/>
                <a:moveTo>
                  <a:pt x="161702" y="72174"/>
                </a:moveTo>
                <a:lnTo>
                  <a:pt x="166326" y="72585"/>
                </a:lnTo>
                <a:lnTo>
                  <a:pt x="166516" y="76766"/>
                </a:lnTo>
                <a:lnTo>
                  <a:pt x="161069" y="76164"/>
                </a:lnTo>
                <a:lnTo>
                  <a:pt x="161702" y="72174"/>
                </a:lnTo>
                <a:close/>
                <a:moveTo>
                  <a:pt x="171551" y="69292"/>
                </a:moveTo>
                <a:lnTo>
                  <a:pt x="173325" y="74517"/>
                </a:lnTo>
                <a:lnTo>
                  <a:pt x="171425" y="75182"/>
                </a:lnTo>
                <a:lnTo>
                  <a:pt x="166959" y="76766"/>
                </a:lnTo>
                <a:lnTo>
                  <a:pt x="166706" y="70875"/>
                </a:lnTo>
                <a:lnTo>
                  <a:pt x="171551" y="69292"/>
                </a:lnTo>
                <a:close/>
                <a:moveTo>
                  <a:pt x="180165" y="72617"/>
                </a:moveTo>
                <a:lnTo>
                  <a:pt x="181432" y="76544"/>
                </a:lnTo>
                <a:lnTo>
                  <a:pt x="178835" y="77367"/>
                </a:lnTo>
                <a:lnTo>
                  <a:pt x="177537" y="73536"/>
                </a:lnTo>
                <a:lnTo>
                  <a:pt x="180165" y="72617"/>
                </a:lnTo>
                <a:close/>
                <a:moveTo>
                  <a:pt x="115529" y="72047"/>
                </a:moveTo>
                <a:lnTo>
                  <a:pt x="121134" y="72142"/>
                </a:lnTo>
                <a:lnTo>
                  <a:pt x="120343" y="77526"/>
                </a:lnTo>
                <a:lnTo>
                  <a:pt x="117524" y="77051"/>
                </a:lnTo>
                <a:lnTo>
                  <a:pt x="114579" y="76544"/>
                </a:lnTo>
                <a:lnTo>
                  <a:pt x="115529" y="72047"/>
                </a:lnTo>
                <a:close/>
                <a:moveTo>
                  <a:pt x="254366" y="71224"/>
                </a:moveTo>
                <a:lnTo>
                  <a:pt x="255633" y="74834"/>
                </a:lnTo>
                <a:lnTo>
                  <a:pt x="248032" y="77589"/>
                </a:lnTo>
                <a:lnTo>
                  <a:pt x="247494" y="73441"/>
                </a:lnTo>
                <a:lnTo>
                  <a:pt x="254366" y="71224"/>
                </a:lnTo>
                <a:close/>
                <a:moveTo>
                  <a:pt x="54059" y="60171"/>
                </a:moveTo>
                <a:cubicBezTo>
                  <a:pt x="55421" y="65808"/>
                  <a:pt x="57004" y="73536"/>
                  <a:pt x="57796" y="77621"/>
                </a:cubicBezTo>
                <a:cubicBezTo>
                  <a:pt x="55136" y="74802"/>
                  <a:pt x="53236" y="72839"/>
                  <a:pt x="52919" y="72522"/>
                </a:cubicBezTo>
                <a:cubicBezTo>
                  <a:pt x="52191" y="71794"/>
                  <a:pt x="49910" y="70749"/>
                  <a:pt x="44875" y="68595"/>
                </a:cubicBezTo>
                <a:cubicBezTo>
                  <a:pt x="43672" y="68088"/>
                  <a:pt x="42437" y="67550"/>
                  <a:pt x="41265" y="67012"/>
                </a:cubicBezTo>
                <a:lnTo>
                  <a:pt x="40980" y="60678"/>
                </a:lnTo>
                <a:lnTo>
                  <a:pt x="54059" y="60171"/>
                </a:lnTo>
                <a:close/>
                <a:moveTo>
                  <a:pt x="238690" y="72585"/>
                </a:moveTo>
                <a:lnTo>
                  <a:pt x="238690" y="72585"/>
                </a:lnTo>
                <a:cubicBezTo>
                  <a:pt x="238563" y="73757"/>
                  <a:pt x="238436" y="74897"/>
                  <a:pt x="238341" y="75974"/>
                </a:cubicBezTo>
                <a:lnTo>
                  <a:pt x="233084" y="77684"/>
                </a:lnTo>
                <a:lnTo>
                  <a:pt x="232103" y="74771"/>
                </a:lnTo>
                <a:lnTo>
                  <a:pt x="238690" y="72585"/>
                </a:lnTo>
                <a:close/>
                <a:moveTo>
                  <a:pt x="212183" y="63433"/>
                </a:moveTo>
                <a:lnTo>
                  <a:pt x="216078" y="74992"/>
                </a:lnTo>
                <a:lnTo>
                  <a:pt x="207591" y="77842"/>
                </a:lnTo>
                <a:lnTo>
                  <a:pt x="212183" y="63433"/>
                </a:lnTo>
                <a:close/>
                <a:moveTo>
                  <a:pt x="278688" y="73536"/>
                </a:moveTo>
                <a:cubicBezTo>
                  <a:pt x="279321" y="74454"/>
                  <a:pt x="280050" y="75436"/>
                  <a:pt x="280873" y="76512"/>
                </a:cubicBezTo>
                <a:lnTo>
                  <a:pt x="278910" y="78096"/>
                </a:lnTo>
                <a:lnTo>
                  <a:pt x="276693" y="75277"/>
                </a:lnTo>
                <a:lnTo>
                  <a:pt x="278688" y="73536"/>
                </a:lnTo>
                <a:close/>
                <a:moveTo>
                  <a:pt x="184219" y="71224"/>
                </a:moveTo>
                <a:lnTo>
                  <a:pt x="186183" y="76987"/>
                </a:lnTo>
                <a:lnTo>
                  <a:pt x="182446" y="78128"/>
                </a:lnTo>
                <a:lnTo>
                  <a:pt x="180577" y="72490"/>
                </a:lnTo>
                <a:lnTo>
                  <a:pt x="184219" y="71224"/>
                </a:lnTo>
                <a:close/>
                <a:moveTo>
                  <a:pt x="145108" y="74834"/>
                </a:moveTo>
                <a:lnTo>
                  <a:pt x="155527" y="76006"/>
                </a:lnTo>
                <a:lnTo>
                  <a:pt x="155210" y="78571"/>
                </a:lnTo>
                <a:lnTo>
                  <a:pt x="144759" y="76892"/>
                </a:lnTo>
                <a:cubicBezTo>
                  <a:pt x="144854" y="76164"/>
                  <a:pt x="144981" y="75499"/>
                  <a:pt x="145108" y="74834"/>
                </a:cubicBezTo>
                <a:close/>
                <a:moveTo>
                  <a:pt x="225325" y="74264"/>
                </a:moveTo>
                <a:lnTo>
                  <a:pt x="225991" y="76291"/>
                </a:lnTo>
                <a:lnTo>
                  <a:pt x="217883" y="78983"/>
                </a:lnTo>
                <a:lnTo>
                  <a:pt x="217250" y="77019"/>
                </a:lnTo>
                <a:lnTo>
                  <a:pt x="225325" y="74264"/>
                </a:lnTo>
                <a:close/>
                <a:moveTo>
                  <a:pt x="211581" y="61660"/>
                </a:moveTo>
                <a:lnTo>
                  <a:pt x="211676" y="61976"/>
                </a:lnTo>
                <a:lnTo>
                  <a:pt x="206514" y="78254"/>
                </a:lnTo>
                <a:lnTo>
                  <a:pt x="204107" y="79046"/>
                </a:lnTo>
                <a:cubicBezTo>
                  <a:pt x="205089" y="75784"/>
                  <a:pt x="205786" y="73314"/>
                  <a:pt x="206039" y="72269"/>
                </a:cubicBezTo>
                <a:cubicBezTo>
                  <a:pt x="206736" y="69292"/>
                  <a:pt x="207116" y="66283"/>
                  <a:pt x="207116" y="63211"/>
                </a:cubicBezTo>
                <a:lnTo>
                  <a:pt x="211581" y="61660"/>
                </a:lnTo>
                <a:close/>
                <a:moveTo>
                  <a:pt x="231691" y="74929"/>
                </a:moveTo>
                <a:lnTo>
                  <a:pt x="232641" y="77874"/>
                </a:lnTo>
                <a:lnTo>
                  <a:pt x="227511" y="79553"/>
                </a:lnTo>
                <a:lnTo>
                  <a:pt x="226592" y="76639"/>
                </a:lnTo>
                <a:lnTo>
                  <a:pt x="231691" y="74929"/>
                </a:lnTo>
                <a:close/>
                <a:moveTo>
                  <a:pt x="131585" y="73314"/>
                </a:moveTo>
                <a:lnTo>
                  <a:pt x="137095" y="73916"/>
                </a:lnTo>
                <a:lnTo>
                  <a:pt x="136209" y="79711"/>
                </a:lnTo>
                <a:lnTo>
                  <a:pt x="130857" y="78856"/>
                </a:lnTo>
                <a:lnTo>
                  <a:pt x="131585" y="73314"/>
                </a:lnTo>
                <a:close/>
                <a:moveTo>
                  <a:pt x="204836" y="70527"/>
                </a:moveTo>
                <a:lnTo>
                  <a:pt x="205469" y="72585"/>
                </a:lnTo>
                <a:cubicBezTo>
                  <a:pt x="205152" y="73852"/>
                  <a:pt x="204487" y="76196"/>
                  <a:pt x="203537" y="79236"/>
                </a:cubicBezTo>
                <a:lnTo>
                  <a:pt x="202017" y="79743"/>
                </a:lnTo>
                <a:lnTo>
                  <a:pt x="199769" y="72839"/>
                </a:lnTo>
                <a:lnTo>
                  <a:pt x="204836" y="70527"/>
                </a:lnTo>
                <a:close/>
                <a:moveTo>
                  <a:pt x="114484" y="77019"/>
                </a:moveTo>
                <a:lnTo>
                  <a:pt x="117239" y="77462"/>
                </a:lnTo>
                <a:lnTo>
                  <a:pt x="116891" y="79838"/>
                </a:lnTo>
                <a:lnTo>
                  <a:pt x="113945" y="79521"/>
                </a:lnTo>
                <a:lnTo>
                  <a:pt x="114484" y="77019"/>
                </a:lnTo>
                <a:close/>
                <a:moveTo>
                  <a:pt x="262980" y="72617"/>
                </a:moveTo>
                <a:lnTo>
                  <a:pt x="265355" y="76101"/>
                </a:lnTo>
                <a:lnTo>
                  <a:pt x="260827" y="78666"/>
                </a:lnTo>
                <a:lnTo>
                  <a:pt x="258420" y="80028"/>
                </a:lnTo>
                <a:lnTo>
                  <a:pt x="256646" y="74961"/>
                </a:lnTo>
                <a:lnTo>
                  <a:pt x="262980" y="72617"/>
                </a:lnTo>
                <a:close/>
                <a:moveTo>
                  <a:pt x="117682" y="77557"/>
                </a:moveTo>
                <a:lnTo>
                  <a:pt x="120279" y="77969"/>
                </a:lnTo>
                <a:lnTo>
                  <a:pt x="119962" y="80218"/>
                </a:lnTo>
                <a:lnTo>
                  <a:pt x="117334" y="79901"/>
                </a:lnTo>
                <a:lnTo>
                  <a:pt x="117682" y="77557"/>
                </a:lnTo>
                <a:close/>
                <a:moveTo>
                  <a:pt x="247050" y="73599"/>
                </a:moveTo>
                <a:lnTo>
                  <a:pt x="247589" y="77747"/>
                </a:lnTo>
                <a:lnTo>
                  <a:pt x="240178" y="80503"/>
                </a:lnTo>
                <a:cubicBezTo>
                  <a:pt x="240337" y="79014"/>
                  <a:pt x="240527" y="77399"/>
                  <a:pt x="240685" y="75689"/>
                </a:cubicBezTo>
                <a:lnTo>
                  <a:pt x="247050" y="73599"/>
                </a:lnTo>
                <a:close/>
                <a:moveTo>
                  <a:pt x="281158" y="76892"/>
                </a:moveTo>
                <a:cubicBezTo>
                  <a:pt x="281633" y="77494"/>
                  <a:pt x="282140" y="78159"/>
                  <a:pt x="282678" y="78824"/>
                </a:cubicBezTo>
                <a:lnTo>
                  <a:pt x="280778" y="80534"/>
                </a:lnTo>
                <a:lnTo>
                  <a:pt x="279195" y="78476"/>
                </a:lnTo>
                <a:lnTo>
                  <a:pt x="281158" y="76892"/>
                </a:lnTo>
                <a:close/>
                <a:moveTo>
                  <a:pt x="273557" y="72015"/>
                </a:moveTo>
                <a:lnTo>
                  <a:pt x="275774" y="74866"/>
                </a:lnTo>
                <a:lnTo>
                  <a:pt x="269060" y="80756"/>
                </a:lnTo>
                <a:lnTo>
                  <a:pt x="265989" y="76259"/>
                </a:lnTo>
                <a:lnTo>
                  <a:pt x="273557" y="72015"/>
                </a:lnTo>
                <a:close/>
                <a:moveTo>
                  <a:pt x="137570" y="73947"/>
                </a:moveTo>
                <a:lnTo>
                  <a:pt x="144221" y="74707"/>
                </a:lnTo>
                <a:cubicBezTo>
                  <a:pt x="143904" y="76544"/>
                  <a:pt x="143556" y="78603"/>
                  <a:pt x="143176" y="80851"/>
                </a:cubicBezTo>
                <a:lnTo>
                  <a:pt x="136652" y="79774"/>
                </a:lnTo>
                <a:lnTo>
                  <a:pt x="137570" y="73947"/>
                </a:lnTo>
                <a:close/>
                <a:moveTo>
                  <a:pt x="196823" y="66790"/>
                </a:moveTo>
                <a:lnTo>
                  <a:pt x="201162" y="80028"/>
                </a:lnTo>
                <a:lnTo>
                  <a:pt x="198058" y="81073"/>
                </a:lnTo>
                <a:lnTo>
                  <a:pt x="193688" y="67898"/>
                </a:lnTo>
                <a:lnTo>
                  <a:pt x="196823" y="66790"/>
                </a:lnTo>
                <a:close/>
                <a:moveTo>
                  <a:pt x="186341" y="77399"/>
                </a:moveTo>
                <a:lnTo>
                  <a:pt x="187228" y="80028"/>
                </a:lnTo>
                <a:lnTo>
                  <a:pt x="183459" y="81263"/>
                </a:lnTo>
                <a:lnTo>
                  <a:pt x="182572" y="78571"/>
                </a:lnTo>
                <a:lnTo>
                  <a:pt x="186341" y="77399"/>
                </a:lnTo>
                <a:close/>
                <a:moveTo>
                  <a:pt x="101658" y="71889"/>
                </a:moveTo>
                <a:lnTo>
                  <a:pt x="105141" y="71952"/>
                </a:lnTo>
                <a:lnTo>
                  <a:pt x="104413" y="81769"/>
                </a:lnTo>
                <a:lnTo>
                  <a:pt x="100803" y="81928"/>
                </a:lnTo>
                <a:lnTo>
                  <a:pt x="100803" y="81928"/>
                </a:lnTo>
                <a:lnTo>
                  <a:pt x="101658" y="71889"/>
                </a:lnTo>
                <a:close/>
                <a:moveTo>
                  <a:pt x="105775" y="75562"/>
                </a:moveTo>
                <a:lnTo>
                  <a:pt x="110082" y="76259"/>
                </a:lnTo>
                <a:lnTo>
                  <a:pt x="109702" y="82244"/>
                </a:lnTo>
                <a:cubicBezTo>
                  <a:pt x="108372" y="82054"/>
                  <a:pt x="107137" y="81896"/>
                  <a:pt x="105933" y="81706"/>
                </a:cubicBezTo>
                <a:lnTo>
                  <a:pt x="105300" y="81706"/>
                </a:lnTo>
                <a:lnTo>
                  <a:pt x="105775" y="75562"/>
                </a:lnTo>
                <a:close/>
                <a:moveTo>
                  <a:pt x="92220" y="71730"/>
                </a:moveTo>
                <a:lnTo>
                  <a:pt x="101214" y="71857"/>
                </a:lnTo>
                <a:lnTo>
                  <a:pt x="100328" y="81928"/>
                </a:lnTo>
                <a:lnTo>
                  <a:pt x="92474" y="82308"/>
                </a:lnTo>
                <a:lnTo>
                  <a:pt x="92220" y="71730"/>
                </a:lnTo>
                <a:close/>
                <a:moveTo>
                  <a:pt x="226117" y="76766"/>
                </a:moveTo>
                <a:lnTo>
                  <a:pt x="227036" y="79679"/>
                </a:lnTo>
                <a:lnTo>
                  <a:pt x="219023" y="82308"/>
                </a:lnTo>
                <a:lnTo>
                  <a:pt x="218042" y="79394"/>
                </a:lnTo>
                <a:lnTo>
                  <a:pt x="226117" y="76766"/>
                </a:lnTo>
                <a:close/>
                <a:moveTo>
                  <a:pt x="80186" y="72617"/>
                </a:moveTo>
                <a:cubicBezTo>
                  <a:pt x="80503" y="74707"/>
                  <a:pt x="80978" y="78286"/>
                  <a:pt x="81516" y="82371"/>
                </a:cubicBezTo>
                <a:lnTo>
                  <a:pt x="60140" y="80091"/>
                </a:lnTo>
                <a:lnTo>
                  <a:pt x="58968" y="78856"/>
                </a:lnTo>
                <a:cubicBezTo>
                  <a:pt x="58778" y="77906"/>
                  <a:pt x="58524" y="76544"/>
                  <a:pt x="58176" y="74961"/>
                </a:cubicBezTo>
                <a:lnTo>
                  <a:pt x="69260" y="73789"/>
                </a:lnTo>
                <a:lnTo>
                  <a:pt x="69324" y="73789"/>
                </a:lnTo>
                <a:cubicBezTo>
                  <a:pt x="69355" y="73757"/>
                  <a:pt x="69387" y="73757"/>
                  <a:pt x="69419" y="73757"/>
                </a:cubicBezTo>
                <a:lnTo>
                  <a:pt x="80186" y="72617"/>
                </a:lnTo>
                <a:close/>
                <a:moveTo>
                  <a:pt x="86837" y="71730"/>
                </a:moveTo>
                <a:lnTo>
                  <a:pt x="91714" y="71794"/>
                </a:lnTo>
                <a:lnTo>
                  <a:pt x="91999" y="82339"/>
                </a:lnTo>
                <a:lnTo>
                  <a:pt x="88420" y="82498"/>
                </a:lnTo>
                <a:lnTo>
                  <a:pt x="86837" y="71730"/>
                </a:lnTo>
                <a:close/>
                <a:moveTo>
                  <a:pt x="193276" y="68057"/>
                </a:moveTo>
                <a:lnTo>
                  <a:pt x="197615" y="81231"/>
                </a:lnTo>
                <a:lnTo>
                  <a:pt x="193751" y="82498"/>
                </a:lnTo>
                <a:lnTo>
                  <a:pt x="189571" y="69355"/>
                </a:lnTo>
                <a:lnTo>
                  <a:pt x="193276" y="68057"/>
                </a:lnTo>
                <a:close/>
                <a:moveTo>
                  <a:pt x="238310" y="76481"/>
                </a:moveTo>
                <a:lnTo>
                  <a:pt x="238310" y="76481"/>
                </a:lnTo>
                <a:cubicBezTo>
                  <a:pt x="238120" y="78223"/>
                  <a:pt x="237961" y="79869"/>
                  <a:pt x="237803" y="81358"/>
                </a:cubicBezTo>
                <a:lnTo>
                  <a:pt x="234668" y="82498"/>
                </a:lnTo>
                <a:lnTo>
                  <a:pt x="233243" y="78128"/>
                </a:lnTo>
                <a:lnTo>
                  <a:pt x="238310" y="76481"/>
                </a:lnTo>
                <a:close/>
                <a:moveTo>
                  <a:pt x="80978" y="71604"/>
                </a:moveTo>
                <a:lnTo>
                  <a:pt x="86425" y="71667"/>
                </a:lnTo>
                <a:lnTo>
                  <a:pt x="88008" y="82466"/>
                </a:lnTo>
                <a:lnTo>
                  <a:pt x="84113" y="82624"/>
                </a:lnTo>
                <a:lnTo>
                  <a:pt x="82466" y="82466"/>
                </a:lnTo>
                <a:cubicBezTo>
                  <a:pt x="81865" y="77779"/>
                  <a:pt x="81295" y="73599"/>
                  <a:pt x="80978" y="71604"/>
                </a:cubicBezTo>
                <a:close/>
                <a:moveTo>
                  <a:pt x="110557" y="76322"/>
                </a:moveTo>
                <a:lnTo>
                  <a:pt x="114040" y="76924"/>
                </a:lnTo>
                <a:lnTo>
                  <a:pt x="112805" y="82688"/>
                </a:lnTo>
                <a:lnTo>
                  <a:pt x="110145" y="82308"/>
                </a:lnTo>
                <a:lnTo>
                  <a:pt x="110557" y="76322"/>
                </a:lnTo>
                <a:close/>
                <a:moveTo>
                  <a:pt x="144664" y="77336"/>
                </a:moveTo>
                <a:lnTo>
                  <a:pt x="155178" y="79014"/>
                </a:lnTo>
                <a:lnTo>
                  <a:pt x="154735" y="82815"/>
                </a:lnTo>
                <a:lnTo>
                  <a:pt x="144031" y="81009"/>
                </a:lnTo>
                <a:cubicBezTo>
                  <a:pt x="144253" y="79743"/>
                  <a:pt x="144474" y="78508"/>
                  <a:pt x="144664" y="77336"/>
                </a:cubicBezTo>
                <a:close/>
                <a:moveTo>
                  <a:pt x="113850" y="79964"/>
                </a:moveTo>
                <a:lnTo>
                  <a:pt x="116827" y="80313"/>
                </a:lnTo>
                <a:lnTo>
                  <a:pt x="116384" y="83195"/>
                </a:lnTo>
                <a:lnTo>
                  <a:pt x="113249" y="82751"/>
                </a:lnTo>
                <a:lnTo>
                  <a:pt x="113850" y="79964"/>
                </a:lnTo>
                <a:close/>
                <a:moveTo>
                  <a:pt x="155970" y="76069"/>
                </a:moveTo>
                <a:lnTo>
                  <a:pt x="160562" y="76576"/>
                </a:lnTo>
                <a:lnTo>
                  <a:pt x="159454" y="83575"/>
                </a:lnTo>
                <a:lnTo>
                  <a:pt x="155210" y="82878"/>
                </a:lnTo>
                <a:lnTo>
                  <a:pt x="155970" y="76069"/>
                </a:lnTo>
                <a:close/>
                <a:moveTo>
                  <a:pt x="117271" y="80376"/>
                </a:moveTo>
                <a:lnTo>
                  <a:pt x="119867" y="80693"/>
                </a:lnTo>
                <a:lnTo>
                  <a:pt x="119456" y="83638"/>
                </a:lnTo>
                <a:lnTo>
                  <a:pt x="116859" y="83258"/>
                </a:lnTo>
                <a:lnTo>
                  <a:pt x="117271" y="80376"/>
                </a:lnTo>
                <a:close/>
                <a:moveTo>
                  <a:pt x="255823" y="75277"/>
                </a:moveTo>
                <a:lnTo>
                  <a:pt x="257565" y="80439"/>
                </a:lnTo>
                <a:lnTo>
                  <a:pt x="249742" y="83733"/>
                </a:lnTo>
                <a:lnTo>
                  <a:pt x="248159" y="78064"/>
                </a:lnTo>
                <a:lnTo>
                  <a:pt x="255823" y="75277"/>
                </a:lnTo>
                <a:close/>
                <a:moveTo>
                  <a:pt x="265609" y="76481"/>
                </a:moveTo>
                <a:lnTo>
                  <a:pt x="268712" y="81041"/>
                </a:lnTo>
                <a:lnTo>
                  <a:pt x="268174" y="81516"/>
                </a:lnTo>
                <a:lnTo>
                  <a:pt x="263360" y="83828"/>
                </a:lnTo>
                <a:lnTo>
                  <a:pt x="261175" y="78983"/>
                </a:lnTo>
                <a:lnTo>
                  <a:pt x="265609" y="76481"/>
                </a:lnTo>
                <a:close/>
                <a:moveTo>
                  <a:pt x="189128" y="69482"/>
                </a:moveTo>
                <a:lnTo>
                  <a:pt x="193308" y="82656"/>
                </a:lnTo>
                <a:lnTo>
                  <a:pt x="189539" y="83923"/>
                </a:lnTo>
                <a:lnTo>
                  <a:pt x="185106" y="70907"/>
                </a:lnTo>
                <a:lnTo>
                  <a:pt x="189128" y="69482"/>
                </a:lnTo>
                <a:close/>
                <a:moveTo>
                  <a:pt x="161006" y="76639"/>
                </a:moveTo>
                <a:lnTo>
                  <a:pt x="162874" y="76829"/>
                </a:lnTo>
                <a:lnTo>
                  <a:pt x="162874" y="84145"/>
                </a:lnTo>
                <a:lnTo>
                  <a:pt x="162811" y="84145"/>
                </a:lnTo>
                <a:lnTo>
                  <a:pt x="159897" y="83670"/>
                </a:lnTo>
                <a:lnTo>
                  <a:pt x="161006" y="76639"/>
                </a:lnTo>
                <a:close/>
                <a:moveTo>
                  <a:pt x="276344" y="75562"/>
                </a:moveTo>
                <a:lnTo>
                  <a:pt x="278530" y="78381"/>
                </a:lnTo>
                <a:lnTo>
                  <a:pt x="271404" y="84176"/>
                </a:lnTo>
                <a:lnTo>
                  <a:pt x="269567" y="81516"/>
                </a:lnTo>
                <a:lnTo>
                  <a:pt x="276344" y="75562"/>
                </a:lnTo>
                <a:close/>
                <a:moveTo>
                  <a:pt x="136557" y="80281"/>
                </a:moveTo>
                <a:lnTo>
                  <a:pt x="143049" y="81358"/>
                </a:lnTo>
                <a:cubicBezTo>
                  <a:pt x="142891" y="82276"/>
                  <a:pt x="142733" y="83258"/>
                  <a:pt x="142543" y="84240"/>
                </a:cubicBezTo>
                <a:lnTo>
                  <a:pt x="136050" y="83480"/>
                </a:lnTo>
                <a:lnTo>
                  <a:pt x="136557" y="80281"/>
                </a:lnTo>
                <a:close/>
                <a:moveTo>
                  <a:pt x="163317" y="76892"/>
                </a:moveTo>
                <a:lnTo>
                  <a:pt x="166484" y="77241"/>
                </a:lnTo>
                <a:lnTo>
                  <a:pt x="165566" y="84271"/>
                </a:lnTo>
                <a:cubicBezTo>
                  <a:pt x="165154" y="84271"/>
                  <a:pt x="164109" y="84271"/>
                  <a:pt x="163317" y="84208"/>
                </a:cubicBezTo>
                <a:lnTo>
                  <a:pt x="163317" y="76892"/>
                </a:lnTo>
                <a:close/>
                <a:moveTo>
                  <a:pt x="232768" y="78286"/>
                </a:moveTo>
                <a:lnTo>
                  <a:pt x="234224" y="82688"/>
                </a:lnTo>
                <a:lnTo>
                  <a:pt x="229094" y="84556"/>
                </a:lnTo>
                <a:lnTo>
                  <a:pt x="227637" y="79996"/>
                </a:lnTo>
                <a:lnTo>
                  <a:pt x="232768" y="78286"/>
                </a:lnTo>
                <a:close/>
                <a:moveTo>
                  <a:pt x="121609" y="72174"/>
                </a:moveTo>
                <a:lnTo>
                  <a:pt x="131110" y="73251"/>
                </a:lnTo>
                <a:lnTo>
                  <a:pt x="129590" y="85063"/>
                </a:lnTo>
                <a:lnTo>
                  <a:pt x="119899" y="83701"/>
                </a:lnTo>
                <a:lnTo>
                  <a:pt x="120374" y="80503"/>
                </a:lnTo>
                <a:lnTo>
                  <a:pt x="121609" y="72174"/>
                </a:lnTo>
                <a:close/>
                <a:moveTo>
                  <a:pt x="216775" y="77209"/>
                </a:moveTo>
                <a:lnTo>
                  <a:pt x="217503" y="79363"/>
                </a:lnTo>
                <a:lnTo>
                  <a:pt x="218548" y="82466"/>
                </a:lnTo>
                <a:lnTo>
                  <a:pt x="209839" y="85316"/>
                </a:lnTo>
                <a:lnTo>
                  <a:pt x="207971" y="80186"/>
                </a:lnTo>
                <a:lnTo>
                  <a:pt x="216775" y="77209"/>
                </a:lnTo>
                <a:close/>
                <a:moveTo>
                  <a:pt x="260795" y="79204"/>
                </a:moveTo>
                <a:lnTo>
                  <a:pt x="262948" y="84018"/>
                </a:lnTo>
                <a:lnTo>
                  <a:pt x="260225" y="85348"/>
                </a:lnTo>
                <a:lnTo>
                  <a:pt x="258546" y="80471"/>
                </a:lnTo>
                <a:lnTo>
                  <a:pt x="260795" y="79204"/>
                </a:lnTo>
                <a:close/>
                <a:moveTo>
                  <a:pt x="149383" y="82403"/>
                </a:moveTo>
                <a:lnTo>
                  <a:pt x="154672" y="83290"/>
                </a:lnTo>
                <a:lnTo>
                  <a:pt x="154450" y="85443"/>
                </a:lnTo>
                <a:lnTo>
                  <a:pt x="149130" y="84651"/>
                </a:lnTo>
                <a:lnTo>
                  <a:pt x="149383" y="82403"/>
                </a:lnTo>
                <a:close/>
                <a:moveTo>
                  <a:pt x="187386" y="80471"/>
                </a:moveTo>
                <a:lnTo>
                  <a:pt x="188653" y="84208"/>
                </a:lnTo>
                <a:lnTo>
                  <a:pt x="184852" y="85475"/>
                </a:lnTo>
                <a:lnTo>
                  <a:pt x="183617" y="81706"/>
                </a:lnTo>
                <a:lnTo>
                  <a:pt x="187386" y="80471"/>
                </a:lnTo>
                <a:close/>
                <a:moveTo>
                  <a:pt x="130793" y="79299"/>
                </a:moveTo>
                <a:lnTo>
                  <a:pt x="136114" y="80186"/>
                </a:lnTo>
                <a:lnTo>
                  <a:pt x="135227" y="85855"/>
                </a:lnTo>
                <a:lnTo>
                  <a:pt x="130033" y="85126"/>
                </a:lnTo>
                <a:lnTo>
                  <a:pt x="130793" y="79299"/>
                </a:lnTo>
                <a:close/>
                <a:moveTo>
                  <a:pt x="205627" y="80978"/>
                </a:moveTo>
                <a:lnTo>
                  <a:pt x="204044" y="85950"/>
                </a:lnTo>
                <a:lnTo>
                  <a:pt x="202967" y="82656"/>
                </a:lnTo>
                <a:lnTo>
                  <a:pt x="203252" y="81769"/>
                </a:lnTo>
                <a:lnTo>
                  <a:pt x="205627" y="80978"/>
                </a:lnTo>
                <a:close/>
                <a:moveTo>
                  <a:pt x="181559" y="76987"/>
                </a:moveTo>
                <a:lnTo>
                  <a:pt x="184377" y="85633"/>
                </a:lnTo>
                <a:lnTo>
                  <a:pt x="181939" y="86425"/>
                </a:lnTo>
                <a:lnTo>
                  <a:pt x="178994" y="77811"/>
                </a:lnTo>
                <a:lnTo>
                  <a:pt x="181559" y="76987"/>
                </a:lnTo>
                <a:close/>
                <a:moveTo>
                  <a:pt x="135987" y="83955"/>
                </a:moveTo>
                <a:lnTo>
                  <a:pt x="142479" y="84715"/>
                </a:lnTo>
                <a:cubicBezTo>
                  <a:pt x="142353" y="85411"/>
                  <a:pt x="142226" y="86108"/>
                  <a:pt x="142099" y="86805"/>
                </a:cubicBezTo>
                <a:lnTo>
                  <a:pt x="135670" y="85918"/>
                </a:lnTo>
                <a:lnTo>
                  <a:pt x="135987" y="83955"/>
                </a:lnTo>
                <a:close/>
                <a:moveTo>
                  <a:pt x="207559" y="80313"/>
                </a:moveTo>
                <a:lnTo>
                  <a:pt x="209396" y="85475"/>
                </a:lnTo>
                <a:lnTo>
                  <a:pt x="204677" y="86995"/>
                </a:lnTo>
                <a:lnTo>
                  <a:pt x="206736" y="80598"/>
                </a:lnTo>
                <a:lnTo>
                  <a:pt x="207559" y="80313"/>
                </a:lnTo>
                <a:close/>
                <a:moveTo>
                  <a:pt x="278815" y="78761"/>
                </a:moveTo>
                <a:lnTo>
                  <a:pt x="280430" y="80851"/>
                </a:lnTo>
                <a:lnTo>
                  <a:pt x="273399" y="87121"/>
                </a:lnTo>
                <a:lnTo>
                  <a:pt x="271657" y="84556"/>
                </a:lnTo>
                <a:lnTo>
                  <a:pt x="278815" y="78761"/>
                </a:lnTo>
                <a:close/>
                <a:moveTo>
                  <a:pt x="227194" y="80123"/>
                </a:moveTo>
                <a:lnTo>
                  <a:pt x="228651" y="84715"/>
                </a:lnTo>
                <a:lnTo>
                  <a:pt x="220797" y="87597"/>
                </a:lnTo>
                <a:lnTo>
                  <a:pt x="219150" y="82751"/>
                </a:lnTo>
                <a:lnTo>
                  <a:pt x="227194" y="80123"/>
                </a:lnTo>
                <a:close/>
                <a:moveTo>
                  <a:pt x="143968" y="81484"/>
                </a:moveTo>
                <a:lnTo>
                  <a:pt x="148940" y="82308"/>
                </a:lnTo>
                <a:lnTo>
                  <a:pt x="148655" y="84778"/>
                </a:lnTo>
                <a:lnTo>
                  <a:pt x="148686" y="84778"/>
                </a:lnTo>
                <a:lnTo>
                  <a:pt x="148338" y="87660"/>
                </a:lnTo>
                <a:lnTo>
                  <a:pt x="143049" y="86931"/>
                </a:lnTo>
                <a:cubicBezTo>
                  <a:pt x="143366" y="85031"/>
                  <a:pt x="143683" y="83226"/>
                  <a:pt x="143968" y="81484"/>
                </a:cubicBezTo>
                <a:close/>
                <a:moveTo>
                  <a:pt x="237740" y="81896"/>
                </a:moveTo>
                <a:lnTo>
                  <a:pt x="237740" y="81896"/>
                </a:lnTo>
                <a:cubicBezTo>
                  <a:pt x="237518" y="83891"/>
                  <a:pt x="237360" y="85760"/>
                  <a:pt x="237233" y="87502"/>
                </a:cubicBezTo>
                <a:lnTo>
                  <a:pt x="237265" y="87502"/>
                </a:lnTo>
                <a:lnTo>
                  <a:pt x="236410" y="87787"/>
                </a:lnTo>
                <a:lnTo>
                  <a:pt x="234826" y="82941"/>
                </a:lnTo>
                <a:lnTo>
                  <a:pt x="237740" y="81896"/>
                </a:lnTo>
                <a:close/>
                <a:moveTo>
                  <a:pt x="247716" y="78223"/>
                </a:moveTo>
                <a:lnTo>
                  <a:pt x="249331" y="83891"/>
                </a:lnTo>
                <a:lnTo>
                  <a:pt x="239513" y="88040"/>
                </a:lnTo>
                <a:cubicBezTo>
                  <a:pt x="239640" y="86171"/>
                  <a:pt x="239798" y="84176"/>
                  <a:pt x="240020" y="82023"/>
                </a:cubicBezTo>
                <a:cubicBezTo>
                  <a:pt x="240052" y="81706"/>
                  <a:pt x="240115" y="81358"/>
                  <a:pt x="240147" y="81009"/>
                </a:cubicBezTo>
                <a:lnTo>
                  <a:pt x="247716" y="78223"/>
                </a:lnTo>
                <a:close/>
                <a:moveTo>
                  <a:pt x="177093" y="73694"/>
                </a:moveTo>
                <a:lnTo>
                  <a:pt x="178487" y="77716"/>
                </a:lnTo>
                <a:lnTo>
                  <a:pt x="181527" y="86551"/>
                </a:lnTo>
                <a:cubicBezTo>
                  <a:pt x="179469" y="87216"/>
                  <a:pt x="177632" y="87818"/>
                  <a:pt x="176048" y="88293"/>
                </a:cubicBezTo>
                <a:lnTo>
                  <a:pt x="171773" y="75562"/>
                </a:lnTo>
                <a:lnTo>
                  <a:pt x="177093" y="73694"/>
                </a:lnTo>
                <a:close/>
                <a:moveTo>
                  <a:pt x="149098" y="85095"/>
                </a:moveTo>
                <a:lnTo>
                  <a:pt x="154387" y="85886"/>
                </a:lnTo>
                <a:lnTo>
                  <a:pt x="154102" y="88452"/>
                </a:lnTo>
                <a:lnTo>
                  <a:pt x="148781" y="87723"/>
                </a:lnTo>
                <a:lnTo>
                  <a:pt x="149098" y="85095"/>
                </a:lnTo>
                <a:close/>
                <a:moveTo>
                  <a:pt x="104255" y="84050"/>
                </a:moveTo>
                <a:lnTo>
                  <a:pt x="103970" y="88008"/>
                </a:lnTo>
                <a:lnTo>
                  <a:pt x="92632" y="88642"/>
                </a:lnTo>
                <a:lnTo>
                  <a:pt x="92537" y="84556"/>
                </a:lnTo>
                <a:lnTo>
                  <a:pt x="104255" y="84050"/>
                </a:lnTo>
                <a:close/>
                <a:moveTo>
                  <a:pt x="201859" y="82213"/>
                </a:moveTo>
                <a:lnTo>
                  <a:pt x="202270" y="83416"/>
                </a:lnTo>
                <a:cubicBezTo>
                  <a:pt x="201732" y="85095"/>
                  <a:pt x="201162" y="86900"/>
                  <a:pt x="200592" y="88737"/>
                </a:cubicBezTo>
                <a:lnTo>
                  <a:pt x="198755" y="83258"/>
                </a:lnTo>
                <a:lnTo>
                  <a:pt x="201859" y="82213"/>
                </a:lnTo>
                <a:close/>
                <a:moveTo>
                  <a:pt x="92062" y="84620"/>
                </a:moveTo>
                <a:lnTo>
                  <a:pt x="92157" y="88705"/>
                </a:lnTo>
                <a:lnTo>
                  <a:pt x="89402" y="88863"/>
                </a:lnTo>
                <a:lnTo>
                  <a:pt x="88768" y="84746"/>
                </a:lnTo>
                <a:lnTo>
                  <a:pt x="92062" y="84620"/>
                </a:lnTo>
                <a:close/>
                <a:moveTo>
                  <a:pt x="155147" y="83353"/>
                </a:moveTo>
                <a:lnTo>
                  <a:pt x="159390" y="84050"/>
                </a:lnTo>
                <a:lnTo>
                  <a:pt x="158630" y="89022"/>
                </a:lnTo>
                <a:lnTo>
                  <a:pt x="154577" y="88483"/>
                </a:lnTo>
                <a:lnTo>
                  <a:pt x="154862" y="85728"/>
                </a:lnTo>
                <a:lnTo>
                  <a:pt x="155147" y="83353"/>
                </a:lnTo>
                <a:close/>
                <a:moveTo>
                  <a:pt x="159834" y="84113"/>
                </a:moveTo>
                <a:lnTo>
                  <a:pt x="162747" y="84588"/>
                </a:lnTo>
                <a:lnTo>
                  <a:pt x="162874" y="84588"/>
                </a:lnTo>
                <a:lnTo>
                  <a:pt x="162874" y="89592"/>
                </a:lnTo>
                <a:lnTo>
                  <a:pt x="159074" y="89085"/>
                </a:lnTo>
                <a:lnTo>
                  <a:pt x="159834" y="84113"/>
                </a:lnTo>
                <a:close/>
                <a:moveTo>
                  <a:pt x="257723" y="80851"/>
                </a:moveTo>
                <a:lnTo>
                  <a:pt x="259401" y="85728"/>
                </a:lnTo>
                <a:lnTo>
                  <a:pt x="251421" y="89592"/>
                </a:lnTo>
                <a:lnTo>
                  <a:pt x="249869" y="84176"/>
                </a:lnTo>
                <a:lnTo>
                  <a:pt x="257723" y="80851"/>
                </a:lnTo>
                <a:close/>
                <a:moveTo>
                  <a:pt x="234383" y="83131"/>
                </a:moveTo>
                <a:lnTo>
                  <a:pt x="235966" y="87945"/>
                </a:lnTo>
                <a:lnTo>
                  <a:pt x="230741" y="89750"/>
                </a:lnTo>
                <a:lnTo>
                  <a:pt x="229221" y="85000"/>
                </a:lnTo>
                <a:lnTo>
                  <a:pt x="234383" y="83131"/>
                </a:lnTo>
                <a:close/>
                <a:moveTo>
                  <a:pt x="163317" y="84683"/>
                </a:moveTo>
                <a:cubicBezTo>
                  <a:pt x="164077" y="84746"/>
                  <a:pt x="165059" y="84746"/>
                  <a:pt x="165503" y="84746"/>
                </a:cubicBezTo>
                <a:lnTo>
                  <a:pt x="164869" y="89813"/>
                </a:lnTo>
                <a:cubicBezTo>
                  <a:pt x="164394" y="89750"/>
                  <a:pt x="163856" y="89687"/>
                  <a:pt x="163317" y="89623"/>
                </a:cubicBezTo>
                <a:lnTo>
                  <a:pt x="163317" y="84683"/>
                </a:lnTo>
                <a:close/>
                <a:moveTo>
                  <a:pt x="189508" y="86330"/>
                </a:moveTo>
                <a:lnTo>
                  <a:pt x="190363" y="88863"/>
                </a:lnTo>
                <a:lnTo>
                  <a:pt x="186373" y="90162"/>
                </a:lnTo>
                <a:lnTo>
                  <a:pt x="185549" y="87628"/>
                </a:lnTo>
                <a:lnTo>
                  <a:pt x="189508" y="86330"/>
                </a:lnTo>
                <a:close/>
                <a:moveTo>
                  <a:pt x="171330" y="75689"/>
                </a:moveTo>
                <a:lnTo>
                  <a:pt x="175605" y="88452"/>
                </a:lnTo>
                <a:cubicBezTo>
                  <a:pt x="172026" y="89560"/>
                  <a:pt x="169778" y="90225"/>
                  <a:pt x="169240" y="90288"/>
                </a:cubicBezTo>
                <a:cubicBezTo>
                  <a:pt x="168796" y="90288"/>
                  <a:pt x="167403" y="90130"/>
                  <a:pt x="165313" y="89877"/>
                </a:cubicBezTo>
                <a:lnTo>
                  <a:pt x="166959" y="77209"/>
                </a:lnTo>
                <a:lnTo>
                  <a:pt x="171330" y="75689"/>
                </a:lnTo>
                <a:close/>
                <a:moveTo>
                  <a:pt x="105743" y="83986"/>
                </a:moveTo>
                <a:cubicBezTo>
                  <a:pt x="106756" y="84145"/>
                  <a:pt x="112014" y="84905"/>
                  <a:pt x="119076" y="85886"/>
                </a:cubicBezTo>
                <a:lnTo>
                  <a:pt x="118284" y="90320"/>
                </a:lnTo>
                <a:lnTo>
                  <a:pt x="104856" y="88072"/>
                </a:lnTo>
                <a:lnTo>
                  <a:pt x="105141" y="84018"/>
                </a:lnTo>
                <a:lnTo>
                  <a:pt x="105743" y="83986"/>
                </a:lnTo>
                <a:close/>
                <a:moveTo>
                  <a:pt x="228777" y="85158"/>
                </a:moveTo>
                <a:lnTo>
                  <a:pt x="229474" y="87311"/>
                </a:lnTo>
                <a:lnTo>
                  <a:pt x="221779" y="90320"/>
                </a:lnTo>
                <a:cubicBezTo>
                  <a:pt x="221747" y="90320"/>
                  <a:pt x="221715" y="90352"/>
                  <a:pt x="221715" y="90352"/>
                </a:cubicBezTo>
                <a:lnTo>
                  <a:pt x="220923" y="88008"/>
                </a:lnTo>
                <a:lnTo>
                  <a:pt x="228777" y="85158"/>
                </a:lnTo>
                <a:close/>
                <a:moveTo>
                  <a:pt x="269219" y="81801"/>
                </a:moveTo>
                <a:lnTo>
                  <a:pt x="273019" y="87375"/>
                </a:lnTo>
                <a:lnTo>
                  <a:pt x="266400" y="90573"/>
                </a:lnTo>
                <a:lnTo>
                  <a:pt x="263740" y="84683"/>
                </a:lnTo>
                <a:lnTo>
                  <a:pt x="268649" y="82308"/>
                </a:lnTo>
                <a:cubicBezTo>
                  <a:pt x="268680" y="82276"/>
                  <a:pt x="268712" y="82244"/>
                  <a:pt x="268744" y="82213"/>
                </a:cubicBezTo>
                <a:lnTo>
                  <a:pt x="269219" y="81801"/>
                </a:lnTo>
                <a:close/>
                <a:moveTo>
                  <a:pt x="218738" y="82878"/>
                </a:moveTo>
                <a:lnTo>
                  <a:pt x="220385" y="87755"/>
                </a:lnTo>
                <a:lnTo>
                  <a:pt x="211866" y="90858"/>
                </a:lnTo>
                <a:lnTo>
                  <a:pt x="210029" y="85760"/>
                </a:lnTo>
                <a:lnTo>
                  <a:pt x="218738" y="82878"/>
                </a:lnTo>
                <a:close/>
                <a:moveTo>
                  <a:pt x="119519" y="85950"/>
                </a:moveTo>
                <a:lnTo>
                  <a:pt x="125251" y="86741"/>
                </a:lnTo>
                <a:lnTo>
                  <a:pt x="124301" y="91302"/>
                </a:lnTo>
                <a:lnTo>
                  <a:pt x="118759" y="90383"/>
                </a:lnTo>
                <a:lnTo>
                  <a:pt x="119519" y="85950"/>
                </a:lnTo>
                <a:close/>
                <a:moveTo>
                  <a:pt x="185106" y="87787"/>
                </a:moveTo>
                <a:lnTo>
                  <a:pt x="185929" y="90288"/>
                </a:lnTo>
                <a:lnTo>
                  <a:pt x="182034" y="91587"/>
                </a:lnTo>
                <a:lnTo>
                  <a:pt x="182224" y="88705"/>
                </a:lnTo>
                <a:lnTo>
                  <a:pt x="185106" y="87787"/>
                </a:lnTo>
                <a:close/>
                <a:moveTo>
                  <a:pt x="125726" y="86836"/>
                </a:moveTo>
                <a:lnTo>
                  <a:pt x="129305" y="87343"/>
                </a:lnTo>
                <a:lnTo>
                  <a:pt x="128671" y="92062"/>
                </a:lnTo>
                <a:lnTo>
                  <a:pt x="124745" y="91397"/>
                </a:lnTo>
                <a:lnTo>
                  <a:pt x="125726" y="86836"/>
                </a:lnTo>
                <a:close/>
                <a:moveTo>
                  <a:pt x="263328" y="84873"/>
                </a:moveTo>
                <a:lnTo>
                  <a:pt x="265989" y="90763"/>
                </a:lnTo>
                <a:lnTo>
                  <a:pt x="262663" y="92379"/>
                </a:lnTo>
                <a:lnTo>
                  <a:pt x="260510" y="86203"/>
                </a:lnTo>
                <a:lnTo>
                  <a:pt x="263328" y="84873"/>
                </a:lnTo>
                <a:close/>
                <a:moveTo>
                  <a:pt x="229632" y="87755"/>
                </a:moveTo>
                <a:lnTo>
                  <a:pt x="230298" y="89908"/>
                </a:lnTo>
                <a:lnTo>
                  <a:pt x="222475" y="92600"/>
                </a:lnTo>
                <a:lnTo>
                  <a:pt x="221842" y="90763"/>
                </a:lnTo>
                <a:lnTo>
                  <a:pt x="221937" y="90763"/>
                </a:lnTo>
                <a:lnTo>
                  <a:pt x="229632" y="87755"/>
                </a:lnTo>
                <a:close/>
                <a:moveTo>
                  <a:pt x="202492" y="84176"/>
                </a:moveTo>
                <a:lnTo>
                  <a:pt x="203569" y="87438"/>
                </a:lnTo>
                <a:lnTo>
                  <a:pt x="201890" y="92727"/>
                </a:lnTo>
                <a:lnTo>
                  <a:pt x="200814" y="89497"/>
                </a:lnTo>
                <a:cubicBezTo>
                  <a:pt x="201415" y="87628"/>
                  <a:pt x="201985" y="85855"/>
                  <a:pt x="202492" y="84176"/>
                </a:cubicBezTo>
                <a:close/>
                <a:moveTo>
                  <a:pt x="209586" y="85886"/>
                </a:moveTo>
                <a:lnTo>
                  <a:pt x="211423" y="91017"/>
                </a:lnTo>
                <a:lnTo>
                  <a:pt x="206451" y="92854"/>
                </a:lnTo>
                <a:cubicBezTo>
                  <a:pt x="205501" y="90130"/>
                  <a:pt x="204867" y="88262"/>
                  <a:pt x="204582" y="87533"/>
                </a:cubicBezTo>
                <a:lnTo>
                  <a:pt x="209586" y="85886"/>
                </a:lnTo>
                <a:close/>
                <a:moveTo>
                  <a:pt x="129748" y="87407"/>
                </a:moveTo>
                <a:lnTo>
                  <a:pt x="134879" y="88135"/>
                </a:lnTo>
                <a:lnTo>
                  <a:pt x="134119" y="92949"/>
                </a:lnTo>
                <a:lnTo>
                  <a:pt x="129147" y="92125"/>
                </a:lnTo>
                <a:lnTo>
                  <a:pt x="129748" y="87407"/>
                </a:lnTo>
                <a:close/>
                <a:moveTo>
                  <a:pt x="103906" y="88483"/>
                </a:moveTo>
                <a:lnTo>
                  <a:pt x="103558" y="93012"/>
                </a:lnTo>
                <a:lnTo>
                  <a:pt x="92727" y="93202"/>
                </a:lnTo>
                <a:lnTo>
                  <a:pt x="92600" y="89117"/>
                </a:lnTo>
                <a:lnTo>
                  <a:pt x="103906" y="88483"/>
                </a:lnTo>
                <a:close/>
                <a:moveTo>
                  <a:pt x="92157" y="89180"/>
                </a:moveTo>
                <a:lnTo>
                  <a:pt x="92284" y="93234"/>
                </a:lnTo>
                <a:lnTo>
                  <a:pt x="90035" y="93265"/>
                </a:lnTo>
                <a:lnTo>
                  <a:pt x="89465" y="89307"/>
                </a:lnTo>
                <a:lnTo>
                  <a:pt x="92157" y="89180"/>
                </a:lnTo>
                <a:close/>
                <a:moveTo>
                  <a:pt x="181749" y="88863"/>
                </a:moveTo>
                <a:lnTo>
                  <a:pt x="181590" y="91745"/>
                </a:lnTo>
                <a:lnTo>
                  <a:pt x="175478" y="93740"/>
                </a:lnTo>
                <a:lnTo>
                  <a:pt x="175478" y="93740"/>
                </a:lnTo>
                <a:lnTo>
                  <a:pt x="176080" y="90668"/>
                </a:lnTo>
                <a:cubicBezTo>
                  <a:pt x="177727" y="90162"/>
                  <a:pt x="179659" y="89560"/>
                  <a:pt x="181749" y="88863"/>
                </a:cubicBezTo>
                <a:close/>
                <a:moveTo>
                  <a:pt x="194005" y="84841"/>
                </a:moveTo>
                <a:lnTo>
                  <a:pt x="196412" y="92727"/>
                </a:lnTo>
                <a:lnTo>
                  <a:pt x="192548" y="93867"/>
                </a:lnTo>
                <a:lnTo>
                  <a:pt x="190870" y="88927"/>
                </a:lnTo>
                <a:lnTo>
                  <a:pt x="189919" y="86203"/>
                </a:lnTo>
                <a:lnTo>
                  <a:pt x="194005" y="84841"/>
                </a:lnTo>
                <a:close/>
                <a:moveTo>
                  <a:pt x="135322" y="88167"/>
                </a:moveTo>
                <a:lnTo>
                  <a:pt x="141719" y="89053"/>
                </a:lnTo>
                <a:cubicBezTo>
                  <a:pt x="141434" y="90700"/>
                  <a:pt x="141149" y="92379"/>
                  <a:pt x="140864" y="94057"/>
                </a:cubicBezTo>
                <a:lnTo>
                  <a:pt x="134562" y="93012"/>
                </a:lnTo>
                <a:lnTo>
                  <a:pt x="135322" y="88167"/>
                </a:lnTo>
                <a:close/>
                <a:moveTo>
                  <a:pt x="25050" y="50797"/>
                </a:moveTo>
                <a:cubicBezTo>
                  <a:pt x="25335" y="52286"/>
                  <a:pt x="25557" y="53426"/>
                  <a:pt x="25715" y="54027"/>
                </a:cubicBezTo>
                <a:cubicBezTo>
                  <a:pt x="27077" y="59000"/>
                  <a:pt x="31099" y="64352"/>
                  <a:pt x="35279" y="66727"/>
                </a:cubicBezTo>
                <a:cubicBezTo>
                  <a:pt x="37275" y="67835"/>
                  <a:pt x="40663" y="69292"/>
                  <a:pt x="43957" y="70717"/>
                </a:cubicBezTo>
                <a:cubicBezTo>
                  <a:pt x="46807" y="71952"/>
                  <a:pt x="50734" y="73599"/>
                  <a:pt x="51272" y="74137"/>
                </a:cubicBezTo>
                <a:cubicBezTo>
                  <a:pt x="51684" y="74517"/>
                  <a:pt x="54598" y="77589"/>
                  <a:pt x="58398" y="81611"/>
                </a:cubicBezTo>
                <a:lnTo>
                  <a:pt x="57448" y="94184"/>
                </a:lnTo>
                <a:lnTo>
                  <a:pt x="52602" y="83955"/>
                </a:lnTo>
                <a:cubicBezTo>
                  <a:pt x="52507" y="83733"/>
                  <a:pt x="52317" y="83543"/>
                  <a:pt x="52096" y="83448"/>
                </a:cubicBezTo>
                <a:cubicBezTo>
                  <a:pt x="36008" y="75024"/>
                  <a:pt x="18241" y="65143"/>
                  <a:pt x="17006" y="63401"/>
                </a:cubicBezTo>
                <a:cubicBezTo>
                  <a:pt x="16468" y="62546"/>
                  <a:pt x="15201" y="57923"/>
                  <a:pt x="13871" y="53046"/>
                </a:cubicBezTo>
                <a:cubicBezTo>
                  <a:pt x="17766" y="52254"/>
                  <a:pt x="21630" y="51462"/>
                  <a:pt x="25050" y="50797"/>
                </a:cubicBezTo>
                <a:close/>
                <a:moveTo>
                  <a:pt x="104825" y="88547"/>
                </a:moveTo>
                <a:lnTo>
                  <a:pt x="118221" y="90763"/>
                </a:lnTo>
                <a:lnTo>
                  <a:pt x="117461" y="95102"/>
                </a:lnTo>
                <a:lnTo>
                  <a:pt x="104508" y="93075"/>
                </a:lnTo>
                <a:lnTo>
                  <a:pt x="104825" y="88547"/>
                </a:lnTo>
                <a:close/>
                <a:moveTo>
                  <a:pt x="190489" y="89307"/>
                </a:moveTo>
                <a:lnTo>
                  <a:pt x="192073" y="93994"/>
                </a:lnTo>
                <a:lnTo>
                  <a:pt x="188019" y="95229"/>
                </a:lnTo>
                <a:lnTo>
                  <a:pt x="186531" y="90605"/>
                </a:lnTo>
                <a:lnTo>
                  <a:pt x="190489" y="89307"/>
                </a:lnTo>
                <a:close/>
                <a:moveTo>
                  <a:pt x="186056" y="90732"/>
                </a:moveTo>
                <a:lnTo>
                  <a:pt x="187544" y="95260"/>
                </a:lnTo>
                <a:lnTo>
                  <a:pt x="181844" y="95039"/>
                </a:lnTo>
                <a:lnTo>
                  <a:pt x="182002" y="92062"/>
                </a:lnTo>
                <a:lnTo>
                  <a:pt x="186056" y="90732"/>
                </a:lnTo>
                <a:close/>
                <a:moveTo>
                  <a:pt x="249457" y="84335"/>
                </a:moveTo>
                <a:lnTo>
                  <a:pt x="251009" y="89782"/>
                </a:lnTo>
                <a:lnTo>
                  <a:pt x="239323" y="95419"/>
                </a:lnTo>
                <a:cubicBezTo>
                  <a:pt x="239292" y="93455"/>
                  <a:pt x="239323" y="91143"/>
                  <a:pt x="239482" y="88547"/>
                </a:cubicBezTo>
                <a:lnTo>
                  <a:pt x="239513" y="88547"/>
                </a:lnTo>
                <a:lnTo>
                  <a:pt x="249457" y="84335"/>
                </a:lnTo>
                <a:close/>
                <a:moveTo>
                  <a:pt x="220512" y="88198"/>
                </a:moveTo>
                <a:lnTo>
                  <a:pt x="222064" y="92727"/>
                </a:lnTo>
                <a:lnTo>
                  <a:pt x="213576" y="95672"/>
                </a:lnTo>
                <a:lnTo>
                  <a:pt x="212024" y="91302"/>
                </a:lnTo>
                <a:lnTo>
                  <a:pt x="220512" y="88198"/>
                </a:lnTo>
                <a:close/>
                <a:moveTo>
                  <a:pt x="118664" y="90827"/>
                </a:moveTo>
                <a:lnTo>
                  <a:pt x="123129" y="91587"/>
                </a:lnTo>
                <a:lnTo>
                  <a:pt x="122496" y="95894"/>
                </a:lnTo>
                <a:lnTo>
                  <a:pt x="117904" y="95165"/>
                </a:lnTo>
                <a:lnTo>
                  <a:pt x="118664" y="90827"/>
                </a:lnTo>
                <a:close/>
                <a:moveTo>
                  <a:pt x="230456" y="90320"/>
                </a:moveTo>
                <a:lnTo>
                  <a:pt x="231406" y="93392"/>
                </a:lnTo>
                <a:lnTo>
                  <a:pt x="223584" y="95894"/>
                </a:lnTo>
                <a:lnTo>
                  <a:pt x="222634" y="93012"/>
                </a:lnTo>
                <a:lnTo>
                  <a:pt x="230456" y="90320"/>
                </a:lnTo>
                <a:close/>
                <a:moveTo>
                  <a:pt x="198312" y="83416"/>
                </a:moveTo>
                <a:lnTo>
                  <a:pt x="200339" y="89497"/>
                </a:lnTo>
                <a:cubicBezTo>
                  <a:pt x="199610" y="91808"/>
                  <a:pt x="198850" y="94184"/>
                  <a:pt x="198090" y="96559"/>
                </a:cubicBezTo>
                <a:lnTo>
                  <a:pt x="194416" y="84715"/>
                </a:lnTo>
                <a:lnTo>
                  <a:pt x="198312" y="83416"/>
                </a:lnTo>
                <a:close/>
                <a:moveTo>
                  <a:pt x="259686" y="86615"/>
                </a:moveTo>
                <a:lnTo>
                  <a:pt x="261840" y="92790"/>
                </a:lnTo>
                <a:lnTo>
                  <a:pt x="253859" y="96654"/>
                </a:lnTo>
                <a:lnTo>
                  <a:pt x="251706" y="90478"/>
                </a:lnTo>
                <a:lnTo>
                  <a:pt x="259686" y="86615"/>
                </a:lnTo>
                <a:close/>
                <a:moveTo>
                  <a:pt x="123604" y="91650"/>
                </a:moveTo>
                <a:lnTo>
                  <a:pt x="128608" y="92505"/>
                </a:lnTo>
                <a:lnTo>
                  <a:pt x="128101" y="96780"/>
                </a:lnTo>
                <a:lnTo>
                  <a:pt x="122939" y="95989"/>
                </a:lnTo>
                <a:lnTo>
                  <a:pt x="123604" y="91650"/>
                </a:lnTo>
                <a:close/>
                <a:moveTo>
                  <a:pt x="175605" y="90827"/>
                </a:moveTo>
                <a:lnTo>
                  <a:pt x="174972" y="93899"/>
                </a:lnTo>
                <a:lnTo>
                  <a:pt x="170000" y="95514"/>
                </a:lnTo>
                <a:cubicBezTo>
                  <a:pt x="169905" y="95545"/>
                  <a:pt x="169841" y="95640"/>
                  <a:pt x="169841" y="95735"/>
                </a:cubicBezTo>
                <a:lnTo>
                  <a:pt x="169841" y="96875"/>
                </a:lnTo>
                <a:lnTo>
                  <a:pt x="164521" y="96210"/>
                </a:lnTo>
                <a:lnTo>
                  <a:pt x="165028" y="92157"/>
                </a:lnTo>
                <a:cubicBezTo>
                  <a:pt x="167276" y="92410"/>
                  <a:pt x="168765" y="92569"/>
                  <a:pt x="169240" y="92569"/>
                </a:cubicBezTo>
                <a:cubicBezTo>
                  <a:pt x="169715" y="92569"/>
                  <a:pt x="172026" y="91935"/>
                  <a:pt x="175605" y="90827"/>
                </a:cubicBezTo>
                <a:close/>
                <a:moveTo>
                  <a:pt x="129083" y="92600"/>
                </a:moveTo>
                <a:lnTo>
                  <a:pt x="131712" y="93012"/>
                </a:lnTo>
                <a:lnTo>
                  <a:pt x="131047" y="97256"/>
                </a:lnTo>
                <a:lnTo>
                  <a:pt x="128513" y="96875"/>
                </a:lnTo>
                <a:lnTo>
                  <a:pt x="129083" y="92600"/>
                </a:lnTo>
                <a:close/>
                <a:moveTo>
                  <a:pt x="174877" y="94405"/>
                </a:moveTo>
                <a:lnTo>
                  <a:pt x="174243" y="97414"/>
                </a:lnTo>
                <a:lnTo>
                  <a:pt x="170285" y="96939"/>
                </a:lnTo>
                <a:lnTo>
                  <a:pt x="170285" y="95894"/>
                </a:lnTo>
                <a:lnTo>
                  <a:pt x="174877" y="94405"/>
                </a:lnTo>
                <a:close/>
                <a:moveTo>
                  <a:pt x="211581" y="91460"/>
                </a:moveTo>
                <a:lnTo>
                  <a:pt x="213165" y="95799"/>
                </a:lnTo>
                <a:lnTo>
                  <a:pt x="208066" y="97572"/>
                </a:lnTo>
                <a:cubicBezTo>
                  <a:pt x="207496" y="95989"/>
                  <a:pt x="207021" y="94564"/>
                  <a:pt x="206577" y="93297"/>
                </a:cubicBezTo>
                <a:lnTo>
                  <a:pt x="211581" y="91460"/>
                </a:lnTo>
                <a:close/>
                <a:moveTo>
                  <a:pt x="132187" y="93075"/>
                </a:moveTo>
                <a:lnTo>
                  <a:pt x="134055" y="93392"/>
                </a:lnTo>
                <a:lnTo>
                  <a:pt x="133390" y="97604"/>
                </a:lnTo>
                <a:lnTo>
                  <a:pt x="131490" y="97319"/>
                </a:lnTo>
                <a:lnTo>
                  <a:pt x="132187" y="93075"/>
                </a:lnTo>
                <a:close/>
                <a:moveTo>
                  <a:pt x="88357" y="84746"/>
                </a:moveTo>
                <a:lnTo>
                  <a:pt x="89624" y="93487"/>
                </a:lnTo>
                <a:cubicBezTo>
                  <a:pt x="89655" y="93614"/>
                  <a:pt x="89750" y="93677"/>
                  <a:pt x="89877" y="93677"/>
                </a:cubicBezTo>
                <a:lnTo>
                  <a:pt x="92315" y="93645"/>
                </a:lnTo>
                <a:lnTo>
                  <a:pt x="92410" y="97636"/>
                </a:lnTo>
                <a:lnTo>
                  <a:pt x="84461" y="97446"/>
                </a:lnTo>
                <a:cubicBezTo>
                  <a:pt x="83986" y="93930"/>
                  <a:pt x="83353" y="89275"/>
                  <a:pt x="82783" y="84810"/>
                </a:cubicBezTo>
                <a:lnTo>
                  <a:pt x="82783" y="84810"/>
                </a:lnTo>
                <a:lnTo>
                  <a:pt x="83955" y="84936"/>
                </a:lnTo>
                <a:lnTo>
                  <a:pt x="84113" y="84936"/>
                </a:lnTo>
                <a:lnTo>
                  <a:pt x="88357" y="84746"/>
                </a:lnTo>
                <a:close/>
                <a:moveTo>
                  <a:pt x="103526" y="93455"/>
                </a:moveTo>
                <a:lnTo>
                  <a:pt x="103241" y="97382"/>
                </a:lnTo>
                <a:lnTo>
                  <a:pt x="92822" y="97667"/>
                </a:lnTo>
                <a:lnTo>
                  <a:pt x="92727" y="93645"/>
                </a:lnTo>
                <a:lnTo>
                  <a:pt x="103526" y="93455"/>
                </a:lnTo>
                <a:close/>
                <a:moveTo>
                  <a:pt x="142638" y="89180"/>
                </a:moveTo>
                <a:lnTo>
                  <a:pt x="145614" y="89560"/>
                </a:lnTo>
                <a:lnTo>
                  <a:pt x="144221" y="97731"/>
                </a:lnTo>
                <a:lnTo>
                  <a:pt x="141244" y="97351"/>
                </a:lnTo>
                <a:cubicBezTo>
                  <a:pt x="141719" y="94595"/>
                  <a:pt x="142194" y="91840"/>
                  <a:pt x="142638" y="89180"/>
                </a:cubicBezTo>
                <a:close/>
                <a:moveTo>
                  <a:pt x="237201" y="88008"/>
                </a:moveTo>
                <a:cubicBezTo>
                  <a:pt x="237011" y="91270"/>
                  <a:pt x="236980" y="94089"/>
                  <a:pt x="237043" y="96400"/>
                </a:cubicBezTo>
                <a:lnTo>
                  <a:pt x="233274" y="97731"/>
                </a:lnTo>
                <a:lnTo>
                  <a:pt x="231913" y="93455"/>
                </a:lnTo>
                <a:lnTo>
                  <a:pt x="230868" y="90193"/>
                </a:lnTo>
                <a:lnTo>
                  <a:pt x="237201" y="88008"/>
                </a:lnTo>
                <a:close/>
                <a:moveTo>
                  <a:pt x="146058" y="89655"/>
                </a:moveTo>
                <a:lnTo>
                  <a:pt x="148053" y="89908"/>
                </a:lnTo>
                <a:lnTo>
                  <a:pt x="146723" y="98142"/>
                </a:lnTo>
                <a:lnTo>
                  <a:pt x="144696" y="97857"/>
                </a:lnTo>
                <a:lnTo>
                  <a:pt x="146058" y="89655"/>
                </a:lnTo>
                <a:close/>
                <a:moveTo>
                  <a:pt x="181559" y="92220"/>
                </a:moveTo>
                <a:lnTo>
                  <a:pt x="181147" y="98301"/>
                </a:lnTo>
                <a:lnTo>
                  <a:pt x="174687" y="97509"/>
                </a:lnTo>
                <a:lnTo>
                  <a:pt x="175352" y="94247"/>
                </a:lnTo>
                <a:lnTo>
                  <a:pt x="181559" y="92220"/>
                </a:lnTo>
                <a:close/>
                <a:moveTo>
                  <a:pt x="148496" y="89972"/>
                </a:moveTo>
                <a:lnTo>
                  <a:pt x="150238" y="90225"/>
                </a:lnTo>
                <a:lnTo>
                  <a:pt x="148908" y="98396"/>
                </a:lnTo>
                <a:lnTo>
                  <a:pt x="147198" y="98174"/>
                </a:lnTo>
                <a:lnTo>
                  <a:pt x="148496" y="89972"/>
                </a:lnTo>
                <a:close/>
                <a:moveTo>
                  <a:pt x="273272" y="87755"/>
                </a:moveTo>
                <a:lnTo>
                  <a:pt x="276946" y="92822"/>
                </a:lnTo>
                <a:lnTo>
                  <a:pt x="266052" y="98396"/>
                </a:lnTo>
                <a:lnTo>
                  <a:pt x="263582" y="95039"/>
                </a:lnTo>
                <a:lnTo>
                  <a:pt x="262822" y="92822"/>
                </a:lnTo>
                <a:lnTo>
                  <a:pt x="273272" y="87755"/>
                </a:lnTo>
                <a:close/>
                <a:moveTo>
                  <a:pt x="134499" y="93455"/>
                </a:moveTo>
                <a:lnTo>
                  <a:pt x="140801" y="94532"/>
                </a:lnTo>
                <a:cubicBezTo>
                  <a:pt x="140547" y="95894"/>
                  <a:pt x="140326" y="97287"/>
                  <a:pt x="140072" y="98681"/>
                </a:cubicBezTo>
                <a:lnTo>
                  <a:pt x="133834" y="97699"/>
                </a:lnTo>
                <a:lnTo>
                  <a:pt x="134499" y="93455"/>
                </a:lnTo>
                <a:close/>
                <a:moveTo>
                  <a:pt x="104476" y="93519"/>
                </a:moveTo>
                <a:lnTo>
                  <a:pt x="117397" y="95577"/>
                </a:lnTo>
                <a:lnTo>
                  <a:pt x="116827" y="98744"/>
                </a:lnTo>
                <a:lnTo>
                  <a:pt x="108150" y="97256"/>
                </a:lnTo>
                <a:lnTo>
                  <a:pt x="108118" y="97256"/>
                </a:lnTo>
                <a:lnTo>
                  <a:pt x="104191" y="97351"/>
                </a:lnTo>
                <a:lnTo>
                  <a:pt x="104476" y="93519"/>
                </a:lnTo>
                <a:close/>
                <a:moveTo>
                  <a:pt x="150681" y="90288"/>
                </a:moveTo>
                <a:lnTo>
                  <a:pt x="153817" y="90700"/>
                </a:lnTo>
                <a:lnTo>
                  <a:pt x="152487" y="98934"/>
                </a:lnTo>
                <a:lnTo>
                  <a:pt x="149351" y="98491"/>
                </a:lnTo>
                <a:lnTo>
                  <a:pt x="150681" y="90288"/>
                </a:lnTo>
                <a:close/>
                <a:moveTo>
                  <a:pt x="261967" y="93234"/>
                </a:moveTo>
                <a:lnTo>
                  <a:pt x="262663" y="95229"/>
                </a:lnTo>
                <a:lnTo>
                  <a:pt x="254683" y="99029"/>
                </a:lnTo>
                <a:lnTo>
                  <a:pt x="253986" y="97097"/>
                </a:lnTo>
                <a:lnTo>
                  <a:pt x="261967" y="93234"/>
                </a:lnTo>
                <a:close/>
                <a:moveTo>
                  <a:pt x="154292" y="90763"/>
                </a:moveTo>
                <a:cubicBezTo>
                  <a:pt x="155654" y="90953"/>
                  <a:pt x="156952" y="91112"/>
                  <a:pt x="158187" y="91270"/>
                </a:cubicBezTo>
                <a:lnTo>
                  <a:pt x="156857" y="99536"/>
                </a:lnTo>
                <a:lnTo>
                  <a:pt x="152962" y="98966"/>
                </a:lnTo>
                <a:lnTo>
                  <a:pt x="154292" y="90763"/>
                </a:lnTo>
                <a:close/>
                <a:moveTo>
                  <a:pt x="158630" y="91365"/>
                </a:moveTo>
                <a:cubicBezTo>
                  <a:pt x="159770" y="91492"/>
                  <a:pt x="160816" y="91650"/>
                  <a:pt x="161829" y="91745"/>
                </a:cubicBezTo>
                <a:lnTo>
                  <a:pt x="160626" y="100074"/>
                </a:lnTo>
                <a:lnTo>
                  <a:pt x="157300" y="99599"/>
                </a:lnTo>
                <a:lnTo>
                  <a:pt x="158630" y="91365"/>
                </a:lnTo>
                <a:close/>
                <a:moveTo>
                  <a:pt x="277231" y="93202"/>
                </a:moveTo>
                <a:lnTo>
                  <a:pt x="279511" y="96432"/>
                </a:lnTo>
                <a:lnTo>
                  <a:pt x="274381" y="100074"/>
                </a:lnTo>
                <a:lnTo>
                  <a:pt x="271594" y="96084"/>
                </a:lnTo>
                <a:lnTo>
                  <a:pt x="277231" y="93202"/>
                </a:lnTo>
                <a:close/>
                <a:moveTo>
                  <a:pt x="251262" y="90637"/>
                </a:moveTo>
                <a:lnTo>
                  <a:pt x="252688" y="94754"/>
                </a:lnTo>
                <a:lnTo>
                  <a:pt x="239545" y="100359"/>
                </a:lnTo>
                <a:cubicBezTo>
                  <a:pt x="239450" y="99282"/>
                  <a:pt x="239387" y="97952"/>
                  <a:pt x="239355" y="96432"/>
                </a:cubicBezTo>
                <a:lnTo>
                  <a:pt x="251262" y="90637"/>
                </a:lnTo>
                <a:close/>
                <a:moveTo>
                  <a:pt x="162272" y="91840"/>
                </a:moveTo>
                <a:lnTo>
                  <a:pt x="164553" y="92093"/>
                </a:lnTo>
                <a:lnTo>
                  <a:pt x="163476" y="100486"/>
                </a:lnTo>
                <a:lnTo>
                  <a:pt x="161101" y="100137"/>
                </a:lnTo>
                <a:lnTo>
                  <a:pt x="162272" y="91840"/>
                </a:lnTo>
                <a:close/>
                <a:moveTo>
                  <a:pt x="117809" y="95640"/>
                </a:moveTo>
                <a:lnTo>
                  <a:pt x="128006" y="97256"/>
                </a:lnTo>
                <a:lnTo>
                  <a:pt x="127595" y="100549"/>
                </a:lnTo>
                <a:lnTo>
                  <a:pt x="117271" y="98807"/>
                </a:lnTo>
                <a:lnTo>
                  <a:pt x="117809" y="95640"/>
                </a:lnTo>
                <a:close/>
                <a:moveTo>
                  <a:pt x="231564" y="93835"/>
                </a:moveTo>
                <a:lnTo>
                  <a:pt x="232831" y="97889"/>
                </a:lnTo>
                <a:lnTo>
                  <a:pt x="225167" y="100612"/>
                </a:lnTo>
                <a:lnTo>
                  <a:pt x="224249" y="97857"/>
                </a:lnTo>
                <a:lnTo>
                  <a:pt x="223742" y="96337"/>
                </a:lnTo>
                <a:lnTo>
                  <a:pt x="231564" y="93835"/>
                </a:lnTo>
                <a:close/>
                <a:moveTo>
                  <a:pt x="200592" y="90225"/>
                </a:moveTo>
                <a:lnTo>
                  <a:pt x="201669" y="93487"/>
                </a:lnTo>
                <a:lnTo>
                  <a:pt x="199357" y="100676"/>
                </a:lnTo>
                <a:lnTo>
                  <a:pt x="198343" y="97351"/>
                </a:lnTo>
                <a:cubicBezTo>
                  <a:pt x="199103" y="94944"/>
                  <a:pt x="199864" y="92537"/>
                  <a:pt x="200592" y="90225"/>
                </a:cubicBezTo>
                <a:close/>
                <a:moveTo>
                  <a:pt x="222190" y="93170"/>
                </a:moveTo>
                <a:lnTo>
                  <a:pt x="223742" y="97794"/>
                </a:lnTo>
                <a:lnTo>
                  <a:pt x="215413" y="100739"/>
                </a:lnTo>
                <a:lnTo>
                  <a:pt x="213735" y="96084"/>
                </a:lnTo>
                <a:lnTo>
                  <a:pt x="222190" y="93170"/>
                </a:lnTo>
                <a:close/>
                <a:moveTo>
                  <a:pt x="164426" y="96685"/>
                </a:moveTo>
                <a:lnTo>
                  <a:pt x="169810" y="97351"/>
                </a:lnTo>
                <a:lnTo>
                  <a:pt x="169113" y="101246"/>
                </a:lnTo>
                <a:lnTo>
                  <a:pt x="163919" y="100549"/>
                </a:lnTo>
                <a:lnTo>
                  <a:pt x="164426" y="96685"/>
                </a:lnTo>
                <a:close/>
                <a:moveTo>
                  <a:pt x="128481" y="97319"/>
                </a:moveTo>
                <a:lnTo>
                  <a:pt x="133295" y="98079"/>
                </a:lnTo>
                <a:lnTo>
                  <a:pt x="132788" y="101436"/>
                </a:lnTo>
                <a:lnTo>
                  <a:pt x="128038" y="100612"/>
                </a:lnTo>
                <a:lnTo>
                  <a:pt x="128481" y="97319"/>
                </a:lnTo>
                <a:close/>
                <a:moveTo>
                  <a:pt x="170253" y="97414"/>
                </a:moveTo>
                <a:lnTo>
                  <a:pt x="174148" y="97889"/>
                </a:lnTo>
                <a:lnTo>
                  <a:pt x="173357" y="101848"/>
                </a:lnTo>
                <a:lnTo>
                  <a:pt x="169556" y="101309"/>
                </a:lnTo>
                <a:lnTo>
                  <a:pt x="170253" y="97414"/>
                </a:lnTo>
                <a:close/>
                <a:moveTo>
                  <a:pt x="62610" y="82624"/>
                </a:moveTo>
                <a:lnTo>
                  <a:pt x="81865" y="84683"/>
                </a:lnTo>
                <a:cubicBezTo>
                  <a:pt x="82623" y="90592"/>
                  <a:pt x="83476" y="97194"/>
                  <a:pt x="84109" y="102163"/>
                </a:cubicBezTo>
                <a:lnTo>
                  <a:pt x="84109" y="102163"/>
                </a:lnTo>
                <a:cubicBezTo>
                  <a:pt x="82732" y="102100"/>
                  <a:pt x="81638" y="102038"/>
                  <a:pt x="81073" y="102038"/>
                </a:cubicBezTo>
                <a:cubicBezTo>
                  <a:pt x="79141" y="100011"/>
                  <a:pt x="69989" y="90383"/>
                  <a:pt x="62610" y="82624"/>
                </a:cubicBezTo>
                <a:close/>
                <a:moveTo>
                  <a:pt x="108087" y="97731"/>
                </a:moveTo>
                <a:lnTo>
                  <a:pt x="116732" y="99187"/>
                </a:lnTo>
                <a:lnTo>
                  <a:pt x="116131" y="102544"/>
                </a:lnTo>
                <a:lnTo>
                  <a:pt x="112964" y="102069"/>
                </a:lnTo>
                <a:lnTo>
                  <a:pt x="112900" y="102069"/>
                </a:lnTo>
                <a:lnTo>
                  <a:pt x="110082" y="102354"/>
                </a:lnTo>
                <a:lnTo>
                  <a:pt x="104603" y="97826"/>
                </a:lnTo>
                <a:lnTo>
                  <a:pt x="108087" y="97731"/>
                </a:lnTo>
                <a:close/>
                <a:moveTo>
                  <a:pt x="133770" y="98142"/>
                </a:moveTo>
                <a:lnTo>
                  <a:pt x="140009" y="99124"/>
                </a:lnTo>
                <a:cubicBezTo>
                  <a:pt x="139787" y="100264"/>
                  <a:pt x="139597" y="101404"/>
                  <a:pt x="139407" y="102544"/>
                </a:cubicBezTo>
                <a:lnTo>
                  <a:pt x="133232" y="101499"/>
                </a:lnTo>
                <a:lnTo>
                  <a:pt x="133770" y="98142"/>
                </a:lnTo>
                <a:close/>
                <a:moveTo>
                  <a:pt x="262885" y="95640"/>
                </a:moveTo>
                <a:lnTo>
                  <a:pt x="265197" y="98776"/>
                </a:lnTo>
                <a:lnTo>
                  <a:pt x="255949" y="102734"/>
                </a:lnTo>
                <a:lnTo>
                  <a:pt x="254809" y="99472"/>
                </a:lnTo>
                <a:lnTo>
                  <a:pt x="262885" y="95640"/>
                </a:lnTo>
                <a:close/>
                <a:moveTo>
                  <a:pt x="174623" y="97952"/>
                </a:moveTo>
                <a:lnTo>
                  <a:pt x="181147" y="98744"/>
                </a:lnTo>
                <a:lnTo>
                  <a:pt x="180862" y="102893"/>
                </a:lnTo>
                <a:lnTo>
                  <a:pt x="173800" y="101911"/>
                </a:lnTo>
                <a:lnTo>
                  <a:pt x="174623" y="97952"/>
                </a:lnTo>
                <a:close/>
                <a:moveTo>
                  <a:pt x="271182" y="96274"/>
                </a:moveTo>
                <a:lnTo>
                  <a:pt x="274001" y="100359"/>
                </a:lnTo>
                <a:lnTo>
                  <a:pt x="269694" y="103399"/>
                </a:lnTo>
                <a:lnTo>
                  <a:pt x="266305" y="98776"/>
                </a:lnTo>
                <a:lnTo>
                  <a:pt x="271182" y="96274"/>
                </a:lnTo>
                <a:close/>
                <a:moveTo>
                  <a:pt x="252846" y="95197"/>
                </a:moveTo>
                <a:lnTo>
                  <a:pt x="253416" y="96844"/>
                </a:lnTo>
                <a:lnTo>
                  <a:pt x="239862" y="103431"/>
                </a:lnTo>
                <a:cubicBezTo>
                  <a:pt x="239798" y="102861"/>
                  <a:pt x="239672" y="102006"/>
                  <a:pt x="239577" y="100834"/>
                </a:cubicBezTo>
                <a:lnTo>
                  <a:pt x="252846" y="95197"/>
                </a:lnTo>
                <a:close/>
                <a:moveTo>
                  <a:pt x="196570" y="93139"/>
                </a:moveTo>
                <a:lnTo>
                  <a:pt x="197837" y="97351"/>
                </a:lnTo>
                <a:cubicBezTo>
                  <a:pt x="197172" y="99441"/>
                  <a:pt x="196507" y="101531"/>
                  <a:pt x="195842" y="103589"/>
                </a:cubicBezTo>
                <a:lnTo>
                  <a:pt x="195683" y="103083"/>
                </a:lnTo>
                <a:lnTo>
                  <a:pt x="192675" y="94310"/>
                </a:lnTo>
                <a:lnTo>
                  <a:pt x="196570" y="93139"/>
                </a:lnTo>
                <a:close/>
                <a:moveTo>
                  <a:pt x="181812" y="95482"/>
                </a:moveTo>
                <a:lnTo>
                  <a:pt x="186563" y="95672"/>
                </a:lnTo>
                <a:lnTo>
                  <a:pt x="186024" y="103621"/>
                </a:lnTo>
                <a:lnTo>
                  <a:pt x="181337" y="102956"/>
                </a:lnTo>
                <a:lnTo>
                  <a:pt x="181812" y="95482"/>
                </a:lnTo>
                <a:close/>
                <a:moveTo>
                  <a:pt x="223869" y="98237"/>
                </a:moveTo>
                <a:lnTo>
                  <a:pt x="224724" y="100771"/>
                </a:lnTo>
                <a:lnTo>
                  <a:pt x="216458" y="103684"/>
                </a:lnTo>
                <a:lnTo>
                  <a:pt x="215571" y="101182"/>
                </a:lnTo>
                <a:lnTo>
                  <a:pt x="223869" y="98237"/>
                </a:lnTo>
                <a:close/>
                <a:moveTo>
                  <a:pt x="103210" y="97857"/>
                </a:moveTo>
                <a:lnTo>
                  <a:pt x="103115" y="103748"/>
                </a:lnTo>
                <a:cubicBezTo>
                  <a:pt x="98998" y="103019"/>
                  <a:pt x="90352" y="102481"/>
                  <a:pt x="85031" y="102228"/>
                </a:cubicBezTo>
                <a:lnTo>
                  <a:pt x="84493" y="97921"/>
                </a:lnTo>
                <a:lnTo>
                  <a:pt x="92600" y="98111"/>
                </a:lnTo>
                <a:lnTo>
                  <a:pt x="103210" y="97857"/>
                </a:lnTo>
                <a:close/>
                <a:moveTo>
                  <a:pt x="117207" y="99251"/>
                </a:moveTo>
                <a:lnTo>
                  <a:pt x="127531" y="100992"/>
                </a:lnTo>
                <a:lnTo>
                  <a:pt x="127120" y="104191"/>
                </a:lnTo>
                <a:lnTo>
                  <a:pt x="116606" y="102608"/>
                </a:lnTo>
                <a:lnTo>
                  <a:pt x="117207" y="99251"/>
                </a:lnTo>
                <a:close/>
                <a:moveTo>
                  <a:pt x="187038" y="95672"/>
                </a:moveTo>
                <a:lnTo>
                  <a:pt x="187703" y="95704"/>
                </a:lnTo>
                <a:lnTo>
                  <a:pt x="190489" y="104254"/>
                </a:lnTo>
                <a:lnTo>
                  <a:pt x="186499" y="103684"/>
                </a:lnTo>
                <a:lnTo>
                  <a:pt x="187038" y="95672"/>
                </a:lnTo>
                <a:close/>
                <a:moveTo>
                  <a:pt x="192231" y="94437"/>
                </a:moveTo>
                <a:lnTo>
                  <a:pt x="195145" y="102988"/>
                </a:lnTo>
                <a:lnTo>
                  <a:pt x="190996" y="104254"/>
                </a:lnTo>
                <a:lnTo>
                  <a:pt x="188178" y="95640"/>
                </a:lnTo>
                <a:lnTo>
                  <a:pt x="192231" y="94437"/>
                </a:lnTo>
                <a:close/>
                <a:moveTo>
                  <a:pt x="279796" y="96780"/>
                </a:moveTo>
                <a:lnTo>
                  <a:pt x="282583" y="100676"/>
                </a:lnTo>
                <a:cubicBezTo>
                  <a:pt x="280968" y="101911"/>
                  <a:pt x="279226" y="103178"/>
                  <a:pt x="277421" y="104508"/>
                </a:cubicBezTo>
                <a:lnTo>
                  <a:pt x="274603" y="100454"/>
                </a:lnTo>
                <a:lnTo>
                  <a:pt x="279796" y="96780"/>
                </a:lnTo>
                <a:close/>
                <a:moveTo>
                  <a:pt x="127975" y="101087"/>
                </a:moveTo>
                <a:lnTo>
                  <a:pt x="132725" y="101879"/>
                </a:lnTo>
                <a:lnTo>
                  <a:pt x="132250" y="104951"/>
                </a:lnTo>
                <a:lnTo>
                  <a:pt x="127595" y="104254"/>
                </a:lnTo>
                <a:lnTo>
                  <a:pt x="127975" y="101087"/>
                </a:lnTo>
                <a:close/>
                <a:moveTo>
                  <a:pt x="213291" y="96274"/>
                </a:moveTo>
                <a:lnTo>
                  <a:pt x="216046" y="103843"/>
                </a:lnTo>
                <a:lnTo>
                  <a:pt x="210884" y="105648"/>
                </a:lnTo>
                <a:cubicBezTo>
                  <a:pt x="209907" y="102872"/>
                  <a:pt x="209023" y="100317"/>
                  <a:pt x="208234" y="98012"/>
                </a:cubicBezTo>
                <a:lnTo>
                  <a:pt x="208234" y="98012"/>
                </a:lnTo>
                <a:lnTo>
                  <a:pt x="213291" y="96274"/>
                </a:lnTo>
                <a:close/>
                <a:moveTo>
                  <a:pt x="237075" y="97351"/>
                </a:moveTo>
                <a:cubicBezTo>
                  <a:pt x="237138" y="98934"/>
                  <a:pt x="237233" y="100232"/>
                  <a:pt x="237328" y="101309"/>
                </a:cubicBezTo>
                <a:lnTo>
                  <a:pt x="226909" y="105743"/>
                </a:lnTo>
                <a:lnTo>
                  <a:pt x="226624" y="104888"/>
                </a:lnTo>
                <a:lnTo>
                  <a:pt x="225484" y="101467"/>
                </a:lnTo>
                <a:lnTo>
                  <a:pt x="237075" y="97351"/>
                </a:lnTo>
                <a:close/>
                <a:moveTo>
                  <a:pt x="253574" y="97287"/>
                </a:moveTo>
                <a:lnTo>
                  <a:pt x="254239" y="99219"/>
                </a:lnTo>
                <a:lnTo>
                  <a:pt x="240527" y="105743"/>
                </a:lnTo>
                <a:lnTo>
                  <a:pt x="239988" y="104128"/>
                </a:lnTo>
                <a:cubicBezTo>
                  <a:pt x="239988" y="104096"/>
                  <a:pt x="239988" y="104001"/>
                  <a:pt x="239925" y="103906"/>
                </a:cubicBezTo>
                <a:lnTo>
                  <a:pt x="253574" y="97287"/>
                </a:lnTo>
                <a:close/>
                <a:moveTo>
                  <a:pt x="133168" y="101943"/>
                </a:moveTo>
                <a:lnTo>
                  <a:pt x="139344" y="102988"/>
                </a:lnTo>
                <a:cubicBezTo>
                  <a:pt x="139154" y="104001"/>
                  <a:pt x="138996" y="104951"/>
                  <a:pt x="138806" y="105933"/>
                </a:cubicBezTo>
                <a:lnTo>
                  <a:pt x="132693" y="105014"/>
                </a:lnTo>
                <a:lnTo>
                  <a:pt x="133168" y="101943"/>
                </a:lnTo>
                <a:close/>
                <a:moveTo>
                  <a:pt x="173737" y="102354"/>
                </a:moveTo>
                <a:lnTo>
                  <a:pt x="180862" y="103368"/>
                </a:lnTo>
                <a:lnTo>
                  <a:pt x="180672" y="106123"/>
                </a:lnTo>
                <a:lnTo>
                  <a:pt x="173135" y="105236"/>
                </a:lnTo>
                <a:lnTo>
                  <a:pt x="173737" y="102354"/>
                </a:lnTo>
                <a:close/>
                <a:moveTo>
                  <a:pt x="141149" y="97794"/>
                </a:moveTo>
                <a:lnTo>
                  <a:pt x="144158" y="98206"/>
                </a:lnTo>
                <a:lnTo>
                  <a:pt x="142764" y="106503"/>
                </a:lnTo>
                <a:lnTo>
                  <a:pt x="139724" y="106059"/>
                </a:lnTo>
                <a:cubicBezTo>
                  <a:pt x="140199" y="103431"/>
                  <a:pt x="140674" y="100612"/>
                  <a:pt x="141149" y="97794"/>
                </a:cubicBezTo>
                <a:close/>
                <a:moveTo>
                  <a:pt x="181305" y="103399"/>
                </a:moveTo>
                <a:lnTo>
                  <a:pt x="185992" y="104064"/>
                </a:lnTo>
                <a:lnTo>
                  <a:pt x="185834" y="106693"/>
                </a:lnTo>
                <a:lnTo>
                  <a:pt x="181115" y="106186"/>
                </a:lnTo>
                <a:lnTo>
                  <a:pt x="181305" y="103399"/>
                </a:lnTo>
                <a:close/>
                <a:moveTo>
                  <a:pt x="112932" y="102513"/>
                </a:moveTo>
                <a:lnTo>
                  <a:pt x="116067" y="102988"/>
                </a:lnTo>
                <a:lnTo>
                  <a:pt x="115434" y="106756"/>
                </a:lnTo>
                <a:lnTo>
                  <a:pt x="110588" y="102766"/>
                </a:lnTo>
                <a:lnTo>
                  <a:pt x="112932" y="102513"/>
                </a:lnTo>
                <a:close/>
                <a:moveTo>
                  <a:pt x="144601" y="98269"/>
                </a:moveTo>
                <a:lnTo>
                  <a:pt x="146660" y="98554"/>
                </a:lnTo>
                <a:lnTo>
                  <a:pt x="145298" y="106915"/>
                </a:lnTo>
                <a:lnTo>
                  <a:pt x="143208" y="106598"/>
                </a:lnTo>
                <a:lnTo>
                  <a:pt x="144601" y="98269"/>
                </a:lnTo>
                <a:close/>
                <a:moveTo>
                  <a:pt x="204107" y="88895"/>
                </a:moveTo>
                <a:cubicBezTo>
                  <a:pt x="204994" y="91523"/>
                  <a:pt x="207211" y="97826"/>
                  <a:pt x="209998" y="105933"/>
                </a:cubicBezTo>
                <a:lnTo>
                  <a:pt x="206641" y="107136"/>
                </a:lnTo>
                <a:lnTo>
                  <a:pt x="202397" y="94215"/>
                </a:lnTo>
                <a:lnTo>
                  <a:pt x="204107" y="88895"/>
                </a:lnTo>
                <a:close/>
                <a:moveTo>
                  <a:pt x="147103" y="98617"/>
                </a:moveTo>
                <a:lnTo>
                  <a:pt x="148845" y="98871"/>
                </a:lnTo>
                <a:lnTo>
                  <a:pt x="147483" y="107263"/>
                </a:lnTo>
                <a:lnTo>
                  <a:pt x="145741" y="107010"/>
                </a:lnTo>
                <a:lnTo>
                  <a:pt x="147103" y="98617"/>
                </a:lnTo>
                <a:close/>
                <a:moveTo>
                  <a:pt x="186468" y="104159"/>
                </a:moveTo>
                <a:lnTo>
                  <a:pt x="190648" y="104729"/>
                </a:lnTo>
                <a:lnTo>
                  <a:pt x="191535" y="107390"/>
                </a:lnTo>
                <a:lnTo>
                  <a:pt x="191535" y="107390"/>
                </a:lnTo>
                <a:lnTo>
                  <a:pt x="186278" y="106756"/>
                </a:lnTo>
                <a:lnTo>
                  <a:pt x="186468" y="104159"/>
                </a:lnTo>
                <a:close/>
                <a:moveTo>
                  <a:pt x="198090" y="98079"/>
                </a:moveTo>
                <a:lnTo>
                  <a:pt x="199135" y="101436"/>
                </a:lnTo>
                <a:lnTo>
                  <a:pt x="197203" y="107516"/>
                </a:lnTo>
                <a:lnTo>
                  <a:pt x="196095" y="104286"/>
                </a:lnTo>
                <a:cubicBezTo>
                  <a:pt x="196728" y="102259"/>
                  <a:pt x="197425" y="100169"/>
                  <a:pt x="198090" y="98079"/>
                </a:cubicBezTo>
                <a:close/>
                <a:moveTo>
                  <a:pt x="274254" y="100707"/>
                </a:moveTo>
                <a:lnTo>
                  <a:pt x="277041" y="104761"/>
                </a:lnTo>
                <a:cubicBezTo>
                  <a:pt x="275679" y="105743"/>
                  <a:pt x="274286" y="106756"/>
                  <a:pt x="272892" y="107738"/>
                </a:cubicBezTo>
                <a:lnTo>
                  <a:pt x="269979" y="103748"/>
                </a:lnTo>
                <a:lnTo>
                  <a:pt x="274254" y="100707"/>
                </a:lnTo>
                <a:close/>
                <a:moveTo>
                  <a:pt x="149288" y="98934"/>
                </a:moveTo>
                <a:lnTo>
                  <a:pt x="152392" y="99346"/>
                </a:lnTo>
                <a:lnTo>
                  <a:pt x="151062" y="107801"/>
                </a:lnTo>
                <a:lnTo>
                  <a:pt x="147958" y="107326"/>
                </a:lnTo>
                <a:lnTo>
                  <a:pt x="149288" y="98934"/>
                </a:lnTo>
                <a:close/>
                <a:moveTo>
                  <a:pt x="152835" y="99409"/>
                </a:moveTo>
                <a:lnTo>
                  <a:pt x="156762" y="99979"/>
                </a:lnTo>
                <a:lnTo>
                  <a:pt x="155432" y="108435"/>
                </a:lnTo>
                <a:lnTo>
                  <a:pt x="151473" y="107833"/>
                </a:lnTo>
                <a:lnTo>
                  <a:pt x="152835" y="99409"/>
                </a:lnTo>
                <a:close/>
                <a:moveTo>
                  <a:pt x="237360" y="101784"/>
                </a:moveTo>
                <a:cubicBezTo>
                  <a:pt x="237518" y="103114"/>
                  <a:pt x="237645" y="104001"/>
                  <a:pt x="237708" y="104381"/>
                </a:cubicBezTo>
                <a:lnTo>
                  <a:pt x="227827" y="108466"/>
                </a:lnTo>
                <a:lnTo>
                  <a:pt x="227036" y="106154"/>
                </a:lnTo>
                <a:lnTo>
                  <a:pt x="237360" y="101784"/>
                </a:lnTo>
                <a:close/>
                <a:moveTo>
                  <a:pt x="254398" y="99662"/>
                </a:moveTo>
                <a:lnTo>
                  <a:pt x="255538" y="102893"/>
                </a:lnTo>
                <a:lnTo>
                  <a:pt x="241603" y="108815"/>
                </a:lnTo>
                <a:lnTo>
                  <a:pt x="240685" y="106186"/>
                </a:lnTo>
                <a:lnTo>
                  <a:pt x="254398" y="99662"/>
                </a:lnTo>
                <a:close/>
                <a:moveTo>
                  <a:pt x="157237" y="100042"/>
                </a:moveTo>
                <a:lnTo>
                  <a:pt x="160594" y="100517"/>
                </a:lnTo>
                <a:lnTo>
                  <a:pt x="159359" y="109036"/>
                </a:lnTo>
                <a:lnTo>
                  <a:pt x="155907" y="108530"/>
                </a:lnTo>
                <a:lnTo>
                  <a:pt x="157237" y="100042"/>
                </a:lnTo>
                <a:close/>
                <a:moveTo>
                  <a:pt x="127500" y="104729"/>
                </a:moveTo>
                <a:lnTo>
                  <a:pt x="133295" y="105584"/>
                </a:lnTo>
                <a:lnTo>
                  <a:pt x="132693" y="109068"/>
                </a:lnTo>
                <a:lnTo>
                  <a:pt x="127088" y="107991"/>
                </a:lnTo>
                <a:lnTo>
                  <a:pt x="127500" y="104729"/>
                </a:lnTo>
                <a:close/>
                <a:moveTo>
                  <a:pt x="161037" y="100581"/>
                </a:moveTo>
                <a:lnTo>
                  <a:pt x="163444" y="100897"/>
                </a:lnTo>
                <a:lnTo>
                  <a:pt x="162304" y="109480"/>
                </a:lnTo>
                <a:lnTo>
                  <a:pt x="159802" y="109100"/>
                </a:lnTo>
                <a:lnTo>
                  <a:pt x="161037" y="100581"/>
                </a:lnTo>
                <a:close/>
                <a:moveTo>
                  <a:pt x="225009" y="101594"/>
                </a:moveTo>
                <a:lnTo>
                  <a:pt x="226086" y="104793"/>
                </a:lnTo>
                <a:lnTo>
                  <a:pt x="212278" y="109543"/>
                </a:lnTo>
                <a:cubicBezTo>
                  <a:pt x="212246" y="109543"/>
                  <a:pt x="212246" y="109543"/>
                  <a:pt x="212214" y="109575"/>
                </a:cubicBezTo>
                <a:lnTo>
                  <a:pt x="212214" y="109543"/>
                </a:lnTo>
                <a:cubicBezTo>
                  <a:pt x="211866" y="108530"/>
                  <a:pt x="211518" y="107485"/>
                  <a:pt x="211169" y="106503"/>
                </a:cubicBezTo>
                <a:lnTo>
                  <a:pt x="225009" y="101594"/>
                </a:lnTo>
                <a:close/>
                <a:moveTo>
                  <a:pt x="255664" y="103336"/>
                </a:moveTo>
                <a:lnTo>
                  <a:pt x="257058" y="107326"/>
                </a:lnTo>
                <a:lnTo>
                  <a:pt x="251136" y="109796"/>
                </a:lnTo>
                <a:lnTo>
                  <a:pt x="249806" y="105964"/>
                </a:lnTo>
                <a:cubicBezTo>
                  <a:pt x="249774" y="105933"/>
                  <a:pt x="249742" y="105901"/>
                  <a:pt x="249711" y="105869"/>
                </a:cubicBezTo>
                <a:lnTo>
                  <a:pt x="255664" y="103336"/>
                </a:lnTo>
                <a:close/>
                <a:moveTo>
                  <a:pt x="133770" y="105648"/>
                </a:moveTo>
                <a:lnTo>
                  <a:pt x="138742" y="106408"/>
                </a:lnTo>
                <a:cubicBezTo>
                  <a:pt x="138521" y="107675"/>
                  <a:pt x="138331" y="108910"/>
                  <a:pt x="138109" y="110113"/>
                </a:cubicBezTo>
                <a:lnTo>
                  <a:pt x="133137" y="109131"/>
                </a:lnTo>
                <a:lnTo>
                  <a:pt x="133770" y="105648"/>
                </a:lnTo>
                <a:close/>
                <a:moveTo>
                  <a:pt x="202144" y="94975"/>
                </a:moveTo>
                <a:lnTo>
                  <a:pt x="206197" y="107295"/>
                </a:lnTo>
                <a:lnTo>
                  <a:pt x="198090" y="110145"/>
                </a:lnTo>
                <a:lnTo>
                  <a:pt x="197678" y="108973"/>
                </a:lnTo>
                <a:lnTo>
                  <a:pt x="202144" y="94975"/>
                </a:lnTo>
                <a:close/>
                <a:moveTo>
                  <a:pt x="163856" y="100992"/>
                </a:moveTo>
                <a:lnTo>
                  <a:pt x="169018" y="101721"/>
                </a:lnTo>
                <a:lnTo>
                  <a:pt x="167466" y="110176"/>
                </a:lnTo>
                <a:lnTo>
                  <a:pt x="162747" y="109575"/>
                </a:lnTo>
                <a:lnTo>
                  <a:pt x="163856" y="100992"/>
                </a:lnTo>
                <a:close/>
                <a:moveTo>
                  <a:pt x="197457" y="109701"/>
                </a:moveTo>
                <a:lnTo>
                  <a:pt x="197647" y="110303"/>
                </a:lnTo>
                <a:lnTo>
                  <a:pt x="197203" y="110461"/>
                </a:lnTo>
                <a:lnTo>
                  <a:pt x="197457" y="109701"/>
                </a:lnTo>
                <a:close/>
                <a:moveTo>
                  <a:pt x="237803" y="104856"/>
                </a:moveTo>
                <a:lnTo>
                  <a:pt x="238436" y="106693"/>
                </a:lnTo>
                <a:lnTo>
                  <a:pt x="228524" y="110651"/>
                </a:lnTo>
                <a:lnTo>
                  <a:pt x="227954" y="108910"/>
                </a:lnTo>
                <a:lnTo>
                  <a:pt x="237803" y="104856"/>
                </a:lnTo>
                <a:close/>
                <a:moveTo>
                  <a:pt x="169461" y="101753"/>
                </a:moveTo>
                <a:lnTo>
                  <a:pt x="173262" y="102291"/>
                </a:lnTo>
                <a:lnTo>
                  <a:pt x="171551" y="110715"/>
                </a:lnTo>
                <a:lnTo>
                  <a:pt x="167941" y="110240"/>
                </a:lnTo>
                <a:lnTo>
                  <a:pt x="169461" y="101753"/>
                </a:lnTo>
                <a:close/>
                <a:moveTo>
                  <a:pt x="116511" y="103051"/>
                </a:moveTo>
                <a:lnTo>
                  <a:pt x="127056" y="104634"/>
                </a:lnTo>
                <a:lnTo>
                  <a:pt x="126201" y="111348"/>
                </a:lnTo>
                <a:lnTo>
                  <a:pt x="117714" y="108656"/>
                </a:lnTo>
                <a:lnTo>
                  <a:pt x="115814" y="107073"/>
                </a:lnTo>
                <a:lnTo>
                  <a:pt x="116511" y="103051"/>
                </a:lnTo>
                <a:close/>
                <a:moveTo>
                  <a:pt x="60551" y="83828"/>
                </a:moveTo>
                <a:cubicBezTo>
                  <a:pt x="68785" y="92505"/>
                  <a:pt x="79521" y="103779"/>
                  <a:pt x="79711" y="103969"/>
                </a:cubicBezTo>
                <a:cubicBezTo>
                  <a:pt x="79901" y="104191"/>
                  <a:pt x="80186" y="104318"/>
                  <a:pt x="80503" y="104318"/>
                </a:cubicBezTo>
                <a:cubicBezTo>
                  <a:pt x="80534" y="104318"/>
                  <a:pt x="81991" y="104381"/>
                  <a:pt x="84145" y="104476"/>
                </a:cubicBezTo>
                <a:lnTo>
                  <a:pt x="83385" y="111380"/>
                </a:lnTo>
                <a:cubicBezTo>
                  <a:pt x="77051" y="109701"/>
                  <a:pt x="70559" y="108561"/>
                  <a:pt x="64035" y="107991"/>
                </a:cubicBezTo>
                <a:lnTo>
                  <a:pt x="59443" y="98332"/>
                </a:lnTo>
                <a:lnTo>
                  <a:pt x="60551" y="83828"/>
                </a:lnTo>
                <a:close/>
                <a:moveTo>
                  <a:pt x="195303" y="103399"/>
                </a:moveTo>
                <a:lnTo>
                  <a:pt x="195588" y="104286"/>
                </a:lnTo>
                <a:cubicBezTo>
                  <a:pt x="194796" y="106788"/>
                  <a:pt x="194005" y="109163"/>
                  <a:pt x="193308" y="111380"/>
                </a:cubicBezTo>
                <a:lnTo>
                  <a:pt x="191123" y="104698"/>
                </a:lnTo>
                <a:lnTo>
                  <a:pt x="195303" y="103399"/>
                </a:lnTo>
                <a:close/>
                <a:moveTo>
                  <a:pt x="195842" y="105014"/>
                </a:moveTo>
                <a:lnTo>
                  <a:pt x="196950" y="108276"/>
                </a:lnTo>
                <a:lnTo>
                  <a:pt x="196127" y="110841"/>
                </a:lnTo>
                <a:lnTo>
                  <a:pt x="193688" y="111697"/>
                </a:lnTo>
                <a:cubicBezTo>
                  <a:pt x="194353" y="109638"/>
                  <a:pt x="195082" y="107358"/>
                  <a:pt x="195842" y="105014"/>
                </a:cubicBezTo>
                <a:close/>
                <a:moveTo>
                  <a:pt x="173040" y="105711"/>
                </a:moveTo>
                <a:lnTo>
                  <a:pt x="180640" y="106566"/>
                </a:lnTo>
                <a:lnTo>
                  <a:pt x="180324" y="111855"/>
                </a:lnTo>
                <a:lnTo>
                  <a:pt x="172026" y="110778"/>
                </a:lnTo>
                <a:lnTo>
                  <a:pt x="173040" y="105711"/>
                </a:lnTo>
                <a:close/>
                <a:moveTo>
                  <a:pt x="181115" y="106630"/>
                </a:moveTo>
                <a:lnTo>
                  <a:pt x="185802" y="107168"/>
                </a:lnTo>
                <a:lnTo>
                  <a:pt x="185422" y="112520"/>
                </a:lnTo>
                <a:lnTo>
                  <a:pt x="180767" y="111918"/>
                </a:lnTo>
                <a:lnTo>
                  <a:pt x="181115" y="106630"/>
                </a:lnTo>
                <a:close/>
                <a:moveTo>
                  <a:pt x="186246" y="107231"/>
                </a:moveTo>
                <a:lnTo>
                  <a:pt x="191693" y="107865"/>
                </a:lnTo>
                <a:lnTo>
                  <a:pt x="193023" y="111950"/>
                </a:lnTo>
                <a:lnTo>
                  <a:pt x="189761" y="113090"/>
                </a:lnTo>
                <a:lnTo>
                  <a:pt x="185897" y="112583"/>
                </a:lnTo>
                <a:lnTo>
                  <a:pt x="186246" y="107231"/>
                </a:lnTo>
                <a:close/>
                <a:moveTo>
                  <a:pt x="249331" y="106028"/>
                </a:moveTo>
                <a:cubicBezTo>
                  <a:pt x="249331" y="106059"/>
                  <a:pt x="249331" y="106091"/>
                  <a:pt x="249331" y="106123"/>
                </a:cubicBezTo>
                <a:lnTo>
                  <a:pt x="250692" y="109955"/>
                </a:lnTo>
                <a:lnTo>
                  <a:pt x="243060" y="113122"/>
                </a:lnTo>
                <a:lnTo>
                  <a:pt x="241730" y="109258"/>
                </a:lnTo>
                <a:lnTo>
                  <a:pt x="249331" y="106028"/>
                </a:lnTo>
                <a:close/>
                <a:moveTo>
                  <a:pt x="277548" y="105489"/>
                </a:moveTo>
                <a:lnTo>
                  <a:pt x="280810" y="110176"/>
                </a:lnTo>
                <a:lnTo>
                  <a:pt x="276756" y="113533"/>
                </a:lnTo>
                <a:lnTo>
                  <a:pt x="273399" y="108498"/>
                </a:lnTo>
                <a:cubicBezTo>
                  <a:pt x="274793" y="107485"/>
                  <a:pt x="276154" y="106503"/>
                  <a:pt x="277548" y="105489"/>
                </a:cubicBezTo>
                <a:close/>
                <a:moveTo>
                  <a:pt x="162716" y="110018"/>
                </a:moveTo>
                <a:lnTo>
                  <a:pt x="171456" y="111158"/>
                </a:lnTo>
                <a:lnTo>
                  <a:pt x="170918" y="113882"/>
                </a:lnTo>
                <a:lnTo>
                  <a:pt x="162399" y="112425"/>
                </a:lnTo>
                <a:lnTo>
                  <a:pt x="162716" y="110018"/>
                </a:lnTo>
                <a:close/>
                <a:moveTo>
                  <a:pt x="127025" y="108435"/>
                </a:moveTo>
                <a:lnTo>
                  <a:pt x="132630" y="109511"/>
                </a:lnTo>
                <a:lnTo>
                  <a:pt x="131838" y="113913"/>
                </a:lnTo>
                <a:cubicBezTo>
                  <a:pt x="129780" y="112963"/>
                  <a:pt x="127848" y="112077"/>
                  <a:pt x="126645" y="111475"/>
                </a:cubicBezTo>
                <a:lnTo>
                  <a:pt x="127025" y="108435"/>
                </a:lnTo>
                <a:close/>
                <a:moveTo>
                  <a:pt x="238563" y="107105"/>
                </a:moveTo>
                <a:lnTo>
                  <a:pt x="239482" y="109733"/>
                </a:lnTo>
                <a:lnTo>
                  <a:pt x="229632" y="113913"/>
                </a:lnTo>
                <a:lnTo>
                  <a:pt x="228682" y="111063"/>
                </a:lnTo>
                <a:lnTo>
                  <a:pt x="238563" y="107105"/>
                </a:lnTo>
                <a:close/>
                <a:moveTo>
                  <a:pt x="226244" y="105236"/>
                </a:moveTo>
                <a:lnTo>
                  <a:pt x="227384" y="108625"/>
                </a:lnTo>
                <a:lnTo>
                  <a:pt x="213830" y="114198"/>
                </a:lnTo>
                <a:cubicBezTo>
                  <a:pt x="213323" y="112773"/>
                  <a:pt x="212848" y="111348"/>
                  <a:pt x="212373" y="109986"/>
                </a:cubicBezTo>
                <a:lnTo>
                  <a:pt x="212404" y="109986"/>
                </a:lnTo>
                <a:lnTo>
                  <a:pt x="226244" y="105236"/>
                </a:lnTo>
                <a:close/>
                <a:moveTo>
                  <a:pt x="171900" y="111190"/>
                </a:moveTo>
                <a:lnTo>
                  <a:pt x="180260" y="112298"/>
                </a:lnTo>
                <a:lnTo>
                  <a:pt x="180070" y="115402"/>
                </a:lnTo>
                <a:lnTo>
                  <a:pt x="171361" y="113945"/>
                </a:lnTo>
                <a:lnTo>
                  <a:pt x="171900" y="111190"/>
                </a:lnTo>
                <a:close/>
                <a:moveTo>
                  <a:pt x="210283" y="106820"/>
                </a:moveTo>
                <a:lnTo>
                  <a:pt x="211834" y="111222"/>
                </a:lnTo>
                <a:lnTo>
                  <a:pt x="199832" y="115402"/>
                </a:lnTo>
                <a:lnTo>
                  <a:pt x="198375" y="111031"/>
                </a:lnTo>
                <a:lnTo>
                  <a:pt x="210283" y="106820"/>
                </a:lnTo>
                <a:close/>
                <a:moveTo>
                  <a:pt x="133073" y="109575"/>
                </a:moveTo>
                <a:lnTo>
                  <a:pt x="138046" y="110525"/>
                </a:lnTo>
                <a:cubicBezTo>
                  <a:pt x="137697" y="112552"/>
                  <a:pt x="137380" y="114452"/>
                  <a:pt x="137095" y="116162"/>
                </a:cubicBezTo>
                <a:cubicBezTo>
                  <a:pt x="135544" y="115560"/>
                  <a:pt x="133897" y="114832"/>
                  <a:pt x="132282" y="114103"/>
                </a:cubicBezTo>
                <a:lnTo>
                  <a:pt x="132282" y="114072"/>
                </a:lnTo>
                <a:lnTo>
                  <a:pt x="133073" y="109575"/>
                </a:lnTo>
                <a:close/>
                <a:moveTo>
                  <a:pt x="227511" y="109068"/>
                </a:moveTo>
                <a:lnTo>
                  <a:pt x="228112" y="110778"/>
                </a:lnTo>
                <a:lnTo>
                  <a:pt x="214526" y="116194"/>
                </a:lnTo>
                <a:cubicBezTo>
                  <a:pt x="214336" y="115687"/>
                  <a:pt x="214146" y="115148"/>
                  <a:pt x="213988" y="114642"/>
                </a:cubicBezTo>
                <a:lnTo>
                  <a:pt x="227511" y="109068"/>
                </a:lnTo>
                <a:close/>
                <a:moveTo>
                  <a:pt x="265450" y="99156"/>
                </a:moveTo>
                <a:lnTo>
                  <a:pt x="272132" y="108276"/>
                </a:lnTo>
                <a:cubicBezTo>
                  <a:pt x="267730" y="111380"/>
                  <a:pt x="263518" y="114293"/>
                  <a:pt x="260636" y="116194"/>
                </a:cubicBezTo>
                <a:lnTo>
                  <a:pt x="257628" y="107580"/>
                </a:lnTo>
                <a:lnTo>
                  <a:pt x="257691" y="107580"/>
                </a:lnTo>
                <a:cubicBezTo>
                  <a:pt x="257786" y="107548"/>
                  <a:pt x="257850" y="107390"/>
                  <a:pt x="257818" y="107295"/>
                </a:cubicBezTo>
                <a:cubicBezTo>
                  <a:pt x="257772" y="107202"/>
                  <a:pt x="257691" y="107143"/>
                  <a:pt x="257602" y="107143"/>
                </a:cubicBezTo>
                <a:cubicBezTo>
                  <a:pt x="257569" y="107143"/>
                  <a:pt x="257535" y="107151"/>
                  <a:pt x="257501" y="107168"/>
                </a:cubicBezTo>
                <a:lnTo>
                  <a:pt x="256108" y="103178"/>
                </a:lnTo>
                <a:lnTo>
                  <a:pt x="265450" y="99156"/>
                </a:lnTo>
                <a:close/>
                <a:moveTo>
                  <a:pt x="155812" y="108973"/>
                </a:moveTo>
                <a:lnTo>
                  <a:pt x="159264" y="109480"/>
                </a:lnTo>
                <a:lnTo>
                  <a:pt x="158250" y="116605"/>
                </a:lnTo>
                <a:lnTo>
                  <a:pt x="154735" y="115718"/>
                </a:lnTo>
                <a:lnTo>
                  <a:pt x="155812" y="108973"/>
                </a:lnTo>
                <a:close/>
                <a:moveTo>
                  <a:pt x="162304" y="112868"/>
                </a:moveTo>
                <a:lnTo>
                  <a:pt x="170855" y="114325"/>
                </a:lnTo>
                <a:lnTo>
                  <a:pt x="170316" y="116890"/>
                </a:lnTo>
                <a:lnTo>
                  <a:pt x="162051" y="115243"/>
                </a:lnTo>
                <a:lnTo>
                  <a:pt x="162304" y="112868"/>
                </a:lnTo>
                <a:close/>
                <a:moveTo>
                  <a:pt x="159707" y="109543"/>
                </a:moveTo>
                <a:lnTo>
                  <a:pt x="162241" y="109955"/>
                </a:lnTo>
                <a:lnTo>
                  <a:pt x="161259" y="117397"/>
                </a:lnTo>
                <a:lnTo>
                  <a:pt x="158725" y="116732"/>
                </a:lnTo>
                <a:lnTo>
                  <a:pt x="159707" y="109543"/>
                </a:lnTo>
                <a:close/>
                <a:moveTo>
                  <a:pt x="139661" y="106503"/>
                </a:moveTo>
                <a:lnTo>
                  <a:pt x="142701" y="106946"/>
                </a:lnTo>
                <a:lnTo>
                  <a:pt x="140896" y="117650"/>
                </a:lnTo>
                <a:cubicBezTo>
                  <a:pt x="140167" y="117397"/>
                  <a:pt x="139122" y="117017"/>
                  <a:pt x="137951" y="116510"/>
                </a:cubicBezTo>
                <a:cubicBezTo>
                  <a:pt x="138426" y="113692"/>
                  <a:pt x="139027" y="110240"/>
                  <a:pt x="139661" y="106535"/>
                </a:cubicBezTo>
                <a:lnTo>
                  <a:pt x="139661" y="106503"/>
                </a:lnTo>
                <a:close/>
                <a:moveTo>
                  <a:pt x="281063" y="110556"/>
                </a:moveTo>
                <a:lnTo>
                  <a:pt x="283723" y="114388"/>
                </a:lnTo>
                <a:lnTo>
                  <a:pt x="279575" y="117840"/>
                </a:lnTo>
                <a:lnTo>
                  <a:pt x="277009" y="113913"/>
                </a:lnTo>
                <a:lnTo>
                  <a:pt x="281063" y="110556"/>
                </a:lnTo>
                <a:close/>
                <a:moveTo>
                  <a:pt x="239640" y="110176"/>
                </a:moveTo>
                <a:lnTo>
                  <a:pt x="240938" y="114008"/>
                </a:lnTo>
                <a:lnTo>
                  <a:pt x="231058" y="118125"/>
                </a:lnTo>
                <a:lnTo>
                  <a:pt x="229791" y="114357"/>
                </a:lnTo>
                <a:lnTo>
                  <a:pt x="239640" y="110176"/>
                </a:lnTo>
                <a:close/>
                <a:moveTo>
                  <a:pt x="143144" y="107010"/>
                </a:moveTo>
                <a:lnTo>
                  <a:pt x="145266" y="107326"/>
                </a:lnTo>
                <a:lnTo>
                  <a:pt x="143524" y="118189"/>
                </a:lnTo>
                <a:cubicBezTo>
                  <a:pt x="142701" y="118062"/>
                  <a:pt x="142131" y="117967"/>
                  <a:pt x="141909" y="117935"/>
                </a:cubicBezTo>
                <a:cubicBezTo>
                  <a:pt x="141719" y="117904"/>
                  <a:pt x="141529" y="117872"/>
                  <a:pt x="141339" y="117809"/>
                </a:cubicBezTo>
                <a:lnTo>
                  <a:pt x="143144" y="107010"/>
                </a:lnTo>
                <a:close/>
                <a:moveTo>
                  <a:pt x="145709" y="107421"/>
                </a:moveTo>
                <a:lnTo>
                  <a:pt x="147451" y="107675"/>
                </a:lnTo>
                <a:lnTo>
                  <a:pt x="145709" y="118600"/>
                </a:lnTo>
                <a:lnTo>
                  <a:pt x="143999" y="118252"/>
                </a:lnTo>
                <a:lnTo>
                  <a:pt x="145709" y="107421"/>
                </a:lnTo>
                <a:close/>
                <a:moveTo>
                  <a:pt x="171266" y="114388"/>
                </a:moveTo>
                <a:lnTo>
                  <a:pt x="180039" y="115877"/>
                </a:lnTo>
                <a:lnTo>
                  <a:pt x="179849" y="118759"/>
                </a:lnTo>
                <a:lnTo>
                  <a:pt x="170760" y="116954"/>
                </a:lnTo>
                <a:lnTo>
                  <a:pt x="171266" y="114388"/>
                </a:lnTo>
                <a:close/>
                <a:moveTo>
                  <a:pt x="147895" y="107738"/>
                </a:moveTo>
                <a:lnTo>
                  <a:pt x="150998" y="108213"/>
                </a:lnTo>
                <a:lnTo>
                  <a:pt x="149193" y="119297"/>
                </a:lnTo>
                <a:lnTo>
                  <a:pt x="146121" y="118727"/>
                </a:lnTo>
                <a:lnTo>
                  <a:pt x="147895" y="107738"/>
                </a:lnTo>
                <a:close/>
                <a:moveTo>
                  <a:pt x="211993" y="111665"/>
                </a:moveTo>
                <a:cubicBezTo>
                  <a:pt x="212309" y="112615"/>
                  <a:pt x="212658" y="113565"/>
                  <a:pt x="212975" y="114547"/>
                </a:cubicBezTo>
                <a:lnTo>
                  <a:pt x="201162" y="119424"/>
                </a:lnTo>
                <a:lnTo>
                  <a:pt x="199990" y="115845"/>
                </a:lnTo>
                <a:lnTo>
                  <a:pt x="211993" y="111665"/>
                </a:lnTo>
                <a:close/>
                <a:moveTo>
                  <a:pt x="257216" y="107770"/>
                </a:moveTo>
                <a:lnTo>
                  <a:pt x="260225" y="116479"/>
                </a:lnTo>
                <a:cubicBezTo>
                  <a:pt x="259148" y="117239"/>
                  <a:pt x="258040" y="117904"/>
                  <a:pt x="256900" y="118537"/>
                </a:cubicBezTo>
                <a:cubicBezTo>
                  <a:pt x="256836" y="118537"/>
                  <a:pt x="255949" y="118885"/>
                  <a:pt x="254461" y="119455"/>
                </a:cubicBezTo>
                <a:lnTo>
                  <a:pt x="251262" y="110240"/>
                </a:lnTo>
                <a:lnTo>
                  <a:pt x="257216" y="107770"/>
                </a:lnTo>
                <a:close/>
                <a:moveTo>
                  <a:pt x="228239" y="111222"/>
                </a:moveTo>
                <a:lnTo>
                  <a:pt x="229221" y="114103"/>
                </a:lnTo>
                <a:lnTo>
                  <a:pt x="221303" y="117460"/>
                </a:lnTo>
                <a:lnTo>
                  <a:pt x="215698" y="119709"/>
                </a:lnTo>
                <a:cubicBezTo>
                  <a:pt x="215381" y="118664"/>
                  <a:pt x="215033" y="117650"/>
                  <a:pt x="214685" y="116637"/>
                </a:cubicBezTo>
                <a:lnTo>
                  <a:pt x="214653" y="116637"/>
                </a:lnTo>
                <a:lnTo>
                  <a:pt x="228239" y="111222"/>
                </a:lnTo>
                <a:close/>
                <a:moveTo>
                  <a:pt x="151473" y="108276"/>
                </a:moveTo>
                <a:lnTo>
                  <a:pt x="155432" y="108878"/>
                </a:lnTo>
                <a:lnTo>
                  <a:pt x="153627" y="120184"/>
                </a:lnTo>
                <a:cubicBezTo>
                  <a:pt x="152233" y="119899"/>
                  <a:pt x="150903" y="119645"/>
                  <a:pt x="149668" y="119392"/>
                </a:cubicBezTo>
                <a:lnTo>
                  <a:pt x="151473" y="108276"/>
                </a:lnTo>
                <a:close/>
                <a:moveTo>
                  <a:pt x="213133" y="114990"/>
                </a:moveTo>
                <a:cubicBezTo>
                  <a:pt x="213323" y="115497"/>
                  <a:pt x="213481" y="116004"/>
                  <a:pt x="213671" y="116542"/>
                </a:cubicBezTo>
                <a:lnTo>
                  <a:pt x="201795" y="121292"/>
                </a:lnTo>
                <a:lnTo>
                  <a:pt x="201320" y="119867"/>
                </a:lnTo>
                <a:lnTo>
                  <a:pt x="213133" y="114990"/>
                </a:lnTo>
                <a:close/>
                <a:moveTo>
                  <a:pt x="180735" y="112393"/>
                </a:moveTo>
                <a:lnTo>
                  <a:pt x="189286" y="113502"/>
                </a:lnTo>
                <a:lnTo>
                  <a:pt x="180165" y="121387"/>
                </a:lnTo>
                <a:lnTo>
                  <a:pt x="180735" y="112393"/>
                </a:lnTo>
                <a:close/>
                <a:moveTo>
                  <a:pt x="229347" y="114547"/>
                </a:moveTo>
                <a:lnTo>
                  <a:pt x="230614" y="118315"/>
                </a:lnTo>
                <a:lnTo>
                  <a:pt x="222919" y="121514"/>
                </a:lnTo>
                <a:lnTo>
                  <a:pt x="221684" y="117809"/>
                </a:lnTo>
                <a:lnTo>
                  <a:pt x="229347" y="114547"/>
                </a:lnTo>
                <a:close/>
                <a:moveTo>
                  <a:pt x="154703" y="116130"/>
                </a:moveTo>
                <a:lnTo>
                  <a:pt x="161259" y="117809"/>
                </a:lnTo>
                <a:lnTo>
                  <a:pt x="160752" y="121704"/>
                </a:lnTo>
                <a:cubicBezTo>
                  <a:pt x="158504" y="121229"/>
                  <a:pt x="156224" y="120754"/>
                  <a:pt x="154038" y="120279"/>
                </a:cubicBezTo>
                <a:lnTo>
                  <a:pt x="154703" y="116130"/>
                </a:lnTo>
                <a:close/>
                <a:moveTo>
                  <a:pt x="250851" y="110398"/>
                </a:moveTo>
                <a:lnTo>
                  <a:pt x="254049" y="119582"/>
                </a:lnTo>
                <a:lnTo>
                  <a:pt x="246290" y="122496"/>
                </a:lnTo>
                <a:lnTo>
                  <a:pt x="243218" y="113565"/>
                </a:lnTo>
                <a:lnTo>
                  <a:pt x="250851" y="110398"/>
                </a:lnTo>
                <a:close/>
                <a:moveTo>
                  <a:pt x="197932" y="111158"/>
                </a:moveTo>
                <a:lnTo>
                  <a:pt x="200750" y="119582"/>
                </a:lnTo>
                <a:lnTo>
                  <a:pt x="193340" y="122622"/>
                </a:lnTo>
                <a:lnTo>
                  <a:pt x="196855" y="111570"/>
                </a:lnTo>
                <a:lnTo>
                  <a:pt x="197932" y="111158"/>
                </a:lnTo>
                <a:close/>
                <a:moveTo>
                  <a:pt x="85063" y="104508"/>
                </a:moveTo>
                <a:cubicBezTo>
                  <a:pt x="90542" y="104793"/>
                  <a:pt x="99409" y="105331"/>
                  <a:pt x="103083" y="106091"/>
                </a:cubicBezTo>
                <a:lnTo>
                  <a:pt x="102766" y="122939"/>
                </a:lnTo>
                <a:lnTo>
                  <a:pt x="94691" y="115022"/>
                </a:lnTo>
                <a:cubicBezTo>
                  <a:pt x="94564" y="114895"/>
                  <a:pt x="94437" y="114800"/>
                  <a:pt x="94311" y="114768"/>
                </a:cubicBezTo>
                <a:cubicBezTo>
                  <a:pt x="94216" y="114737"/>
                  <a:pt x="90289" y="113217"/>
                  <a:pt x="84271" y="111602"/>
                </a:cubicBezTo>
                <a:lnTo>
                  <a:pt x="85063" y="104508"/>
                </a:lnTo>
                <a:close/>
                <a:moveTo>
                  <a:pt x="104160" y="98617"/>
                </a:moveTo>
                <a:lnTo>
                  <a:pt x="117239" y="109416"/>
                </a:lnTo>
                <a:cubicBezTo>
                  <a:pt x="117271" y="109448"/>
                  <a:pt x="117334" y="109480"/>
                  <a:pt x="117366" y="109480"/>
                </a:cubicBezTo>
                <a:lnTo>
                  <a:pt x="126265" y="112298"/>
                </a:lnTo>
                <a:cubicBezTo>
                  <a:pt x="126835" y="112552"/>
                  <a:pt x="132503" y="115243"/>
                  <a:pt x="136937" y="117080"/>
                </a:cubicBezTo>
                <a:cubicBezTo>
                  <a:pt x="136430" y="119867"/>
                  <a:pt x="136082" y="122052"/>
                  <a:pt x="135860" y="123351"/>
                </a:cubicBezTo>
                <a:cubicBezTo>
                  <a:pt x="134974" y="122907"/>
                  <a:pt x="134182" y="122274"/>
                  <a:pt x="133549" y="121514"/>
                </a:cubicBezTo>
                <a:cubicBezTo>
                  <a:pt x="129083" y="115687"/>
                  <a:pt x="124966" y="114388"/>
                  <a:pt x="120976" y="113122"/>
                </a:cubicBezTo>
                <a:cubicBezTo>
                  <a:pt x="120026" y="112805"/>
                  <a:pt x="119012" y="112488"/>
                  <a:pt x="118031" y="112140"/>
                </a:cubicBezTo>
                <a:cubicBezTo>
                  <a:pt x="115782" y="111253"/>
                  <a:pt x="113724" y="109701"/>
                  <a:pt x="111729" y="108213"/>
                </a:cubicBezTo>
                <a:cubicBezTo>
                  <a:pt x="109417" y="106471"/>
                  <a:pt x="107041" y="104666"/>
                  <a:pt x="104318" y="103969"/>
                </a:cubicBezTo>
                <a:lnTo>
                  <a:pt x="104065" y="103906"/>
                </a:lnTo>
                <a:lnTo>
                  <a:pt x="104160" y="98617"/>
                </a:lnTo>
                <a:close/>
                <a:moveTo>
                  <a:pt x="162019" y="115655"/>
                </a:moveTo>
                <a:lnTo>
                  <a:pt x="170253" y="117302"/>
                </a:lnTo>
                <a:lnTo>
                  <a:pt x="169018" y="123446"/>
                </a:lnTo>
                <a:lnTo>
                  <a:pt x="161227" y="121799"/>
                </a:lnTo>
                <a:lnTo>
                  <a:pt x="162019" y="115655"/>
                </a:lnTo>
                <a:close/>
                <a:moveTo>
                  <a:pt x="221240" y="117999"/>
                </a:moveTo>
                <a:lnTo>
                  <a:pt x="222507" y="121704"/>
                </a:lnTo>
                <a:lnTo>
                  <a:pt x="217187" y="123921"/>
                </a:lnTo>
                <a:cubicBezTo>
                  <a:pt x="216743" y="122654"/>
                  <a:pt x="216300" y="121387"/>
                  <a:pt x="215888" y="120152"/>
                </a:cubicBezTo>
                <a:lnTo>
                  <a:pt x="221240" y="117999"/>
                </a:lnTo>
                <a:close/>
                <a:moveTo>
                  <a:pt x="195778" y="111950"/>
                </a:moveTo>
                <a:lnTo>
                  <a:pt x="192200" y="123097"/>
                </a:lnTo>
                <a:lnTo>
                  <a:pt x="189634" y="124174"/>
                </a:lnTo>
                <a:lnTo>
                  <a:pt x="189888" y="123287"/>
                </a:lnTo>
                <a:cubicBezTo>
                  <a:pt x="189951" y="123129"/>
                  <a:pt x="191376" y="118854"/>
                  <a:pt x="193340" y="112805"/>
                </a:cubicBezTo>
                <a:lnTo>
                  <a:pt x="195778" y="111950"/>
                </a:lnTo>
                <a:close/>
                <a:moveTo>
                  <a:pt x="272639" y="109005"/>
                </a:moveTo>
                <a:lnTo>
                  <a:pt x="276028" y="114135"/>
                </a:lnTo>
                <a:lnTo>
                  <a:pt x="263297" y="124712"/>
                </a:lnTo>
                <a:lnTo>
                  <a:pt x="260922" y="117112"/>
                </a:lnTo>
                <a:cubicBezTo>
                  <a:pt x="263867" y="115148"/>
                  <a:pt x="268174" y="112172"/>
                  <a:pt x="272639" y="109005"/>
                </a:cubicBezTo>
                <a:close/>
                <a:moveTo>
                  <a:pt x="213798" y="116954"/>
                </a:moveTo>
                <a:cubicBezTo>
                  <a:pt x="214146" y="117967"/>
                  <a:pt x="214495" y="119012"/>
                  <a:pt x="214875" y="120057"/>
                </a:cubicBezTo>
                <a:lnTo>
                  <a:pt x="202935" y="124839"/>
                </a:lnTo>
                <a:lnTo>
                  <a:pt x="201922" y="121704"/>
                </a:lnTo>
                <a:lnTo>
                  <a:pt x="213798" y="116954"/>
                </a:lnTo>
                <a:close/>
                <a:moveTo>
                  <a:pt x="200877" y="120025"/>
                </a:moveTo>
                <a:lnTo>
                  <a:pt x="201352" y="121451"/>
                </a:lnTo>
                <a:lnTo>
                  <a:pt x="192611" y="124934"/>
                </a:lnTo>
                <a:lnTo>
                  <a:pt x="193150" y="123192"/>
                </a:lnTo>
                <a:lnTo>
                  <a:pt x="200877" y="120025"/>
                </a:lnTo>
                <a:close/>
                <a:moveTo>
                  <a:pt x="170728" y="117397"/>
                </a:moveTo>
                <a:lnTo>
                  <a:pt x="179880" y="119202"/>
                </a:lnTo>
                <a:lnTo>
                  <a:pt x="179722" y="121767"/>
                </a:lnTo>
                <a:lnTo>
                  <a:pt x="175985" y="124997"/>
                </a:lnTo>
                <a:lnTo>
                  <a:pt x="169398" y="123572"/>
                </a:lnTo>
                <a:lnTo>
                  <a:pt x="170728" y="117397"/>
                </a:lnTo>
                <a:close/>
                <a:moveTo>
                  <a:pt x="192041" y="123667"/>
                </a:moveTo>
                <a:lnTo>
                  <a:pt x="191503" y="125378"/>
                </a:lnTo>
                <a:lnTo>
                  <a:pt x="188938" y="126391"/>
                </a:lnTo>
                <a:lnTo>
                  <a:pt x="189444" y="124744"/>
                </a:lnTo>
                <a:lnTo>
                  <a:pt x="192041" y="123667"/>
                </a:lnTo>
                <a:close/>
                <a:moveTo>
                  <a:pt x="241097" y="114452"/>
                </a:moveTo>
                <a:lnTo>
                  <a:pt x="244137" y="123351"/>
                </a:lnTo>
                <a:lnTo>
                  <a:pt x="234098" y="127151"/>
                </a:lnTo>
                <a:lnTo>
                  <a:pt x="231216" y="118569"/>
                </a:lnTo>
                <a:lnTo>
                  <a:pt x="241097" y="114452"/>
                </a:lnTo>
                <a:close/>
                <a:moveTo>
                  <a:pt x="260510" y="117365"/>
                </a:moveTo>
                <a:lnTo>
                  <a:pt x="262885" y="124966"/>
                </a:lnTo>
                <a:lnTo>
                  <a:pt x="257216" y="127309"/>
                </a:lnTo>
                <a:lnTo>
                  <a:pt x="254778" y="120310"/>
                </a:lnTo>
                <a:cubicBezTo>
                  <a:pt x="256234" y="119740"/>
                  <a:pt x="257121" y="119424"/>
                  <a:pt x="257185" y="119392"/>
                </a:cubicBezTo>
                <a:cubicBezTo>
                  <a:pt x="258325" y="118790"/>
                  <a:pt x="259465" y="118125"/>
                  <a:pt x="260510" y="117365"/>
                </a:cubicBezTo>
                <a:close/>
                <a:moveTo>
                  <a:pt x="192833" y="112963"/>
                </a:moveTo>
                <a:cubicBezTo>
                  <a:pt x="190933" y="118822"/>
                  <a:pt x="189571" y="122971"/>
                  <a:pt x="189539" y="123097"/>
                </a:cubicBezTo>
                <a:lnTo>
                  <a:pt x="189128" y="124332"/>
                </a:lnTo>
                <a:lnTo>
                  <a:pt x="179722" y="128228"/>
                </a:lnTo>
                <a:cubicBezTo>
                  <a:pt x="178899" y="127183"/>
                  <a:pt x="177949" y="126233"/>
                  <a:pt x="176935" y="125409"/>
                </a:cubicBezTo>
                <a:lnTo>
                  <a:pt x="179944" y="122812"/>
                </a:lnTo>
                <a:cubicBezTo>
                  <a:pt x="180039" y="122781"/>
                  <a:pt x="180102" y="122717"/>
                  <a:pt x="180134" y="122622"/>
                </a:cubicBezTo>
                <a:lnTo>
                  <a:pt x="190204" y="113882"/>
                </a:lnTo>
                <a:lnTo>
                  <a:pt x="192833" y="112963"/>
                </a:lnTo>
                <a:close/>
                <a:moveTo>
                  <a:pt x="215096" y="120437"/>
                </a:moveTo>
                <a:cubicBezTo>
                  <a:pt x="215508" y="121672"/>
                  <a:pt x="215951" y="122939"/>
                  <a:pt x="216395" y="124206"/>
                </a:cubicBezTo>
                <a:lnTo>
                  <a:pt x="204456" y="129178"/>
                </a:lnTo>
                <a:lnTo>
                  <a:pt x="203157" y="125219"/>
                </a:lnTo>
                <a:lnTo>
                  <a:pt x="215096" y="120437"/>
                </a:lnTo>
                <a:close/>
                <a:moveTo>
                  <a:pt x="276281" y="114515"/>
                </a:moveTo>
                <a:lnTo>
                  <a:pt x="278878" y="118410"/>
                </a:lnTo>
                <a:lnTo>
                  <a:pt x="265007" y="129399"/>
                </a:lnTo>
                <a:lnTo>
                  <a:pt x="263423" y="125187"/>
                </a:lnTo>
                <a:lnTo>
                  <a:pt x="276281" y="114515"/>
                </a:lnTo>
                <a:close/>
                <a:moveTo>
                  <a:pt x="201510" y="121894"/>
                </a:moveTo>
                <a:lnTo>
                  <a:pt x="202524" y="124997"/>
                </a:lnTo>
                <a:lnTo>
                  <a:pt x="191123" y="129589"/>
                </a:lnTo>
                <a:lnTo>
                  <a:pt x="192421" y="125504"/>
                </a:lnTo>
                <a:lnTo>
                  <a:pt x="201510" y="121894"/>
                </a:lnTo>
                <a:close/>
                <a:moveTo>
                  <a:pt x="188969" y="124902"/>
                </a:moveTo>
                <a:lnTo>
                  <a:pt x="188368" y="126644"/>
                </a:lnTo>
                <a:lnTo>
                  <a:pt x="180799" y="129653"/>
                </a:lnTo>
                <a:cubicBezTo>
                  <a:pt x="180514" y="129304"/>
                  <a:pt x="180260" y="128956"/>
                  <a:pt x="179975" y="128639"/>
                </a:cubicBezTo>
                <a:lnTo>
                  <a:pt x="188969" y="124902"/>
                </a:lnTo>
                <a:close/>
                <a:moveTo>
                  <a:pt x="137760" y="117492"/>
                </a:moveTo>
                <a:cubicBezTo>
                  <a:pt x="139629" y="118252"/>
                  <a:pt x="141149" y="118790"/>
                  <a:pt x="141814" y="118854"/>
                </a:cubicBezTo>
                <a:cubicBezTo>
                  <a:pt x="142923" y="118949"/>
                  <a:pt x="152075" y="120849"/>
                  <a:pt x="160594" y="122654"/>
                </a:cubicBezTo>
                <a:lnTo>
                  <a:pt x="159675" y="129938"/>
                </a:lnTo>
                <a:cubicBezTo>
                  <a:pt x="155337" y="128608"/>
                  <a:pt x="151188" y="127689"/>
                  <a:pt x="147388" y="126834"/>
                </a:cubicBezTo>
                <a:cubicBezTo>
                  <a:pt x="143049" y="125884"/>
                  <a:pt x="139312" y="125061"/>
                  <a:pt x="136684" y="123826"/>
                </a:cubicBezTo>
                <a:cubicBezTo>
                  <a:pt x="136874" y="122622"/>
                  <a:pt x="137285" y="120374"/>
                  <a:pt x="137760" y="117492"/>
                </a:cubicBezTo>
                <a:close/>
                <a:moveTo>
                  <a:pt x="230773" y="118759"/>
                </a:moveTo>
                <a:lnTo>
                  <a:pt x="233654" y="127309"/>
                </a:lnTo>
                <a:lnTo>
                  <a:pt x="225896" y="130286"/>
                </a:lnTo>
                <a:lnTo>
                  <a:pt x="223077" y="121989"/>
                </a:lnTo>
                <a:lnTo>
                  <a:pt x="230773" y="118759"/>
                </a:lnTo>
                <a:close/>
                <a:moveTo>
                  <a:pt x="254334" y="120469"/>
                </a:moveTo>
                <a:lnTo>
                  <a:pt x="256773" y="127468"/>
                </a:lnTo>
                <a:lnTo>
                  <a:pt x="249077" y="130603"/>
                </a:lnTo>
                <a:lnTo>
                  <a:pt x="246607" y="123382"/>
                </a:lnTo>
                <a:lnTo>
                  <a:pt x="254334" y="120469"/>
                </a:lnTo>
                <a:close/>
                <a:moveTo>
                  <a:pt x="191313" y="125948"/>
                </a:moveTo>
                <a:lnTo>
                  <a:pt x="190014" y="130064"/>
                </a:lnTo>
                <a:lnTo>
                  <a:pt x="187418" y="131078"/>
                </a:lnTo>
                <a:lnTo>
                  <a:pt x="188748" y="126961"/>
                </a:lnTo>
                <a:lnTo>
                  <a:pt x="191313" y="125948"/>
                </a:lnTo>
                <a:close/>
                <a:moveTo>
                  <a:pt x="263043" y="125409"/>
                </a:moveTo>
                <a:lnTo>
                  <a:pt x="264627" y="129684"/>
                </a:lnTo>
                <a:lnTo>
                  <a:pt x="264500" y="129811"/>
                </a:lnTo>
                <a:lnTo>
                  <a:pt x="258863" y="132091"/>
                </a:lnTo>
                <a:lnTo>
                  <a:pt x="257375" y="127721"/>
                </a:lnTo>
                <a:lnTo>
                  <a:pt x="263043" y="125409"/>
                </a:lnTo>
                <a:close/>
                <a:moveTo>
                  <a:pt x="222697" y="122084"/>
                </a:moveTo>
                <a:lnTo>
                  <a:pt x="225515" y="130413"/>
                </a:lnTo>
                <a:lnTo>
                  <a:pt x="220195" y="132440"/>
                </a:lnTo>
                <a:cubicBezTo>
                  <a:pt x="219213" y="129748"/>
                  <a:pt x="218263" y="127024"/>
                  <a:pt x="217345" y="124332"/>
                </a:cubicBezTo>
                <a:lnTo>
                  <a:pt x="217377" y="124301"/>
                </a:lnTo>
                <a:lnTo>
                  <a:pt x="222697" y="122084"/>
                </a:lnTo>
                <a:close/>
                <a:moveTo>
                  <a:pt x="188241" y="127151"/>
                </a:moveTo>
                <a:lnTo>
                  <a:pt x="186943" y="131268"/>
                </a:lnTo>
                <a:lnTo>
                  <a:pt x="183269" y="132725"/>
                </a:lnTo>
                <a:cubicBezTo>
                  <a:pt x="182541" y="131743"/>
                  <a:pt x="181844" y="130825"/>
                  <a:pt x="181179" y="129969"/>
                </a:cubicBezTo>
                <a:lnTo>
                  <a:pt x="188241" y="127151"/>
                </a:lnTo>
                <a:close/>
                <a:moveTo>
                  <a:pt x="279100" y="118790"/>
                </a:moveTo>
                <a:lnTo>
                  <a:pt x="281918" y="123034"/>
                </a:lnTo>
                <a:lnTo>
                  <a:pt x="266242" y="132788"/>
                </a:lnTo>
                <a:lnTo>
                  <a:pt x="265165" y="129843"/>
                </a:lnTo>
                <a:lnTo>
                  <a:pt x="279100" y="118790"/>
                </a:lnTo>
                <a:close/>
                <a:moveTo>
                  <a:pt x="256931" y="127911"/>
                </a:moveTo>
                <a:lnTo>
                  <a:pt x="258451" y="132250"/>
                </a:lnTo>
                <a:lnTo>
                  <a:pt x="250724" y="135385"/>
                </a:lnTo>
                <a:lnTo>
                  <a:pt x="249236" y="131046"/>
                </a:lnTo>
                <a:lnTo>
                  <a:pt x="256931" y="127911"/>
                </a:lnTo>
                <a:close/>
                <a:moveTo>
                  <a:pt x="244454" y="124206"/>
                </a:moveTo>
                <a:lnTo>
                  <a:pt x="246955" y="131458"/>
                </a:lnTo>
                <a:lnTo>
                  <a:pt x="236885" y="135480"/>
                </a:lnTo>
                <a:lnTo>
                  <a:pt x="234383" y="128038"/>
                </a:lnTo>
                <a:lnTo>
                  <a:pt x="244454" y="124206"/>
                </a:lnTo>
                <a:close/>
                <a:moveTo>
                  <a:pt x="202682" y="125441"/>
                </a:moveTo>
                <a:lnTo>
                  <a:pt x="203981" y="129399"/>
                </a:lnTo>
                <a:lnTo>
                  <a:pt x="189223" y="135543"/>
                </a:lnTo>
                <a:lnTo>
                  <a:pt x="190996" y="130128"/>
                </a:lnTo>
                <a:lnTo>
                  <a:pt x="202682" y="125441"/>
                </a:lnTo>
                <a:close/>
                <a:moveTo>
                  <a:pt x="186753" y="131838"/>
                </a:moveTo>
                <a:lnTo>
                  <a:pt x="185486" y="135828"/>
                </a:lnTo>
                <a:cubicBezTo>
                  <a:pt x="184821" y="134878"/>
                  <a:pt x="184187" y="133960"/>
                  <a:pt x="183554" y="133105"/>
                </a:cubicBezTo>
                <a:lnTo>
                  <a:pt x="186753" y="131838"/>
                </a:lnTo>
                <a:close/>
                <a:moveTo>
                  <a:pt x="103970" y="106313"/>
                </a:moveTo>
                <a:cubicBezTo>
                  <a:pt x="106155" y="106946"/>
                  <a:pt x="108182" y="108466"/>
                  <a:pt x="110303" y="110081"/>
                </a:cubicBezTo>
                <a:cubicBezTo>
                  <a:pt x="112457" y="111697"/>
                  <a:pt x="114610" y="113343"/>
                  <a:pt x="117207" y="114293"/>
                </a:cubicBezTo>
                <a:cubicBezTo>
                  <a:pt x="118252" y="114705"/>
                  <a:pt x="119266" y="115022"/>
                  <a:pt x="120247" y="115338"/>
                </a:cubicBezTo>
                <a:cubicBezTo>
                  <a:pt x="124238" y="116605"/>
                  <a:pt x="127690" y="117714"/>
                  <a:pt x="131712" y="122939"/>
                </a:cubicBezTo>
                <a:cubicBezTo>
                  <a:pt x="132535" y="123984"/>
                  <a:pt x="133580" y="124807"/>
                  <a:pt x="134752" y="125409"/>
                </a:cubicBezTo>
                <a:lnTo>
                  <a:pt x="133739" y="130001"/>
                </a:lnTo>
                <a:lnTo>
                  <a:pt x="114959" y="127246"/>
                </a:lnTo>
                <a:cubicBezTo>
                  <a:pt x="114895" y="127246"/>
                  <a:pt x="114832" y="127246"/>
                  <a:pt x="114769" y="127278"/>
                </a:cubicBezTo>
                <a:cubicBezTo>
                  <a:pt x="114737" y="127341"/>
                  <a:pt x="114705" y="127373"/>
                  <a:pt x="114674" y="127436"/>
                </a:cubicBezTo>
                <a:lnTo>
                  <a:pt x="113502" y="136177"/>
                </a:lnTo>
                <a:lnTo>
                  <a:pt x="107485" y="135575"/>
                </a:lnTo>
                <a:lnTo>
                  <a:pt x="104286" y="124617"/>
                </a:lnTo>
                <a:cubicBezTo>
                  <a:pt x="104223" y="124427"/>
                  <a:pt x="104128" y="124269"/>
                  <a:pt x="103970" y="124111"/>
                </a:cubicBezTo>
                <a:lnTo>
                  <a:pt x="103653" y="123794"/>
                </a:lnTo>
                <a:lnTo>
                  <a:pt x="103970" y="106313"/>
                </a:lnTo>
                <a:close/>
                <a:moveTo>
                  <a:pt x="216521" y="124649"/>
                </a:moveTo>
                <a:cubicBezTo>
                  <a:pt x="217472" y="127341"/>
                  <a:pt x="218422" y="130064"/>
                  <a:pt x="219340" y="132756"/>
                </a:cubicBezTo>
                <a:cubicBezTo>
                  <a:pt x="215065" y="134403"/>
                  <a:pt x="210916" y="136018"/>
                  <a:pt x="207211" y="137475"/>
                </a:cubicBezTo>
                <a:lnTo>
                  <a:pt x="204614" y="129621"/>
                </a:lnTo>
                <a:lnTo>
                  <a:pt x="216521" y="124649"/>
                </a:lnTo>
                <a:close/>
                <a:moveTo>
                  <a:pt x="115085" y="127721"/>
                </a:moveTo>
                <a:lnTo>
                  <a:pt x="133644" y="130445"/>
                </a:lnTo>
                <a:lnTo>
                  <a:pt x="131997" y="138077"/>
                </a:lnTo>
                <a:lnTo>
                  <a:pt x="113945" y="136240"/>
                </a:lnTo>
                <a:lnTo>
                  <a:pt x="115085" y="127721"/>
                </a:lnTo>
                <a:close/>
                <a:moveTo>
                  <a:pt x="264785" y="130128"/>
                </a:moveTo>
                <a:lnTo>
                  <a:pt x="267002" y="136145"/>
                </a:lnTo>
                <a:cubicBezTo>
                  <a:pt x="267002" y="136145"/>
                  <a:pt x="267034" y="136177"/>
                  <a:pt x="267034" y="136177"/>
                </a:cubicBezTo>
                <a:lnTo>
                  <a:pt x="261112" y="138520"/>
                </a:lnTo>
                <a:lnTo>
                  <a:pt x="259021" y="132503"/>
                </a:lnTo>
                <a:lnTo>
                  <a:pt x="264690" y="130191"/>
                </a:lnTo>
                <a:lnTo>
                  <a:pt x="264753" y="130160"/>
                </a:lnTo>
                <a:lnTo>
                  <a:pt x="264785" y="130128"/>
                </a:lnTo>
                <a:close/>
                <a:moveTo>
                  <a:pt x="189856" y="130603"/>
                </a:moveTo>
                <a:lnTo>
                  <a:pt x="187291" y="138552"/>
                </a:lnTo>
                <a:cubicBezTo>
                  <a:pt x="186784" y="137792"/>
                  <a:pt x="186278" y="137032"/>
                  <a:pt x="185771" y="136303"/>
                </a:cubicBezTo>
                <a:lnTo>
                  <a:pt x="187323" y="131616"/>
                </a:lnTo>
                <a:lnTo>
                  <a:pt x="189856" y="130603"/>
                </a:lnTo>
                <a:close/>
                <a:moveTo>
                  <a:pt x="234003" y="128133"/>
                </a:moveTo>
                <a:lnTo>
                  <a:pt x="236505" y="135607"/>
                </a:lnTo>
                <a:lnTo>
                  <a:pt x="228777" y="138678"/>
                </a:lnTo>
                <a:lnTo>
                  <a:pt x="226212" y="131110"/>
                </a:lnTo>
                <a:cubicBezTo>
                  <a:pt x="228841" y="130096"/>
                  <a:pt x="231469" y="129114"/>
                  <a:pt x="234003" y="128133"/>
                </a:cubicBezTo>
                <a:close/>
                <a:moveTo>
                  <a:pt x="247082" y="131901"/>
                </a:moveTo>
                <a:lnTo>
                  <a:pt x="248602" y="136272"/>
                </a:lnTo>
                <a:lnTo>
                  <a:pt x="238531" y="140325"/>
                </a:lnTo>
                <a:lnTo>
                  <a:pt x="237043" y="135923"/>
                </a:lnTo>
                <a:lnTo>
                  <a:pt x="247082" y="131901"/>
                </a:lnTo>
                <a:close/>
                <a:moveTo>
                  <a:pt x="225801" y="131268"/>
                </a:moveTo>
                <a:lnTo>
                  <a:pt x="228302" y="138900"/>
                </a:lnTo>
                <a:lnTo>
                  <a:pt x="223109" y="140990"/>
                </a:lnTo>
                <a:cubicBezTo>
                  <a:pt x="222222" y="138457"/>
                  <a:pt x="221335" y="135923"/>
                  <a:pt x="220448" y="133326"/>
                </a:cubicBezTo>
                <a:lnTo>
                  <a:pt x="225801" y="131268"/>
                </a:lnTo>
                <a:close/>
                <a:moveTo>
                  <a:pt x="258578" y="132661"/>
                </a:moveTo>
                <a:lnTo>
                  <a:pt x="260668" y="138678"/>
                </a:lnTo>
                <a:lnTo>
                  <a:pt x="252878" y="141719"/>
                </a:lnTo>
                <a:lnTo>
                  <a:pt x="250851" y="135828"/>
                </a:lnTo>
                <a:lnTo>
                  <a:pt x="258578" y="132661"/>
                </a:lnTo>
                <a:close/>
                <a:moveTo>
                  <a:pt x="280715" y="131300"/>
                </a:moveTo>
                <a:lnTo>
                  <a:pt x="284230" y="140610"/>
                </a:lnTo>
                <a:lnTo>
                  <a:pt x="280493" y="141909"/>
                </a:lnTo>
                <a:lnTo>
                  <a:pt x="277389" y="132598"/>
                </a:lnTo>
                <a:lnTo>
                  <a:pt x="280715" y="131300"/>
                </a:lnTo>
                <a:close/>
                <a:moveTo>
                  <a:pt x="161069" y="122749"/>
                </a:moveTo>
                <a:cubicBezTo>
                  <a:pt x="168448" y="124301"/>
                  <a:pt x="175320" y="125789"/>
                  <a:pt x="175985" y="125916"/>
                </a:cubicBezTo>
                <a:cubicBezTo>
                  <a:pt x="177315" y="126549"/>
                  <a:pt x="181020" y="131110"/>
                  <a:pt x="185074" y="136968"/>
                </a:cubicBezTo>
                <a:lnTo>
                  <a:pt x="183016" y="143460"/>
                </a:lnTo>
                <a:cubicBezTo>
                  <a:pt x="181369" y="141845"/>
                  <a:pt x="179659" y="140357"/>
                  <a:pt x="177822" y="138995"/>
                </a:cubicBezTo>
                <a:cubicBezTo>
                  <a:pt x="172026" y="134656"/>
                  <a:pt x="165946" y="131965"/>
                  <a:pt x="160119" y="130096"/>
                </a:cubicBezTo>
                <a:lnTo>
                  <a:pt x="161069" y="122749"/>
                </a:lnTo>
                <a:close/>
                <a:moveTo>
                  <a:pt x="236663" y="136050"/>
                </a:moveTo>
                <a:lnTo>
                  <a:pt x="238088" y="140484"/>
                </a:lnTo>
                <a:lnTo>
                  <a:pt x="230393" y="143650"/>
                </a:lnTo>
                <a:lnTo>
                  <a:pt x="228872" y="139185"/>
                </a:lnTo>
                <a:lnTo>
                  <a:pt x="236663" y="136050"/>
                </a:lnTo>
                <a:close/>
                <a:moveTo>
                  <a:pt x="204107" y="129843"/>
                </a:moveTo>
                <a:lnTo>
                  <a:pt x="206736" y="137665"/>
                </a:lnTo>
                <a:cubicBezTo>
                  <a:pt x="203664" y="138868"/>
                  <a:pt x="200940" y="139977"/>
                  <a:pt x="198723" y="140832"/>
                </a:cubicBezTo>
                <a:lnTo>
                  <a:pt x="198628" y="140832"/>
                </a:lnTo>
                <a:cubicBezTo>
                  <a:pt x="198565" y="140864"/>
                  <a:pt x="198502" y="140895"/>
                  <a:pt x="198502" y="140959"/>
                </a:cubicBezTo>
                <a:cubicBezTo>
                  <a:pt x="195905" y="142004"/>
                  <a:pt x="194036" y="142795"/>
                  <a:pt x="193276" y="143175"/>
                </a:cubicBezTo>
                <a:cubicBezTo>
                  <a:pt x="192516" y="143555"/>
                  <a:pt x="191756" y="144030"/>
                  <a:pt x="191028" y="144474"/>
                </a:cubicBezTo>
                <a:cubicBezTo>
                  <a:pt x="190046" y="142795"/>
                  <a:pt x="189001" y="141149"/>
                  <a:pt x="187956" y="139565"/>
                </a:cubicBezTo>
                <a:lnTo>
                  <a:pt x="187924" y="139565"/>
                </a:lnTo>
                <a:lnTo>
                  <a:pt x="189033" y="136113"/>
                </a:lnTo>
                <a:lnTo>
                  <a:pt x="204107" y="129843"/>
                </a:lnTo>
                <a:close/>
                <a:moveTo>
                  <a:pt x="185391" y="137443"/>
                </a:moveTo>
                <a:cubicBezTo>
                  <a:pt x="185897" y="138172"/>
                  <a:pt x="186404" y="138932"/>
                  <a:pt x="186911" y="139724"/>
                </a:cubicBezTo>
                <a:lnTo>
                  <a:pt x="185042" y="145582"/>
                </a:lnTo>
                <a:cubicBezTo>
                  <a:pt x="184504" y="144981"/>
                  <a:pt x="183966" y="144379"/>
                  <a:pt x="183364" y="143809"/>
                </a:cubicBezTo>
                <a:lnTo>
                  <a:pt x="185391" y="137443"/>
                </a:lnTo>
                <a:close/>
                <a:moveTo>
                  <a:pt x="228461" y="139343"/>
                </a:moveTo>
                <a:lnTo>
                  <a:pt x="229949" y="143809"/>
                </a:lnTo>
                <a:lnTo>
                  <a:pt x="224755" y="145899"/>
                </a:lnTo>
                <a:lnTo>
                  <a:pt x="223235" y="141434"/>
                </a:lnTo>
                <a:lnTo>
                  <a:pt x="228461" y="139343"/>
                </a:lnTo>
                <a:close/>
                <a:moveTo>
                  <a:pt x="276946" y="132756"/>
                </a:moveTo>
                <a:lnTo>
                  <a:pt x="280050" y="142035"/>
                </a:lnTo>
                <a:lnTo>
                  <a:pt x="264215" y="147387"/>
                </a:lnTo>
                <a:lnTo>
                  <a:pt x="261238" y="138900"/>
                </a:lnTo>
                <a:lnTo>
                  <a:pt x="276946" y="132756"/>
                </a:lnTo>
                <a:close/>
                <a:moveTo>
                  <a:pt x="187576" y="140705"/>
                </a:moveTo>
                <a:cubicBezTo>
                  <a:pt x="188494" y="142099"/>
                  <a:pt x="189381" y="143524"/>
                  <a:pt x="190268" y="144949"/>
                </a:cubicBezTo>
                <a:cubicBezTo>
                  <a:pt x="189064" y="145741"/>
                  <a:pt x="187924" y="146627"/>
                  <a:pt x="186848" y="147577"/>
                </a:cubicBezTo>
                <a:cubicBezTo>
                  <a:pt x="186499" y="147197"/>
                  <a:pt x="186119" y="146754"/>
                  <a:pt x="185771" y="146374"/>
                </a:cubicBezTo>
                <a:lnTo>
                  <a:pt x="187576" y="140705"/>
                </a:lnTo>
                <a:close/>
                <a:moveTo>
                  <a:pt x="238278" y="140895"/>
                </a:moveTo>
                <a:lnTo>
                  <a:pt x="239672" y="145012"/>
                </a:lnTo>
                <a:lnTo>
                  <a:pt x="231913" y="147926"/>
                </a:lnTo>
                <a:lnTo>
                  <a:pt x="230583" y="144030"/>
                </a:lnTo>
                <a:lnTo>
                  <a:pt x="238278" y="140895"/>
                </a:lnTo>
                <a:close/>
                <a:moveTo>
                  <a:pt x="260827" y="139090"/>
                </a:moveTo>
                <a:lnTo>
                  <a:pt x="263772" y="147577"/>
                </a:lnTo>
                <a:lnTo>
                  <a:pt x="260700" y="148622"/>
                </a:lnTo>
                <a:lnTo>
                  <a:pt x="257881" y="140262"/>
                </a:lnTo>
                <a:lnTo>
                  <a:pt x="260827" y="139090"/>
                </a:lnTo>
                <a:close/>
                <a:moveTo>
                  <a:pt x="248792" y="136652"/>
                </a:moveTo>
                <a:lnTo>
                  <a:pt x="251547" y="144696"/>
                </a:lnTo>
                <a:lnTo>
                  <a:pt x="241413" y="148717"/>
                </a:lnTo>
                <a:lnTo>
                  <a:pt x="238721" y="140737"/>
                </a:lnTo>
                <a:lnTo>
                  <a:pt x="248792" y="136652"/>
                </a:lnTo>
                <a:close/>
                <a:moveTo>
                  <a:pt x="136874" y="126391"/>
                </a:moveTo>
                <a:cubicBezTo>
                  <a:pt x="139597" y="127468"/>
                  <a:pt x="143018" y="128228"/>
                  <a:pt x="146913" y="129083"/>
                </a:cubicBezTo>
                <a:cubicBezTo>
                  <a:pt x="150681" y="129906"/>
                  <a:pt x="154830" y="130825"/>
                  <a:pt x="159137" y="132186"/>
                </a:cubicBezTo>
                <a:lnTo>
                  <a:pt x="155622" y="149129"/>
                </a:lnTo>
                <a:lnTo>
                  <a:pt x="132725" y="145519"/>
                </a:lnTo>
                <a:lnTo>
                  <a:pt x="133929" y="140009"/>
                </a:lnTo>
                <a:lnTo>
                  <a:pt x="141434" y="141275"/>
                </a:lnTo>
                <a:lnTo>
                  <a:pt x="141497" y="141275"/>
                </a:lnTo>
                <a:cubicBezTo>
                  <a:pt x="141507" y="141276"/>
                  <a:pt x="141516" y="141277"/>
                  <a:pt x="141524" y="141277"/>
                </a:cubicBezTo>
                <a:cubicBezTo>
                  <a:pt x="141784" y="141277"/>
                  <a:pt x="141805" y="140831"/>
                  <a:pt x="141529" y="140800"/>
                </a:cubicBezTo>
                <a:lnTo>
                  <a:pt x="134024" y="139565"/>
                </a:lnTo>
                <a:lnTo>
                  <a:pt x="136874" y="126391"/>
                </a:lnTo>
                <a:close/>
                <a:moveTo>
                  <a:pt x="207021" y="138520"/>
                </a:moveTo>
                <a:lnTo>
                  <a:pt x="209554" y="146057"/>
                </a:lnTo>
                <a:lnTo>
                  <a:pt x="201384" y="149319"/>
                </a:lnTo>
                <a:lnTo>
                  <a:pt x="199103" y="141687"/>
                </a:lnTo>
                <a:cubicBezTo>
                  <a:pt x="201320" y="140769"/>
                  <a:pt x="204012" y="139692"/>
                  <a:pt x="207021" y="138520"/>
                </a:cubicBezTo>
                <a:close/>
                <a:moveTo>
                  <a:pt x="184947" y="148939"/>
                </a:moveTo>
                <a:lnTo>
                  <a:pt x="185201" y="149224"/>
                </a:lnTo>
                <a:cubicBezTo>
                  <a:pt x="185016" y="149440"/>
                  <a:pt x="184861" y="149626"/>
                  <a:pt x="184677" y="149840"/>
                </a:cubicBezTo>
                <a:lnTo>
                  <a:pt x="184677" y="149840"/>
                </a:lnTo>
                <a:lnTo>
                  <a:pt x="184947" y="148939"/>
                </a:lnTo>
                <a:close/>
                <a:moveTo>
                  <a:pt x="257501" y="140389"/>
                </a:moveTo>
                <a:lnTo>
                  <a:pt x="260320" y="148717"/>
                </a:lnTo>
                <a:lnTo>
                  <a:pt x="255886" y="150238"/>
                </a:lnTo>
                <a:lnTo>
                  <a:pt x="253099" y="142130"/>
                </a:lnTo>
                <a:lnTo>
                  <a:pt x="257501" y="140389"/>
                </a:lnTo>
                <a:close/>
                <a:moveTo>
                  <a:pt x="219593" y="133675"/>
                </a:moveTo>
                <a:cubicBezTo>
                  <a:pt x="221050" y="137950"/>
                  <a:pt x="222507" y="142194"/>
                  <a:pt x="223932" y="146247"/>
                </a:cubicBezTo>
                <a:lnTo>
                  <a:pt x="211708" y="151219"/>
                </a:lnTo>
                <a:lnTo>
                  <a:pt x="207464" y="138393"/>
                </a:lnTo>
                <a:cubicBezTo>
                  <a:pt x="211138" y="136937"/>
                  <a:pt x="215286" y="135322"/>
                  <a:pt x="219593" y="133675"/>
                </a:cubicBezTo>
                <a:close/>
                <a:moveTo>
                  <a:pt x="198660" y="141877"/>
                </a:moveTo>
                <a:lnTo>
                  <a:pt x="200940" y="149446"/>
                </a:lnTo>
                <a:cubicBezTo>
                  <a:pt x="200940" y="149478"/>
                  <a:pt x="200972" y="149478"/>
                  <a:pt x="200972" y="149478"/>
                </a:cubicBezTo>
                <a:lnTo>
                  <a:pt x="195145" y="151789"/>
                </a:lnTo>
                <a:cubicBezTo>
                  <a:pt x="194068" y="149699"/>
                  <a:pt x="192833" y="147482"/>
                  <a:pt x="191503" y="145266"/>
                </a:cubicBezTo>
                <a:cubicBezTo>
                  <a:pt x="192200" y="144822"/>
                  <a:pt x="192928" y="144411"/>
                  <a:pt x="193688" y="143999"/>
                </a:cubicBezTo>
                <a:cubicBezTo>
                  <a:pt x="194448" y="143619"/>
                  <a:pt x="196190" y="142890"/>
                  <a:pt x="198660" y="141877"/>
                </a:cubicBezTo>
                <a:close/>
                <a:moveTo>
                  <a:pt x="239830" y="145424"/>
                </a:moveTo>
                <a:lnTo>
                  <a:pt x="240970" y="148876"/>
                </a:lnTo>
                <a:lnTo>
                  <a:pt x="233274" y="151948"/>
                </a:lnTo>
                <a:lnTo>
                  <a:pt x="232008" y="148401"/>
                </a:lnTo>
                <a:lnTo>
                  <a:pt x="239830" y="145424"/>
                </a:lnTo>
                <a:close/>
                <a:moveTo>
                  <a:pt x="269219" y="146659"/>
                </a:moveTo>
                <a:lnTo>
                  <a:pt x="270454" y="150491"/>
                </a:lnTo>
                <a:lnTo>
                  <a:pt x="265767" y="152169"/>
                </a:lnTo>
                <a:lnTo>
                  <a:pt x="264563" y="148242"/>
                </a:lnTo>
                <a:lnTo>
                  <a:pt x="269219" y="146659"/>
                </a:lnTo>
                <a:close/>
                <a:moveTo>
                  <a:pt x="107612" y="136050"/>
                </a:moveTo>
                <a:lnTo>
                  <a:pt x="131902" y="138520"/>
                </a:lnTo>
                <a:lnTo>
                  <a:pt x="128766" y="152929"/>
                </a:lnTo>
                <a:lnTo>
                  <a:pt x="111507" y="149509"/>
                </a:lnTo>
                <a:lnTo>
                  <a:pt x="107612" y="136050"/>
                </a:lnTo>
                <a:close/>
                <a:moveTo>
                  <a:pt x="251706" y="145107"/>
                </a:moveTo>
                <a:lnTo>
                  <a:pt x="253796" y="151251"/>
                </a:lnTo>
                <a:lnTo>
                  <a:pt x="248824" y="153214"/>
                </a:lnTo>
                <a:cubicBezTo>
                  <a:pt x="248824" y="153183"/>
                  <a:pt x="248824" y="153183"/>
                  <a:pt x="248824" y="153183"/>
                </a:cubicBezTo>
                <a:lnTo>
                  <a:pt x="246639" y="147134"/>
                </a:lnTo>
                <a:lnTo>
                  <a:pt x="251706" y="145107"/>
                </a:lnTo>
                <a:close/>
                <a:moveTo>
                  <a:pt x="230107" y="144252"/>
                </a:moveTo>
                <a:lnTo>
                  <a:pt x="232768" y="152169"/>
                </a:lnTo>
                <a:lnTo>
                  <a:pt x="227637" y="154196"/>
                </a:lnTo>
                <a:lnTo>
                  <a:pt x="224914" y="146342"/>
                </a:lnTo>
                <a:lnTo>
                  <a:pt x="230107" y="144252"/>
                </a:lnTo>
                <a:close/>
                <a:moveTo>
                  <a:pt x="246132" y="147356"/>
                </a:moveTo>
                <a:lnTo>
                  <a:pt x="248317" y="153373"/>
                </a:lnTo>
                <a:lnTo>
                  <a:pt x="248349" y="153404"/>
                </a:lnTo>
                <a:lnTo>
                  <a:pt x="243535" y="155305"/>
                </a:lnTo>
                <a:lnTo>
                  <a:pt x="241508" y="149193"/>
                </a:lnTo>
                <a:lnTo>
                  <a:pt x="246132" y="147356"/>
                </a:lnTo>
                <a:close/>
                <a:moveTo>
                  <a:pt x="273177" y="145361"/>
                </a:moveTo>
                <a:lnTo>
                  <a:pt x="276281" y="154260"/>
                </a:lnTo>
                <a:lnTo>
                  <a:pt x="272576" y="155653"/>
                </a:lnTo>
                <a:lnTo>
                  <a:pt x="269599" y="146564"/>
                </a:lnTo>
                <a:lnTo>
                  <a:pt x="273177" y="145361"/>
                </a:lnTo>
                <a:close/>
                <a:moveTo>
                  <a:pt x="260541" y="149636"/>
                </a:moveTo>
                <a:lnTo>
                  <a:pt x="262315" y="154830"/>
                </a:lnTo>
                <a:lnTo>
                  <a:pt x="256456" y="156825"/>
                </a:lnTo>
                <a:lnTo>
                  <a:pt x="256044" y="151188"/>
                </a:lnTo>
                <a:lnTo>
                  <a:pt x="260541" y="149636"/>
                </a:lnTo>
                <a:close/>
                <a:moveTo>
                  <a:pt x="276408" y="154671"/>
                </a:moveTo>
                <a:lnTo>
                  <a:pt x="276819" y="155780"/>
                </a:lnTo>
                <a:lnTo>
                  <a:pt x="273082" y="157205"/>
                </a:lnTo>
                <a:lnTo>
                  <a:pt x="272702" y="156096"/>
                </a:lnTo>
                <a:lnTo>
                  <a:pt x="276408" y="154671"/>
                </a:lnTo>
                <a:close/>
                <a:moveTo>
                  <a:pt x="270549" y="150966"/>
                </a:moveTo>
                <a:lnTo>
                  <a:pt x="272132" y="155811"/>
                </a:lnTo>
                <a:lnTo>
                  <a:pt x="267445" y="157616"/>
                </a:lnTo>
                <a:lnTo>
                  <a:pt x="265862" y="152644"/>
                </a:lnTo>
                <a:lnTo>
                  <a:pt x="270549" y="150966"/>
                </a:lnTo>
                <a:close/>
                <a:moveTo>
                  <a:pt x="132630" y="145962"/>
                </a:moveTo>
                <a:lnTo>
                  <a:pt x="155527" y="149573"/>
                </a:lnTo>
                <a:lnTo>
                  <a:pt x="153975" y="157046"/>
                </a:lnTo>
                <a:lnTo>
                  <a:pt x="153785" y="157870"/>
                </a:lnTo>
                <a:lnTo>
                  <a:pt x="131047" y="153373"/>
                </a:lnTo>
                <a:lnTo>
                  <a:pt x="132630" y="145962"/>
                </a:lnTo>
                <a:close/>
                <a:moveTo>
                  <a:pt x="241065" y="149351"/>
                </a:moveTo>
                <a:lnTo>
                  <a:pt x="243123" y="155463"/>
                </a:lnTo>
                <a:lnTo>
                  <a:pt x="235396" y="158503"/>
                </a:lnTo>
                <a:lnTo>
                  <a:pt x="233338" y="152423"/>
                </a:lnTo>
                <a:lnTo>
                  <a:pt x="241065" y="149351"/>
                </a:lnTo>
                <a:close/>
                <a:moveTo>
                  <a:pt x="264120" y="148401"/>
                </a:moveTo>
                <a:lnTo>
                  <a:pt x="267065" y="157743"/>
                </a:lnTo>
                <a:lnTo>
                  <a:pt x="264215" y="158852"/>
                </a:lnTo>
                <a:lnTo>
                  <a:pt x="261048" y="149446"/>
                </a:lnTo>
                <a:lnTo>
                  <a:pt x="264120" y="148401"/>
                </a:lnTo>
                <a:close/>
                <a:moveTo>
                  <a:pt x="272291" y="156255"/>
                </a:moveTo>
                <a:lnTo>
                  <a:pt x="272639" y="157363"/>
                </a:lnTo>
                <a:lnTo>
                  <a:pt x="267920" y="159168"/>
                </a:lnTo>
                <a:lnTo>
                  <a:pt x="267572" y="158060"/>
                </a:lnTo>
                <a:lnTo>
                  <a:pt x="272291" y="156255"/>
                </a:lnTo>
                <a:close/>
                <a:moveTo>
                  <a:pt x="232926" y="152613"/>
                </a:moveTo>
                <a:lnTo>
                  <a:pt x="234985" y="158662"/>
                </a:lnTo>
                <a:lnTo>
                  <a:pt x="229854" y="160688"/>
                </a:lnTo>
                <a:cubicBezTo>
                  <a:pt x="229189" y="158788"/>
                  <a:pt x="228524" y="156761"/>
                  <a:pt x="227796" y="154640"/>
                </a:cubicBezTo>
                <a:lnTo>
                  <a:pt x="232926" y="152613"/>
                </a:lnTo>
                <a:close/>
                <a:moveTo>
                  <a:pt x="63180" y="0"/>
                </a:moveTo>
                <a:lnTo>
                  <a:pt x="64542" y="2724"/>
                </a:lnTo>
                <a:lnTo>
                  <a:pt x="60108" y="4909"/>
                </a:lnTo>
                <a:lnTo>
                  <a:pt x="57954" y="32"/>
                </a:lnTo>
                <a:lnTo>
                  <a:pt x="56941" y="32"/>
                </a:lnTo>
                <a:lnTo>
                  <a:pt x="57131" y="444"/>
                </a:lnTo>
                <a:lnTo>
                  <a:pt x="49847" y="3009"/>
                </a:lnTo>
                <a:lnTo>
                  <a:pt x="48675" y="32"/>
                </a:lnTo>
                <a:lnTo>
                  <a:pt x="48200" y="32"/>
                </a:lnTo>
                <a:lnTo>
                  <a:pt x="43007" y="1805"/>
                </a:lnTo>
                <a:lnTo>
                  <a:pt x="42215" y="32"/>
                </a:lnTo>
                <a:lnTo>
                  <a:pt x="41740" y="32"/>
                </a:lnTo>
                <a:lnTo>
                  <a:pt x="43988" y="5067"/>
                </a:lnTo>
                <a:lnTo>
                  <a:pt x="39428" y="6651"/>
                </a:lnTo>
                <a:lnTo>
                  <a:pt x="36356" y="32"/>
                </a:lnTo>
                <a:lnTo>
                  <a:pt x="35849" y="32"/>
                </a:lnTo>
                <a:lnTo>
                  <a:pt x="37180" y="2851"/>
                </a:lnTo>
                <a:lnTo>
                  <a:pt x="32619" y="4814"/>
                </a:lnTo>
                <a:lnTo>
                  <a:pt x="30656" y="32"/>
                </a:lnTo>
                <a:lnTo>
                  <a:pt x="29674" y="32"/>
                </a:lnTo>
                <a:lnTo>
                  <a:pt x="33253" y="8804"/>
                </a:lnTo>
                <a:lnTo>
                  <a:pt x="21503" y="12921"/>
                </a:lnTo>
                <a:lnTo>
                  <a:pt x="26792" y="32"/>
                </a:lnTo>
                <a:lnTo>
                  <a:pt x="26285" y="32"/>
                </a:lnTo>
                <a:lnTo>
                  <a:pt x="22327" y="9691"/>
                </a:lnTo>
                <a:lnTo>
                  <a:pt x="17576" y="32"/>
                </a:lnTo>
                <a:lnTo>
                  <a:pt x="17070" y="32"/>
                </a:lnTo>
                <a:lnTo>
                  <a:pt x="22073" y="10261"/>
                </a:lnTo>
                <a:lnTo>
                  <a:pt x="21060" y="12763"/>
                </a:lnTo>
                <a:lnTo>
                  <a:pt x="14631" y="32"/>
                </a:lnTo>
                <a:lnTo>
                  <a:pt x="12066" y="32"/>
                </a:lnTo>
                <a:lnTo>
                  <a:pt x="15011" y="5891"/>
                </a:lnTo>
                <a:lnTo>
                  <a:pt x="5922" y="8583"/>
                </a:lnTo>
                <a:lnTo>
                  <a:pt x="2280" y="412"/>
                </a:lnTo>
                <a:lnTo>
                  <a:pt x="2122" y="32"/>
                </a:lnTo>
                <a:lnTo>
                  <a:pt x="1615" y="32"/>
                </a:lnTo>
                <a:lnTo>
                  <a:pt x="1774" y="380"/>
                </a:lnTo>
                <a:lnTo>
                  <a:pt x="32" y="1235"/>
                </a:lnTo>
                <a:lnTo>
                  <a:pt x="32" y="1742"/>
                </a:lnTo>
                <a:lnTo>
                  <a:pt x="1964" y="824"/>
                </a:lnTo>
                <a:lnTo>
                  <a:pt x="3642" y="4592"/>
                </a:lnTo>
                <a:lnTo>
                  <a:pt x="95" y="6936"/>
                </a:lnTo>
                <a:lnTo>
                  <a:pt x="32" y="6809"/>
                </a:lnTo>
                <a:lnTo>
                  <a:pt x="32" y="7664"/>
                </a:lnTo>
                <a:lnTo>
                  <a:pt x="2059" y="10894"/>
                </a:lnTo>
                <a:lnTo>
                  <a:pt x="32" y="12130"/>
                </a:lnTo>
                <a:lnTo>
                  <a:pt x="32" y="12668"/>
                </a:lnTo>
                <a:lnTo>
                  <a:pt x="2312" y="11274"/>
                </a:lnTo>
                <a:lnTo>
                  <a:pt x="4244" y="14346"/>
                </a:lnTo>
                <a:lnTo>
                  <a:pt x="697" y="16215"/>
                </a:lnTo>
                <a:lnTo>
                  <a:pt x="63" y="15075"/>
                </a:lnTo>
                <a:lnTo>
                  <a:pt x="63" y="15993"/>
                </a:lnTo>
                <a:lnTo>
                  <a:pt x="253" y="16437"/>
                </a:lnTo>
                <a:lnTo>
                  <a:pt x="32" y="16532"/>
                </a:lnTo>
                <a:lnTo>
                  <a:pt x="32" y="17070"/>
                </a:lnTo>
                <a:lnTo>
                  <a:pt x="475" y="16817"/>
                </a:lnTo>
                <a:lnTo>
                  <a:pt x="2059" y="19698"/>
                </a:lnTo>
                <a:lnTo>
                  <a:pt x="1552" y="19888"/>
                </a:lnTo>
                <a:lnTo>
                  <a:pt x="792" y="19793"/>
                </a:lnTo>
                <a:lnTo>
                  <a:pt x="0" y="18812"/>
                </a:lnTo>
                <a:lnTo>
                  <a:pt x="0" y="22517"/>
                </a:lnTo>
                <a:lnTo>
                  <a:pt x="32" y="22549"/>
                </a:lnTo>
                <a:lnTo>
                  <a:pt x="0" y="22580"/>
                </a:lnTo>
                <a:lnTo>
                  <a:pt x="0" y="23182"/>
                </a:lnTo>
                <a:lnTo>
                  <a:pt x="317" y="22929"/>
                </a:lnTo>
                <a:cubicBezTo>
                  <a:pt x="1583" y="24512"/>
                  <a:pt x="2692" y="26222"/>
                  <a:pt x="3674" y="27996"/>
                </a:cubicBezTo>
                <a:cubicBezTo>
                  <a:pt x="4307" y="29326"/>
                  <a:pt x="4845" y="30656"/>
                  <a:pt x="5320" y="32049"/>
                </a:cubicBezTo>
                <a:lnTo>
                  <a:pt x="3864" y="32049"/>
                </a:lnTo>
                <a:lnTo>
                  <a:pt x="2312" y="27457"/>
                </a:lnTo>
                <a:cubicBezTo>
                  <a:pt x="2280" y="27426"/>
                  <a:pt x="2280" y="27394"/>
                  <a:pt x="2280" y="27362"/>
                </a:cubicBezTo>
                <a:lnTo>
                  <a:pt x="32" y="24449"/>
                </a:lnTo>
                <a:lnTo>
                  <a:pt x="32" y="25209"/>
                </a:lnTo>
                <a:lnTo>
                  <a:pt x="1869" y="27616"/>
                </a:lnTo>
                <a:lnTo>
                  <a:pt x="3452" y="32334"/>
                </a:lnTo>
                <a:cubicBezTo>
                  <a:pt x="3484" y="32429"/>
                  <a:pt x="3579" y="32493"/>
                  <a:pt x="3674" y="32493"/>
                </a:cubicBezTo>
                <a:lnTo>
                  <a:pt x="5479" y="32493"/>
                </a:lnTo>
                <a:cubicBezTo>
                  <a:pt x="5669" y="33031"/>
                  <a:pt x="5859" y="33601"/>
                  <a:pt x="6049" y="34171"/>
                </a:cubicBezTo>
                <a:lnTo>
                  <a:pt x="32" y="34836"/>
                </a:lnTo>
                <a:lnTo>
                  <a:pt x="32" y="35280"/>
                </a:lnTo>
                <a:lnTo>
                  <a:pt x="6207" y="34614"/>
                </a:lnTo>
                <a:cubicBezTo>
                  <a:pt x="6587" y="35755"/>
                  <a:pt x="6967" y="36990"/>
                  <a:pt x="7347" y="38256"/>
                </a:cubicBezTo>
                <a:lnTo>
                  <a:pt x="32" y="39333"/>
                </a:lnTo>
                <a:lnTo>
                  <a:pt x="32" y="39808"/>
                </a:lnTo>
                <a:lnTo>
                  <a:pt x="7474" y="38700"/>
                </a:lnTo>
                <a:cubicBezTo>
                  <a:pt x="8677" y="42722"/>
                  <a:pt x="9912" y="47219"/>
                  <a:pt x="11021" y="51272"/>
                </a:cubicBezTo>
                <a:cubicBezTo>
                  <a:pt x="7189" y="52064"/>
                  <a:pt x="3389" y="52887"/>
                  <a:pt x="32" y="53647"/>
                </a:cubicBezTo>
                <a:lnTo>
                  <a:pt x="32" y="55991"/>
                </a:lnTo>
                <a:cubicBezTo>
                  <a:pt x="3547" y="55231"/>
                  <a:pt x="7569" y="54376"/>
                  <a:pt x="11623" y="53521"/>
                </a:cubicBezTo>
                <a:cubicBezTo>
                  <a:pt x="13333" y="59823"/>
                  <a:pt x="14378" y="63465"/>
                  <a:pt x="15011" y="64605"/>
                </a:cubicBezTo>
                <a:cubicBezTo>
                  <a:pt x="16626" y="67328"/>
                  <a:pt x="42278" y="80914"/>
                  <a:pt x="50702" y="85316"/>
                </a:cubicBezTo>
                <a:lnTo>
                  <a:pt x="61406" y="107865"/>
                </a:lnTo>
                <a:lnTo>
                  <a:pt x="60171" y="107801"/>
                </a:lnTo>
                <a:cubicBezTo>
                  <a:pt x="60138" y="107796"/>
                  <a:pt x="60104" y="107793"/>
                  <a:pt x="60070" y="107793"/>
                </a:cubicBezTo>
                <a:cubicBezTo>
                  <a:pt x="59914" y="107793"/>
                  <a:pt x="59758" y="107850"/>
                  <a:pt x="59601" y="107928"/>
                </a:cubicBezTo>
                <a:cubicBezTo>
                  <a:pt x="47757" y="114230"/>
                  <a:pt x="29611" y="123762"/>
                  <a:pt x="28217" y="124237"/>
                </a:cubicBezTo>
                <a:cubicBezTo>
                  <a:pt x="28164" y="124251"/>
                  <a:pt x="28099" y="124257"/>
                  <a:pt x="28023" y="124257"/>
                </a:cubicBezTo>
                <a:cubicBezTo>
                  <a:pt x="26825" y="124257"/>
                  <a:pt x="22853" y="122650"/>
                  <a:pt x="19160" y="120595"/>
                </a:cubicBezTo>
                <a:cubicBezTo>
                  <a:pt x="18981" y="120496"/>
                  <a:pt x="18793" y="120450"/>
                  <a:pt x="18610" y="120450"/>
                </a:cubicBezTo>
                <a:cubicBezTo>
                  <a:pt x="17979" y="120450"/>
                  <a:pt x="17401" y="120985"/>
                  <a:pt x="17450" y="121672"/>
                </a:cubicBezTo>
                <a:lnTo>
                  <a:pt x="32" y="130825"/>
                </a:lnTo>
                <a:lnTo>
                  <a:pt x="32" y="131870"/>
                </a:lnTo>
                <a:lnTo>
                  <a:pt x="17893" y="122496"/>
                </a:lnTo>
                <a:cubicBezTo>
                  <a:pt x="17956" y="122527"/>
                  <a:pt x="18020" y="122559"/>
                  <a:pt x="18051" y="122591"/>
                </a:cubicBezTo>
                <a:cubicBezTo>
                  <a:pt x="20320" y="123838"/>
                  <a:pt x="25456" y="126507"/>
                  <a:pt x="28120" y="126507"/>
                </a:cubicBezTo>
                <a:cubicBezTo>
                  <a:pt x="28432" y="126507"/>
                  <a:pt x="28710" y="126471"/>
                  <a:pt x="28946" y="126391"/>
                </a:cubicBezTo>
                <a:cubicBezTo>
                  <a:pt x="30941" y="125726"/>
                  <a:pt x="56339" y="112267"/>
                  <a:pt x="60425" y="110081"/>
                </a:cubicBezTo>
                <a:cubicBezTo>
                  <a:pt x="76513" y="110778"/>
                  <a:pt x="91334" y="116130"/>
                  <a:pt x="93265" y="116827"/>
                </a:cubicBezTo>
                <a:lnTo>
                  <a:pt x="102164" y="125568"/>
                </a:lnTo>
                <a:lnTo>
                  <a:pt x="109258" y="149984"/>
                </a:lnTo>
                <a:lnTo>
                  <a:pt x="107485" y="158471"/>
                </a:lnTo>
                <a:lnTo>
                  <a:pt x="109828" y="158471"/>
                </a:lnTo>
                <a:lnTo>
                  <a:pt x="110145" y="156888"/>
                </a:lnTo>
                <a:lnTo>
                  <a:pt x="116099" y="158408"/>
                </a:lnTo>
                <a:lnTo>
                  <a:pt x="117872" y="158408"/>
                </a:lnTo>
                <a:lnTo>
                  <a:pt x="110240" y="156445"/>
                </a:lnTo>
                <a:lnTo>
                  <a:pt x="111507" y="150459"/>
                </a:lnTo>
                <a:lnTo>
                  <a:pt x="128576" y="153848"/>
                </a:lnTo>
                <a:lnTo>
                  <a:pt x="127563" y="158503"/>
                </a:lnTo>
                <a:cubicBezTo>
                  <a:pt x="128355" y="158535"/>
                  <a:pt x="129115" y="158566"/>
                  <a:pt x="129907" y="158598"/>
                </a:cubicBezTo>
                <a:lnTo>
                  <a:pt x="130857" y="154260"/>
                </a:lnTo>
                <a:lnTo>
                  <a:pt x="153563" y="158757"/>
                </a:lnTo>
                <a:lnTo>
                  <a:pt x="153215" y="160245"/>
                </a:lnTo>
                <a:lnTo>
                  <a:pt x="154133" y="160277"/>
                </a:lnTo>
                <a:lnTo>
                  <a:pt x="154482" y="158915"/>
                </a:lnTo>
                <a:lnTo>
                  <a:pt x="158440" y="159517"/>
                </a:lnTo>
                <a:lnTo>
                  <a:pt x="158345" y="160530"/>
                </a:lnTo>
                <a:lnTo>
                  <a:pt x="158820" y="160530"/>
                </a:lnTo>
                <a:lnTo>
                  <a:pt x="158884" y="159580"/>
                </a:lnTo>
                <a:lnTo>
                  <a:pt x="167244" y="160878"/>
                </a:lnTo>
                <a:cubicBezTo>
                  <a:pt x="169430" y="160973"/>
                  <a:pt x="171615" y="161037"/>
                  <a:pt x="173832" y="161100"/>
                </a:cubicBezTo>
                <a:lnTo>
                  <a:pt x="174655" y="161100"/>
                </a:lnTo>
                <a:lnTo>
                  <a:pt x="154703" y="158028"/>
                </a:lnTo>
                <a:lnTo>
                  <a:pt x="154893" y="157236"/>
                </a:lnTo>
                <a:lnTo>
                  <a:pt x="160024" y="132440"/>
                </a:lnTo>
                <a:cubicBezTo>
                  <a:pt x="165471" y="134245"/>
                  <a:pt x="171108" y="136810"/>
                  <a:pt x="176460" y="140800"/>
                </a:cubicBezTo>
                <a:cubicBezTo>
                  <a:pt x="178519" y="142352"/>
                  <a:pt x="180450" y="144062"/>
                  <a:pt x="182224" y="145899"/>
                </a:cubicBezTo>
                <a:lnTo>
                  <a:pt x="177379" y="161163"/>
                </a:lnTo>
                <a:lnTo>
                  <a:pt x="177854" y="161163"/>
                </a:lnTo>
                <a:lnTo>
                  <a:pt x="182604" y="146247"/>
                </a:lnTo>
                <a:cubicBezTo>
                  <a:pt x="183174" y="146849"/>
                  <a:pt x="183744" y="147451"/>
                  <a:pt x="184282" y="148084"/>
                </a:cubicBezTo>
                <a:lnTo>
                  <a:pt x="182541" y="153594"/>
                </a:lnTo>
                <a:lnTo>
                  <a:pt x="180102" y="161195"/>
                </a:lnTo>
                <a:lnTo>
                  <a:pt x="181052" y="161195"/>
                </a:lnTo>
                <a:lnTo>
                  <a:pt x="183396" y="153848"/>
                </a:lnTo>
                <a:cubicBezTo>
                  <a:pt x="183934" y="152359"/>
                  <a:pt x="184757" y="151029"/>
                  <a:pt x="185834" y="149889"/>
                </a:cubicBezTo>
                <a:cubicBezTo>
                  <a:pt x="188558" y="153309"/>
                  <a:pt x="190996" y="156951"/>
                  <a:pt x="193055" y="160815"/>
                </a:cubicBezTo>
                <a:cubicBezTo>
                  <a:pt x="193878" y="160720"/>
                  <a:pt x="194701" y="160657"/>
                  <a:pt x="195525" y="160593"/>
                </a:cubicBezTo>
                <a:cubicBezTo>
                  <a:pt x="193245" y="156223"/>
                  <a:pt x="190553" y="152074"/>
                  <a:pt x="187449" y="148242"/>
                </a:cubicBezTo>
                <a:cubicBezTo>
                  <a:pt x="188494" y="147324"/>
                  <a:pt x="189603" y="146469"/>
                  <a:pt x="190775" y="145709"/>
                </a:cubicBezTo>
                <a:cubicBezTo>
                  <a:pt x="193276" y="149921"/>
                  <a:pt x="195557" y="154165"/>
                  <a:pt x="196982" y="157806"/>
                </a:cubicBezTo>
                <a:cubicBezTo>
                  <a:pt x="197330" y="158693"/>
                  <a:pt x="197678" y="159580"/>
                  <a:pt x="197995" y="160435"/>
                </a:cubicBezTo>
                <a:lnTo>
                  <a:pt x="198977" y="160403"/>
                </a:lnTo>
                <a:cubicBezTo>
                  <a:pt x="198597" y="159453"/>
                  <a:pt x="198217" y="158471"/>
                  <a:pt x="197805" y="157458"/>
                </a:cubicBezTo>
                <a:cubicBezTo>
                  <a:pt x="197172" y="155811"/>
                  <a:pt x="196348" y="154038"/>
                  <a:pt x="195398" y="152169"/>
                </a:cubicBezTo>
                <a:lnTo>
                  <a:pt x="209713" y="146469"/>
                </a:lnTo>
                <a:lnTo>
                  <a:pt x="211359" y="151568"/>
                </a:lnTo>
                <a:lnTo>
                  <a:pt x="214431" y="160752"/>
                </a:lnTo>
                <a:lnTo>
                  <a:pt x="214906" y="160752"/>
                </a:lnTo>
                <a:lnTo>
                  <a:pt x="211866" y="151631"/>
                </a:lnTo>
                <a:lnTo>
                  <a:pt x="224090" y="146659"/>
                </a:lnTo>
                <a:cubicBezTo>
                  <a:pt x="225864" y="151821"/>
                  <a:pt x="227511" y="156666"/>
                  <a:pt x="228936" y="160847"/>
                </a:cubicBezTo>
                <a:lnTo>
                  <a:pt x="230583" y="160847"/>
                </a:lnTo>
                <a:lnTo>
                  <a:pt x="235111" y="159105"/>
                </a:lnTo>
                <a:lnTo>
                  <a:pt x="235713" y="160815"/>
                </a:lnTo>
                <a:lnTo>
                  <a:pt x="236188" y="160815"/>
                </a:lnTo>
                <a:lnTo>
                  <a:pt x="235555" y="158947"/>
                </a:lnTo>
                <a:lnTo>
                  <a:pt x="237518" y="158155"/>
                </a:lnTo>
                <a:lnTo>
                  <a:pt x="238436" y="160752"/>
                </a:lnTo>
                <a:lnTo>
                  <a:pt x="238911" y="160720"/>
                </a:lnTo>
                <a:lnTo>
                  <a:pt x="237961" y="157965"/>
                </a:lnTo>
                <a:lnTo>
                  <a:pt x="241287" y="156666"/>
                </a:lnTo>
                <a:lnTo>
                  <a:pt x="242395" y="160435"/>
                </a:lnTo>
                <a:lnTo>
                  <a:pt x="242870" y="160372"/>
                </a:lnTo>
                <a:lnTo>
                  <a:pt x="241698" y="156508"/>
                </a:lnTo>
                <a:lnTo>
                  <a:pt x="243282" y="155906"/>
                </a:lnTo>
                <a:lnTo>
                  <a:pt x="244644" y="160213"/>
                </a:lnTo>
                <a:lnTo>
                  <a:pt x="245119" y="160150"/>
                </a:lnTo>
                <a:lnTo>
                  <a:pt x="243694" y="155716"/>
                </a:lnTo>
                <a:lnTo>
                  <a:pt x="253764" y="151758"/>
                </a:lnTo>
                <a:lnTo>
                  <a:pt x="254176" y="157648"/>
                </a:lnTo>
                <a:lnTo>
                  <a:pt x="247335" y="160023"/>
                </a:lnTo>
                <a:cubicBezTo>
                  <a:pt x="247874" y="159992"/>
                  <a:pt x="248444" y="159960"/>
                  <a:pt x="248982" y="159928"/>
                </a:cubicBezTo>
                <a:lnTo>
                  <a:pt x="254208" y="158123"/>
                </a:lnTo>
                <a:lnTo>
                  <a:pt x="254303" y="159770"/>
                </a:lnTo>
                <a:lnTo>
                  <a:pt x="256615" y="159738"/>
                </a:lnTo>
                <a:lnTo>
                  <a:pt x="256456" y="157331"/>
                </a:lnTo>
                <a:lnTo>
                  <a:pt x="262442" y="155241"/>
                </a:lnTo>
                <a:lnTo>
                  <a:pt x="263740" y="159042"/>
                </a:lnTo>
                <a:lnTo>
                  <a:pt x="262062" y="159675"/>
                </a:lnTo>
                <a:lnTo>
                  <a:pt x="263423" y="159675"/>
                </a:lnTo>
                <a:lnTo>
                  <a:pt x="263867" y="159485"/>
                </a:lnTo>
                <a:lnTo>
                  <a:pt x="263930" y="159643"/>
                </a:lnTo>
                <a:lnTo>
                  <a:pt x="264405" y="159643"/>
                </a:lnTo>
                <a:lnTo>
                  <a:pt x="264310" y="159327"/>
                </a:lnTo>
                <a:lnTo>
                  <a:pt x="267129" y="158250"/>
                </a:lnTo>
                <a:lnTo>
                  <a:pt x="267477" y="159358"/>
                </a:lnTo>
                <a:lnTo>
                  <a:pt x="266875" y="159580"/>
                </a:lnTo>
                <a:lnTo>
                  <a:pt x="266875" y="159580"/>
                </a:lnTo>
                <a:lnTo>
                  <a:pt x="268300" y="159517"/>
                </a:lnTo>
                <a:lnTo>
                  <a:pt x="272766" y="157838"/>
                </a:lnTo>
                <a:lnTo>
                  <a:pt x="273272" y="159295"/>
                </a:lnTo>
                <a:lnTo>
                  <a:pt x="273747" y="159295"/>
                </a:lnTo>
                <a:lnTo>
                  <a:pt x="273209" y="157648"/>
                </a:lnTo>
                <a:lnTo>
                  <a:pt x="276946" y="156223"/>
                </a:lnTo>
                <a:lnTo>
                  <a:pt x="277928" y="159168"/>
                </a:lnTo>
                <a:lnTo>
                  <a:pt x="278403" y="159168"/>
                </a:lnTo>
                <a:lnTo>
                  <a:pt x="277326" y="155843"/>
                </a:lnTo>
                <a:lnTo>
                  <a:pt x="273589" y="145202"/>
                </a:lnTo>
                <a:lnTo>
                  <a:pt x="280335" y="142922"/>
                </a:lnTo>
                <a:lnTo>
                  <a:pt x="285180" y="157521"/>
                </a:lnTo>
                <a:lnTo>
                  <a:pt x="285180" y="156065"/>
                </a:lnTo>
                <a:lnTo>
                  <a:pt x="284800" y="154830"/>
                </a:lnTo>
                <a:lnTo>
                  <a:pt x="284832" y="154830"/>
                </a:lnTo>
                <a:lnTo>
                  <a:pt x="285180" y="154671"/>
                </a:lnTo>
                <a:lnTo>
                  <a:pt x="285180" y="154196"/>
                </a:lnTo>
                <a:lnTo>
                  <a:pt x="284673" y="154418"/>
                </a:lnTo>
                <a:lnTo>
                  <a:pt x="283565" y="151093"/>
                </a:lnTo>
                <a:lnTo>
                  <a:pt x="285212" y="150111"/>
                </a:lnTo>
                <a:lnTo>
                  <a:pt x="285212" y="149573"/>
                </a:lnTo>
                <a:lnTo>
                  <a:pt x="283407" y="150649"/>
                </a:lnTo>
                <a:lnTo>
                  <a:pt x="280778" y="142764"/>
                </a:lnTo>
                <a:lnTo>
                  <a:pt x="284578" y="141497"/>
                </a:lnTo>
                <a:lnTo>
                  <a:pt x="285212" y="143175"/>
                </a:lnTo>
                <a:lnTo>
                  <a:pt x="285212" y="141877"/>
                </a:lnTo>
                <a:lnTo>
                  <a:pt x="284990" y="141339"/>
                </a:lnTo>
                <a:lnTo>
                  <a:pt x="285212" y="141275"/>
                </a:lnTo>
                <a:lnTo>
                  <a:pt x="285212" y="140294"/>
                </a:lnTo>
                <a:lnTo>
                  <a:pt x="284673" y="140484"/>
                </a:lnTo>
                <a:lnTo>
                  <a:pt x="281158" y="131141"/>
                </a:lnTo>
                <a:lnTo>
                  <a:pt x="285212" y="129558"/>
                </a:lnTo>
                <a:lnTo>
                  <a:pt x="285212" y="129051"/>
                </a:lnTo>
                <a:lnTo>
                  <a:pt x="267445" y="136018"/>
                </a:lnTo>
                <a:cubicBezTo>
                  <a:pt x="267445" y="135987"/>
                  <a:pt x="267445" y="135987"/>
                  <a:pt x="267445" y="135955"/>
                </a:cubicBezTo>
                <a:lnTo>
                  <a:pt x="266400" y="133200"/>
                </a:lnTo>
                <a:lnTo>
                  <a:pt x="282171" y="123414"/>
                </a:lnTo>
                <a:lnTo>
                  <a:pt x="285180" y="127943"/>
                </a:lnTo>
                <a:lnTo>
                  <a:pt x="285180" y="125758"/>
                </a:lnTo>
                <a:lnTo>
                  <a:pt x="284958" y="125948"/>
                </a:lnTo>
                <a:lnTo>
                  <a:pt x="282900" y="122844"/>
                </a:lnTo>
                <a:lnTo>
                  <a:pt x="285180" y="120849"/>
                </a:lnTo>
                <a:lnTo>
                  <a:pt x="285180" y="120247"/>
                </a:lnTo>
                <a:lnTo>
                  <a:pt x="282646" y="122464"/>
                </a:lnTo>
                <a:lnTo>
                  <a:pt x="279828" y="118189"/>
                </a:lnTo>
                <a:lnTo>
                  <a:pt x="283977" y="114768"/>
                </a:lnTo>
                <a:lnTo>
                  <a:pt x="285180" y="116510"/>
                </a:lnTo>
                <a:lnTo>
                  <a:pt x="285180" y="115718"/>
                </a:lnTo>
                <a:lnTo>
                  <a:pt x="284325" y="114483"/>
                </a:lnTo>
                <a:lnTo>
                  <a:pt x="285180" y="113755"/>
                </a:lnTo>
                <a:lnTo>
                  <a:pt x="285180" y="113185"/>
                </a:lnTo>
                <a:lnTo>
                  <a:pt x="284072" y="114072"/>
                </a:lnTo>
                <a:lnTo>
                  <a:pt x="281411" y="110240"/>
                </a:lnTo>
                <a:lnTo>
                  <a:pt x="285180" y="107136"/>
                </a:lnTo>
                <a:lnTo>
                  <a:pt x="285180" y="106535"/>
                </a:lnTo>
                <a:lnTo>
                  <a:pt x="281126" y="109891"/>
                </a:lnTo>
                <a:lnTo>
                  <a:pt x="277928" y="105236"/>
                </a:lnTo>
                <a:cubicBezTo>
                  <a:pt x="279733" y="103906"/>
                  <a:pt x="281475" y="102608"/>
                  <a:pt x="283122" y="101404"/>
                </a:cubicBezTo>
                <a:lnTo>
                  <a:pt x="285180" y="104254"/>
                </a:lnTo>
                <a:lnTo>
                  <a:pt x="285180" y="103463"/>
                </a:lnTo>
                <a:lnTo>
                  <a:pt x="283470" y="101119"/>
                </a:lnTo>
                <a:cubicBezTo>
                  <a:pt x="284072" y="100676"/>
                  <a:pt x="284642" y="100264"/>
                  <a:pt x="285180" y="99852"/>
                </a:cubicBezTo>
                <a:lnTo>
                  <a:pt x="285180" y="98681"/>
                </a:lnTo>
                <a:cubicBezTo>
                  <a:pt x="284483" y="99251"/>
                  <a:pt x="283723" y="99789"/>
                  <a:pt x="282963" y="100391"/>
                </a:cubicBezTo>
                <a:lnTo>
                  <a:pt x="280145" y="96495"/>
                </a:lnTo>
                <a:lnTo>
                  <a:pt x="285180" y="92949"/>
                </a:lnTo>
                <a:lnTo>
                  <a:pt x="285180" y="92379"/>
                </a:lnTo>
                <a:lnTo>
                  <a:pt x="279891" y="96147"/>
                </a:lnTo>
                <a:lnTo>
                  <a:pt x="277611" y="92980"/>
                </a:lnTo>
                <a:lnTo>
                  <a:pt x="277643" y="92980"/>
                </a:lnTo>
                <a:lnTo>
                  <a:pt x="285180" y="87502"/>
                </a:lnTo>
                <a:lnTo>
                  <a:pt x="285180" y="86931"/>
                </a:lnTo>
                <a:lnTo>
                  <a:pt x="277389" y="92600"/>
                </a:lnTo>
                <a:lnTo>
                  <a:pt x="277326" y="92600"/>
                </a:lnTo>
                <a:lnTo>
                  <a:pt x="273652" y="87470"/>
                </a:lnTo>
                <a:lnTo>
                  <a:pt x="282932" y="79204"/>
                </a:lnTo>
                <a:cubicBezTo>
                  <a:pt x="283660" y="80123"/>
                  <a:pt x="284420" y="81073"/>
                  <a:pt x="285180" y="82023"/>
                </a:cubicBezTo>
                <a:lnTo>
                  <a:pt x="285180" y="81294"/>
                </a:lnTo>
                <a:cubicBezTo>
                  <a:pt x="284515" y="80471"/>
                  <a:pt x="283882" y="79679"/>
                  <a:pt x="283280" y="78888"/>
                </a:cubicBezTo>
                <a:lnTo>
                  <a:pt x="285180" y="77177"/>
                </a:lnTo>
                <a:lnTo>
                  <a:pt x="285180" y="76576"/>
                </a:lnTo>
                <a:lnTo>
                  <a:pt x="282995" y="78508"/>
                </a:lnTo>
                <a:cubicBezTo>
                  <a:pt x="282425" y="77779"/>
                  <a:pt x="281886" y="77082"/>
                  <a:pt x="281348" y="76386"/>
                </a:cubicBezTo>
                <a:cubicBezTo>
                  <a:pt x="280493" y="75246"/>
                  <a:pt x="279670" y="74201"/>
                  <a:pt x="279005" y="73251"/>
                </a:cubicBezTo>
                <a:lnTo>
                  <a:pt x="281981" y="70685"/>
                </a:lnTo>
                <a:lnTo>
                  <a:pt x="285180" y="74676"/>
                </a:lnTo>
                <a:lnTo>
                  <a:pt x="285180" y="73947"/>
                </a:lnTo>
                <a:lnTo>
                  <a:pt x="282330" y="70400"/>
                </a:lnTo>
                <a:lnTo>
                  <a:pt x="285180" y="67898"/>
                </a:lnTo>
                <a:lnTo>
                  <a:pt x="285180" y="66663"/>
                </a:lnTo>
                <a:lnTo>
                  <a:pt x="284325" y="67423"/>
                </a:lnTo>
                <a:cubicBezTo>
                  <a:pt x="283375" y="64447"/>
                  <a:pt x="281380" y="58144"/>
                  <a:pt x="280525" y="55358"/>
                </a:cubicBezTo>
                <a:lnTo>
                  <a:pt x="283407" y="54376"/>
                </a:lnTo>
                <a:lnTo>
                  <a:pt x="285180" y="54598"/>
                </a:lnTo>
                <a:lnTo>
                  <a:pt x="285180" y="52286"/>
                </a:lnTo>
                <a:lnTo>
                  <a:pt x="283407" y="52064"/>
                </a:lnTo>
                <a:lnTo>
                  <a:pt x="283343" y="52064"/>
                </a:lnTo>
                <a:lnTo>
                  <a:pt x="273336" y="51621"/>
                </a:lnTo>
                <a:lnTo>
                  <a:pt x="271562" y="45762"/>
                </a:lnTo>
                <a:lnTo>
                  <a:pt x="285180" y="47250"/>
                </a:lnTo>
                <a:lnTo>
                  <a:pt x="285180" y="46775"/>
                </a:lnTo>
                <a:lnTo>
                  <a:pt x="271404" y="45255"/>
                </a:lnTo>
                <a:lnTo>
                  <a:pt x="270137" y="41138"/>
                </a:lnTo>
                <a:lnTo>
                  <a:pt x="285180" y="41803"/>
                </a:lnTo>
                <a:lnTo>
                  <a:pt x="285180" y="41328"/>
                </a:lnTo>
                <a:lnTo>
                  <a:pt x="252244" y="39840"/>
                </a:lnTo>
                <a:lnTo>
                  <a:pt x="244390" y="39840"/>
                </a:lnTo>
                <a:cubicBezTo>
                  <a:pt x="244707" y="36673"/>
                  <a:pt x="244992" y="33918"/>
                  <a:pt x="245214" y="31638"/>
                </a:cubicBezTo>
                <a:lnTo>
                  <a:pt x="268680" y="32018"/>
                </a:lnTo>
                <a:lnTo>
                  <a:pt x="276946" y="32524"/>
                </a:lnTo>
                <a:lnTo>
                  <a:pt x="285148" y="33063"/>
                </a:lnTo>
                <a:lnTo>
                  <a:pt x="285148" y="32588"/>
                </a:lnTo>
                <a:lnTo>
                  <a:pt x="277168" y="32081"/>
                </a:lnTo>
                <a:lnTo>
                  <a:pt x="277263" y="28724"/>
                </a:lnTo>
                <a:lnTo>
                  <a:pt x="285148" y="28629"/>
                </a:lnTo>
                <a:lnTo>
                  <a:pt x="285148" y="28186"/>
                </a:lnTo>
                <a:lnTo>
                  <a:pt x="277326" y="28249"/>
                </a:lnTo>
                <a:lnTo>
                  <a:pt x="277453" y="24037"/>
                </a:lnTo>
                <a:lnTo>
                  <a:pt x="285212" y="24829"/>
                </a:lnTo>
                <a:lnTo>
                  <a:pt x="285212" y="24385"/>
                </a:lnTo>
                <a:lnTo>
                  <a:pt x="283977" y="24259"/>
                </a:lnTo>
                <a:lnTo>
                  <a:pt x="283977" y="15106"/>
                </a:lnTo>
                <a:lnTo>
                  <a:pt x="285212" y="15201"/>
                </a:lnTo>
                <a:lnTo>
                  <a:pt x="285212" y="14726"/>
                </a:lnTo>
                <a:lnTo>
                  <a:pt x="268237" y="13460"/>
                </a:lnTo>
                <a:lnTo>
                  <a:pt x="268807" y="5099"/>
                </a:lnTo>
                <a:lnTo>
                  <a:pt x="268807" y="32"/>
                </a:lnTo>
                <a:lnTo>
                  <a:pt x="268332" y="32"/>
                </a:lnTo>
                <a:lnTo>
                  <a:pt x="268332" y="4814"/>
                </a:lnTo>
                <a:lnTo>
                  <a:pt x="260415" y="4022"/>
                </a:lnTo>
                <a:lnTo>
                  <a:pt x="260541" y="32"/>
                </a:lnTo>
                <a:lnTo>
                  <a:pt x="260098" y="32"/>
                </a:lnTo>
                <a:lnTo>
                  <a:pt x="259971" y="3991"/>
                </a:lnTo>
                <a:lnTo>
                  <a:pt x="255158" y="3484"/>
                </a:lnTo>
                <a:lnTo>
                  <a:pt x="255221" y="32"/>
                </a:lnTo>
                <a:lnTo>
                  <a:pt x="254746" y="32"/>
                </a:lnTo>
                <a:lnTo>
                  <a:pt x="254714" y="3421"/>
                </a:lnTo>
                <a:lnTo>
                  <a:pt x="246132" y="2566"/>
                </a:lnTo>
                <a:lnTo>
                  <a:pt x="246132" y="32"/>
                </a:lnTo>
                <a:lnTo>
                  <a:pt x="243820" y="32"/>
                </a:lnTo>
                <a:lnTo>
                  <a:pt x="243820" y="2312"/>
                </a:lnTo>
                <a:lnTo>
                  <a:pt x="233401" y="1267"/>
                </a:lnTo>
                <a:lnTo>
                  <a:pt x="233591" y="32"/>
                </a:lnTo>
                <a:lnTo>
                  <a:pt x="233148" y="32"/>
                </a:lnTo>
                <a:lnTo>
                  <a:pt x="232926" y="1457"/>
                </a:lnTo>
                <a:lnTo>
                  <a:pt x="232419" y="4846"/>
                </a:lnTo>
                <a:lnTo>
                  <a:pt x="225072" y="4339"/>
                </a:lnTo>
                <a:lnTo>
                  <a:pt x="225705" y="32"/>
                </a:lnTo>
                <a:lnTo>
                  <a:pt x="224787" y="32"/>
                </a:lnTo>
                <a:lnTo>
                  <a:pt x="224154" y="4307"/>
                </a:lnTo>
                <a:cubicBezTo>
                  <a:pt x="216585" y="3801"/>
                  <a:pt x="209143" y="3294"/>
                  <a:pt x="205976" y="3136"/>
                </a:cubicBezTo>
                <a:cubicBezTo>
                  <a:pt x="205627" y="3104"/>
                  <a:pt x="205216" y="3072"/>
                  <a:pt x="204804" y="3041"/>
                </a:cubicBezTo>
                <a:lnTo>
                  <a:pt x="205089" y="32"/>
                </a:lnTo>
                <a:lnTo>
                  <a:pt x="204139" y="32"/>
                </a:lnTo>
                <a:lnTo>
                  <a:pt x="203886" y="2946"/>
                </a:lnTo>
                <a:cubicBezTo>
                  <a:pt x="199674" y="2439"/>
                  <a:pt x="192611" y="1235"/>
                  <a:pt x="185961" y="32"/>
                </a:cubicBezTo>
                <a:lnTo>
                  <a:pt x="180925" y="32"/>
                </a:lnTo>
                <a:cubicBezTo>
                  <a:pt x="183174" y="444"/>
                  <a:pt x="185581" y="887"/>
                  <a:pt x="188019" y="1330"/>
                </a:cubicBezTo>
                <a:lnTo>
                  <a:pt x="187608" y="5637"/>
                </a:lnTo>
                <a:lnTo>
                  <a:pt x="175447" y="4751"/>
                </a:lnTo>
                <a:lnTo>
                  <a:pt x="176840" y="32"/>
                </a:lnTo>
                <a:lnTo>
                  <a:pt x="176333" y="32"/>
                </a:lnTo>
                <a:lnTo>
                  <a:pt x="175003" y="4592"/>
                </a:lnTo>
                <a:lnTo>
                  <a:pt x="167941" y="32"/>
                </a:lnTo>
                <a:lnTo>
                  <a:pt x="167086" y="32"/>
                </a:lnTo>
                <a:lnTo>
                  <a:pt x="174877" y="5036"/>
                </a:lnTo>
                <a:lnTo>
                  <a:pt x="173673" y="9184"/>
                </a:lnTo>
                <a:lnTo>
                  <a:pt x="162779" y="2756"/>
                </a:lnTo>
                <a:lnTo>
                  <a:pt x="162716" y="2724"/>
                </a:lnTo>
                <a:lnTo>
                  <a:pt x="156477" y="32"/>
                </a:lnTo>
                <a:lnTo>
                  <a:pt x="154165" y="32"/>
                </a:lnTo>
                <a:lnTo>
                  <a:pt x="162336" y="3579"/>
                </a:lnTo>
                <a:lnTo>
                  <a:pt x="181179" y="14695"/>
                </a:lnTo>
                <a:lnTo>
                  <a:pt x="177822" y="20300"/>
                </a:lnTo>
                <a:lnTo>
                  <a:pt x="150143" y="7664"/>
                </a:lnTo>
                <a:lnTo>
                  <a:pt x="148781" y="32"/>
                </a:lnTo>
                <a:lnTo>
                  <a:pt x="147831" y="32"/>
                </a:lnTo>
                <a:lnTo>
                  <a:pt x="149130" y="7284"/>
                </a:lnTo>
                <a:lnTo>
                  <a:pt x="127690" y="64"/>
                </a:lnTo>
                <a:lnTo>
                  <a:pt x="127690" y="32"/>
                </a:lnTo>
                <a:lnTo>
                  <a:pt x="126170" y="32"/>
                </a:lnTo>
                <a:lnTo>
                  <a:pt x="126613" y="159"/>
                </a:lnTo>
                <a:cubicBezTo>
                  <a:pt x="125220" y="3231"/>
                  <a:pt x="123098" y="7918"/>
                  <a:pt x="120881" y="12858"/>
                </a:cubicBezTo>
                <a:cubicBezTo>
                  <a:pt x="109417" y="7981"/>
                  <a:pt x="95166" y="1869"/>
                  <a:pt x="94437" y="1552"/>
                </a:cubicBezTo>
                <a:cubicBezTo>
                  <a:pt x="93772" y="1140"/>
                  <a:pt x="93202" y="634"/>
                  <a:pt x="92695" y="32"/>
                </a:cubicBezTo>
                <a:lnTo>
                  <a:pt x="92062" y="32"/>
                </a:lnTo>
                <a:cubicBezTo>
                  <a:pt x="92854" y="887"/>
                  <a:pt x="93709" y="1742"/>
                  <a:pt x="94247" y="1964"/>
                </a:cubicBezTo>
                <a:cubicBezTo>
                  <a:pt x="94659" y="2154"/>
                  <a:pt x="99473" y="4212"/>
                  <a:pt x="105648" y="6873"/>
                </a:cubicBezTo>
                <a:cubicBezTo>
                  <a:pt x="105268" y="7728"/>
                  <a:pt x="103780" y="10863"/>
                  <a:pt x="103495" y="11369"/>
                </a:cubicBezTo>
                <a:cubicBezTo>
                  <a:pt x="103241" y="11750"/>
                  <a:pt x="103273" y="13238"/>
                  <a:pt x="103400" y="16215"/>
                </a:cubicBezTo>
                <a:cubicBezTo>
                  <a:pt x="103431" y="17070"/>
                  <a:pt x="103495" y="17798"/>
                  <a:pt x="103463" y="18020"/>
                </a:cubicBezTo>
                <a:cubicBezTo>
                  <a:pt x="103431" y="18242"/>
                  <a:pt x="103241" y="19667"/>
                  <a:pt x="102988" y="21535"/>
                </a:cubicBezTo>
                <a:lnTo>
                  <a:pt x="96559" y="21852"/>
                </a:lnTo>
                <a:lnTo>
                  <a:pt x="95102" y="15296"/>
                </a:lnTo>
                <a:cubicBezTo>
                  <a:pt x="95071" y="15233"/>
                  <a:pt x="95039" y="15201"/>
                  <a:pt x="95039" y="15170"/>
                </a:cubicBezTo>
                <a:lnTo>
                  <a:pt x="79806" y="32"/>
                </a:lnTo>
                <a:lnTo>
                  <a:pt x="79141" y="32"/>
                </a:lnTo>
                <a:lnTo>
                  <a:pt x="83448" y="4276"/>
                </a:lnTo>
                <a:lnTo>
                  <a:pt x="77241" y="9184"/>
                </a:lnTo>
                <a:lnTo>
                  <a:pt x="76639" y="8234"/>
                </a:lnTo>
                <a:lnTo>
                  <a:pt x="70084" y="32"/>
                </a:lnTo>
                <a:lnTo>
                  <a:pt x="69514" y="32"/>
                </a:lnTo>
                <a:lnTo>
                  <a:pt x="71445" y="2439"/>
                </a:lnTo>
                <a:lnTo>
                  <a:pt x="67075" y="6778"/>
                </a:lnTo>
                <a:lnTo>
                  <a:pt x="65048" y="2724"/>
                </a:lnTo>
                <a:lnTo>
                  <a:pt x="63687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25098"/>
                </a:srgbClr>
              </a:gs>
            </a:gsLst>
            <a:lin ang="18900044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5"/>
          <p:cNvSpPr txBox="1"/>
          <p:nvPr>
            <p:ph idx="1" type="subTitle"/>
          </p:nvPr>
        </p:nvSpPr>
        <p:spPr>
          <a:xfrm>
            <a:off x="3292250" y="1618233"/>
            <a:ext cx="3754800" cy="7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None/>
              <a:defRPr sz="13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None/>
              <a:defRPr sz="13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None/>
              <a:defRPr sz="13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None/>
              <a:defRPr sz="13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None/>
              <a:defRPr sz="13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None/>
              <a:defRPr sz="13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None/>
              <a:defRPr sz="13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None/>
              <a:defRPr sz="13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5" name="Google Shape;25;p5"/>
          <p:cNvSpPr txBox="1"/>
          <p:nvPr>
            <p:ph idx="2" type="subTitle"/>
          </p:nvPr>
        </p:nvSpPr>
        <p:spPr>
          <a:xfrm>
            <a:off x="3292250" y="3175288"/>
            <a:ext cx="3754800" cy="70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None/>
              <a:defRPr sz="13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None/>
              <a:defRPr sz="13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None/>
              <a:defRPr sz="13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None/>
              <a:defRPr sz="13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None/>
              <a:defRPr sz="13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None/>
              <a:defRPr sz="13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None/>
              <a:defRPr sz="13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None/>
              <a:defRPr sz="13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type="ctrTitle"/>
          </p:nvPr>
        </p:nvSpPr>
        <p:spPr>
          <a:xfrm>
            <a:off x="3292250" y="1264112"/>
            <a:ext cx="3754800" cy="354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7" name="Google Shape;27;p5"/>
          <p:cNvSpPr txBox="1"/>
          <p:nvPr>
            <p:ph idx="3" type="ctrTitle"/>
          </p:nvPr>
        </p:nvSpPr>
        <p:spPr>
          <a:xfrm>
            <a:off x="3292250" y="2821292"/>
            <a:ext cx="3754800" cy="354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8" name="Google Shape;28;p5"/>
          <p:cNvSpPr txBox="1"/>
          <p:nvPr>
            <p:ph idx="4" type="ctrTitle"/>
          </p:nvPr>
        </p:nvSpPr>
        <p:spPr>
          <a:xfrm>
            <a:off x="5045070" y="390425"/>
            <a:ext cx="3481200" cy="4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lt1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ctrTitle"/>
          </p:nvPr>
        </p:nvSpPr>
        <p:spPr>
          <a:xfrm>
            <a:off x="5045070" y="390425"/>
            <a:ext cx="3481200" cy="4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1" name="Google Shape;31;p6"/>
          <p:cNvSpPr/>
          <p:nvPr/>
        </p:nvSpPr>
        <p:spPr>
          <a:xfrm flipH="1" rot="10800000">
            <a:off x="-33100" y="-30962"/>
            <a:ext cx="9210209" cy="5205422"/>
          </a:xfrm>
          <a:custGeom>
            <a:rect b="b" l="l" r="r" t="t"/>
            <a:pathLst>
              <a:path extrusionOk="0" h="161196" w="285212">
                <a:moveTo>
                  <a:pt x="48327" y="475"/>
                </a:moveTo>
                <a:lnTo>
                  <a:pt x="49372" y="3167"/>
                </a:lnTo>
                <a:lnTo>
                  <a:pt x="44400" y="4909"/>
                </a:lnTo>
                <a:lnTo>
                  <a:pt x="43197" y="2249"/>
                </a:lnTo>
                <a:lnTo>
                  <a:pt x="48327" y="475"/>
                </a:lnTo>
                <a:close/>
                <a:moveTo>
                  <a:pt x="233338" y="1742"/>
                </a:moveTo>
                <a:lnTo>
                  <a:pt x="243820" y="2787"/>
                </a:lnTo>
                <a:lnTo>
                  <a:pt x="243820" y="5669"/>
                </a:lnTo>
                <a:lnTo>
                  <a:pt x="232863" y="4909"/>
                </a:lnTo>
                <a:lnTo>
                  <a:pt x="233338" y="1742"/>
                </a:lnTo>
                <a:close/>
                <a:moveTo>
                  <a:pt x="188463" y="1425"/>
                </a:moveTo>
                <a:cubicBezTo>
                  <a:pt x="191440" y="1932"/>
                  <a:pt x="194385" y="2471"/>
                  <a:pt x="197108" y="2882"/>
                </a:cubicBezTo>
                <a:lnTo>
                  <a:pt x="196823" y="6397"/>
                </a:lnTo>
                <a:lnTo>
                  <a:pt x="188051" y="5701"/>
                </a:lnTo>
                <a:lnTo>
                  <a:pt x="188463" y="1425"/>
                </a:lnTo>
                <a:close/>
                <a:moveTo>
                  <a:pt x="204709" y="3927"/>
                </a:moveTo>
                <a:cubicBezTo>
                  <a:pt x="205152" y="3959"/>
                  <a:pt x="205564" y="3991"/>
                  <a:pt x="205912" y="3991"/>
                </a:cubicBezTo>
                <a:lnTo>
                  <a:pt x="208541" y="4149"/>
                </a:lnTo>
                <a:lnTo>
                  <a:pt x="208351" y="7284"/>
                </a:lnTo>
                <a:lnTo>
                  <a:pt x="204392" y="7094"/>
                </a:lnTo>
                <a:lnTo>
                  <a:pt x="204709" y="3927"/>
                </a:lnTo>
                <a:close/>
                <a:moveTo>
                  <a:pt x="37370" y="3294"/>
                </a:moveTo>
                <a:lnTo>
                  <a:pt x="38985" y="6809"/>
                </a:lnTo>
                <a:lnTo>
                  <a:pt x="34139" y="8488"/>
                </a:lnTo>
                <a:lnTo>
                  <a:pt x="32778" y="5226"/>
                </a:lnTo>
                <a:lnTo>
                  <a:pt x="37370" y="3294"/>
                </a:lnTo>
                <a:close/>
                <a:moveTo>
                  <a:pt x="64763" y="3136"/>
                </a:moveTo>
                <a:lnTo>
                  <a:pt x="66727" y="7031"/>
                </a:lnTo>
                <a:lnTo>
                  <a:pt x="61755" y="8614"/>
                </a:lnTo>
                <a:lnTo>
                  <a:pt x="60298" y="5352"/>
                </a:lnTo>
                <a:lnTo>
                  <a:pt x="64763" y="3136"/>
                </a:lnTo>
                <a:close/>
                <a:moveTo>
                  <a:pt x="52982" y="2376"/>
                </a:moveTo>
                <a:lnTo>
                  <a:pt x="54693" y="6619"/>
                </a:lnTo>
                <a:lnTo>
                  <a:pt x="48929" y="8804"/>
                </a:lnTo>
                <a:lnTo>
                  <a:pt x="47124" y="4434"/>
                </a:lnTo>
                <a:lnTo>
                  <a:pt x="52982" y="2376"/>
                </a:lnTo>
                <a:close/>
                <a:moveTo>
                  <a:pt x="197552" y="2977"/>
                </a:moveTo>
                <a:cubicBezTo>
                  <a:pt x="199927" y="3357"/>
                  <a:pt x="202080" y="3642"/>
                  <a:pt x="203791" y="3832"/>
                </a:cubicBezTo>
                <a:lnTo>
                  <a:pt x="203315" y="8899"/>
                </a:lnTo>
                <a:lnTo>
                  <a:pt x="197108" y="8456"/>
                </a:lnTo>
                <a:lnTo>
                  <a:pt x="197267" y="6683"/>
                </a:lnTo>
                <a:lnTo>
                  <a:pt x="197552" y="2977"/>
                </a:lnTo>
                <a:close/>
                <a:moveTo>
                  <a:pt x="188019" y="6144"/>
                </a:moveTo>
                <a:lnTo>
                  <a:pt x="196792" y="6873"/>
                </a:lnTo>
                <a:lnTo>
                  <a:pt x="196633" y="8646"/>
                </a:lnTo>
                <a:lnTo>
                  <a:pt x="196538" y="9881"/>
                </a:lnTo>
                <a:lnTo>
                  <a:pt x="192675" y="9501"/>
                </a:lnTo>
                <a:cubicBezTo>
                  <a:pt x="192640" y="9449"/>
                  <a:pt x="192586" y="9425"/>
                  <a:pt x="192528" y="9425"/>
                </a:cubicBezTo>
                <a:cubicBezTo>
                  <a:pt x="192481" y="9425"/>
                  <a:pt x="192432" y="9441"/>
                  <a:pt x="192390" y="9469"/>
                </a:cubicBezTo>
                <a:lnTo>
                  <a:pt x="187766" y="8963"/>
                </a:lnTo>
                <a:lnTo>
                  <a:pt x="188019" y="6144"/>
                </a:lnTo>
                <a:close/>
                <a:moveTo>
                  <a:pt x="57321" y="887"/>
                </a:moveTo>
                <a:lnTo>
                  <a:pt x="60868" y="8931"/>
                </a:lnTo>
                <a:lnTo>
                  <a:pt x="56783" y="10483"/>
                </a:lnTo>
                <a:lnTo>
                  <a:pt x="53426" y="2249"/>
                </a:lnTo>
                <a:lnTo>
                  <a:pt x="57321" y="887"/>
                </a:lnTo>
                <a:close/>
                <a:moveTo>
                  <a:pt x="3832" y="5004"/>
                </a:moveTo>
                <a:lnTo>
                  <a:pt x="5510" y="8773"/>
                </a:lnTo>
                <a:lnTo>
                  <a:pt x="2439" y="10641"/>
                </a:lnTo>
                <a:lnTo>
                  <a:pt x="348" y="7316"/>
                </a:lnTo>
                <a:lnTo>
                  <a:pt x="3832" y="5004"/>
                </a:lnTo>
                <a:close/>
                <a:moveTo>
                  <a:pt x="46680" y="4624"/>
                </a:moveTo>
                <a:lnTo>
                  <a:pt x="48454" y="8963"/>
                </a:lnTo>
                <a:lnTo>
                  <a:pt x="41677" y="11496"/>
                </a:lnTo>
                <a:lnTo>
                  <a:pt x="39618" y="7094"/>
                </a:lnTo>
                <a:lnTo>
                  <a:pt x="46680" y="4624"/>
                </a:lnTo>
                <a:close/>
                <a:moveTo>
                  <a:pt x="71730" y="2819"/>
                </a:moveTo>
                <a:lnTo>
                  <a:pt x="76259" y="8488"/>
                </a:lnTo>
                <a:lnTo>
                  <a:pt x="76861" y="9438"/>
                </a:lnTo>
                <a:lnTo>
                  <a:pt x="71255" y="12351"/>
                </a:lnTo>
                <a:lnTo>
                  <a:pt x="67328" y="7189"/>
                </a:lnTo>
                <a:lnTo>
                  <a:pt x="71730" y="2819"/>
                </a:lnTo>
                <a:close/>
                <a:moveTo>
                  <a:pt x="246100" y="3041"/>
                </a:moveTo>
                <a:lnTo>
                  <a:pt x="251262" y="3547"/>
                </a:lnTo>
                <a:lnTo>
                  <a:pt x="251262" y="12731"/>
                </a:lnTo>
                <a:lnTo>
                  <a:pt x="246069" y="12510"/>
                </a:lnTo>
                <a:cubicBezTo>
                  <a:pt x="246100" y="9216"/>
                  <a:pt x="246100" y="5922"/>
                  <a:pt x="246100" y="3041"/>
                </a:cubicBezTo>
                <a:close/>
                <a:moveTo>
                  <a:pt x="54883" y="7031"/>
                </a:moveTo>
                <a:lnTo>
                  <a:pt x="56371" y="10641"/>
                </a:lnTo>
                <a:lnTo>
                  <a:pt x="50576" y="12858"/>
                </a:lnTo>
                <a:lnTo>
                  <a:pt x="49087" y="9216"/>
                </a:lnTo>
                <a:lnTo>
                  <a:pt x="54883" y="7031"/>
                </a:lnTo>
                <a:close/>
                <a:moveTo>
                  <a:pt x="251737" y="3611"/>
                </a:moveTo>
                <a:lnTo>
                  <a:pt x="254683" y="3896"/>
                </a:lnTo>
                <a:lnTo>
                  <a:pt x="254556" y="12858"/>
                </a:lnTo>
                <a:lnTo>
                  <a:pt x="251737" y="12731"/>
                </a:lnTo>
                <a:lnTo>
                  <a:pt x="251737" y="3611"/>
                </a:lnTo>
                <a:close/>
                <a:moveTo>
                  <a:pt x="255126" y="3927"/>
                </a:moveTo>
                <a:lnTo>
                  <a:pt x="259940" y="4434"/>
                </a:lnTo>
                <a:lnTo>
                  <a:pt x="259655" y="13080"/>
                </a:lnTo>
                <a:lnTo>
                  <a:pt x="254999" y="12890"/>
                </a:lnTo>
                <a:lnTo>
                  <a:pt x="255126" y="3927"/>
                </a:lnTo>
                <a:close/>
                <a:moveTo>
                  <a:pt x="260415" y="4466"/>
                </a:moveTo>
                <a:lnTo>
                  <a:pt x="268332" y="5257"/>
                </a:lnTo>
                <a:lnTo>
                  <a:pt x="267794" y="13428"/>
                </a:lnTo>
                <a:lnTo>
                  <a:pt x="260130" y="13080"/>
                </a:lnTo>
                <a:lnTo>
                  <a:pt x="260415" y="4466"/>
                </a:lnTo>
                <a:close/>
                <a:moveTo>
                  <a:pt x="135069" y="9564"/>
                </a:moveTo>
                <a:lnTo>
                  <a:pt x="138299" y="10926"/>
                </a:lnTo>
                <a:cubicBezTo>
                  <a:pt x="138109" y="11401"/>
                  <a:pt x="137634" y="12510"/>
                  <a:pt x="137000" y="13998"/>
                </a:cubicBezTo>
                <a:lnTo>
                  <a:pt x="133707" y="12605"/>
                </a:lnTo>
                <a:lnTo>
                  <a:pt x="135069" y="9564"/>
                </a:lnTo>
                <a:close/>
                <a:moveTo>
                  <a:pt x="5700" y="9184"/>
                </a:moveTo>
                <a:lnTo>
                  <a:pt x="7284" y="12763"/>
                </a:lnTo>
                <a:lnTo>
                  <a:pt x="4655" y="14125"/>
                </a:lnTo>
                <a:lnTo>
                  <a:pt x="2692" y="11053"/>
                </a:lnTo>
                <a:lnTo>
                  <a:pt x="5700" y="9184"/>
                </a:lnTo>
                <a:close/>
                <a:moveTo>
                  <a:pt x="175320" y="5194"/>
                </a:moveTo>
                <a:lnTo>
                  <a:pt x="187576" y="6112"/>
                </a:lnTo>
                <a:lnTo>
                  <a:pt x="186753" y="14885"/>
                </a:lnTo>
                <a:lnTo>
                  <a:pt x="182762" y="14505"/>
                </a:lnTo>
                <a:lnTo>
                  <a:pt x="174053" y="9406"/>
                </a:lnTo>
                <a:lnTo>
                  <a:pt x="175320" y="5194"/>
                </a:lnTo>
                <a:close/>
                <a:moveTo>
                  <a:pt x="48644" y="9374"/>
                </a:moveTo>
                <a:lnTo>
                  <a:pt x="50132" y="13016"/>
                </a:lnTo>
                <a:lnTo>
                  <a:pt x="43545" y="15518"/>
                </a:lnTo>
                <a:lnTo>
                  <a:pt x="41867" y="11908"/>
                </a:lnTo>
                <a:lnTo>
                  <a:pt x="48644" y="9374"/>
                </a:lnTo>
                <a:close/>
                <a:moveTo>
                  <a:pt x="66948" y="7474"/>
                </a:moveTo>
                <a:lnTo>
                  <a:pt x="70875" y="12573"/>
                </a:lnTo>
                <a:lnTo>
                  <a:pt x="64858" y="15740"/>
                </a:lnTo>
                <a:lnTo>
                  <a:pt x="61913" y="9058"/>
                </a:lnTo>
                <a:lnTo>
                  <a:pt x="66948" y="7474"/>
                </a:lnTo>
                <a:close/>
                <a:moveTo>
                  <a:pt x="187703" y="9406"/>
                </a:moveTo>
                <a:lnTo>
                  <a:pt x="192295" y="9881"/>
                </a:lnTo>
                <a:lnTo>
                  <a:pt x="192136" y="12700"/>
                </a:lnTo>
                <a:cubicBezTo>
                  <a:pt x="192136" y="12826"/>
                  <a:pt x="192231" y="12921"/>
                  <a:pt x="192358" y="12921"/>
                </a:cubicBezTo>
                <a:cubicBezTo>
                  <a:pt x="192485" y="12921"/>
                  <a:pt x="192580" y="12826"/>
                  <a:pt x="192580" y="12731"/>
                </a:cubicBezTo>
                <a:lnTo>
                  <a:pt x="192738" y="9944"/>
                </a:lnTo>
                <a:lnTo>
                  <a:pt x="196507" y="10356"/>
                </a:lnTo>
                <a:lnTo>
                  <a:pt x="196063" y="15740"/>
                </a:lnTo>
                <a:lnTo>
                  <a:pt x="187196" y="14948"/>
                </a:lnTo>
                <a:lnTo>
                  <a:pt x="187703" y="9406"/>
                </a:lnTo>
                <a:close/>
                <a:moveTo>
                  <a:pt x="197077" y="8899"/>
                </a:moveTo>
                <a:lnTo>
                  <a:pt x="203252" y="9374"/>
                </a:lnTo>
                <a:lnTo>
                  <a:pt x="202587" y="16342"/>
                </a:lnTo>
                <a:lnTo>
                  <a:pt x="196538" y="15803"/>
                </a:lnTo>
                <a:lnTo>
                  <a:pt x="197077" y="8899"/>
                </a:lnTo>
                <a:close/>
                <a:moveTo>
                  <a:pt x="183649" y="15075"/>
                </a:moveTo>
                <a:lnTo>
                  <a:pt x="186689" y="15360"/>
                </a:lnTo>
                <a:lnTo>
                  <a:pt x="186563" y="16785"/>
                </a:lnTo>
                <a:lnTo>
                  <a:pt x="183649" y="15075"/>
                </a:lnTo>
                <a:close/>
                <a:moveTo>
                  <a:pt x="204361" y="7569"/>
                </a:moveTo>
                <a:lnTo>
                  <a:pt x="208319" y="7759"/>
                </a:lnTo>
                <a:lnTo>
                  <a:pt x="208161" y="16817"/>
                </a:lnTo>
                <a:lnTo>
                  <a:pt x="203505" y="16405"/>
                </a:lnTo>
                <a:lnTo>
                  <a:pt x="204361" y="7569"/>
                </a:lnTo>
                <a:close/>
                <a:moveTo>
                  <a:pt x="56529" y="11053"/>
                </a:moveTo>
                <a:lnTo>
                  <a:pt x="57923" y="14378"/>
                </a:lnTo>
                <a:lnTo>
                  <a:pt x="52191" y="16848"/>
                </a:lnTo>
                <a:lnTo>
                  <a:pt x="50734" y="13270"/>
                </a:lnTo>
                <a:lnTo>
                  <a:pt x="56529" y="11053"/>
                </a:lnTo>
                <a:close/>
                <a:moveTo>
                  <a:pt x="77083" y="9818"/>
                </a:moveTo>
                <a:lnTo>
                  <a:pt x="79996" y="14410"/>
                </a:lnTo>
                <a:lnTo>
                  <a:pt x="74676" y="16848"/>
                </a:lnTo>
                <a:lnTo>
                  <a:pt x="71540" y="12731"/>
                </a:lnTo>
                <a:lnTo>
                  <a:pt x="77083" y="9818"/>
                </a:lnTo>
                <a:close/>
                <a:moveTo>
                  <a:pt x="15265" y="6302"/>
                </a:moveTo>
                <a:lnTo>
                  <a:pt x="19033" y="13776"/>
                </a:lnTo>
                <a:lnTo>
                  <a:pt x="9722" y="17038"/>
                </a:lnTo>
                <a:lnTo>
                  <a:pt x="6144" y="8994"/>
                </a:lnTo>
                <a:lnTo>
                  <a:pt x="15265" y="6302"/>
                </a:lnTo>
                <a:close/>
                <a:moveTo>
                  <a:pt x="125251" y="5416"/>
                </a:moveTo>
                <a:lnTo>
                  <a:pt x="134657" y="9406"/>
                </a:lnTo>
                <a:lnTo>
                  <a:pt x="133200" y="12636"/>
                </a:lnTo>
                <a:lnTo>
                  <a:pt x="131110" y="17228"/>
                </a:lnTo>
                <a:lnTo>
                  <a:pt x="121704" y="13238"/>
                </a:lnTo>
                <a:cubicBezTo>
                  <a:pt x="122908" y="10578"/>
                  <a:pt x="124111" y="7918"/>
                  <a:pt x="125251" y="5416"/>
                </a:cubicBezTo>
                <a:close/>
                <a:moveTo>
                  <a:pt x="61058" y="9343"/>
                </a:moveTo>
                <a:lnTo>
                  <a:pt x="64035" y="16151"/>
                </a:lnTo>
                <a:lnTo>
                  <a:pt x="61406" y="17545"/>
                </a:lnTo>
                <a:lnTo>
                  <a:pt x="58271" y="10388"/>
                </a:lnTo>
                <a:lnTo>
                  <a:pt x="61058" y="9343"/>
                </a:lnTo>
                <a:close/>
                <a:moveTo>
                  <a:pt x="246069" y="12953"/>
                </a:moveTo>
                <a:lnTo>
                  <a:pt x="259876" y="13555"/>
                </a:lnTo>
                <a:lnTo>
                  <a:pt x="267984" y="13903"/>
                </a:lnTo>
                <a:lnTo>
                  <a:pt x="283502" y="15075"/>
                </a:lnTo>
                <a:cubicBezTo>
                  <a:pt x="283502" y="15106"/>
                  <a:pt x="283502" y="15106"/>
                  <a:pt x="283502" y="15138"/>
                </a:cubicBezTo>
                <a:lnTo>
                  <a:pt x="283502" y="17608"/>
                </a:lnTo>
                <a:lnTo>
                  <a:pt x="269187" y="17133"/>
                </a:lnTo>
                <a:cubicBezTo>
                  <a:pt x="269155" y="17070"/>
                  <a:pt x="269060" y="17007"/>
                  <a:pt x="268997" y="17007"/>
                </a:cubicBezTo>
                <a:cubicBezTo>
                  <a:pt x="268902" y="17007"/>
                  <a:pt x="268839" y="17070"/>
                  <a:pt x="268807" y="17133"/>
                </a:cubicBezTo>
                <a:lnTo>
                  <a:pt x="246037" y="16373"/>
                </a:lnTo>
                <a:cubicBezTo>
                  <a:pt x="246069" y="15265"/>
                  <a:pt x="246069" y="14125"/>
                  <a:pt x="246069" y="12953"/>
                </a:cubicBezTo>
                <a:close/>
                <a:moveTo>
                  <a:pt x="39206" y="7221"/>
                </a:moveTo>
                <a:lnTo>
                  <a:pt x="43102" y="15708"/>
                </a:lnTo>
                <a:lnTo>
                  <a:pt x="37876" y="17672"/>
                </a:lnTo>
                <a:lnTo>
                  <a:pt x="34298" y="8931"/>
                </a:lnTo>
                <a:lnTo>
                  <a:pt x="39206" y="7221"/>
                </a:lnTo>
                <a:close/>
                <a:moveTo>
                  <a:pt x="7506" y="13206"/>
                </a:moveTo>
                <a:lnTo>
                  <a:pt x="9279" y="17197"/>
                </a:lnTo>
                <a:lnTo>
                  <a:pt x="7094" y="17957"/>
                </a:lnTo>
                <a:lnTo>
                  <a:pt x="4909" y="14536"/>
                </a:lnTo>
                <a:lnTo>
                  <a:pt x="7506" y="13206"/>
                </a:lnTo>
                <a:close/>
                <a:moveTo>
                  <a:pt x="71160" y="12953"/>
                </a:moveTo>
                <a:lnTo>
                  <a:pt x="72776" y="15043"/>
                </a:lnTo>
                <a:lnTo>
                  <a:pt x="65872" y="17988"/>
                </a:lnTo>
                <a:lnTo>
                  <a:pt x="65048" y="16151"/>
                </a:lnTo>
                <a:lnTo>
                  <a:pt x="71160" y="12953"/>
                </a:lnTo>
                <a:close/>
                <a:moveTo>
                  <a:pt x="208984" y="4212"/>
                </a:moveTo>
                <a:cubicBezTo>
                  <a:pt x="212753" y="4434"/>
                  <a:pt x="218358" y="4814"/>
                  <a:pt x="223995" y="5194"/>
                </a:cubicBezTo>
                <a:lnTo>
                  <a:pt x="222127" y="18115"/>
                </a:lnTo>
                <a:lnTo>
                  <a:pt x="208604" y="16880"/>
                </a:lnTo>
                <a:lnTo>
                  <a:pt x="208794" y="7538"/>
                </a:lnTo>
                <a:lnTo>
                  <a:pt x="208984" y="4212"/>
                </a:lnTo>
                <a:close/>
                <a:moveTo>
                  <a:pt x="57859" y="10546"/>
                </a:moveTo>
                <a:lnTo>
                  <a:pt x="60995" y="17767"/>
                </a:lnTo>
                <a:lnTo>
                  <a:pt x="60013" y="18273"/>
                </a:lnTo>
                <a:lnTo>
                  <a:pt x="56973" y="10894"/>
                </a:lnTo>
                <a:lnTo>
                  <a:pt x="57859" y="10546"/>
                </a:lnTo>
                <a:close/>
                <a:moveTo>
                  <a:pt x="224914" y="5257"/>
                </a:moveTo>
                <a:lnTo>
                  <a:pt x="232293" y="5764"/>
                </a:lnTo>
                <a:lnTo>
                  <a:pt x="230329" y="18843"/>
                </a:lnTo>
                <a:lnTo>
                  <a:pt x="223045" y="18178"/>
                </a:lnTo>
                <a:lnTo>
                  <a:pt x="224914" y="5257"/>
                </a:lnTo>
                <a:close/>
                <a:moveTo>
                  <a:pt x="133549" y="13016"/>
                </a:moveTo>
                <a:lnTo>
                  <a:pt x="136842" y="14441"/>
                </a:lnTo>
                <a:cubicBezTo>
                  <a:pt x="136304" y="15708"/>
                  <a:pt x="135670" y="17260"/>
                  <a:pt x="135005" y="18907"/>
                </a:cubicBezTo>
                <a:lnTo>
                  <a:pt x="131522" y="17418"/>
                </a:lnTo>
                <a:lnTo>
                  <a:pt x="133549" y="13016"/>
                </a:lnTo>
                <a:close/>
                <a:moveTo>
                  <a:pt x="106091" y="7063"/>
                </a:moveTo>
                <a:lnTo>
                  <a:pt x="111982" y="9564"/>
                </a:lnTo>
                <a:lnTo>
                  <a:pt x="108973" y="19192"/>
                </a:lnTo>
                <a:lnTo>
                  <a:pt x="103938" y="17862"/>
                </a:lnTo>
                <a:cubicBezTo>
                  <a:pt x="103938" y="17545"/>
                  <a:pt x="103906" y="16912"/>
                  <a:pt x="103875" y="16183"/>
                </a:cubicBezTo>
                <a:cubicBezTo>
                  <a:pt x="103811" y="14695"/>
                  <a:pt x="103685" y="11940"/>
                  <a:pt x="103906" y="11591"/>
                </a:cubicBezTo>
                <a:cubicBezTo>
                  <a:pt x="104223" y="11053"/>
                  <a:pt x="105711" y="7886"/>
                  <a:pt x="106091" y="7063"/>
                </a:cubicBezTo>
                <a:close/>
                <a:moveTo>
                  <a:pt x="87090" y="14821"/>
                </a:moveTo>
                <a:lnTo>
                  <a:pt x="88262" y="16848"/>
                </a:lnTo>
                <a:lnTo>
                  <a:pt x="83733" y="19413"/>
                </a:lnTo>
                <a:lnTo>
                  <a:pt x="82466" y="17418"/>
                </a:lnTo>
                <a:lnTo>
                  <a:pt x="87090" y="14821"/>
                </a:lnTo>
                <a:close/>
                <a:moveTo>
                  <a:pt x="4497" y="14726"/>
                </a:moveTo>
                <a:lnTo>
                  <a:pt x="6619" y="18115"/>
                </a:lnTo>
                <a:lnTo>
                  <a:pt x="2534" y="19540"/>
                </a:lnTo>
                <a:lnTo>
                  <a:pt x="887" y="16627"/>
                </a:lnTo>
                <a:lnTo>
                  <a:pt x="4497" y="14726"/>
                </a:lnTo>
                <a:close/>
                <a:moveTo>
                  <a:pt x="80281" y="14790"/>
                </a:moveTo>
                <a:lnTo>
                  <a:pt x="81833" y="17260"/>
                </a:lnTo>
                <a:lnTo>
                  <a:pt x="76259" y="19888"/>
                </a:lnTo>
                <a:lnTo>
                  <a:pt x="74929" y="17228"/>
                </a:lnTo>
                <a:lnTo>
                  <a:pt x="80281" y="14790"/>
                </a:lnTo>
                <a:close/>
                <a:moveTo>
                  <a:pt x="232736" y="5796"/>
                </a:moveTo>
                <a:cubicBezTo>
                  <a:pt x="237708" y="6144"/>
                  <a:pt x="241888" y="6429"/>
                  <a:pt x="243820" y="6587"/>
                </a:cubicBezTo>
                <a:cubicBezTo>
                  <a:pt x="243820" y="11021"/>
                  <a:pt x="243789" y="15930"/>
                  <a:pt x="243662" y="20078"/>
                </a:cubicBezTo>
                <a:lnTo>
                  <a:pt x="237993" y="19572"/>
                </a:lnTo>
                <a:cubicBezTo>
                  <a:pt x="237961" y="19540"/>
                  <a:pt x="237930" y="19508"/>
                  <a:pt x="237866" y="19508"/>
                </a:cubicBezTo>
                <a:cubicBezTo>
                  <a:pt x="237835" y="19508"/>
                  <a:pt x="237771" y="19508"/>
                  <a:pt x="237740" y="19540"/>
                </a:cubicBezTo>
                <a:lnTo>
                  <a:pt x="230804" y="18907"/>
                </a:lnTo>
                <a:lnTo>
                  <a:pt x="232736" y="5796"/>
                </a:lnTo>
                <a:close/>
                <a:moveTo>
                  <a:pt x="73061" y="15423"/>
                </a:moveTo>
                <a:lnTo>
                  <a:pt x="74264" y="17007"/>
                </a:lnTo>
                <a:lnTo>
                  <a:pt x="66790" y="20110"/>
                </a:lnTo>
                <a:lnTo>
                  <a:pt x="66062" y="18432"/>
                </a:lnTo>
                <a:lnTo>
                  <a:pt x="73061" y="15423"/>
                </a:lnTo>
                <a:close/>
                <a:moveTo>
                  <a:pt x="127468" y="475"/>
                </a:moveTo>
                <a:lnTo>
                  <a:pt x="149225" y="7791"/>
                </a:lnTo>
                <a:lnTo>
                  <a:pt x="151442" y="20205"/>
                </a:lnTo>
                <a:lnTo>
                  <a:pt x="137444" y="14220"/>
                </a:lnTo>
                <a:cubicBezTo>
                  <a:pt x="138267" y="12225"/>
                  <a:pt x="138806" y="10958"/>
                  <a:pt x="138837" y="10926"/>
                </a:cubicBezTo>
                <a:cubicBezTo>
                  <a:pt x="138869" y="10799"/>
                  <a:pt x="138806" y="10673"/>
                  <a:pt x="138711" y="10609"/>
                </a:cubicBezTo>
                <a:lnTo>
                  <a:pt x="125410" y="5004"/>
                </a:lnTo>
                <a:cubicBezTo>
                  <a:pt x="126138" y="3421"/>
                  <a:pt x="126835" y="1900"/>
                  <a:pt x="127468" y="475"/>
                </a:cubicBezTo>
                <a:close/>
                <a:moveTo>
                  <a:pt x="6904" y="18527"/>
                </a:moveTo>
                <a:lnTo>
                  <a:pt x="8234" y="20617"/>
                </a:lnTo>
                <a:cubicBezTo>
                  <a:pt x="6746" y="20458"/>
                  <a:pt x="4497" y="20205"/>
                  <a:pt x="2629" y="19983"/>
                </a:cubicBezTo>
                <a:lnTo>
                  <a:pt x="6904" y="18527"/>
                </a:lnTo>
                <a:close/>
                <a:moveTo>
                  <a:pt x="9501" y="17608"/>
                </a:moveTo>
                <a:lnTo>
                  <a:pt x="11084" y="21155"/>
                </a:lnTo>
                <a:lnTo>
                  <a:pt x="11084" y="21155"/>
                </a:lnTo>
                <a:lnTo>
                  <a:pt x="9722" y="20838"/>
                </a:lnTo>
                <a:cubicBezTo>
                  <a:pt x="9596" y="20807"/>
                  <a:pt x="9279" y="20743"/>
                  <a:pt x="8836" y="20680"/>
                </a:cubicBezTo>
                <a:lnTo>
                  <a:pt x="7347" y="18368"/>
                </a:lnTo>
                <a:lnTo>
                  <a:pt x="9501" y="17608"/>
                </a:lnTo>
                <a:close/>
                <a:moveTo>
                  <a:pt x="58081" y="14821"/>
                </a:moveTo>
                <a:lnTo>
                  <a:pt x="59601" y="18495"/>
                </a:lnTo>
                <a:lnTo>
                  <a:pt x="54059" y="21409"/>
                </a:lnTo>
                <a:lnTo>
                  <a:pt x="52349" y="17260"/>
                </a:lnTo>
                <a:lnTo>
                  <a:pt x="58081" y="14821"/>
                </a:lnTo>
                <a:close/>
                <a:moveTo>
                  <a:pt x="88515" y="17228"/>
                </a:moveTo>
                <a:lnTo>
                  <a:pt x="89465" y="18875"/>
                </a:lnTo>
                <a:lnTo>
                  <a:pt x="85000" y="21440"/>
                </a:lnTo>
                <a:lnTo>
                  <a:pt x="83955" y="19793"/>
                </a:lnTo>
                <a:lnTo>
                  <a:pt x="88515" y="17228"/>
                </a:lnTo>
                <a:close/>
                <a:moveTo>
                  <a:pt x="74486" y="17418"/>
                </a:moveTo>
                <a:lnTo>
                  <a:pt x="74992" y="18400"/>
                </a:lnTo>
                <a:lnTo>
                  <a:pt x="67455" y="21567"/>
                </a:lnTo>
                <a:lnTo>
                  <a:pt x="66980" y="20553"/>
                </a:lnTo>
                <a:lnTo>
                  <a:pt x="74486" y="17418"/>
                </a:lnTo>
                <a:close/>
                <a:moveTo>
                  <a:pt x="64225" y="16595"/>
                </a:moveTo>
                <a:lnTo>
                  <a:pt x="65935" y="20458"/>
                </a:lnTo>
                <a:lnTo>
                  <a:pt x="63212" y="21662"/>
                </a:lnTo>
                <a:lnTo>
                  <a:pt x="61596" y="17957"/>
                </a:lnTo>
                <a:lnTo>
                  <a:pt x="64225" y="16595"/>
                </a:lnTo>
                <a:close/>
                <a:moveTo>
                  <a:pt x="187164" y="15391"/>
                </a:moveTo>
                <a:lnTo>
                  <a:pt x="196032" y="16183"/>
                </a:lnTo>
                <a:lnTo>
                  <a:pt x="195588" y="22105"/>
                </a:lnTo>
                <a:lnTo>
                  <a:pt x="187006" y="17038"/>
                </a:lnTo>
                <a:lnTo>
                  <a:pt x="187164" y="15391"/>
                </a:lnTo>
                <a:close/>
                <a:moveTo>
                  <a:pt x="61185" y="18178"/>
                </a:moveTo>
                <a:lnTo>
                  <a:pt x="62768" y="21820"/>
                </a:lnTo>
                <a:lnTo>
                  <a:pt x="61660" y="22327"/>
                </a:lnTo>
                <a:lnTo>
                  <a:pt x="60203" y="18717"/>
                </a:lnTo>
                <a:lnTo>
                  <a:pt x="61185" y="18178"/>
                </a:lnTo>
                <a:close/>
                <a:moveTo>
                  <a:pt x="246005" y="16848"/>
                </a:moveTo>
                <a:lnTo>
                  <a:pt x="268744" y="17577"/>
                </a:lnTo>
                <a:lnTo>
                  <a:pt x="268649" y="22644"/>
                </a:lnTo>
                <a:lnTo>
                  <a:pt x="245942" y="20268"/>
                </a:lnTo>
                <a:cubicBezTo>
                  <a:pt x="245974" y="19192"/>
                  <a:pt x="246005" y="18020"/>
                  <a:pt x="246005" y="16848"/>
                </a:cubicBezTo>
                <a:close/>
                <a:moveTo>
                  <a:pt x="19223" y="14220"/>
                </a:moveTo>
                <a:cubicBezTo>
                  <a:pt x="19350" y="15170"/>
                  <a:pt x="19888" y="18685"/>
                  <a:pt x="20585" y="23277"/>
                </a:cubicBezTo>
                <a:lnTo>
                  <a:pt x="11591" y="21282"/>
                </a:lnTo>
                <a:lnTo>
                  <a:pt x="9912" y="17450"/>
                </a:lnTo>
                <a:lnTo>
                  <a:pt x="19223" y="14220"/>
                </a:lnTo>
                <a:close/>
                <a:moveTo>
                  <a:pt x="89687" y="19287"/>
                </a:moveTo>
                <a:lnTo>
                  <a:pt x="90732" y="21060"/>
                </a:lnTo>
                <a:lnTo>
                  <a:pt x="86267" y="23435"/>
                </a:lnTo>
                <a:lnTo>
                  <a:pt x="85253" y="21820"/>
                </a:lnTo>
                <a:lnTo>
                  <a:pt x="89687" y="19287"/>
                </a:lnTo>
                <a:close/>
                <a:moveTo>
                  <a:pt x="269219" y="17577"/>
                </a:moveTo>
                <a:lnTo>
                  <a:pt x="277168" y="17830"/>
                </a:lnTo>
                <a:lnTo>
                  <a:pt x="277009" y="23530"/>
                </a:lnTo>
                <a:lnTo>
                  <a:pt x="269092" y="22707"/>
                </a:lnTo>
                <a:lnTo>
                  <a:pt x="269219" y="17577"/>
                </a:lnTo>
                <a:close/>
                <a:moveTo>
                  <a:pt x="75214" y="18780"/>
                </a:moveTo>
                <a:lnTo>
                  <a:pt x="75847" y="20078"/>
                </a:lnTo>
                <a:lnTo>
                  <a:pt x="68342" y="23625"/>
                </a:lnTo>
                <a:lnTo>
                  <a:pt x="67614" y="21947"/>
                </a:lnTo>
                <a:lnTo>
                  <a:pt x="75214" y="18780"/>
                </a:lnTo>
                <a:close/>
                <a:moveTo>
                  <a:pt x="22960" y="12890"/>
                </a:moveTo>
                <a:lnTo>
                  <a:pt x="24195" y="24069"/>
                </a:lnTo>
                <a:lnTo>
                  <a:pt x="22992" y="23815"/>
                </a:lnTo>
                <a:cubicBezTo>
                  <a:pt x="22105" y="18052"/>
                  <a:pt x="21472" y="13745"/>
                  <a:pt x="21440" y="13650"/>
                </a:cubicBezTo>
                <a:cubicBezTo>
                  <a:pt x="21440" y="13555"/>
                  <a:pt x="21408" y="13491"/>
                  <a:pt x="21408" y="13428"/>
                </a:cubicBezTo>
                <a:lnTo>
                  <a:pt x="22960" y="12890"/>
                </a:lnTo>
                <a:close/>
                <a:moveTo>
                  <a:pt x="112394" y="9754"/>
                </a:moveTo>
                <a:lnTo>
                  <a:pt x="120691" y="13270"/>
                </a:lnTo>
                <a:cubicBezTo>
                  <a:pt x="119044" y="16975"/>
                  <a:pt x="117334" y="20775"/>
                  <a:pt x="115845" y="24195"/>
                </a:cubicBezTo>
                <a:lnTo>
                  <a:pt x="109702" y="21472"/>
                </a:lnTo>
                <a:lnTo>
                  <a:pt x="109353" y="19477"/>
                </a:lnTo>
                <a:lnTo>
                  <a:pt x="112394" y="9754"/>
                </a:lnTo>
                <a:close/>
                <a:moveTo>
                  <a:pt x="277643" y="17862"/>
                </a:moveTo>
                <a:lnTo>
                  <a:pt x="283502" y="18052"/>
                </a:lnTo>
                <a:lnTo>
                  <a:pt x="283502" y="24195"/>
                </a:lnTo>
                <a:lnTo>
                  <a:pt x="277453" y="23562"/>
                </a:lnTo>
                <a:lnTo>
                  <a:pt x="277643" y="17862"/>
                </a:lnTo>
                <a:close/>
                <a:moveTo>
                  <a:pt x="50291" y="13428"/>
                </a:moveTo>
                <a:lnTo>
                  <a:pt x="53679" y="21630"/>
                </a:lnTo>
                <a:lnTo>
                  <a:pt x="47852" y="24670"/>
                </a:lnTo>
                <a:lnTo>
                  <a:pt x="43767" y="15930"/>
                </a:lnTo>
                <a:lnTo>
                  <a:pt x="50291" y="13428"/>
                </a:lnTo>
                <a:close/>
                <a:moveTo>
                  <a:pt x="59791" y="18938"/>
                </a:moveTo>
                <a:lnTo>
                  <a:pt x="61248" y="22517"/>
                </a:lnTo>
                <a:lnTo>
                  <a:pt x="55548" y="24987"/>
                </a:lnTo>
                <a:lnTo>
                  <a:pt x="54249" y="21852"/>
                </a:lnTo>
                <a:lnTo>
                  <a:pt x="59791" y="18938"/>
                </a:lnTo>
                <a:close/>
                <a:moveTo>
                  <a:pt x="82055" y="17672"/>
                </a:moveTo>
                <a:lnTo>
                  <a:pt x="85031" y="22359"/>
                </a:lnTo>
                <a:lnTo>
                  <a:pt x="78919" y="25145"/>
                </a:lnTo>
                <a:lnTo>
                  <a:pt x="76449" y="20300"/>
                </a:lnTo>
                <a:lnTo>
                  <a:pt x="82055" y="17672"/>
                </a:lnTo>
                <a:close/>
                <a:moveTo>
                  <a:pt x="66125" y="20870"/>
                </a:moveTo>
                <a:lnTo>
                  <a:pt x="67518" y="24037"/>
                </a:lnTo>
                <a:lnTo>
                  <a:pt x="64795" y="25304"/>
                </a:lnTo>
                <a:lnTo>
                  <a:pt x="63370" y="22042"/>
                </a:lnTo>
                <a:lnTo>
                  <a:pt x="66125" y="20870"/>
                </a:lnTo>
                <a:close/>
                <a:moveTo>
                  <a:pt x="150238" y="8203"/>
                </a:moveTo>
                <a:lnTo>
                  <a:pt x="177569" y="20680"/>
                </a:lnTo>
                <a:lnTo>
                  <a:pt x="176555" y="22390"/>
                </a:lnTo>
                <a:lnTo>
                  <a:pt x="175035" y="25335"/>
                </a:lnTo>
                <a:lnTo>
                  <a:pt x="161639" y="20047"/>
                </a:lnTo>
                <a:cubicBezTo>
                  <a:pt x="161609" y="20039"/>
                  <a:pt x="161579" y="20035"/>
                  <a:pt x="161551" y="20035"/>
                </a:cubicBezTo>
                <a:cubicBezTo>
                  <a:pt x="161458" y="20035"/>
                  <a:pt x="161378" y="20077"/>
                  <a:pt x="161354" y="20173"/>
                </a:cubicBezTo>
                <a:lnTo>
                  <a:pt x="159295" y="24385"/>
                </a:lnTo>
                <a:lnTo>
                  <a:pt x="152423" y="20680"/>
                </a:lnTo>
                <a:cubicBezTo>
                  <a:pt x="152455" y="20617"/>
                  <a:pt x="152455" y="20585"/>
                  <a:pt x="152423" y="20522"/>
                </a:cubicBezTo>
                <a:lnTo>
                  <a:pt x="150238" y="8203"/>
                </a:lnTo>
                <a:close/>
                <a:moveTo>
                  <a:pt x="196507" y="16247"/>
                </a:moveTo>
                <a:lnTo>
                  <a:pt x="202555" y="16785"/>
                </a:lnTo>
                <a:lnTo>
                  <a:pt x="201732" y="25716"/>
                </a:lnTo>
                <a:lnTo>
                  <a:pt x="196032" y="22359"/>
                </a:lnTo>
                <a:lnTo>
                  <a:pt x="196507" y="16247"/>
                </a:lnTo>
                <a:close/>
                <a:moveTo>
                  <a:pt x="29009" y="10768"/>
                </a:moveTo>
                <a:lnTo>
                  <a:pt x="32968" y="20553"/>
                </a:lnTo>
                <a:lnTo>
                  <a:pt x="32302" y="25874"/>
                </a:lnTo>
                <a:lnTo>
                  <a:pt x="24670" y="24195"/>
                </a:lnTo>
                <a:lnTo>
                  <a:pt x="23403" y="12731"/>
                </a:lnTo>
                <a:lnTo>
                  <a:pt x="29009" y="10768"/>
                </a:lnTo>
                <a:close/>
                <a:moveTo>
                  <a:pt x="83765" y="4624"/>
                </a:moveTo>
                <a:lnTo>
                  <a:pt x="94659" y="15455"/>
                </a:lnTo>
                <a:lnTo>
                  <a:pt x="96686" y="24544"/>
                </a:lnTo>
                <a:lnTo>
                  <a:pt x="94057" y="25874"/>
                </a:lnTo>
                <a:lnTo>
                  <a:pt x="92949" y="23974"/>
                </a:lnTo>
                <a:lnTo>
                  <a:pt x="89940" y="18843"/>
                </a:lnTo>
                <a:lnTo>
                  <a:pt x="88768" y="16817"/>
                </a:lnTo>
                <a:lnTo>
                  <a:pt x="87343" y="14410"/>
                </a:lnTo>
                <a:cubicBezTo>
                  <a:pt x="87301" y="14325"/>
                  <a:pt x="87231" y="14283"/>
                  <a:pt x="87160" y="14283"/>
                </a:cubicBezTo>
                <a:cubicBezTo>
                  <a:pt x="87125" y="14283"/>
                  <a:pt x="87090" y="14294"/>
                  <a:pt x="87058" y="14315"/>
                </a:cubicBezTo>
                <a:lnTo>
                  <a:pt x="82213" y="17070"/>
                </a:lnTo>
                <a:lnTo>
                  <a:pt x="77494" y="9564"/>
                </a:lnTo>
                <a:lnTo>
                  <a:pt x="83765" y="4624"/>
                </a:lnTo>
                <a:close/>
                <a:moveTo>
                  <a:pt x="76037" y="20458"/>
                </a:moveTo>
                <a:lnTo>
                  <a:pt x="77051" y="22454"/>
                </a:lnTo>
                <a:lnTo>
                  <a:pt x="69355" y="25906"/>
                </a:lnTo>
                <a:lnTo>
                  <a:pt x="68532" y="24037"/>
                </a:lnTo>
                <a:lnTo>
                  <a:pt x="76037" y="20458"/>
                </a:lnTo>
                <a:close/>
                <a:moveTo>
                  <a:pt x="178329" y="21219"/>
                </a:moveTo>
                <a:cubicBezTo>
                  <a:pt x="179754" y="22675"/>
                  <a:pt x="181495" y="24480"/>
                  <a:pt x="182921" y="26032"/>
                </a:cubicBezTo>
                <a:lnTo>
                  <a:pt x="177569" y="22485"/>
                </a:lnTo>
                <a:lnTo>
                  <a:pt x="178329" y="21219"/>
                </a:lnTo>
                <a:close/>
                <a:moveTo>
                  <a:pt x="62990" y="22232"/>
                </a:moveTo>
                <a:lnTo>
                  <a:pt x="64415" y="25494"/>
                </a:lnTo>
                <a:lnTo>
                  <a:pt x="63212" y="26064"/>
                </a:lnTo>
                <a:lnTo>
                  <a:pt x="61850" y="22739"/>
                </a:lnTo>
                <a:lnTo>
                  <a:pt x="62990" y="22232"/>
                </a:lnTo>
                <a:close/>
                <a:moveTo>
                  <a:pt x="90954" y="21472"/>
                </a:moveTo>
                <a:lnTo>
                  <a:pt x="92442" y="24005"/>
                </a:lnTo>
                <a:lnTo>
                  <a:pt x="88198" y="26507"/>
                </a:lnTo>
                <a:lnTo>
                  <a:pt x="86488" y="23815"/>
                </a:lnTo>
                <a:lnTo>
                  <a:pt x="90954" y="21472"/>
                </a:lnTo>
                <a:close/>
                <a:moveTo>
                  <a:pt x="203474" y="16880"/>
                </a:moveTo>
                <a:lnTo>
                  <a:pt x="208161" y="17292"/>
                </a:lnTo>
                <a:lnTo>
                  <a:pt x="207971" y="26824"/>
                </a:lnTo>
                <a:lnTo>
                  <a:pt x="202587" y="26096"/>
                </a:lnTo>
                <a:lnTo>
                  <a:pt x="203474" y="16880"/>
                </a:lnTo>
                <a:close/>
                <a:moveTo>
                  <a:pt x="85285" y="22739"/>
                </a:moveTo>
                <a:lnTo>
                  <a:pt x="86520" y="24670"/>
                </a:lnTo>
                <a:lnTo>
                  <a:pt x="80091" y="27457"/>
                </a:lnTo>
                <a:lnTo>
                  <a:pt x="79109" y="25557"/>
                </a:lnTo>
                <a:lnTo>
                  <a:pt x="85285" y="22739"/>
                </a:lnTo>
                <a:close/>
                <a:moveTo>
                  <a:pt x="43292" y="16088"/>
                </a:moveTo>
                <a:lnTo>
                  <a:pt x="47409" y="24892"/>
                </a:lnTo>
                <a:lnTo>
                  <a:pt x="41993" y="27742"/>
                </a:lnTo>
                <a:lnTo>
                  <a:pt x="38035" y="18083"/>
                </a:lnTo>
                <a:lnTo>
                  <a:pt x="43292" y="16088"/>
                </a:lnTo>
                <a:close/>
                <a:moveTo>
                  <a:pt x="208604" y="17355"/>
                </a:moveTo>
                <a:lnTo>
                  <a:pt x="215318" y="17957"/>
                </a:lnTo>
                <a:lnTo>
                  <a:pt x="214938" y="27806"/>
                </a:lnTo>
                <a:lnTo>
                  <a:pt x="208414" y="26887"/>
                </a:lnTo>
                <a:lnTo>
                  <a:pt x="208604" y="17355"/>
                </a:lnTo>
                <a:close/>
                <a:moveTo>
                  <a:pt x="33443" y="9216"/>
                </a:moveTo>
                <a:lnTo>
                  <a:pt x="41043" y="27837"/>
                </a:lnTo>
                <a:lnTo>
                  <a:pt x="41043" y="27837"/>
                </a:lnTo>
                <a:lnTo>
                  <a:pt x="32714" y="25969"/>
                </a:lnTo>
                <a:lnTo>
                  <a:pt x="33379" y="20553"/>
                </a:lnTo>
                <a:cubicBezTo>
                  <a:pt x="33411" y="20522"/>
                  <a:pt x="33411" y="20490"/>
                  <a:pt x="33379" y="20458"/>
                </a:cubicBezTo>
                <a:lnTo>
                  <a:pt x="29421" y="10641"/>
                </a:lnTo>
                <a:lnTo>
                  <a:pt x="33443" y="9216"/>
                </a:lnTo>
                <a:close/>
                <a:moveTo>
                  <a:pt x="92664" y="24417"/>
                </a:moveTo>
                <a:lnTo>
                  <a:pt x="93645" y="26096"/>
                </a:lnTo>
                <a:lnTo>
                  <a:pt x="89307" y="28249"/>
                </a:lnTo>
                <a:lnTo>
                  <a:pt x="88452" y="26887"/>
                </a:lnTo>
                <a:lnTo>
                  <a:pt x="92664" y="24417"/>
                </a:lnTo>
                <a:close/>
                <a:moveTo>
                  <a:pt x="269092" y="23150"/>
                </a:moveTo>
                <a:lnTo>
                  <a:pt x="276978" y="23974"/>
                </a:lnTo>
                <a:lnTo>
                  <a:pt x="276851" y="28281"/>
                </a:lnTo>
                <a:lnTo>
                  <a:pt x="268997" y="28344"/>
                </a:lnTo>
                <a:lnTo>
                  <a:pt x="269092" y="23150"/>
                </a:lnTo>
                <a:close/>
                <a:moveTo>
                  <a:pt x="262885" y="22517"/>
                </a:moveTo>
                <a:lnTo>
                  <a:pt x="268649" y="23119"/>
                </a:lnTo>
                <a:lnTo>
                  <a:pt x="268522" y="28344"/>
                </a:lnTo>
                <a:lnTo>
                  <a:pt x="262885" y="28439"/>
                </a:lnTo>
                <a:lnTo>
                  <a:pt x="262885" y="22517"/>
                </a:lnTo>
                <a:close/>
                <a:moveTo>
                  <a:pt x="256805" y="21884"/>
                </a:moveTo>
                <a:lnTo>
                  <a:pt x="262410" y="22454"/>
                </a:lnTo>
                <a:lnTo>
                  <a:pt x="262410" y="28439"/>
                </a:lnTo>
                <a:lnTo>
                  <a:pt x="256678" y="28502"/>
                </a:lnTo>
                <a:lnTo>
                  <a:pt x="256678" y="28502"/>
                </a:lnTo>
                <a:lnTo>
                  <a:pt x="256805" y="21884"/>
                </a:lnTo>
                <a:close/>
                <a:moveTo>
                  <a:pt x="251009" y="21282"/>
                </a:moveTo>
                <a:lnTo>
                  <a:pt x="256361" y="21852"/>
                </a:lnTo>
                <a:lnTo>
                  <a:pt x="256203" y="28502"/>
                </a:lnTo>
                <a:lnTo>
                  <a:pt x="250724" y="28566"/>
                </a:lnTo>
                <a:cubicBezTo>
                  <a:pt x="250724" y="28534"/>
                  <a:pt x="250724" y="28534"/>
                  <a:pt x="250724" y="28534"/>
                </a:cubicBezTo>
                <a:lnTo>
                  <a:pt x="251009" y="21282"/>
                </a:lnTo>
                <a:close/>
                <a:moveTo>
                  <a:pt x="215761" y="17988"/>
                </a:moveTo>
                <a:lnTo>
                  <a:pt x="222064" y="18558"/>
                </a:lnTo>
                <a:lnTo>
                  <a:pt x="220575" y="28597"/>
                </a:lnTo>
                <a:lnTo>
                  <a:pt x="215413" y="27869"/>
                </a:lnTo>
                <a:lnTo>
                  <a:pt x="215761" y="17988"/>
                </a:lnTo>
                <a:close/>
                <a:moveTo>
                  <a:pt x="245942" y="20743"/>
                </a:moveTo>
                <a:lnTo>
                  <a:pt x="250597" y="21250"/>
                </a:lnTo>
                <a:lnTo>
                  <a:pt x="250281" y="28502"/>
                </a:lnTo>
                <a:cubicBezTo>
                  <a:pt x="250281" y="28534"/>
                  <a:pt x="250281" y="28534"/>
                  <a:pt x="250281" y="28566"/>
                </a:cubicBezTo>
                <a:lnTo>
                  <a:pt x="245467" y="28629"/>
                </a:lnTo>
                <a:cubicBezTo>
                  <a:pt x="245499" y="28376"/>
                  <a:pt x="245530" y="28154"/>
                  <a:pt x="245562" y="27932"/>
                </a:cubicBezTo>
                <a:cubicBezTo>
                  <a:pt x="245720" y="26222"/>
                  <a:pt x="245847" y="23689"/>
                  <a:pt x="245942" y="20743"/>
                </a:cubicBezTo>
                <a:close/>
                <a:moveTo>
                  <a:pt x="238056" y="20015"/>
                </a:moveTo>
                <a:lnTo>
                  <a:pt x="243630" y="20553"/>
                </a:lnTo>
                <a:cubicBezTo>
                  <a:pt x="243567" y="23499"/>
                  <a:pt x="243440" y="26032"/>
                  <a:pt x="243282" y="27711"/>
                </a:cubicBezTo>
                <a:cubicBezTo>
                  <a:pt x="243250" y="27996"/>
                  <a:pt x="243218" y="28312"/>
                  <a:pt x="243187" y="28661"/>
                </a:cubicBezTo>
                <a:lnTo>
                  <a:pt x="237550" y="28724"/>
                </a:lnTo>
                <a:lnTo>
                  <a:pt x="238056" y="20015"/>
                </a:lnTo>
                <a:close/>
                <a:moveTo>
                  <a:pt x="1583" y="20807"/>
                </a:moveTo>
                <a:lnTo>
                  <a:pt x="1583" y="20807"/>
                </a:lnTo>
                <a:cubicBezTo>
                  <a:pt x="5067" y="21187"/>
                  <a:pt x="9057" y="21630"/>
                  <a:pt x="9469" y="21725"/>
                </a:cubicBezTo>
                <a:lnTo>
                  <a:pt x="11401" y="22169"/>
                </a:lnTo>
                <a:lnTo>
                  <a:pt x="12383" y="27679"/>
                </a:lnTo>
                <a:lnTo>
                  <a:pt x="6556" y="28787"/>
                </a:lnTo>
                <a:cubicBezTo>
                  <a:pt x="6302" y="28122"/>
                  <a:pt x="6017" y="27521"/>
                  <a:pt x="5764" y="26982"/>
                </a:cubicBezTo>
                <a:cubicBezTo>
                  <a:pt x="5035" y="25462"/>
                  <a:pt x="3515" y="23309"/>
                  <a:pt x="1583" y="20807"/>
                </a:cubicBezTo>
                <a:close/>
                <a:moveTo>
                  <a:pt x="230709" y="19350"/>
                </a:moveTo>
                <a:lnTo>
                  <a:pt x="237613" y="19983"/>
                </a:lnTo>
                <a:lnTo>
                  <a:pt x="237106" y="28724"/>
                </a:lnTo>
                <a:lnTo>
                  <a:pt x="228017" y="28819"/>
                </a:lnTo>
                <a:lnTo>
                  <a:pt x="230709" y="19350"/>
                </a:lnTo>
                <a:close/>
                <a:moveTo>
                  <a:pt x="77273" y="22929"/>
                </a:moveTo>
                <a:lnTo>
                  <a:pt x="78476" y="25367"/>
                </a:lnTo>
                <a:lnTo>
                  <a:pt x="70654" y="28882"/>
                </a:lnTo>
                <a:lnTo>
                  <a:pt x="69514" y="26317"/>
                </a:lnTo>
                <a:lnTo>
                  <a:pt x="77273" y="22929"/>
                </a:lnTo>
                <a:close/>
                <a:moveTo>
                  <a:pt x="222950" y="18653"/>
                </a:moveTo>
                <a:lnTo>
                  <a:pt x="230234" y="19318"/>
                </a:lnTo>
                <a:lnTo>
                  <a:pt x="227542" y="28819"/>
                </a:lnTo>
                <a:lnTo>
                  <a:pt x="221462" y="28882"/>
                </a:lnTo>
                <a:lnTo>
                  <a:pt x="222950" y="18653"/>
                </a:lnTo>
                <a:close/>
                <a:moveTo>
                  <a:pt x="61406" y="22929"/>
                </a:moveTo>
                <a:lnTo>
                  <a:pt x="62768" y="26254"/>
                </a:lnTo>
                <a:lnTo>
                  <a:pt x="57131" y="28914"/>
                </a:lnTo>
                <a:lnTo>
                  <a:pt x="55674" y="25399"/>
                </a:lnTo>
                <a:lnTo>
                  <a:pt x="61406" y="22929"/>
                </a:lnTo>
                <a:close/>
                <a:moveTo>
                  <a:pt x="23151" y="24804"/>
                </a:moveTo>
                <a:lnTo>
                  <a:pt x="27774" y="25811"/>
                </a:lnTo>
                <a:lnTo>
                  <a:pt x="28154" y="28977"/>
                </a:lnTo>
                <a:lnTo>
                  <a:pt x="23752" y="28787"/>
                </a:lnTo>
                <a:cubicBezTo>
                  <a:pt x="23531" y="27397"/>
                  <a:pt x="23341" y="26100"/>
                  <a:pt x="23151" y="24804"/>
                </a:cubicBezTo>
                <a:close/>
                <a:moveTo>
                  <a:pt x="137285" y="14600"/>
                </a:moveTo>
                <a:lnTo>
                  <a:pt x="151473" y="20712"/>
                </a:lnTo>
                <a:lnTo>
                  <a:pt x="148623" y="28977"/>
                </a:lnTo>
                <a:lnTo>
                  <a:pt x="134024" y="22517"/>
                </a:lnTo>
                <a:cubicBezTo>
                  <a:pt x="135227" y="19572"/>
                  <a:pt x="136399" y="16753"/>
                  <a:pt x="137285" y="14600"/>
                </a:cubicBezTo>
                <a:close/>
                <a:moveTo>
                  <a:pt x="86742" y="25082"/>
                </a:moveTo>
                <a:lnTo>
                  <a:pt x="87407" y="26127"/>
                </a:lnTo>
                <a:lnTo>
                  <a:pt x="80915" y="29136"/>
                </a:lnTo>
                <a:lnTo>
                  <a:pt x="80281" y="27869"/>
                </a:lnTo>
                <a:lnTo>
                  <a:pt x="86742" y="25082"/>
                </a:lnTo>
                <a:close/>
                <a:moveTo>
                  <a:pt x="11908" y="22295"/>
                </a:moveTo>
                <a:lnTo>
                  <a:pt x="17481" y="23530"/>
                </a:lnTo>
                <a:lnTo>
                  <a:pt x="18241" y="28281"/>
                </a:lnTo>
                <a:lnTo>
                  <a:pt x="13111" y="29167"/>
                </a:lnTo>
                <a:lnTo>
                  <a:pt x="12889" y="27837"/>
                </a:lnTo>
                <a:lnTo>
                  <a:pt x="11908" y="22295"/>
                </a:lnTo>
                <a:close/>
                <a:moveTo>
                  <a:pt x="53806" y="22042"/>
                </a:moveTo>
                <a:lnTo>
                  <a:pt x="55738" y="26697"/>
                </a:lnTo>
                <a:lnTo>
                  <a:pt x="49974" y="29326"/>
                </a:lnTo>
                <a:lnTo>
                  <a:pt x="48010" y="25082"/>
                </a:lnTo>
                <a:lnTo>
                  <a:pt x="53806" y="22042"/>
                </a:lnTo>
                <a:close/>
                <a:moveTo>
                  <a:pt x="47599" y="25304"/>
                </a:moveTo>
                <a:lnTo>
                  <a:pt x="48517" y="27236"/>
                </a:lnTo>
                <a:lnTo>
                  <a:pt x="42785" y="29642"/>
                </a:lnTo>
                <a:lnTo>
                  <a:pt x="42215" y="28281"/>
                </a:lnTo>
                <a:lnTo>
                  <a:pt x="42152" y="28154"/>
                </a:lnTo>
                <a:lnTo>
                  <a:pt x="47599" y="25304"/>
                </a:lnTo>
                <a:close/>
                <a:moveTo>
                  <a:pt x="67709" y="24417"/>
                </a:moveTo>
                <a:lnTo>
                  <a:pt x="69514" y="28534"/>
                </a:lnTo>
                <a:lnTo>
                  <a:pt x="66727" y="29674"/>
                </a:lnTo>
                <a:lnTo>
                  <a:pt x="64985" y="25716"/>
                </a:lnTo>
                <a:lnTo>
                  <a:pt x="67709" y="24417"/>
                </a:lnTo>
                <a:close/>
                <a:moveTo>
                  <a:pt x="96527" y="25209"/>
                </a:moveTo>
                <a:lnTo>
                  <a:pt x="94532" y="30117"/>
                </a:lnTo>
                <a:lnTo>
                  <a:pt x="92790" y="27046"/>
                </a:lnTo>
                <a:lnTo>
                  <a:pt x="96527" y="25209"/>
                </a:lnTo>
                <a:close/>
                <a:moveTo>
                  <a:pt x="64573" y="25906"/>
                </a:moveTo>
                <a:lnTo>
                  <a:pt x="66283" y="29864"/>
                </a:lnTo>
                <a:lnTo>
                  <a:pt x="64985" y="30434"/>
                </a:lnTo>
                <a:lnTo>
                  <a:pt x="63370" y="26476"/>
                </a:lnTo>
                <a:lnTo>
                  <a:pt x="64573" y="25906"/>
                </a:lnTo>
                <a:close/>
                <a:moveTo>
                  <a:pt x="177125" y="23309"/>
                </a:moveTo>
                <a:lnTo>
                  <a:pt x="183364" y="27426"/>
                </a:lnTo>
                <a:lnTo>
                  <a:pt x="181717" y="30593"/>
                </a:lnTo>
                <a:lnTo>
                  <a:pt x="175257" y="27014"/>
                </a:lnTo>
                <a:lnTo>
                  <a:pt x="177125" y="23309"/>
                </a:lnTo>
                <a:close/>
                <a:moveTo>
                  <a:pt x="121546" y="13650"/>
                </a:moveTo>
                <a:lnTo>
                  <a:pt x="134847" y="19318"/>
                </a:lnTo>
                <a:cubicBezTo>
                  <a:pt x="133327" y="22992"/>
                  <a:pt x="131617" y="27172"/>
                  <a:pt x="130287" y="30624"/>
                </a:cubicBezTo>
                <a:lnTo>
                  <a:pt x="126360" y="28882"/>
                </a:lnTo>
                <a:lnTo>
                  <a:pt x="128735" y="24195"/>
                </a:lnTo>
                <a:cubicBezTo>
                  <a:pt x="128846" y="24040"/>
                  <a:pt x="128629" y="23868"/>
                  <a:pt x="128468" y="23868"/>
                </a:cubicBezTo>
                <a:cubicBezTo>
                  <a:pt x="128400" y="23868"/>
                  <a:pt x="128342" y="23899"/>
                  <a:pt x="128323" y="23974"/>
                </a:cubicBezTo>
                <a:lnTo>
                  <a:pt x="125980" y="28692"/>
                </a:lnTo>
                <a:lnTo>
                  <a:pt x="116669" y="24575"/>
                </a:lnTo>
                <a:cubicBezTo>
                  <a:pt x="118157" y="21219"/>
                  <a:pt x="119836" y="17450"/>
                  <a:pt x="121546" y="13650"/>
                </a:cubicBezTo>
                <a:close/>
                <a:moveTo>
                  <a:pt x="227416" y="29294"/>
                </a:moveTo>
                <a:lnTo>
                  <a:pt x="226941" y="30909"/>
                </a:lnTo>
                <a:lnTo>
                  <a:pt x="221145" y="30814"/>
                </a:lnTo>
                <a:lnTo>
                  <a:pt x="221399" y="29357"/>
                </a:lnTo>
                <a:lnTo>
                  <a:pt x="227416" y="29294"/>
                </a:lnTo>
                <a:close/>
                <a:moveTo>
                  <a:pt x="237075" y="29167"/>
                </a:moveTo>
                <a:lnTo>
                  <a:pt x="236948" y="31036"/>
                </a:lnTo>
                <a:lnTo>
                  <a:pt x="227416" y="30909"/>
                </a:lnTo>
                <a:lnTo>
                  <a:pt x="227891" y="29262"/>
                </a:lnTo>
                <a:lnTo>
                  <a:pt x="237075" y="29167"/>
                </a:lnTo>
                <a:close/>
                <a:moveTo>
                  <a:pt x="78698" y="25779"/>
                </a:moveTo>
                <a:lnTo>
                  <a:pt x="79648" y="27647"/>
                </a:lnTo>
                <a:lnTo>
                  <a:pt x="71635" y="31131"/>
                </a:lnTo>
                <a:lnTo>
                  <a:pt x="70844" y="29326"/>
                </a:lnTo>
                <a:lnTo>
                  <a:pt x="78698" y="25779"/>
                </a:lnTo>
                <a:close/>
                <a:moveTo>
                  <a:pt x="243123" y="29104"/>
                </a:moveTo>
                <a:lnTo>
                  <a:pt x="243123" y="29104"/>
                </a:lnTo>
                <a:cubicBezTo>
                  <a:pt x="243060" y="29706"/>
                  <a:pt x="242997" y="30402"/>
                  <a:pt x="242933" y="31131"/>
                </a:cubicBezTo>
                <a:lnTo>
                  <a:pt x="237423" y="31068"/>
                </a:lnTo>
                <a:lnTo>
                  <a:pt x="237518" y="29167"/>
                </a:lnTo>
                <a:lnTo>
                  <a:pt x="243123" y="29104"/>
                </a:lnTo>
                <a:close/>
                <a:moveTo>
                  <a:pt x="18305" y="28756"/>
                </a:moveTo>
                <a:lnTo>
                  <a:pt x="18590" y="30529"/>
                </a:lnTo>
                <a:lnTo>
                  <a:pt x="13523" y="31448"/>
                </a:lnTo>
                <a:lnTo>
                  <a:pt x="13206" y="29642"/>
                </a:lnTo>
                <a:lnTo>
                  <a:pt x="18305" y="28756"/>
                </a:lnTo>
                <a:close/>
                <a:moveTo>
                  <a:pt x="32619" y="26887"/>
                </a:moveTo>
                <a:lnTo>
                  <a:pt x="40125" y="28566"/>
                </a:lnTo>
                <a:lnTo>
                  <a:pt x="33316" y="31543"/>
                </a:lnTo>
                <a:lnTo>
                  <a:pt x="32366" y="28914"/>
                </a:lnTo>
                <a:lnTo>
                  <a:pt x="32619" y="26887"/>
                </a:lnTo>
                <a:close/>
                <a:moveTo>
                  <a:pt x="268522" y="28819"/>
                </a:moveTo>
                <a:lnTo>
                  <a:pt x="268459" y="31543"/>
                </a:lnTo>
                <a:lnTo>
                  <a:pt x="245245" y="31194"/>
                </a:lnTo>
                <a:lnTo>
                  <a:pt x="245435" y="29072"/>
                </a:lnTo>
                <a:lnTo>
                  <a:pt x="268522" y="28819"/>
                </a:lnTo>
                <a:close/>
                <a:moveTo>
                  <a:pt x="62926" y="26697"/>
                </a:moveTo>
                <a:lnTo>
                  <a:pt x="63972" y="29167"/>
                </a:lnTo>
                <a:lnTo>
                  <a:pt x="58271" y="31701"/>
                </a:lnTo>
                <a:lnTo>
                  <a:pt x="57289" y="29357"/>
                </a:lnTo>
                <a:lnTo>
                  <a:pt x="62926" y="26697"/>
                </a:lnTo>
                <a:close/>
                <a:moveTo>
                  <a:pt x="87660" y="26507"/>
                </a:moveTo>
                <a:lnTo>
                  <a:pt x="87913" y="26919"/>
                </a:lnTo>
                <a:lnTo>
                  <a:pt x="88863" y="28407"/>
                </a:lnTo>
                <a:lnTo>
                  <a:pt x="84905" y="30371"/>
                </a:lnTo>
                <a:lnTo>
                  <a:pt x="84810" y="30371"/>
                </a:lnTo>
                <a:cubicBezTo>
                  <a:pt x="84778" y="30402"/>
                  <a:pt x="84746" y="30434"/>
                  <a:pt x="84715" y="30466"/>
                </a:cubicBezTo>
                <a:lnTo>
                  <a:pt x="82213" y="31701"/>
                </a:lnTo>
                <a:lnTo>
                  <a:pt x="81136" y="29547"/>
                </a:lnTo>
                <a:lnTo>
                  <a:pt x="87660" y="26507"/>
                </a:lnTo>
                <a:close/>
                <a:moveTo>
                  <a:pt x="55896" y="27141"/>
                </a:moveTo>
                <a:lnTo>
                  <a:pt x="56719" y="29104"/>
                </a:lnTo>
                <a:lnTo>
                  <a:pt x="51114" y="31764"/>
                </a:lnTo>
                <a:lnTo>
                  <a:pt x="50164" y="29737"/>
                </a:lnTo>
                <a:lnTo>
                  <a:pt x="55896" y="27141"/>
                </a:lnTo>
                <a:close/>
                <a:moveTo>
                  <a:pt x="12509" y="28122"/>
                </a:moveTo>
                <a:lnTo>
                  <a:pt x="12731" y="29516"/>
                </a:lnTo>
                <a:lnTo>
                  <a:pt x="13079" y="31543"/>
                </a:lnTo>
                <a:lnTo>
                  <a:pt x="10799" y="31954"/>
                </a:lnTo>
                <a:lnTo>
                  <a:pt x="10007" y="28597"/>
                </a:lnTo>
                <a:lnTo>
                  <a:pt x="12509" y="28122"/>
                </a:lnTo>
                <a:close/>
                <a:moveTo>
                  <a:pt x="152297" y="21124"/>
                </a:moveTo>
                <a:lnTo>
                  <a:pt x="159105" y="24797"/>
                </a:lnTo>
                <a:lnTo>
                  <a:pt x="155559" y="32049"/>
                </a:lnTo>
                <a:lnTo>
                  <a:pt x="149478" y="29326"/>
                </a:lnTo>
                <a:lnTo>
                  <a:pt x="152297" y="21124"/>
                </a:lnTo>
                <a:close/>
                <a:moveTo>
                  <a:pt x="276851" y="28724"/>
                </a:moveTo>
                <a:lnTo>
                  <a:pt x="276724" y="32049"/>
                </a:lnTo>
                <a:lnTo>
                  <a:pt x="268934" y="31543"/>
                </a:lnTo>
                <a:lnTo>
                  <a:pt x="268997" y="28819"/>
                </a:lnTo>
                <a:lnTo>
                  <a:pt x="276851" y="28724"/>
                </a:lnTo>
                <a:close/>
                <a:moveTo>
                  <a:pt x="9532" y="28724"/>
                </a:moveTo>
                <a:lnTo>
                  <a:pt x="10324" y="32049"/>
                </a:lnTo>
                <a:lnTo>
                  <a:pt x="7917" y="32493"/>
                </a:lnTo>
                <a:cubicBezTo>
                  <a:pt x="7537" y="31321"/>
                  <a:pt x="7126" y="30212"/>
                  <a:pt x="6746" y="29262"/>
                </a:cubicBezTo>
                <a:lnTo>
                  <a:pt x="9532" y="28724"/>
                </a:lnTo>
                <a:close/>
                <a:moveTo>
                  <a:pt x="69672" y="28946"/>
                </a:moveTo>
                <a:lnTo>
                  <a:pt x="70780" y="31479"/>
                </a:lnTo>
                <a:lnTo>
                  <a:pt x="68025" y="32683"/>
                </a:lnTo>
                <a:lnTo>
                  <a:pt x="66885" y="30117"/>
                </a:lnTo>
                <a:lnTo>
                  <a:pt x="69672" y="28946"/>
                </a:lnTo>
                <a:close/>
                <a:moveTo>
                  <a:pt x="28249" y="25937"/>
                </a:moveTo>
                <a:lnTo>
                  <a:pt x="32144" y="26792"/>
                </a:lnTo>
                <a:lnTo>
                  <a:pt x="31891" y="28914"/>
                </a:lnTo>
                <a:cubicBezTo>
                  <a:pt x="31891" y="28946"/>
                  <a:pt x="31891" y="28977"/>
                  <a:pt x="31922" y="29009"/>
                </a:cubicBezTo>
                <a:lnTo>
                  <a:pt x="31891" y="29009"/>
                </a:lnTo>
                <a:lnTo>
                  <a:pt x="32873" y="31701"/>
                </a:lnTo>
                <a:lnTo>
                  <a:pt x="30244" y="32841"/>
                </a:lnTo>
                <a:lnTo>
                  <a:pt x="28629" y="29167"/>
                </a:lnTo>
                <a:lnTo>
                  <a:pt x="28249" y="25937"/>
                </a:lnTo>
                <a:close/>
                <a:moveTo>
                  <a:pt x="79869" y="28059"/>
                </a:moveTo>
                <a:lnTo>
                  <a:pt x="80598" y="29547"/>
                </a:lnTo>
                <a:lnTo>
                  <a:pt x="81801" y="31923"/>
                </a:lnTo>
                <a:lnTo>
                  <a:pt x="78919" y="33379"/>
                </a:lnTo>
                <a:lnTo>
                  <a:pt x="77209" y="29231"/>
                </a:lnTo>
                <a:lnTo>
                  <a:pt x="79869" y="28059"/>
                </a:lnTo>
                <a:close/>
                <a:moveTo>
                  <a:pt x="66473" y="30276"/>
                </a:moveTo>
                <a:lnTo>
                  <a:pt x="67614" y="32873"/>
                </a:lnTo>
                <a:lnTo>
                  <a:pt x="66220" y="33474"/>
                </a:lnTo>
                <a:lnTo>
                  <a:pt x="65143" y="30846"/>
                </a:lnTo>
                <a:lnTo>
                  <a:pt x="66473" y="30276"/>
                </a:lnTo>
                <a:close/>
                <a:moveTo>
                  <a:pt x="89117" y="28819"/>
                </a:moveTo>
                <a:lnTo>
                  <a:pt x="91555" y="32683"/>
                </a:lnTo>
                <a:lnTo>
                  <a:pt x="89560" y="33569"/>
                </a:lnTo>
                <a:lnTo>
                  <a:pt x="87438" y="29642"/>
                </a:lnTo>
                <a:lnTo>
                  <a:pt x="89117" y="28819"/>
                </a:lnTo>
                <a:close/>
                <a:moveTo>
                  <a:pt x="92379" y="27236"/>
                </a:moveTo>
                <a:lnTo>
                  <a:pt x="94311" y="30688"/>
                </a:lnTo>
                <a:lnTo>
                  <a:pt x="92949" y="34108"/>
                </a:lnTo>
                <a:lnTo>
                  <a:pt x="89529" y="28661"/>
                </a:lnTo>
                <a:lnTo>
                  <a:pt x="92379" y="27236"/>
                </a:lnTo>
                <a:close/>
                <a:moveTo>
                  <a:pt x="76798" y="29389"/>
                </a:moveTo>
                <a:lnTo>
                  <a:pt x="78539" y="33569"/>
                </a:lnTo>
                <a:lnTo>
                  <a:pt x="77874" y="33886"/>
                </a:lnTo>
                <a:lnTo>
                  <a:pt x="76354" y="34646"/>
                </a:lnTo>
                <a:lnTo>
                  <a:pt x="74486" y="30402"/>
                </a:lnTo>
                <a:lnTo>
                  <a:pt x="76798" y="29389"/>
                </a:lnTo>
                <a:close/>
                <a:moveTo>
                  <a:pt x="48707" y="27616"/>
                </a:moveTo>
                <a:lnTo>
                  <a:pt x="50702" y="31923"/>
                </a:lnTo>
                <a:lnTo>
                  <a:pt x="44875" y="34678"/>
                </a:lnTo>
                <a:cubicBezTo>
                  <a:pt x="44083" y="32809"/>
                  <a:pt x="43450" y="31194"/>
                  <a:pt x="42975" y="30054"/>
                </a:cubicBezTo>
                <a:lnTo>
                  <a:pt x="48707" y="27616"/>
                </a:lnTo>
                <a:close/>
                <a:moveTo>
                  <a:pt x="87027" y="29864"/>
                </a:moveTo>
                <a:lnTo>
                  <a:pt x="89148" y="33791"/>
                </a:lnTo>
                <a:lnTo>
                  <a:pt x="87058" y="34804"/>
                </a:lnTo>
                <a:lnTo>
                  <a:pt x="85222" y="30751"/>
                </a:lnTo>
                <a:lnTo>
                  <a:pt x="87027" y="29864"/>
                </a:lnTo>
                <a:close/>
                <a:moveTo>
                  <a:pt x="23815" y="29231"/>
                </a:moveTo>
                <a:lnTo>
                  <a:pt x="28249" y="29452"/>
                </a:lnTo>
                <a:lnTo>
                  <a:pt x="29832" y="32999"/>
                </a:lnTo>
                <a:lnTo>
                  <a:pt x="24765" y="35216"/>
                </a:lnTo>
                <a:cubicBezTo>
                  <a:pt x="24449" y="33221"/>
                  <a:pt x="24132" y="31194"/>
                  <a:pt x="23815" y="29231"/>
                </a:cubicBezTo>
                <a:close/>
                <a:moveTo>
                  <a:pt x="175035" y="27362"/>
                </a:moveTo>
                <a:lnTo>
                  <a:pt x="181527" y="30973"/>
                </a:lnTo>
                <a:lnTo>
                  <a:pt x="179310" y="35280"/>
                </a:lnTo>
                <a:lnTo>
                  <a:pt x="172850" y="31701"/>
                </a:lnTo>
                <a:lnTo>
                  <a:pt x="175035" y="27362"/>
                </a:lnTo>
                <a:close/>
                <a:moveTo>
                  <a:pt x="74074" y="30593"/>
                </a:moveTo>
                <a:lnTo>
                  <a:pt x="75942" y="34868"/>
                </a:lnTo>
                <a:lnTo>
                  <a:pt x="73757" y="35945"/>
                </a:lnTo>
                <a:lnTo>
                  <a:pt x="71825" y="31543"/>
                </a:lnTo>
                <a:lnTo>
                  <a:pt x="74074" y="30593"/>
                </a:lnTo>
                <a:close/>
                <a:moveTo>
                  <a:pt x="84810" y="30973"/>
                </a:moveTo>
                <a:lnTo>
                  <a:pt x="86615" y="34963"/>
                </a:lnTo>
                <a:lnTo>
                  <a:pt x="84366" y="36008"/>
                </a:lnTo>
                <a:lnTo>
                  <a:pt x="83480" y="34203"/>
                </a:lnTo>
                <a:lnTo>
                  <a:pt x="82435" y="32144"/>
                </a:lnTo>
                <a:lnTo>
                  <a:pt x="84810" y="30973"/>
                </a:lnTo>
                <a:close/>
                <a:moveTo>
                  <a:pt x="103906" y="18337"/>
                </a:moveTo>
                <a:lnTo>
                  <a:pt x="108942" y="19635"/>
                </a:lnTo>
                <a:lnTo>
                  <a:pt x="109290" y="21662"/>
                </a:lnTo>
                <a:cubicBezTo>
                  <a:pt x="109290" y="21725"/>
                  <a:pt x="109353" y="21789"/>
                  <a:pt x="109417" y="21820"/>
                </a:cubicBezTo>
                <a:lnTo>
                  <a:pt x="115655" y="24575"/>
                </a:lnTo>
                <a:cubicBezTo>
                  <a:pt x="113217" y="30117"/>
                  <a:pt x="111380" y="34551"/>
                  <a:pt x="111158" y="35501"/>
                </a:cubicBezTo>
                <a:cubicBezTo>
                  <a:pt x="111158" y="35596"/>
                  <a:pt x="111127" y="35723"/>
                  <a:pt x="111095" y="35850"/>
                </a:cubicBezTo>
                <a:lnTo>
                  <a:pt x="104540" y="35058"/>
                </a:lnTo>
                <a:lnTo>
                  <a:pt x="104413" y="35058"/>
                </a:lnTo>
                <a:lnTo>
                  <a:pt x="102703" y="36040"/>
                </a:lnTo>
                <a:lnTo>
                  <a:pt x="101974" y="31954"/>
                </a:lnTo>
                <a:cubicBezTo>
                  <a:pt x="102069" y="31099"/>
                  <a:pt x="103653" y="20268"/>
                  <a:pt x="103906" y="18337"/>
                </a:cubicBezTo>
                <a:close/>
                <a:moveTo>
                  <a:pt x="82023" y="32366"/>
                </a:moveTo>
                <a:lnTo>
                  <a:pt x="82941" y="34203"/>
                </a:lnTo>
                <a:lnTo>
                  <a:pt x="79046" y="36103"/>
                </a:lnTo>
                <a:lnTo>
                  <a:pt x="78254" y="34234"/>
                </a:lnTo>
                <a:lnTo>
                  <a:pt x="82023" y="32366"/>
                </a:lnTo>
                <a:close/>
                <a:moveTo>
                  <a:pt x="17956" y="23625"/>
                </a:moveTo>
                <a:lnTo>
                  <a:pt x="20743" y="24259"/>
                </a:lnTo>
                <a:cubicBezTo>
                  <a:pt x="21282" y="27806"/>
                  <a:pt x="21915" y="31954"/>
                  <a:pt x="22580" y="35976"/>
                </a:cubicBezTo>
                <a:lnTo>
                  <a:pt x="19952" y="36388"/>
                </a:lnTo>
                <a:lnTo>
                  <a:pt x="19065" y="30688"/>
                </a:lnTo>
                <a:lnTo>
                  <a:pt x="17956" y="23625"/>
                </a:lnTo>
                <a:close/>
                <a:moveTo>
                  <a:pt x="181971" y="15138"/>
                </a:moveTo>
                <a:lnTo>
                  <a:pt x="201542" y="26697"/>
                </a:lnTo>
                <a:lnTo>
                  <a:pt x="198660" y="36388"/>
                </a:lnTo>
                <a:lnTo>
                  <a:pt x="184536" y="27077"/>
                </a:lnTo>
                <a:cubicBezTo>
                  <a:pt x="182667" y="25019"/>
                  <a:pt x="179754" y="22010"/>
                  <a:pt x="178582" y="20807"/>
                </a:cubicBezTo>
                <a:lnTo>
                  <a:pt x="181971" y="15138"/>
                </a:lnTo>
                <a:close/>
                <a:moveTo>
                  <a:pt x="18653" y="30973"/>
                </a:moveTo>
                <a:lnTo>
                  <a:pt x="19508" y="36420"/>
                </a:lnTo>
                <a:lnTo>
                  <a:pt x="14536" y="37180"/>
                </a:lnTo>
                <a:lnTo>
                  <a:pt x="13618" y="31923"/>
                </a:lnTo>
                <a:lnTo>
                  <a:pt x="18653" y="30973"/>
                </a:lnTo>
                <a:close/>
                <a:moveTo>
                  <a:pt x="133865" y="22929"/>
                </a:moveTo>
                <a:lnTo>
                  <a:pt x="148465" y="29421"/>
                </a:lnTo>
                <a:lnTo>
                  <a:pt x="145709" y="37465"/>
                </a:lnTo>
                <a:lnTo>
                  <a:pt x="130698" y="30814"/>
                </a:lnTo>
                <a:cubicBezTo>
                  <a:pt x="131648" y="28439"/>
                  <a:pt x="132757" y="25652"/>
                  <a:pt x="133865" y="22929"/>
                </a:cubicBezTo>
                <a:close/>
                <a:moveTo>
                  <a:pt x="158567" y="33854"/>
                </a:moveTo>
                <a:lnTo>
                  <a:pt x="160277" y="34614"/>
                </a:lnTo>
                <a:lnTo>
                  <a:pt x="158947" y="37528"/>
                </a:lnTo>
                <a:lnTo>
                  <a:pt x="157079" y="36641"/>
                </a:lnTo>
                <a:lnTo>
                  <a:pt x="158567" y="33854"/>
                </a:lnTo>
                <a:close/>
                <a:moveTo>
                  <a:pt x="83163" y="34614"/>
                </a:moveTo>
                <a:lnTo>
                  <a:pt x="83955" y="36198"/>
                </a:lnTo>
                <a:lnTo>
                  <a:pt x="79806" y="37876"/>
                </a:lnTo>
                <a:lnTo>
                  <a:pt x="79204" y="36515"/>
                </a:lnTo>
                <a:lnTo>
                  <a:pt x="79236" y="36515"/>
                </a:lnTo>
                <a:lnTo>
                  <a:pt x="83163" y="34614"/>
                </a:lnTo>
                <a:close/>
                <a:moveTo>
                  <a:pt x="161671" y="20553"/>
                </a:moveTo>
                <a:lnTo>
                  <a:pt x="174845" y="25779"/>
                </a:lnTo>
                <a:lnTo>
                  <a:pt x="168701" y="37876"/>
                </a:lnTo>
                <a:lnTo>
                  <a:pt x="155970" y="32239"/>
                </a:lnTo>
                <a:lnTo>
                  <a:pt x="161671" y="20553"/>
                </a:lnTo>
                <a:close/>
                <a:moveTo>
                  <a:pt x="13174" y="32018"/>
                </a:moveTo>
                <a:lnTo>
                  <a:pt x="14093" y="37243"/>
                </a:lnTo>
                <a:lnTo>
                  <a:pt x="9627" y="37908"/>
                </a:lnTo>
                <a:cubicBezTo>
                  <a:pt x="9121" y="36135"/>
                  <a:pt x="8582" y="34456"/>
                  <a:pt x="8076" y="32936"/>
                </a:cubicBezTo>
                <a:lnTo>
                  <a:pt x="13174" y="32018"/>
                </a:lnTo>
                <a:close/>
                <a:moveTo>
                  <a:pt x="183744" y="27679"/>
                </a:moveTo>
                <a:lnTo>
                  <a:pt x="185327" y="28724"/>
                </a:lnTo>
                <a:cubicBezTo>
                  <a:pt x="185454" y="28851"/>
                  <a:pt x="185581" y="29009"/>
                  <a:pt x="185676" y="29199"/>
                </a:cubicBezTo>
                <a:cubicBezTo>
                  <a:pt x="185771" y="29452"/>
                  <a:pt x="186626" y="32303"/>
                  <a:pt x="187703" y="36071"/>
                </a:cubicBezTo>
                <a:lnTo>
                  <a:pt x="183617" y="38003"/>
                </a:lnTo>
                <a:lnTo>
                  <a:pt x="181052" y="32873"/>
                </a:lnTo>
                <a:lnTo>
                  <a:pt x="182034" y="31004"/>
                </a:lnTo>
                <a:lnTo>
                  <a:pt x="183744" y="27679"/>
                </a:lnTo>
                <a:close/>
                <a:moveTo>
                  <a:pt x="91809" y="33063"/>
                </a:moveTo>
                <a:lnTo>
                  <a:pt x="94532" y="37401"/>
                </a:lnTo>
                <a:lnTo>
                  <a:pt x="91999" y="38098"/>
                </a:lnTo>
                <a:lnTo>
                  <a:pt x="89782" y="34013"/>
                </a:lnTo>
                <a:lnTo>
                  <a:pt x="91809" y="33063"/>
                </a:lnTo>
                <a:close/>
                <a:moveTo>
                  <a:pt x="70970" y="31923"/>
                </a:moveTo>
                <a:lnTo>
                  <a:pt x="72902" y="36293"/>
                </a:lnTo>
                <a:lnTo>
                  <a:pt x="68120" y="38130"/>
                </a:lnTo>
                <a:lnTo>
                  <a:pt x="66378" y="33886"/>
                </a:lnTo>
                <a:lnTo>
                  <a:pt x="67994" y="33221"/>
                </a:lnTo>
                <a:lnTo>
                  <a:pt x="70970" y="31923"/>
                </a:lnTo>
                <a:close/>
                <a:moveTo>
                  <a:pt x="149320" y="29769"/>
                </a:moveTo>
                <a:lnTo>
                  <a:pt x="155368" y="32461"/>
                </a:lnTo>
                <a:lnTo>
                  <a:pt x="152360" y="38605"/>
                </a:lnTo>
                <a:lnTo>
                  <a:pt x="146564" y="37718"/>
                </a:lnTo>
                <a:lnTo>
                  <a:pt x="149320" y="29769"/>
                </a:lnTo>
                <a:close/>
                <a:moveTo>
                  <a:pt x="64130" y="29579"/>
                </a:moveTo>
                <a:lnTo>
                  <a:pt x="64637" y="30814"/>
                </a:lnTo>
                <a:lnTo>
                  <a:pt x="67012" y="36578"/>
                </a:lnTo>
                <a:lnTo>
                  <a:pt x="61153" y="38731"/>
                </a:lnTo>
                <a:lnTo>
                  <a:pt x="58429" y="32113"/>
                </a:lnTo>
                <a:lnTo>
                  <a:pt x="64130" y="29579"/>
                </a:lnTo>
                <a:close/>
                <a:moveTo>
                  <a:pt x="89370" y="34203"/>
                </a:moveTo>
                <a:lnTo>
                  <a:pt x="91524" y="38161"/>
                </a:lnTo>
                <a:lnTo>
                  <a:pt x="88895" y="38858"/>
                </a:lnTo>
                <a:lnTo>
                  <a:pt x="87248" y="35185"/>
                </a:lnTo>
                <a:lnTo>
                  <a:pt x="89370" y="34203"/>
                </a:lnTo>
                <a:close/>
                <a:moveTo>
                  <a:pt x="56878" y="29547"/>
                </a:moveTo>
                <a:lnTo>
                  <a:pt x="59918" y="36926"/>
                </a:lnTo>
                <a:lnTo>
                  <a:pt x="54503" y="39048"/>
                </a:lnTo>
                <a:lnTo>
                  <a:pt x="51304" y="32176"/>
                </a:lnTo>
                <a:lnTo>
                  <a:pt x="56878" y="29547"/>
                </a:lnTo>
                <a:close/>
                <a:moveTo>
                  <a:pt x="180799" y="33348"/>
                </a:moveTo>
                <a:lnTo>
                  <a:pt x="183237" y="38193"/>
                </a:lnTo>
                <a:lnTo>
                  <a:pt x="181242" y="39143"/>
                </a:lnTo>
                <a:lnTo>
                  <a:pt x="179659" y="35596"/>
                </a:lnTo>
                <a:lnTo>
                  <a:pt x="180799" y="33348"/>
                </a:lnTo>
                <a:close/>
                <a:moveTo>
                  <a:pt x="102925" y="21979"/>
                </a:moveTo>
                <a:cubicBezTo>
                  <a:pt x="102323" y="26064"/>
                  <a:pt x="101499" y="31828"/>
                  <a:pt x="101468" y="31923"/>
                </a:cubicBezTo>
                <a:cubicBezTo>
                  <a:pt x="101468" y="31954"/>
                  <a:pt x="101468" y="31986"/>
                  <a:pt x="101468" y="31986"/>
                </a:cubicBezTo>
                <a:lnTo>
                  <a:pt x="102259" y="36325"/>
                </a:lnTo>
                <a:lnTo>
                  <a:pt x="96781" y="39460"/>
                </a:lnTo>
                <a:lnTo>
                  <a:pt x="95039" y="37401"/>
                </a:lnTo>
                <a:lnTo>
                  <a:pt x="93265" y="34551"/>
                </a:lnTo>
                <a:lnTo>
                  <a:pt x="97161" y="24765"/>
                </a:lnTo>
                <a:lnTo>
                  <a:pt x="97161" y="24734"/>
                </a:lnTo>
                <a:lnTo>
                  <a:pt x="97161" y="24702"/>
                </a:lnTo>
                <a:lnTo>
                  <a:pt x="97161" y="24670"/>
                </a:lnTo>
                <a:lnTo>
                  <a:pt x="96622" y="22327"/>
                </a:lnTo>
                <a:lnTo>
                  <a:pt x="102925" y="21979"/>
                </a:lnTo>
                <a:close/>
                <a:moveTo>
                  <a:pt x="160689" y="34804"/>
                </a:moveTo>
                <a:lnTo>
                  <a:pt x="164679" y="36578"/>
                </a:lnTo>
                <a:lnTo>
                  <a:pt x="163222" y="39555"/>
                </a:lnTo>
                <a:lnTo>
                  <a:pt x="159359" y="37686"/>
                </a:lnTo>
                <a:lnTo>
                  <a:pt x="160689" y="34804"/>
                </a:lnTo>
                <a:close/>
                <a:moveTo>
                  <a:pt x="202429" y="26982"/>
                </a:moveTo>
                <a:lnTo>
                  <a:pt x="220448" y="29516"/>
                </a:lnTo>
                <a:lnTo>
                  <a:pt x="218770" y="39555"/>
                </a:lnTo>
                <a:lnTo>
                  <a:pt x="199610" y="36990"/>
                </a:lnTo>
                <a:lnTo>
                  <a:pt x="199452" y="36895"/>
                </a:lnTo>
                <a:lnTo>
                  <a:pt x="202429" y="26982"/>
                </a:lnTo>
                <a:close/>
                <a:moveTo>
                  <a:pt x="86837" y="35375"/>
                </a:moveTo>
                <a:lnTo>
                  <a:pt x="88483" y="38985"/>
                </a:lnTo>
                <a:lnTo>
                  <a:pt x="86172" y="39586"/>
                </a:lnTo>
                <a:lnTo>
                  <a:pt x="84588" y="36420"/>
                </a:lnTo>
                <a:lnTo>
                  <a:pt x="86837" y="35375"/>
                </a:lnTo>
                <a:close/>
                <a:moveTo>
                  <a:pt x="84145" y="36610"/>
                </a:moveTo>
                <a:lnTo>
                  <a:pt x="85665" y="39618"/>
                </a:lnTo>
                <a:lnTo>
                  <a:pt x="80598" y="39745"/>
                </a:lnTo>
                <a:cubicBezTo>
                  <a:pt x="80598" y="39713"/>
                  <a:pt x="80598" y="39681"/>
                  <a:pt x="80598" y="39681"/>
                </a:cubicBezTo>
                <a:lnTo>
                  <a:pt x="79996" y="38320"/>
                </a:lnTo>
                <a:lnTo>
                  <a:pt x="84145" y="36610"/>
                </a:lnTo>
                <a:close/>
                <a:moveTo>
                  <a:pt x="77811" y="34424"/>
                </a:moveTo>
                <a:lnTo>
                  <a:pt x="80059" y="39745"/>
                </a:lnTo>
                <a:lnTo>
                  <a:pt x="75277" y="39840"/>
                </a:lnTo>
                <a:cubicBezTo>
                  <a:pt x="75182" y="39428"/>
                  <a:pt x="75151" y="39175"/>
                  <a:pt x="75151" y="39143"/>
                </a:cubicBezTo>
                <a:cubicBezTo>
                  <a:pt x="75151" y="39111"/>
                  <a:pt x="75119" y="39080"/>
                  <a:pt x="75119" y="39048"/>
                </a:cubicBezTo>
                <a:lnTo>
                  <a:pt x="73916" y="36356"/>
                </a:lnTo>
                <a:lnTo>
                  <a:pt x="77811" y="34424"/>
                </a:lnTo>
                <a:close/>
                <a:moveTo>
                  <a:pt x="221050" y="31258"/>
                </a:moveTo>
                <a:lnTo>
                  <a:pt x="237170" y="31511"/>
                </a:lnTo>
                <a:lnTo>
                  <a:pt x="242870" y="31606"/>
                </a:lnTo>
                <a:cubicBezTo>
                  <a:pt x="242648" y="33854"/>
                  <a:pt x="242363" y="36673"/>
                  <a:pt x="242047" y="39840"/>
                </a:cubicBezTo>
                <a:lnTo>
                  <a:pt x="219657" y="39808"/>
                </a:lnTo>
                <a:lnTo>
                  <a:pt x="221050" y="31258"/>
                </a:lnTo>
                <a:close/>
                <a:moveTo>
                  <a:pt x="73092" y="36705"/>
                </a:moveTo>
                <a:lnTo>
                  <a:pt x="74264" y="39365"/>
                </a:lnTo>
                <a:lnTo>
                  <a:pt x="74327" y="39871"/>
                </a:lnTo>
                <a:lnTo>
                  <a:pt x="68880" y="39967"/>
                </a:lnTo>
                <a:lnTo>
                  <a:pt x="68310" y="38541"/>
                </a:lnTo>
                <a:lnTo>
                  <a:pt x="73092" y="36705"/>
                </a:lnTo>
                <a:close/>
                <a:moveTo>
                  <a:pt x="116511" y="24987"/>
                </a:moveTo>
                <a:lnTo>
                  <a:pt x="125758" y="29104"/>
                </a:lnTo>
                <a:lnTo>
                  <a:pt x="120247" y="40062"/>
                </a:lnTo>
                <a:lnTo>
                  <a:pt x="111982" y="36135"/>
                </a:lnTo>
                <a:cubicBezTo>
                  <a:pt x="112014" y="35976"/>
                  <a:pt x="112045" y="35818"/>
                  <a:pt x="112077" y="35723"/>
                </a:cubicBezTo>
                <a:cubicBezTo>
                  <a:pt x="112235" y="34836"/>
                  <a:pt x="114040" y="30561"/>
                  <a:pt x="116511" y="24987"/>
                </a:cubicBezTo>
                <a:close/>
                <a:moveTo>
                  <a:pt x="50892" y="32366"/>
                </a:moveTo>
                <a:lnTo>
                  <a:pt x="53267" y="37433"/>
                </a:lnTo>
                <a:lnTo>
                  <a:pt x="47155" y="40093"/>
                </a:lnTo>
                <a:cubicBezTo>
                  <a:pt x="46427" y="38383"/>
                  <a:pt x="45730" y="36673"/>
                  <a:pt x="45065" y="35121"/>
                </a:cubicBezTo>
                <a:lnTo>
                  <a:pt x="50892" y="32366"/>
                </a:lnTo>
                <a:close/>
                <a:moveTo>
                  <a:pt x="67170" y="37021"/>
                </a:moveTo>
                <a:lnTo>
                  <a:pt x="68405" y="39998"/>
                </a:lnTo>
                <a:lnTo>
                  <a:pt x="61945" y="40442"/>
                </a:lnTo>
                <a:lnTo>
                  <a:pt x="61723" y="40157"/>
                </a:lnTo>
                <a:lnTo>
                  <a:pt x="61311" y="39143"/>
                </a:lnTo>
                <a:lnTo>
                  <a:pt x="67170" y="37021"/>
                </a:lnTo>
                <a:close/>
                <a:moveTo>
                  <a:pt x="104888" y="35596"/>
                </a:moveTo>
                <a:lnTo>
                  <a:pt x="111000" y="36293"/>
                </a:lnTo>
                <a:cubicBezTo>
                  <a:pt x="110778" y="37180"/>
                  <a:pt x="110493" y="38478"/>
                  <a:pt x="110113" y="39967"/>
                </a:cubicBezTo>
                <a:lnTo>
                  <a:pt x="107200" y="40853"/>
                </a:lnTo>
                <a:lnTo>
                  <a:pt x="104888" y="35596"/>
                </a:lnTo>
                <a:close/>
                <a:moveTo>
                  <a:pt x="60076" y="37338"/>
                </a:moveTo>
                <a:lnTo>
                  <a:pt x="61311" y="40378"/>
                </a:lnTo>
                <a:cubicBezTo>
                  <a:pt x="61311" y="40378"/>
                  <a:pt x="61343" y="40410"/>
                  <a:pt x="61343" y="40410"/>
                </a:cubicBezTo>
                <a:lnTo>
                  <a:pt x="61375" y="40473"/>
                </a:lnTo>
                <a:lnTo>
                  <a:pt x="55358" y="40885"/>
                </a:lnTo>
                <a:lnTo>
                  <a:pt x="54693" y="39460"/>
                </a:lnTo>
                <a:lnTo>
                  <a:pt x="60076" y="37338"/>
                </a:lnTo>
                <a:close/>
                <a:moveTo>
                  <a:pt x="155812" y="32651"/>
                </a:moveTo>
                <a:lnTo>
                  <a:pt x="158155" y="33696"/>
                </a:lnTo>
                <a:lnTo>
                  <a:pt x="156572" y="36641"/>
                </a:lnTo>
                <a:cubicBezTo>
                  <a:pt x="156540" y="36673"/>
                  <a:pt x="156540" y="36736"/>
                  <a:pt x="156572" y="36800"/>
                </a:cubicBezTo>
                <a:cubicBezTo>
                  <a:pt x="156572" y="36863"/>
                  <a:pt x="156635" y="36926"/>
                  <a:pt x="156699" y="36958"/>
                </a:cubicBezTo>
                <a:lnTo>
                  <a:pt x="158789" y="37940"/>
                </a:lnTo>
                <a:lnTo>
                  <a:pt x="157332" y="41107"/>
                </a:lnTo>
                <a:lnTo>
                  <a:pt x="152803" y="38763"/>
                </a:lnTo>
                <a:lnTo>
                  <a:pt x="155812" y="32651"/>
                </a:lnTo>
                <a:close/>
                <a:moveTo>
                  <a:pt x="186183" y="29262"/>
                </a:moveTo>
                <a:lnTo>
                  <a:pt x="198185" y="37180"/>
                </a:lnTo>
                <a:lnTo>
                  <a:pt x="189698" y="41170"/>
                </a:lnTo>
                <a:cubicBezTo>
                  <a:pt x="188114" y="35691"/>
                  <a:pt x="186531" y="30402"/>
                  <a:pt x="186183" y="29262"/>
                </a:cubicBezTo>
                <a:close/>
                <a:moveTo>
                  <a:pt x="104445" y="35628"/>
                </a:moveTo>
                <a:lnTo>
                  <a:pt x="106756" y="40980"/>
                </a:lnTo>
                <a:lnTo>
                  <a:pt x="105743" y="41265"/>
                </a:lnTo>
                <a:lnTo>
                  <a:pt x="102861" y="36515"/>
                </a:lnTo>
                <a:lnTo>
                  <a:pt x="104445" y="35628"/>
                </a:lnTo>
                <a:close/>
                <a:moveTo>
                  <a:pt x="179405" y="36135"/>
                </a:moveTo>
                <a:lnTo>
                  <a:pt x="180862" y="39333"/>
                </a:lnTo>
                <a:lnTo>
                  <a:pt x="176713" y="41328"/>
                </a:lnTo>
                <a:lnTo>
                  <a:pt x="179405" y="36135"/>
                </a:lnTo>
                <a:close/>
                <a:moveTo>
                  <a:pt x="53426" y="37845"/>
                </a:moveTo>
                <a:lnTo>
                  <a:pt x="54883" y="40917"/>
                </a:lnTo>
                <a:lnTo>
                  <a:pt x="47694" y="41392"/>
                </a:lnTo>
                <a:cubicBezTo>
                  <a:pt x="47567" y="41107"/>
                  <a:pt x="47440" y="40790"/>
                  <a:pt x="47314" y="40505"/>
                </a:cubicBezTo>
                <a:lnTo>
                  <a:pt x="53426" y="37845"/>
                </a:lnTo>
                <a:close/>
                <a:moveTo>
                  <a:pt x="172660" y="32144"/>
                </a:moveTo>
                <a:lnTo>
                  <a:pt x="179120" y="35691"/>
                </a:lnTo>
                <a:lnTo>
                  <a:pt x="176112" y="41518"/>
                </a:lnTo>
                <a:lnTo>
                  <a:pt x="169556" y="38256"/>
                </a:lnTo>
                <a:lnTo>
                  <a:pt x="172660" y="32144"/>
                </a:lnTo>
                <a:close/>
                <a:moveTo>
                  <a:pt x="40885" y="28756"/>
                </a:moveTo>
                <a:lnTo>
                  <a:pt x="41455" y="28882"/>
                </a:lnTo>
                <a:cubicBezTo>
                  <a:pt x="41962" y="30117"/>
                  <a:pt x="44337" y="35818"/>
                  <a:pt x="46744" y="41455"/>
                </a:cubicBezTo>
                <a:lnTo>
                  <a:pt x="42817" y="41708"/>
                </a:lnTo>
                <a:lnTo>
                  <a:pt x="38225" y="29896"/>
                </a:lnTo>
                <a:lnTo>
                  <a:pt x="40885" y="28756"/>
                </a:lnTo>
                <a:close/>
                <a:moveTo>
                  <a:pt x="165091" y="36768"/>
                </a:moveTo>
                <a:lnTo>
                  <a:pt x="168543" y="38288"/>
                </a:lnTo>
                <a:lnTo>
                  <a:pt x="167909" y="41708"/>
                </a:lnTo>
                <a:lnTo>
                  <a:pt x="163666" y="39713"/>
                </a:lnTo>
                <a:lnTo>
                  <a:pt x="165091" y="36768"/>
                </a:lnTo>
                <a:close/>
                <a:moveTo>
                  <a:pt x="199515" y="37908"/>
                </a:moveTo>
                <a:lnTo>
                  <a:pt x="203791" y="38478"/>
                </a:lnTo>
                <a:lnTo>
                  <a:pt x="204994" y="42025"/>
                </a:lnTo>
                <a:lnTo>
                  <a:pt x="201162" y="41740"/>
                </a:lnTo>
                <a:lnTo>
                  <a:pt x="199515" y="37908"/>
                </a:lnTo>
                <a:close/>
                <a:moveTo>
                  <a:pt x="19572" y="36895"/>
                </a:moveTo>
                <a:lnTo>
                  <a:pt x="20268" y="41233"/>
                </a:lnTo>
                <a:lnTo>
                  <a:pt x="15423" y="42057"/>
                </a:lnTo>
                <a:lnTo>
                  <a:pt x="14631" y="37623"/>
                </a:lnTo>
                <a:lnTo>
                  <a:pt x="19572" y="36895"/>
                </a:lnTo>
                <a:close/>
                <a:moveTo>
                  <a:pt x="37813" y="30086"/>
                </a:moveTo>
                <a:lnTo>
                  <a:pt x="42342" y="41772"/>
                </a:lnTo>
                <a:lnTo>
                  <a:pt x="34456" y="42310"/>
                </a:lnTo>
                <a:lnTo>
                  <a:pt x="30466" y="33253"/>
                </a:lnTo>
                <a:lnTo>
                  <a:pt x="37813" y="30086"/>
                </a:lnTo>
                <a:close/>
                <a:moveTo>
                  <a:pt x="82910" y="40125"/>
                </a:moveTo>
                <a:lnTo>
                  <a:pt x="83005" y="42753"/>
                </a:lnTo>
                <a:lnTo>
                  <a:pt x="75784" y="42753"/>
                </a:lnTo>
                <a:cubicBezTo>
                  <a:pt x="75626" y="41740"/>
                  <a:pt x="75467" y="40917"/>
                  <a:pt x="75341" y="40283"/>
                </a:cubicBezTo>
                <a:lnTo>
                  <a:pt x="82910" y="40125"/>
                </a:lnTo>
                <a:close/>
                <a:moveTo>
                  <a:pt x="14188" y="37686"/>
                </a:moveTo>
                <a:lnTo>
                  <a:pt x="14980" y="42152"/>
                </a:lnTo>
                <a:lnTo>
                  <a:pt x="11053" y="42817"/>
                </a:lnTo>
                <a:cubicBezTo>
                  <a:pt x="10641" y="41297"/>
                  <a:pt x="10197" y="39808"/>
                  <a:pt x="9754" y="38351"/>
                </a:cubicBezTo>
                <a:lnTo>
                  <a:pt x="14188" y="37686"/>
                </a:lnTo>
                <a:close/>
                <a:moveTo>
                  <a:pt x="30022" y="33443"/>
                </a:moveTo>
                <a:lnTo>
                  <a:pt x="33949" y="42310"/>
                </a:lnTo>
                <a:lnTo>
                  <a:pt x="26000" y="42880"/>
                </a:lnTo>
                <a:cubicBezTo>
                  <a:pt x="25652" y="40600"/>
                  <a:pt x="25240" y="38161"/>
                  <a:pt x="24860" y="35691"/>
                </a:cubicBezTo>
                <a:lnTo>
                  <a:pt x="30022" y="33443"/>
                </a:lnTo>
                <a:close/>
                <a:moveTo>
                  <a:pt x="187861" y="36515"/>
                </a:moveTo>
                <a:cubicBezTo>
                  <a:pt x="188304" y="38035"/>
                  <a:pt x="188779" y="39713"/>
                  <a:pt x="189286" y="41392"/>
                </a:cubicBezTo>
                <a:lnTo>
                  <a:pt x="186087" y="42880"/>
                </a:lnTo>
                <a:lnTo>
                  <a:pt x="183839" y="38415"/>
                </a:lnTo>
                <a:lnTo>
                  <a:pt x="187861" y="36515"/>
                </a:lnTo>
                <a:close/>
                <a:moveTo>
                  <a:pt x="102449" y="36768"/>
                </a:moveTo>
                <a:lnTo>
                  <a:pt x="105331" y="41487"/>
                </a:lnTo>
                <a:lnTo>
                  <a:pt x="103115" y="42975"/>
                </a:lnTo>
                <a:lnTo>
                  <a:pt x="100043" y="38161"/>
                </a:lnTo>
                <a:lnTo>
                  <a:pt x="102449" y="36768"/>
                </a:lnTo>
                <a:close/>
                <a:moveTo>
                  <a:pt x="204297" y="38541"/>
                </a:moveTo>
                <a:lnTo>
                  <a:pt x="218548" y="40473"/>
                </a:lnTo>
                <a:lnTo>
                  <a:pt x="217757" y="42975"/>
                </a:lnTo>
                <a:lnTo>
                  <a:pt x="205469" y="42057"/>
                </a:lnTo>
                <a:lnTo>
                  <a:pt x="204297" y="38541"/>
                </a:lnTo>
                <a:close/>
                <a:moveTo>
                  <a:pt x="159169" y="38130"/>
                </a:moveTo>
                <a:lnTo>
                  <a:pt x="163032" y="39967"/>
                </a:lnTo>
                <a:lnTo>
                  <a:pt x="161449" y="43228"/>
                </a:lnTo>
                <a:lnTo>
                  <a:pt x="157712" y="41297"/>
                </a:lnTo>
                <a:lnTo>
                  <a:pt x="159169" y="38130"/>
                </a:lnTo>
                <a:close/>
                <a:moveTo>
                  <a:pt x="126170" y="29294"/>
                </a:moveTo>
                <a:lnTo>
                  <a:pt x="130128" y="31036"/>
                </a:lnTo>
                <a:cubicBezTo>
                  <a:pt x="128893" y="34139"/>
                  <a:pt x="128006" y="36546"/>
                  <a:pt x="127911" y="37211"/>
                </a:cubicBezTo>
                <a:cubicBezTo>
                  <a:pt x="127595" y="39143"/>
                  <a:pt x="127595" y="42437"/>
                  <a:pt x="127626" y="43577"/>
                </a:cubicBezTo>
                <a:lnTo>
                  <a:pt x="120659" y="40252"/>
                </a:lnTo>
                <a:lnTo>
                  <a:pt x="126170" y="29294"/>
                </a:lnTo>
                <a:close/>
                <a:moveTo>
                  <a:pt x="169430" y="38700"/>
                </a:moveTo>
                <a:lnTo>
                  <a:pt x="175700" y="41803"/>
                </a:lnTo>
                <a:lnTo>
                  <a:pt x="172185" y="43735"/>
                </a:lnTo>
                <a:lnTo>
                  <a:pt x="168765" y="42120"/>
                </a:lnTo>
                <a:lnTo>
                  <a:pt x="169430" y="38700"/>
                </a:lnTo>
                <a:close/>
                <a:moveTo>
                  <a:pt x="183396" y="38636"/>
                </a:moveTo>
                <a:lnTo>
                  <a:pt x="185676" y="43102"/>
                </a:lnTo>
                <a:lnTo>
                  <a:pt x="183459" y="44115"/>
                </a:lnTo>
                <a:lnTo>
                  <a:pt x="181432" y="39586"/>
                </a:lnTo>
                <a:lnTo>
                  <a:pt x="183396" y="38636"/>
                </a:lnTo>
                <a:close/>
                <a:moveTo>
                  <a:pt x="219562" y="40252"/>
                </a:moveTo>
                <a:lnTo>
                  <a:pt x="236758" y="40283"/>
                </a:lnTo>
                <a:lnTo>
                  <a:pt x="236473" y="44337"/>
                </a:lnTo>
                <a:lnTo>
                  <a:pt x="218675" y="43038"/>
                </a:lnTo>
                <a:lnTo>
                  <a:pt x="219562" y="40252"/>
                </a:lnTo>
                <a:close/>
                <a:moveTo>
                  <a:pt x="99663" y="38351"/>
                </a:moveTo>
                <a:lnTo>
                  <a:pt x="102766" y="43228"/>
                </a:lnTo>
                <a:lnTo>
                  <a:pt x="100961" y="44432"/>
                </a:lnTo>
                <a:lnTo>
                  <a:pt x="97097" y="39808"/>
                </a:lnTo>
                <a:lnTo>
                  <a:pt x="99663" y="38351"/>
                </a:lnTo>
                <a:close/>
                <a:moveTo>
                  <a:pt x="130540" y="31226"/>
                </a:moveTo>
                <a:lnTo>
                  <a:pt x="145551" y="37908"/>
                </a:lnTo>
                <a:lnTo>
                  <a:pt x="143271" y="44495"/>
                </a:lnTo>
                <a:lnTo>
                  <a:pt x="128070" y="43703"/>
                </a:lnTo>
                <a:cubicBezTo>
                  <a:pt x="128070" y="42785"/>
                  <a:pt x="128070" y="39238"/>
                  <a:pt x="128355" y="37275"/>
                </a:cubicBezTo>
                <a:cubicBezTo>
                  <a:pt x="128481" y="36641"/>
                  <a:pt x="129337" y="34298"/>
                  <a:pt x="130540" y="31226"/>
                </a:cubicBezTo>
                <a:close/>
                <a:moveTo>
                  <a:pt x="94786" y="37813"/>
                </a:moveTo>
                <a:lnTo>
                  <a:pt x="100613" y="44749"/>
                </a:lnTo>
                <a:lnTo>
                  <a:pt x="88578" y="45065"/>
                </a:lnTo>
                <a:lnTo>
                  <a:pt x="86393" y="39998"/>
                </a:lnTo>
                <a:lnTo>
                  <a:pt x="94786" y="37813"/>
                </a:lnTo>
                <a:close/>
                <a:moveTo>
                  <a:pt x="244485" y="40283"/>
                </a:moveTo>
                <a:lnTo>
                  <a:pt x="252022" y="40315"/>
                </a:lnTo>
                <a:lnTo>
                  <a:pt x="252909" y="43545"/>
                </a:lnTo>
                <a:lnTo>
                  <a:pt x="246195" y="45160"/>
                </a:lnTo>
                <a:lnTo>
                  <a:pt x="244485" y="40283"/>
                </a:lnTo>
                <a:close/>
                <a:moveTo>
                  <a:pt x="85918" y="40062"/>
                </a:moveTo>
                <a:lnTo>
                  <a:pt x="88040" y="45097"/>
                </a:lnTo>
                <a:lnTo>
                  <a:pt x="83575" y="45192"/>
                </a:lnTo>
                <a:lnTo>
                  <a:pt x="83385" y="40125"/>
                </a:lnTo>
                <a:lnTo>
                  <a:pt x="85918" y="40062"/>
                </a:lnTo>
                <a:close/>
                <a:moveTo>
                  <a:pt x="83036" y="43197"/>
                </a:moveTo>
                <a:lnTo>
                  <a:pt x="83100" y="45224"/>
                </a:lnTo>
                <a:lnTo>
                  <a:pt x="76259" y="45414"/>
                </a:lnTo>
                <a:cubicBezTo>
                  <a:pt x="76101" y="44622"/>
                  <a:pt x="75974" y="43893"/>
                  <a:pt x="75847" y="43197"/>
                </a:cubicBezTo>
                <a:close/>
                <a:moveTo>
                  <a:pt x="74422" y="40315"/>
                </a:moveTo>
                <a:cubicBezTo>
                  <a:pt x="74612" y="41392"/>
                  <a:pt x="74929" y="43197"/>
                  <a:pt x="75309" y="45445"/>
                </a:cubicBezTo>
                <a:cubicBezTo>
                  <a:pt x="72301" y="45509"/>
                  <a:pt x="69165" y="45604"/>
                  <a:pt x="66062" y="45699"/>
                </a:cubicBezTo>
                <a:lnTo>
                  <a:pt x="62293" y="40885"/>
                </a:lnTo>
                <a:lnTo>
                  <a:pt x="68754" y="40442"/>
                </a:lnTo>
                <a:lnTo>
                  <a:pt x="74422" y="40315"/>
                </a:lnTo>
                <a:close/>
                <a:moveTo>
                  <a:pt x="168670" y="42563"/>
                </a:moveTo>
                <a:lnTo>
                  <a:pt x="171678" y="44020"/>
                </a:lnTo>
                <a:lnTo>
                  <a:pt x="168004" y="45984"/>
                </a:lnTo>
                <a:lnTo>
                  <a:pt x="168670" y="42563"/>
                </a:lnTo>
                <a:close/>
                <a:moveTo>
                  <a:pt x="111855" y="36610"/>
                </a:moveTo>
                <a:lnTo>
                  <a:pt x="119962" y="40473"/>
                </a:lnTo>
                <a:lnTo>
                  <a:pt x="114705" y="46079"/>
                </a:lnTo>
                <a:lnTo>
                  <a:pt x="110525" y="42247"/>
                </a:lnTo>
                <a:cubicBezTo>
                  <a:pt x="111063" y="39903"/>
                  <a:pt x="111570" y="37876"/>
                  <a:pt x="111855" y="36610"/>
                </a:cubicBezTo>
                <a:close/>
                <a:moveTo>
                  <a:pt x="163444" y="40157"/>
                </a:moveTo>
                <a:lnTo>
                  <a:pt x="167814" y="42215"/>
                </a:lnTo>
                <a:lnTo>
                  <a:pt x="167054" y="46142"/>
                </a:lnTo>
                <a:lnTo>
                  <a:pt x="161829" y="43450"/>
                </a:lnTo>
                <a:lnTo>
                  <a:pt x="163444" y="40157"/>
                </a:lnTo>
                <a:close/>
                <a:moveTo>
                  <a:pt x="61755" y="40948"/>
                </a:moveTo>
                <a:lnTo>
                  <a:pt x="65492" y="45730"/>
                </a:lnTo>
                <a:cubicBezTo>
                  <a:pt x="59950" y="45889"/>
                  <a:pt x="54534" y="46079"/>
                  <a:pt x="49752" y="46237"/>
                </a:cubicBezTo>
                <a:cubicBezTo>
                  <a:pt x="49155" y="44853"/>
                  <a:pt x="48526" y="43375"/>
                  <a:pt x="47897" y="41866"/>
                </a:cubicBezTo>
                <a:lnTo>
                  <a:pt x="47897" y="41866"/>
                </a:lnTo>
                <a:lnTo>
                  <a:pt x="61755" y="40948"/>
                </a:lnTo>
                <a:close/>
                <a:moveTo>
                  <a:pt x="146438" y="38161"/>
                </a:moveTo>
                <a:lnTo>
                  <a:pt x="152423" y="39080"/>
                </a:lnTo>
                <a:lnTo>
                  <a:pt x="154260" y="40030"/>
                </a:lnTo>
                <a:lnTo>
                  <a:pt x="151283" y="46269"/>
                </a:lnTo>
                <a:lnTo>
                  <a:pt x="144791" y="42943"/>
                </a:lnTo>
                <a:lnTo>
                  <a:pt x="146438" y="38161"/>
                </a:lnTo>
                <a:close/>
                <a:moveTo>
                  <a:pt x="154672" y="40252"/>
                </a:moveTo>
                <a:lnTo>
                  <a:pt x="157300" y="41613"/>
                </a:lnTo>
                <a:lnTo>
                  <a:pt x="159074" y="42532"/>
                </a:lnTo>
                <a:lnTo>
                  <a:pt x="157269" y="46300"/>
                </a:lnTo>
                <a:lnTo>
                  <a:pt x="152708" y="44463"/>
                </a:lnTo>
                <a:lnTo>
                  <a:pt x="154672" y="40252"/>
                </a:lnTo>
                <a:close/>
                <a:moveTo>
                  <a:pt x="181020" y="39745"/>
                </a:moveTo>
                <a:lnTo>
                  <a:pt x="183047" y="44305"/>
                </a:lnTo>
                <a:lnTo>
                  <a:pt x="178360" y="46522"/>
                </a:lnTo>
                <a:lnTo>
                  <a:pt x="176492" y="41930"/>
                </a:lnTo>
                <a:lnTo>
                  <a:pt x="181020" y="39745"/>
                </a:lnTo>
                <a:close/>
                <a:moveTo>
                  <a:pt x="46934" y="41930"/>
                </a:moveTo>
                <a:cubicBezTo>
                  <a:pt x="47567" y="43387"/>
                  <a:pt x="48200" y="44875"/>
                  <a:pt x="48802" y="46269"/>
                </a:cubicBezTo>
                <a:cubicBezTo>
                  <a:pt x="43292" y="46459"/>
                  <a:pt x="38826" y="46649"/>
                  <a:pt x="36419" y="46775"/>
                </a:cubicBezTo>
                <a:lnTo>
                  <a:pt x="34678" y="42753"/>
                </a:lnTo>
                <a:lnTo>
                  <a:pt x="46934" y="41930"/>
                </a:lnTo>
                <a:close/>
                <a:moveTo>
                  <a:pt x="189413" y="41835"/>
                </a:moveTo>
                <a:lnTo>
                  <a:pt x="191186" y="47915"/>
                </a:lnTo>
                <a:lnTo>
                  <a:pt x="191186" y="47915"/>
                </a:lnTo>
                <a:lnTo>
                  <a:pt x="177759" y="47314"/>
                </a:lnTo>
                <a:lnTo>
                  <a:pt x="178170" y="47155"/>
                </a:lnTo>
                <a:cubicBezTo>
                  <a:pt x="178202" y="47187"/>
                  <a:pt x="178234" y="47219"/>
                  <a:pt x="178297" y="47219"/>
                </a:cubicBezTo>
                <a:cubicBezTo>
                  <a:pt x="178424" y="47219"/>
                  <a:pt x="178550" y="47092"/>
                  <a:pt x="178519" y="46965"/>
                </a:cubicBezTo>
                <a:lnTo>
                  <a:pt x="189413" y="41835"/>
                </a:lnTo>
                <a:close/>
                <a:moveTo>
                  <a:pt x="34171" y="42785"/>
                </a:moveTo>
                <a:lnTo>
                  <a:pt x="35944" y="46807"/>
                </a:lnTo>
                <a:lnTo>
                  <a:pt x="35596" y="46807"/>
                </a:lnTo>
                <a:cubicBezTo>
                  <a:pt x="33759" y="46965"/>
                  <a:pt x="30656" y="47440"/>
                  <a:pt x="26887" y="48105"/>
                </a:cubicBezTo>
                <a:cubicBezTo>
                  <a:pt x="26634" y="46680"/>
                  <a:pt x="26349" y="45065"/>
                  <a:pt x="26064" y="43323"/>
                </a:cubicBezTo>
                <a:lnTo>
                  <a:pt x="34171" y="42785"/>
                </a:lnTo>
                <a:close/>
                <a:moveTo>
                  <a:pt x="198248" y="37655"/>
                </a:moveTo>
                <a:lnTo>
                  <a:pt x="195113" y="48105"/>
                </a:lnTo>
                <a:lnTo>
                  <a:pt x="191661" y="47947"/>
                </a:lnTo>
                <a:cubicBezTo>
                  <a:pt x="191091" y="45984"/>
                  <a:pt x="190458" y="43798"/>
                  <a:pt x="189824" y="41613"/>
                </a:cubicBezTo>
                <a:lnTo>
                  <a:pt x="198248" y="37655"/>
                </a:lnTo>
                <a:close/>
                <a:moveTo>
                  <a:pt x="176080" y="42120"/>
                </a:moveTo>
                <a:lnTo>
                  <a:pt x="177949" y="46744"/>
                </a:lnTo>
                <a:lnTo>
                  <a:pt x="174497" y="48359"/>
                </a:lnTo>
                <a:lnTo>
                  <a:pt x="172470" y="44115"/>
                </a:lnTo>
                <a:lnTo>
                  <a:pt x="176080" y="42120"/>
                </a:lnTo>
                <a:close/>
                <a:moveTo>
                  <a:pt x="199072" y="38035"/>
                </a:moveTo>
                <a:lnTo>
                  <a:pt x="200814" y="42025"/>
                </a:lnTo>
                <a:cubicBezTo>
                  <a:pt x="200814" y="42057"/>
                  <a:pt x="200814" y="42057"/>
                  <a:pt x="200845" y="42088"/>
                </a:cubicBezTo>
                <a:cubicBezTo>
                  <a:pt x="202334" y="44020"/>
                  <a:pt x="203537" y="46205"/>
                  <a:pt x="204424" y="48485"/>
                </a:cubicBezTo>
                <a:lnTo>
                  <a:pt x="196063" y="48105"/>
                </a:lnTo>
                <a:lnTo>
                  <a:pt x="199072" y="38035"/>
                </a:lnTo>
                <a:close/>
                <a:moveTo>
                  <a:pt x="201510" y="42215"/>
                </a:moveTo>
                <a:lnTo>
                  <a:pt x="205152" y="42468"/>
                </a:lnTo>
                <a:lnTo>
                  <a:pt x="207211" y="48644"/>
                </a:lnTo>
                <a:lnTo>
                  <a:pt x="204931" y="48549"/>
                </a:lnTo>
                <a:cubicBezTo>
                  <a:pt x="204076" y="46300"/>
                  <a:pt x="202935" y="44147"/>
                  <a:pt x="201510" y="42215"/>
                </a:cubicBezTo>
                <a:close/>
                <a:moveTo>
                  <a:pt x="22612" y="36420"/>
                </a:moveTo>
                <a:cubicBezTo>
                  <a:pt x="23340" y="40885"/>
                  <a:pt x="24037" y="45224"/>
                  <a:pt x="24639" y="48517"/>
                </a:cubicBezTo>
                <a:cubicBezTo>
                  <a:pt x="23752" y="48675"/>
                  <a:pt x="22865" y="48865"/>
                  <a:pt x="21947" y="49024"/>
                </a:cubicBezTo>
                <a:lnTo>
                  <a:pt x="20015" y="36800"/>
                </a:lnTo>
                <a:lnTo>
                  <a:pt x="22612" y="36420"/>
                </a:lnTo>
                <a:close/>
                <a:moveTo>
                  <a:pt x="205627" y="42500"/>
                </a:moveTo>
                <a:lnTo>
                  <a:pt x="217598" y="43387"/>
                </a:lnTo>
                <a:lnTo>
                  <a:pt x="215825" y="49055"/>
                </a:lnTo>
                <a:lnTo>
                  <a:pt x="207686" y="48644"/>
                </a:lnTo>
                <a:lnTo>
                  <a:pt x="205627" y="42500"/>
                </a:lnTo>
                <a:close/>
                <a:moveTo>
                  <a:pt x="152487" y="44875"/>
                </a:moveTo>
                <a:lnTo>
                  <a:pt x="157047" y="46712"/>
                </a:lnTo>
                <a:lnTo>
                  <a:pt x="155717" y="49531"/>
                </a:lnTo>
                <a:lnTo>
                  <a:pt x="151157" y="47694"/>
                </a:lnTo>
                <a:lnTo>
                  <a:pt x="152487" y="44875"/>
                </a:lnTo>
                <a:close/>
                <a:moveTo>
                  <a:pt x="120406" y="40663"/>
                </a:moveTo>
                <a:lnTo>
                  <a:pt x="122338" y="41582"/>
                </a:lnTo>
                <a:lnTo>
                  <a:pt x="122433" y="49594"/>
                </a:lnTo>
                <a:lnTo>
                  <a:pt x="117144" y="44147"/>
                </a:lnTo>
                <a:lnTo>
                  <a:pt x="120406" y="40663"/>
                </a:lnTo>
                <a:close/>
                <a:moveTo>
                  <a:pt x="218548" y="43513"/>
                </a:moveTo>
                <a:lnTo>
                  <a:pt x="236441" y="44812"/>
                </a:lnTo>
                <a:lnTo>
                  <a:pt x="236093" y="49942"/>
                </a:lnTo>
                <a:lnTo>
                  <a:pt x="216775" y="49055"/>
                </a:lnTo>
                <a:lnTo>
                  <a:pt x="218548" y="43513"/>
                </a:lnTo>
                <a:close/>
                <a:moveTo>
                  <a:pt x="20332" y="41677"/>
                </a:moveTo>
                <a:lnTo>
                  <a:pt x="21535" y="49150"/>
                </a:lnTo>
                <a:cubicBezTo>
                  <a:pt x="20015" y="49436"/>
                  <a:pt x="18463" y="49752"/>
                  <a:pt x="16880" y="50069"/>
                </a:cubicBezTo>
                <a:lnTo>
                  <a:pt x="15518" y="42500"/>
                </a:lnTo>
                <a:lnTo>
                  <a:pt x="20332" y="41677"/>
                </a:lnTo>
                <a:close/>
                <a:moveTo>
                  <a:pt x="242015" y="40283"/>
                </a:moveTo>
                <a:cubicBezTo>
                  <a:pt x="241698" y="43323"/>
                  <a:pt x="241350" y="46680"/>
                  <a:pt x="241002" y="50164"/>
                </a:cubicBezTo>
                <a:lnTo>
                  <a:pt x="236568" y="49942"/>
                </a:lnTo>
                <a:lnTo>
                  <a:pt x="237233" y="40283"/>
                </a:lnTo>
                <a:close/>
                <a:moveTo>
                  <a:pt x="244105" y="42057"/>
                </a:moveTo>
                <a:lnTo>
                  <a:pt x="247082" y="50417"/>
                </a:lnTo>
                <a:lnTo>
                  <a:pt x="243282" y="50259"/>
                </a:lnTo>
                <a:cubicBezTo>
                  <a:pt x="243567" y="47409"/>
                  <a:pt x="243852" y="44622"/>
                  <a:pt x="244105" y="42057"/>
                </a:cubicBezTo>
                <a:close/>
                <a:moveTo>
                  <a:pt x="109987" y="40505"/>
                </a:moveTo>
                <a:cubicBezTo>
                  <a:pt x="109227" y="43640"/>
                  <a:pt x="108277" y="47567"/>
                  <a:pt x="107517" y="50639"/>
                </a:cubicBezTo>
                <a:lnTo>
                  <a:pt x="101468" y="45097"/>
                </a:lnTo>
                <a:cubicBezTo>
                  <a:pt x="101436" y="45065"/>
                  <a:pt x="101404" y="45034"/>
                  <a:pt x="101373" y="45002"/>
                </a:cubicBezTo>
                <a:lnTo>
                  <a:pt x="101214" y="44812"/>
                </a:lnTo>
                <a:lnTo>
                  <a:pt x="105743" y="41772"/>
                </a:lnTo>
                <a:lnTo>
                  <a:pt x="109987" y="40505"/>
                </a:lnTo>
                <a:close/>
                <a:moveTo>
                  <a:pt x="253068" y="43957"/>
                </a:moveTo>
                <a:lnTo>
                  <a:pt x="254936" y="50766"/>
                </a:lnTo>
                <a:lnTo>
                  <a:pt x="248096" y="50481"/>
                </a:lnTo>
                <a:lnTo>
                  <a:pt x="246354" y="45604"/>
                </a:lnTo>
                <a:lnTo>
                  <a:pt x="253068" y="43957"/>
                </a:lnTo>
                <a:close/>
                <a:moveTo>
                  <a:pt x="15043" y="42595"/>
                </a:moveTo>
                <a:lnTo>
                  <a:pt x="16405" y="50164"/>
                </a:lnTo>
                <a:lnTo>
                  <a:pt x="13238" y="50797"/>
                </a:lnTo>
                <a:cubicBezTo>
                  <a:pt x="12604" y="48390"/>
                  <a:pt x="11908" y="45825"/>
                  <a:pt x="11179" y="43260"/>
                </a:cubicBezTo>
                <a:lnTo>
                  <a:pt x="15043" y="42595"/>
                </a:lnTo>
                <a:close/>
                <a:moveTo>
                  <a:pt x="137602" y="44654"/>
                </a:moveTo>
                <a:lnTo>
                  <a:pt x="143208" y="44939"/>
                </a:lnTo>
                <a:lnTo>
                  <a:pt x="143841" y="50639"/>
                </a:lnTo>
                <a:lnTo>
                  <a:pt x="138172" y="50829"/>
                </a:lnTo>
                <a:lnTo>
                  <a:pt x="137602" y="44654"/>
                </a:lnTo>
                <a:close/>
                <a:moveTo>
                  <a:pt x="134340" y="44463"/>
                </a:moveTo>
                <a:lnTo>
                  <a:pt x="137159" y="44622"/>
                </a:lnTo>
                <a:lnTo>
                  <a:pt x="137697" y="50829"/>
                </a:lnTo>
                <a:lnTo>
                  <a:pt x="134562" y="50924"/>
                </a:lnTo>
                <a:lnTo>
                  <a:pt x="134340" y="44463"/>
                </a:lnTo>
                <a:close/>
                <a:moveTo>
                  <a:pt x="252529" y="40347"/>
                </a:moveTo>
                <a:lnTo>
                  <a:pt x="257945" y="40568"/>
                </a:lnTo>
                <a:lnTo>
                  <a:pt x="260383" y="51019"/>
                </a:lnTo>
                <a:lnTo>
                  <a:pt x="255443" y="50797"/>
                </a:lnTo>
                <a:lnTo>
                  <a:pt x="252529" y="40347"/>
                </a:lnTo>
                <a:close/>
                <a:moveTo>
                  <a:pt x="131205" y="44305"/>
                </a:moveTo>
                <a:lnTo>
                  <a:pt x="133865" y="44432"/>
                </a:lnTo>
                <a:lnTo>
                  <a:pt x="134087" y="50924"/>
                </a:lnTo>
                <a:lnTo>
                  <a:pt x="131458" y="51051"/>
                </a:lnTo>
                <a:lnTo>
                  <a:pt x="131205" y="44305"/>
                </a:lnTo>
                <a:close/>
                <a:moveTo>
                  <a:pt x="128101" y="44178"/>
                </a:moveTo>
                <a:lnTo>
                  <a:pt x="130762" y="44305"/>
                </a:lnTo>
                <a:lnTo>
                  <a:pt x="130983" y="51082"/>
                </a:lnTo>
                <a:lnTo>
                  <a:pt x="128481" y="51146"/>
                </a:lnTo>
                <a:lnTo>
                  <a:pt x="128101" y="44178"/>
                </a:lnTo>
                <a:close/>
                <a:moveTo>
                  <a:pt x="258420" y="40568"/>
                </a:moveTo>
                <a:lnTo>
                  <a:pt x="262948" y="40790"/>
                </a:lnTo>
                <a:lnTo>
                  <a:pt x="265514" y="51241"/>
                </a:lnTo>
                <a:lnTo>
                  <a:pt x="260858" y="51051"/>
                </a:lnTo>
                <a:lnTo>
                  <a:pt x="258420" y="40568"/>
                </a:lnTo>
                <a:close/>
                <a:moveTo>
                  <a:pt x="263423" y="40822"/>
                </a:moveTo>
                <a:lnTo>
                  <a:pt x="266749" y="40948"/>
                </a:lnTo>
                <a:lnTo>
                  <a:pt x="269757" y="51431"/>
                </a:lnTo>
                <a:lnTo>
                  <a:pt x="265989" y="51272"/>
                </a:lnTo>
                <a:lnTo>
                  <a:pt x="263423" y="40822"/>
                </a:lnTo>
                <a:close/>
                <a:moveTo>
                  <a:pt x="267255" y="40980"/>
                </a:moveTo>
                <a:lnTo>
                  <a:pt x="269662" y="41075"/>
                </a:lnTo>
                <a:lnTo>
                  <a:pt x="272861" y="51589"/>
                </a:lnTo>
                <a:lnTo>
                  <a:pt x="270232" y="51462"/>
                </a:lnTo>
                <a:lnTo>
                  <a:pt x="267255" y="40980"/>
                </a:lnTo>
                <a:close/>
                <a:moveTo>
                  <a:pt x="150903" y="48105"/>
                </a:moveTo>
                <a:lnTo>
                  <a:pt x="155527" y="49942"/>
                </a:lnTo>
                <a:lnTo>
                  <a:pt x="154608" y="51779"/>
                </a:lnTo>
                <a:lnTo>
                  <a:pt x="150016" y="49974"/>
                </a:lnTo>
                <a:lnTo>
                  <a:pt x="150903" y="48105"/>
                </a:lnTo>
                <a:close/>
                <a:moveTo>
                  <a:pt x="172090" y="44337"/>
                </a:moveTo>
                <a:lnTo>
                  <a:pt x="174085" y="48549"/>
                </a:lnTo>
                <a:lnTo>
                  <a:pt x="166864" y="51969"/>
                </a:lnTo>
                <a:lnTo>
                  <a:pt x="166864" y="51969"/>
                </a:lnTo>
                <a:lnTo>
                  <a:pt x="167909" y="46617"/>
                </a:lnTo>
                <a:lnTo>
                  <a:pt x="172090" y="44337"/>
                </a:lnTo>
                <a:close/>
                <a:moveTo>
                  <a:pt x="110367" y="42753"/>
                </a:moveTo>
                <a:lnTo>
                  <a:pt x="114389" y="46395"/>
                </a:lnTo>
                <a:lnTo>
                  <a:pt x="109100" y="52064"/>
                </a:lnTo>
                <a:lnTo>
                  <a:pt x="108277" y="51304"/>
                </a:lnTo>
                <a:cubicBezTo>
                  <a:pt x="108878" y="48802"/>
                  <a:pt x="109670" y="45635"/>
                  <a:pt x="110367" y="42753"/>
                </a:cubicBezTo>
                <a:close/>
                <a:moveTo>
                  <a:pt x="159422" y="42722"/>
                </a:moveTo>
                <a:lnTo>
                  <a:pt x="161417" y="43735"/>
                </a:lnTo>
                <a:lnTo>
                  <a:pt x="166896" y="46585"/>
                </a:lnTo>
                <a:lnTo>
                  <a:pt x="154672" y="52729"/>
                </a:lnTo>
                <a:lnTo>
                  <a:pt x="154672" y="52729"/>
                </a:lnTo>
                <a:lnTo>
                  <a:pt x="159422" y="42722"/>
                </a:lnTo>
                <a:close/>
                <a:moveTo>
                  <a:pt x="144633" y="43387"/>
                </a:moveTo>
                <a:lnTo>
                  <a:pt x="151093" y="46680"/>
                </a:lnTo>
                <a:lnTo>
                  <a:pt x="148085" y="53014"/>
                </a:lnTo>
                <a:lnTo>
                  <a:pt x="144791" y="50861"/>
                </a:lnTo>
                <a:lnTo>
                  <a:pt x="144158" y="44812"/>
                </a:lnTo>
                <a:lnTo>
                  <a:pt x="144633" y="43387"/>
                </a:lnTo>
                <a:close/>
                <a:moveTo>
                  <a:pt x="116827" y="44463"/>
                </a:moveTo>
                <a:lnTo>
                  <a:pt x="122433" y="50259"/>
                </a:lnTo>
                <a:lnTo>
                  <a:pt x="122464" y="53141"/>
                </a:lnTo>
                <a:lnTo>
                  <a:pt x="115054" y="46364"/>
                </a:lnTo>
                <a:lnTo>
                  <a:pt x="116827" y="44463"/>
                </a:lnTo>
                <a:close/>
                <a:moveTo>
                  <a:pt x="192358" y="50259"/>
                </a:moveTo>
                <a:lnTo>
                  <a:pt x="194448" y="50354"/>
                </a:lnTo>
                <a:lnTo>
                  <a:pt x="193403" y="53869"/>
                </a:lnTo>
                <a:cubicBezTo>
                  <a:pt x="193150" y="53046"/>
                  <a:pt x="192801" y="51779"/>
                  <a:pt x="192358" y="50259"/>
                </a:cubicBezTo>
                <a:close/>
                <a:moveTo>
                  <a:pt x="187829" y="50069"/>
                </a:moveTo>
                <a:lnTo>
                  <a:pt x="191851" y="50259"/>
                </a:lnTo>
                <a:cubicBezTo>
                  <a:pt x="192231" y="51526"/>
                  <a:pt x="192548" y="52634"/>
                  <a:pt x="192801" y="53457"/>
                </a:cubicBezTo>
                <a:lnTo>
                  <a:pt x="192801" y="53489"/>
                </a:lnTo>
                <a:lnTo>
                  <a:pt x="189349" y="54629"/>
                </a:lnTo>
                <a:lnTo>
                  <a:pt x="187829" y="50069"/>
                </a:lnTo>
                <a:close/>
                <a:moveTo>
                  <a:pt x="149858" y="50417"/>
                </a:moveTo>
                <a:lnTo>
                  <a:pt x="154450" y="52191"/>
                </a:lnTo>
                <a:lnTo>
                  <a:pt x="154038" y="53077"/>
                </a:lnTo>
                <a:lnTo>
                  <a:pt x="150745" y="54724"/>
                </a:lnTo>
                <a:lnTo>
                  <a:pt x="148496" y="53299"/>
                </a:lnTo>
                <a:lnTo>
                  <a:pt x="149858" y="50417"/>
                </a:lnTo>
                <a:close/>
                <a:moveTo>
                  <a:pt x="183396" y="49879"/>
                </a:moveTo>
                <a:lnTo>
                  <a:pt x="187354" y="50069"/>
                </a:lnTo>
                <a:lnTo>
                  <a:pt x="188906" y="54819"/>
                </a:lnTo>
                <a:lnTo>
                  <a:pt x="185327" y="55991"/>
                </a:lnTo>
                <a:lnTo>
                  <a:pt x="183396" y="49879"/>
                </a:lnTo>
                <a:close/>
                <a:moveTo>
                  <a:pt x="176935" y="49879"/>
                </a:moveTo>
                <a:lnTo>
                  <a:pt x="178487" y="54534"/>
                </a:lnTo>
                <a:lnTo>
                  <a:pt x="174022" y="56656"/>
                </a:lnTo>
                <a:lnTo>
                  <a:pt x="171710" y="52571"/>
                </a:lnTo>
                <a:cubicBezTo>
                  <a:pt x="174085" y="51399"/>
                  <a:pt x="175922" y="50417"/>
                  <a:pt x="176935" y="49879"/>
                </a:cubicBezTo>
                <a:close/>
                <a:moveTo>
                  <a:pt x="199230" y="50576"/>
                </a:moveTo>
                <a:lnTo>
                  <a:pt x="205247" y="50829"/>
                </a:lnTo>
                <a:cubicBezTo>
                  <a:pt x="205627" y="52222"/>
                  <a:pt x="205944" y="53679"/>
                  <a:pt x="206102" y="55104"/>
                </a:cubicBezTo>
                <a:cubicBezTo>
                  <a:pt x="206102" y="55326"/>
                  <a:pt x="206134" y="55548"/>
                  <a:pt x="206166" y="55738"/>
                </a:cubicBezTo>
                <a:lnTo>
                  <a:pt x="201289" y="57289"/>
                </a:lnTo>
                <a:lnTo>
                  <a:pt x="199230" y="50576"/>
                </a:lnTo>
                <a:close/>
                <a:moveTo>
                  <a:pt x="144886" y="51431"/>
                </a:moveTo>
                <a:lnTo>
                  <a:pt x="150238" y="54978"/>
                </a:lnTo>
                <a:lnTo>
                  <a:pt x="145488" y="57353"/>
                </a:lnTo>
                <a:lnTo>
                  <a:pt x="144886" y="51431"/>
                </a:lnTo>
                <a:close/>
                <a:moveTo>
                  <a:pt x="177790" y="49626"/>
                </a:moveTo>
                <a:lnTo>
                  <a:pt x="182889" y="49847"/>
                </a:lnTo>
                <a:lnTo>
                  <a:pt x="184884" y="56149"/>
                </a:lnTo>
                <a:lnTo>
                  <a:pt x="180545" y="57606"/>
                </a:lnTo>
                <a:lnTo>
                  <a:pt x="177790" y="49626"/>
                </a:lnTo>
                <a:close/>
                <a:moveTo>
                  <a:pt x="143873" y="51082"/>
                </a:moveTo>
                <a:lnTo>
                  <a:pt x="144569" y="57638"/>
                </a:lnTo>
                <a:lnTo>
                  <a:pt x="138837" y="58113"/>
                </a:lnTo>
                <a:lnTo>
                  <a:pt x="138204" y="51272"/>
                </a:lnTo>
                <a:lnTo>
                  <a:pt x="143873" y="51082"/>
                </a:lnTo>
                <a:close/>
                <a:moveTo>
                  <a:pt x="137729" y="51304"/>
                </a:moveTo>
                <a:lnTo>
                  <a:pt x="138394" y="58144"/>
                </a:lnTo>
                <a:lnTo>
                  <a:pt x="134847" y="58461"/>
                </a:lnTo>
                <a:lnTo>
                  <a:pt x="134562" y="51431"/>
                </a:lnTo>
                <a:lnTo>
                  <a:pt x="137729" y="51304"/>
                </a:lnTo>
                <a:close/>
                <a:moveTo>
                  <a:pt x="216395" y="51367"/>
                </a:moveTo>
                <a:lnTo>
                  <a:pt x="237170" y="52286"/>
                </a:lnTo>
                <a:lnTo>
                  <a:pt x="219340" y="58493"/>
                </a:lnTo>
                <a:lnTo>
                  <a:pt x="216395" y="51367"/>
                </a:lnTo>
                <a:close/>
                <a:moveTo>
                  <a:pt x="122813" y="41803"/>
                </a:moveTo>
                <a:lnTo>
                  <a:pt x="127658" y="44083"/>
                </a:lnTo>
                <a:lnTo>
                  <a:pt x="128481" y="58683"/>
                </a:lnTo>
                <a:lnTo>
                  <a:pt x="128481" y="58683"/>
                </a:lnTo>
                <a:lnTo>
                  <a:pt x="122939" y="53584"/>
                </a:lnTo>
                <a:lnTo>
                  <a:pt x="122908" y="50164"/>
                </a:lnTo>
                <a:lnTo>
                  <a:pt x="122813" y="41803"/>
                </a:lnTo>
                <a:close/>
                <a:moveTo>
                  <a:pt x="134119" y="51399"/>
                </a:moveTo>
                <a:lnTo>
                  <a:pt x="134372" y="58493"/>
                </a:lnTo>
                <a:lnTo>
                  <a:pt x="131712" y="58714"/>
                </a:lnTo>
                <a:lnTo>
                  <a:pt x="131458" y="51494"/>
                </a:lnTo>
                <a:lnTo>
                  <a:pt x="134119" y="51399"/>
                </a:lnTo>
                <a:close/>
                <a:moveTo>
                  <a:pt x="91112" y="47314"/>
                </a:moveTo>
                <a:lnTo>
                  <a:pt x="91397" y="58968"/>
                </a:lnTo>
                <a:lnTo>
                  <a:pt x="91397" y="58968"/>
                </a:lnTo>
                <a:lnTo>
                  <a:pt x="78634" y="58809"/>
                </a:lnTo>
                <a:cubicBezTo>
                  <a:pt x="77971" y="55116"/>
                  <a:pt x="77277" y="51138"/>
                  <a:pt x="76676" y="47725"/>
                </a:cubicBezTo>
                <a:lnTo>
                  <a:pt x="76676" y="47725"/>
                </a:lnTo>
                <a:cubicBezTo>
                  <a:pt x="82026" y="47567"/>
                  <a:pt x="87060" y="47440"/>
                  <a:pt x="91112" y="47314"/>
                </a:cubicBezTo>
                <a:close/>
                <a:moveTo>
                  <a:pt x="130983" y="51526"/>
                </a:moveTo>
                <a:lnTo>
                  <a:pt x="131268" y="58778"/>
                </a:lnTo>
                <a:lnTo>
                  <a:pt x="128956" y="58968"/>
                </a:lnTo>
                <a:lnTo>
                  <a:pt x="128513" y="51621"/>
                </a:lnTo>
                <a:lnTo>
                  <a:pt x="130983" y="51526"/>
                </a:lnTo>
                <a:close/>
                <a:moveTo>
                  <a:pt x="100296" y="47029"/>
                </a:moveTo>
                <a:lnTo>
                  <a:pt x="106883" y="53172"/>
                </a:lnTo>
                <a:lnTo>
                  <a:pt x="106313" y="55484"/>
                </a:lnTo>
                <a:cubicBezTo>
                  <a:pt x="106313" y="55516"/>
                  <a:pt x="106313" y="55548"/>
                  <a:pt x="106313" y="55579"/>
                </a:cubicBezTo>
                <a:lnTo>
                  <a:pt x="106060" y="59126"/>
                </a:lnTo>
                <a:lnTo>
                  <a:pt x="91872" y="58936"/>
                </a:lnTo>
                <a:lnTo>
                  <a:pt x="91587" y="47282"/>
                </a:lnTo>
                <a:lnTo>
                  <a:pt x="100296" y="47029"/>
                </a:lnTo>
                <a:close/>
                <a:moveTo>
                  <a:pt x="195398" y="50386"/>
                </a:moveTo>
                <a:lnTo>
                  <a:pt x="198755" y="50544"/>
                </a:lnTo>
                <a:lnTo>
                  <a:pt x="200845" y="57416"/>
                </a:lnTo>
                <a:lnTo>
                  <a:pt x="195303" y="59158"/>
                </a:lnTo>
                <a:lnTo>
                  <a:pt x="193973" y="55073"/>
                </a:lnTo>
                <a:lnTo>
                  <a:pt x="195398" y="50386"/>
                </a:lnTo>
                <a:close/>
                <a:moveTo>
                  <a:pt x="75721" y="47757"/>
                </a:moveTo>
                <a:cubicBezTo>
                  <a:pt x="76323" y="51146"/>
                  <a:pt x="77051" y="55136"/>
                  <a:pt x="77716" y="58841"/>
                </a:cubicBezTo>
                <a:lnTo>
                  <a:pt x="68120" y="59190"/>
                </a:lnTo>
                <a:lnTo>
                  <a:pt x="67012" y="48010"/>
                </a:lnTo>
                <a:lnTo>
                  <a:pt x="75721" y="47757"/>
                </a:lnTo>
                <a:close/>
                <a:moveTo>
                  <a:pt x="114737" y="46712"/>
                </a:moveTo>
                <a:lnTo>
                  <a:pt x="122338" y="53711"/>
                </a:lnTo>
                <a:lnTo>
                  <a:pt x="117017" y="59348"/>
                </a:lnTo>
                <a:lnTo>
                  <a:pt x="109448" y="52381"/>
                </a:lnTo>
                <a:lnTo>
                  <a:pt x="114737" y="46712"/>
                </a:lnTo>
                <a:close/>
                <a:moveTo>
                  <a:pt x="206229" y="56244"/>
                </a:moveTo>
                <a:cubicBezTo>
                  <a:pt x="206292" y="56909"/>
                  <a:pt x="206324" y="57543"/>
                  <a:pt x="206387" y="58176"/>
                </a:cubicBezTo>
                <a:lnTo>
                  <a:pt x="206419" y="58176"/>
                </a:lnTo>
                <a:lnTo>
                  <a:pt x="201985" y="59570"/>
                </a:lnTo>
                <a:lnTo>
                  <a:pt x="201447" y="57733"/>
                </a:lnTo>
                <a:lnTo>
                  <a:pt x="206229" y="56244"/>
                </a:lnTo>
                <a:close/>
                <a:moveTo>
                  <a:pt x="66537" y="47979"/>
                </a:moveTo>
                <a:lnTo>
                  <a:pt x="66537" y="48010"/>
                </a:lnTo>
                <a:lnTo>
                  <a:pt x="67677" y="59190"/>
                </a:lnTo>
                <a:lnTo>
                  <a:pt x="54851" y="59665"/>
                </a:lnTo>
                <a:cubicBezTo>
                  <a:pt x="54122" y="56624"/>
                  <a:pt x="53426" y="54218"/>
                  <a:pt x="52919" y="53267"/>
                </a:cubicBezTo>
                <a:cubicBezTo>
                  <a:pt x="52539" y="52507"/>
                  <a:pt x="51747" y="50734"/>
                  <a:pt x="50734" y="48485"/>
                </a:cubicBezTo>
                <a:cubicBezTo>
                  <a:pt x="55548" y="48327"/>
                  <a:pt x="61026" y="48137"/>
                  <a:pt x="66537" y="47979"/>
                </a:cubicBezTo>
                <a:close/>
                <a:moveTo>
                  <a:pt x="178677" y="54946"/>
                </a:moveTo>
                <a:lnTo>
                  <a:pt x="179690" y="57923"/>
                </a:lnTo>
                <a:lnTo>
                  <a:pt x="175890" y="59950"/>
                </a:lnTo>
                <a:lnTo>
                  <a:pt x="174243" y="57036"/>
                </a:lnTo>
                <a:lnTo>
                  <a:pt x="178677" y="54946"/>
                </a:lnTo>
                <a:close/>
                <a:moveTo>
                  <a:pt x="185042" y="56561"/>
                </a:moveTo>
                <a:lnTo>
                  <a:pt x="185771" y="58841"/>
                </a:lnTo>
                <a:lnTo>
                  <a:pt x="181369" y="60013"/>
                </a:lnTo>
                <a:lnTo>
                  <a:pt x="180672" y="58018"/>
                </a:lnTo>
                <a:lnTo>
                  <a:pt x="185042" y="56561"/>
                </a:lnTo>
                <a:close/>
                <a:moveTo>
                  <a:pt x="49752" y="48517"/>
                </a:moveTo>
                <a:cubicBezTo>
                  <a:pt x="50829" y="50956"/>
                  <a:pt x="51684" y="52856"/>
                  <a:pt x="52127" y="53711"/>
                </a:cubicBezTo>
                <a:cubicBezTo>
                  <a:pt x="52571" y="54534"/>
                  <a:pt x="53236" y="56846"/>
                  <a:pt x="53932" y="59728"/>
                </a:cubicBezTo>
                <a:lnTo>
                  <a:pt x="40948" y="60235"/>
                </a:lnTo>
                <a:lnTo>
                  <a:pt x="40726" y="56244"/>
                </a:lnTo>
                <a:cubicBezTo>
                  <a:pt x="40726" y="56213"/>
                  <a:pt x="40726" y="56181"/>
                  <a:pt x="40726" y="56149"/>
                </a:cubicBezTo>
                <a:lnTo>
                  <a:pt x="37433" y="48992"/>
                </a:lnTo>
                <a:cubicBezTo>
                  <a:pt x="40093" y="48865"/>
                  <a:pt x="44495" y="48675"/>
                  <a:pt x="49752" y="48517"/>
                </a:cubicBezTo>
                <a:close/>
                <a:moveTo>
                  <a:pt x="171298" y="52761"/>
                </a:moveTo>
                <a:lnTo>
                  <a:pt x="173610" y="56846"/>
                </a:lnTo>
                <a:lnTo>
                  <a:pt x="166294" y="60361"/>
                </a:lnTo>
                <a:lnTo>
                  <a:pt x="166073" y="55453"/>
                </a:lnTo>
                <a:cubicBezTo>
                  <a:pt x="166136" y="55389"/>
                  <a:pt x="166199" y="55326"/>
                  <a:pt x="166231" y="55263"/>
                </a:cubicBezTo>
                <a:cubicBezTo>
                  <a:pt x="168068" y="54376"/>
                  <a:pt x="169778" y="53521"/>
                  <a:pt x="171298" y="52761"/>
                </a:cubicBezTo>
                <a:close/>
                <a:moveTo>
                  <a:pt x="189033" y="55231"/>
                </a:moveTo>
                <a:lnTo>
                  <a:pt x="190394" y="59316"/>
                </a:lnTo>
                <a:lnTo>
                  <a:pt x="186721" y="60361"/>
                </a:lnTo>
                <a:lnTo>
                  <a:pt x="185454" y="56434"/>
                </a:lnTo>
                <a:lnTo>
                  <a:pt x="189033" y="55231"/>
                </a:lnTo>
                <a:close/>
                <a:moveTo>
                  <a:pt x="192928" y="53901"/>
                </a:moveTo>
                <a:cubicBezTo>
                  <a:pt x="193023" y="54218"/>
                  <a:pt x="193086" y="54471"/>
                  <a:pt x="193150" y="54693"/>
                </a:cubicBezTo>
                <a:lnTo>
                  <a:pt x="193055" y="54978"/>
                </a:lnTo>
                <a:cubicBezTo>
                  <a:pt x="193023" y="55041"/>
                  <a:pt x="193023" y="55136"/>
                  <a:pt x="193055" y="55231"/>
                </a:cubicBezTo>
                <a:lnTo>
                  <a:pt x="194448" y="59443"/>
                </a:lnTo>
                <a:lnTo>
                  <a:pt x="191250" y="60425"/>
                </a:lnTo>
                <a:lnTo>
                  <a:pt x="189476" y="55041"/>
                </a:lnTo>
                <a:lnTo>
                  <a:pt x="192928" y="53901"/>
                </a:lnTo>
                <a:close/>
                <a:moveTo>
                  <a:pt x="256076" y="53109"/>
                </a:moveTo>
                <a:lnTo>
                  <a:pt x="277231" y="54059"/>
                </a:lnTo>
                <a:cubicBezTo>
                  <a:pt x="271151" y="56181"/>
                  <a:pt x="264722" y="58398"/>
                  <a:pt x="258166" y="60646"/>
                </a:cubicBezTo>
                <a:lnTo>
                  <a:pt x="256076" y="53109"/>
                </a:lnTo>
                <a:close/>
                <a:moveTo>
                  <a:pt x="215951" y="51557"/>
                </a:moveTo>
                <a:lnTo>
                  <a:pt x="218897" y="58651"/>
                </a:lnTo>
                <a:lnTo>
                  <a:pt x="213070" y="60678"/>
                </a:lnTo>
                <a:lnTo>
                  <a:pt x="215951" y="51557"/>
                </a:lnTo>
                <a:close/>
                <a:moveTo>
                  <a:pt x="122686" y="53996"/>
                </a:moveTo>
                <a:lnTo>
                  <a:pt x="124143" y="55326"/>
                </a:lnTo>
                <a:lnTo>
                  <a:pt x="118632" y="60868"/>
                </a:lnTo>
                <a:lnTo>
                  <a:pt x="117302" y="59633"/>
                </a:lnTo>
                <a:lnTo>
                  <a:pt x="122686" y="53996"/>
                </a:lnTo>
                <a:close/>
                <a:moveTo>
                  <a:pt x="208478" y="50987"/>
                </a:moveTo>
                <a:lnTo>
                  <a:pt x="215096" y="51304"/>
                </a:lnTo>
                <a:lnTo>
                  <a:pt x="211961" y="61058"/>
                </a:lnTo>
                <a:lnTo>
                  <a:pt x="211866" y="61090"/>
                </a:lnTo>
                <a:lnTo>
                  <a:pt x="208478" y="50987"/>
                </a:lnTo>
                <a:close/>
                <a:moveTo>
                  <a:pt x="166864" y="47124"/>
                </a:moveTo>
                <a:lnTo>
                  <a:pt x="165724" y="52951"/>
                </a:lnTo>
                <a:cubicBezTo>
                  <a:pt x="159675" y="55864"/>
                  <a:pt x="152107" y="59253"/>
                  <a:pt x="145868" y="61248"/>
                </a:cubicBezTo>
                <a:lnTo>
                  <a:pt x="145519" y="57859"/>
                </a:lnTo>
                <a:lnTo>
                  <a:pt x="166864" y="47124"/>
                </a:lnTo>
                <a:close/>
                <a:moveTo>
                  <a:pt x="36926" y="49024"/>
                </a:moveTo>
                <a:lnTo>
                  <a:pt x="40283" y="56308"/>
                </a:lnTo>
                <a:lnTo>
                  <a:pt x="40473" y="60266"/>
                </a:lnTo>
                <a:lnTo>
                  <a:pt x="36419" y="60425"/>
                </a:lnTo>
                <a:lnTo>
                  <a:pt x="36388" y="60425"/>
                </a:lnTo>
                <a:lnTo>
                  <a:pt x="32366" y="61375"/>
                </a:lnTo>
                <a:cubicBezTo>
                  <a:pt x="30307" y="59095"/>
                  <a:pt x="28787" y="56371"/>
                  <a:pt x="27932" y="53426"/>
                </a:cubicBezTo>
                <a:cubicBezTo>
                  <a:pt x="27774" y="52856"/>
                  <a:pt x="27552" y="51779"/>
                  <a:pt x="27299" y="50354"/>
                </a:cubicBezTo>
                <a:cubicBezTo>
                  <a:pt x="31004" y="49689"/>
                  <a:pt x="34013" y="49245"/>
                  <a:pt x="35754" y="49119"/>
                </a:cubicBezTo>
                <a:cubicBezTo>
                  <a:pt x="36071" y="49087"/>
                  <a:pt x="36451" y="49055"/>
                  <a:pt x="36926" y="49024"/>
                </a:cubicBezTo>
                <a:close/>
                <a:moveTo>
                  <a:pt x="107643" y="53869"/>
                </a:moveTo>
                <a:lnTo>
                  <a:pt x="114357" y="60013"/>
                </a:lnTo>
                <a:lnTo>
                  <a:pt x="112900" y="61850"/>
                </a:lnTo>
                <a:lnTo>
                  <a:pt x="110778" y="59728"/>
                </a:lnTo>
                <a:cubicBezTo>
                  <a:pt x="110747" y="59696"/>
                  <a:pt x="110683" y="59665"/>
                  <a:pt x="110652" y="59665"/>
                </a:cubicBezTo>
                <a:lnTo>
                  <a:pt x="106946" y="59190"/>
                </a:lnTo>
                <a:lnTo>
                  <a:pt x="107200" y="55674"/>
                </a:lnTo>
                <a:cubicBezTo>
                  <a:pt x="107232" y="55516"/>
                  <a:pt x="107422" y="54851"/>
                  <a:pt x="107643" y="53869"/>
                </a:cubicBezTo>
                <a:close/>
                <a:moveTo>
                  <a:pt x="248919" y="52792"/>
                </a:moveTo>
                <a:lnTo>
                  <a:pt x="255601" y="53109"/>
                </a:lnTo>
                <a:lnTo>
                  <a:pt x="257723" y="60773"/>
                </a:lnTo>
                <a:lnTo>
                  <a:pt x="252371" y="62610"/>
                </a:lnTo>
                <a:lnTo>
                  <a:pt x="251642" y="60488"/>
                </a:lnTo>
                <a:lnTo>
                  <a:pt x="248919" y="52792"/>
                </a:lnTo>
                <a:close/>
                <a:moveTo>
                  <a:pt x="124459" y="55611"/>
                </a:moveTo>
                <a:lnTo>
                  <a:pt x="128101" y="58936"/>
                </a:lnTo>
                <a:cubicBezTo>
                  <a:pt x="127975" y="58928"/>
                  <a:pt x="127836" y="58923"/>
                  <a:pt x="127689" y="58923"/>
                </a:cubicBezTo>
                <a:cubicBezTo>
                  <a:pt x="126659" y="58923"/>
                  <a:pt x="125231" y="59166"/>
                  <a:pt x="124871" y="60330"/>
                </a:cubicBezTo>
                <a:cubicBezTo>
                  <a:pt x="124650" y="61121"/>
                  <a:pt x="124459" y="61945"/>
                  <a:pt x="124333" y="62768"/>
                </a:cubicBezTo>
                <a:cubicBezTo>
                  <a:pt x="122718" y="62515"/>
                  <a:pt x="121103" y="62166"/>
                  <a:pt x="119551" y="61723"/>
                </a:cubicBezTo>
                <a:lnTo>
                  <a:pt x="118981" y="61185"/>
                </a:lnTo>
                <a:lnTo>
                  <a:pt x="124459" y="55611"/>
                </a:lnTo>
                <a:close/>
                <a:moveTo>
                  <a:pt x="205691" y="50892"/>
                </a:moveTo>
                <a:lnTo>
                  <a:pt x="208002" y="50987"/>
                </a:lnTo>
                <a:lnTo>
                  <a:pt x="211454" y="61248"/>
                </a:lnTo>
                <a:lnTo>
                  <a:pt x="207084" y="62768"/>
                </a:lnTo>
                <a:cubicBezTo>
                  <a:pt x="207052" y="60615"/>
                  <a:pt x="206862" y="58176"/>
                  <a:pt x="206546" y="55073"/>
                </a:cubicBezTo>
                <a:cubicBezTo>
                  <a:pt x="206387" y="53647"/>
                  <a:pt x="206102" y="52254"/>
                  <a:pt x="205691" y="50892"/>
                </a:cubicBezTo>
                <a:close/>
                <a:moveTo>
                  <a:pt x="144664" y="58113"/>
                </a:moveTo>
                <a:lnTo>
                  <a:pt x="144981" y="61533"/>
                </a:lnTo>
                <a:cubicBezTo>
                  <a:pt x="143429" y="62040"/>
                  <a:pt x="141814" y="62420"/>
                  <a:pt x="140199" y="62705"/>
                </a:cubicBezTo>
                <a:cubicBezTo>
                  <a:pt x="139787" y="62800"/>
                  <a:pt x="139407" y="62831"/>
                  <a:pt x="138996" y="62895"/>
                </a:cubicBezTo>
                <a:lnTo>
                  <a:pt x="138901" y="58588"/>
                </a:lnTo>
                <a:lnTo>
                  <a:pt x="144664" y="58113"/>
                </a:lnTo>
                <a:close/>
                <a:moveTo>
                  <a:pt x="127702" y="59355"/>
                </a:moveTo>
                <a:cubicBezTo>
                  <a:pt x="128053" y="59355"/>
                  <a:pt x="128358" y="59384"/>
                  <a:pt x="128545" y="59411"/>
                </a:cubicBezTo>
                <a:lnTo>
                  <a:pt x="128766" y="63243"/>
                </a:lnTo>
                <a:cubicBezTo>
                  <a:pt x="127310" y="63148"/>
                  <a:pt x="125980" y="63021"/>
                  <a:pt x="124808" y="62831"/>
                </a:cubicBezTo>
                <a:cubicBezTo>
                  <a:pt x="124903" y="62040"/>
                  <a:pt x="125093" y="61248"/>
                  <a:pt x="125315" y="60456"/>
                </a:cubicBezTo>
                <a:cubicBezTo>
                  <a:pt x="125610" y="59546"/>
                  <a:pt x="126806" y="59355"/>
                  <a:pt x="127702" y="59355"/>
                </a:cubicBezTo>
                <a:close/>
                <a:moveTo>
                  <a:pt x="238373" y="52317"/>
                </a:moveTo>
                <a:lnTo>
                  <a:pt x="240748" y="52444"/>
                </a:lnTo>
                <a:cubicBezTo>
                  <a:pt x="240527" y="54756"/>
                  <a:pt x="240305" y="57131"/>
                  <a:pt x="240052" y="59506"/>
                </a:cubicBezTo>
                <a:lnTo>
                  <a:pt x="228429" y="63338"/>
                </a:lnTo>
                <a:lnTo>
                  <a:pt x="226212" y="56561"/>
                </a:lnTo>
                <a:lnTo>
                  <a:pt x="238373" y="52317"/>
                </a:lnTo>
                <a:close/>
                <a:moveTo>
                  <a:pt x="138394" y="58619"/>
                </a:moveTo>
                <a:lnTo>
                  <a:pt x="138489" y="62926"/>
                </a:lnTo>
                <a:cubicBezTo>
                  <a:pt x="136353" y="63213"/>
                  <a:pt x="134201" y="63361"/>
                  <a:pt x="132045" y="63361"/>
                </a:cubicBezTo>
                <a:cubicBezTo>
                  <a:pt x="131101" y="63361"/>
                  <a:pt x="130155" y="63333"/>
                  <a:pt x="129210" y="63275"/>
                </a:cubicBezTo>
                <a:lnTo>
                  <a:pt x="128988" y="59411"/>
                </a:lnTo>
                <a:lnTo>
                  <a:pt x="138394" y="58619"/>
                </a:lnTo>
                <a:close/>
                <a:moveTo>
                  <a:pt x="190553" y="59728"/>
                </a:moveTo>
                <a:lnTo>
                  <a:pt x="191376" y="62198"/>
                </a:lnTo>
                <a:lnTo>
                  <a:pt x="187703" y="63433"/>
                </a:lnTo>
                <a:lnTo>
                  <a:pt x="186848" y="60805"/>
                </a:lnTo>
                <a:lnTo>
                  <a:pt x="190553" y="59728"/>
                </a:lnTo>
                <a:close/>
                <a:moveTo>
                  <a:pt x="165598" y="55579"/>
                </a:moveTo>
                <a:lnTo>
                  <a:pt x="165819" y="60551"/>
                </a:lnTo>
                <a:lnTo>
                  <a:pt x="155590" y="63813"/>
                </a:lnTo>
                <a:lnTo>
                  <a:pt x="154608" y="60456"/>
                </a:lnTo>
                <a:cubicBezTo>
                  <a:pt x="158377" y="58936"/>
                  <a:pt x="162177" y="57194"/>
                  <a:pt x="165598" y="55579"/>
                </a:cubicBezTo>
                <a:close/>
                <a:moveTo>
                  <a:pt x="206419" y="58651"/>
                </a:moveTo>
                <a:cubicBezTo>
                  <a:pt x="206577" y="60235"/>
                  <a:pt x="206641" y="61596"/>
                  <a:pt x="206641" y="62895"/>
                </a:cubicBezTo>
                <a:lnTo>
                  <a:pt x="203347" y="64035"/>
                </a:lnTo>
                <a:lnTo>
                  <a:pt x="202112" y="59981"/>
                </a:lnTo>
                <a:lnTo>
                  <a:pt x="206419" y="58651"/>
                </a:lnTo>
                <a:close/>
                <a:moveTo>
                  <a:pt x="106915" y="59633"/>
                </a:moveTo>
                <a:lnTo>
                  <a:pt x="110525" y="60108"/>
                </a:lnTo>
                <a:lnTo>
                  <a:pt x="112615" y="62230"/>
                </a:lnTo>
                <a:lnTo>
                  <a:pt x="110968" y="64542"/>
                </a:lnTo>
                <a:lnTo>
                  <a:pt x="106598" y="64162"/>
                </a:lnTo>
                <a:lnTo>
                  <a:pt x="106915" y="59633"/>
                </a:lnTo>
                <a:close/>
                <a:moveTo>
                  <a:pt x="173832" y="57258"/>
                </a:moveTo>
                <a:lnTo>
                  <a:pt x="175478" y="60171"/>
                </a:lnTo>
                <a:lnTo>
                  <a:pt x="166484" y="64922"/>
                </a:lnTo>
                <a:lnTo>
                  <a:pt x="166326" y="60868"/>
                </a:lnTo>
                <a:lnTo>
                  <a:pt x="173832" y="57258"/>
                </a:lnTo>
                <a:close/>
                <a:moveTo>
                  <a:pt x="185897" y="59253"/>
                </a:moveTo>
                <a:lnTo>
                  <a:pt x="187259" y="63560"/>
                </a:lnTo>
                <a:lnTo>
                  <a:pt x="183047" y="64953"/>
                </a:lnTo>
                <a:lnTo>
                  <a:pt x="181527" y="60456"/>
                </a:lnTo>
                <a:lnTo>
                  <a:pt x="185897" y="59253"/>
                </a:lnTo>
                <a:close/>
                <a:moveTo>
                  <a:pt x="225801" y="56719"/>
                </a:moveTo>
                <a:lnTo>
                  <a:pt x="227986" y="63465"/>
                </a:lnTo>
                <a:lnTo>
                  <a:pt x="222222" y="65397"/>
                </a:lnTo>
                <a:lnTo>
                  <a:pt x="219530" y="58905"/>
                </a:lnTo>
                <a:lnTo>
                  <a:pt x="225801" y="56719"/>
                </a:lnTo>
                <a:close/>
                <a:moveTo>
                  <a:pt x="201004" y="57859"/>
                </a:moveTo>
                <a:lnTo>
                  <a:pt x="201605" y="59918"/>
                </a:lnTo>
                <a:lnTo>
                  <a:pt x="202935" y="64225"/>
                </a:lnTo>
                <a:lnTo>
                  <a:pt x="197552" y="66062"/>
                </a:lnTo>
                <a:lnTo>
                  <a:pt x="195462" y="59601"/>
                </a:lnTo>
                <a:lnTo>
                  <a:pt x="201004" y="57859"/>
                </a:lnTo>
                <a:close/>
                <a:moveTo>
                  <a:pt x="154165" y="60646"/>
                </a:moveTo>
                <a:lnTo>
                  <a:pt x="155559" y="65270"/>
                </a:lnTo>
                <a:lnTo>
                  <a:pt x="152170" y="66188"/>
                </a:lnTo>
                <a:lnTo>
                  <a:pt x="150713" y="61976"/>
                </a:lnTo>
                <a:cubicBezTo>
                  <a:pt x="151853" y="61565"/>
                  <a:pt x="153025" y="61121"/>
                  <a:pt x="154165" y="60646"/>
                </a:cubicBezTo>
                <a:close/>
                <a:moveTo>
                  <a:pt x="243060" y="52539"/>
                </a:moveTo>
                <a:lnTo>
                  <a:pt x="247906" y="52761"/>
                </a:lnTo>
                <a:lnTo>
                  <a:pt x="250756" y="60805"/>
                </a:lnTo>
                <a:lnTo>
                  <a:pt x="251484" y="62926"/>
                </a:lnTo>
                <a:lnTo>
                  <a:pt x="241667" y="66283"/>
                </a:lnTo>
                <a:cubicBezTo>
                  <a:pt x="242110" y="61818"/>
                  <a:pt x="242585" y="57099"/>
                  <a:pt x="243060" y="52539"/>
                </a:cubicBezTo>
                <a:close/>
                <a:moveTo>
                  <a:pt x="175605" y="60615"/>
                </a:moveTo>
                <a:lnTo>
                  <a:pt x="176048" y="64700"/>
                </a:lnTo>
                <a:lnTo>
                  <a:pt x="171076" y="66537"/>
                </a:lnTo>
                <a:lnTo>
                  <a:pt x="170063" y="63528"/>
                </a:lnTo>
                <a:lnTo>
                  <a:pt x="175605" y="60615"/>
                </a:lnTo>
                <a:close/>
                <a:moveTo>
                  <a:pt x="114674" y="60330"/>
                </a:moveTo>
                <a:lnTo>
                  <a:pt x="117081" y="62546"/>
                </a:lnTo>
                <a:lnTo>
                  <a:pt x="116226" y="66568"/>
                </a:lnTo>
                <a:lnTo>
                  <a:pt x="111412" y="64700"/>
                </a:lnTo>
                <a:lnTo>
                  <a:pt x="113090" y="62293"/>
                </a:lnTo>
                <a:lnTo>
                  <a:pt x="114674" y="60330"/>
                </a:lnTo>
                <a:close/>
                <a:moveTo>
                  <a:pt x="219087" y="59063"/>
                </a:moveTo>
                <a:lnTo>
                  <a:pt x="221779" y="65523"/>
                </a:lnTo>
                <a:lnTo>
                  <a:pt x="217915" y="66790"/>
                </a:lnTo>
                <a:lnTo>
                  <a:pt x="215666" y="60266"/>
                </a:lnTo>
                <a:lnTo>
                  <a:pt x="219087" y="59063"/>
                </a:lnTo>
                <a:close/>
                <a:moveTo>
                  <a:pt x="40473" y="60710"/>
                </a:moveTo>
                <a:lnTo>
                  <a:pt x="40758" y="66853"/>
                </a:lnTo>
                <a:cubicBezTo>
                  <a:pt x="39016" y="66062"/>
                  <a:pt x="37465" y="65333"/>
                  <a:pt x="36388" y="64732"/>
                </a:cubicBezTo>
                <a:cubicBezTo>
                  <a:pt x="35026" y="63940"/>
                  <a:pt x="33791" y="62926"/>
                  <a:pt x="32714" y="61755"/>
                </a:cubicBezTo>
                <a:lnTo>
                  <a:pt x="36451" y="60868"/>
                </a:lnTo>
                <a:lnTo>
                  <a:pt x="40473" y="60710"/>
                </a:lnTo>
                <a:close/>
                <a:moveTo>
                  <a:pt x="179849" y="58366"/>
                </a:moveTo>
                <a:lnTo>
                  <a:pt x="182192" y="65238"/>
                </a:lnTo>
                <a:lnTo>
                  <a:pt x="176777" y="67043"/>
                </a:lnTo>
                <a:lnTo>
                  <a:pt x="176017" y="60361"/>
                </a:lnTo>
                <a:lnTo>
                  <a:pt x="179849" y="58366"/>
                </a:lnTo>
                <a:close/>
                <a:moveTo>
                  <a:pt x="263328" y="61280"/>
                </a:moveTo>
                <a:lnTo>
                  <a:pt x="264880" y="65777"/>
                </a:lnTo>
                <a:lnTo>
                  <a:pt x="260066" y="67392"/>
                </a:lnTo>
                <a:lnTo>
                  <a:pt x="258800" y="62831"/>
                </a:lnTo>
                <a:lnTo>
                  <a:pt x="263328" y="61280"/>
                </a:lnTo>
                <a:close/>
                <a:moveTo>
                  <a:pt x="194575" y="59886"/>
                </a:moveTo>
                <a:lnTo>
                  <a:pt x="196697" y="66378"/>
                </a:lnTo>
                <a:lnTo>
                  <a:pt x="193561" y="67487"/>
                </a:lnTo>
                <a:lnTo>
                  <a:pt x="191408" y="60900"/>
                </a:lnTo>
                <a:lnTo>
                  <a:pt x="194575" y="59886"/>
                </a:lnTo>
                <a:close/>
                <a:moveTo>
                  <a:pt x="150270" y="62135"/>
                </a:moveTo>
                <a:lnTo>
                  <a:pt x="151727" y="66283"/>
                </a:lnTo>
                <a:lnTo>
                  <a:pt x="146311" y="67772"/>
                </a:lnTo>
                <a:lnTo>
                  <a:pt x="146311" y="67772"/>
                </a:lnTo>
                <a:lnTo>
                  <a:pt x="146374" y="67297"/>
                </a:lnTo>
                <a:cubicBezTo>
                  <a:pt x="146501" y="66030"/>
                  <a:pt x="146438" y="64763"/>
                  <a:pt x="146184" y="63528"/>
                </a:cubicBezTo>
                <a:cubicBezTo>
                  <a:pt x="147515" y="63148"/>
                  <a:pt x="148876" y="62641"/>
                  <a:pt x="150270" y="62135"/>
                </a:cubicBezTo>
                <a:close/>
                <a:moveTo>
                  <a:pt x="165819" y="61026"/>
                </a:moveTo>
                <a:lnTo>
                  <a:pt x="166009" y="65112"/>
                </a:lnTo>
                <a:lnTo>
                  <a:pt x="156794" y="67803"/>
                </a:lnTo>
                <a:lnTo>
                  <a:pt x="155717" y="64225"/>
                </a:lnTo>
                <a:lnTo>
                  <a:pt x="165819" y="61026"/>
                </a:lnTo>
                <a:close/>
                <a:moveTo>
                  <a:pt x="166041" y="65587"/>
                </a:moveTo>
                <a:lnTo>
                  <a:pt x="166168" y="68595"/>
                </a:lnTo>
                <a:lnTo>
                  <a:pt x="162272" y="68469"/>
                </a:lnTo>
                <a:lnTo>
                  <a:pt x="162557" y="66695"/>
                </a:lnTo>
                <a:cubicBezTo>
                  <a:pt x="162557" y="66663"/>
                  <a:pt x="162557" y="66632"/>
                  <a:pt x="162557" y="66600"/>
                </a:cubicBezTo>
                <a:lnTo>
                  <a:pt x="166041" y="65587"/>
                </a:lnTo>
                <a:close/>
                <a:moveTo>
                  <a:pt x="176080" y="65175"/>
                </a:moveTo>
                <a:lnTo>
                  <a:pt x="176302" y="67202"/>
                </a:lnTo>
                <a:lnTo>
                  <a:pt x="171805" y="68690"/>
                </a:lnTo>
                <a:lnTo>
                  <a:pt x="171235" y="66980"/>
                </a:lnTo>
                <a:lnTo>
                  <a:pt x="176080" y="65175"/>
                </a:lnTo>
                <a:close/>
                <a:moveTo>
                  <a:pt x="272069" y="58271"/>
                </a:moveTo>
                <a:cubicBezTo>
                  <a:pt x="272734" y="60076"/>
                  <a:pt x="274444" y="64542"/>
                  <a:pt x="275521" y="67550"/>
                </a:cubicBezTo>
                <a:lnTo>
                  <a:pt x="272386" y="68690"/>
                </a:lnTo>
                <a:lnTo>
                  <a:pt x="271562" y="67012"/>
                </a:lnTo>
                <a:lnTo>
                  <a:pt x="268997" y="59348"/>
                </a:lnTo>
                <a:lnTo>
                  <a:pt x="272069" y="58271"/>
                </a:lnTo>
                <a:close/>
                <a:moveTo>
                  <a:pt x="117461" y="62895"/>
                </a:moveTo>
                <a:lnTo>
                  <a:pt x="118157" y="63528"/>
                </a:lnTo>
                <a:cubicBezTo>
                  <a:pt x="118284" y="63655"/>
                  <a:pt x="118411" y="63718"/>
                  <a:pt x="118569" y="63782"/>
                </a:cubicBezTo>
                <a:cubicBezTo>
                  <a:pt x="119867" y="64193"/>
                  <a:pt x="121198" y="64542"/>
                  <a:pt x="122559" y="64795"/>
                </a:cubicBezTo>
                <a:lnTo>
                  <a:pt x="121673" y="68722"/>
                </a:lnTo>
                <a:lnTo>
                  <a:pt x="116669" y="66727"/>
                </a:lnTo>
                <a:lnTo>
                  <a:pt x="117461" y="62895"/>
                </a:lnTo>
                <a:close/>
                <a:moveTo>
                  <a:pt x="155685" y="65682"/>
                </a:moveTo>
                <a:lnTo>
                  <a:pt x="156350" y="67930"/>
                </a:lnTo>
                <a:lnTo>
                  <a:pt x="153120" y="68880"/>
                </a:lnTo>
                <a:lnTo>
                  <a:pt x="152328" y="66600"/>
                </a:lnTo>
                <a:lnTo>
                  <a:pt x="155685" y="65682"/>
                </a:lnTo>
                <a:close/>
                <a:moveTo>
                  <a:pt x="191503" y="62641"/>
                </a:moveTo>
                <a:lnTo>
                  <a:pt x="193150" y="67613"/>
                </a:lnTo>
                <a:lnTo>
                  <a:pt x="189444" y="68912"/>
                </a:lnTo>
                <a:lnTo>
                  <a:pt x="187829" y="63845"/>
                </a:lnTo>
                <a:lnTo>
                  <a:pt x="191503" y="62641"/>
                </a:lnTo>
                <a:close/>
                <a:moveTo>
                  <a:pt x="228112" y="63940"/>
                </a:moveTo>
                <a:lnTo>
                  <a:pt x="229189" y="67297"/>
                </a:lnTo>
                <a:lnTo>
                  <a:pt x="223774" y="69134"/>
                </a:lnTo>
                <a:lnTo>
                  <a:pt x="222380" y="65808"/>
                </a:lnTo>
                <a:lnTo>
                  <a:pt x="228112" y="63940"/>
                </a:lnTo>
                <a:close/>
                <a:moveTo>
                  <a:pt x="280113" y="55516"/>
                </a:moveTo>
                <a:cubicBezTo>
                  <a:pt x="281063" y="58651"/>
                  <a:pt x="283375" y="65967"/>
                  <a:pt x="283945" y="67740"/>
                </a:cubicBezTo>
                <a:lnTo>
                  <a:pt x="281760" y="69672"/>
                </a:lnTo>
                <a:lnTo>
                  <a:pt x="279606" y="66948"/>
                </a:lnTo>
                <a:lnTo>
                  <a:pt x="275648" y="57068"/>
                </a:lnTo>
                <a:lnTo>
                  <a:pt x="280113" y="55516"/>
                </a:lnTo>
                <a:close/>
                <a:moveTo>
                  <a:pt x="240020" y="59981"/>
                </a:moveTo>
                <a:lnTo>
                  <a:pt x="240020" y="59981"/>
                </a:lnTo>
                <a:cubicBezTo>
                  <a:pt x="239798" y="62388"/>
                  <a:pt x="239545" y="64795"/>
                  <a:pt x="239292" y="67107"/>
                </a:cubicBezTo>
                <a:lnTo>
                  <a:pt x="230583" y="70084"/>
                </a:lnTo>
                <a:lnTo>
                  <a:pt x="229727" y="67360"/>
                </a:lnTo>
                <a:lnTo>
                  <a:pt x="228556" y="63782"/>
                </a:lnTo>
                <a:lnTo>
                  <a:pt x="240020" y="59981"/>
                </a:lnTo>
                <a:close/>
                <a:moveTo>
                  <a:pt x="258356" y="62990"/>
                </a:moveTo>
                <a:lnTo>
                  <a:pt x="259623" y="67582"/>
                </a:lnTo>
                <a:lnTo>
                  <a:pt x="255063" y="70369"/>
                </a:lnTo>
                <a:lnTo>
                  <a:pt x="253131" y="64795"/>
                </a:lnTo>
                <a:lnTo>
                  <a:pt x="258356" y="62990"/>
                </a:lnTo>
                <a:close/>
                <a:moveTo>
                  <a:pt x="169651" y="63750"/>
                </a:moveTo>
                <a:lnTo>
                  <a:pt x="171393" y="68817"/>
                </a:lnTo>
                <a:lnTo>
                  <a:pt x="166674" y="70400"/>
                </a:lnTo>
                <a:lnTo>
                  <a:pt x="166484" y="65428"/>
                </a:lnTo>
                <a:lnTo>
                  <a:pt x="169651" y="63750"/>
                </a:lnTo>
                <a:close/>
                <a:moveTo>
                  <a:pt x="187386" y="64003"/>
                </a:moveTo>
                <a:lnTo>
                  <a:pt x="189001" y="69070"/>
                </a:lnTo>
                <a:lnTo>
                  <a:pt x="184916" y="70464"/>
                </a:lnTo>
                <a:lnTo>
                  <a:pt x="183174" y="65397"/>
                </a:lnTo>
                <a:lnTo>
                  <a:pt x="187386" y="64003"/>
                </a:lnTo>
                <a:close/>
                <a:moveTo>
                  <a:pt x="268554" y="59475"/>
                </a:moveTo>
                <a:lnTo>
                  <a:pt x="271151" y="67170"/>
                </a:lnTo>
                <a:lnTo>
                  <a:pt x="271942" y="68849"/>
                </a:lnTo>
                <a:lnTo>
                  <a:pt x="267097" y="70622"/>
                </a:lnTo>
                <a:lnTo>
                  <a:pt x="265387" y="65840"/>
                </a:lnTo>
                <a:lnTo>
                  <a:pt x="263772" y="61153"/>
                </a:lnTo>
                <a:lnTo>
                  <a:pt x="268554" y="59475"/>
                </a:lnTo>
                <a:close/>
                <a:moveTo>
                  <a:pt x="151885" y="66727"/>
                </a:moveTo>
                <a:lnTo>
                  <a:pt x="152677" y="69007"/>
                </a:lnTo>
                <a:lnTo>
                  <a:pt x="151727" y="69260"/>
                </a:lnTo>
                <a:lnTo>
                  <a:pt x="145773" y="71002"/>
                </a:lnTo>
                <a:cubicBezTo>
                  <a:pt x="145963" y="69830"/>
                  <a:pt x="146121" y="68912"/>
                  <a:pt x="146216" y="68278"/>
                </a:cubicBezTo>
                <a:lnTo>
                  <a:pt x="151885" y="66727"/>
                </a:lnTo>
                <a:close/>
                <a:moveTo>
                  <a:pt x="78729" y="59221"/>
                </a:moveTo>
                <a:lnTo>
                  <a:pt x="91429" y="59380"/>
                </a:lnTo>
                <a:lnTo>
                  <a:pt x="91745" y="71287"/>
                </a:lnTo>
                <a:lnTo>
                  <a:pt x="80915" y="71160"/>
                </a:lnTo>
                <a:cubicBezTo>
                  <a:pt x="80851" y="70780"/>
                  <a:pt x="80820" y="70527"/>
                  <a:pt x="80788" y="70432"/>
                </a:cubicBezTo>
                <a:cubicBezTo>
                  <a:pt x="80629" y="69894"/>
                  <a:pt x="79743" y="65017"/>
                  <a:pt x="78729" y="59253"/>
                </a:cubicBezTo>
                <a:lnTo>
                  <a:pt x="78729" y="59221"/>
                </a:lnTo>
                <a:close/>
                <a:moveTo>
                  <a:pt x="275679" y="67962"/>
                </a:moveTo>
                <a:cubicBezTo>
                  <a:pt x="275996" y="68754"/>
                  <a:pt x="276218" y="69450"/>
                  <a:pt x="276344" y="69894"/>
                </a:cubicBezTo>
                <a:lnTo>
                  <a:pt x="273684" y="71382"/>
                </a:lnTo>
                <a:lnTo>
                  <a:pt x="272576" y="69102"/>
                </a:lnTo>
                <a:lnTo>
                  <a:pt x="275679" y="67962"/>
                </a:lnTo>
                <a:close/>
                <a:moveTo>
                  <a:pt x="91872" y="59411"/>
                </a:moveTo>
                <a:lnTo>
                  <a:pt x="105996" y="59601"/>
                </a:lnTo>
                <a:lnTo>
                  <a:pt x="105141" y="71477"/>
                </a:lnTo>
                <a:lnTo>
                  <a:pt x="92157" y="71319"/>
                </a:lnTo>
                <a:lnTo>
                  <a:pt x="91872" y="59411"/>
                </a:lnTo>
                <a:close/>
                <a:moveTo>
                  <a:pt x="106535" y="64605"/>
                </a:moveTo>
                <a:lnTo>
                  <a:pt x="110810" y="64985"/>
                </a:lnTo>
                <a:lnTo>
                  <a:pt x="110398" y="71540"/>
                </a:lnTo>
                <a:lnTo>
                  <a:pt x="106028" y="71509"/>
                </a:lnTo>
                <a:lnTo>
                  <a:pt x="106535" y="64605"/>
                </a:lnTo>
                <a:close/>
                <a:moveTo>
                  <a:pt x="111285" y="65112"/>
                </a:moveTo>
                <a:lnTo>
                  <a:pt x="116131" y="67012"/>
                </a:lnTo>
                <a:lnTo>
                  <a:pt x="115149" y="71604"/>
                </a:lnTo>
                <a:lnTo>
                  <a:pt x="110842" y="71540"/>
                </a:lnTo>
                <a:lnTo>
                  <a:pt x="111285" y="65112"/>
                </a:lnTo>
                <a:close/>
                <a:moveTo>
                  <a:pt x="116574" y="67170"/>
                </a:moveTo>
                <a:lnTo>
                  <a:pt x="121578" y="69165"/>
                </a:lnTo>
                <a:lnTo>
                  <a:pt x="121198" y="71667"/>
                </a:lnTo>
                <a:lnTo>
                  <a:pt x="115624" y="71604"/>
                </a:lnTo>
                <a:lnTo>
                  <a:pt x="116574" y="67170"/>
                </a:lnTo>
                <a:close/>
                <a:moveTo>
                  <a:pt x="162082" y="66727"/>
                </a:moveTo>
                <a:lnTo>
                  <a:pt x="161322" y="71699"/>
                </a:lnTo>
                <a:lnTo>
                  <a:pt x="156509" y="71255"/>
                </a:lnTo>
                <a:lnTo>
                  <a:pt x="156857" y="68247"/>
                </a:lnTo>
                <a:lnTo>
                  <a:pt x="162082" y="66727"/>
                </a:lnTo>
                <a:close/>
                <a:moveTo>
                  <a:pt x="206641" y="63370"/>
                </a:moveTo>
                <a:cubicBezTo>
                  <a:pt x="206641" y="66188"/>
                  <a:pt x="206292" y="68975"/>
                  <a:pt x="205691" y="71699"/>
                </a:cubicBezTo>
                <a:lnTo>
                  <a:pt x="203474" y="64478"/>
                </a:lnTo>
                <a:lnTo>
                  <a:pt x="206641" y="63370"/>
                </a:lnTo>
                <a:close/>
                <a:moveTo>
                  <a:pt x="215223" y="60393"/>
                </a:moveTo>
                <a:lnTo>
                  <a:pt x="217567" y="67138"/>
                </a:lnTo>
                <a:cubicBezTo>
                  <a:pt x="217567" y="67233"/>
                  <a:pt x="217662" y="67297"/>
                  <a:pt x="217757" y="67297"/>
                </a:cubicBezTo>
                <a:lnTo>
                  <a:pt x="217820" y="67297"/>
                </a:lnTo>
                <a:lnTo>
                  <a:pt x="221937" y="65967"/>
                </a:lnTo>
                <a:lnTo>
                  <a:pt x="223330" y="69292"/>
                </a:lnTo>
                <a:lnTo>
                  <a:pt x="215508" y="71889"/>
                </a:lnTo>
                <a:lnTo>
                  <a:pt x="212404" y="62705"/>
                </a:lnTo>
                <a:lnTo>
                  <a:pt x="212880" y="61216"/>
                </a:lnTo>
                <a:lnTo>
                  <a:pt x="215223" y="60393"/>
                </a:lnTo>
                <a:close/>
                <a:moveTo>
                  <a:pt x="229316" y="67740"/>
                </a:moveTo>
                <a:lnTo>
                  <a:pt x="230107" y="70242"/>
                </a:lnTo>
                <a:lnTo>
                  <a:pt x="224945" y="72015"/>
                </a:lnTo>
                <a:lnTo>
                  <a:pt x="223932" y="69577"/>
                </a:lnTo>
                <a:lnTo>
                  <a:pt x="229316" y="67740"/>
                </a:lnTo>
                <a:close/>
                <a:moveTo>
                  <a:pt x="265038" y="66220"/>
                </a:moveTo>
                <a:lnTo>
                  <a:pt x="266654" y="70812"/>
                </a:lnTo>
                <a:lnTo>
                  <a:pt x="263170" y="72079"/>
                </a:lnTo>
                <a:lnTo>
                  <a:pt x="260256" y="67803"/>
                </a:lnTo>
                <a:lnTo>
                  <a:pt x="265038" y="66220"/>
                </a:lnTo>
                <a:close/>
                <a:moveTo>
                  <a:pt x="162209" y="68912"/>
                </a:moveTo>
                <a:lnTo>
                  <a:pt x="166168" y="69070"/>
                </a:lnTo>
                <a:lnTo>
                  <a:pt x="166294" y="72142"/>
                </a:lnTo>
                <a:lnTo>
                  <a:pt x="161734" y="71730"/>
                </a:lnTo>
                <a:lnTo>
                  <a:pt x="162209" y="68912"/>
                </a:lnTo>
                <a:close/>
                <a:moveTo>
                  <a:pt x="203062" y="64637"/>
                </a:moveTo>
                <a:lnTo>
                  <a:pt x="204709" y="70084"/>
                </a:lnTo>
                <a:lnTo>
                  <a:pt x="199642" y="72395"/>
                </a:lnTo>
                <a:lnTo>
                  <a:pt x="197710" y="66505"/>
                </a:lnTo>
                <a:lnTo>
                  <a:pt x="203062" y="64637"/>
                </a:lnTo>
                <a:close/>
                <a:moveTo>
                  <a:pt x="275204" y="57194"/>
                </a:moveTo>
                <a:lnTo>
                  <a:pt x="279163" y="67170"/>
                </a:lnTo>
                <a:cubicBezTo>
                  <a:pt x="279163" y="67170"/>
                  <a:pt x="279163" y="67202"/>
                  <a:pt x="279195" y="67233"/>
                </a:cubicBezTo>
                <a:lnTo>
                  <a:pt x="281380" y="69957"/>
                </a:lnTo>
                <a:lnTo>
                  <a:pt x="278466" y="72522"/>
                </a:lnTo>
                <a:cubicBezTo>
                  <a:pt x="277548" y="71224"/>
                  <a:pt x="276946" y="70305"/>
                  <a:pt x="276851" y="69925"/>
                </a:cubicBezTo>
                <a:cubicBezTo>
                  <a:pt x="276313" y="68120"/>
                  <a:pt x="273462" y="60615"/>
                  <a:pt x="272481" y="58144"/>
                </a:cubicBezTo>
                <a:lnTo>
                  <a:pt x="275204" y="57194"/>
                </a:lnTo>
                <a:close/>
                <a:moveTo>
                  <a:pt x="123003" y="64890"/>
                </a:moveTo>
                <a:cubicBezTo>
                  <a:pt x="126011" y="65428"/>
                  <a:pt x="129052" y="65682"/>
                  <a:pt x="132092" y="65682"/>
                </a:cubicBezTo>
                <a:lnTo>
                  <a:pt x="131173" y="72807"/>
                </a:lnTo>
                <a:lnTo>
                  <a:pt x="121673" y="71730"/>
                </a:lnTo>
                <a:lnTo>
                  <a:pt x="122053" y="69070"/>
                </a:lnTo>
                <a:lnTo>
                  <a:pt x="123003" y="64890"/>
                </a:lnTo>
                <a:close/>
                <a:moveTo>
                  <a:pt x="252244" y="65112"/>
                </a:moveTo>
                <a:lnTo>
                  <a:pt x="254208" y="70780"/>
                </a:lnTo>
                <a:lnTo>
                  <a:pt x="247430" y="72997"/>
                </a:lnTo>
                <a:lnTo>
                  <a:pt x="246639" y="67012"/>
                </a:lnTo>
                <a:lnTo>
                  <a:pt x="252244" y="65112"/>
                </a:lnTo>
                <a:close/>
                <a:moveTo>
                  <a:pt x="182319" y="65682"/>
                </a:moveTo>
                <a:lnTo>
                  <a:pt x="184061" y="70780"/>
                </a:lnTo>
                <a:lnTo>
                  <a:pt x="177442" y="73092"/>
                </a:lnTo>
                <a:lnTo>
                  <a:pt x="176808" y="67518"/>
                </a:lnTo>
                <a:lnTo>
                  <a:pt x="182319" y="65682"/>
                </a:lnTo>
                <a:close/>
                <a:moveTo>
                  <a:pt x="77811" y="59221"/>
                </a:moveTo>
                <a:cubicBezTo>
                  <a:pt x="78856" y="65080"/>
                  <a:pt x="79774" y="70084"/>
                  <a:pt x="79901" y="70654"/>
                </a:cubicBezTo>
                <a:cubicBezTo>
                  <a:pt x="79933" y="70812"/>
                  <a:pt x="80028" y="71319"/>
                  <a:pt x="80154" y="72142"/>
                </a:cubicBezTo>
                <a:lnTo>
                  <a:pt x="69545" y="73251"/>
                </a:lnTo>
                <a:lnTo>
                  <a:pt x="68184" y="59601"/>
                </a:lnTo>
                <a:lnTo>
                  <a:pt x="77811" y="59221"/>
                </a:lnTo>
                <a:close/>
                <a:moveTo>
                  <a:pt x="139756" y="65080"/>
                </a:moveTo>
                <a:cubicBezTo>
                  <a:pt x="139882" y="66093"/>
                  <a:pt x="140072" y="67360"/>
                  <a:pt x="140167" y="67740"/>
                </a:cubicBezTo>
                <a:cubicBezTo>
                  <a:pt x="140231" y="68120"/>
                  <a:pt x="139566" y="71509"/>
                  <a:pt x="139059" y="73662"/>
                </a:cubicBezTo>
                <a:lnTo>
                  <a:pt x="137412" y="73504"/>
                </a:lnTo>
                <a:lnTo>
                  <a:pt x="131680" y="72839"/>
                </a:lnTo>
                <a:lnTo>
                  <a:pt x="132567" y="65682"/>
                </a:lnTo>
                <a:cubicBezTo>
                  <a:pt x="134942" y="65650"/>
                  <a:pt x="137349" y="65428"/>
                  <a:pt x="139724" y="65080"/>
                </a:cubicBezTo>
                <a:close/>
                <a:moveTo>
                  <a:pt x="145329" y="63813"/>
                </a:moveTo>
                <a:cubicBezTo>
                  <a:pt x="145551" y="64922"/>
                  <a:pt x="145583" y="66030"/>
                  <a:pt x="145488" y="67138"/>
                </a:cubicBezTo>
                <a:cubicBezTo>
                  <a:pt x="145424" y="67550"/>
                  <a:pt x="144949" y="70242"/>
                  <a:pt x="144253" y="74264"/>
                </a:cubicBezTo>
                <a:lnTo>
                  <a:pt x="139471" y="73726"/>
                </a:lnTo>
                <a:cubicBezTo>
                  <a:pt x="139787" y="72395"/>
                  <a:pt x="140706" y="68247"/>
                  <a:pt x="140579" y="67645"/>
                </a:cubicBezTo>
                <a:cubicBezTo>
                  <a:pt x="140516" y="67297"/>
                  <a:pt x="140326" y="66030"/>
                  <a:pt x="140167" y="65017"/>
                </a:cubicBezTo>
                <a:lnTo>
                  <a:pt x="140547" y="64953"/>
                </a:lnTo>
                <a:cubicBezTo>
                  <a:pt x="142162" y="64668"/>
                  <a:pt x="143746" y="64288"/>
                  <a:pt x="145329" y="63813"/>
                </a:cubicBezTo>
                <a:close/>
                <a:moveTo>
                  <a:pt x="239007" y="69640"/>
                </a:moveTo>
                <a:lnTo>
                  <a:pt x="239007" y="69640"/>
                </a:lnTo>
                <a:cubicBezTo>
                  <a:pt x="238911" y="70464"/>
                  <a:pt x="238816" y="71287"/>
                  <a:pt x="238753" y="72110"/>
                </a:cubicBezTo>
                <a:lnTo>
                  <a:pt x="231976" y="74327"/>
                </a:lnTo>
                <a:lnTo>
                  <a:pt x="231311" y="72269"/>
                </a:lnTo>
                <a:lnTo>
                  <a:pt x="239007" y="69640"/>
                </a:lnTo>
                <a:close/>
                <a:moveTo>
                  <a:pt x="176397" y="67645"/>
                </a:moveTo>
                <a:lnTo>
                  <a:pt x="176967" y="73251"/>
                </a:lnTo>
                <a:lnTo>
                  <a:pt x="173768" y="74391"/>
                </a:lnTo>
                <a:lnTo>
                  <a:pt x="171963" y="69134"/>
                </a:lnTo>
                <a:lnTo>
                  <a:pt x="176397" y="67645"/>
                </a:lnTo>
                <a:close/>
                <a:moveTo>
                  <a:pt x="67740" y="59633"/>
                </a:moveTo>
                <a:lnTo>
                  <a:pt x="69102" y="73346"/>
                </a:lnTo>
                <a:lnTo>
                  <a:pt x="58081" y="74486"/>
                </a:lnTo>
                <a:cubicBezTo>
                  <a:pt x="57258" y="70305"/>
                  <a:pt x="56054" y="64637"/>
                  <a:pt x="54978" y="60140"/>
                </a:cubicBezTo>
                <a:lnTo>
                  <a:pt x="67740" y="59633"/>
                </a:lnTo>
                <a:close/>
                <a:moveTo>
                  <a:pt x="259813" y="67993"/>
                </a:moveTo>
                <a:lnTo>
                  <a:pt x="262727" y="72237"/>
                </a:lnTo>
                <a:lnTo>
                  <a:pt x="256488" y="74517"/>
                </a:lnTo>
                <a:lnTo>
                  <a:pt x="255189" y="70812"/>
                </a:lnTo>
                <a:lnTo>
                  <a:pt x="259813" y="67993"/>
                </a:lnTo>
                <a:close/>
                <a:moveTo>
                  <a:pt x="276503" y="70337"/>
                </a:moveTo>
                <a:cubicBezTo>
                  <a:pt x="277009" y="71192"/>
                  <a:pt x="277548" y="72015"/>
                  <a:pt x="278118" y="72807"/>
                </a:cubicBezTo>
                <a:lnTo>
                  <a:pt x="276154" y="74549"/>
                </a:lnTo>
                <a:lnTo>
                  <a:pt x="273969" y="71762"/>
                </a:lnTo>
                <a:lnTo>
                  <a:pt x="276503" y="70337"/>
                </a:lnTo>
                <a:close/>
                <a:moveTo>
                  <a:pt x="223489" y="69704"/>
                </a:moveTo>
                <a:lnTo>
                  <a:pt x="224502" y="72142"/>
                </a:lnTo>
                <a:lnTo>
                  <a:pt x="216490" y="74834"/>
                </a:lnTo>
                <a:lnTo>
                  <a:pt x="215666" y="72332"/>
                </a:lnTo>
                <a:lnTo>
                  <a:pt x="223489" y="69704"/>
                </a:lnTo>
                <a:close/>
                <a:moveTo>
                  <a:pt x="151537" y="69799"/>
                </a:moveTo>
                <a:lnTo>
                  <a:pt x="150903" y="75024"/>
                </a:lnTo>
                <a:lnTo>
                  <a:pt x="145171" y="74391"/>
                </a:lnTo>
                <a:cubicBezTo>
                  <a:pt x="145361" y="73314"/>
                  <a:pt x="145519" y="72364"/>
                  <a:pt x="145678" y="71509"/>
                </a:cubicBezTo>
                <a:lnTo>
                  <a:pt x="151537" y="69799"/>
                </a:lnTo>
                <a:close/>
                <a:moveTo>
                  <a:pt x="246195" y="67170"/>
                </a:moveTo>
                <a:lnTo>
                  <a:pt x="246987" y="73124"/>
                </a:lnTo>
                <a:lnTo>
                  <a:pt x="240717" y="75182"/>
                </a:lnTo>
                <a:cubicBezTo>
                  <a:pt x="240938" y="73187"/>
                  <a:pt x="241160" y="71034"/>
                  <a:pt x="241382" y="68817"/>
                </a:cubicBezTo>
                <a:lnTo>
                  <a:pt x="246195" y="67170"/>
                </a:lnTo>
                <a:close/>
                <a:moveTo>
                  <a:pt x="156350" y="68405"/>
                </a:moveTo>
                <a:lnTo>
                  <a:pt x="155559" y="75562"/>
                </a:lnTo>
                <a:lnTo>
                  <a:pt x="151378" y="75087"/>
                </a:lnTo>
                <a:lnTo>
                  <a:pt x="152012" y="69672"/>
                </a:lnTo>
                <a:lnTo>
                  <a:pt x="156350" y="68405"/>
                </a:lnTo>
                <a:close/>
                <a:moveTo>
                  <a:pt x="106028" y="71952"/>
                </a:moveTo>
                <a:lnTo>
                  <a:pt x="110367" y="72015"/>
                </a:lnTo>
                <a:lnTo>
                  <a:pt x="110113" y="75816"/>
                </a:lnTo>
                <a:lnTo>
                  <a:pt x="105806" y="75087"/>
                </a:lnTo>
                <a:lnTo>
                  <a:pt x="106028" y="71952"/>
                </a:lnTo>
                <a:close/>
                <a:moveTo>
                  <a:pt x="272132" y="69260"/>
                </a:moveTo>
                <a:lnTo>
                  <a:pt x="273304" y="71604"/>
                </a:lnTo>
                <a:lnTo>
                  <a:pt x="265735" y="75847"/>
                </a:lnTo>
                <a:lnTo>
                  <a:pt x="263423" y="72459"/>
                </a:lnTo>
                <a:lnTo>
                  <a:pt x="272132" y="69260"/>
                </a:lnTo>
                <a:close/>
                <a:moveTo>
                  <a:pt x="156445" y="71730"/>
                </a:moveTo>
                <a:lnTo>
                  <a:pt x="161227" y="72142"/>
                </a:lnTo>
                <a:lnTo>
                  <a:pt x="160626" y="76132"/>
                </a:lnTo>
                <a:lnTo>
                  <a:pt x="156002" y="75594"/>
                </a:lnTo>
                <a:lnTo>
                  <a:pt x="156445" y="71730"/>
                </a:lnTo>
                <a:close/>
                <a:moveTo>
                  <a:pt x="230836" y="72395"/>
                </a:moveTo>
                <a:lnTo>
                  <a:pt x="231533" y="74486"/>
                </a:lnTo>
                <a:lnTo>
                  <a:pt x="226434" y="76196"/>
                </a:lnTo>
                <a:lnTo>
                  <a:pt x="225801" y="74169"/>
                </a:lnTo>
                <a:lnTo>
                  <a:pt x="230836" y="72395"/>
                </a:lnTo>
                <a:close/>
                <a:moveTo>
                  <a:pt x="110810" y="72015"/>
                </a:moveTo>
                <a:lnTo>
                  <a:pt x="115054" y="72047"/>
                </a:lnTo>
                <a:lnTo>
                  <a:pt x="114135" y="76481"/>
                </a:lnTo>
                <a:lnTo>
                  <a:pt x="110557" y="75879"/>
                </a:lnTo>
                <a:lnTo>
                  <a:pt x="110810" y="72015"/>
                </a:lnTo>
                <a:close/>
                <a:moveTo>
                  <a:pt x="161702" y="72174"/>
                </a:moveTo>
                <a:lnTo>
                  <a:pt x="166326" y="72585"/>
                </a:lnTo>
                <a:lnTo>
                  <a:pt x="166516" y="76766"/>
                </a:lnTo>
                <a:lnTo>
                  <a:pt x="161069" y="76164"/>
                </a:lnTo>
                <a:lnTo>
                  <a:pt x="161702" y="72174"/>
                </a:lnTo>
                <a:close/>
                <a:moveTo>
                  <a:pt x="171551" y="69292"/>
                </a:moveTo>
                <a:lnTo>
                  <a:pt x="173325" y="74517"/>
                </a:lnTo>
                <a:lnTo>
                  <a:pt x="171425" y="75182"/>
                </a:lnTo>
                <a:lnTo>
                  <a:pt x="166959" y="76766"/>
                </a:lnTo>
                <a:lnTo>
                  <a:pt x="166706" y="70875"/>
                </a:lnTo>
                <a:lnTo>
                  <a:pt x="171551" y="69292"/>
                </a:lnTo>
                <a:close/>
                <a:moveTo>
                  <a:pt x="180165" y="72617"/>
                </a:moveTo>
                <a:lnTo>
                  <a:pt x="181432" y="76544"/>
                </a:lnTo>
                <a:lnTo>
                  <a:pt x="178835" y="77367"/>
                </a:lnTo>
                <a:lnTo>
                  <a:pt x="177537" y="73536"/>
                </a:lnTo>
                <a:lnTo>
                  <a:pt x="180165" y="72617"/>
                </a:lnTo>
                <a:close/>
                <a:moveTo>
                  <a:pt x="115529" y="72047"/>
                </a:moveTo>
                <a:lnTo>
                  <a:pt x="121134" y="72142"/>
                </a:lnTo>
                <a:lnTo>
                  <a:pt x="120343" y="77526"/>
                </a:lnTo>
                <a:lnTo>
                  <a:pt x="117524" y="77051"/>
                </a:lnTo>
                <a:lnTo>
                  <a:pt x="114579" y="76544"/>
                </a:lnTo>
                <a:lnTo>
                  <a:pt x="115529" y="72047"/>
                </a:lnTo>
                <a:close/>
                <a:moveTo>
                  <a:pt x="254366" y="71224"/>
                </a:moveTo>
                <a:lnTo>
                  <a:pt x="255633" y="74834"/>
                </a:lnTo>
                <a:lnTo>
                  <a:pt x="248032" y="77589"/>
                </a:lnTo>
                <a:lnTo>
                  <a:pt x="247494" y="73441"/>
                </a:lnTo>
                <a:lnTo>
                  <a:pt x="254366" y="71224"/>
                </a:lnTo>
                <a:close/>
                <a:moveTo>
                  <a:pt x="54059" y="60171"/>
                </a:moveTo>
                <a:cubicBezTo>
                  <a:pt x="55421" y="65808"/>
                  <a:pt x="57004" y="73536"/>
                  <a:pt x="57796" y="77621"/>
                </a:cubicBezTo>
                <a:cubicBezTo>
                  <a:pt x="55136" y="74802"/>
                  <a:pt x="53236" y="72839"/>
                  <a:pt x="52919" y="72522"/>
                </a:cubicBezTo>
                <a:cubicBezTo>
                  <a:pt x="52191" y="71794"/>
                  <a:pt x="49910" y="70749"/>
                  <a:pt x="44875" y="68595"/>
                </a:cubicBezTo>
                <a:cubicBezTo>
                  <a:pt x="43672" y="68088"/>
                  <a:pt x="42437" y="67550"/>
                  <a:pt x="41265" y="67012"/>
                </a:cubicBezTo>
                <a:lnTo>
                  <a:pt x="40980" y="60678"/>
                </a:lnTo>
                <a:lnTo>
                  <a:pt x="54059" y="60171"/>
                </a:lnTo>
                <a:close/>
                <a:moveTo>
                  <a:pt x="238690" y="72585"/>
                </a:moveTo>
                <a:lnTo>
                  <a:pt x="238690" y="72585"/>
                </a:lnTo>
                <a:cubicBezTo>
                  <a:pt x="238563" y="73757"/>
                  <a:pt x="238436" y="74897"/>
                  <a:pt x="238341" y="75974"/>
                </a:cubicBezTo>
                <a:lnTo>
                  <a:pt x="233084" y="77684"/>
                </a:lnTo>
                <a:lnTo>
                  <a:pt x="232103" y="74771"/>
                </a:lnTo>
                <a:lnTo>
                  <a:pt x="238690" y="72585"/>
                </a:lnTo>
                <a:close/>
                <a:moveTo>
                  <a:pt x="212183" y="63433"/>
                </a:moveTo>
                <a:lnTo>
                  <a:pt x="216078" y="74992"/>
                </a:lnTo>
                <a:lnTo>
                  <a:pt x="207591" y="77842"/>
                </a:lnTo>
                <a:lnTo>
                  <a:pt x="212183" y="63433"/>
                </a:lnTo>
                <a:close/>
                <a:moveTo>
                  <a:pt x="278688" y="73536"/>
                </a:moveTo>
                <a:cubicBezTo>
                  <a:pt x="279321" y="74454"/>
                  <a:pt x="280050" y="75436"/>
                  <a:pt x="280873" y="76512"/>
                </a:cubicBezTo>
                <a:lnTo>
                  <a:pt x="278910" y="78096"/>
                </a:lnTo>
                <a:lnTo>
                  <a:pt x="276693" y="75277"/>
                </a:lnTo>
                <a:lnTo>
                  <a:pt x="278688" y="73536"/>
                </a:lnTo>
                <a:close/>
                <a:moveTo>
                  <a:pt x="184219" y="71224"/>
                </a:moveTo>
                <a:lnTo>
                  <a:pt x="186183" y="76987"/>
                </a:lnTo>
                <a:lnTo>
                  <a:pt x="182446" y="78128"/>
                </a:lnTo>
                <a:lnTo>
                  <a:pt x="180577" y="72490"/>
                </a:lnTo>
                <a:lnTo>
                  <a:pt x="184219" y="71224"/>
                </a:lnTo>
                <a:close/>
                <a:moveTo>
                  <a:pt x="145108" y="74834"/>
                </a:moveTo>
                <a:lnTo>
                  <a:pt x="155527" y="76006"/>
                </a:lnTo>
                <a:lnTo>
                  <a:pt x="155210" y="78571"/>
                </a:lnTo>
                <a:lnTo>
                  <a:pt x="144759" y="76892"/>
                </a:lnTo>
                <a:cubicBezTo>
                  <a:pt x="144854" y="76164"/>
                  <a:pt x="144981" y="75499"/>
                  <a:pt x="145108" y="74834"/>
                </a:cubicBezTo>
                <a:close/>
                <a:moveTo>
                  <a:pt x="225325" y="74264"/>
                </a:moveTo>
                <a:lnTo>
                  <a:pt x="225991" y="76291"/>
                </a:lnTo>
                <a:lnTo>
                  <a:pt x="217883" y="78983"/>
                </a:lnTo>
                <a:lnTo>
                  <a:pt x="217250" y="77019"/>
                </a:lnTo>
                <a:lnTo>
                  <a:pt x="225325" y="74264"/>
                </a:lnTo>
                <a:close/>
                <a:moveTo>
                  <a:pt x="211581" y="61660"/>
                </a:moveTo>
                <a:lnTo>
                  <a:pt x="211676" y="61976"/>
                </a:lnTo>
                <a:lnTo>
                  <a:pt x="206514" y="78254"/>
                </a:lnTo>
                <a:lnTo>
                  <a:pt x="204107" y="79046"/>
                </a:lnTo>
                <a:cubicBezTo>
                  <a:pt x="205089" y="75784"/>
                  <a:pt x="205786" y="73314"/>
                  <a:pt x="206039" y="72269"/>
                </a:cubicBezTo>
                <a:cubicBezTo>
                  <a:pt x="206736" y="69292"/>
                  <a:pt x="207116" y="66283"/>
                  <a:pt x="207116" y="63211"/>
                </a:cubicBezTo>
                <a:lnTo>
                  <a:pt x="211581" y="61660"/>
                </a:lnTo>
                <a:close/>
                <a:moveTo>
                  <a:pt x="231691" y="74929"/>
                </a:moveTo>
                <a:lnTo>
                  <a:pt x="232641" y="77874"/>
                </a:lnTo>
                <a:lnTo>
                  <a:pt x="227511" y="79553"/>
                </a:lnTo>
                <a:lnTo>
                  <a:pt x="226592" y="76639"/>
                </a:lnTo>
                <a:lnTo>
                  <a:pt x="231691" y="74929"/>
                </a:lnTo>
                <a:close/>
                <a:moveTo>
                  <a:pt x="131585" y="73314"/>
                </a:moveTo>
                <a:lnTo>
                  <a:pt x="137095" y="73916"/>
                </a:lnTo>
                <a:lnTo>
                  <a:pt x="136209" y="79711"/>
                </a:lnTo>
                <a:lnTo>
                  <a:pt x="130857" y="78856"/>
                </a:lnTo>
                <a:lnTo>
                  <a:pt x="131585" y="73314"/>
                </a:lnTo>
                <a:close/>
                <a:moveTo>
                  <a:pt x="204836" y="70527"/>
                </a:moveTo>
                <a:lnTo>
                  <a:pt x="205469" y="72585"/>
                </a:lnTo>
                <a:cubicBezTo>
                  <a:pt x="205152" y="73852"/>
                  <a:pt x="204487" y="76196"/>
                  <a:pt x="203537" y="79236"/>
                </a:cubicBezTo>
                <a:lnTo>
                  <a:pt x="202017" y="79743"/>
                </a:lnTo>
                <a:lnTo>
                  <a:pt x="199769" y="72839"/>
                </a:lnTo>
                <a:lnTo>
                  <a:pt x="204836" y="70527"/>
                </a:lnTo>
                <a:close/>
                <a:moveTo>
                  <a:pt x="114484" y="77019"/>
                </a:moveTo>
                <a:lnTo>
                  <a:pt x="117239" y="77462"/>
                </a:lnTo>
                <a:lnTo>
                  <a:pt x="116891" y="79838"/>
                </a:lnTo>
                <a:lnTo>
                  <a:pt x="113945" y="79521"/>
                </a:lnTo>
                <a:lnTo>
                  <a:pt x="114484" y="77019"/>
                </a:lnTo>
                <a:close/>
                <a:moveTo>
                  <a:pt x="262980" y="72617"/>
                </a:moveTo>
                <a:lnTo>
                  <a:pt x="265355" y="76101"/>
                </a:lnTo>
                <a:lnTo>
                  <a:pt x="260827" y="78666"/>
                </a:lnTo>
                <a:lnTo>
                  <a:pt x="258420" y="80028"/>
                </a:lnTo>
                <a:lnTo>
                  <a:pt x="256646" y="74961"/>
                </a:lnTo>
                <a:lnTo>
                  <a:pt x="262980" y="72617"/>
                </a:lnTo>
                <a:close/>
                <a:moveTo>
                  <a:pt x="117682" y="77557"/>
                </a:moveTo>
                <a:lnTo>
                  <a:pt x="120279" y="77969"/>
                </a:lnTo>
                <a:lnTo>
                  <a:pt x="119962" y="80218"/>
                </a:lnTo>
                <a:lnTo>
                  <a:pt x="117334" y="79901"/>
                </a:lnTo>
                <a:lnTo>
                  <a:pt x="117682" y="77557"/>
                </a:lnTo>
                <a:close/>
                <a:moveTo>
                  <a:pt x="247050" y="73599"/>
                </a:moveTo>
                <a:lnTo>
                  <a:pt x="247589" y="77747"/>
                </a:lnTo>
                <a:lnTo>
                  <a:pt x="240178" y="80503"/>
                </a:lnTo>
                <a:cubicBezTo>
                  <a:pt x="240337" y="79014"/>
                  <a:pt x="240527" y="77399"/>
                  <a:pt x="240685" y="75689"/>
                </a:cubicBezTo>
                <a:lnTo>
                  <a:pt x="247050" y="73599"/>
                </a:lnTo>
                <a:close/>
                <a:moveTo>
                  <a:pt x="281158" y="76892"/>
                </a:moveTo>
                <a:cubicBezTo>
                  <a:pt x="281633" y="77494"/>
                  <a:pt x="282140" y="78159"/>
                  <a:pt x="282678" y="78824"/>
                </a:cubicBezTo>
                <a:lnTo>
                  <a:pt x="280778" y="80534"/>
                </a:lnTo>
                <a:lnTo>
                  <a:pt x="279195" y="78476"/>
                </a:lnTo>
                <a:lnTo>
                  <a:pt x="281158" y="76892"/>
                </a:lnTo>
                <a:close/>
                <a:moveTo>
                  <a:pt x="273557" y="72015"/>
                </a:moveTo>
                <a:lnTo>
                  <a:pt x="275774" y="74866"/>
                </a:lnTo>
                <a:lnTo>
                  <a:pt x="269060" y="80756"/>
                </a:lnTo>
                <a:lnTo>
                  <a:pt x="265989" y="76259"/>
                </a:lnTo>
                <a:lnTo>
                  <a:pt x="273557" y="72015"/>
                </a:lnTo>
                <a:close/>
                <a:moveTo>
                  <a:pt x="137570" y="73947"/>
                </a:moveTo>
                <a:lnTo>
                  <a:pt x="144221" y="74707"/>
                </a:lnTo>
                <a:cubicBezTo>
                  <a:pt x="143904" y="76544"/>
                  <a:pt x="143556" y="78603"/>
                  <a:pt x="143176" y="80851"/>
                </a:cubicBezTo>
                <a:lnTo>
                  <a:pt x="136652" y="79774"/>
                </a:lnTo>
                <a:lnTo>
                  <a:pt x="137570" y="73947"/>
                </a:lnTo>
                <a:close/>
                <a:moveTo>
                  <a:pt x="196823" y="66790"/>
                </a:moveTo>
                <a:lnTo>
                  <a:pt x="201162" y="80028"/>
                </a:lnTo>
                <a:lnTo>
                  <a:pt x="198058" y="81073"/>
                </a:lnTo>
                <a:lnTo>
                  <a:pt x="193688" y="67898"/>
                </a:lnTo>
                <a:lnTo>
                  <a:pt x="196823" y="66790"/>
                </a:lnTo>
                <a:close/>
                <a:moveTo>
                  <a:pt x="186341" y="77399"/>
                </a:moveTo>
                <a:lnTo>
                  <a:pt x="187228" y="80028"/>
                </a:lnTo>
                <a:lnTo>
                  <a:pt x="183459" y="81263"/>
                </a:lnTo>
                <a:lnTo>
                  <a:pt x="182572" y="78571"/>
                </a:lnTo>
                <a:lnTo>
                  <a:pt x="186341" y="77399"/>
                </a:lnTo>
                <a:close/>
                <a:moveTo>
                  <a:pt x="101658" y="71889"/>
                </a:moveTo>
                <a:lnTo>
                  <a:pt x="105141" y="71952"/>
                </a:lnTo>
                <a:lnTo>
                  <a:pt x="104413" y="81769"/>
                </a:lnTo>
                <a:lnTo>
                  <a:pt x="100803" y="81928"/>
                </a:lnTo>
                <a:lnTo>
                  <a:pt x="100803" y="81928"/>
                </a:lnTo>
                <a:lnTo>
                  <a:pt x="101658" y="71889"/>
                </a:lnTo>
                <a:close/>
                <a:moveTo>
                  <a:pt x="105775" y="75562"/>
                </a:moveTo>
                <a:lnTo>
                  <a:pt x="110082" y="76259"/>
                </a:lnTo>
                <a:lnTo>
                  <a:pt x="109702" y="82244"/>
                </a:lnTo>
                <a:cubicBezTo>
                  <a:pt x="108372" y="82054"/>
                  <a:pt x="107137" y="81896"/>
                  <a:pt x="105933" y="81706"/>
                </a:cubicBezTo>
                <a:lnTo>
                  <a:pt x="105300" y="81706"/>
                </a:lnTo>
                <a:lnTo>
                  <a:pt x="105775" y="75562"/>
                </a:lnTo>
                <a:close/>
                <a:moveTo>
                  <a:pt x="92220" y="71730"/>
                </a:moveTo>
                <a:lnTo>
                  <a:pt x="101214" y="71857"/>
                </a:lnTo>
                <a:lnTo>
                  <a:pt x="100328" y="81928"/>
                </a:lnTo>
                <a:lnTo>
                  <a:pt x="92474" y="82308"/>
                </a:lnTo>
                <a:lnTo>
                  <a:pt x="92220" y="71730"/>
                </a:lnTo>
                <a:close/>
                <a:moveTo>
                  <a:pt x="226117" y="76766"/>
                </a:moveTo>
                <a:lnTo>
                  <a:pt x="227036" y="79679"/>
                </a:lnTo>
                <a:lnTo>
                  <a:pt x="219023" y="82308"/>
                </a:lnTo>
                <a:lnTo>
                  <a:pt x="218042" y="79394"/>
                </a:lnTo>
                <a:lnTo>
                  <a:pt x="226117" y="76766"/>
                </a:lnTo>
                <a:close/>
                <a:moveTo>
                  <a:pt x="80186" y="72617"/>
                </a:moveTo>
                <a:cubicBezTo>
                  <a:pt x="80503" y="74707"/>
                  <a:pt x="80978" y="78286"/>
                  <a:pt x="81516" y="82371"/>
                </a:cubicBezTo>
                <a:lnTo>
                  <a:pt x="60140" y="80091"/>
                </a:lnTo>
                <a:lnTo>
                  <a:pt x="58968" y="78856"/>
                </a:lnTo>
                <a:cubicBezTo>
                  <a:pt x="58778" y="77906"/>
                  <a:pt x="58524" y="76544"/>
                  <a:pt x="58176" y="74961"/>
                </a:cubicBezTo>
                <a:lnTo>
                  <a:pt x="69260" y="73789"/>
                </a:lnTo>
                <a:lnTo>
                  <a:pt x="69324" y="73789"/>
                </a:lnTo>
                <a:cubicBezTo>
                  <a:pt x="69355" y="73757"/>
                  <a:pt x="69387" y="73757"/>
                  <a:pt x="69419" y="73757"/>
                </a:cubicBezTo>
                <a:lnTo>
                  <a:pt x="80186" y="72617"/>
                </a:lnTo>
                <a:close/>
                <a:moveTo>
                  <a:pt x="86837" y="71730"/>
                </a:moveTo>
                <a:lnTo>
                  <a:pt x="91714" y="71794"/>
                </a:lnTo>
                <a:lnTo>
                  <a:pt x="91999" y="82339"/>
                </a:lnTo>
                <a:lnTo>
                  <a:pt x="88420" y="82498"/>
                </a:lnTo>
                <a:lnTo>
                  <a:pt x="86837" y="71730"/>
                </a:lnTo>
                <a:close/>
                <a:moveTo>
                  <a:pt x="193276" y="68057"/>
                </a:moveTo>
                <a:lnTo>
                  <a:pt x="197615" y="81231"/>
                </a:lnTo>
                <a:lnTo>
                  <a:pt x="193751" y="82498"/>
                </a:lnTo>
                <a:lnTo>
                  <a:pt x="189571" y="69355"/>
                </a:lnTo>
                <a:lnTo>
                  <a:pt x="193276" y="68057"/>
                </a:lnTo>
                <a:close/>
                <a:moveTo>
                  <a:pt x="238310" y="76481"/>
                </a:moveTo>
                <a:lnTo>
                  <a:pt x="238310" y="76481"/>
                </a:lnTo>
                <a:cubicBezTo>
                  <a:pt x="238120" y="78223"/>
                  <a:pt x="237961" y="79869"/>
                  <a:pt x="237803" y="81358"/>
                </a:cubicBezTo>
                <a:lnTo>
                  <a:pt x="234668" y="82498"/>
                </a:lnTo>
                <a:lnTo>
                  <a:pt x="233243" y="78128"/>
                </a:lnTo>
                <a:lnTo>
                  <a:pt x="238310" y="76481"/>
                </a:lnTo>
                <a:close/>
                <a:moveTo>
                  <a:pt x="80978" y="71604"/>
                </a:moveTo>
                <a:lnTo>
                  <a:pt x="86425" y="71667"/>
                </a:lnTo>
                <a:lnTo>
                  <a:pt x="88008" y="82466"/>
                </a:lnTo>
                <a:lnTo>
                  <a:pt x="84113" y="82624"/>
                </a:lnTo>
                <a:lnTo>
                  <a:pt x="82466" y="82466"/>
                </a:lnTo>
                <a:cubicBezTo>
                  <a:pt x="81865" y="77779"/>
                  <a:pt x="81295" y="73599"/>
                  <a:pt x="80978" y="71604"/>
                </a:cubicBezTo>
                <a:close/>
                <a:moveTo>
                  <a:pt x="110557" y="76322"/>
                </a:moveTo>
                <a:lnTo>
                  <a:pt x="114040" y="76924"/>
                </a:lnTo>
                <a:lnTo>
                  <a:pt x="112805" y="82688"/>
                </a:lnTo>
                <a:lnTo>
                  <a:pt x="110145" y="82308"/>
                </a:lnTo>
                <a:lnTo>
                  <a:pt x="110557" y="76322"/>
                </a:lnTo>
                <a:close/>
                <a:moveTo>
                  <a:pt x="144664" y="77336"/>
                </a:moveTo>
                <a:lnTo>
                  <a:pt x="155178" y="79014"/>
                </a:lnTo>
                <a:lnTo>
                  <a:pt x="154735" y="82815"/>
                </a:lnTo>
                <a:lnTo>
                  <a:pt x="144031" y="81009"/>
                </a:lnTo>
                <a:cubicBezTo>
                  <a:pt x="144253" y="79743"/>
                  <a:pt x="144474" y="78508"/>
                  <a:pt x="144664" y="77336"/>
                </a:cubicBezTo>
                <a:close/>
                <a:moveTo>
                  <a:pt x="113850" y="79964"/>
                </a:moveTo>
                <a:lnTo>
                  <a:pt x="116827" y="80313"/>
                </a:lnTo>
                <a:lnTo>
                  <a:pt x="116384" y="83195"/>
                </a:lnTo>
                <a:lnTo>
                  <a:pt x="113249" y="82751"/>
                </a:lnTo>
                <a:lnTo>
                  <a:pt x="113850" y="79964"/>
                </a:lnTo>
                <a:close/>
                <a:moveTo>
                  <a:pt x="155970" y="76069"/>
                </a:moveTo>
                <a:lnTo>
                  <a:pt x="160562" y="76576"/>
                </a:lnTo>
                <a:lnTo>
                  <a:pt x="159454" y="83575"/>
                </a:lnTo>
                <a:lnTo>
                  <a:pt x="155210" y="82878"/>
                </a:lnTo>
                <a:lnTo>
                  <a:pt x="155970" y="76069"/>
                </a:lnTo>
                <a:close/>
                <a:moveTo>
                  <a:pt x="117271" y="80376"/>
                </a:moveTo>
                <a:lnTo>
                  <a:pt x="119867" y="80693"/>
                </a:lnTo>
                <a:lnTo>
                  <a:pt x="119456" y="83638"/>
                </a:lnTo>
                <a:lnTo>
                  <a:pt x="116859" y="83258"/>
                </a:lnTo>
                <a:lnTo>
                  <a:pt x="117271" y="80376"/>
                </a:lnTo>
                <a:close/>
                <a:moveTo>
                  <a:pt x="255823" y="75277"/>
                </a:moveTo>
                <a:lnTo>
                  <a:pt x="257565" y="80439"/>
                </a:lnTo>
                <a:lnTo>
                  <a:pt x="249742" y="83733"/>
                </a:lnTo>
                <a:lnTo>
                  <a:pt x="248159" y="78064"/>
                </a:lnTo>
                <a:lnTo>
                  <a:pt x="255823" y="75277"/>
                </a:lnTo>
                <a:close/>
                <a:moveTo>
                  <a:pt x="265609" y="76481"/>
                </a:moveTo>
                <a:lnTo>
                  <a:pt x="268712" y="81041"/>
                </a:lnTo>
                <a:lnTo>
                  <a:pt x="268174" y="81516"/>
                </a:lnTo>
                <a:lnTo>
                  <a:pt x="263360" y="83828"/>
                </a:lnTo>
                <a:lnTo>
                  <a:pt x="261175" y="78983"/>
                </a:lnTo>
                <a:lnTo>
                  <a:pt x="265609" y="76481"/>
                </a:lnTo>
                <a:close/>
                <a:moveTo>
                  <a:pt x="189128" y="69482"/>
                </a:moveTo>
                <a:lnTo>
                  <a:pt x="193308" y="82656"/>
                </a:lnTo>
                <a:lnTo>
                  <a:pt x="189539" y="83923"/>
                </a:lnTo>
                <a:lnTo>
                  <a:pt x="185106" y="70907"/>
                </a:lnTo>
                <a:lnTo>
                  <a:pt x="189128" y="69482"/>
                </a:lnTo>
                <a:close/>
                <a:moveTo>
                  <a:pt x="161006" y="76639"/>
                </a:moveTo>
                <a:lnTo>
                  <a:pt x="162874" y="76829"/>
                </a:lnTo>
                <a:lnTo>
                  <a:pt x="162874" y="84145"/>
                </a:lnTo>
                <a:lnTo>
                  <a:pt x="162811" y="84145"/>
                </a:lnTo>
                <a:lnTo>
                  <a:pt x="159897" y="83670"/>
                </a:lnTo>
                <a:lnTo>
                  <a:pt x="161006" y="76639"/>
                </a:lnTo>
                <a:close/>
                <a:moveTo>
                  <a:pt x="276344" y="75562"/>
                </a:moveTo>
                <a:lnTo>
                  <a:pt x="278530" y="78381"/>
                </a:lnTo>
                <a:lnTo>
                  <a:pt x="271404" y="84176"/>
                </a:lnTo>
                <a:lnTo>
                  <a:pt x="269567" y="81516"/>
                </a:lnTo>
                <a:lnTo>
                  <a:pt x="276344" y="75562"/>
                </a:lnTo>
                <a:close/>
                <a:moveTo>
                  <a:pt x="136557" y="80281"/>
                </a:moveTo>
                <a:lnTo>
                  <a:pt x="143049" y="81358"/>
                </a:lnTo>
                <a:cubicBezTo>
                  <a:pt x="142891" y="82276"/>
                  <a:pt x="142733" y="83258"/>
                  <a:pt x="142543" y="84240"/>
                </a:cubicBezTo>
                <a:lnTo>
                  <a:pt x="136050" y="83480"/>
                </a:lnTo>
                <a:lnTo>
                  <a:pt x="136557" y="80281"/>
                </a:lnTo>
                <a:close/>
                <a:moveTo>
                  <a:pt x="163317" y="76892"/>
                </a:moveTo>
                <a:lnTo>
                  <a:pt x="166484" y="77241"/>
                </a:lnTo>
                <a:lnTo>
                  <a:pt x="165566" y="84271"/>
                </a:lnTo>
                <a:cubicBezTo>
                  <a:pt x="165154" y="84271"/>
                  <a:pt x="164109" y="84271"/>
                  <a:pt x="163317" y="84208"/>
                </a:cubicBezTo>
                <a:lnTo>
                  <a:pt x="163317" y="76892"/>
                </a:lnTo>
                <a:close/>
                <a:moveTo>
                  <a:pt x="232768" y="78286"/>
                </a:moveTo>
                <a:lnTo>
                  <a:pt x="234224" y="82688"/>
                </a:lnTo>
                <a:lnTo>
                  <a:pt x="229094" y="84556"/>
                </a:lnTo>
                <a:lnTo>
                  <a:pt x="227637" y="79996"/>
                </a:lnTo>
                <a:lnTo>
                  <a:pt x="232768" y="78286"/>
                </a:lnTo>
                <a:close/>
                <a:moveTo>
                  <a:pt x="121609" y="72174"/>
                </a:moveTo>
                <a:lnTo>
                  <a:pt x="131110" y="73251"/>
                </a:lnTo>
                <a:lnTo>
                  <a:pt x="129590" y="85063"/>
                </a:lnTo>
                <a:lnTo>
                  <a:pt x="119899" y="83701"/>
                </a:lnTo>
                <a:lnTo>
                  <a:pt x="120374" y="80503"/>
                </a:lnTo>
                <a:lnTo>
                  <a:pt x="121609" y="72174"/>
                </a:lnTo>
                <a:close/>
                <a:moveTo>
                  <a:pt x="216775" y="77209"/>
                </a:moveTo>
                <a:lnTo>
                  <a:pt x="217503" y="79363"/>
                </a:lnTo>
                <a:lnTo>
                  <a:pt x="218548" y="82466"/>
                </a:lnTo>
                <a:lnTo>
                  <a:pt x="209839" y="85316"/>
                </a:lnTo>
                <a:lnTo>
                  <a:pt x="207971" y="80186"/>
                </a:lnTo>
                <a:lnTo>
                  <a:pt x="216775" y="77209"/>
                </a:lnTo>
                <a:close/>
                <a:moveTo>
                  <a:pt x="260795" y="79204"/>
                </a:moveTo>
                <a:lnTo>
                  <a:pt x="262948" y="84018"/>
                </a:lnTo>
                <a:lnTo>
                  <a:pt x="260225" y="85348"/>
                </a:lnTo>
                <a:lnTo>
                  <a:pt x="258546" y="80471"/>
                </a:lnTo>
                <a:lnTo>
                  <a:pt x="260795" y="79204"/>
                </a:lnTo>
                <a:close/>
                <a:moveTo>
                  <a:pt x="149383" y="82403"/>
                </a:moveTo>
                <a:lnTo>
                  <a:pt x="154672" y="83290"/>
                </a:lnTo>
                <a:lnTo>
                  <a:pt x="154450" y="85443"/>
                </a:lnTo>
                <a:lnTo>
                  <a:pt x="149130" y="84651"/>
                </a:lnTo>
                <a:lnTo>
                  <a:pt x="149383" y="82403"/>
                </a:lnTo>
                <a:close/>
                <a:moveTo>
                  <a:pt x="187386" y="80471"/>
                </a:moveTo>
                <a:lnTo>
                  <a:pt x="188653" y="84208"/>
                </a:lnTo>
                <a:lnTo>
                  <a:pt x="184852" y="85475"/>
                </a:lnTo>
                <a:lnTo>
                  <a:pt x="183617" y="81706"/>
                </a:lnTo>
                <a:lnTo>
                  <a:pt x="187386" y="80471"/>
                </a:lnTo>
                <a:close/>
                <a:moveTo>
                  <a:pt x="130793" y="79299"/>
                </a:moveTo>
                <a:lnTo>
                  <a:pt x="136114" y="80186"/>
                </a:lnTo>
                <a:lnTo>
                  <a:pt x="135227" y="85855"/>
                </a:lnTo>
                <a:lnTo>
                  <a:pt x="130033" y="85126"/>
                </a:lnTo>
                <a:lnTo>
                  <a:pt x="130793" y="79299"/>
                </a:lnTo>
                <a:close/>
                <a:moveTo>
                  <a:pt x="205627" y="80978"/>
                </a:moveTo>
                <a:lnTo>
                  <a:pt x="204044" y="85950"/>
                </a:lnTo>
                <a:lnTo>
                  <a:pt x="202967" y="82656"/>
                </a:lnTo>
                <a:lnTo>
                  <a:pt x="203252" y="81769"/>
                </a:lnTo>
                <a:lnTo>
                  <a:pt x="205627" y="80978"/>
                </a:lnTo>
                <a:close/>
                <a:moveTo>
                  <a:pt x="181559" y="76987"/>
                </a:moveTo>
                <a:lnTo>
                  <a:pt x="184377" y="85633"/>
                </a:lnTo>
                <a:lnTo>
                  <a:pt x="181939" y="86425"/>
                </a:lnTo>
                <a:lnTo>
                  <a:pt x="178994" y="77811"/>
                </a:lnTo>
                <a:lnTo>
                  <a:pt x="181559" y="76987"/>
                </a:lnTo>
                <a:close/>
                <a:moveTo>
                  <a:pt x="135987" y="83955"/>
                </a:moveTo>
                <a:lnTo>
                  <a:pt x="142479" y="84715"/>
                </a:lnTo>
                <a:cubicBezTo>
                  <a:pt x="142353" y="85411"/>
                  <a:pt x="142226" y="86108"/>
                  <a:pt x="142099" y="86805"/>
                </a:cubicBezTo>
                <a:lnTo>
                  <a:pt x="135670" y="85918"/>
                </a:lnTo>
                <a:lnTo>
                  <a:pt x="135987" y="83955"/>
                </a:lnTo>
                <a:close/>
                <a:moveTo>
                  <a:pt x="207559" y="80313"/>
                </a:moveTo>
                <a:lnTo>
                  <a:pt x="209396" y="85475"/>
                </a:lnTo>
                <a:lnTo>
                  <a:pt x="204677" y="86995"/>
                </a:lnTo>
                <a:lnTo>
                  <a:pt x="206736" y="80598"/>
                </a:lnTo>
                <a:lnTo>
                  <a:pt x="207559" y="80313"/>
                </a:lnTo>
                <a:close/>
                <a:moveTo>
                  <a:pt x="278815" y="78761"/>
                </a:moveTo>
                <a:lnTo>
                  <a:pt x="280430" y="80851"/>
                </a:lnTo>
                <a:lnTo>
                  <a:pt x="273399" y="87121"/>
                </a:lnTo>
                <a:lnTo>
                  <a:pt x="271657" y="84556"/>
                </a:lnTo>
                <a:lnTo>
                  <a:pt x="278815" y="78761"/>
                </a:lnTo>
                <a:close/>
                <a:moveTo>
                  <a:pt x="227194" y="80123"/>
                </a:moveTo>
                <a:lnTo>
                  <a:pt x="228651" y="84715"/>
                </a:lnTo>
                <a:lnTo>
                  <a:pt x="220797" y="87597"/>
                </a:lnTo>
                <a:lnTo>
                  <a:pt x="219150" y="82751"/>
                </a:lnTo>
                <a:lnTo>
                  <a:pt x="227194" y="80123"/>
                </a:lnTo>
                <a:close/>
                <a:moveTo>
                  <a:pt x="143968" y="81484"/>
                </a:moveTo>
                <a:lnTo>
                  <a:pt x="148940" y="82308"/>
                </a:lnTo>
                <a:lnTo>
                  <a:pt x="148655" y="84778"/>
                </a:lnTo>
                <a:lnTo>
                  <a:pt x="148686" y="84778"/>
                </a:lnTo>
                <a:lnTo>
                  <a:pt x="148338" y="87660"/>
                </a:lnTo>
                <a:lnTo>
                  <a:pt x="143049" y="86931"/>
                </a:lnTo>
                <a:cubicBezTo>
                  <a:pt x="143366" y="85031"/>
                  <a:pt x="143683" y="83226"/>
                  <a:pt x="143968" y="81484"/>
                </a:cubicBezTo>
                <a:close/>
                <a:moveTo>
                  <a:pt x="237740" y="81896"/>
                </a:moveTo>
                <a:lnTo>
                  <a:pt x="237740" y="81896"/>
                </a:lnTo>
                <a:cubicBezTo>
                  <a:pt x="237518" y="83891"/>
                  <a:pt x="237360" y="85760"/>
                  <a:pt x="237233" y="87502"/>
                </a:cubicBezTo>
                <a:lnTo>
                  <a:pt x="237265" y="87502"/>
                </a:lnTo>
                <a:lnTo>
                  <a:pt x="236410" y="87787"/>
                </a:lnTo>
                <a:lnTo>
                  <a:pt x="234826" y="82941"/>
                </a:lnTo>
                <a:lnTo>
                  <a:pt x="237740" y="81896"/>
                </a:lnTo>
                <a:close/>
                <a:moveTo>
                  <a:pt x="247716" y="78223"/>
                </a:moveTo>
                <a:lnTo>
                  <a:pt x="249331" y="83891"/>
                </a:lnTo>
                <a:lnTo>
                  <a:pt x="239513" y="88040"/>
                </a:lnTo>
                <a:cubicBezTo>
                  <a:pt x="239640" y="86171"/>
                  <a:pt x="239798" y="84176"/>
                  <a:pt x="240020" y="82023"/>
                </a:cubicBezTo>
                <a:cubicBezTo>
                  <a:pt x="240052" y="81706"/>
                  <a:pt x="240115" y="81358"/>
                  <a:pt x="240147" y="81009"/>
                </a:cubicBezTo>
                <a:lnTo>
                  <a:pt x="247716" y="78223"/>
                </a:lnTo>
                <a:close/>
                <a:moveTo>
                  <a:pt x="177093" y="73694"/>
                </a:moveTo>
                <a:lnTo>
                  <a:pt x="178487" y="77716"/>
                </a:lnTo>
                <a:lnTo>
                  <a:pt x="181527" y="86551"/>
                </a:lnTo>
                <a:cubicBezTo>
                  <a:pt x="179469" y="87216"/>
                  <a:pt x="177632" y="87818"/>
                  <a:pt x="176048" y="88293"/>
                </a:cubicBezTo>
                <a:lnTo>
                  <a:pt x="171773" y="75562"/>
                </a:lnTo>
                <a:lnTo>
                  <a:pt x="177093" y="73694"/>
                </a:lnTo>
                <a:close/>
                <a:moveTo>
                  <a:pt x="149098" y="85095"/>
                </a:moveTo>
                <a:lnTo>
                  <a:pt x="154387" y="85886"/>
                </a:lnTo>
                <a:lnTo>
                  <a:pt x="154102" y="88452"/>
                </a:lnTo>
                <a:lnTo>
                  <a:pt x="148781" y="87723"/>
                </a:lnTo>
                <a:lnTo>
                  <a:pt x="149098" y="85095"/>
                </a:lnTo>
                <a:close/>
                <a:moveTo>
                  <a:pt x="104255" y="84050"/>
                </a:moveTo>
                <a:lnTo>
                  <a:pt x="103970" y="88008"/>
                </a:lnTo>
                <a:lnTo>
                  <a:pt x="92632" y="88642"/>
                </a:lnTo>
                <a:lnTo>
                  <a:pt x="92537" y="84556"/>
                </a:lnTo>
                <a:lnTo>
                  <a:pt x="104255" y="84050"/>
                </a:lnTo>
                <a:close/>
                <a:moveTo>
                  <a:pt x="201859" y="82213"/>
                </a:moveTo>
                <a:lnTo>
                  <a:pt x="202270" y="83416"/>
                </a:lnTo>
                <a:cubicBezTo>
                  <a:pt x="201732" y="85095"/>
                  <a:pt x="201162" y="86900"/>
                  <a:pt x="200592" y="88737"/>
                </a:cubicBezTo>
                <a:lnTo>
                  <a:pt x="198755" y="83258"/>
                </a:lnTo>
                <a:lnTo>
                  <a:pt x="201859" y="82213"/>
                </a:lnTo>
                <a:close/>
                <a:moveTo>
                  <a:pt x="92062" y="84620"/>
                </a:moveTo>
                <a:lnTo>
                  <a:pt x="92157" y="88705"/>
                </a:lnTo>
                <a:lnTo>
                  <a:pt x="89402" y="88863"/>
                </a:lnTo>
                <a:lnTo>
                  <a:pt x="88768" y="84746"/>
                </a:lnTo>
                <a:lnTo>
                  <a:pt x="92062" y="84620"/>
                </a:lnTo>
                <a:close/>
                <a:moveTo>
                  <a:pt x="155147" y="83353"/>
                </a:moveTo>
                <a:lnTo>
                  <a:pt x="159390" y="84050"/>
                </a:lnTo>
                <a:lnTo>
                  <a:pt x="158630" y="89022"/>
                </a:lnTo>
                <a:lnTo>
                  <a:pt x="154577" y="88483"/>
                </a:lnTo>
                <a:lnTo>
                  <a:pt x="154862" y="85728"/>
                </a:lnTo>
                <a:lnTo>
                  <a:pt x="155147" y="83353"/>
                </a:lnTo>
                <a:close/>
                <a:moveTo>
                  <a:pt x="159834" y="84113"/>
                </a:moveTo>
                <a:lnTo>
                  <a:pt x="162747" y="84588"/>
                </a:lnTo>
                <a:lnTo>
                  <a:pt x="162874" y="84588"/>
                </a:lnTo>
                <a:lnTo>
                  <a:pt x="162874" y="89592"/>
                </a:lnTo>
                <a:lnTo>
                  <a:pt x="159074" y="89085"/>
                </a:lnTo>
                <a:lnTo>
                  <a:pt x="159834" y="84113"/>
                </a:lnTo>
                <a:close/>
                <a:moveTo>
                  <a:pt x="257723" y="80851"/>
                </a:moveTo>
                <a:lnTo>
                  <a:pt x="259401" y="85728"/>
                </a:lnTo>
                <a:lnTo>
                  <a:pt x="251421" y="89592"/>
                </a:lnTo>
                <a:lnTo>
                  <a:pt x="249869" y="84176"/>
                </a:lnTo>
                <a:lnTo>
                  <a:pt x="257723" y="80851"/>
                </a:lnTo>
                <a:close/>
                <a:moveTo>
                  <a:pt x="234383" y="83131"/>
                </a:moveTo>
                <a:lnTo>
                  <a:pt x="235966" y="87945"/>
                </a:lnTo>
                <a:lnTo>
                  <a:pt x="230741" y="89750"/>
                </a:lnTo>
                <a:lnTo>
                  <a:pt x="229221" y="85000"/>
                </a:lnTo>
                <a:lnTo>
                  <a:pt x="234383" y="83131"/>
                </a:lnTo>
                <a:close/>
                <a:moveTo>
                  <a:pt x="163317" y="84683"/>
                </a:moveTo>
                <a:cubicBezTo>
                  <a:pt x="164077" y="84746"/>
                  <a:pt x="165059" y="84746"/>
                  <a:pt x="165503" y="84746"/>
                </a:cubicBezTo>
                <a:lnTo>
                  <a:pt x="164869" y="89813"/>
                </a:lnTo>
                <a:cubicBezTo>
                  <a:pt x="164394" y="89750"/>
                  <a:pt x="163856" y="89687"/>
                  <a:pt x="163317" y="89623"/>
                </a:cubicBezTo>
                <a:lnTo>
                  <a:pt x="163317" y="84683"/>
                </a:lnTo>
                <a:close/>
                <a:moveTo>
                  <a:pt x="189508" y="86330"/>
                </a:moveTo>
                <a:lnTo>
                  <a:pt x="190363" y="88863"/>
                </a:lnTo>
                <a:lnTo>
                  <a:pt x="186373" y="90162"/>
                </a:lnTo>
                <a:lnTo>
                  <a:pt x="185549" y="87628"/>
                </a:lnTo>
                <a:lnTo>
                  <a:pt x="189508" y="86330"/>
                </a:lnTo>
                <a:close/>
                <a:moveTo>
                  <a:pt x="171330" y="75689"/>
                </a:moveTo>
                <a:lnTo>
                  <a:pt x="175605" y="88452"/>
                </a:lnTo>
                <a:cubicBezTo>
                  <a:pt x="172026" y="89560"/>
                  <a:pt x="169778" y="90225"/>
                  <a:pt x="169240" y="90288"/>
                </a:cubicBezTo>
                <a:cubicBezTo>
                  <a:pt x="168796" y="90288"/>
                  <a:pt x="167403" y="90130"/>
                  <a:pt x="165313" y="89877"/>
                </a:cubicBezTo>
                <a:lnTo>
                  <a:pt x="166959" y="77209"/>
                </a:lnTo>
                <a:lnTo>
                  <a:pt x="171330" y="75689"/>
                </a:lnTo>
                <a:close/>
                <a:moveTo>
                  <a:pt x="105743" y="83986"/>
                </a:moveTo>
                <a:cubicBezTo>
                  <a:pt x="106756" y="84145"/>
                  <a:pt x="112014" y="84905"/>
                  <a:pt x="119076" y="85886"/>
                </a:cubicBezTo>
                <a:lnTo>
                  <a:pt x="118284" y="90320"/>
                </a:lnTo>
                <a:lnTo>
                  <a:pt x="104856" y="88072"/>
                </a:lnTo>
                <a:lnTo>
                  <a:pt x="105141" y="84018"/>
                </a:lnTo>
                <a:lnTo>
                  <a:pt x="105743" y="83986"/>
                </a:lnTo>
                <a:close/>
                <a:moveTo>
                  <a:pt x="228777" y="85158"/>
                </a:moveTo>
                <a:lnTo>
                  <a:pt x="229474" y="87311"/>
                </a:lnTo>
                <a:lnTo>
                  <a:pt x="221779" y="90320"/>
                </a:lnTo>
                <a:cubicBezTo>
                  <a:pt x="221747" y="90320"/>
                  <a:pt x="221715" y="90352"/>
                  <a:pt x="221715" y="90352"/>
                </a:cubicBezTo>
                <a:lnTo>
                  <a:pt x="220923" y="88008"/>
                </a:lnTo>
                <a:lnTo>
                  <a:pt x="228777" y="85158"/>
                </a:lnTo>
                <a:close/>
                <a:moveTo>
                  <a:pt x="269219" y="81801"/>
                </a:moveTo>
                <a:lnTo>
                  <a:pt x="273019" y="87375"/>
                </a:lnTo>
                <a:lnTo>
                  <a:pt x="266400" y="90573"/>
                </a:lnTo>
                <a:lnTo>
                  <a:pt x="263740" y="84683"/>
                </a:lnTo>
                <a:lnTo>
                  <a:pt x="268649" y="82308"/>
                </a:lnTo>
                <a:cubicBezTo>
                  <a:pt x="268680" y="82276"/>
                  <a:pt x="268712" y="82244"/>
                  <a:pt x="268744" y="82213"/>
                </a:cubicBezTo>
                <a:lnTo>
                  <a:pt x="269219" y="81801"/>
                </a:lnTo>
                <a:close/>
                <a:moveTo>
                  <a:pt x="218738" y="82878"/>
                </a:moveTo>
                <a:lnTo>
                  <a:pt x="220385" y="87755"/>
                </a:lnTo>
                <a:lnTo>
                  <a:pt x="211866" y="90858"/>
                </a:lnTo>
                <a:lnTo>
                  <a:pt x="210029" y="85760"/>
                </a:lnTo>
                <a:lnTo>
                  <a:pt x="218738" y="82878"/>
                </a:lnTo>
                <a:close/>
                <a:moveTo>
                  <a:pt x="119519" y="85950"/>
                </a:moveTo>
                <a:lnTo>
                  <a:pt x="125251" y="86741"/>
                </a:lnTo>
                <a:lnTo>
                  <a:pt x="124301" y="91302"/>
                </a:lnTo>
                <a:lnTo>
                  <a:pt x="118759" y="90383"/>
                </a:lnTo>
                <a:lnTo>
                  <a:pt x="119519" y="85950"/>
                </a:lnTo>
                <a:close/>
                <a:moveTo>
                  <a:pt x="185106" y="87787"/>
                </a:moveTo>
                <a:lnTo>
                  <a:pt x="185929" y="90288"/>
                </a:lnTo>
                <a:lnTo>
                  <a:pt x="182034" y="91587"/>
                </a:lnTo>
                <a:lnTo>
                  <a:pt x="182224" y="88705"/>
                </a:lnTo>
                <a:lnTo>
                  <a:pt x="185106" y="87787"/>
                </a:lnTo>
                <a:close/>
                <a:moveTo>
                  <a:pt x="125726" y="86836"/>
                </a:moveTo>
                <a:lnTo>
                  <a:pt x="129305" y="87343"/>
                </a:lnTo>
                <a:lnTo>
                  <a:pt x="128671" y="92062"/>
                </a:lnTo>
                <a:lnTo>
                  <a:pt x="124745" y="91397"/>
                </a:lnTo>
                <a:lnTo>
                  <a:pt x="125726" y="86836"/>
                </a:lnTo>
                <a:close/>
                <a:moveTo>
                  <a:pt x="263328" y="84873"/>
                </a:moveTo>
                <a:lnTo>
                  <a:pt x="265989" y="90763"/>
                </a:lnTo>
                <a:lnTo>
                  <a:pt x="262663" y="92379"/>
                </a:lnTo>
                <a:lnTo>
                  <a:pt x="260510" y="86203"/>
                </a:lnTo>
                <a:lnTo>
                  <a:pt x="263328" y="84873"/>
                </a:lnTo>
                <a:close/>
                <a:moveTo>
                  <a:pt x="229632" y="87755"/>
                </a:moveTo>
                <a:lnTo>
                  <a:pt x="230298" y="89908"/>
                </a:lnTo>
                <a:lnTo>
                  <a:pt x="222475" y="92600"/>
                </a:lnTo>
                <a:lnTo>
                  <a:pt x="221842" y="90763"/>
                </a:lnTo>
                <a:lnTo>
                  <a:pt x="221937" y="90763"/>
                </a:lnTo>
                <a:lnTo>
                  <a:pt x="229632" y="87755"/>
                </a:lnTo>
                <a:close/>
                <a:moveTo>
                  <a:pt x="202492" y="84176"/>
                </a:moveTo>
                <a:lnTo>
                  <a:pt x="203569" y="87438"/>
                </a:lnTo>
                <a:lnTo>
                  <a:pt x="201890" y="92727"/>
                </a:lnTo>
                <a:lnTo>
                  <a:pt x="200814" y="89497"/>
                </a:lnTo>
                <a:cubicBezTo>
                  <a:pt x="201415" y="87628"/>
                  <a:pt x="201985" y="85855"/>
                  <a:pt x="202492" y="84176"/>
                </a:cubicBezTo>
                <a:close/>
                <a:moveTo>
                  <a:pt x="209586" y="85886"/>
                </a:moveTo>
                <a:lnTo>
                  <a:pt x="211423" y="91017"/>
                </a:lnTo>
                <a:lnTo>
                  <a:pt x="206451" y="92854"/>
                </a:lnTo>
                <a:cubicBezTo>
                  <a:pt x="205501" y="90130"/>
                  <a:pt x="204867" y="88262"/>
                  <a:pt x="204582" y="87533"/>
                </a:cubicBezTo>
                <a:lnTo>
                  <a:pt x="209586" y="85886"/>
                </a:lnTo>
                <a:close/>
                <a:moveTo>
                  <a:pt x="129748" y="87407"/>
                </a:moveTo>
                <a:lnTo>
                  <a:pt x="134879" y="88135"/>
                </a:lnTo>
                <a:lnTo>
                  <a:pt x="134119" y="92949"/>
                </a:lnTo>
                <a:lnTo>
                  <a:pt x="129147" y="92125"/>
                </a:lnTo>
                <a:lnTo>
                  <a:pt x="129748" y="87407"/>
                </a:lnTo>
                <a:close/>
                <a:moveTo>
                  <a:pt x="103906" y="88483"/>
                </a:moveTo>
                <a:lnTo>
                  <a:pt x="103558" y="93012"/>
                </a:lnTo>
                <a:lnTo>
                  <a:pt x="92727" y="93202"/>
                </a:lnTo>
                <a:lnTo>
                  <a:pt x="92600" y="89117"/>
                </a:lnTo>
                <a:lnTo>
                  <a:pt x="103906" y="88483"/>
                </a:lnTo>
                <a:close/>
                <a:moveTo>
                  <a:pt x="92157" y="89180"/>
                </a:moveTo>
                <a:lnTo>
                  <a:pt x="92284" y="93234"/>
                </a:lnTo>
                <a:lnTo>
                  <a:pt x="90035" y="93265"/>
                </a:lnTo>
                <a:lnTo>
                  <a:pt x="89465" y="89307"/>
                </a:lnTo>
                <a:lnTo>
                  <a:pt x="92157" y="89180"/>
                </a:lnTo>
                <a:close/>
                <a:moveTo>
                  <a:pt x="181749" y="88863"/>
                </a:moveTo>
                <a:lnTo>
                  <a:pt x="181590" y="91745"/>
                </a:lnTo>
                <a:lnTo>
                  <a:pt x="175478" y="93740"/>
                </a:lnTo>
                <a:lnTo>
                  <a:pt x="175478" y="93740"/>
                </a:lnTo>
                <a:lnTo>
                  <a:pt x="176080" y="90668"/>
                </a:lnTo>
                <a:cubicBezTo>
                  <a:pt x="177727" y="90162"/>
                  <a:pt x="179659" y="89560"/>
                  <a:pt x="181749" y="88863"/>
                </a:cubicBezTo>
                <a:close/>
                <a:moveTo>
                  <a:pt x="194005" y="84841"/>
                </a:moveTo>
                <a:lnTo>
                  <a:pt x="196412" y="92727"/>
                </a:lnTo>
                <a:lnTo>
                  <a:pt x="192548" y="93867"/>
                </a:lnTo>
                <a:lnTo>
                  <a:pt x="190870" y="88927"/>
                </a:lnTo>
                <a:lnTo>
                  <a:pt x="189919" y="86203"/>
                </a:lnTo>
                <a:lnTo>
                  <a:pt x="194005" y="84841"/>
                </a:lnTo>
                <a:close/>
                <a:moveTo>
                  <a:pt x="135322" y="88167"/>
                </a:moveTo>
                <a:lnTo>
                  <a:pt x="141719" y="89053"/>
                </a:lnTo>
                <a:cubicBezTo>
                  <a:pt x="141434" y="90700"/>
                  <a:pt x="141149" y="92379"/>
                  <a:pt x="140864" y="94057"/>
                </a:cubicBezTo>
                <a:lnTo>
                  <a:pt x="134562" y="93012"/>
                </a:lnTo>
                <a:lnTo>
                  <a:pt x="135322" y="88167"/>
                </a:lnTo>
                <a:close/>
                <a:moveTo>
                  <a:pt x="25050" y="50797"/>
                </a:moveTo>
                <a:cubicBezTo>
                  <a:pt x="25335" y="52286"/>
                  <a:pt x="25557" y="53426"/>
                  <a:pt x="25715" y="54027"/>
                </a:cubicBezTo>
                <a:cubicBezTo>
                  <a:pt x="27077" y="59000"/>
                  <a:pt x="31099" y="64352"/>
                  <a:pt x="35279" y="66727"/>
                </a:cubicBezTo>
                <a:cubicBezTo>
                  <a:pt x="37275" y="67835"/>
                  <a:pt x="40663" y="69292"/>
                  <a:pt x="43957" y="70717"/>
                </a:cubicBezTo>
                <a:cubicBezTo>
                  <a:pt x="46807" y="71952"/>
                  <a:pt x="50734" y="73599"/>
                  <a:pt x="51272" y="74137"/>
                </a:cubicBezTo>
                <a:cubicBezTo>
                  <a:pt x="51684" y="74517"/>
                  <a:pt x="54598" y="77589"/>
                  <a:pt x="58398" y="81611"/>
                </a:cubicBezTo>
                <a:lnTo>
                  <a:pt x="57448" y="94184"/>
                </a:lnTo>
                <a:lnTo>
                  <a:pt x="52602" y="83955"/>
                </a:lnTo>
                <a:cubicBezTo>
                  <a:pt x="52507" y="83733"/>
                  <a:pt x="52317" y="83543"/>
                  <a:pt x="52096" y="83448"/>
                </a:cubicBezTo>
                <a:cubicBezTo>
                  <a:pt x="36008" y="75024"/>
                  <a:pt x="18241" y="65143"/>
                  <a:pt x="17006" y="63401"/>
                </a:cubicBezTo>
                <a:cubicBezTo>
                  <a:pt x="16468" y="62546"/>
                  <a:pt x="15201" y="57923"/>
                  <a:pt x="13871" y="53046"/>
                </a:cubicBezTo>
                <a:cubicBezTo>
                  <a:pt x="17766" y="52254"/>
                  <a:pt x="21630" y="51462"/>
                  <a:pt x="25050" y="50797"/>
                </a:cubicBezTo>
                <a:close/>
                <a:moveTo>
                  <a:pt x="104825" y="88547"/>
                </a:moveTo>
                <a:lnTo>
                  <a:pt x="118221" y="90763"/>
                </a:lnTo>
                <a:lnTo>
                  <a:pt x="117461" y="95102"/>
                </a:lnTo>
                <a:lnTo>
                  <a:pt x="104508" y="93075"/>
                </a:lnTo>
                <a:lnTo>
                  <a:pt x="104825" y="88547"/>
                </a:lnTo>
                <a:close/>
                <a:moveTo>
                  <a:pt x="190489" y="89307"/>
                </a:moveTo>
                <a:lnTo>
                  <a:pt x="192073" y="93994"/>
                </a:lnTo>
                <a:lnTo>
                  <a:pt x="188019" y="95229"/>
                </a:lnTo>
                <a:lnTo>
                  <a:pt x="186531" y="90605"/>
                </a:lnTo>
                <a:lnTo>
                  <a:pt x="190489" y="89307"/>
                </a:lnTo>
                <a:close/>
                <a:moveTo>
                  <a:pt x="186056" y="90732"/>
                </a:moveTo>
                <a:lnTo>
                  <a:pt x="187544" y="95260"/>
                </a:lnTo>
                <a:lnTo>
                  <a:pt x="181844" y="95039"/>
                </a:lnTo>
                <a:lnTo>
                  <a:pt x="182002" y="92062"/>
                </a:lnTo>
                <a:lnTo>
                  <a:pt x="186056" y="90732"/>
                </a:lnTo>
                <a:close/>
                <a:moveTo>
                  <a:pt x="249457" y="84335"/>
                </a:moveTo>
                <a:lnTo>
                  <a:pt x="251009" y="89782"/>
                </a:lnTo>
                <a:lnTo>
                  <a:pt x="239323" y="95419"/>
                </a:lnTo>
                <a:cubicBezTo>
                  <a:pt x="239292" y="93455"/>
                  <a:pt x="239323" y="91143"/>
                  <a:pt x="239482" y="88547"/>
                </a:cubicBezTo>
                <a:lnTo>
                  <a:pt x="239513" y="88547"/>
                </a:lnTo>
                <a:lnTo>
                  <a:pt x="249457" y="84335"/>
                </a:lnTo>
                <a:close/>
                <a:moveTo>
                  <a:pt x="220512" y="88198"/>
                </a:moveTo>
                <a:lnTo>
                  <a:pt x="222064" y="92727"/>
                </a:lnTo>
                <a:lnTo>
                  <a:pt x="213576" y="95672"/>
                </a:lnTo>
                <a:lnTo>
                  <a:pt x="212024" y="91302"/>
                </a:lnTo>
                <a:lnTo>
                  <a:pt x="220512" y="88198"/>
                </a:lnTo>
                <a:close/>
                <a:moveTo>
                  <a:pt x="118664" y="90827"/>
                </a:moveTo>
                <a:lnTo>
                  <a:pt x="123129" y="91587"/>
                </a:lnTo>
                <a:lnTo>
                  <a:pt x="122496" y="95894"/>
                </a:lnTo>
                <a:lnTo>
                  <a:pt x="117904" y="95165"/>
                </a:lnTo>
                <a:lnTo>
                  <a:pt x="118664" y="90827"/>
                </a:lnTo>
                <a:close/>
                <a:moveTo>
                  <a:pt x="230456" y="90320"/>
                </a:moveTo>
                <a:lnTo>
                  <a:pt x="231406" y="93392"/>
                </a:lnTo>
                <a:lnTo>
                  <a:pt x="223584" y="95894"/>
                </a:lnTo>
                <a:lnTo>
                  <a:pt x="222634" y="93012"/>
                </a:lnTo>
                <a:lnTo>
                  <a:pt x="230456" y="90320"/>
                </a:lnTo>
                <a:close/>
                <a:moveTo>
                  <a:pt x="198312" y="83416"/>
                </a:moveTo>
                <a:lnTo>
                  <a:pt x="200339" y="89497"/>
                </a:lnTo>
                <a:cubicBezTo>
                  <a:pt x="199610" y="91808"/>
                  <a:pt x="198850" y="94184"/>
                  <a:pt x="198090" y="96559"/>
                </a:cubicBezTo>
                <a:lnTo>
                  <a:pt x="194416" y="84715"/>
                </a:lnTo>
                <a:lnTo>
                  <a:pt x="198312" y="83416"/>
                </a:lnTo>
                <a:close/>
                <a:moveTo>
                  <a:pt x="259686" y="86615"/>
                </a:moveTo>
                <a:lnTo>
                  <a:pt x="261840" y="92790"/>
                </a:lnTo>
                <a:lnTo>
                  <a:pt x="253859" y="96654"/>
                </a:lnTo>
                <a:lnTo>
                  <a:pt x="251706" y="90478"/>
                </a:lnTo>
                <a:lnTo>
                  <a:pt x="259686" y="86615"/>
                </a:lnTo>
                <a:close/>
                <a:moveTo>
                  <a:pt x="123604" y="91650"/>
                </a:moveTo>
                <a:lnTo>
                  <a:pt x="128608" y="92505"/>
                </a:lnTo>
                <a:lnTo>
                  <a:pt x="128101" y="96780"/>
                </a:lnTo>
                <a:lnTo>
                  <a:pt x="122939" y="95989"/>
                </a:lnTo>
                <a:lnTo>
                  <a:pt x="123604" y="91650"/>
                </a:lnTo>
                <a:close/>
                <a:moveTo>
                  <a:pt x="175605" y="90827"/>
                </a:moveTo>
                <a:lnTo>
                  <a:pt x="174972" y="93899"/>
                </a:lnTo>
                <a:lnTo>
                  <a:pt x="170000" y="95514"/>
                </a:lnTo>
                <a:cubicBezTo>
                  <a:pt x="169905" y="95545"/>
                  <a:pt x="169841" y="95640"/>
                  <a:pt x="169841" y="95735"/>
                </a:cubicBezTo>
                <a:lnTo>
                  <a:pt x="169841" y="96875"/>
                </a:lnTo>
                <a:lnTo>
                  <a:pt x="164521" y="96210"/>
                </a:lnTo>
                <a:lnTo>
                  <a:pt x="165028" y="92157"/>
                </a:lnTo>
                <a:cubicBezTo>
                  <a:pt x="167276" y="92410"/>
                  <a:pt x="168765" y="92569"/>
                  <a:pt x="169240" y="92569"/>
                </a:cubicBezTo>
                <a:cubicBezTo>
                  <a:pt x="169715" y="92569"/>
                  <a:pt x="172026" y="91935"/>
                  <a:pt x="175605" y="90827"/>
                </a:cubicBezTo>
                <a:close/>
                <a:moveTo>
                  <a:pt x="129083" y="92600"/>
                </a:moveTo>
                <a:lnTo>
                  <a:pt x="131712" y="93012"/>
                </a:lnTo>
                <a:lnTo>
                  <a:pt x="131047" y="97256"/>
                </a:lnTo>
                <a:lnTo>
                  <a:pt x="128513" y="96875"/>
                </a:lnTo>
                <a:lnTo>
                  <a:pt x="129083" y="92600"/>
                </a:lnTo>
                <a:close/>
                <a:moveTo>
                  <a:pt x="174877" y="94405"/>
                </a:moveTo>
                <a:lnTo>
                  <a:pt x="174243" y="97414"/>
                </a:lnTo>
                <a:lnTo>
                  <a:pt x="170285" y="96939"/>
                </a:lnTo>
                <a:lnTo>
                  <a:pt x="170285" y="95894"/>
                </a:lnTo>
                <a:lnTo>
                  <a:pt x="174877" y="94405"/>
                </a:lnTo>
                <a:close/>
                <a:moveTo>
                  <a:pt x="211581" y="91460"/>
                </a:moveTo>
                <a:lnTo>
                  <a:pt x="213165" y="95799"/>
                </a:lnTo>
                <a:lnTo>
                  <a:pt x="208066" y="97572"/>
                </a:lnTo>
                <a:cubicBezTo>
                  <a:pt x="207496" y="95989"/>
                  <a:pt x="207021" y="94564"/>
                  <a:pt x="206577" y="93297"/>
                </a:cubicBezTo>
                <a:lnTo>
                  <a:pt x="211581" y="91460"/>
                </a:lnTo>
                <a:close/>
                <a:moveTo>
                  <a:pt x="132187" y="93075"/>
                </a:moveTo>
                <a:lnTo>
                  <a:pt x="134055" y="93392"/>
                </a:lnTo>
                <a:lnTo>
                  <a:pt x="133390" y="97604"/>
                </a:lnTo>
                <a:lnTo>
                  <a:pt x="131490" y="97319"/>
                </a:lnTo>
                <a:lnTo>
                  <a:pt x="132187" y="93075"/>
                </a:lnTo>
                <a:close/>
                <a:moveTo>
                  <a:pt x="88357" y="84746"/>
                </a:moveTo>
                <a:lnTo>
                  <a:pt x="89624" y="93487"/>
                </a:lnTo>
                <a:cubicBezTo>
                  <a:pt x="89655" y="93614"/>
                  <a:pt x="89750" y="93677"/>
                  <a:pt x="89877" y="93677"/>
                </a:cubicBezTo>
                <a:lnTo>
                  <a:pt x="92315" y="93645"/>
                </a:lnTo>
                <a:lnTo>
                  <a:pt x="92410" y="97636"/>
                </a:lnTo>
                <a:lnTo>
                  <a:pt x="84461" y="97446"/>
                </a:lnTo>
                <a:cubicBezTo>
                  <a:pt x="83986" y="93930"/>
                  <a:pt x="83353" y="89275"/>
                  <a:pt x="82783" y="84810"/>
                </a:cubicBezTo>
                <a:lnTo>
                  <a:pt x="82783" y="84810"/>
                </a:lnTo>
                <a:lnTo>
                  <a:pt x="83955" y="84936"/>
                </a:lnTo>
                <a:lnTo>
                  <a:pt x="84113" y="84936"/>
                </a:lnTo>
                <a:lnTo>
                  <a:pt x="88357" y="84746"/>
                </a:lnTo>
                <a:close/>
                <a:moveTo>
                  <a:pt x="103526" y="93455"/>
                </a:moveTo>
                <a:lnTo>
                  <a:pt x="103241" y="97382"/>
                </a:lnTo>
                <a:lnTo>
                  <a:pt x="92822" y="97667"/>
                </a:lnTo>
                <a:lnTo>
                  <a:pt x="92727" y="93645"/>
                </a:lnTo>
                <a:lnTo>
                  <a:pt x="103526" y="93455"/>
                </a:lnTo>
                <a:close/>
                <a:moveTo>
                  <a:pt x="142638" y="89180"/>
                </a:moveTo>
                <a:lnTo>
                  <a:pt x="145614" y="89560"/>
                </a:lnTo>
                <a:lnTo>
                  <a:pt x="144221" y="97731"/>
                </a:lnTo>
                <a:lnTo>
                  <a:pt x="141244" y="97351"/>
                </a:lnTo>
                <a:cubicBezTo>
                  <a:pt x="141719" y="94595"/>
                  <a:pt x="142194" y="91840"/>
                  <a:pt x="142638" y="89180"/>
                </a:cubicBezTo>
                <a:close/>
                <a:moveTo>
                  <a:pt x="237201" y="88008"/>
                </a:moveTo>
                <a:cubicBezTo>
                  <a:pt x="237011" y="91270"/>
                  <a:pt x="236980" y="94089"/>
                  <a:pt x="237043" y="96400"/>
                </a:cubicBezTo>
                <a:lnTo>
                  <a:pt x="233274" y="97731"/>
                </a:lnTo>
                <a:lnTo>
                  <a:pt x="231913" y="93455"/>
                </a:lnTo>
                <a:lnTo>
                  <a:pt x="230868" y="90193"/>
                </a:lnTo>
                <a:lnTo>
                  <a:pt x="237201" y="88008"/>
                </a:lnTo>
                <a:close/>
                <a:moveTo>
                  <a:pt x="146058" y="89655"/>
                </a:moveTo>
                <a:lnTo>
                  <a:pt x="148053" y="89908"/>
                </a:lnTo>
                <a:lnTo>
                  <a:pt x="146723" y="98142"/>
                </a:lnTo>
                <a:lnTo>
                  <a:pt x="144696" y="97857"/>
                </a:lnTo>
                <a:lnTo>
                  <a:pt x="146058" y="89655"/>
                </a:lnTo>
                <a:close/>
                <a:moveTo>
                  <a:pt x="181559" y="92220"/>
                </a:moveTo>
                <a:lnTo>
                  <a:pt x="181147" y="98301"/>
                </a:lnTo>
                <a:lnTo>
                  <a:pt x="174687" y="97509"/>
                </a:lnTo>
                <a:lnTo>
                  <a:pt x="175352" y="94247"/>
                </a:lnTo>
                <a:lnTo>
                  <a:pt x="181559" y="92220"/>
                </a:lnTo>
                <a:close/>
                <a:moveTo>
                  <a:pt x="148496" y="89972"/>
                </a:moveTo>
                <a:lnTo>
                  <a:pt x="150238" y="90225"/>
                </a:lnTo>
                <a:lnTo>
                  <a:pt x="148908" y="98396"/>
                </a:lnTo>
                <a:lnTo>
                  <a:pt x="147198" y="98174"/>
                </a:lnTo>
                <a:lnTo>
                  <a:pt x="148496" y="89972"/>
                </a:lnTo>
                <a:close/>
                <a:moveTo>
                  <a:pt x="273272" y="87755"/>
                </a:moveTo>
                <a:lnTo>
                  <a:pt x="276946" y="92822"/>
                </a:lnTo>
                <a:lnTo>
                  <a:pt x="266052" y="98396"/>
                </a:lnTo>
                <a:lnTo>
                  <a:pt x="263582" y="95039"/>
                </a:lnTo>
                <a:lnTo>
                  <a:pt x="262822" y="92822"/>
                </a:lnTo>
                <a:lnTo>
                  <a:pt x="273272" y="87755"/>
                </a:lnTo>
                <a:close/>
                <a:moveTo>
                  <a:pt x="134499" y="93455"/>
                </a:moveTo>
                <a:lnTo>
                  <a:pt x="140801" y="94532"/>
                </a:lnTo>
                <a:cubicBezTo>
                  <a:pt x="140547" y="95894"/>
                  <a:pt x="140326" y="97287"/>
                  <a:pt x="140072" y="98681"/>
                </a:cubicBezTo>
                <a:lnTo>
                  <a:pt x="133834" y="97699"/>
                </a:lnTo>
                <a:lnTo>
                  <a:pt x="134499" y="93455"/>
                </a:lnTo>
                <a:close/>
                <a:moveTo>
                  <a:pt x="104476" y="93519"/>
                </a:moveTo>
                <a:lnTo>
                  <a:pt x="117397" y="95577"/>
                </a:lnTo>
                <a:lnTo>
                  <a:pt x="116827" y="98744"/>
                </a:lnTo>
                <a:lnTo>
                  <a:pt x="108150" y="97256"/>
                </a:lnTo>
                <a:lnTo>
                  <a:pt x="108118" y="97256"/>
                </a:lnTo>
                <a:lnTo>
                  <a:pt x="104191" y="97351"/>
                </a:lnTo>
                <a:lnTo>
                  <a:pt x="104476" y="93519"/>
                </a:lnTo>
                <a:close/>
                <a:moveTo>
                  <a:pt x="150681" y="90288"/>
                </a:moveTo>
                <a:lnTo>
                  <a:pt x="153817" y="90700"/>
                </a:lnTo>
                <a:lnTo>
                  <a:pt x="152487" y="98934"/>
                </a:lnTo>
                <a:lnTo>
                  <a:pt x="149351" y="98491"/>
                </a:lnTo>
                <a:lnTo>
                  <a:pt x="150681" y="90288"/>
                </a:lnTo>
                <a:close/>
                <a:moveTo>
                  <a:pt x="261967" y="93234"/>
                </a:moveTo>
                <a:lnTo>
                  <a:pt x="262663" y="95229"/>
                </a:lnTo>
                <a:lnTo>
                  <a:pt x="254683" y="99029"/>
                </a:lnTo>
                <a:lnTo>
                  <a:pt x="253986" y="97097"/>
                </a:lnTo>
                <a:lnTo>
                  <a:pt x="261967" y="93234"/>
                </a:lnTo>
                <a:close/>
                <a:moveTo>
                  <a:pt x="154292" y="90763"/>
                </a:moveTo>
                <a:cubicBezTo>
                  <a:pt x="155654" y="90953"/>
                  <a:pt x="156952" y="91112"/>
                  <a:pt x="158187" y="91270"/>
                </a:cubicBezTo>
                <a:lnTo>
                  <a:pt x="156857" y="99536"/>
                </a:lnTo>
                <a:lnTo>
                  <a:pt x="152962" y="98966"/>
                </a:lnTo>
                <a:lnTo>
                  <a:pt x="154292" y="90763"/>
                </a:lnTo>
                <a:close/>
                <a:moveTo>
                  <a:pt x="158630" y="91365"/>
                </a:moveTo>
                <a:cubicBezTo>
                  <a:pt x="159770" y="91492"/>
                  <a:pt x="160816" y="91650"/>
                  <a:pt x="161829" y="91745"/>
                </a:cubicBezTo>
                <a:lnTo>
                  <a:pt x="160626" y="100074"/>
                </a:lnTo>
                <a:lnTo>
                  <a:pt x="157300" y="99599"/>
                </a:lnTo>
                <a:lnTo>
                  <a:pt x="158630" y="91365"/>
                </a:lnTo>
                <a:close/>
                <a:moveTo>
                  <a:pt x="277231" y="93202"/>
                </a:moveTo>
                <a:lnTo>
                  <a:pt x="279511" y="96432"/>
                </a:lnTo>
                <a:lnTo>
                  <a:pt x="274381" y="100074"/>
                </a:lnTo>
                <a:lnTo>
                  <a:pt x="271594" y="96084"/>
                </a:lnTo>
                <a:lnTo>
                  <a:pt x="277231" y="93202"/>
                </a:lnTo>
                <a:close/>
                <a:moveTo>
                  <a:pt x="251262" y="90637"/>
                </a:moveTo>
                <a:lnTo>
                  <a:pt x="252688" y="94754"/>
                </a:lnTo>
                <a:lnTo>
                  <a:pt x="239545" y="100359"/>
                </a:lnTo>
                <a:cubicBezTo>
                  <a:pt x="239450" y="99282"/>
                  <a:pt x="239387" y="97952"/>
                  <a:pt x="239355" y="96432"/>
                </a:cubicBezTo>
                <a:lnTo>
                  <a:pt x="251262" y="90637"/>
                </a:lnTo>
                <a:close/>
                <a:moveTo>
                  <a:pt x="162272" y="91840"/>
                </a:moveTo>
                <a:lnTo>
                  <a:pt x="164553" y="92093"/>
                </a:lnTo>
                <a:lnTo>
                  <a:pt x="163476" y="100486"/>
                </a:lnTo>
                <a:lnTo>
                  <a:pt x="161101" y="100137"/>
                </a:lnTo>
                <a:lnTo>
                  <a:pt x="162272" y="91840"/>
                </a:lnTo>
                <a:close/>
                <a:moveTo>
                  <a:pt x="117809" y="95640"/>
                </a:moveTo>
                <a:lnTo>
                  <a:pt x="128006" y="97256"/>
                </a:lnTo>
                <a:lnTo>
                  <a:pt x="127595" y="100549"/>
                </a:lnTo>
                <a:lnTo>
                  <a:pt x="117271" y="98807"/>
                </a:lnTo>
                <a:lnTo>
                  <a:pt x="117809" y="95640"/>
                </a:lnTo>
                <a:close/>
                <a:moveTo>
                  <a:pt x="231564" y="93835"/>
                </a:moveTo>
                <a:lnTo>
                  <a:pt x="232831" y="97889"/>
                </a:lnTo>
                <a:lnTo>
                  <a:pt x="225167" y="100612"/>
                </a:lnTo>
                <a:lnTo>
                  <a:pt x="224249" y="97857"/>
                </a:lnTo>
                <a:lnTo>
                  <a:pt x="223742" y="96337"/>
                </a:lnTo>
                <a:lnTo>
                  <a:pt x="231564" y="93835"/>
                </a:lnTo>
                <a:close/>
                <a:moveTo>
                  <a:pt x="200592" y="90225"/>
                </a:moveTo>
                <a:lnTo>
                  <a:pt x="201669" y="93487"/>
                </a:lnTo>
                <a:lnTo>
                  <a:pt x="199357" y="100676"/>
                </a:lnTo>
                <a:lnTo>
                  <a:pt x="198343" y="97351"/>
                </a:lnTo>
                <a:cubicBezTo>
                  <a:pt x="199103" y="94944"/>
                  <a:pt x="199864" y="92537"/>
                  <a:pt x="200592" y="90225"/>
                </a:cubicBezTo>
                <a:close/>
                <a:moveTo>
                  <a:pt x="222190" y="93170"/>
                </a:moveTo>
                <a:lnTo>
                  <a:pt x="223742" y="97794"/>
                </a:lnTo>
                <a:lnTo>
                  <a:pt x="215413" y="100739"/>
                </a:lnTo>
                <a:lnTo>
                  <a:pt x="213735" y="96084"/>
                </a:lnTo>
                <a:lnTo>
                  <a:pt x="222190" y="93170"/>
                </a:lnTo>
                <a:close/>
                <a:moveTo>
                  <a:pt x="164426" y="96685"/>
                </a:moveTo>
                <a:lnTo>
                  <a:pt x="169810" y="97351"/>
                </a:lnTo>
                <a:lnTo>
                  <a:pt x="169113" y="101246"/>
                </a:lnTo>
                <a:lnTo>
                  <a:pt x="163919" y="100549"/>
                </a:lnTo>
                <a:lnTo>
                  <a:pt x="164426" y="96685"/>
                </a:lnTo>
                <a:close/>
                <a:moveTo>
                  <a:pt x="128481" y="97319"/>
                </a:moveTo>
                <a:lnTo>
                  <a:pt x="133295" y="98079"/>
                </a:lnTo>
                <a:lnTo>
                  <a:pt x="132788" y="101436"/>
                </a:lnTo>
                <a:lnTo>
                  <a:pt x="128038" y="100612"/>
                </a:lnTo>
                <a:lnTo>
                  <a:pt x="128481" y="97319"/>
                </a:lnTo>
                <a:close/>
                <a:moveTo>
                  <a:pt x="170253" y="97414"/>
                </a:moveTo>
                <a:lnTo>
                  <a:pt x="174148" y="97889"/>
                </a:lnTo>
                <a:lnTo>
                  <a:pt x="173357" y="101848"/>
                </a:lnTo>
                <a:lnTo>
                  <a:pt x="169556" y="101309"/>
                </a:lnTo>
                <a:lnTo>
                  <a:pt x="170253" y="97414"/>
                </a:lnTo>
                <a:close/>
                <a:moveTo>
                  <a:pt x="62610" y="82624"/>
                </a:moveTo>
                <a:lnTo>
                  <a:pt x="81865" y="84683"/>
                </a:lnTo>
                <a:cubicBezTo>
                  <a:pt x="82623" y="90592"/>
                  <a:pt x="83476" y="97194"/>
                  <a:pt x="84109" y="102163"/>
                </a:cubicBezTo>
                <a:lnTo>
                  <a:pt x="84109" y="102163"/>
                </a:lnTo>
                <a:cubicBezTo>
                  <a:pt x="82732" y="102100"/>
                  <a:pt x="81638" y="102038"/>
                  <a:pt x="81073" y="102038"/>
                </a:cubicBezTo>
                <a:cubicBezTo>
                  <a:pt x="79141" y="100011"/>
                  <a:pt x="69989" y="90383"/>
                  <a:pt x="62610" y="82624"/>
                </a:cubicBezTo>
                <a:close/>
                <a:moveTo>
                  <a:pt x="108087" y="97731"/>
                </a:moveTo>
                <a:lnTo>
                  <a:pt x="116732" y="99187"/>
                </a:lnTo>
                <a:lnTo>
                  <a:pt x="116131" y="102544"/>
                </a:lnTo>
                <a:lnTo>
                  <a:pt x="112964" y="102069"/>
                </a:lnTo>
                <a:lnTo>
                  <a:pt x="112900" y="102069"/>
                </a:lnTo>
                <a:lnTo>
                  <a:pt x="110082" y="102354"/>
                </a:lnTo>
                <a:lnTo>
                  <a:pt x="104603" y="97826"/>
                </a:lnTo>
                <a:lnTo>
                  <a:pt x="108087" y="97731"/>
                </a:lnTo>
                <a:close/>
                <a:moveTo>
                  <a:pt x="133770" y="98142"/>
                </a:moveTo>
                <a:lnTo>
                  <a:pt x="140009" y="99124"/>
                </a:lnTo>
                <a:cubicBezTo>
                  <a:pt x="139787" y="100264"/>
                  <a:pt x="139597" y="101404"/>
                  <a:pt x="139407" y="102544"/>
                </a:cubicBezTo>
                <a:lnTo>
                  <a:pt x="133232" y="101499"/>
                </a:lnTo>
                <a:lnTo>
                  <a:pt x="133770" y="98142"/>
                </a:lnTo>
                <a:close/>
                <a:moveTo>
                  <a:pt x="262885" y="95640"/>
                </a:moveTo>
                <a:lnTo>
                  <a:pt x="265197" y="98776"/>
                </a:lnTo>
                <a:lnTo>
                  <a:pt x="255949" y="102734"/>
                </a:lnTo>
                <a:lnTo>
                  <a:pt x="254809" y="99472"/>
                </a:lnTo>
                <a:lnTo>
                  <a:pt x="262885" y="95640"/>
                </a:lnTo>
                <a:close/>
                <a:moveTo>
                  <a:pt x="174623" y="97952"/>
                </a:moveTo>
                <a:lnTo>
                  <a:pt x="181147" y="98744"/>
                </a:lnTo>
                <a:lnTo>
                  <a:pt x="180862" y="102893"/>
                </a:lnTo>
                <a:lnTo>
                  <a:pt x="173800" y="101911"/>
                </a:lnTo>
                <a:lnTo>
                  <a:pt x="174623" y="97952"/>
                </a:lnTo>
                <a:close/>
                <a:moveTo>
                  <a:pt x="271182" y="96274"/>
                </a:moveTo>
                <a:lnTo>
                  <a:pt x="274001" y="100359"/>
                </a:lnTo>
                <a:lnTo>
                  <a:pt x="269694" y="103399"/>
                </a:lnTo>
                <a:lnTo>
                  <a:pt x="266305" y="98776"/>
                </a:lnTo>
                <a:lnTo>
                  <a:pt x="271182" y="96274"/>
                </a:lnTo>
                <a:close/>
                <a:moveTo>
                  <a:pt x="252846" y="95197"/>
                </a:moveTo>
                <a:lnTo>
                  <a:pt x="253416" y="96844"/>
                </a:lnTo>
                <a:lnTo>
                  <a:pt x="239862" y="103431"/>
                </a:lnTo>
                <a:cubicBezTo>
                  <a:pt x="239798" y="102861"/>
                  <a:pt x="239672" y="102006"/>
                  <a:pt x="239577" y="100834"/>
                </a:cubicBezTo>
                <a:lnTo>
                  <a:pt x="252846" y="95197"/>
                </a:lnTo>
                <a:close/>
                <a:moveTo>
                  <a:pt x="196570" y="93139"/>
                </a:moveTo>
                <a:lnTo>
                  <a:pt x="197837" y="97351"/>
                </a:lnTo>
                <a:cubicBezTo>
                  <a:pt x="197172" y="99441"/>
                  <a:pt x="196507" y="101531"/>
                  <a:pt x="195842" y="103589"/>
                </a:cubicBezTo>
                <a:lnTo>
                  <a:pt x="195683" y="103083"/>
                </a:lnTo>
                <a:lnTo>
                  <a:pt x="192675" y="94310"/>
                </a:lnTo>
                <a:lnTo>
                  <a:pt x="196570" y="93139"/>
                </a:lnTo>
                <a:close/>
                <a:moveTo>
                  <a:pt x="181812" y="95482"/>
                </a:moveTo>
                <a:lnTo>
                  <a:pt x="186563" y="95672"/>
                </a:lnTo>
                <a:lnTo>
                  <a:pt x="186024" y="103621"/>
                </a:lnTo>
                <a:lnTo>
                  <a:pt x="181337" y="102956"/>
                </a:lnTo>
                <a:lnTo>
                  <a:pt x="181812" y="95482"/>
                </a:lnTo>
                <a:close/>
                <a:moveTo>
                  <a:pt x="223869" y="98237"/>
                </a:moveTo>
                <a:lnTo>
                  <a:pt x="224724" y="100771"/>
                </a:lnTo>
                <a:lnTo>
                  <a:pt x="216458" y="103684"/>
                </a:lnTo>
                <a:lnTo>
                  <a:pt x="215571" y="101182"/>
                </a:lnTo>
                <a:lnTo>
                  <a:pt x="223869" y="98237"/>
                </a:lnTo>
                <a:close/>
                <a:moveTo>
                  <a:pt x="103210" y="97857"/>
                </a:moveTo>
                <a:lnTo>
                  <a:pt x="103115" y="103748"/>
                </a:lnTo>
                <a:cubicBezTo>
                  <a:pt x="98998" y="103019"/>
                  <a:pt x="90352" y="102481"/>
                  <a:pt x="85031" y="102228"/>
                </a:cubicBezTo>
                <a:lnTo>
                  <a:pt x="84493" y="97921"/>
                </a:lnTo>
                <a:lnTo>
                  <a:pt x="92600" y="98111"/>
                </a:lnTo>
                <a:lnTo>
                  <a:pt x="103210" y="97857"/>
                </a:lnTo>
                <a:close/>
                <a:moveTo>
                  <a:pt x="117207" y="99251"/>
                </a:moveTo>
                <a:lnTo>
                  <a:pt x="127531" y="100992"/>
                </a:lnTo>
                <a:lnTo>
                  <a:pt x="127120" y="104191"/>
                </a:lnTo>
                <a:lnTo>
                  <a:pt x="116606" y="102608"/>
                </a:lnTo>
                <a:lnTo>
                  <a:pt x="117207" y="99251"/>
                </a:lnTo>
                <a:close/>
                <a:moveTo>
                  <a:pt x="187038" y="95672"/>
                </a:moveTo>
                <a:lnTo>
                  <a:pt x="187703" y="95704"/>
                </a:lnTo>
                <a:lnTo>
                  <a:pt x="190489" y="104254"/>
                </a:lnTo>
                <a:lnTo>
                  <a:pt x="186499" y="103684"/>
                </a:lnTo>
                <a:lnTo>
                  <a:pt x="187038" y="95672"/>
                </a:lnTo>
                <a:close/>
                <a:moveTo>
                  <a:pt x="192231" y="94437"/>
                </a:moveTo>
                <a:lnTo>
                  <a:pt x="195145" y="102988"/>
                </a:lnTo>
                <a:lnTo>
                  <a:pt x="190996" y="104254"/>
                </a:lnTo>
                <a:lnTo>
                  <a:pt x="188178" y="95640"/>
                </a:lnTo>
                <a:lnTo>
                  <a:pt x="192231" y="94437"/>
                </a:lnTo>
                <a:close/>
                <a:moveTo>
                  <a:pt x="279796" y="96780"/>
                </a:moveTo>
                <a:lnTo>
                  <a:pt x="282583" y="100676"/>
                </a:lnTo>
                <a:cubicBezTo>
                  <a:pt x="280968" y="101911"/>
                  <a:pt x="279226" y="103178"/>
                  <a:pt x="277421" y="104508"/>
                </a:cubicBezTo>
                <a:lnTo>
                  <a:pt x="274603" y="100454"/>
                </a:lnTo>
                <a:lnTo>
                  <a:pt x="279796" y="96780"/>
                </a:lnTo>
                <a:close/>
                <a:moveTo>
                  <a:pt x="127975" y="101087"/>
                </a:moveTo>
                <a:lnTo>
                  <a:pt x="132725" y="101879"/>
                </a:lnTo>
                <a:lnTo>
                  <a:pt x="132250" y="104951"/>
                </a:lnTo>
                <a:lnTo>
                  <a:pt x="127595" y="104254"/>
                </a:lnTo>
                <a:lnTo>
                  <a:pt x="127975" y="101087"/>
                </a:lnTo>
                <a:close/>
                <a:moveTo>
                  <a:pt x="213291" y="96274"/>
                </a:moveTo>
                <a:lnTo>
                  <a:pt x="216046" y="103843"/>
                </a:lnTo>
                <a:lnTo>
                  <a:pt x="210884" y="105648"/>
                </a:lnTo>
                <a:cubicBezTo>
                  <a:pt x="209907" y="102872"/>
                  <a:pt x="209023" y="100317"/>
                  <a:pt x="208234" y="98012"/>
                </a:cubicBezTo>
                <a:lnTo>
                  <a:pt x="208234" y="98012"/>
                </a:lnTo>
                <a:lnTo>
                  <a:pt x="213291" y="96274"/>
                </a:lnTo>
                <a:close/>
                <a:moveTo>
                  <a:pt x="237075" y="97351"/>
                </a:moveTo>
                <a:cubicBezTo>
                  <a:pt x="237138" y="98934"/>
                  <a:pt x="237233" y="100232"/>
                  <a:pt x="237328" y="101309"/>
                </a:cubicBezTo>
                <a:lnTo>
                  <a:pt x="226909" y="105743"/>
                </a:lnTo>
                <a:lnTo>
                  <a:pt x="226624" y="104888"/>
                </a:lnTo>
                <a:lnTo>
                  <a:pt x="225484" y="101467"/>
                </a:lnTo>
                <a:lnTo>
                  <a:pt x="237075" y="97351"/>
                </a:lnTo>
                <a:close/>
                <a:moveTo>
                  <a:pt x="253574" y="97287"/>
                </a:moveTo>
                <a:lnTo>
                  <a:pt x="254239" y="99219"/>
                </a:lnTo>
                <a:lnTo>
                  <a:pt x="240527" y="105743"/>
                </a:lnTo>
                <a:lnTo>
                  <a:pt x="239988" y="104128"/>
                </a:lnTo>
                <a:cubicBezTo>
                  <a:pt x="239988" y="104096"/>
                  <a:pt x="239988" y="104001"/>
                  <a:pt x="239925" y="103906"/>
                </a:cubicBezTo>
                <a:lnTo>
                  <a:pt x="253574" y="97287"/>
                </a:lnTo>
                <a:close/>
                <a:moveTo>
                  <a:pt x="133168" y="101943"/>
                </a:moveTo>
                <a:lnTo>
                  <a:pt x="139344" y="102988"/>
                </a:lnTo>
                <a:cubicBezTo>
                  <a:pt x="139154" y="104001"/>
                  <a:pt x="138996" y="104951"/>
                  <a:pt x="138806" y="105933"/>
                </a:cubicBezTo>
                <a:lnTo>
                  <a:pt x="132693" y="105014"/>
                </a:lnTo>
                <a:lnTo>
                  <a:pt x="133168" y="101943"/>
                </a:lnTo>
                <a:close/>
                <a:moveTo>
                  <a:pt x="173737" y="102354"/>
                </a:moveTo>
                <a:lnTo>
                  <a:pt x="180862" y="103368"/>
                </a:lnTo>
                <a:lnTo>
                  <a:pt x="180672" y="106123"/>
                </a:lnTo>
                <a:lnTo>
                  <a:pt x="173135" y="105236"/>
                </a:lnTo>
                <a:lnTo>
                  <a:pt x="173737" y="102354"/>
                </a:lnTo>
                <a:close/>
                <a:moveTo>
                  <a:pt x="141149" y="97794"/>
                </a:moveTo>
                <a:lnTo>
                  <a:pt x="144158" y="98206"/>
                </a:lnTo>
                <a:lnTo>
                  <a:pt x="142764" y="106503"/>
                </a:lnTo>
                <a:lnTo>
                  <a:pt x="139724" y="106059"/>
                </a:lnTo>
                <a:cubicBezTo>
                  <a:pt x="140199" y="103431"/>
                  <a:pt x="140674" y="100612"/>
                  <a:pt x="141149" y="97794"/>
                </a:cubicBezTo>
                <a:close/>
                <a:moveTo>
                  <a:pt x="181305" y="103399"/>
                </a:moveTo>
                <a:lnTo>
                  <a:pt x="185992" y="104064"/>
                </a:lnTo>
                <a:lnTo>
                  <a:pt x="185834" y="106693"/>
                </a:lnTo>
                <a:lnTo>
                  <a:pt x="181115" y="106186"/>
                </a:lnTo>
                <a:lnTo>
                  <a:pt x="181305" y="103399"/>
                </a:lnTo>
                <a:close/>
                <a:moveTo>
                  <a:pt x="112932" y="102513"/>
                </a:moveTo>
                <a:lnTo>
                  <a:pt x="116067" y="102988"/>
                </a:lnTo>
                <a:lnTo>
                  <a:pt x="115434" y="106756"/>
                </a:lnTo>
                <a:lnTo>
                  <a:pt x="110588" y="102766"/>
                </a:lnTo>
                <a:lnTo>
                  <a:pt x="112932" y="102513"/>
                </a:lnTo>
                <a:close/>
                <a:moveTo>
                  <a:pt x="144601" y="98269"/>
                </a:moveTo>
                <a:lnTo>
                  <a:pt x="146660" y="98554"/>
                </a:lnTo>
                <a:lnTo>
                  <a:pt x="145298" y="106915"/>
                </a:lnTo>
                <a:lnTo>
                  <a:pt x="143208" y="106598"/>
                </a:lnTo>
                <a:lnTo>
                  <a:pt x="144601" y="98269"/>
                </a:lnTo>
                <a:close/>
                <a:moveTo>
                  <a:pt x="204107" y="88895"/>
                </a:moveTo>
                <a:cubicBezTo>
                  <a:pt x="204994" y="91523"/>
                  <a:pt x="207211" y="97826"/>
                  <a:pt x="209998" y="105933"/>
                </a:cubicBezTo>
                <a:lnTo>
                  <a:pt x="206641" y="107136"/>
                </a:lnTo>
                <a:lnTo>
                  <a:pt x="202397" y="94215"/>
                </a:lnTo>
                <a:lnTo>
                  <a:pt x="204107" y="88895"/>
                </a:lnTo>
                <a:close/>
                <a:moveTo>
                  <a:pt x="147103" y="98617"/>
                </a:moveTo>
                <a:lnTo>
                  <a:pt x="148845" y="98871"/>
                </a:lnTo>
                <a:lnTo>
                  <a:pt x="147483" y="107263"/>
                </a:lnTo>
                <a:lnTo>
                  <a:pt x="145741" y="107010"/>
                </a:lnTo>
                <a:lnTo>
                  <a:pt x="147103" y="98617"/>
                </a:lnTo>
                <a:close/>
                <a:moveTo>
                  <a:pt x="186468" y="104159"/>
                </a:moveTo>
                <a:lnTo>
                  <a:pt x="190648" y="104729"/>
                </a:lnTo>
                <a:lnTo>
                  <a:pt x="191535" y="107390"/>
                </a:lnTo>
                <a:lnTo>
                  <a:pt x="191535" y="107390"/>
                </a:lnTo>
                <a:lnTo>
                  <a:pt x="186278" y="106756"/>
                </a:lnTo>
                <a:lnTo>
                  <a:pt x="186468" y="104159"/>
                </a:lnTo>
                <a:close/>
                <a:moveTo>
                  <a:pt x="198090" y="98079"/>
                </a:moveTo>
                <a:lnTo>
                  <a:pt x="199135" y="101436"/>
                </a:lnTo>
                <a:lnTo>
                  <a:pt x="197203" y="107516"/>
                </a:lnTo>
                <a:lnTo>
                  <a:pt x="196095" y="104286"/>
                </a:lnTo>
                <a:cubicBezTo>
                  <a:pt x="196728" y="102259"/>
                  <a:pt x="197425" y="100169"/>
                  <a:pt x="198090" y="98079"/>
                </a:cubicBezTo>
                <a:close/>
                <a:moveTo>
                  <a:pt x="274254" y="100707"/>
                </a:moveTo>
                <a:lnTo>
                  <a:pt x="277041" y="104761"/>
                </a:lnTo>
                <a:cubicBezTo>
                  <a:pt x="275679" y="105743"/>
                  <a:pt x="274286" y="106756"/>
                  <a:pt x="272892" y="107738"/>
                </a:cubicBezTo>
                <a:lnTo>
                  <a:pt x="269979" y="103748"/>
                </a:lnTo>
                <a:lnTo>
                  <a:pt x="274254" y="100707"/>
                </a:lnTo>
                <a:close/>
                <a:moveTo>
                  <a:pt x="149288" y="98934"/>
                </a:moveTo>
                <a:lnTo>
                  <a:pt x="152392" y="99346"/>
                </a:lnTo>
                <a:lnTo>
                  <a:pt x="151062" y="107801"/>
                </a:lnTo>
                <a:lnTo>
                  <a:pt x="147958" y="107326"/>
                </a:lnTo>
                <a:lnTo>
                  <a:pt x="149288" y="98934"/>
                </a:lnTo>
                <a:close/>
                <a:moveTo>
                  <a:pt x="152835" y="99409"/>
                </a:moveTo>
                <a:lnTo>
                  <a:pt x="156762" y="99979"/>
                </a:lnTo>
                <a:lnTo>
                  <a:pt x="155432" y="108435"/>
                </a:lnTo>
                <a:lnTo>
                  <a:pt x="151473" y="107833"/>
                </a:lnTo>
                <a:lnTo>
                  <a:pt x="152835" y="99409"/>
                </a:lnTo>
                <a:close/>
                <a:moveTo>
                  <a:pt x="237360" y="101784"/>
                </a:moveTo>
                <a:cubicBezTo>
                  <a:pt x="237518" y="103114"/>
                  <a:pt x="237645" y="104001"/>
                  <a:pt x="237708" y="104381"/>
                </a:cubicBezTo>
                <a:lnTo>
                  <a:pt x="227827" y="108466"/>
                </a:lnTo>
                <a:lnTo>
                  <a:pt x="227036" y="106154"/>
                </a:lnTo>
                <a:lnTo>
                  <a:pt x="237360" y="101784"/>
                </a:lnTo>
                <a:close/>
                <a:moveTo>
                  <a:pt x="254398" y="99662"/>
                </a:moveTo>
                <a:lnTo>
                  <a:pt x="255538" y="102893"/>
                </a:lnTo>
                <a:lnTo>
                  <a:pt x="241603" y="108815"/>
                </a:lnTo>
                <a:lnTo>
                  <a:pt x="240685" y="106186"/>
                </a:lnTo>
                <a:lnTo>
                  <a:pt x="254398" y="99662"/>
                </a:lnTo>
                <a:close/>
                <a:moveTo>
                  <a:pt x="157237" y="100042"/>
                </a:moveTo>
                <a:lnTo>
                  <a:pt x="160594" y="100517"/>
                </a:lnTo>
                <a:lnTo>
                  <a:pt x="159359" y="109036"/>
                </a:lnTo>
                <a:lnTo>
                  <a:pt x="155907" y="108530"/>
                </a:lnTo>
                <a:lnTo>
                  <a:pt x="157237" y="100042"/>
                </a:lnTo>
                <a:close/>
                <a:moveTo>
                  <a:pt x="127500" y="104729"/>
                </a:moveTo>
                <a:lnTo>
                  <a:pt x="133295" y="105584"/>
                </a:lnTo>
                <a:lnTo>
                  <a:pt x="132693" y="109068"/>
                </a:lnTo>
                <a:lnTo>
                  <a:pt x="127088" y="107991"/>
                </a:lnTo>
                <a:lnTo>
                  <a:pt x="127500" y="104729"/>
                </a:lnTo>
                <a:close/>
                <a:moveTo>
                  <a:pt x="161037" y="100581"/>
                </a:moveTo>
                <a:lnTo>
                  <a:pt x="163444" y="100897"/>
                </a:lnTo>
                <a:lnTo>
                  <a:pt x="162304" y="109480"/>
                </a:lnTo>
                <a:lnTo>
                  <a:pt x="159802" y="109100"/>
                </a:lnTo>
                <a:lnTo>
                  <a:pt x="161037" y="100581"/>
                </a:lnTo>
                <a:close/>
                <a:moveTo>
                  <a:pt x="225009" y="101594"/>
                </a:moveTo>
                <a:lnTo>
                  <a:pt x="226086" y="104793"/>
                </a:lnTo>
                <a:lnTo>
                  <a:pt x="212278" y="109543"/>
                </a:lnTo>
                <a:cubicBezTo>
                  <a:pt x="212246" y="109543"/>
                  <a:pt x="212246" y="109543"/>
                  <a:pt x="212214" y="109575"/>
                </a:cubicBezTo>
                <a:lnTo>
                  <a:pt x="212214" y="109543"/>
                </a:lnTo>
                <a:cubicBezTo>
                  <a:pt x="211866" y="108530"/>
                  <a:pt x="211518" y="107485"/>
                  <a:pt x="211169" y="106503"/>
                </a:cubicBezTo>
                <a:lnTo>
                  <a:pt x="225009" y="101594"/>
                </a:lnTo>
                <a:close/>
                <a:moveTo>
                  <a:pt x="255664" y="103336"/>
                </a:moveTo>
                <a:lnTo>
                  <a:pt x="257058" y="107326"/>
                </a:lnTo>
                <a:lnTo>
                  <a:pt x="251136" y="109796"/>
                </a:lnTo>
                <a:lnTo>
                  <a:pt x="249806" y="105964"/>
                </a:lnTo>
                <a:cubicBezTo>
                  <a:pt x="249774" y="105933"/>
                  <a:pt x="249742" y="105901"/>
                  <a:pt x="249711" y="105869"/>
                </a:cubicBezTo>
                <a:lnTo>
                  <a:pt x="255664" y="103336"/>
                </a:lnTo>
                <a:close/>
                <a:moveTo>
                  <a:pt x="133770" y="105648"/>
                </a:moveTo>
                <a:lnTo>
                  <a:pt x="138742" y="106408"/>
                </a:lnTo>
                <a:cubicBezTo>
                  <a:pt x="138521" y="107675"/>
                  <a:pt x="138331" y="108910"/>
                  <a:pt x="138109" y="110113"/>
                </a:cubicBezTo>
                <a:lnTo>
                  <a:pt x="133137" y="109131"/>
                </a:lnTo>
                <a:lnTo>
                  <a:pt x="133770" y="105648"/>
                </a:lnTo>
                <a:close/>
                <a:moveTo>
                  <a:pt x="202144" y="94975"/>
                </a:moveTo>
                <a:lnTo>
                  <a:pt x="206197" y="107295"/>
                </a:lnTo>
                <a:lnTo>
                  <a:pt x="198090" y="110145"/>
                </a:lnTo>
                <a:lnTo>
                  <a:pt x="197678" y="108973"/>
                </a:lnTo>
                <a:lnTo>
                  <a:pt x="202144" y="94975"/>
                </a:lnTo>
                <a:close/>
                <a:moveTo>
                  <a:pt x="163856" y="100992"/>
                </a:moveTo>
                <a:lnTo>
                  <a:pt x="169018" y="101721"/>
                </a:lnTo>
                <a:lnTo>
                  <a:pt x="167466" y="110176"/>
                </a:lnTo>
                <a:lnTo>
                  <a:pt x="162747" y="109575"/>
                </a:lnTo>
                <a:lnTo>
                  <a:pt x="163856" y="100992"/>
                </a:lnTo>
                <a:close/>
                <a:moveTo>
                  <a:pt x="197457" y="109701"/>
                </a:moveTo>
                <a:lnTo>
                  <a:pt x="197647" y="110303"/>
                </a:lnTo>
                <a:lnTo>
                  <a:pt x="197203" y="110461"/>
                </a:lnTo>
                <a:lnTo>
                  <a:pt x="197457" y="109701"/>
                </a:lnTo>
                <a:close/>
                <a:moveTo>
                  <a:pt x="237803" y="104856"/>
                </a:moveTo>
                <a:lnTo>
                  <a:pt x="238436" y="106693"/>
                </a:lnTo>
                <a:lnTo>
                  <a:pt x="228524" y="110651"/>
                </a:lnTo>
                <a:lnTo>
                  <a:pt x="227954" y="108910"/>
                </a:lnTo>
                <a:lnTo>
                  <a:pt x="237803" y="104856"/>
                </a:lnTo>
                <a:close/>
                <a:moveTo>
                  <a:pt x="169461" y="101753"/>
                </a:moveTo>
                <a:lnTo>
                  <a:pt x="173262" y="102291"/>
                </a:lnTo>
                <a:lnTo>
                  <a:pt x="171551" y="110715"/>
                </a:lnTo>
                <a:lnTo>
                  <a:pt x="167941" y="110240"/>
                </a:lnTo>
                <a:lnTo>
                  <a:pt x="169461" y="101753"/>
                </a:lnTo>
                <a:close/>
                <a:moveTo>
                  <a:pt x="116511" y="103051"/>
                </a:moveTo>
                <a:lnTo>
                  <a:pt x="127056" y="104634"/>
                </a:lnTo>
                <a:lnTo>
                  <a:pt x="126201" y="111348"/>
                </a:lnTo>
                <a:lnTo>
                  <a:pt x="117714" y="108656"/>
                </a:lnTo>
                <a:lnTo>
                  <a:pt x="115814" y="107073"/>
                </a:lnTo>
                <a:lnTo>
                  <a:pt x="116511" y="103051"/>
                </a:lnTo>
                <a:close/>
                <a:moveTo>
                  <a:pt x="60551" y="83828"/>
                </a:moveTo>
                <a:cubicBezTo>
                  <a:pt x="68785" y="92505"/>
                  <a:pt x="79521" y="103779"/>
                  <a:pt x="79711" y="103969"/>
                </a:cubicBezTo>
                <a:cubicBezTo>
                  <a:pt x="79901" y="104191"/>
                  <a:pt x="80186" y="104318"/>
                  <a:pt x="80503" y="104318"/>
                </a:cubicBezTo>
                <a:cubicBezTo>
                  <a:pt x="80534" y="104318"/>
                  <a:pt x="81991" y="104381"/>
                  <a:pt x="84145" y="104476"/>
                </a:cubicBezTo>
                <a:lnTo>
                  <a:pt x="83385" y="111380"/>
                </a:lnTo>
                <a:cubicBezTo>
                  <a:pt x="77051" y="109701"/>
                  <a:pt x="70559" y="108561"/>
                  <a:pt x="64035" y="107991"/>
                </a:cubicBezTo>
                <a:lnTo>
                  <a:pt x="59443" y="98332"/>
                </a:lnTo>
                <a:lnTo>
                  <a:pt x="60551" y="83828"/>
                </a:lnTo>
                <a:close/>
                <a:moveTo>
                  <a:pt x="195303" y="103399"/>
                </a:moveTo>
                <a:lnTo>
                  <a:pt x="195588" y="104286"/>
                </a:lnTo>
                <a:cubicBezTo>
                  <a:pt x="194796" y="106788"/>
                  <a:pt x="194005" y="109163"/>
                  <a:pt x="193308" y="111380"/>
                </a:cubicBezTo>
                <a:lnTo>
                  <a:pt x="191123" y="104698"/>
                </a:lnTo>
                <a:lnTo>
                  <a:pt x="195303" y="103399"/>
                </a:lnTo>
                <a:close/>
                <a:moveTo>
                  <a:pt x="195842" y="105014"/>
                </a:moveTo>
                <a:lnTo>
                  <a:pt x="196950" y="108276"/>
                </a:lnTo>
                <a:lnTo>
                  <a:pt x="196127" y="110841"/>
                </a:lnTo>
                <a:lnTo>
                  <a:pt x="193688" y="111697"/>
                </a:lnTo>
                <a:cubicBezTo>
                  <a:pt x="194353" y="109638"/>
                  <a:pt x="195082" y="107358"/>
                  <a:pt x="195842" y="105014"/>
                </a:cubicBezTo>
                <a:close/>
                <a:moveTo>
                  <a:pt x="173040" y="105711"/>
                </a:moveTo>
                <a:lnTo>
                  <a:pt x="180640" y="106566"/>
                </a:lnTo>
                <a:lnTo>
                  <a:pt x="180324" y="111855"/>
                </a:lnTo>
                <a:lnTo>
                  <a:pt x="172026" y="110778"/>
                </a:lnTo>
                <a:lnTo>
                  <a:pt x="173040" y="105711"/>
                </a:lnTo>
                <a:close/>
                <a:moveTo>
                  <a:pt x="181115" y="106630"/>
                </a:moveTo>
                <a:lnTo>
                  <a:pt x="185802" y="107168"/>
                </a:lnTo>
                <a:lnTo>
                  <a:pt x="185422" y="112520"/>
                </a:lnTo>
                <a:lnTo>
                  <a:pt x="180767" y="111918"/>
                </a:lnTo>
                <a:lnTo>
                  <a:pt x="181115" y="106630"/>
                </a:lnTo>
                <a:close/>
                <a:moveTo>
                  <a:pt x="186246" y="107231"/>
                </a:moveTo>
                <a:lnTo>
                  <a:pt x="191693" y="107865"/>
                </a:lnTo>
                <a:lnTo>
                  <a:pt x="193023" y="111950"/>
                </a:lnTo>
                <a:lnTo>
                  <a:pt x="189761" y="113090"/>
                </a:lnTo>
                <a:lnTo>
                  <a:pt x="185897" y="112583"/>
                </a:lnTo>
                <a:lnTo>
                  <a:pt x="186246" y="107231"/>
                </a:lnTo>
                <a:close/>
                <a:moveTo>
                  <a:pt x="249331" y="106028"/>
                </a:moveTo>
                <a:cubicBezTo>
                  <a:pt x="249331" y="106059"/>
                  <a:pt x="249331" y="106091"/>
                  <a:pt x="249331" y="106123"/>
                </a:cubicBezTo>
                <a:lnTo>
                  <a:pt x="250692" y="109955"/>
                </a:lnTo>
                <a:lnTo>
                  <a:pt x="243060" y="113122"/>
                </a:lnTo>
                <a:lnTo>
                  <a:pt x="241730" y="109258"/>
                </a:lnTo>
                <a:lnTo>
                  <a:pt x="249331" y="106028"/>
                </a:lnTo>
                <a:close/>
                <a:moveTo>
                  <a:pt x="277548" y="105489"/>
                </a:moveTo>
                <a:lnTo>
                  <a:pt x="280810" y="110176"/>
                </a:lnTo>
                <a:lnTo>
                  <a:pt x="276756" y="113533"/>
                </a:lnTo>
                <a:lnTo>
                  <a:pt x="273399" y="108498"/>
                </a:lnTo>
                <a:cubicBezTo>
                  <a:pt x="274793" y="107485"/>
                  <a:pt x="276154" y="106503"/>
                  <a:pt x="277548" y="105489"/>
                </a:cubicBezTo>
                <a:close/>
                <a:moveTo>
                  <a:pt x="162716" y="110018"/>
                </a:moveTo>
                <a:lnTo>
                  <a:pt x="171456" y="111158"/>
                </a:lnTo>
                <a:lnTo>
                  <a:pt x="170918" y="113882"/>
                </a:lnTo>
                <a:lnTo>
                  <a:pt x="162399" y="112425"/>
                </a:lnTo>
                <a:lnTo>
                  <a:pt x="162716" y="110018"/>
                </a:lnTo>
                <a:close/>
                <a:moveTo>
                  <a:pt x="127025" y="108435"/>
                </a:moveTo>
                <a:lnTo>
                  <a:pt x="132630" y="109511"/>
                </a:lnTo>
                <a:lnTo>
                  <a:pt x="131838" y="113913"/>
                </a:lnTo>
                <a:cubicBezTo>
                  <a:pt x="129780" y="112963"/>
                  <a:pt x="127848" y="112077"/>
                  <a:pt x="126645" y="111475"/>
                </a:cubicBezTo>
                <a:lnTo>
                  <a:pt x="127025" y="108435"/>
                </a:lnTo>
                <a:close/>
                <a:moveTo>
                  <a:pt x="238563" y="107105"/>
                </a:moveTo>
                <a:lnTo>
                  <a:pt x="239482" y="109733"/>
                </a:lnTo>
                <a:lnTo>
                  <a:pt x="229632" y="113913"/>
                </a:lnTo>
                <a:lnTo>
                  <a:pt x="228682" y="111063"/>
                </a:lnTo>
                <a:lnTo>
                  <a:pt x="238563" y="107105"/>
                </a:lnTo>
                <a:close/>
                <a:moveTo>
                  <a:pt x="226244" y="105236"/>
                </a:moveTo>
                <a:lnTo>
                  <a:pt x="227384" y="108625"/>
                </a:lnTo>
                <a:lnTo>
                  <a:pt x="213830" y="114198"/>
                </a:lnTo>
                <a:cubicBezTo>
                  <a:pt x="213323" y="112773"/>
                  <a:pt x="212848" y="111348"/>
                  <a:pt x="212373" y="109986"/>
                </a:cubicBezTo>
                <a:lnTo>
                  <a:pt x="212404" y="109986"/>
                </a:lnTo>
                <a:lnTo>
                  <a:pt x="226244" y="105236"/>
                </a:lnTo>
                <a:close/>
                <a:moveTo>
                  <a:pt x="171900" y="111190"/>
                </a:moveTo>
                <a:lnTo>
                  <a:pt x="180260" y="112298"/>
                </a:lnTo>
                <a:lnTo>
                  <a:pt x="180070" y="115402"/>
                </a:lnTo>
                <a:lnTo>
                  <a:pt x="171361" y="113945"/>
                </a:lnTo>
                <a:lnTo>
                  <a:pt x="171900" y="111190"/>
                </a:lnTo>
                <a:close/>
                <a:moveTo>
                  <a:pt x="210283" y="106820"/>
                </a:moveTo>
                <a:lnTo>
                  <a:pt x="211834" y="111222"/>
                </a:lnTo>
                <a:lnTo>
                  <a:pt x="199832" y="115402"/>
                </a:lnTo>
                <a:lnTo>
                  <a:pt x="198375" y="111031"/>
                </a:lnTo>
                <a:lnTo>
                  <a:pt x="210283" y="106820"/>
                </a:lnTo>
                <a:close/>
                <a:moveTo>
                  <a:pt x="133073" y="109575"/>
                </a:moveTo>
                <a:lnTo>
                  <a:pt x="138046" y="110525"/>
                </a:lnTo>
                <a:cubicBezTo>
                  <a:pt x="137697" y="112552"/>
                  <a:pt x="137380" y="114452"/>
                  <a:pt x="137095" y="116162"/>
                </a:cubicBezTo>
                <a:cubicBezTo>
                  <a:pt x="135544" y="115560"/>
                  <a:pt x="133897" y="114832"/>
                  <a:pt x="132282" y="114103"/>
                </a:cubicBezTo>
                <a:lnTo>
                  <a:pt x="132282" y="114072"/>
                </a:lnTo>
                <a:lnTo>
                  <a:pt x="133073" y="109575"/>
                </a:lnTo>
                <a:close/>
                <a:moveTo>
                  <a:pt x="227511" y="109068"/>
                </a:moveTo>
                <a:lnTo>
                  <a:pt x="228112" y="110778"/>
                </a:lnTo>
                <a:lnTo>
                  <a:pt x="214526" y="116194"/>
                </a:lnTo>
                <a:cubicBezTo>
                  <a:pt x="214336" y="115687"/>
                  <a:pt x="214146" y="115148"/>
                  <a:pt x="213988" y="114642"/>
                </a:cubicBezTo>
                <a:lnTo>
                  <a:pt x="227511" y="109068"/>
                </a:lnTo>
                <a:close/>
                <a:moveTo>
                  <a:pt x="265450" y="99156"/>
                </a:moveTo>
                <a:lnTo>
                  <a:pt x="272132" y="108276"/>
                </a:lnTo>
                <a:cubicBezTo>
                  <a:pt x="267730" y="111380"/>
                  <a:pt x="263518" y="114293"/>
                  <a:pt x="260636" y="116194"/>
                </a:cubicBezTo>
                <a:lnTo>
                  <a:pt x="257628" y="107580"/>
                </a:lnTo>
                <a:lnTo>
                  <a:pt x="257691" y="107580"/>
                </a:lnTo>
                <a:cubicBezTo>
                  <a:pt x="257786" y="107548"/>
                  <a:pt x="257850" y="107390"/>
                  <a:pt x="257818" y="107295"/>
                </a:cubicBezTo>
                <a:cubicBezTo>
                  <a:pt x="257772" y="107202"/>
                  <a:pt x="257691" y="107143"/>
                  <a:pt x="257602" y="107143"/>
                </a:cubicBezTo>
                <a:cubicBezTo>
                  <a:pt x="257569" y="107143"/>
                  <a:pt x="257535" y="107151"/>
                  <a:pt x="257501" y="107168"/>
                </a:cubicBezTo>
                <a:lnTo>
                  <a:pt x="256108" y="103178"/>
                </a:lnTo>
                <a:lnTo>
                  <a:pt x="265450" y="99156"/>
                </a:lnTo>
                <a:close/>
                <a:moveTo>
                  <a:pt x="155812" y="108973"/>
                </a:moveTo>
                <a:lnTo>
                  <a:pt x="159264" y="109480"/>
                </a:lnTo>
                <a:lnTo>
                  <a:pt x="158250" y="116605"/>
                </a:lnTo>
                <a:lnTo>
                  <a:pt x="154735" y="115718"/>
                </a:lnTo>
                <a:lnTo>
                  <a:pt x="155812" y="108973"/>
                </a:lnTo>
                <a:close/>
                <a:moveTo>
                  <a:pt x="162304" y="112868"/>
                </a:moveTo>
                <a:lnTo>
                  <a:pt x="170855" y="114325"/>
                </a:lnTo>
                <a:lnTo>
                  <a:pt x="170316" y="116890"/>
                </a:lnTo>
                <a:lnTo>
                  <a:pt x="162051" y="115243"/>
                </a:lnTo>
                <a:lnTo>
                  <a:pt x="162304" y="112868"/>
                </a:lnTo>
                <a:close/>
                <a:moveTo>
                  <a:pt x="159707" y="109543"/>
                </a:moveTo>
                <a:lnTo>
                  <a:pt x="162241" y="109955"/>
                </a:lnTo>
                <a:lnTo>
                  <a:pt x="161259" y="117397"/>
                </a:lnTo>
                <a:lnTo>
                  <a:pt x="158725" y="116732"/>
                </a:lnTo>
                <a:lnTo>
                  <a:pt x="159707" y="109543"/>
                </a:lnTo>
                <a:close/>
                <a:moveTo>
                  <a:pt x="139661" y="106503"/>
                </a:moveTo>
                <a:lnTo>
                  <a:pt x="142701" y="106946"/>
                </a:lnTo>
                <a:lnTo>
                  <a:pt x="140896" y="117650"/>
                </a:lnTo>
                <a:cubicBezTo>
                  <a:pt x="140167" y="117397"/>
                  <a:pt x="139122" y="117017"/>
                  <a:pt x="137951" y="116510"/>
                </a:cubicBezTo>
                <a:cubicBezTo>
                  <a:pt x="138426" y="113692"/>
                  <a:pt x="139027" y="110240"/>
                  <a:pt x="139661" y="106535"/>
                </a:cubicBezTo>
                <a:lnTo>
                  <a:pt x="139661" y="106503"/>
                </a:lnTo>
                <a:close/>
                <a:moveTo>
                  <a:pt x="281063" y="110556"/>
                </a:moveTo>
                <a:lnTo>
                  <a:pt x="283723" y="114388"/>
                </a:lnTo>
                <a:lnTo>
                  <a:pt x="279575" y="117840"/>
                </a:lnTo>
                <a:lnTo>
                  <a:pt x="277009" y="113913"/>
                </a:lnTo>
                <a:lnTo>
                  <a:pt x="281063" y="110556"/>
                </a:lnTo>
                <a:close/>
                <a:moveTo>
                  <a:pt x="239640" y="110176"/>
                </a:moveTo>
                <a:lnTo>
                  <a:pt x="240938" y="114008"/>
                </a:lnTo>
                <a:lnTo>
                  <a:pt x="231058" y="118125"/>
                </a:lnTo>
                <a:lnTo>
                  <a:pt x="229791" y="114357"/>
                </a:lnTo>
                <a:lnTo>
                  <a:pt x="239640" y="110176"/>
                </a:lnTo>
                <a:close/>
                <a:moveTo>
                  <a:pt x="143144" y="107010"/>
                </a:moveTo>
                <a:lnTo>
                  <a:pt x="145266" y="107326"/>
                </a:lnTo>
                <a:lnTo>
                  <a:pt x="143524" y="118189"/>
                </a:lnTo>
                <a:cubicBezTo>
                  <a:pt x="142701" y="118062"/>
                  <a:pt x="142131" y="117967"/>
                  <a:pt x="141909" y="117935"/>
                </a:cubicBezTo>
                <a:cubicBezTo>
                  <a:pt x="141719" y="117904"/>
                  <a:pt x="141529" y="117872"/>
                  <a:pt x="141339" y="117809"/>
                </a:cubicBezTo>
                <a:lnTo>
                  <a:pt x="143144" y="107010"/>
                </a:lnTo>
                <a:close/>
                <a:moveTo>
                  <a:pt x="145709" y="107421"/>
                </a:moveTo>
                <a:lnTo>
                  <a:pt x="147451" y="107675"/>
                </a:lnTo>
                <a:lnTo>
                  <a:pt x="145709" y="118600"/>
                </a:lnTo>
                <a:lnTo>
                  <a:pt x="143999" y="118252"/>
                </a:lnTo>
                <a:lnTo>
                  <a:pt x="145709" y="107421"/>
                </a:lnTo>
                <a:close/>
                <a:moveTo>
                  <a:pt x="171266" y="114388"/>
                </a:moveTo>
                <a:lnTo>
                  <a:pt x="180039" y="115877"/>
                </a:lnTo>
                <a:lnTo>
                  <a:pt x="179849" y="118759"/>
                </a:lnTo>
                <a:lnTo>
                  <a:pt x="170760" y="116954"/>
                </a:lnTo>
                <a:lnTo>
                  <a:pt x="171266" y="114388"/>
                </a:lnTo>
                <a:close/>
                <a:moveTo>
                  <a:pt x="147895" y="107738"/>
                </a:moveTo>
                <a:lnTo>
                  <a:pt x="150998" y="108213"/>
                </a:lnTo>
                <a:lnTo>
                  <a:pt x="149193" y="119297"/>
                </a:lnTo>
                <a:lnTo>
                  <a:pt x="146121" y="118727"/>
                </a:lnTo>
                <a:lnTo>
                  <a:pt x="147895" y="107738"/>
                </a:lnTo>
                <a:close/>
                <a:moveTo>
                  <a:pt x="211993" y="111665"/>
                </a:moveTo>
                <a:cubicBezTo>
                  <a:pt x="212309" y="112615"/>
                  <a:pt x="212658" y="113565"/>
                  <a:pt x="212975" y="114547"/>
                </a:cubicBezTo>
                <a:lnTo>
                  <a:pt x="201162" y="119424"/>
                </a:lnTo>
                <a:lnTo>
                  <a:pt x="199990" y="115845"/>
                </a:lnTo>
                <a:lnTo>
                  <a:pt x="211993" y="111665"/>
                </a:lnTo>
                <a:close/>
                <a:moveTo>
                  <a:pt x="257216" y="107770"/>
                </a:moveTo>
                <a:lnTo>
                  <a:pt x="260225" y="116479"/>
                </a:lnTo>
                <a:cubicBezTo>
                  <a:pt x="259148" y="117239"/>
                  <a:pt x="258040" y="117904"/>
                  <a:pt x="256900" y="118537"/>
                </a:cubicBezTo>
                <a:cubicBezTo>
                  <a:pt x="256836" y="118537"/>
                  <a:pt x="255949" y="118885"/>
                  <a:pt x="254461" y="119455"/>
                </a:cubicBezTo>
                <a:lnTo>
                  <a:pt x="251262" y="110240"/>
                </a:lnTo>
                <a:lnTo>
                  <a:pt x="257216" y="107770"/>
                </a:lnTo>
                <a:close/>
                <a:moveTo>
                  <a:pt x="228239" y="111222"/>
                </a:moveTo>
                <a:lnTo>
                  <a:pt x="229221" y="114103"/>
                </a:lnTo>
                <a:lnTo>
                  <a:pt x="221303" y="117460"/>
                </a:lnTo>
                <a:lnTo>
                  <a:pt x="215698" y="119709"/>
                </a:lnTo>
                <a:cubicBezTo>
                  <a:pt x="215381" y="118664"/>
                  <a:pt x="215033" y="117650"/>
                  <a:pt x="214685" y="116637"/>
                </a:cubicBezTo>
                <a:lnTo>
                  <a:pt x="214653" y="116637"/>
                </a:lnTo>
                <a:lnTo>
                  <a:pt x="228239" y="111222"/>
                </a:lnTo>
                <a:close/>
                <a:moveTo>
                  <a:pt x="151473" y="108276"/>
                </a:moveTo>
                <a:lnTo>
                  <a:pt x="155432" y="108878"/>
                </a:lnTo>
                <a:lnTo>
                  <a:pt x="153627" y="120184"/>
                </a:lnTo>
                <a:cubicBezTo>
                  <a:pt x="152233" y="119899"/>
                  <a:pt x="150903" y="119645"/>
                  <a:pt x="149668" y="119392"/>
                </a:cubicBezTo>
                <a:lnTo>
                  <a:pt x="151473" y="108276"/>
                </a:lnTo>
                <a:close/>
                <a:moveTo>
                  <a:pt x="213133" y="114990"/>
                </a:moveTo>
                <a:cubicBezTo>
                  <a:pt x="213323" y="115497"/>
                  <a:pt x="213481" y="116004"/>
                  <a:pt x="213671" y="116542"/>
                </a:cubicBezTo>
                <a:lnTo>
                  <a:pt x="201795" y="121292"/>
                </a:lnTo>
                <a:lnTo>
                  <a:pt x="201320" y="119867"/>
                </a:lnTo>
                <a:lnTo>
                  <a:pt x="213133" y="114990"/>
                </a:lnTo>
                <a:close/>
                <a:moveTo>
                  <a:pt x="180735" y="112393"/>
                </a:moveTo>
                <a:lnTo>
                  <a:pt x="189286" y="113502"/>
                </a:lnTo>
                <a:lnTo>
                  <a:pt x="180165" y="121387"/>
                </a:lnTo>
                <a:lnTo>
                  <a:pt x="180735" y="112393"/>
                </a:lnTo>
                <a:close/>
                <a:moveTo>
                  <a:pt x="229347" y="114547"/>
                </a:moveTo>
                <a:lnTo>
                  <a:pt x="230614" y="118315"/>
                </a:lnTo>
                <a:lnTo>
                  <a:pt x="222919" y="121514"/>
                </a:lnTo>
                <a:lnTo>
                  <a:pt x="221684" y="117809"/>
                </a:lnTo>
                <a:lnTo>
                  <a:pt x="229347" y="114547"/>
                </a:lnTo>
                <a:close/>
                <a:moveTo>
                  <a:pt x="154703" y="116130"/>
                </a:moveTo>
                <a:lnTo>
                  <a:pt x="161259" y="117809"/>
                </a:lnTo>
                <a:lnTo>
                  <a:pt x="160752" y="121704"/>
                </a:lnTo>
                <a:cubicBezTo>
                  <a:pt x="158504" y="121229"/>
                  <a:pt x="156224" y="120754"/>
                  <a:pt x="154038" y="120279"/>
                </a:cubicBezTo>
                <a:lnTo>
                  <a:pt x="154703" y="116130"/>
                </a:lnTo>
                <a:close/>
                <a:moveTo>
                  <a:pt x="250851" y="110398"/>
                </a:moveTo>
                <a:lnTo>
                  <a:pt x="254049" y="119582"/>
                </a:lnTo>
                <a:lnTo>
                  <a:pt x="246290" y="122496"/>
                </a:lnTo>
                <a:lnTo>
                  <a:pt x="243218" y="113565"/>
                </a:lnTo>
                <a:lnTo>
                  <a:pt x="250851" y="110398"/>
                </a:lnTo>
                <a:close/>
                <a:moveTo>
                  <a:pt x="197932" y="111158"/>
                </a:moveTo>
                <a:lnTo>
                  <a:pt x="200750" y="119582"/>
                </a:lnTo>
                <a:lnTo>
                  <a:pt x="193340" y="122622"/>
                </a:lnTo>
                <a:lnTo>
                  <a:pt x="196855" y="111570"/>
                </a:lnTo>
                <a:lnTo>
                  <a:pt x="197932" y="111158"/>
                </a:lnTo>
                <a:close/>
                <a:moveTo>
                  <a:pt x="85063" y="104508"/>
                </a:moveTo>
                <a:cubicBezTo>
                  <a:pt x="90542" y="104793"/>
                  <a:pt x="99409" y="105331"/>
                  <a:pt x="103083" y="106091"/>
                </a:cubicBezTo>
                <a:lnTo>
                  <a:pt x="102766" y="122939"/>
                </a:lnTo>
                <a:lnTo>
                  <a:pt x="94691" y="115022"/>
                </a:lnTo>
                <a:cubicBezTo>
                  <a:pt x="94564" y="114895"/>
                  <a:pt x="94437" y="114800"/>
                  <a:pt x="94311" y="114768"/>
                </a:cubicBezTo>
                <a:cubicBezTo>
                  <a:pt x="94216" y="114737"/>
                  <a:pt x="90289" y="113217"/>
                  <a:pt x="84271" y="111602"/>
                </a:cubicBezTo>
                <a:lnTo>
                  <a:pt x="85063" y="104508"/>
                </a:lnTo>
                <a:close/>
                <a:moveTo>
                  <a:pt x="104160" y="98617"/>
                </a:moveTo>
                <a:lnTo>
                  <a:pt x="117239" y="109416"/>
                </a:lnTo>
                <a:cubicBezTo>
                  <a:pt x="117271" y="109448"/>
                  <a:pt x="117334" y="109480"/>
                  <a:pt x="117366" y="109480"/>
                </a:cubicBezTo>
                <a:lnTo>
                  <a:pt x="126265" y="112298"/>
                </a:lnTo>
                <a:cubicBezTo>
                  <a:pt x="126835" y="112552"/>
                  <a:pt x="132503" y="115243"/>
                  <a:pt x="136937" y="117080"/>
                </a:cubicBezTo>
                <a:cubicBezTo>
                  <a:pt x="136430" y="119867"/>
                  <a:pt x="136082" y="122052"/>
                  <a:pt x="135860" y="123351"/>
                </a:cubicBezTo>
                <a:cubicBezTo>
                  <a:pt x="134974" y="122907"/>
                  <a:pt x="134182" y="122274"/>
                  <a:pt x="133549" y="121514"/>
                </a:cubicBezTo>
                <a:cubicBezTo>
                  <a:pt x="129083" y="115687"/>
                  <a:pt x="124966" y="114388"/>
                  <a:pt x="120976" y="113122"/>
                </a:cubicBezTo>
                <a:cubicBezTo>
                  <a:pt x="120026" y="112805"/>
                  <a:pt x="119012" y="112488"/>
                  <a:pt x="118031" y="112140"/>
                </a:cubicBezTo>
                <a:cubicBezTo>
                  <a:pt x="115782" y="111253"/>
                  <a:pt x="113724" y="109701"/>
                  <a:pt x="111729" y="108213"/>
                </a:cubicBezTo>
                <a:cubicBezTo>
                  <a:pt x="109417" y="106471"/>
                  <a:pt x="107041" y="104666"/>
                  <a:pt x="104318" y="103969"/>
                </a:cubicBezTo>
                <a:lnTo>
                  <a:pt x="104065" y="103906"/>
                </a:lnTo>
                <a:lnTo>
                  <a:pt x="104160" y="98617"/>
                </a:lnTo>
                <a:close/>
                <a:moveTo>
                  <a:pt x="162019" y="115655"/>
                </a:moveTo>
                <a:lnTo>
                  <a:pt x="170253" y="117302"/>
                </a:lnTo>
                <a:lnTo>
                  <a:pt x="169018" y="123446"/>
                </a:lnTo>
                <a:lnTo>
                  <a:pt x="161227" y="121799"/>
                </a:lnTo>
                <a:lnTo>
                  <a:pt x="162019" y="115655"/>
                </a:lnTo>
                <a:close/>
                <a:moveTo>
                  <a:pt x="221240" y="117999"/>
                </a:moveTo>
                <a:lnTo>
                  <a:pt x="222507" y="121704"/>
                </a:lnTo>
                <a:lnTo>
                  <a:pt x="217187" y="123921"/>
                </a:lnTo>
                <a:cubicBezTo>
                  <a:pt x="216743" y="122654"/>
                  <a:pt x="216300" y="121387"/>
                  <a:pt x="215888" y="120152"/>
                </a:cubicBezTo>
                <a:lnTo>
                  <a:pt x="221240" y="117999"/>
                </a:lnTo>
                <a:close/>
                <a:moveTo>
                  <a:pt x="195778" y="111950"/>
                </a:moveTo>
                <a:lnTo>
                  <a:pt x="192200" y="123097"/>
                </a:lnTo>
                <a:lnTo>
                  <a:pt x="189634" y="124174"/>
                </a:lnTo>
                <a:lnTo>
                  <a:pt x="189888" y="123287"/>
                </a:lnTo>
                <a:cubicBezTo>
                  <a:pt x="189951" y="123129"/>
                  <a:pt x="191376" y="118854"/>
                  <a:pt x="193340" y="112805"/>
                </a:cubicBezTo>
                <a:lnTo>
                  <a:pt x="195778" y="111950"/>
                </a:lnTo>
                <a:close/>
                <a:moveTo>
                  <a:pt x="272639" y="109005"/>
                </a:moveTo>
                <a:lnTo>
                  <a:pt x="276028" y="114135"/>
                </a:lnTo>
                <a:lnTo>
                  <a:pt x="263297" y="124712"/>
                </a:lnTo>
                <a:lnTo>
                  <a:pt x="260922" y="117112"/>
                </a:lnTo>
                <a:cubicBezTo>
                  <a:pt x="263867" y="115148"/>
                  <a:pt x="268174" y="112172"/>
                  <a:pt x="272639" y="109005"/>
                </a:cubicBezTo>
                <a:close/>
                <a:moveTo>
                  <a:pt x="213798" y="116954"/>
                </a:moveTo>
                <a:cubicBezTo>
                  <a:pt x="214146" y="117967"/>
                  <a:pt x="214495" y="119012"/>
                  <a:pt x="214875" y="120057"/>
                </a:cubicBezTo>
                <a:lnTo>
                  <a:pt x="202935" y="124839"/>
                </a:lnTo>
                <a:lnTo>
                  <a:pt x="201922" y="121704"/>
                </a:lnTo>
                <a:lnTo>
                  <a:pt x="213798" y="116954"/>
                </a:lnTo>
                <a:close/>
                <a:moveTo>
                  <a:pt x="200877" y="120025"/>
                </a:moveTo>
                <a:lnTo>
                  <a:pt x="201352" y="121451"/>
                </a:lnTo>
                <a:lnTo>
                  <a:pt x="192611" y="124934"/>
                </a:lnTo>
                <a:lnTo>
                  <a:pt x="193150" y="123192"/>
                </a:lnTo>
                <a:lnTo>
                  <a:pt x="200877" y="120025"/>
                </a:lnTo>
                <a:close/>
                <a:moveTo>
                  <a:pt x="170728" y="117397"/>
                </a:moveTo>
                <a:lnTo>
                  <a:pt x="179880" y="119202"/>
                </a:lnTo>
                <a:lnTo>
                  <a:pt x="179722" y="121767"/>
                </a:lnTo>
                <a:lnTo>
                  <a:pt x="175985" y="124997"/>
                </a:lnTo>
                <a:lnTo>
                  <a:pt x="169398" y="123572"/>
                </a:lnTo>
                <a:lnTo>
                  <a:pt x="170728" y="117397"/>
                </a:lnTo>
                <a:close/>
                <a:moveTo>
                  <a:pt x="192041" y="123667"/>
                </a:moveTo>
                <a:lnTo>
                  <a:pt x="191503" y="125378"/>
                </a:lnTo>
                <a:lnTo>
                  <a:pt x="188938" y="126391"/>
                </a:lnTo>
                <a:lnTo>
                  <a:pt x="189444" y="124744"/>
                </a:lnTo>
                <a:lnTo>
                  <a:pt x="192041" y="123667"/>
                </a:lnTo>
                <a:close/>
                <a:moveTo>
                  <a:pt x="241097" y="114452"/>
                </a:moveTo>
                <a:lnTo>
                  <a:pt x="244137" y="123351"/>
                </a:lnTo>
                <a:lnTo>
                  <a:pt x="234098" y="127151"/>
                </a:lnTo>
                <a:lnTo>
                  <a:pt x="231216" y="118569"/>
                </a:lnTo>
                <a:lnTo>
                  <a:pt x="241097" y="114452"/>
                </a:lnTo>
                <a:close/>
                <a:moveTo>
                  <a:pt x="260510" y="117365"/>
                </a:moveTo>
                <a:lnTo>
                  <a:pt x="262885" y="124966"/>
                </a:lnTo>
                <a:lnTo>
                  <a:pt x="257216" y="127309"/>
                </a:lnTo>
                <a:lnTo>
                  <a:pt x="254778" y="120310"/>
                </a:lnTo>
                <a:cubicBezTo>
                  <a:pt x="256234" y="119740"/>
                  <a:pt x="257121" y="119424"/>
                  <a:pt x="257185" y="119392"/>
                </a:cubicBezTo>
                <a:cubicBezTo>
                  <a:pt x="258325" y="118790"/>
                  <a:pt x="259465" y="118125"/>
                  <a:pt x="260510" y="117365"/>
                </a:cubicBezTo>
                <a:close/>
                <a:moveTo>
                  <a:pt x="192833" y="112963"/>
                </a:moveTo>
                <a:cubicBezTo>
                  <a:pt x="190933" y="118822"/>
                  <a:pt x="189571" y="122971"/>
                  <a:pt x="189539" y="123097"/>
                </a:cubicBezTo>
                <a:lnTo>
                  <a:pt x="189128" y="124332"/>
                </a:lnTo>
                <a:lnTo>
                  <a:pt x="179722" y="128228"/>
                </a:lnTo>
                <a:cubicBezTo>
                  <a:pt x="178899" y="127183"/>
                  <a:pt x="177949" y="126233"/>
                  <a:pt x="176935" y="125409"/>
                </a:cubicBezTo>
                <a:lnTo>
                  <a:pt x="179944" y="122812"/>
                </a:lnTo>
                <a:cubicBezTo>
                  <a:pt x="180039" y="122781"/>
                  <a:pt x="180102" y="122717"/>
                  <a:pt x="180134" y="122622"/>
                </a:cubicBezTo>
                <a:lnTo>
                  <a:pt x="190204" y="113882"/>
                </a:lnTo>
                <a:lnTo>
                  <a:pt x="192833" y="112963"/>
                </a:lnTo>
                <a:close/>
                <a:moveTo>
                  <a:pt x="215096" y="120437"/>
                </a:moveTo>
                <a:cubicBezTo>
                  <a:pt x="215508" y="121672"/>
                  <a:pt x="215951" y="122939"/>
                  <a:pt x="216395" y="124206"/>
                </a:cubicBezTo>
                <a:lnTo>
                  <a:pt x="204456" y="129178"/>
                </a:lnTo>
                <a:lnTo>
                  <a:pt x="203157" y="125219"/>
                </a:lnTo>
                <a:lnTo>
                  <a:pt x="215096" y="120437"/>
                </a:lnTo>
                <a:close/>
                <a:moveTo>
                  <a:pt x="276281" y="114515"/>
                </a:moveTo>
                <a:lnTo>
                  <a:pt x="278878" y="118410"/>
                </a:lnTo>
                <a:lnTo>
                  <a:pt x="265007" y="129399"/>
                </a:lnTo>
                <a:lnTo>
                  <a:pt x="263423" y="125187"/>
                </a:lnTo>
                <a:lnTo>
                  <a:pt x="276281" y="114515"/>
                </a:lnTo>
                <a:close/>
                <a:moveTo>
                  <a:pt x="201510" y="121894"/>
                </a:moveTo>
                <a:lnTo>
                  <a:pt x="202524" y="124997"/>
                </a:lnTo>
                <a:lnTo>
                  <a:pt x="191123" y="129589"/>
                </a:lnTo>
                <a:lnTo>
                  <a:pt x="192421" y="125504"/>
                </a:lnTo>
                <a:lnTo>
                  <a:pt x="201510" y="121894"/>
                </a:lnTo>
                <a:close/>
                <a:moveTo>
                  <a:pt x="188969" y="124902"/>
                </a:moveTo>
                <a:lnTo>
                  <a:pt x="188368" y="126644"/>
                </a:lnTo>
                <a:lnTo>
                  <a:pt x="180799" y="129653"/>
                </a:lnTo>
                <a:cubicBezTo>
                  <a:pt x="180514" y="129304"/>
                  <a:pt x="180260" y="128956"/>
                  <a:pt x="179975" y="128639"/>
                </a:cubicBezTo>
                <a:lnTo>
                  <a:pt x="188969" y="124902"/>
                </a:lnTo>
                <a:close/>
                <a:moveTo>
                  <a:pt x="137760" y="117492"/>
                </a:moveTo>
                <a:cubicBezTo>
                  <a:pt x="139629" y="118252"/>
                  <a:pt x="141149" y="118790"/>
                  <a:pt x="141814" y="118854"/>
                </a:cubicBezTo>
                <a:cubicBezTo>
                  <a:pt x="142923" y="118949"/>
                  <a:pt x="152075" y="120849"/>
                  <a:pt x="160594" y="122654"/>
                </a:cubicBezTo>
                <a:lnTo>
                  <a:pt x="159675" y="129938"/>
                </a:lnTo>
                <a:cubicBezTo>
                  <a:pt x="155337" y="128608"/>
                  <a:pt x="151188" y="127689"/>
                  <a:pt x="147388" y="126834"/>
                </a:cubicBezTo>
                <a:cubicBezTo>
                  <a:pt x="143049" y="125884"/>
                  <a:pt x="139312" y="125061"/>
                  <a:pt x="136684" y="123826"/>
                </a:cubicBezTo>
                <a:cubicBezTo>
                  <a:pt x="136874" y="122622"/>
                  <a:pt x="137285" y="120374"/>
                  <a:pt x="137760" y="117492"/>
                </a:cubicBezTo>
                <a:close/>
                <a:moveTo>
                  <a:pt x="230773" y="118759"/>
                </a:moveTo>
                <a:lnTo>
                  <a:pt x="233654" y="127309"/>
                </a:lnTo>
                <a:lnTo>
                  <a:pt x="225896" y="130286"/>
                </a:lnTo>
                <a:lnTo>
                  <a:pt x="223077" y="121989"/>
                </a:lnTo>
                <a:lnTo>
                  <a:pt x="230773" y="118759"/>
                </a:lnTo>
                <a:close/>
                <a:moveTo>
                  <a:pt x="254334" y="120469"/>
                </a:moveTo>
                <a:lnTo>
                  <a:pt x="256773" y="127468"/>
                </a:lnTo>
                <a:lnTo>
                  <a:pt x="249077" y="130603"/>
                </a:lnTo>
                <a:lnTo>
                  <a:pt x="246607" y="123382"/>
                </a:lnTo>
                <a:lnTo>
                  <a:pt x="254334" y="120469"/>
                </a:lnTo>
                <a:close/>
                <a:moveTo>
                  <a:pt x="191313" y="125948"/>
                </a:moveTo>
                <a:lnTo>
                  <a:pt x="190014" y="130064"/>
                </a:lnTo>
                <a:lnTo>
                  <a:pt x="187418" y="131078"/>
                </a:lnTo>
                <a:lnTo>
                  <a:pt x="188748" y="126961"/>
                </a:lnTo>
                <a:lnTo>
                  <a:pt x="191313" y="125948"/>
                </a:lnTo>
                <a:close/>
                <a:moveTo>
                  <a:pt x="263043" y="125409"/>
                </a:moveTo>
                <a:lnTo>
                  <a:pt x="264627" y="129684"/>
                </a:lnTo>
                <a:lnTo>
                  <a:pt x="264500" y="129811"/>
                </a:lnTo>
                <a:lnTo>
                  <a:pt x="258863" y="132091"/>
                </a:lnTo>
                <a:lnTo>
                  <a:pt x="257375" y="127721"/>
                </a:lnTo>
                <a:lnTo>
                  <a:pt x="263043" y="125409"/>
                </a:lnTo>
                <a:close/>
                <a:moveTo>
                  <a:pt x="222697" y="122084"/>
                </a:moveTo>
                <a:lnTo>
                  <a:pt x="225515" y="130413"/>
                </a:lnTo>
                <a:lnTo>
                  <a:pt x="220195" y="132440"/>
                </a:lnTo>
                <a:cubicBezTo>
                  <a:pt x="219213" y="129748"/>
                  <a:pt x="218263" y="127024"/>
                  <a:pt x="217345" y="124332"/>
                </a:cubicBezTo>
                <a:lnTo>
                  <a:pt x="217377" y="124301"/>
                </a:lnTo>
                <a:lnTo>
                  <a:pt x="222697" y="122084"/>
                </a:lnTo>
                <a:close/>
                <a:moveTo>
                  <a:pt x="188241" y="127151"/>
                </a:moveTo>
                <a:lnTo>
                  <a:pt x="186943" y="131268"/>
                </a:lnTo>
                <a:lnTo>
                  <a:pt x="183269" y="132725"/>
                </a:lnTo>
                <a:cubicBezTo>
                  <a:pt x="182541" y="131743"/>
                  <a:pt x="181844" y="130825"/>
                  <a:pt x="181179" y="129969"/>
                </a:cubicBezTo>
                <a:lnTo>
                  <a:pt x="188241" y="127151"/>
                </a:lnTo>
                <a:close/>
                <a:moveTo>
                  <a:pt x="279100" y="118790"/>
                </a:moveTo>
                <a:lnTo>
                  <a:pt x="281918" y="123034"/>
                </a:lnTo>
                <a:lnTo>
                  <a:pt x="266242" y="132788"/>
                </a:lnTo>
                <a:lnTo>
                  <a:pt x="265165" y="129843"/>
                </a:lnTo>
                <a:lnTo>
                  <a:pt x="279100" y="118790"/>
                </a:lnTo>
                <a:close/>
                <a:moveTo>
                  <a:pt x="256931" y="127911"/>
                </a:moveTo>
                <a:lnTo>
                  <a:pt x="258451" y="132250"/>
                </a:lnTo>
                <a:lnTo>
                  <a:pt x="250724" y="135385"/>
                </a:lnTo>
                <a:lnTo>
                  <a:pt x="249236" y="131046"/>
                </a:lnTo>
                <a:lnTo>
                  <a:pt x="256931" y="127911"/>
                </a:lnTo>
                <a:close/>
                <a:moveTo>
                  <a:pt x="244454" y="124206"/>
                </a:moveTo>
                <a:lnTo>
                  <a:pt x="246955" y="131458"/>
                </a:lnTo>
                <a:lnTo>
                  <a:pt x="236885" y="135480"/>
                </a:lnTo>
                <a:lnTo>
                  <a:pt x="234383" y="128038"/>
                </a:lnTo>
                <a:lnTo>
                  <a:pt x="244454" y="124206"/>
                </a:lnTo>
                <a:close/>
                <a:moveTo>
                  <a:pt x="202682" y="125441"/>
                </a:moveTo>
                <a:lnTo>
                  <a:pt x="203981" y="129399"/>
                </a:lnTo>
                <a:lnTo>
                  <a:pt x="189223" y="135543"/>
                </a:lnTo>
                <a:lnTo>
                  <a:pt x="190996" y="130128"/>
                </a:lnTo>
                <a:lnTo>
                  <a:pt x="202682" y="125441"/>
                </a:lnTo>
                <a:close/>
                <a:moveTo>
                  <a:pt x="186753" y="131838"/>
                </a:moveTo>
                <a:lnTo>
                  <a:pt x="185486" y="135828"/>
                </a:lnTo>
                <a:cubicBezTo>
                  <a:pt x="184821" y="134878"/>
                  <a:pt x="184187" y="133960"/>
                  <a:pt x="183554" y="133105"/>
                </a:cubicBezTo>
                <a:lnTo>
                  <a:pt x="186753" y="131838"/>
                </a:lnTo>
                <a:close/>
                <a:moveTo>
                  <a:pt x="103970" y="106313"/>
                </a:moveTo>
                <a:cubicBezTo>
                  <a:pt x="106155" y="106946"/>
                  <a:pt x="108182" y="108466"/>
                  <a:pt x="110303" y="110081"/>
                </a:cubicBezTo>
                <a:cubicBezTo>
                  <a:pt x="112457" y="111697"/>
                  <a:pt x="114610" y="113343"/>
                  <a:pt x="117207" y="114293"/>
                </a:cubicBezTo>
                <a:cubicBezTo>
                  <a:pt x="118252" y="114705"/>
                  <a:pt x="119266" y="115022"/>
                  <a:pt x="120247" y="115338"/>
                </a:cubicBezTo>
                <a:cubicBezTo>
                  <a:pt x="124238" y="116605"/>
                  <a:pt x="127690" y="117714"/>
                  <a:pt x="131712" y="122939"/>
                </a:cubicBezTo>
                <a:cubicBezTo>
                  <a:pt x="132535" y="123984"/>
                  <a:pt x="133580" y="124807"/>
                  <a:pt x="134752" y="125409"/>
                </a:cubicBezTo>
                <a:lnTo>
                  <a:pt x="133739" y="130001"/>
                </a:lnTo>
                <a:lnTo>
                  <a:pt x="114959" y="127246"/>
                </a:lnTo>
                <a:cubicBezTo>
                  <a:pt x="114895" y="127246"/>
                  <a:pt x="114832" y="127246"/>
                  <a:pt x="114769" y="127278"/>
                </a:cubicBezTo>
                <a:cubicBezTo>
                  <a:pt x="114737" y="127341"/>
                  <a:pt x="114705" y="127373"/>
                  <a:pt x="114674" y="127436"/>
                </a:cubicBezTo>
                <a:lnTo>
                  <a:pt x="113502" y="136177"/>
                </a:lnTo>
                <a:lnTo>
                  <a:pt x="107485" y="135575"/>
                </a:lnTo>
                <a:lnTo>
                  <a:pt x="104286" y="124617"/>
                </a:lnTo>
                <a:cubicBezTo>
                  <a:pt x="104223" y="124427"/>
                  <a:pt x="104128" y="124269"/>
                  <a:pt x="103970" y="124111"/>
                </a:cubicBezTo>
                <a:lnTo>
                  <a:pt x="103653" y="123794"/>
                </a:lnTo>
                <a:lnTo>
                  <a:pt x="103970" y="106313"/>
                </a:lnTo>
                <a:close/>
                <a:moveTo>
                  <a:pt x="216521" y="124649"/>
                </a:moveTo>
                <a:cubicBezTo>
                  <a:pt x="217472" y="127341"/>
                  <a:pt x="218422" y="130064"/>
                  <a:pt x="219340" y="132756"/>
                </a:cubicBezTo>
                <a:cubicBezTo>
                  <a:pt x="215065" y="134403"/>
                  <a:pt x="210916" y="136018"/>
                  <a:pt x="207211" y="137475"/>
                </a:cubicBezTo>
                <a:lnTo>
                  <a:pt x="204614" y="129621"/>
                </a:lnTo>
                <a:lnTo>
                  <a:pt x="216521" y="124649"/>
                </a:lnTo>
                <a:close/>
                <a:moveTo>
                  <a:pt x="115085" y="127721"/>
                </a:moveTo>
                <a:lnTo>
                  <a:pt x="133644" y="130445"/>
                </a:lnTo>
                <a:lnTo>
                  <a:pt x="131997" y="138077"/>
                </a:lnTo>
                <a:lnTo>
                  <a:pt x="113945" y="136240"/>
                </a:lnTo>
                <a:lnTo>
                  <a:pt x="115085" y="127721"/>
                </a:lnTo>
                <a:close/>
                <a:moveTo>
                  <a:pt x="264785" y="130128"/>
                </a:moveTo>
                <a:lnTo>
                  <a:pt x="267002" y="136145"/>
                </a:lnTo>
                <a:cubicBezTo>
                  <a:pt x="267002" y="136145"/>
                  <a:pt x="267034" y="136177"/>
                  <a:pt x="267034" y="136177"/>
                </a:cubicBezTo>
                <a:lnTo>
                  <a:pt x="261112" y="138520"/>
                </a:lnTo>
                <a:lnTo>
                  <a:pt x="259021" y="132503"/>
                </a:lnTo>
                <a:lnTo>
                  <a:pt x="264690" y="130191"/>
                </a:lnTo>
                <a:lnTo>
                  <a:pt x="264753" y="130160"/>
                </a:lnTo>
                <a:lnTo>
                  <a:pt x="264785" y="130128"/>
                </a:lnTo>
                <a:close/>
                <a:moveTo>
                  <a:pt x="189856" y="130603"/>
                </a:moveTo>
                <a:lnTo>
                  <a:pt x="187291" y="138552"/>
                </a:lnTo>
                <a:cubicBezTo>
                  <a:pt x="186784" y="137792"/>
                  <a:pt x="186278" y="137032"/>
                  <a:pt x="185771" y="136303"/>
                </a:cubicBezTo>
                <a:lnTo>
                  <a:pt x="187323" y="131616"/>
                </a:lnTo>
                <a:lnTo>
                  <a:pt x="189856" y="130603"/>
                </a:lnTo>
                <a:close/>
                <a:moveTo>
                  <a:pt x="234003" y="128133"/>
                </a:moveTo>
                <a:lnTo>
                  <a:pt x="236505" y="135607"/>
                </a:lnTo>
                <a:lnTo>
                  <a:pt x="228777" y="138678"/>
                </a:lnTo>
                <a:lnTo>
                  <a:pt x="226212" y="131110"/>
                </a:lnTo>
                <a:cubicBezTo>
                  <a:pt x="228841" y="130096"/>
                  <a:pt x="231469" y="129114"/>
                  <a:pt x="234003" y="128133"/>
                </a:cubicBezTo>
                <a:close/>
                <a:moveTo>
                  <a:pt x="247082" y="131901"/>
                </a:moveTo>
                <a:lnTo>
                  <a:pt x="248602" y="136272"/>
                </a:lnTo>
                <a:lnTo>
                  <a:pt x="238531" y="140325"/>
                </a:lnTo>
                <a:lnTo>
                  <a:pt x="237043" y="135923"/>
                </a:lnTo>
                <a:lnTo>
                  <a:pt x="247082" y="131901"/>
                </a:lnTo>
                <a:close/>
                <a:moveTo>
                  <a:pt x="225801" y="131268"/>
                </a:moveTo>
                <a:lnTo>
                  <a:pt x="228302" y="138900"/>
                </a:lnTo>
                <a:lnTo>
                  <a:pt x="223109" y="140990"/>
                </a:lnTo>
                <a:cubicBezTo>
                  <a:pt x="222222" y="138457"/>
                  <a:pt x="221335" y="135923"/>
                  <a:pt x="220448" y="133326"/>
                </a:cubicBezTo>
                <a:lnTo>
                  <a:pt x="225801" y="131268"/>
                </a:lnTo>
                <a:close/>
                <a:moveTo>
                  <a:pt x="258578" y="132661"/>
                </a:moveTo>
                <a:lnTo>
                  <a:pt x="260668" y="138678"/>
                </a:lnTo>
                <a:lnTo>
                  <a:pt x="252878" y="141719"/>
                </a:lnTo>
                <a:lnTo>
                  <a:pt x="250851" y="135828"/>
                </a:lnTo>
                <a:lnTo>
                  <a:pt x="258578" y="132661"/>
                </a:lnTo>
                <a:close/>
                <a:moveTo>
                  <a:pt x="280715" y="131300"/>
                </a:moveTo>
                <a:lnTo>
                  <a:pt x="284230" y="140610"/>
                </a:lnTo>
                <a:lnTo>
                  <a:pt x="280493" y="141909"/>
                </a:lnTo>
                <a:lnTo>
                  <a:pt x="277389" y="132598"/>
                </a:lnTo>
                <a:lnTo>
                  <a:pt x="280715" y="131300"/>
                </a:lnTo>
                <a:close/>
                <a:moveTo>
                  <a:pt x="161069" y="122749"/>
                </a:moveTo>
                <a:cubicBezTo>
                  <a:pt x="168448" y="124301"/>
                  <a:pt x="175320" y="125789"/>
                  <a:pt x="175985" y="125916"/>
                </a:cubicBezTo>
                <a:cubicBezTo>
                  <a:pt x="177315" y="126549"/>
                  <a:pt x="181020" y="131110"/>
                  <a:pt x="185074" y="136968"/>
                </a:cubicBezTo>
                <a:lnTo>
                  <a:pt x="183016" y="143460"/>
                </a:lnTo>
                <a:cubicBezTo>
                  <a:pt x="181369" y="141845"/>
                  <a:pt x="179659" y="140357"/>
                  <a:pt x="177822" y="138995"/>
                </a:cubicBezTo>
                <a:cubicBezTo>
                  <a:pt x="172026" y="134656"/>
                  <a:pt x="165946" y="131965"/>
                  <a:pt x="160119" y="130096"/>
                </a:cubicBezTo>
                <a:lnTo>
                  <a:pt x="161069" y="122749"/>
                </a:lnTo>
                <a:close/>
                <a:moveTo>
                  <a:pt x="236663" y="136050"/>
                </a:moveTo>
                <a:lnTo>
                  <a:pt x="238088" y="140484"/>
                </a:lnTo>
                <a:lnTo>
                  <a:pt x="230393" y="143650"/>
                </a:lnTo>
                <a:lnTo>
                  <a:pt x="228872" y="139185"/>
                </a:lnTo>
                <a:lnTo>
                  <a:pt x="236663" y="136050"/>
                </a:lnTo>
                <a:close/>
                <a:moveTo>
                  <a:pt x="204107" y="129843"/>
                </a:moveTo>
                <a:lnTo>
                  <a:pt x="206736" y="137665"/>
                </a:lnTo>
                <a:cubicBezTo>
                  <a:pt x="203664" y="138868"/>
                  <a:pt x="200940" y="139977"/>
                  <a:pt x="198723" y="140832"/>
                </a:cubicBezTo>
                <a:lnTo>
                  <a:pt x="198628" y="140832"/>
                </a:lnTo>
                <a:cubicBezTo>
                  <a:pt x="198565" y="140864"/>
                  <a:pt x="198502" y="140895"/>
                  <a:pt x="198502" y="140959"/>
                </a:cubicBezTo>
                <a:cubicBezTo>
                  <a:pt x="195905" y="142004"/>
                  <a:pt x="194036" y="142795"/>
                  <a:pt x="193276" y="143175"/>
                </a:cubicBezTo>
                <a:cubicBezTo>
                  <a:pt x="192516" y="143555"/>
                  <a:pt x="191756" y="144030"/>
                  <a:pt x="191028" y="144474"/>
                </a:cubicBezTo>
                <a:cubicBezTo>
                  <a:pt x="190046" y="142795"/>
                  <a:pt x="189001" y="141149"/>
                  <a:pt x="187956" y="139565"/>
                </a:cubicBezTo>
                <a:lnTo>
                  <a:pt x="187924" y="139565"/>
                </a:lnTo>
                <a:lnTo>
                  <a:pt x="189033" y="136113"/>
                </a:lnTo>
                <a:lnTo>
                  <a:pt x="204107" y="129843"/>
                </a:lnTo>
                <a:close/>
                <a:moveTo>
                  <a:pt x="185391" y="137443"/>
                </a:moveTo>
                <a:cubicBezTo>
                  <a:pt x="185897" y="138172"/>
                  <a:pt x="186404" y="138932"/>
                  <a:pt x="186911" y="139724"/>
                </a:cubicBezTo>
                <a:lnTo>
                  <a:pt x="185042" y="145582"/>
                </a:lnTo>
                <a:cubicBezTo>
                  <a:pt x="184504" y="144981"/>
                  <a:pt x="183966" y="144379"/>
                  <a:pt x="183364" y="143809"/>
                </a:cubicBezTo>
                <a:lnTo>
                  <a:pt x="185391" y="137443"/>
                </a:lnTo>
                <a:close/>
                <a:moveTo>
                  <a:pt x="228461" y="139343"/>
                </a:moveTo>
                <a:lnTo>
                  <a:pt x="229949" y="143809"/>
                </a:lnTo>
                <a:lnTo>
                  <a:pt x="224755" y="145899"/>
                </a:lnTo>
                <a:lnTo>
                  <a:pt x="223235" y="141434"/>
                </a:lnTo>
                <a:lnTo>
                  <a:pt x="228461" y="139343"/>
                </a:lnTo>
                <a:close/>
                <a:moveTo>
                  <a:pt x="276946" y="132756"/>
                </a:moveTo>
                <a:lnTo>
                  <a:pt x="280050" y="142035"/>
                </a:lnTo>
                <a:lnTo>
                  <a:pt x="264215" y="147387"/>
                </a:lnTo>
                <a:lnTo>
                  <a:pt x="261238" y="138900"/>
                </a:lnTo>
                <a:lnTo>
                  <a:pt x="276946" y="132756"/>
                </a:lnTo>
                <a:close/>
                <a:moveTo>
                  <a:pt x="187576" y="140705"/>
                </a:moveTo>
                <a:cubicBezTo>
                  <a:pt x="188494" y="142099"/>
                  <a:pt x="189381" y="143524"/>
                  <a:pt x="190268" y="144949"/>
                </a:cubicBezTo>
                <a:cubicBezTo>
                  <a:pt x="189064" y="145741"/>
                  <a:pt x="187924" y="146627"/>
                  <a:pt x="186848" y="147577"/>
                </a:cubicBezTo>
                <a:cubicBezTo>
                  <a:pt x="186499" y="147197"/>
                  <a:pt x="186119" y="146754"/>
                  <a:pt x="185771" y="146374"/>
                </a:cubicBezTo>
                <a:lnTo>
                  <a:pt x="187576" y="140705"/>
                </a:lnTo>
                <a:close/>
                <a:moveTo>
                  <a:pt x="238278" y="140895"/>
                </a:moveTo>
                <a:lnTo>
                  <a:pt x="239672" y="145012"/>
                </a:lnTo>
                <a:lnTo>
                  <a:pt x="231913" y="147926"/>
                </a:lnTo>
                <a:lnTo>
                  <a:pt x="230583" y="144030"/>
                </a:lnTo>
                <a:lnTo>
                  <a:pt x="238278" y="140895"/>
                </a:lnTo>
                <a:close/>
                <a:moveTo>
                  <a:pt x="260827" y="139090"/>
                </a:moveTo>
                <a:lnTo>
                  <a:pt x="263772" y="147577"/>
                </a:lnTo>
                <a:lnTo>
                  <a:pt x="260700" y="148622"/>
                </a:lnTo>
                <a:lnTo>
                  <a:pt x="257881" y="140262"/>
                </a:lnTo>
                <a:lnTo>
                  <a:pt x="260827" y="139090"/>
                </a:lnTo>
                <a:close/>
                <a:moveTo>
                  <a:pt x="248792" y="136652"/>
                </a:moveTo>
                <a:lnTo>
                  <a:pt x="251547" y="144696"/>
                </a:lnTo>
                <a:lnTo>
                  <a:pt x="241413" y="148717"/>
                </a:lnTo>
                <a:lnTo>
                  <a:pt x="238721" y="140737"/>
                </a:lnTo>
                <a:lnTo>
                  <a:pt x="248792" y="136652"/>
                </a:lnTo>
                <a:close/>
                <a:moveTo>
                  <a:pt x="136874" y="126391"/>
                </a:moveTo>
                <a:cubicBezTo>
                  <a:pt x="139597" y="127468"/>
                  <a:pt x="143018" y="128228"/>
                  <a:pt x="146913" y="129083"/>
                </a:cubicBezTo>
                <a:cubicBezTo>
                  <a:pt x="150681" y="129906"/>
                  <a:pt x="154830" y="130825"/>
                  <a:pt x="159137" y="132186"/>
                </a:cubicBezTo>
                <a:lnTo>
                  <a:pt x="155622" y="149129"/>
                </a:lnTo>
                <a:lnTo>
                  <a:pt x="132725" y="145519"/>
                </a:lnTo>
                <a:lnTo>
                  <a:pt x="133929" y="140009"/>
                </a:lnTo>
                <a:lnTo>
                  <a:pt x="141434" y="141275"/>
                </a:lnTo>
                <a:lnTo>
                  <a:pt x="141497" y="141275"/>
                </a:lnTo>
                <a:cubicBezTo>
                  <a:pt x="141507" y="141276"/>
                  <a:pt x="141516" y="141277"/>
                  <a:pt x="141524" y="141277"/>
                </a:cubicBezTo>
                <a:cubicBezTo>
                  <a:pt x="141784" y="141277"/>
                  <a:pt x="141805" y="140831"/>
                  <a:pt x="141529" y="140800"/>
                </a:cubicBezTo>
                <a:lnTo>
                  <a:pt x="134024" y="139565"/>
                </a:lnTo>
                <a:lnTo>
                  <a:pt x="136874" y="126391"/>
                </a:lnTo>
                <a:close/>
                <a:moveTo>
                  <a:pt x="207021" y="138520"/>
                </a:moveTo>
                <a:lnTo>
                  <a:pt x="209554" y="146057"/>
                </a:lnTo>
                <a:lnTo>
                  <a:pt x="201384" y="149319"/>
                </a:lnTo>
                <a:lnTo>
                  <a:pt x="199103" y="141687"/>
                </a:lnTo>
                <a:cubicBezTo>
                  <a:pt x="201320" y="140769"/>
                  <a:pt x="204012" y="139692"/>
                  <a:pt x="207021" y="138520"/>
                </a:cubicBezTo>
                <a:close/>
                <a:moveTo>
                  <a:pt x="184947" y="148939"/>
                </a:moveTo>
                <a:lnTo>
                  <a:pt x="185201" y="149224"/>
                </a:lnTo>
                <a:cubicBezTo>
                  <a:pt x="185016" y="149440"/>
                  <a:pt x="184861" y="149626"/>
                  <a:pt x="184677" y="149840"/>
                </a:cubicBezTo>
                <a:lnTo>
                  <a:pt x="184677" y="149840"/>
                </a:lnTo>
                <a:lnTo>
                  <a:pt x="184947" y="148939"/>
                </a:lnTo>
                <a:close/>
                <a:moveTo>
                  <a:pt x="257501" y="140389"/>
                </a:moveTo>
                <a:lnTo>
                  <a:pt x="260320" y="148717"/>
                </a:lnTo>
                <a:lnTo>
                  <a:pt x="255886" y="150238"/>
                </a:lnTo>
                <a:lnTo>
                  <a:pt x="253099" y="142130"/>
                </a:lnTo>
                <a:lnTo>
                  <a:pt x="257501" y="140389"/>
                </a:lnTo>
                <a:close/>
                <a:moveTo>
                  <a:pt x="219593" y="133675"/>
                </a:moveTo>
                <a:cubicBezTo>
                  <a:pt x="221050" y="137950"/>
                  <a:pt x="222507" y="142194"/>
                  <a:pt x="223932" y="146247"/>
                </a:cubicBezTo>
                <a:lnTo>
                  <a:pt x="211708" y="151219"/>
                </a:lnTo>
                <a:lnTo>
                  <a:pt x="207464" y="138393"/>
                </a:lnTo>
                <a:cubicBezTo>
                  <a:pt x="211138" y="136937"/>
                  <a:pt x="215286" y="135322"/>
                  <a:pt x="219593" y="133675"/>
                </a:cubicBezTo>
                <a:close/>
                <a:moveTo>
                  <a:pt x="198660" y="141877"/>
                </a:moveTo>
                <a:lnTo>
                  <a:pt x="200940" y="149446"/>
                </a:lnTo>
                <a:cubicBezTo>
                  <a:pt x="200940" y="149478"/>
                  <a:pt x="200972" y="149478"/>
                  <a:pt x="200972" y="149478"/>
                </a:cubicBezTo>
                <a:lnTo>
                  <a:pt x="195145" y="151789"/>
                </a:lnTo>
                <a:cubicBezTo>
                  <a:pt x="194068" y="149699"/>
                  <a:pt x="192833" y="147482"/>
                  <a:pt x="191503" y="145266"/>
                </a:cubicBezTo>
                <a:cubicBezTo>
                  <a:pt x="192200" y="144822"/>
                  <a:pt x="192928" y="144411"/>
                  <a:pt x="193688" y="143999"/>
                </a:cubicBezTo>
                <a:cubicBezTo>
                  <a:pt x="194448" y="143619"/>
                  <a:pt x="196190" y="142890"/>
                  <a:pt x="198660" y="141877"/>
                </a:cubicBezTo>
                <a:close/>
                <a:moveTo>
                  <a:pt x="239830" y="145424"/>
                </a:moveTo>
                <a:lnTo>
                  <a:pt x="240970" y="148876"/>
                </a:lnTo>
                <a:lnTo>
                  <a:pt x="233274" y="151948"/>
                </a:lnTo>
                <a:lnTo>
                  <a:pt x="232008" y="148401"/>
                </a:lnTo>
                <a:lnTo>
                  <a:pt x="239830" y="145424"/>
                </a:lnTo>
                <a:close/>
                <a:moveTo>
                  <a:pt x="269219" y="146659"/>
                </a:moveTo>
                <a:lnTo>
                  <a:pt x="270454" y="150491"/>
                </a:lnTo>
                <a:lnTo>
                  <a:pt x="265767" y="152169"/>
                </a:lnTo>
                <a:lnTo>
                  <a:pt x="264563" y="148242"/>
                </a:lnTo>
                <a:lnTo>
                  <a:pt x="269219" y="146659"/>
                </a:lnTo>
                <a:close/>
                <a:moveTo>
                  <a:pt x="107612" y="136050"/>
                </a:moveTo>
                <a:lnTo>
                  <a:pt x="131902" y="138520"/>
                </a:lnTo>
                <a:lnTo>
                  <a:pt x="128766" y="152929"/>
                </a:lnTo>
                <a:lnTo>
                  <a:pt x="111507" y="149509"/>
                </a:lnTo>
                <a:lnTo>
                  <a:pt x="107612" y="136050"/>
                </a:lnTo>
                <a:close/>
                <a:moveTo>
                  <a:pt x="251706" y="145107"/>
                </a:moveTo>
                <a:lnTo>
                  <a:pt x="253796" y="151251"/>
                </a:lnTo>
                <a:lnTo>
                  <a:pt x="248824" y="153214"/>
                </a:lnTo>
                <a:cubicBezTo>
                  <a:pt x="248824" y="153183"/>
                  <a:pt x="248824" y="153183"/>
                  <a:pt x="248824" y="153183"/>
                </a:cubicBezTo>
                <a:lnTo>
                  <a:pt x="246639" y="147134"/>
                </a:lnTo>
                <a:lnTo>
                  <a:pt x="251706" y="145107"/>
                </a:lnTo>
                <a:close/>
                <a:moveTo>
                  <a:pt x="230107" y="144252"/>
                </a:moveTo>
                <a:lnTo>
                  <a:pt x="232768" y="152169"/>
                </a:lnTo>
                <a:lnTo>
                  <a:pt x="227637" y="154196"/>
                </a:lnTo>
                <a:lnTo>
                  <a:pt x="224914" y="146342"/>
                </a:lnTo>
                <a:lnTo>
                  <a:pt x="230107" y="144252"/>
                </a:lnTo>
                <a:close/>
                <a:moveTo>
                  <a:pt x="246132" y="147356"/>
                </a:moveTo>
                <a:lnTo>
                  <a:pt x="248317" y="153373"/>
                </a:lnTo>
                <a:lnTo>
                  <a:pt x="248349" y="153404"/>
                </a:lnTo>
                <a:lnTo>
                  <a:pt x="243535" y="155305"/>
                </a:lnTo>
                <a:lnTo>
                  <a:pt x="241508" y="149193"/>
                </a:lnTo>
                <a:lnTo>
                  <a:pt x="246132" y="147356"/>
                </a:lnTo>
                <a:close/>
                <a:moveTo>
                  <a:pt x="273177" y="145361"/>
                </a:moveTo>
                <a:lnTo>
                  <a:pt x="276281" y="154260"/>
                </a:lnTo>
                <a:lnTo>
                  <a:pt x="272576" y="155653"/>
                </a:lnTo>
                <a:lnTo>
                  <a:pt x="269599" y="146564"/>
                </a:lnTo>
                <a:lnTo>
                  <a:pt x="273177" y="145361"/>
                </a:lnTo>
                <a:close/>
                <a:moveTo>
                  <a:pt x="260541" y="149636"/>
                </a:moveTo>
                <a:lnTo>
                  <a:pt x="262315" y="154830"/>
                </a:lnTo>
                <a:lnTo>
                  <a:pt x="256456" y="156825"/>
                </a:lnTo>
                <a:lnTo>
                  <a:pt x="256044" y="151188"/>
                </a:lnTo>
                <a:lnTo>
                  <a:pt x="260541" y="149636"/>
                </a:lnTo>
                <a:close/>
                <a:moveTo>
                  <a:pt x="276408" y="154671"/>
                </a:moveTo>
                <a:lnTo>
                  <a:pt x="276819" y="155780"/>
                </a:lnTo>
                <a:lnTo>
                  <a:pt x="273082" y="157205"/>
                </a:lnTo>
                <a:lnTo>
                  <a:pt x="272702" y="156096"/>
                </a:lnTo>
                <a:lnTo>
                  <a:pt x="276408" y="154671"/>
                </a:lnTo>
                <a:close/>
                <a:moveTo>
                  <a:pt x="270549" y="150966"/>
                </a:moveTo>
                <a:lnTo>
                  <a:pt x="272132" y="155811"/>
                </a:lnTo>
                <a:lnTo>
                  <a:pt x="267445" y="157616"/>
                </a:lnTo>
                <a:lnTo>
                  <a:pt x="265862" y="152644"/>
                </a:lnTo>
                <a:lnTo>
                  <a:pt x="270549" y="150966"/>
                </a:lnTo>
                <a:close/>
                <a:moveTo>
                  <a:pt x="132630" y="145962"/>
                </a:moveTo>
                <a:lnTo>
                  <a:pt x="155527" y="149573"/>
                </a:lnTo>
                <a:lnTo>
                  <a:pt x="153975" y="157046"/>
                </a:lnTo>
                <a:lnTo>
                  <a:pt x="153785" y="157870"/>
                </a:lnTo>
                <a:lnTo>
                  <a:pt x="131047" y="153373"/>
                </a:lnTo>
                <a:lnTo>
                  <a:pt x="132630" y="145962"/>
                </a:lnTo>
                <a:close/>
                <a:moveTo>
                  <a:pt x="241065" y="149351"/>
                </a:moveTo>
                <a:lnTo>
                  <a:pt x="243123" y="155463"/>
                </a:lnTo>
                <a:lnTo>
                  <a:pt x="235396" y="158503"/>
                </a:lnTo>
                <a:lnTo>
                  <a:pt x="233338" y="152423"/>
                </a:lnTo>
                <a:lnTo>
                  <a:pt x="241065" y="149351"/>
                </a:lnTo>
                <a:close/>
                <a:moveTo>
                  <a:pt x="264120" y="148401"/>
                </a:moveTo>
                <a:lnTo>
                  <a:pt x="267065" y="157743"/>
                </a:lnTo>
                <a:lnTo>
                  <a:pt x="264215" y="158852"/>
                </a:lnTo>
                <a:lnTo>
                  <a:pt x="261048" y="149446"/>
                </a:lnTo>
                <a:lnTo>
                  <a:pt x="264120" y="148401"/>
                </a:lnTo>
                <a:close/>
                <a:moveTo>
                  <a:pt x="272291" y="156255"/>
                </a:moveTo>
                <a:lnTo>
                  <a:pt x="272639" y="157363"/>
                </a:lnTo>
                <a:lnTo>
                  <a:pt x="267920" y="159168"/>
                </a:lnTo>
                <a:lnTo>
                  <a:pt x="267572" y="158060"/>
                </a:lnTo>
                <a:lnTo>
                  <a:pt x="272291" y="156255"/>
                </a:lnTo>
                <a:close/>
                <a:moveTo>
                  <a:pt x="232926" y="152613"/>
                </a:moveTo>
                <a:lnTo>
                  <a:pt x="234985" y="158662"/>
                </a:lnTo>
                <a:lnTo>
                  <a:pt x="229854" y="160688"/>
                </a:lnTo>
                <a:cubicBezTo>
                  <a:pt x="229189" y="158788"/>
                  <a:pt x="228524" y="156761"/>
                  <a:pt x="227796" y="154640"/>
                </a:cubicBezTo>
                <a:lnTo>
                  <a:pt x="232926" y="152613"/>
                </a:lnTo>
                <a:close/>
                <a:moveTo>
                  <a:pt x="63180" y="0"/>
                </a:moveTo>
                <a:lnTo>
                  <a:pt x="64542" y="2724"/>
                </a:lnTo>
                <a:lnTo>
                  <a:pt x="60108" y="4909"/>
                </a:lnTo>
                <a:lnTo>
                  <a:pt x="57954" y="32"/>
                </a:lnTo>
                <a:lnTo>
                  <a:pt x="56941" y="32"/>
                </a:lnTo>
                <a:lnTo>
                  <a:pt x="57131" y="444"/>
                </a:lnTo>
                <a:lnTo>
                  <a:pt x="49847" y="3009"/>
                </a:lnTo>
                <a:lnTo>
                  <a:pt x="48675" y="32"/>
                </a:lnTo>
                <a:lnTo>
                  <a:pt x="48200" y="32"/>
                </a:lnTo>
                <a:lnTo>
                  <a:pt x="43007" y="1805"/>
                </a:lnTo>
                <a:lnTo>
                  <a:pt x="42215" y="32"/>
                </a:lnTo>
                <a:lnTo>
                  <a:pt x="41740" y="32"/>
                </a:lnTo>
                <a:lnTo>
                  <a:pt x="43988" y="5067"/>
                </a:lnTo>
                <a:lnTo>
                  <a:pt x="39428" y="6651"/>
                </a:lnTo>
                <a:lnTo>
                  <a:pt x="36356" y="32"/>
                </a:lnTo>
                <a:lnTo>
                  <a:pt x="35849" y="32"/>
                </a:lnTo>
                <a:lnTo>
                  <a:pt x="37180" y="2851"/>
                </a:lnTo>
                <a:lnTo>
                  <a:pt x="32619" y="4814"/>
                </a:lnTo>
                <a:lnTo>
                  <a:pt x="30656" y="32"/>
                </a:lnTo>
                <a:lnTo>
                  <a:pt x="29674" y="32"/>
                </a:lnTo>
                <a:lnTo>
                  <a:pt x="33253" y="8804"/>
                </a:lnTo>
                <a:lnTo>
                  <a:pt x="21503" y="12921"/>
                </a:lnTo>
                <a:lnTo>
                  <a:pt x="26792" y="32"/>
                </a:lnTo>
                <a:lnTo>
                  <a:pt x="26285" y="32"/>
                </a:lnTo>
                <a:lnTo>
                  <a:pt x="22327" y="9691"/>
                </a:lnTo>
                <a:lnTo>
                  <a:pt x="17576" y="32"/>
                </a:lnTo>
                <a:lnTo>
                  <a:pt x="17070" y="32"/>
                </a:lnTo>
                <a:lnTo>
                  <a:pt x="22073" y="10261"/>
                </a:lnTo>
                <a:lnTo>
                  <a:pt x="21060" y="12763"/>
                </a:lnTo>
                <a:lnTo>
                  <a:pt x="14631" y="32"/>
                </a:lnTo>
                <a:lnTo>
                  <a:pt x="12066" y="32"/>
                </a:lnTo>
                <a:lnTo>
                  <a:pt x="15011" y="5891"/>
                </a:lnTo>
                <a:lnTo>
                  <a:pt x="5922" y="8583"/>
                </a:lnTo>
                <a:lnTo>
                  <a:pt x="2280" y="412"/>
                </a:lnTo>
                <a:lnTo>
                  <a:pt x="2122" y="32"/>
                </a:lnTo>
                <a:lnTo>
                  <a:pt x="1615" y="32"/>
                </a:lnTo>
                <a:lnTo>
                  <a:pt x="1774" y="380"/>
                </a:lnTo>
                <a:lnTo>
                  <a:pt x="32" y="1235"/>
                </a:lnTo>
                <a:lnTo>
                  <a:pt x="32" y="1742"/>
                </a:lnTo>
                <a:lnTo>
                  <a:pt x="1964" y="824"/>
                </a:lnTo>
                <a:lnTo>
                  <a:pt x="3642" y="4592"/>
                </a:lnTo>
                <a:lnTo>
                  <a:pt x="95" y="6936"/>
                </a:lnTo>
                <a:lnTo>
                  <a:pt x="32" y="6809"/>
                </a:lnTo>
                <a:lnTo>
                  <a:pt x="32" y="7664"/>
                </a:lnTo>
                <a:lnTo>
                  <a:pt x="2059" y="10894"/>
                </a:lnTo>
                <a:lnTo>
                  <a:pt x="32" y="12130"/>
                </a:lnTo>
                <a:lnTo>
                  <a:pt x="32" y="12668"/>
                </a:lnTo>
                <a:lnTo>
                  <a:pt x="2312" y="11274"/>
                </a:lnTo>
                <a:lnTo>
                  <a:pt x="4244" y="14346"/>
                </a:lnTo>
                <a:lnTo>
                  <a:pt x="697" y="16215"/>
                </a:lnTo>
                <a:lnTo>
                  <a:pt x="63" y="15075"/>
                </a:lnTo>
                <a:lnTo>
                  <a:pt x="63" y="15993"/>
                </a:lnTo>
                <a:lnTo>
                  <a:pt x="253" y="16437"/>
                </a:lnTo>
                <a:lnTo>
                  <a:pt x="32" y="16532"/>
                </a:lnTo>
                <a:lnTo>
                  <a:pt x="32" y="17070"/>
                </a:lnTo>
                <a:lnTo>
                  <a:pt x="475" y="16817"/>
                </a:lnTo>
                <a:lnTo>
                  <a:pt x="2059" y="19698"/>
                </a:lnTo>
                <a:lnTo>
                  <a:pt x="1552" y="19888"/>
                </a:lnTo>
                <a:lnTo>
                  <a:pt x="792" y="19793"/>
                </a:lnTo>
                <a:lnTo>
                  <a:pt x="0" y="18812"/>
                </a:lnTo>
                <a:lnTo>
                  <a:pt x="0" y="22517"/>
                </a:lnTo>
                <a:lnTo>
                  <a:pt x="32" y="22549"/>
                </a:lnTo>
                <a:lnTo>
                  <a:pt x="0" y="22580"/>
                </a:lnTo>
                <a:lnTo>
                  <a:pt x="0" y="23182"/>
                </a:lnTo>
                <a:lnTo>
                  <a:pt x="317" y="22929"/>
                </a:lnTo>
                <a:cubicBezTo>
                  <a:pt x="1583" y="24512"/>
                  <a:pt x="2692" y="26222"/>
                  <a:pt x="3674" y="27996"/>
                </a:cubicBezTo>
                <a:cubicBezTo>
                  <a:pt x="4307" y="29326"/>
                  <a:pt x="4845" y="30656"/>
                  <a:pt x="5320" y="32049"/>
                </a:cubicBezTo>
                <a:lnTo>
                  <a:pt x="3864" y="32049"/>
                </a:lnTo>
                <a:lnTo>
                  <a:pt x="2312" y="27457"/>
                </a:lnTo>
                <a:cubicBezTo>
                  <a:pt x="2280" y="27426"/>
                  <a:pt x="2280" y="27394"/>
                  <a:pt x="2280" y="27362"/>
                </a:cubicBezTo>
                <a:lnTo>
                  <a:pt x="32" y="24449"/>
                </a:lnTo>
                <a:lnTo>
                  <a:pt x="32" y="25209"/>
                </a:lnTo>
                <a:lnTo>
                  <a:pt x="1869" y="27616"/>
                </a:lnTo>
                <a:lnTo>
                  <a:pt x="3452" y="32334"/>
                </a:lnTo>
                <a:cubicBezTo>
                  <a:pt x="3484" y="32429"/>
                  <a:pt x="3579" y="32493"/>
                  <a:pt x="3674" y="32493"/>
                </a:cubicBezTo>
                <a:lnTo>
                  <a:pt x="5479" y="32493"/>
                </a:lnTo>
                <a:cubicBezTo>
                  <a:pt x="5669" y="33031"/>
                  <a:pt x="5859" y="33601"/>
                  <a:pt x="6049" y="34171"/>
                </a:cubicBezTo>
                <a:lnTo>
                  <a:pt x="32" y="34836"/>
                </a:lnTo>
                <a:lnTo>
                  <a:pt x="32" y="35280"/>
                </a:lnTo>
                <a:lnTo>
                  <a:pt x="6207" y="34614"/>
                </a:lnTo>
                <a:cubicBezTo>
                  <a:pt x="6587" y="35755"/>
                  <a:pt x="6967" y="36990"/>
                  <a:pt x="7347" y="38256"/>
                </a:cubicBezTo>
                <a:lnTo>
                  <a:pt x="32" y="39333"/>
                </a:lnTo>
                <a:lnTo>
                  <a:pt x="32" y="39808"/>
                </a:lnTo>
                <a:lnTo>
                  <a:pt x="7474" y="38700"/>
                </a:lnTo>
                <a:cubicBezTo>
                  <a:pt x="8677" y="42722"/>
                  <a:pt x="9912" y="47219"/>
                  <a:pt x="11021" y="51272"/>
                </a:cubicBezTo>
                <a:cubicBezTo>
                  <a:pt x="7189" y="52064"/>
                  <a:pt x="3389" y="52887"/>
                  <a:pt x="32" y="53647"/>
                </a:cubicBezTo>
                <a:lnTo>
                  <a:pt x="32" y="55991"/>
                </a:lnTo>
                <a:cubicBezTo>
                  <a:pt x="3547" y="55231"/>
                  <a:pt x="7569" y="54376"/>
                  <a:pt x="11623" y="53521"/>
                </a:cubicBezTo>
                <a:cubicBezTo>
                  <a:pt x="13333" y="59823"/>
                  <a:pt x="14378" y="63465"/>
                  <a:pt x="15011" y="64605"/>
                </a:cubicBezTo>
                <a:cubicBezTo>
                  <a:pt x="16626" y="67328"/>
                  <a:pt x="42278" y="80914"/>
                  <a:pt x="50702" y="85316"/>
                </a:cubicBezTo>
                <a:lnTo>
                  <a:pt x="61406" y="107865"/>
                </a:lnTo>
                <a:lnTo>
                  <a:pt x="60171" y="107801"/>
                </a:lnTo>
                <a:cubicBezTo>
                  <a:pt x="60138" y="107796"/>
                  <a:pt x="60104" y="107793"/>
                  <a:pt x="60070" y="107793"/>
                </a:cubicBezTo>
                <a:cubicBezTo>
                  <a:pt x="59914" y="107793"/>
                  <a:pt x="59758" y="107850"/>
                  <a:pt x="59601" y="107928"/>
                </a:cubicBezTo>
                <a:cubicBezTo>
                  <a:pt x="47757" y="114230"/>
                  <a:pt x="29611" y="123762"/>
                  <a:pt x="28217" y="124237"/>
                </a:cubicBezTo>
                <a:cubicBezTo>
                  <a:pt x="28164" y="124251"/>
                  <a:pt x="28099" y="124257"/>
                  <a:pt x="28023" y="124257"/>
                </a:cubicBezTo>
                <a:cubicBezTo>
                  <a:pt x="26825" y="124257"/>
                  <a:pt x="22853" y="122650"/>
                  <a:pt x="19160" y="120595"/>
                </a:cubicBezTo>
                <a:cubicBezTo>
                  <a:pt x="18981" y="120496"/>
                  <a:pt x="18793" y="120450"/>
                  <a:pt x="18610" y="120450"/>
                </a:cubicBezTo>
                <a:cubicBezTo>
                  <a:pt x="17979" y="120450"/>
                  <a:pt x="17401" y="120985"/>
                  <a:pt x="17450" y="121672"/>
                </a:cubicBezTo>
                <a:lnTo>
                  <a:pt x="32" y="130825"/>
                </a:lnTo>
                <a:lnTo>
                  <a:pt x="32" y="131870"/>
                </a:lnTo>
                <a:lnTo>
                  <a:pt x="17893" y="122496"/>
                </a:lnTo>
                <a:cubicBezTo>
                  <a:pt x="17956" y="122527"/>
                  <a:pt x="18020" y="122559"/>
                  <a:pt x="18051" y="122591"/>
                </a:cubicBezTo>
                <a:cubicBezTo>
                  <a:pt x="20320" y="123838"/>
                  <a:pt x="25456" y="126507"/>
                  <a:pt x="28120" y="126507"/>
                </a:cubicBezTo>
                <a:cubicBezTo>
                  <a:pt x="28432" y="126507"/>
                  <a:pt x="28710" y="126471"/>
                  <a:pt x="28946" y="126391"/>
                </a:cubicBezTo>
                <a:cubicBezTo>
                  <a:pt x="30941" y="125726"/>
                  <a:pt x="56339" y="112267"/>
                  <a:pt x="60425" y="110081"/>
                </a:cubicBezTo>
                <a:cubicBezTo>
                  <a:pt x="76513" y="110778"/>
                  <a:pt x="91334" y="116130"/>
                  <a:pt x="93265" y="116827"/>
                </a:cubicBezTo>
                <a:lnTo>
                  <a:pt x="102164" y="125568"/>
                </a:lnTo>
                <a:lnTo>
                  <a:pt x="109258" y="149984"/>
                </a:lnTo>
                <a:lnTo>
                  <a:pt x="107485" y="158471"/>
                </a:lnTo>
                <a:lnTo>
                  <a:pt x="109828" y="158471"/>
                </a:lnTo>
                <a:lnTo>
                  <a:pt x="110145" y="156888"/>
                </a:lnTo>
                <a:lnTo>
                  <a:pt x="116099" y="158408"/>
                </a:lnTo>
                <a:lnTo>
                  <a:pt x="117872" y="158408"/>
                </a:lnTo>
                <a:lnTo>
                  <a:pt x="110240" y="156445"/>
                </a:lnTo>
                <a:lnTo>
                  <a:pt x="111507" y="150459"/>
                </a:lnTo>
                <a:lnTo>
                  <a:pt x="128576" y="153848"/>
                </a:lnTo>
                <a:lnTo>
                  <a:pt x="127563" y="158503"/>
                </a:lnTo>
                <a:cubicBezTo>
                  <a:pt x="128355" y="158535"/>
                  <a:pt x="129115" y="158566"/>
                  <a:pt x="129907" y="158598"/>
                </a:cubicBezTo>
                <a:lnTo>
                  <a:pt x="130857" y="154260"/>
                </a:lnTo>
                <a:lnTo>
                  <a:pt x="153563" y="158757"/>
                </a:lnTo>
                <a:lnTo>
                  <a:pt x="153215" y="160245"/>
                </a:lnTo>
                <a:lnTo>
                  <a:pt x="154133" y="160277"/>
                </a:lnTo>
                <a:lnTo>
                  <a:pt x="154482" y="158915"/>
                </a:lnTo>
                <a:lnTo>
                  <a:pt x="158440" y="159517"/>
                </a:lnTo>
                <a:lnTo>
                  <a:pt x="158345" y="160530"/>
                </a:lnTo>
                <a:lnTo>
                  <a:pt x="158820" y="160530"/>
                </a:lnTo>
                <a:lnTo>
                  <a:pt x="158884" y="159580"/>
                </a:lnTo>
                <a:lnTo>
                  <a:pt x="167244" y="160878"/>
                </a:lnTo>
                <a:cubicBezTo>
                  <a:pt x="169430" y="160973"/>
                  <a:pt x="171615" y="161037"/>
                  <a:pt x="173832" y="161100"/>
                </a:cubicBezTo>
                <a:lnTo>
                  <a:pt x="174655" y="161100"/>
                </a:lnTo>
                <a:lnTo>
                  <a:pt x="154703" y="158028"/>
                </a:lnTo>
                <a:lnTo>
                  <a:pt x="154893" y="157236"/>
                </a:lnTo>
                <a:lnTo>
                  <a:pt x="160024" y="132440"/>
                </a:lnTo>
                <a:cubicBezTo>
                  <a:pt x="165471" y="134245"/>
                  <a:pt x="171108" y="136810"/>
                  <a:pt x="176460" y="140800"/>
                </a:cubicBezTo>
                <a:cubicBezTo>
                  <a:pt x="178519" y="142352"/>
                  <a:pt x="180450" y="144062"/>
                  <a:pt x="182224" y="145899"/>
                </a:cubicBezTo>
                <a:lnTo>
                  <a:pt x="177379" y="161163"/>
                </a:lnTo>
                <a:lnTo>
                  <a:pt x="177854" y="161163"/>
                </a:lnTo>
                <a:lnTo>
                  <a:pt x="182604" y="146247"/>
                </a:lnTo>
                <a:cubicBezTo>
                  <a:pt x="183174" y="146849"/>
                  <a:pt x="183744" y="147451"/>
                  <a:pt x="184282" y="148084"/>
                </a:cubicBezTo>
                <a:lnTo>
                  <a:pt x="182541" y="153594"/>
                </a:lnTo>
                <a:lnTo>
                  <a:pt x="180102" y="161195"/>
                </a:lnTo>
                <a:lnTo>
                  <a:pt x="181052" y="161195"/>
                </a:lnTo>
                <a:lnTo>
                  <a:pt x="183396" y="153848"/>
                </a:lnTo>
                <a:cubicBezTo>
                  <a:pt x="183934" y="152359"/>
                  <a:pt x="184757" y="151029"/>
                  <a:pt x="185834" y="149889"/>
                </a:cubicBezTo>
                <a:cubicBezTo>
                  <a:pt x="188558" y="153309"/>
                  <a:pt x="190996" y="156951"/>
                  <a:pt x="193055" y="160815"/>
                </a:cubicBezTo>
                <a:cubicBezTo>
                  <a:pt x="193878" y="160720"/>
                  <a:pt x="194701" y="160657"/>
                  <a:pt x="195525" y="160593"/>
                </a:cubicBezTo>
                <a:cubicBezTo>
                  <a:pt x="193245" y="156223"/>
                  <a:pt x="190553" y="152074"/>
                  <a:pt x="187449" y="148242"/>
                </a:cubicBezTo>
                <a:cubicBezTo>
                  <a:pt x="188494" y="147324"/>
                  <a:pt x="189603" y="146469"/>
                  <a:pt x="190775" y="145709"/>
                </a:cubicBezTo>
                <a:cubicBezTo>
                  <a:pt x="193276" y="149921"/>
                  <a:pt x="195557" y="154165"/>
                  <a:pt x="196982" y="157806"/>
                </a:cubicBezTo>
                <a:cubicBezTo>
                  <a:pt x="197330" y="158693"/>
                  <a:pt x="197678" y="159580"/>
                  <a:pt x="197995" y="160435"/>
                </a:cubicBezTo>
                <a:lnTo>
                  <a:pt x="198977" y="160403"/>
                </a:lnTo>
                <a:cubicBezTo>
                  <a:pt x="198597" y="159453"/>
                  <a:pt x="198217" y="158471"/>
                  <a:pt x="197805" y="157458"/>
                </a:cubicBezTo>
                <a:cubicBezTo>
                  <a:pt x="197172" y="155811"/>
                  <a:pt x="196348" y="154038"/>
                  <a:pt x="195398" y="152169"/>
                </a:cubicBezTo>
                <a:lnTo>
                  <a:pt x="209713" y="146469"/>
                </a:lnTo>
                <a:lnTo>
                  <a:pt x="211359" y="151568"/>
                </a:lnTo>
                <a:lnTo>
                  <a:pt x="214431" y="160752"/>
                </a:lnTo>
                <a:lnTo>
                  <a:pt x="214906" y="160752"/>
                </a:lnTo>
                <a:lnTo>
                  <a:pt x="211866" y="151631"/>
                </a:lnTo>
                <a:lnTo>
                  <a:pt x="224090" y="146659"/>
                </a:lnTo>
                <a:cubicBezTo>
                  <a:pt x="225864" y="151821"/>
                  <a:pt x="227511" y="156666"/>
                  <a:pt x="228936" y="160847"/>
                </a:cubicBezTo>
                <a:lnTo>
                  <a:pt x="230583" y="160847"/>
                </a:lnTo>
                <a:lnTo>
                  <a:pt x="235111" y="159105"/>
                </a:lnTo>
                <a:lnTo>
                  <a:pt x="235713" y="160815"/>
                </a:lnTo>
                <a:lnTo>
                  <a:pt x="236188" y="160815"/>
                </a:lnTo>
                <a:lnTo>
                  <a:pt x="235555" y="158947"/>
                </a:lnTo>
                <a:lnTo>
                  <a:pt x="237518" y="158155"/>
                </a:lnTo>
                <a:lnTo>
                  <a:pt x="238436" y="160752"/>
                </a:lnTo>
                <a:lnTo>
                  <a:pt x="238911" y="160720"/>
                </a:lnTo>
                <a:lnTo>
                  <a:pt x="237961" y="157965"/>
                </a:lnTo>
                <a:lnTo>
                  <a:pt x="241287" y="156666"/>
                </a:lnTo>
                <a:lnTo>
                  <a:pt x="242395" y="160435"/>
                </a:lnTo>
                <a:lnTo>
                  <a:pt x="242870" y="160372"/>
                </a:lnTo>
                <a:lnTo>
                  <a:pt x="241698" y="156508"/>
                </a:lnTo>
                <a:lnTo>
                  <a:pt x="243282" y="155906"/>
                </a:lnTo>
                <a:lnTo>
                  <a:pt x="244644" y="160213"/>
                </a:lnTo>
                <a:lnTo>
                  <a:pt x="245119" y="160150"/>
                </a:lnTo>
                <a:lnTo>
                  <a:pt x="243694" y="155716"/>
                </a:lnTo>
                <a:lnTo>
                  <a:pt x="253764" y="151758"/>
                </a:lnTo>
                <a:lnTo>
                  <a:pt x="254176" y="157648"/>
                </a:lnTo>
                <a:lnTo>
                  <a:pt x="247335" y="160023"/>
                </a:lnTo>
                <a:cubicBezTo>
                  <a:pt x="247874" y="159992"/>
                  <a:pt x="248444" y="159960"/>
                  <a:pt x="248982" y="159928"/>
                </a:cubicBezTo>
                <a:lnTo>
                  <a:pt x="254208" y="158123"/>
                </a:lnTo>
                <a:lnTo>
                  <a:pt x="254303" y="159770"/>
                </a:lnTo>
                <a:lnTo>
                  <a:pt x="256615" y="159738"/>
                </a:lnTo>
                <a:lnTo>
                  <a:pt x="256456" y="157331"/>
                </a:lnTo>
                <a:lnTo>
                  <a:pt x="262442" y="155241"/>
                </a:lnTo>
                <a:lnTo>
                  <a:pt x="263740" y="159042"/>
                </a:lnTo>
                <a:lnTo>
                  <a:pt x="262062" y="159675"/>
                </a:lnTo>
                <a:lnTo>
                  <a:pt x="263423" y="159675"/>
                </a:lnTo>
                <a:lnTo>
                  <a:pt x="263867" y="159485"/>
                </a:lnTo>
                <a:lnTo>
                  <a:pt x="263930" y="159643"/>
                </a:lnTo>
                <a:lnTo>
                  <a:pt x="264405" y="159643"/>
                </a:lnTo>
                <a:lnTo>
                  <a:pt x="264310" y="159327"/>
                </a:lnTo>
                <a:lnTo>
                  <a:pt x="267129" y="158250"/>
                </a:lnTo>
                <a:lnTo>
                  <a:pt x="267477" y="159358"/>
                </a:lnTo>
                <a:lnTo>
                  <a:pt x="266875" y="159580"/>
                </a:lnTo>
                <a:lnTo>
                  <a:pt x="266875" y="159580"/>
                </a:lnTo>
                <a:lnTo>
                  <a:pt x="268300" y="159517"/>
                </a:lnTo>
                <a:lnTo>
                  <a:pt x="272766" y="157838"/>
                </a:lnTo>
                <a:lnTo>
                  <a:pt x="273272" y="159295"/>
                </a:lnTo>
                <a:lnTo>
                  <a:pt x="273747" y="159295"/>
                </a:lnTo>
                <a:lnTo>
                  <a:pt x="273209" y="157648"/>
                </a:lnTo>
                <a:lnTo>
                  <a:pt x="276946" y="156223"/>
                </a:lnTo>
                <a:lnTo>
                  <a:pt x="277928" y="159168"/>
                </a:lnTo>
                <a:lnTo>
                  <a:pt x="278403" y="159168"/>
                </a:lnTo>
                <a:lnTo>
                  <a:pt x="277326" y="155843"/>
                </a:lnTo>
                <a:lnTo>
                  <a:pt x="273589" y="145202"/>
                </a:lnTo>
                <a:lnTo>
                  <a:pt x="280335" y="142922"/>
                </a:lnTo>
                <a:lnTo>
                  <a:pt x="285180" y="157521"/>
                </a:lnTo>
                <a:lnTo>
                  <a:pt x="285180" y="156065"/>
                </a:lnTo>
                <a:lnTo>
                  <a:pt x="284800" y="154830"/>
                </a:lnTo>
                <a:lnTo>
                  <a:pt x="284832" y="154830"/>
                </a:lnTo>
                <a:lnTo>
                  <a:pt x="285180" y="154671"/>
                </a:lnTo>
                <a:lnTo>
                  <a:pt x="285180" y="154196"/>
                </a:lnTo>
                <a:lnTo>
                  <a:pt x="284673" y="154418"/>
                </a:lnTo>
                <a:lnTo>
                  <a:pt x="283565" y="151093"/>
                </a:lnTo>
                <a:lnTo>
                  <a:pt x="285212" y="150111"/>
                </a:lnTo>
                <a:lnTo>
                  <a:pt x="285212" y="149573"/>
                </a:lnTo>
                <a:lnTo>
                  <a:pt x="283407" y="150649"/>
                </a:lnTo>
                <a:lnTo>
                  <a:pt x="280778" y="142764"/>
                </a:lnTo>
                <a:lnTo>
                  <a:pt x="284578" y="141497"/>
                </a:lnTo>
                <a:lnTo>
                  <a:pt x="285212" y="143175"/>
                </a:lnTo>
                <a:lnTo>
                  <a:pt x="285212" y="141877"/>
                </a:lnTo>
                <a:lnTo>
                  <a:pt x="284990" y="141339"/>
                </a:lnTo>
                <a:lnTo>
                  <a:pt x="285212" y="141275"/>
                </a:lnTo>
                <a:lnTo>
                  <a:pt x="285212" y="140294"/>
                </a:lnTo>
                <a:lnTo>
                  <a:pt x="284673" y="140484"/>
                </a:lnTo>
                <a:lnTo>
                  <a:pt x="281158" y="131141"/>
                </a:lnTo>
                <a:lnTo>
                  <a:pt x="285212" y="129558"/>
                </a:lnTo>
                <a:lnTo>
                  <a:pt x="285212" y="129051"/>
                </a:lnTo>
                <a:lnTo>
                  <a:pt x="267445" y="136018"/>
                </a:lnTo>
                <a:cubicBezTo>
                  <a:pt x="267445" y="135987"/>
                  <a:pt x="267445" y="135987"/>
                  <a:pt x="267445" y="135955"/>
                </a:cubicBezTo>
                <a:lnTo>
                  <a:pt x="266400" y="133200"/>
                </a:lnTo>
                <a:lnTo>
                  <a:pt x="282171" y="123414"/>
                </a:lnTo>
                <a:lnTo>
                  <a:pt x="285180" y="127943"/>
                </a:lnTo>
                <a:lnTo>
                  <a:pt x="285180" y="125758"/>
                </a:lnTo>
                <a:lnTo>
                  <a:pt x="284958" y="125948"/>
                </a:lnTo>
                <a:lnTo>
                  <a:pt x="282900" y="122844"/>
                </a:lnTo>
                <a:lnTo>
                  <a:pt x="285180" y="120849"/>
                </a:lnTo>
                <a:lnTo>
                  <a:pt x="285180" y="120247"/>
                </a:lnTo>
                <a:lnTo>
                  <a:pt x="282646" y="122464"/>
                </a:lnTo>
                <a:lnTo>
                  <a:pt x="279828" y="118189"/>
                </a:lnTo>
                <a:lnTo>
                  <a:pt x="283977" y="114768"/>
                </a:lnTo>
                <a:lnTo>
                  <a:pt x="285180" y="116510"/>
                </a:lnTo>
                <a:lnTo>
                  <a:pt x="285180" y="115718"/>
                </a:lnTo>
                <a:lnTo>
                  <a:pt x="284325" y="114483"/>
                </a:lnTo>
                <a:lnTo>
                  <a:pt x="285180" y="113755"/>
                </a:lnTo>
                <a:lnTo>
                  <a:pt x="285180" y="113185"/>
                </a:lnTo>
                <a:lnTo>
                  <a:pt x="284072" y="114072"/>
                </a:lnTo>
                <a:lnTo>
                  <a:pt x="281411" y="110240"/>
                </a:lnTo>
                <a:lnTo>
                  <a:pt x="285180" y="107136"/>
                </a:lnTo>
                <a:lnTo>
                  <a:pt x="285180" y="106535"/>
                </a:lnTo>
                <a:lnTo>
                  <a:pt x="281126" y="109891"/>
                </a:lnTo>
                <a:lnTo>
                  <a:pt x="277928" y="105236"/>
                </a:lnTo>
                <a:cubicBezTo>
                  <a:pt x="279733" y="103906"/>
                  <a:pt x="281475" y="102608"/>
                  <a:pt x="283122" y="101404"/>
                </a:cubicBezTo>
                <a:lnTo>
                  <a:pt x="285180" y="104254"/>
                </a:lnTo>
                <a:lnTo>
                  <a:pt x="285180" y="103463"/>
                </a:lnTo>
                <a:lnTo>
                  <a:pt x="283470" y="101119"/>
                </a:lnTo>
                <a:cubicBezTo>
                  <a:pt x="284072" y="100676"/>
                  <a:pt x="284642" y="100264"/>
                  <a:pt x="285180" y="99852"/>
                </a:cubicBezTo>
                <a:lnTo>
                  <a:pt x="285180" y="98681"/>
                </a:lnTo>
                <a:cubicBezTo>
                  <a:pt x="284483" y="99251"/>
                  <a:pt x="283723" y="99789"/>
                  <a:pt x="282963" y="100391"/>
                </a:cubicBezTo>
                <a:lnTo>
                  <a:pt x="280145" y="96495"/>
                </a:lnTo>
                <a:lnTo>
                  <a:pt x="285180" y="92949"/>
                </a:lnTo>
                <a:lnTo>
                  <a:pt x="285180" y="92379"/>
                </a:lnTo>
                <a:lnTo>
                  <a:pt x="279891" y="96147"/>
                </a:lnTo>
                <a:lnTo>
                  <a:pt x="277611" y="92980"/>
                </a:lnTo>
                <a:lnTo>
                  <a:pt x="277643" y="92980"/>
                </a:lnTo>
                <a:lnTo>
                  <a:pt x="285180" y="87502"/>
                </a:lnTo>
                <a:lnTo>
                  <a:pt x="285180" y="86931"/>
                </a:lnTo>
                <a:lnTo>
                  <a:pt x="277389" y="92600"/>
                </a:lnTo>
                <a:lnTo>
                  <a:pt x="277326" y="92600"/>
                </a:lnTo>
                <a:lnTo>
                  <a:pt x="273652" y="87470"/>
                </a:lnTo>
                <a:lnTo>
                  <a:pt x="282932" y="79204"/>
                </a:lnTo>
                <a:cubicBezTo>
                  <a:pt x="283660" y="80123"/>
                  <a:pt x="284420" y="81073"/>
                  <a:pt x="285180" y="82023"/>
                </a:cubicBezTo>
                <a:lnTo>
                  <a:pt x="285180" y="81294"/>
                </a:lnTo>
                <a:cubicBezTo>
                  <a:pt x="284515" y="80471"/>
                  <a:pt x="283882" y="79679"/>
                  <a:pt x="283280" y="78888"/>
                </a:cubicBezTo>
                <a:lnTo>
                  <a:pt x="285180" y="77177"/>
                </a:lnTo>
                <a:lnTo>
                  <a:pt x="285180" y="76576"/>
                </a:lnTo>
                <a:lnTo>
                  <a:pt x="282995" y="78508"/>
                </a:lnTo>
                <a:cubicBezTo>
                  <a:pt x="282425" y="77779"/>
                  <a:pt x="281886" y="77082"/>
                  <a:pt x="281348" y="76386"/>
                </a:cubicBezTo>
                <a:cubicBezTo>
                  <a:pt x="280493" y="75246"/>
                  <a:pt x="279670" y="74201"/>
                  <a:pt x="279005" y="73251"/>
                </a:cubicBezTo>
                <a:lnTo>
                  <a:pt x="281981" y="70685"/>
                </a:lnTo>
                <a:lnTo>
                  <a:pt x="285180" y="74676"/>
                </a:lnTo>
                <a:lnTo>
                  <a:pt x="285180" y="73947"/>
                </a:lnTo>
                <a:lnTo>
                  <a:pt x="282330" y="70400"/>
                </a:lnTo>
                <a:lnTo>
                  <a:pt x="285180" y="67898"/>
                </a:lnTo>
                <a:lnTo>
                  <a:pt x="285180" y="66663"/>
                </a:lnTo>
                <a:lnTo>
                  <a:pt x="284325" y="67423"/>
                </a:lnTo>
                <a:cubicBezTo>
                  <a:pt x="283375" y="64447"/>
                  <a:pt x="281380" y="58144"/>
                  <a:pt x="280525" y="55358"/>
                </a:cubicBezTo>
                <a:lnTo>
                  <a:pt x="283407" y="54376"/>
                </a:lnTo>
                <a:lnTo>
                  <a:pt x="285180" y="54598"/>
                </a:lnTo>
                <a:lnTo>
                  <a:pt x="285180" y="52286"/>
                </a:lnTo>
                <a:lnTo>
                  <a:pt x="283407" y="52064"/>
                </a:lnTo>
                <a:lnTo>
                  <a:pt x="283343" y="52064"/>
                </a:lnTo>
                <a:lnTo>
                  <a:pt x="273336" y="51621"/>
                </a:lnTo>
                <a:lnTo>
                  <a:pt x="271562" y="45762"/>
                </a:lnTo>
                <a:lnTo>
                  <a:pt x="285180" y="47250"/>
                </a:lnTo>
                <a:lnTo>
                  <a:pt x="285180" y="46775"/>
                </a:lnTo>
                <a:lnTo>
                  <a:pt x="271404" y="45255"/>
                </a:lnTo>
                <a:lnTo>
                  <a:pt x="270137" y="41138"/>
                </a:lnTo>
                <a:lnTo>
                  <a:pt x="285180" y="41803"/>
                </a:lnTo>
                <a:lnTo>
                  <a:pt x="285180" y="41328"/>
                </a:lnTo>
                <a:lnTo>
                  <a:pt x="252244" y="39840"/>
                </a:lnTo>
                <a:lnTo>
                  <a:pt x="244390" y="39840"/>
                </a:lnTo>
                <a:cubicBezTo>
                  <a:pt x="244707" y="36673"/>
                  <a:pt x="244992" y="33918"/>
                  <a:pt x="245214" y="31638"/>
                </a:cubicBezTo>
                <a:lnTo>
                  <a:pt x="268680" y="32018"/>
                </a:lnTo>
                <a:lnTo>
                  <a:pt x="276946" y="32524"/>
                </a:lnTo>
                <a:lnTo>
                  <a:pt x="285148" y="33063"/>
                </a:lnTo>
                <a:lnTo>
                  <a:pt x="285148" y="32588"/>
                </a:lnTo>
                <a:lnTo>
                  <a:pt x="277168" y="32081"/>
                </a:lnTo>
                <a:lnTo>
                  <a:pt x="277263" y="28724"/>
                </a:lnTo>
                <a:lnTo>
                  <a:pt x="285148" y="28629"/>
                </a:lnTo>
                <a:lnTo>
                  <a:pt x="285148" y="28186"/>
                </a:lnTo>
                <a:lnTo>
                  <a:pt x="277326" y="28249"/>
                </a:lnTo>
                <a:lnTo>
                  <a:pt x="277453" y="24037"/>
                </a:lnTo>
                <a:lnTo>
                  <a:pt x="285212" y="24829"/>
                </a:lnTo>
                <a:lnTo>
                  <a:pt x="285212" y="24385"/>
                </a:lnTo>
                <a:lnTo>
                  <a:pt x="283977" y="24259"/>
                </a:lnTo>
                <a:lnTo>
                  <a:pt x="283977" y="15106"/>
                </a:lnTo>
                <a:lnTo>
                  <a:pt x="285212" y="15201"/>
                </a:lnTo>
                <a:lnTo>
                  <a:pt x="285212" y="14726"/>
                </a:lnTo>
                <a:lnTo>
                  <a:pt x="268237" y="13460"/>
                </a:lnTo>
                <a:lnTo>
                  <a:pt x="268807" y="5099"/>
                </a:lnTo>
                <a:lnTo>
                  <a:pt x="268807" y="32"/>
                </a:lnTo>
                <a:lnTo>
                  <a:pt x="268332" y="32"/>
                </a:lnTo>
                <a:lnTo>
                  <a:pt x="268332" y="4814"/>
                </a:lnTo>
                <a:lnTo>
                  <a:pt x="260415" y="4022"/>
                </a:lnTo>
                <a:lnTo>
                  <a:pt x="260541" y="32"/>
                </a:lnTo>
                <a:lnTo>
                  <a:pt x="260098" y="32"/>
                </a:lnTo>
                <a:lnTo>
                  <a:pt x="259971" y="3991"/>
                </a:lnTo>
                <a:lnTo>
                  <a:pt x="255158" y="3484"/>
                </a:lnTo>
                <a:lnTo>
                  <a:pt x="255221" y="32"/>
                </a:lnTo>
                <a:lnTo>
                  <a:pt x="254746" y="32"/>
                </a:lnTo>
                <a:lnTo>
                  <a:pt x="254714" y="3421"/>
                </a:lnTo>
                <a:lnTo>
                  <a:pt x="246132" y="2566"/>
                </a:lnTo>
                <a:lnTo>
                  <a:pt x="246132" y="32"/>
                </a:lnTo>
                <a:lnTo>
                  <a:pt x="243820" y="32"/>
                </a:lnTo>
                <a:lnTo>
                  <a:pt x="243820" y="2312"/>
                </a:lnTo>
                <a:lnTo>
                  <a:pt x="233401" y="1267"/>
                </a:lnTo>
                <a:lnTo>
                  <a:pt x="233591" y="32"/>
                </a:lnTo>
                <a:lnTo>
                  <a:pt x="233148" y="32"/>
                </a:lnTo>
                <a:lnTo>
                  <a:pt x="232926" y="1457"/>
                </a:lnTo>
                <a:lnTo>
                  <a:pt x="232419" y="4846"/>
                </a:lnTo>
                <a:lnTo>
                  <a:pt x="225072" y="4339"/>
                </a:lnTo>
                <a:lnTo>
                  <a:pt x="225705" y="32"/>
                </a:lnTo>
                <a:lnTo>
                  <a:pt x="224787" y="32"/>
                </a:lnTo>
                <a:lnTo>
                  <a:pt x="224154" y="4307"/>
                </a:lnTo>
                <a:cubicBezTo>
                  <a:pt x="216585" y="3801"/>
                  <a:pt x="209143" y="3294"/>
                  <a:pt x="205976" y="3136"/>
                </a:cubicBezTo>
                <a:cubicBezTo>
                  <a:pt x="205627" y="3104"/>
                  <a:pt x="205216" y="3072"/>
                  <a:pt x="204804" y="3041"/>
                </a:cubicBezTo>
                <a:lnTo>
                  <a:pt x="205089" y="32"/>
                </a:lnTo>
                <a:lnTo>
                  <a:pt x="204139" y="32"/>
                </a:lnTo>
                <a:lnTo>
                  <a:pt x="203886" y="2946"/>
                </a:lnTo>
                <a:cubicBezTo>
                  <a:pt x="199674" y="2439"/>
                  <a:pt x="192611" y="1235"/>
                  <a:pt x="185961" y="32"/>
                </a:cubicBezTo>
                <a:lnTo>
                  <a:pt x="180925" y="32"/>
                </a:lnTo>
                <a:cubicBezTo>
                  <a:pt x="183174" y="444"/>
                  <a:pt x="185581" y="887"/>
                  <a:pt x="188019" y="1330"/>
                </a:cubicBezTo>
                <a:lnTo>
                  <a:pt x="187608" y="5637"/>
                </a:lnTo>
                <a:lnTo>
                  <a:pt x="175447" y="4751"/>
                </a:lnTo>
                <a:lnTo>
                  <a:pt x="176840" y="32"/>
                </a:lnTo>
                <a:lnTo>
                  <a:pt x="176333" y="32"/>
                </a:lnTo>
                <a:lnTo>
                  <a:pt x="175003" y="4592"/>
                </a:lnTo>
                <a:lnTo>
                  <a:pt x="167941" y="32"/>
                </a:lnTo>
                <a:lnTo>
                  <a:pt x="167086" y="32"/>
                </a:lnTo>
                <a:lnTo>
                  <a:pt x="174877" y="5036"/>
                </a:lnTo>
                <a:lnTo>
                  <a:pt x="173673" y="9184"/>
                </a:lnTo>
                <a:lnTo>
                  <a:pt x="162779" y="2756"/>
                </a:lnTo>
                <a:lnTo>
                  <a:pt x="162716" y="2724"/>
                </a:lnTo>
                <a:lnTo>
                  <a:pt x="156477" y="32"/>
                </a:lnTo>
                <a:lnTo>
                  <a:pt x="154165" y="32"/>
                </a:lnTo>
                <a:lnTo>
                  <a:pt x="162336" y="3579"/>
                </a:lnTo>
                <a:lnTo>
                  <a:pt x="181179" y="14695"/>
                </a:lnTo>
                <a:lnTo>
                  <a:pt x="177822" y="20300"/>
                </a:lnTo>
                <a:lnTo>
                  <a:pt x="150143" y="7664"/>
                </a:lnTo>
                <a:lnTo>
                  <a:pt x="148781" y="32"/>
                </a:lnTo>
                <a:lnTo>
                  <a:pt x="147831" y="32"/>
                </a:lnTo>
                <a:lnTo>
                  <a:pt x="149130" y="7284"/>
                </a:lnTo>
                <a:lnTo>
                  <a:pt x="127690" y="64"/>
                </a:lnTo>
                <a:lnTo>
                  <a:pt x="127690" y="32"/>
                </a:lnTo>
                <a:lnTo>
                  <a:pt x="126170" y="32"/>
                </a:lnTo>
                <a:lnTo>
                  <a:pt x="126613" y="159"/>
                </a:lnTo>
                <a:cubicBezTo>
                  <a:pt x="125220" y="3231"/>
                  <a:pt x="123098" y="7918"/>
                  <a:pt x="120881" y="12858"/>
                </a:cubicBezTo>
                <a:cubicBezTo>
                  <a:pt x="109417" y="7981"/>
                  <a:pt x="95166" y="1869"/>
                  <a:pt x="94437" y="1552"/>
                </a:cubicBezTo>
                <a:cubicBezTo>
                  <a:pt x="93772" y="1140"/>
                  <a:pt x="93202" y="634"/>
                  <a:pt x="92695" y="32"/>
                </a:cubicBezTo>
                <a:lnTo>
                  <a:pt x="92062" y="32"/>
                </a:lnTo>
                <a:cubicBezTo>
                  <a:pt x="92854" y="887"/>
                  <a:pt x="93709" y="1742"/>
                  <a:pt x="94247" y="1964"/>
                </a:cubicBezTo>
                <a:cubicBezTo>
                  <a:pt x="94659" y="2154"/>
                  <a:pt x="99473" y="4212"/>
                  <a:pt x="105648" y="6873"/>
                </a:cubicBezTo>
                <a:cubicBezTo>
                  <a:pt x="105268" y="7728"/>
                  <a:pt x="103780" y="10863"/>
                  <a:pt x="103495" y="11369"/>
                </a:cubicBezTo>
                <a:cubicBezTo>
                  <a:pt x="103241" y="11750"/>
                  <a:pt x="103273" y="13238"/>
                  <a:pt x="103400" y="16215"/>
                </a:cubicBezTo>
                <a:cubicBezTo>
                  <a:pt x="103431" y="17070"/>
                  <a:pt x="103495" y="17798"/>
                  <a:pt x="103463" y="18020"/>
                </a:cubicBezTo>
                <a:cubicBezTo>
                  <a:pt x="103431" y="18242"/>
                  <a:pt x="103241" y="19667"/>
                  <a:pt x="102988" y="21535"/>
                </a:cubicBezTo>
                <a:lnTo>
                  <a:pt x="96559" y="21852"/>
                </a:lnTo>
                <a:lnTo>
                  <a:pt x="95102" y="15296"/>
                </a:lnTo>
                <a:cubicBezTo>
                  <a:pt x="95071" y="15233"/>
                  <a:pt x="95039" y="15201"/>
                  <a:pt x="95039" y="15170"/>
                </a:cubicBezTo>
                <a:lnTo>
                  <a:pt x="79806" y="32"/>
                </a:lnTo>
                <a:lnTo>
                  <a:pt x="79141" y="32"/>
                </a:lnTo>
                <a:lnTo>
                  <a:pt x="83448" y="4276"/>
                </a:lnTo>
                <a:lnTo>
                  <a:pt x="77241" y="9184"/>
                </a:lnTo>
                <a:lnTo>
                  <a:pt x="76639" y="8234"/>
                </a:lnTo>
                <a:lnTo>
                  <a:pt x="70084" y="32"/>
                </a:lnTo>
                <a:lnTo>
                  <a:pt x="69514" y="32"/>
                </a:lnTo>
                <a:lnTo>
                  <a:pt x="71445" y="2439"/>
                </a:lnTo>
                <a:lnTo>
                  <a:pt x="67075" y="6778"/>
                </a:lnTo>
                <a:lnTo>
                  <a:pt x="65048" y="2724"/>
                </a:lnTo>
                <a:lnTo>
                  <a:pt x="63687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25098"/>
                </a:srgbClr>
              </a:gs>
            </a:gsLst>
            <a:lin ang="18900044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03">
  <p:cSld name="TITLE_ONLY_1">
    <p:bg>
      <p:bgPr>
        <a:solidFill>
          <a:schemeClr val="lt1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/>
          <p:nvPr/>
        </p:nvSpPr>
        <p:spPr>
          <a:xfrm flipH="1">
            <a:off x="-35175" y="0"/>
            <a:ext cx="9210209" cy="5205422"/>
          </a:xfrm>
          <a:custGeom>
            <a:rect b="b" l="l" r="r" t="t"/>
            <a:pathLst>
              <a:path extrusionOk="0" h="161196" w="285212">
                <a:moveTo>
                  <a:pt x="48327" y="475"/>
                </a:moveTo>
                <a:lnTo>
                  <a:pt x="49372" y="3167"/>
                </a:lnTo>
                <a:lnTo>
                  <a:pt x="44400" y="4909"/>
                </a:lnTo>
                <a:lnTo>
                  <a:pt x="43197" y="2249"/>
                </a:lnTo>
                <a:lnTo>
                  <a:pt x="48327" y="475"/>
                </a:lnTo>
                <a:close/>
                <a:moveTo>
                  <a:pt x="233338" y="1742"/>
                </a:moveTo>
                <a:lnTo>
                  <a:pt x="243820" y="2787"/>
                </a:lnTo>
                <a:lnTo>
                  <a:pt x="243820" y="5669"/>
                </a:lnTo>
                <a:lnTo>
                  <a:pt x="232863" y="4909"/>
                </a:lnTo>
                <a:lnTo>
                  <a:pt x="233338" y="1742"/>
                </a:lnTo>
                <a:close/>
                <a:moveTo>
                  <a:pt x="188463" y="1425"/>
                </a:moveTo>
                <a:cubicBezTo>
                  <a:pt x="191440" y="1932"/>
                  <a:pt x="194385" y="2471"/>
                  <a:pt x="197108" y="2882"/>
                </a:cubicBezTo>
                <a:lnTo>
                  <a:pt x="196823" y="6397"/>
                </a:lnTo>
                <a:lnTo>
                  <a:pt x="188051" y="5701"/>
                </a:lnTo>
                <a:lnTo>
                  <a:pt x="188463" y="1425"/>
                </a:lnTo>
                <a:close/>
                <a:moveTo>
                  <a:pt x="204709" y="3927"/>
                </a:moveTo>
                <a:cubicBezTo>
                  <a:pt x="205152" y="3959"/>
                  <a:pt x="205564" y="3991"/>
                  <a:pt x="205912" y="3991"/>
                </a:cubicBezTo>
                <a:lnTo>
                  <a:pt x="208541" y="4149"/>
                </a:lnTo>
                <a:lnTo>
                  <a:pt x="208351" y="7284"/>
                </a:lnTo>
                <a:lnTo>
                  <a:pt x="204392" y="7094"/>
                </a:lnTo>
                <a:lnTo>
                  <a:pt x="204709" y="3927"/>
                </a:lnTo>
                <a:close/>
                <a:moveTo>
                  <a:pt x="37370" y="3294"/>
                </a:moveTo>
                <a:lnTo>
                  <a:pt x="38985" y="6809"/>
                </a:lnTo>
                <a:lnTo>
                  <a:pt x="34139" y="8488"/>
                </a:lnTo>
                <a:lnTo>
                  <a:pt x="32778" y="5226"/>
                </a:lnTo>
                <a:lnTo>
                  <a:pt x="37370" y="3294"/>
                </a:lnTo>
                <a:close/>
                <a:moveTo>
                  <a:pt x="64763" y="3136"/>
                </a:moveTo>
                <a:lnTo>
                  <a:pt x="66727" y="7031"/>
                </a:lnTo>
                <a:lnTo>
                  <a:pt x="61755" y="8614"/>
                </a:lnTo>
                <a:lnTo>
                  <a:pt x="60298" y="5352"/>
                </a:lnTo>
                <a:lnTo>
                  <a:pt x="64763" y="3136"/>
                </a:lnTo>
                <a:close/>
                <a:moveTo>
                  <a:pt x="52982" y="2376"/>
                </a:moveTo>
                <a:lnTo>
                  <a:pt x="54693" y="6619"/>
                </a:lnTo>
                <a:lnTo>
                  <a:pt x="48929" y="8804"/>
                </a:lnTo>
                <a:lnTo>
                  <a:pt x="47124" y="4434"/>
                </a:lnTo>
                <a:lnTo>
                  <a:pt x="52982" y="2376"/>
                </a:lnTo>
                <a:close/>
                <a:moveTo>
                  <a:pt x="197552" y="2977"/>
                </a:moveTo>
                <a:cubicBezTo>
                  <a:pt x="199927" y="3357"/>
                  <a:pt x="202080" y="3642"/>
                  <a:pt x="203791" y="3832"/>
                </a:cubicBezTo>
                <a:lnTo>
                  <a:pt x="203315" y="8899"/>
                </a:lnTo>
                <a:lnTo>
                  <a:pt x="197108" y="8456"/>
                </a:lnTo>
                <a:lnTo>
                  <a:pt x="197267" y="6683"/>
                </a:lnTo>
                <a:lnTo>
                  <a:pt x="197552" y="2977"/>
                </a:lnTo>
                <a:close/>
                <a:moveTo>
                  <a:pt x="188019" y="6144"/>
                </a:moveTo>
                <a:lnTo>
                  <a:pt x="196792" y="6873"/>
                </a:lnTo>
                <a:lnTo>
                  <a:pt x="196633" y="8646"/>
                </a:lnTo>
                <a:lnTo>
                  <a:pt x="196538" y="9881"/>
                </a:lnTo>
                <a:lnTo>
                  <a:pt x="192675" y="9501"/>
                </a:lnTo>
                <a:cubicBezTo>
                  <a:pt x="192640" y="9449"/>
                  <a:pt x="192586" y="9425"/>
                  <a:pt x="192528" y="9425"/>
                </a:cubicBezTo>
                <a:cubicBezTo>
                  <a:pt x="192481" y="9425"/>
                  <a:pt x="192432" y="9441"/>
                  <a:pt x="192390" y="9469"/>
                </a:cubicBezTo>
                <a:lnTo>
                  <a:pt x="187766" y="8963"/>
                </a:lnTo>
                <a:lnTo>
                  <a:pt x="188019" y="6144"/>
                </a:lnTo>
                <a:close/>
                <a:moveTo>
                  <a:pt x="57321" y="887"/>
                </a:moveTo>
                <a:lnTo>
                  <a:pt x="60868" y="8931"/>
                </a:lnTo>
                <a:lnTo>
                  <a:pt x="56783" y="10483"/>
                </a:lnTo>
                <a:lnTo>
                  <a:pt x="53426" y="2249"/>
                </a:lnTo>
                <a:lnTo>
                  <a:pt x="57321" y="887"/>
                </a:lnTo>
                <a:close/>
                <a:moveTo>
                  <a:pt x="3832" y="5004"/>
                </a:moveTo>
                <a:lnTo>
                  <a:pt x="5510" y="8773"/>
                </a:lnTo>
                <a:lnTo>
                  <a:pt x="2439" y="10641"/>
                </a:lnTo>
                <a:lnTo>
                  <a:pt x="348" y="7316"/>
                </a:lnTo>
                <a:lnTo>
                  <a:pt x="3832" y="5004"/>
                </a:lnTo>
                <a:close/>
                <a:moveTo>
                  <a:pt x="46680" y="4624"/>
                </a:moveTo>
                <a:lnTo>
                  <a:pt x="48454" y="8963"/>
                </a:lnTo>
                <a:lnTo>
                  <a:pt x="41677" y="11496"/>
                </a:lnTo>
                <a:lnTo>
                  <a:pt x="39618" y="7094"/>
                </a:lnTo>
                <a:lnTo>
                  <a:pt x="46680" y="4624"/>
                </a:lnTo>
                <a:close/>
                <a:moveTo>
                  <a:pt x="71730" y="2819"/>
                </a:moveTo>
                <a:lnTo>
                  <a:pt x="76259" y="8488"/>
                </a:lnTo>
                <a:lnTo>
                  <a:pt x="76861" y="9438"/>
                </a:lnTo>
                <a:lnTo>
                  <a:pt x="71255" y="12351"/>
                </a:lnTo>
                <a:lnTo>
                  <a:pt x="67328" y="7189"/>
                </a:lnTo>
                <a:lnTo>
                  <a:pt x="71730" y="2819"/>
                </a:lnTo>
                <a:close/>
                <a:moveTo>
                  <a:pt x="246100" y="3041"/>
                </a:moveTo>
                <a:lnTo>
                  <a:pt x="251262" y="3547"/>
                </a:lnTo>
                <a:lnTo>
                  <a:pt x="251262" y="12731"/>
                </a:lnTo>
                <a:lnTo>
                  <a:pt x="246069" y="12510"/>
                </a:lnTo>
                <a:cubicBezTo>
                  <a:pt x="246100" y="9216"/>
                  <a:pt x="246100" y="5922"/>
                  <a:pt x="246100" y="3041"/>
                </a:cubicBezTo>
                <a:close/>
                <a:moveTo>
                  <a:pt x="54883" y="7031"/>
                </a:moveTo>
                <a:lnTo>
                  <a:pt x="56371" y="10641"/>
                </a:lnTo>
                <a:lnTo>
                  <a:pt x="50576" y="12858"/>
                </a:lnTo>
                <a:lnTo>
                  <a:pt x="49087" y="9216"/>
                </a:lnTo>
                <a:lnTo>
                  <a:pt x="54883" y="7031"/>
                </a:lnTo>
                <a:close/>
                <a:moveTo>
                  <a:pt x="251737" y="3611"/>
                </a:moveTo>
                <a:lnTo>
                  <a:pt x="254683" y="3896"/>
                </a:lnTo>
                <a:lnTo>
                  <a:pt x="254556" y="12858"/>
                </a:lnTo>
                <a:lnTo>
                  <a:pt x="251737" y="12731"/>
                </a:lnTo>
                <a:lnTo>
                  <a:pt x="251737" y="3611"/>
                </a:lnTo>
                <a:close/>
                <a:moveTo>
                  <a:pt x="255126" y="3927"/>
                </a:moveTo>
                <a:lnTo>
                  <a:pt x="259940" y="4434"/>
                </a:lnTo>
                <a:lnTo>
                  <a:pt x="259655" y="13080"/>
                </a:lnTo>
                <a:lnTo>
                  <a:pt x="254999" y="12890"/>
                </a:lnTo>
                <a:lnTo>
                  <a:pt x="255126" y="3927"/>
                </a:lnTo>
                <a:close/>
                <a:moveTo>
                  <a:pt x="260415" y="4466"/>
                </a:moveTo>
                <a:lnTo>
                  <a:pt x="268332" y="5257"/>
                </a:lnTo>
                <a:lnTo>
                  <a:pt x="267794" y="13428"/>
                </a:lnTo>
                <a:lnTo>
                  <a:pt x="260130" y="13080"/>
                </a:lnTo>
                <a:lnTo>
                  <a:pt x="260415" y="4466"/>
                </a:lnTo>
                <a:close/>
                <a:moveTo>
                  <a:pt x="135069" y="9564"/>
                </a:moveTo>
                <a:lnTo>
                  <a:pt x="138299" y="10926"/>
                </a:lnTo>
                <a:cubicBezTo>
                  <a:pt x="138109" y="11401"/>
                  <a:pt x="137634" y="12510"/>
                  <a:pt x="137000" y="13998"/>
                </a:cubicBezTo>
                <a:lnTo>
                  <a:pt x="133707" y="12605"/>
                </a:lnTo>
                <a:lnTo>
                  <a:pt x="135069" y="9564"/>
                </a:lnTo>
                <a:close/>
                <a:moveTo>
                  <a:pt x="5700" y="9184"/>
                </a:moveTo>
                <a:lnTo>
                  <a:pt x="7284" y="12763"/>
                </a:lnTo>
                <a:lnTo>
                  <a:pt x="4655" y="14125"/>
                </a:lnTo>
                <a:lnTo>
                  <a:pt x="2692" y="11053"/>
                </a:lnTo>
                <a:lnTo>
                  <a:pt x="5700" y="9184"/>
                </a:lnTo>
                <a:close/>
                <a:moveTo>
                  <a:pt x="175320" y="5194"/>
                </a:moveTo>
                <a:lnTo>
                  <a:pt x="187576" y="6112"/>
                </a:lnTo>
                <a:lnTo>
                  <a:pt x="186753" y="14885"/>
                </a:lnTo>
                <a:lnTo>
                  <a:pt x="182762" y="14505"/>
                </a:lnTo>
                <a:lnTo>
                  <a:pt x="174053" y="9406"/>
                </a:lnTo>
                <a:lnTo>
                  <a:pt x="175320" y="5194"/>
                </a:lnTo>
                <a:close/>
                <a:moveTo>
                  <a:pt x="48644" y="9374"/>
                </a:moveTo>
                <a:lnTo>
                  <a:pt x="50132" y="13016"/>
                </a:lnTo>
                <a:lnTo>
                  <a:pt x="43545" y="15518"/>
                </a:lnTo>
                <a:lnTo>
                  <a:pt x="41867" y="11908"/>
                </a:lnTo>
                <a:lnTo>
                  <a:pt x="48644" y="9374"/>
                </a:lnTo>
                <a:close/>
                <a:moveTo>
                  <a:pt x="66948" y="7474"/>
                </a:moveTo>
                <a:lnTo>
                  <a:pt x="70875" y="12573"/>
                </a:lnTo>
                <a:lnTo>
                  <a:pt x="64858" y="15740"/>
                </a:lnTo>
                <a:lnTo>
                  <a:pt x="61913" y="9058"/>
                </a:lnTo>
                <a:lnTo>
                  <a:pt x="66948" y="7474"/>
                </a:lnTo>
                <a:close/>
                <a:moveTo>
                  <a:pt x="187703" y="9406"/>
                </a:moveTo>
                <a:lnTo>
                  <a:pt x="192295" y="9881"/>
                </a:lnTo>
                <a:lnTo>
                  <a:pt x="192136" y="12700"/>
                </a:lnTo>
                <a:cubicBezTo>
                  <a:pt x="192136" y="12826"/>
                  <a:pt x="192231" y="12921"/>
                  <a:pt x="192358" y="12921"/>
                </a:cubicBezTo>
                <a:cubicBezTo>
                  <a:pt x="192485" y="12921"/>
                  <a:pt x="192580" y="12826"/>
                  <a:pt x="192580" y="12731"/>
                </a:cubicBezTo>
                <a:lnTo>
                  <a:pt x="192738" y="9944"/>
                </a:lnTo>
                <a:lnTo>
                  <a:pt x="196507" y="10356"/>
                </a:lnTo>
                <a:lnTo>
                  <a:pt x="196063" y="15740"/>
                </a:lnTo>
                <a:lnTo>
                  <a:pt x="187196" y="14948"/>
                </a:lnTo>
                <a:lnTo>
                  <a:pt x="187703" y="9406"/>
                </a:lnTo>
                <a:close/>
                <a:moveTo>
                  <a:pt x="197077" y="8899"/>
                </a:moveTo>
                <a:lnTo>
                  <a:pt x="203252" y="9374"/>
                </a:lnTo>
                <a:lnTo>
                  <a:pt x="202587" y="16342"/>
                </a:lnTo>
                <a:lnTo>
                  <a:pt x="196538" y="15803"/>
                </a:lnTo>
                <a:lnTo>
                  <a:pt x="197077" y="8899"/>
                </a:lnTo>
                <a:close/>
                <a:moveTo>
                  <a:pt x="183649" y="15075"/>
                </a:moveTo>
                <a:lnTo>
                  <a:pt x="186689" y="15360"/>
                </a:lnTo>
                <a:lnTo>
                  <a:pt x="186563" y="16785"/>
                </a:lnTo>
                <a:lnTo>
                  <a:pt x="183649" y="15075"/>
                </a:lnTo>
                <a:close/>
                <a:moveTo>
                  <a:pt x="204361" y="7569"/>
                </a:moveTo>
                <a:lnTo>
                  <a:pt x="208319" y="7759"/>
                </a:lnTo>
                <a:lnTo>
                  <a:pt x="208161" y="16817"/>
                </a:lnTo>
                <a:lnTo>
                  <a:pt x="203505" y="16405"/>
                </a:lnTo>
                <a:lnTo>
                  <a:pt x="204361" y="7569"/>
                </a:lnTo>
                <a:close/>
                <a:moveTo>
                  <a:pt x="56529" y="11053"/>
                </a:moveTo>
                <a:lnTo>
                  <a:pt x="57923" y="14378"/>
                </a:lnTo>
                <a:lnTo>
                  <a:pt x="52191" y="16848"/>
                </a:lnTo>
                <a:lnTo>
                  <a:pt x="50734" y="13270"/>
                </a:lnTo>
                <a:lnTo>
                  <a:pt x="56529" y="11053"/>
                </a:lnTo>
                <a:close/>
                <a:moveTo>
                  <a:pt x="77083" y="9818"/>
                </a:moveTo>
                <a:lnTo>
                  <a:pt x="79996" y="14410"/>
                </a:lnTo>
                <a:lnTo>
                  <a:pt x="74676" y="16848"/>
                </a:lnTo>
                <a:lnTo>
                  <a:pt x="71540" y="12731"/>
                </a:lnTo>
                <a:lnTo>
                  <a:pt x="77083" y="9818"/>
                </a:lnTo>
                <a:close/>
                <a:moveTo>
                  <a:pt x="15265" y="6302"/>
                </a:moveTo>
                <a:lnTo>
                  <a:pt x="19033" y="13776"/>
                </a:lnTo>
                <a:lnTo>
                  <a:pt x="9722" y="17038"/>
                </a:lnTo>
                <a:lnTo>
                  <a:pt x="6144" y="8994"/>
                </a:lnTo>
                <a:lnTo>
                  <a:pt x="15265" y="6302"/>
                </a:lnTo>
                <a:close/>
                <a:moveTo>
                  <a:pt x="125251" y="5416"/>
                </a:moveTo>
                <a:lnTo>
                  <a:pt x="134657" y="9406"/>
                </a:lnTo>
                <a:lnTo>
                  <a:pt x="133200" y="12636"/>
                </a:lnTo>
                <a:lnTo>
                  <a:pt x="131110" y="17228"/>
                </a:lnTo>
                <a:lnTo>
                  <a:pt x="121704" y="13238"/>
                </a:lnTo>
                <a:cubicBezTo>
                  <a:pt x="122908" y="10578"/>
                  <a:pt x="124111" y="7918"/>
                  <a:pt x="125251" y="5416"/>
                </a:cubicBezTo>
                <a:close/>
                <a:moveTo>
                  <a:pt x="61058" y="9343"/>
                </a:moveTo>
                <a:lnTo>
                  <a:pt x="64035" y="16151"/>
                </a:lnTo>
                <a:lnTo>
                  <a:pt x="61406" y="17545"/>
                </a:lnTo>
                <a:lnTo>
                  <a:pt x="58271" y="10388"/>
                </a:lnTo>
                <a:lnTo>
                  <a:pt x="61058" y="9343"/>
                </a:lnTo>
                <a:close/>
                <a:moveTo>
                  <a:pt x="246069" y="12953"/>
                </a:moveTo>
                <a:lnTo>
                  <a:pt x="259876" y="13555"/>
                </a:lnTo>
                <a:lnTo>
                  <a:pt x="267984" y="13903"/>
                </a:lnTo>
                <a:lnTo>
                  <a:pt x="283502" y="15075"/>
                </a:lnTo>
                <a:cubicBezTo>
                  <a:pt x="283502" y="15106"/>
                  <a:pt x="283502" y="15106"/>
                  <a:pt x="283502" y="15138"/>
                </a:cubicBezTo>
                <a:lnTo>
                  <a:pt x="283502" y="17608"/>
                </a:lnTo>
                <a:lnTo>
                  <a:pt x="269187" y="17133"/>
                </a:lnTo>
                <a:cubicBezTo>
                  <a:pt x="269155" y="17070"/>
                  <a:pt x="269060" y="17007"/>
                  <a:pt x="268997" y="17007"/>
                </a:cubicBezTo>
                <a:cubicBezTo>
                  <a:pt x="268902" y="17007"/>
                  <a:pt x="268839" y="17070"/>
                  <a:pt x="268807" y="17133"/>
                </a:cubicBezTo>
                <a:lnTo>
                  <a:pt x="246037" y="16373"/>
                </a:lnTo>
                <a:cubicBezTo>
                  <a:pt x="246069" y="15265"/>
                  <a:pt x="246069" y="14125"/>
                  <a:pt x="246069" y="12953"/>
                </a:cubicBezTo>
                <a:close/>
                <a:moveTo>
                  <a:pt x="39206" y="7221"/>
                </a:moveTo>
                <a:lnTo>
                  <a:pt x="43102" y="15708"/>
                </a:lnTo>
                <a:lnTo>
                  <a:pt x="37876" y="17672"/>
                </a:lnTo>
                <a:lnTo>
                  <a:pt x="34298" y="8931"/>
                </a:lnTo>
                <a:lnTo>
                  <a:pt x="39206" y="7221"/>
                </a:lnTo>
                <a:close/>
                <a:moveTo>
                  <a:pt x="7506" y="13206"/>
                </a:moveTo>
                <a:lnTo>
                  <a:pt x="9279" y="17197"/>
                </a:lnTo>
                <a:lnTo>
                  <a:pt x="7094" y="17957"/>
                </a:lnTo>
                <a:lnTo>
                  <a:pt x="4909" y="14536"/>
                </a:lnTo>
                <a:lnTo>
                  <a:pt x="7506" y="13206"/>
                </a:lnTo>
                <a:close/>
                <a:moveTo>
                  <a:pt x="71160" y="12953"/>
                </a:moveTo>
                <a:lnTo>
                  <a:pt x="72776" y="15043"/>
                </a:lnTo>
                <a:lnTo>
                  <a:pt x="65872" y="17988"/>
                </a:lnTo>
                <a:lnTo>
                  <a:pt x="65048" y="16151"/>
                </a:lnTo>
                <a:lnTo>
                  <a:pt x="71160" y="12953"/>
                </a:lnTo>
                <a:close/>
                <a:moveTo>
                  <a:pt x="208984" y="4212"/>
                </a:moveTo>
                <a:cubicBezTo>
                  <a:pt x="212753" y="4434"/>
                  <a:pt x="218358" y="4814"/>
                  <a:pt x="223995" y="5194"/>
                </a:cubicBezTo>
                <a:lnTo>
                  <a:pt x="222127" y="18115"/>
                </a:lnTo>
                <a:lnTo>
                  <a:pt x="208604" y="16880"/>
                </a:lnTo>
                <a:lnTo>
                  <a:pt x="208794" y="7538"/>
                </a:lnTo>
                <a:lnTo>
                  <a:pt x="208984" y="4212"/>
                </a:lnTo>
                <a:close/>
                <a:moveTo>
                  <a:pt x="57859" y="10546"/>
                </a:moveTo>
                <a:lnTo>
                  <a:pt x="60995" y="17767"/>
                </a:lnTo>
                <a:lnTo>
                  <a:pt x="60013" y="18273"/>
                </a:lnTo>
                <a:lnTo>
                  <a:pt x="56973" y="10894"/>
                </a:lnTo>
                <a:lnTo>
                  <a:pt x="57859" y="10546"/>
                </a:lnTo>
                <a:close/>
                <a:moveTo>
                  <a:pt x="224914" y="5257"/>
                </a:moveTo>
                <a:lnTo>
                  <a:pt x="232293" y="5764"/>
                </a:lnTo>
                <a:lnTo>
                  <a:pt x="230329" y="18843"/>
                </a:lnTo>
                <a:lnTo>
                  <a:pt x="223045" y="18178"/>
                </a:lnTo>
                <a:lnTo>
                  <a:pt x="224914" y="5257"/>
                </a:lnTo>
                <a:close/>
                <a:moveTo>
                  <a:pt x="133549" y="13016"/>
                </a:moveTo>
                <a:lnTo>
                  <a:pt x="136842" y="14441"/>
                </a:lnTo>
                <a:cubicBezTo>
                  <a:pt x="136304" y="15708"/>
                  <a:pt x="135670" y="17260"/>
                  <a:pt x="135005" y="18907"/>
                </a:cubicBezTo>
                <a:lnTo>
                  <a:pt x="131522" y="17418"/>
                </a:lnTo>
                <a:lnTo>
                  <a:pt x="133549" y="13016"/>
                </a:lnTo>
                <a:close/>
                <a:moveTo>
                  <a:pt x="106091" y="7063"/>
                </a:moveTo>
                <a:lnTo>
                  <a:pt x="111982" y="9564"/>
                </a:lnTo>
                <a:lnTo>
                  <a:pt x="108973" y="19192"/>
                </a:lnTo>
                <a:lnTo>
                  <a:pt x="103938" y="17862"/>
                </a:lnTo>
                <a:cubicBezTo>
                  <a:pt x="103938" y="17545"/>
                  <a:pt x="103906" y="16912"/>
                  <a:pt x="103875" y="16183"/>
                </a:cubicBezTo>
                <a:cubicBezTo>
                  <a:pt x="103811" y="14695"/>
                  <a:pt x="103685" y="11940"/>
                  <a:pt x="103906" y="11591"/>
                </a:cubicBezTo>
                <a:cubicBezTo>
                  <a:pt x="104223" y="11053"/>
                  <a:pt x="105711" y="7886"/>
                  <a:pt x="106091" y="7063"/>
                </a:cubicBezTo>
                <a:close/>
                <a:moveTo>
                  <a:pt x="87090" y="14821"/>
                </a:moveTo>
                <a:lnTo>
                  <a:pt x="88262" y="16848"/>
                </a:lnTo>
                <a:lnTo>
                  <a:pt x="83733" y="19413"/>
                </a:lnTo>
                <a:lnTo>
                  <a:pt x="82466" y="17418"/>
                </a:lnTo>
                <a:lnTo>
                  <a:pt x="87090" y="14821"/>
                </a:lnTo>
                <a:close/>
                <a:moveTo>
                  <a:pt x="4497" y="14726"/>
                </a:moveTo>
                <a:lnTo>
                  <a:pt x="6619" y="18115"/>
                </a:lnTo>
                <a:lnTo>
                  <a:pt x="2534" y="19540"/>
                </a:lnTo>
                <a:lnTo>
                  <a:pt x="887" y="16627"/>
                </a:lnTo>
                <a:lnTo>
                  <a:pt x="4497" y="14726"/>
                </a:lnTo>
                <a:close/>
                <a:moveTo>
                  <a:pt x="80281" y="14790"/>
                </a:moveTo>
                <a:lnTo>
                  <a:pt x="81833" y="17260"/>
                </a:lnTo>
                <a:lnTo>
                  <a:pt x="76259" y="19888"/>
                </a:lnTo>
                <a:lnTo>
                  <a:pt x="74929" y="17228"/>
                </a:lnTo>
                <a:lnTo>
                  <a:pt x="80281" y="14790"/>
                </a:lnTo>
                <a:close/>
                <a:moveTo>
                  <a:pt x="232736" y="5796"/>
                </a:moveTo>
                <a:cubicBezTo>
                  <a:pt x="237708" y="6144"/>
                  <a:pt x="241888" y="6429"/>
                  <a:pt x="243820" y="6587"/>
                </a:cubicBezTo>
                <a:cubicBezTo>
                  <a:pt x="243820" y="11021"/>
                  <a:pt x="243789" y="15930"/>
                  <a:pt x="243662" y="20078"/>
                </a:cubicBezTo>
                <a:lnTo>
                  <a:pt x="237993" y="19572"/>
                </a:lnTo>
                <a:cubicBezTo>
                  <a:pt x="237961" y="19540"/>
                  <a:pt x="237930" y="19508"/>
                  <a:pt x="237866" y="19508"/>
                </a:cubicBezTo>
                <a:cubicBezTo>
                  <a:pt x="237835" y="19508"/>
                  <a:pt x="237771" y="19508"/>
                  <a:pt x="237740" y="19540"/>
                </a:cubicBezTo>
                <a:lnTo>
                  <a:pt x="230804" y="18907"/>
                </a:lnTo>
                <a:lnTo>
                  <a:pt x="232736" y="5796"/>
                </a:lnTo>
                <a:close/>
                <a:moveTo>
                  <a:pt x="73061" y="15423"/>
                </a:moveTo>
                <a:lnTo>
                  <a:pt x="74264" y="17007"/>
                </a:lnTo>
                <a:lnTo>
                  <a:pt x="66790" y="20110"/>
                </a:lnTo>
                <a:lnTo>
                  <a:pt x="66062" y="18432"/>
                </a:lnTo>
                <a:lnTo>
                  <a:pt x="73061" y="15423"/>
                </a:lnTo>
                <a:close/>
                <a:moveTo>
                  <a:pt x="127468" y="475"/>
                </a:moveTo>
                <a:lnTo>
                  <a:pt x="149225" y="7791"/>
                </a:lnTo>
                <a:lnTo>
                  <a:pt x="151442" y="20205"/>
                </a:lnTo>
                <a:lnTo>
                  <a:pt x="137444" y="14220"/>
                </a:lnTo>
                <a:cubicBezTo>
                  <a:pt x="138267" y="12225"/>
                  <a:pt x="138806" y="10958"/>
                  <a:pt x="138837" y="10926"/>
                </a:cubicBezTo>
                <a:cubicBezTo>
                  <a:pt x="138869" y="10799"/>
                  <a:pt x="138806" y="10673"/>
                  <a:pt x="138711" y="10609"/>
                </a:cubicBezTo>
                <a:lnTo>
                  <a:pt x="125410" y="5004"/>
                </a:lnTo>
                <a:cubicBezTo>
                  <a:pt x="126138" y="3421"/>
                  <a:pt x="126835" y="1900"/>
                  <a:pt x="127468" y="475"/>
                </a:cubicBezTo>
                <a:close/>
                <a:moveTo>
                  <a:pt x="6904" y="18527"/>
                </a:moveTo>
                <a:lnTo>
                  <a:pt x="8234" y="20617"/>
                </a:lnTo>
                <a:cubicBezTo>
                  <a:pt x="6746" y="20458"/>
                  <a:pt x="4497" y="20205"/>
                  <a:pt x="2629" y="19983"/>
                </a:cubicBezTo>
                <a:lnTo>
                  <a:pt x="6904" y="18527"/>
                </a:lnTo>
                <a:close/>
                <a:moveTo>
                  <a:pt x="9501" y="17608"/>
                </a:moveTo>
                <a:lnTo>
                  <a:pt x="11084" y="21155"/>
                </a:lnTo>
                <a:lnTo>
                  <a:pt x="11084" y="21155"/>
                </a:lnTo>
                <a:lnTo>
                  <a:pt x="9722" y="20838"/>
                </a:lnTo>
                <a:cubicBezTo>
                  <a:pt x="9596" y="20807"/>
                  <a:pt x="9279" y="20743"/>
                  <a:pt x="8836" y="20680"/>
                </a:cubicBezTo>
                <a:lnTo>
                  <a:pt x="7347" y="18368"/>
                </a:lnTo>
                <a:lnTo>
                  <a:pt x="9501" y="17608"/>
                </a:lnTo>
                <a:close/>
                <a:moveTo>
                  <a:pt x="58081" y="14821"/>
                </a:moveTo>
                <a:lnTo>
                  <a:pt x="59601" y="18495"/>
                </a:lnTo>
                <a:lnTo>
                  <a:pt x="54059" y="21409"/>
                </a:lnTo>
                <a:lnTo>
                  <a:pt x="52349" y="17260"/>
                </a:lnTo>
                <a:lnTo>
                  <a:pt x="58081" y="14821"/>
                </a:lnTo>
                <a:close/>
                <a:moveTo>
                  <a:pt x="88515" y="17228"/>
                </a:moveTo>
                <a:lnTo>
                  <a:pt x="89465" y="18875"/>
                </a:lnTo>
                <a:lnTo>
                  <a:pt x="85000" y="21440"/>
                </a:lnTo>
                <a:lnTo>
                  <a:pt x="83955" y="19793"/>
                </a:lnTo>
                <a:lnTo>
                  <a:pt x="88515" y="17228"/>
                </a:lnTo>
                <a:close/>
                <a:moveTo>
                  <a:pt x="74486" y="17418"/>
                </a:moveTo>
                <a:lnTo>
                  <a:pt x="74992" y="18400"/>
                </a:lnTo>
                <a:lnTo>
                  <a:pt x="67455" y="21567"/>
                </a:lnTo>
                <a:lnTo>
                  <a:pt x="66980" y="20553"/>
                </a:lnTo>
                <a:lnTo>
                  <a:pt x="74486" y="17418"/>
                </a:lnTo>
                <a:close/>
                <a:moveTo>
                  <a:pt x="64225" y="16595"/>
                </a:moveTo>
                <a:lnTo>
                  <a:pt x="65935" y="20458"/>
                </a:lnTo>
                <a:lnTo>
                  <a:pt x="63212" y="21662"/>
                </a:lnTo>
                <a:lnTo>
                  <a:pt x="61596" y="17957"/>
                </a:lnTo>
                <a:lnTo>
                  <a:pt x="64225" y="16595"/>
                </a:lnTo>
                <a:close/>
                <a:moveTo>
                  <a:pt x="187164" y="15391"/>
                </a:moveTo>
                <a:lnTo>
                  <a:pt x="196032" y="16183"/>
                </a:lnTo>
                <a:lnTo>
                  <a:pt x="195588" y="22105"/>
                </a:lnTo>
                <a:lnTo>
                  <a:pt x="187006" y="17038"/>
                </a:lnTo>
                <a:lnTo>
                  <a:pt x="187164" y="15391"/>
                </a:lnTo>
                <a:close/>
                <a:moveTo>
                  <a:pt x="61185" y="18178"/>
                </a:moveTo>
                <a:lnTo>
                  <a:pt x="62768" y="21820"/>
                </a:lnTo>
                <a:lnTo>
                  <a:pt x="61660" y="22327"/>
                </a:lnTo>
                <a:lnTo>
                  <a:pt x="60203" y="18717"/>
                </a:lnTo>
                <a:lnTo>
                  <a:pt x="61185" y="18178"/>
                </a:lnTo>
                <a:close/>
                <a:moveTo>
                  <a:pt x="246005" y="16848"/>
                </a:moveTo>
                <a:lnTo>
                  <a:pt x="268744" y="17577"/>
                </a:lnTo>
                <a:lnTo>
                  <a:pt x="268649" y="22644"/>
                </a:lnTo>
                <a:lnTo>
                  <a:pt x="245942" y="20268"/>
                </a:lnTo>
                <a:cubicBezTo>
                  <a:pt x="245974" y="19192"/>
                  <a:pt x="246005" y="18020"/>
                  <a:pt x="246005" y="16848"/>
                </a:cubicBezTo>
                <a:close/>
                <a:moveTo>
                  <a:pt x="19223" y="14220"/>
                </a:moveTo>
                <a:cubicBezTo>
                  <a:pt x="19350" y="15170"/>
                  <a:pt x="19888" y="18685"/>
                  <a:pt x="20585" y="23277"/>
                </a:cubicBezTo>
                <a:lnTo>
                  <a:pt x="11591" y="21282"/>
                </a:lnTo>
                <a:lnTo>
                  <a:pt x="9912" y="17450"/>
                </a:lnTo>
                <a:lnTo>
                  <a:pt x="19223" y="14220"/>
                </a:lnTo>
                <a:close/>
                <a:moveTo>
                  <a:pt x="89687" y="19287"/>
                </a:moveTo>
                <a:lnTo>
                  <a:pt x="90732" y="21060"/>
                </a:lnTo>
                <a:lnTo>
                  <a:pt x="86267" y="23435"/>
                </a:lnTo>
                <a:lnTo>
                  <a:pt x="85253" y="21820"/>
                </a:lnTo>
                <a:lnTo>
                  <a:pt x="89687" y="19287"/>
                </a:lnTo>
                <a:close/>
                <a:moveTo>
                  <a:pt x="269219" y="17577"/>
                </a:moveTo>
                <a:lnTo>
                  <a:pt x="277168" y="17830"/>
                </a:lnTo>
                <a:lnTo>
                  <a:pt x="277009" y="23530"/>
                </a:lnTo>
                <a:lnTo>
                  <a:pt x="269092" y="22707"/>
                </a:lnTo>
                <a:lnTo>
                  <a:pt x="269219" y="17577"/>
                </a:lnTo>
                <a:close/>
                <a:moveTo>
                  <a:pt x="75214" y="18780"/>
                </a:moveTo>
                <a:lnTo>
                  <a:pt x="75847" y="20078"/>
                </a:lnTo>
                <a:lnTo>
                  <a:pt x="68342" y="23625"/>
                </a:lnTo>
                <a:lnTo>
                  <a:pt x="67614" y="21947"/>
                </a:lnTo>
                <a:lnTo>
                  <a:pt x="75214" y="18780"/>
                </a:lnTo>
                <a:close/>
                <a:moveTo>
                  <a:pt x="22960" y="12890"/>
                </a:moveTo>
                <a:lnTo>
                  <a:pt x="24195" y="24069"/>
                </a:lnTo>
                <a:lnTo>
                  <a:pt x="22992" y="23815"/>
                </a:lnTo>
                <a:cubicBezTo>
                  <a:pt x="22105" y="18052"/>
                  <a:pt x="21472" y="13745"/>
                  <a:pt x="21440" y="13650"/>
                </a:cubicBezTo>
                <a:cubicBezTo>
                  <a:pt x="21440" y="13555"/>
                  <a:pt x="21408" y="13491"/>
                  <a:pt x="21408" y="13428"/>
                </a:cubicBezTo>
                <a:lnTo>
                  <a:pt x="22960" y="12890"/>
                </a:lnTo>
                <a:close/>
                <a:moveTo>
                  <a:pt x="112394" y="9754"/>
                </a:moveTo>
                <a:lnTo>
                  <a:pt x="120691" y="13270"/>
                </a:lnTo>
                <a:cubicBezTo>
                  <a:pt x="119044" y="16975"/>
                  <a:pt x="117334" y="20775"/>
                  <a:pt x="115845" y="24195"/>
                </a:cubicBezTo>
                <a:lnTo>
                  <a:pt x="109702" y="21472"/>
                </a:lnTo>
                <a:lnTo>
                  <a:pt x="109353" y="19477"/>
                </a:lnTo>
                <a:lnTo>
                  <a:pt x="112394" y="9754"/>
                </a:lnTo>
                <a:close/>
                <a:moveTo>
                  <a:pt x="277643" y="17862"/>
                </a:moveTo>
                <a:lnTo>
                  <a:pt x="283502" y="18052"/>
                </a:lnTo>
                <a:lnTo>
                  <a:pt x="283502" y="24195"/>
                </a:lnTo>
                <a:lnTo>
                  <a:pt x="277453" y="23562"/>
                </a:lnTo>
                <a:lnTo>
                  <a:pt x="277643" y="17862"/>
                </a:lnTo>
                <a:close/>
                <a:moveTo>
                  <a:pt x="50291" y="13428"/>
                </a:moveTo>
                <a:lnTo>
                  <a:pt x="53679" y="21630"/>
                </a:lnTo>
                <a:lnTo>
                  <a:pt x="47852" y="24670"/>
                </a:lnTo>
                <a:lnTo>
                  <a:pt x="43767" y="15930"/>
                </a:lnTo>
                <a:lnTo>
                  <a:pt x="50291" y="13428"/>
                </a:lnTo>
                <a:close/>
                <a:moveTo>
                  <a:pt x="59791" y="18938"/>
                </a:moveTo>
                <a:lnTo>
                  <a:pt x="61248" y="22517"/>
                </a:lnTo>
                <a:lnTo>
                  <a:pt x="55548" y="24987"/>
                </a:lnTo>
                <a:lnTo>
                  <a:pt x="54249" y="21852"/>
                </a:lnTo>
                <a:lnTo>
                  <a:pt x="59791" y="18938"/>
                </a:lnTo>
                <a:close/>
                <a:moveTo>
                  <a:pt x="82055" y="17672"/>
                </a:moveTo>
                <a:lnTo>
                  <a:pt x="85031" y="22359"/>
                </a:lnTo>
                <a:lnTo>
                  <a:pt x="78919" y="25145"/>
                </a:lnTo>
                <a:lnTo>
                  <a:pt x="76449" y="20300"/>
                </a:lnTo>
                <a:lnTo>
                  <a:pt x="82055" y="17672"/>
                </a:lnTo>
                <a:close/>
                <a:moveTo>
                  <a:pt x="66125" y="20870"/>
                </a:moveTo>
                <a:lnTo>
                  <a:pt x="67518" y="24037"/>
                </a:lnTo>
                <a:lnTo>
                  <a:pt x="64795" y="25304"/>
                </a:lnTo>
                <a:lnTo>
                  <a:pt x="63370" y="22042"/>
                </a:lnTo>
                <a:lnTo>
                  <a:pt x="66125" y="20870"/>
                </a:lnTo>
                <a:close/>
                <a:moveTo>
                  <a:pt x="150238" y="8203"/>
                </a:moveTo>
                <a:lnTo>
                  <a:pt x="177569" y="20680"/>
                </a:lnTo>
                <a:lnTo>
                  <a:pt x="176555" y="22390"/>
                </a:lnTo>
                <a:lnTo>
                  <a:pt x="175035" y="25335"/>
                </a:lnTo>
                <a:lnTo>
                  <a:pt x="161639" y="20047"/>
                </a:lnTo>
                <a:cubicBezTo>
                  <a:pt x="161609" y="20039"/>
                  <a:pt x="161579" y="20035"/>
                  <a:pt x="161551" y="20035"/>
                </a:cubicBezTo>
                <a:cubicBezTo>
                  <a:pt x="161458" y="20035"/>
                  <a:pt x="161378" y="20077"/>
                  <a:pt x="161354" y="20173"/>
                </a:cubicBezTo>
                <a:lnTo>
                  <a:pt x="159295" y="24385"/>
                </a:lnTo>
                <a:lnTo>
                  <a:pt x="152423" y="20680"/>
                </a:lnTo>
                <a:cubicBezTo>
                  <a:pt x="152455" y="20617"/>
                  <a:pt x="152455" y="20585"/>
                  <a:pt x="152423" y="20522"/>
                </a:cubicBezTo>
                <a:lnTo>
                  <a:pt x="150238" y="8203"/>
                </a:lnTo>
                <a:close/>
                <a:moveTo>
                  <a:pt x="196507" y="16247"/>
                </a:moveTo>
                <a:lnTo>
                  <a:pt x="202555" y="16785"/>
                </a:lnTo>
                <a:lnTo>
                  <a:pt x="201732" y="25716"/>
                </a:lnTo>
                <a:lnTo>
                  <a:pt x="196032" y="22359"/>
                </a:lnTo>
                <a:lnTo>
                  <a:pt x="196507" y="16247"/>
                </a:lnTo>
                <a:close/>
                <a:moveTo>
                  <a:pt x="29009" y="10768"/>
                </a:moveTo>
                <a:lnTo>
                  <a:pt x="32968" y="20553"/>
                </a:lnTo>
                <a:lnTo>
                  <a:pt x="32302" y="25874"/>
                </a:lnTo>
                <a:lnTo>
                  <a:pt x="24670" y="24195"/>
                </a:lnTo>
                <a:lnTo>
                  <a:pt x="23403" y="12731"/>
                </a:lnTo>
                <a:lnTo>
                  <a:pt x="29009" y="10768"/>
                </a:lnTo>
                <a:close/>
                <a:moveTo>
                  <a:pt x="83765" y="4624"/>
                </a:moveTo>
                <a:lnTo>
                  <a:pt x="94659" y="15455"/>
                </a:lnTo>
                <a:lnTo>
                  <a:pt x="96686" y="24544"/>
                </a:lnTo>
                <a:lnTo>
                  <a:pt x="94057" y="25874"/>
                </a:lnTo>
                <a:lnTo>
                  <a:pt x="92949" y="23974"/>
                </a:lnTo>
                <a:lnTo>
                  <a:pt x="89940" y="18843"/>
                </a:lnTo>
                <a:lnTo>
                  <a:pt x="88768" y="16817"/>
                </a:lnTo>
                <a:lnTo>
                  <a:pt x="87343" y="14410"/>
                </a:lnTo>
                <a:cubicBezTo>
                  <a:pt x="87301" y="14325"/>
                  <a:pt x="87231" y="14283"/>
                  <a:pt x="87160" y="14283"/>
                </a:cubicBezTo>
                <a:cubicBezTo>
                  <a:pt x="87125" y="14283"/>
                  <a:pt x="87090" y="14294"/>
                  <a:pt x="87058" y="14315"/>
                </a:cubicBezTo>
                <a:lnTo>
                  <a:pt x="82213" y="17070"/>
                </a:lnTo>
                <a:lnTo>
                  <a:pt x="77494" y="9564"/>
                </a:lnTo>
                <a:lnTo>
                  <a:pt x="83765" y="4624"/>
                </a:lnTo>
                <a:close/>
                <a:moveTo>
                  <a:pt x="76037" y="20458"/>
                </a:moveTo>
                <a:lnTo>
                  <a:pt x="77051" y="22454"/>
                </a:lnTo>
                <a:lnTo>
                  <a:pt x="69355" y="25906"/>
                </a:lnTo>
                <a:lnTo>
                  <a:pt x="68532" y="24037"/>
                </a:lnTo>
                <a:lnTo>
                  <a:pt x="76037" y="20458"/>
                </a:lnTo>
                <a:close/>
                <a:moveTo>
                  <a:pt x="178329" y="21219"/>
                </a:moveTo>
                <a:cubicBezTo>
                  <a:pt x="179754" y="22675"/>
                  <a:pt x="181495" y="24480"/>
                  <a:pt x="182921" y="26032"/>
                </a:cubicBezTo>
                <a:lnTo>
                  <a:pt x="177569" y="22485"/>
                </a:lnTo>
                <a:lnTo>
                  <a:pt x="178329" y="21219"/>
                </a:lnTo>
                <a:close/>
                <a:moveTo>
                  <a:pt x="62990" y="22232"/>
                </a:moveTo>
                <a:lnTo>
                  <a:pt x="64415" y="25494"/>
                </a:lnTo>
                <a:lnTo>
                  <a:pt x="63212" y="26064"/>
                </a:lnTo>
                <a:lnTo>
                  <a:pt x="61850" y="22739"/>
                </a:lnTo>
                <a:lnTo>
                  <a:pt x="62990" y="22232"/>
                </a:lnTo>
                <a:close/>
                <a:moveTo>
                  <a:pt x="90954" y="21472"/>
                </a:moveTo>
                <a:lnTo>
                  <a:pt x="92442" y="24005"/>
                </a:lnTo>
                <a:lnTo>
                  <a:pt x="88198" y="26507"/>
                </a:lnTo>
                <a:lnTo>
                  <a:pt x="86488" y="23815"/>
                </a:lnTo>
                <a:lnTo>
                  <a:pt x="90954" y="21472"/>
                </a:lnTo>
                <a:close/>
                <a:moveTo>
                  <a:pt x="203474" y="16880"/>
                </a:moveTo>
                <a:lnTo>
                  <a:pt x="208161" y="17292"/>
                </a:lnTo>
                <a:lnTo>
                  <a:pt x="207971" y="26824"/>
                </a:lnTo>
                <a:lnTo>
                  <a:pt x="202587" y="26096"/>
                </a:lnTo>
                <a:lnTo>
                  <a:pt x="203474" y="16880"/>
                </a:lnTo>
                <a:close/>
                <a:moveTo>
                  <a:pt x="85285" y="22739"/>
                </a:moveTo>
                <a:lnTo>
                  <a:pt x="86520" y="24670"/>
                </a:lnTo>
                <a:lnTo>
                  <a:pt x="80091" y="27457"/>
                </a:lnTo>
                <a:lnTo>
                  <a:pt x="79109" y="25557"/>
                </a:lnTo>
                <a:lnTo>
                  <a:pt x="85285" y="22739"/>
                </a:lnTo>
                <a:close/>
                <a:moveTo>
                  <a:pt x="43292" y="16088"/>
                </a:moveTo>
                <a:lnTo>
                  <a:pt x="47409" y="24892"/>
                </a:lnTo>
                <a:lnTo>
                  <a:pt x="41993" y="27742"/>
                </a:lnTo>
                <a:lnTo>
                  <a:pt x="38035" y="18083"/>
                </a:lnTo>
                <a:lnTo>
                  <a:pt x="43292" y="16088"/>
                </a:lnTo>
                <a:close/>
                <a:moveTo>
                  <a:pt x="208604" y="17355"/>
                </a:moveTo>
                <a:lnTo>
                  <a:pt x="215318" y="17957"/>
                </a:lnTo>
                <a:lnTo>
                  <a:pt x="214938" y="27806"/>
                </a:lnTo>
                <a:lnTo>
                  <a:pt x="208414" y="26887"/>
                </a:lnTo>
                <a:lnTo>
                  <a:pt x="208604" y="17355"/>
                </a:lnTo>
                <a:close/>
                <a:moveTo>
                  <a:pt x="33443" y="9216"/>
                </a:moveTo>
                <a:lnTo>
                  <a:pt x="41043" y="27837"/>
                </a:lnTo>
                <a:lnTo>
                  <a:pt x="41043" y="27837"/>
                </a:lnTo>
                <a:lnTo>
                  <a:pt x="32714" y="25969"/>
                </a:lnTo>
                <a:lnTo>
                  <a:pt x="33379" y="20553"/>
                </a:lnTo>
                <a:cubicBezTo>
                  <a:pt x="33411" y="20522"/>
                  <a:pt x="33411" y="20490"/>
                  <a:pt x="33379" y="20458"/>
                </a:cubicBezTo>
                <a:lnTo>
                  <a:pt x="29421" y="10641"/>
                </a:lnTo>
                <a:lnTo>
                  <a:pt x="33443" y="9216"/>
                </a:lnTo>
                <a:close/>
                <a:moveTo>
                  <a:pt x="92664" y="24417"/>
                </a:moveTo>
                <a:lnTo>
                  <a:pt x="93645" y="26096"/>
                </a:lnTo>
                <a:lnTo>
                  <a:pt x="89307" y="28249"/>
                </a:lnTo>
                <a:lnTo>
                  <a:pt x="88452" y="26887"/>
                </a:lnTo>
                <a:lnTo>
                  <a:pt x="92664" y="24417"/>
                </a:lnTo>
                <a:close/>
                <a:moveTo>
                  <a:pt x="269092" y="23150"/>
                </a:moveTo>
                <a:lnTo>
                  <a:pt x="276978" y="23974"/>
                </a:lnTo>
                <a:lnTo>
                  <a:pt x="276851" y="28281"/>
                </a:lnTo>
                <a:lnTo>
                  <a:pt x="268997" y="28344"/>
                </a:lnTo>
                <a:lnTo>
                  <a:pt x="269092" y="23150"/>
                </a:lnTo>
                <a:close/>
                <a:moveTo>
                  <a:pt x="262885" y="22517"/>
                </a:moveTo>
                <a:lnTo>
                  <a:pt x="268649" y="23119"/>
                </a:lnTo>
                <a:lnTo>
                  <a:pt x="268522" y="28344"/>
                </a:lnTo>
                <a:lnTo>
                  <a:pt x="262885" y="28439"/>
                </a:lnTo>
                <a:lnTo>
                  <a:pt x="262885" y="22517"/>
                </a:lnTo>
                <a:close/>
                <a:moveTo>
                  <a:pt x="256805" y="21884"/>
                </a:moveTo>
                <a:lnTo>
                  <a:pt x="262410" y="22454"/>
                </a:lnTo>
                <a:lnTo>
                  <a:pt x="262410" y="28439"/>
                </a:lnTo>
                <a:lnTo>
                  <a:pt x="256678" y="28502"/>
                </a:lnTo>
                <a:lnTo>
                  <a:pt x="256678" y="28502"/>
                </a:lnTo>
                <a:lnTo>
                  <a:pt x="256805" y="21884"/>
                </a:lnTo>
                <a:close/>
                <a:moveTo>
                  <a:pt x="251009" y="21282"/>
                </a:moveTo>
                <a:lnTo>
                  <a:pt x="256361" y="21852"/>
                </a:lnTo>
                <a:lnTo>
                  <a:pt x="256203" y="28502"/>
                </a:lnTo>
                <a:lnTo>
                  <a:pt x="250724" y="28566"/>
                </a:lnTo>
                <a:cubicBezTo>
                  <a:pt x="250724" y="28534"/>
                  <a:pt x="250724" y="28534"/>
                  <a:pt x="250724" y="28534"/>
                </a:cubicBezTo>
                <a:lnTo>
                  <a:pt x="251009" y="21282"/>
                </a:lnTo>
                <a:close/>
                <a:moveTo>
                  <a:pt x="215761" y="17988"/>
                </a:moveTo>
                <a:lnTo>
                  <a:pt x="222064" y="18558"/>
                </a:lnTo>
                <a:lnTo>
                  <a:pt x="220575" y="28597"/>
                </a:lnTo>
                <a:lnTo>
                  <a:pt x="215413" y="27869"/>
                </a:lnTo>
                <a:lnTo>
                  <a:pt x="215761" y="17988"/>
                </a:lnTo>
                <a:close/>
                <a:moveTo>
                  <a:pt x="245942" y="20743"/>
                </a:moveTo>
                <a:lnTo>
                  <a:pt x="250597" y="21250"/>
                </a:lnTo>
                <a:lnTo>
                  <a:pt x="250281" y="28502"/>
                </a:lnTo>
                <a:cubicBezTo>
                  <a:pt x="250281" y="28534"/>
                  <a:pt x="250281" y="28534"/>
                  <a:pt x="250281" y="28566"/>
                </a:cubicBezTo>
                <a:lnTo>
                  <a:pt x="245467" y="28629"/>
                </a:lnTo>
                <a:cubicBezTo>
                  <a:pt x="245499" y="28376"/>
                  <a:pt x="245530" y="28154"/>
                  <a:pt x="245562" y="27932"/>
                </a:cubicBezTo>
                <a:cubicBezTo>
                  <a:pt x="245720" y="26222"/>
                  <a:pt x="245847" y="23689"/>
                  <a:pt x="245942" y="20743"/>
                </a:cubicBezTo>
                <a:close/>
                <a:moveTo>
                  <a:pt x="238056" y="20015"/>
                </a:moveTo>
                <a:lnTo>
                  <a:pt x="243630" y="20553"/>
                </a:lnTo>
                <a:cubicBezTo>
                  <a:pt x="243567" y="23499"/>
                  <a:pt x="243440" y="26032"/>
                  <a:pt x="243282" y="27711"/>
                </a:cubicBezTo>
                <a:cubicBezTo>
                  <a:pt x="243250" y="27996"/>
                  <a:pt x="243218" y="28312"/>
                  <a:pt x="243187" y="28661"/>
                </a:cubicBezTo>
                <a:lnTo>
                  <a:pt x="237550" y="28724"/>
                </a:lnTo>
                <a:lnTo>
                  <a:pt x="238056" y="20015"/>
                </a:lnTo>
                <a:close/>
                <a:moveTo>
                  <a:pt x="1583" y="20807"/>
                </a:moveTo>
                <a:lnTo>
                  <a:pt x="1583" y="20807"/>
                </a:lnTo>
                <a:cubicBezTo>
                  <a:pt x="5067" y="21187"/>
                  <a:pt x="9057" y="21630"/>
                  <a:pt x="9469" y="21725"/>
                </a:cubicBezTo>
                <a:lnTo>
                  <a:pt x="11401" y="22169"/>
                </a:lnTo>
                <a:lnTo>
                  <a:pt x="12383" y="27679"/>
                </a:lnTo>
                <a:lnTo>
                  <a:pt x="6556" y="28787"/>
                </a:lnTo>
                <a:cubicBezTo>
                  <a:pt x="6302" y="28122"/>
                  <a:pt x="6017" y="27521"/>
                  <a:pt x="5764" y="26982"/>
                </a:cubicBezTo>
                <a:cubicBezTo>
                  <a:pt x="5035" y="25462"/>
                  <a:pt x="3515" y="23309"/>
                  <a:pt x="1583" y="20807"/>
                </a:cubicBezTo>
                <a:close/>
                <a:moveTo>
                  <a:pt x="230709" y="19350"/>
                </a:moveTo>
                <a:lnTo>
                  <a:pt x="237613" y="19983"/>
                </a:lnTo>
                <a:lnTo>
                  <a:pt x="237106" y="28724"/>
                </a:lnTo>
                <a:lnTo>
                  <a:pt x="228017" y="28819"/>
                </a:lnTo>
                <a:lnTo>
                  <a:pt x="230709" y="19350"/>
                </a:lnTo>
                <a:close/>
                <a:moveTo>
                  <a:pt x="77273" y="22929"/>
                </a:moveTo>
                <a:lnTo>
                  <a:pt x="78476" y="25367"/>
                </a:lnTo>
                <a:lnTo>
                  <a:pt x="70654" y="28882"/>
                </a:lnTo>
                <a:lnTo>
                  <a:pt x="69514" y="26317"/>
                </a:lnTo>
                <a:lnTo>
                  <a:pt x="77273" y="22929"/>
                </a:lnTo>
                <a:close/>
                <a:moveTo>
                  <a:pt x="222950" y="18653"/>
                </a:moveTo>
                <a:lnTo>
                  <a:pt x="230234" y="19318"/>
                </a:lnTo>
                <a:lnTo>
                  <a:pt x="227542" y="28819"/>
                </a:lnTo>
                <a:lnTo>
                  <a:pt x="221462" y="28882"/>
                </a:lnTo>
                <a:lnTo>
                  <a:pt x="222950" y="18653"/>
                </a:lnTo>
                <a:close/>
                <a:moveTo>
                  <a:pt x="61406" y="22929"/>
                </a:moveTo>
                <a:lnTo>
                  <a:pt x="62768" y="26254"/>
                </a:lnTo>
                <a:lnTo>
                  <a:pt x="57131" y="28914"/>
                </a:lnTo>
                <a:lnTo>
                  <a:pt x="55674" y="25399"/>
                </a:lnTo>
                <a:lnTo>
                  <a:pt x="61406" y="22929"/>
                </a:lnTo>
                <a:close/>
                <a:moveTo>
                  <a:pt x="23151" y="24804"/>
                </a:moveTo>
                <a:lnTo>
                  <a:pt x="27774" y="25811"/>
                </a:lnTo>
                <a:lnTo>
                  <a:pt x="28154" y="28977"/>
                </a:lnTo>
                <a:lnTo>
                  <a:pt x="23752" y="28787"/>
                </a:lnTo>
                <a:cubicBezTo>
                  <a:pt x="23531" y="27397"/>
                  <a:pt x="23341" y="26100"/>
                  <a:pt x="23151" y="24804"/>
                </a:cubicBezTo>
                <a:close/>
                <a:moveTo>
                  <a:pt x="137285" y="14600"/>
                </a:moveTo>
                <a:lnTo>
                  <a:pt x="151473" y="20712"/>
                </a:lnTo>
                <a:lnTo>
                  <a:pt x="148623" y="28977"/>
                </a:lnTo>
                <a:lnTo>
                  <a:pt x="134024" y="22517"/>
                </a:lnTo>
                <a:cubicBezTo>
                  <a:pt x="135227" y="19572"/>
                  <a:pt x="136399" y="16753"/>
                  <a:pt x="137285" y="14600"/>
                </a:cubicBezTo>
                <a:close/>
                <a:moveTo>
                  <a:pt x="86742" y="25082"/>
                </a:moveTo>
                <a:lnTo>
                  <a:pt x="87407" y="26127"/>
                </a:lnTo>
                <a:lnTo>
                  <a:pt x="80915" y="29136"/>
                </a:lnTo>
                <a:lnTo>
                  <a:pt x="80281" y="27869"/>
                </a:lnTo>
                <a:lnTo>
                  <a:pt x="86742" y="25082"/>
                </a:lnTo>
                <a:close/>
                <a:moveTo>
                  <a:pt x="11908" y="22295"/>
                </a:moveTo>
                <a:lnTo>
                  <a:pt x="17481" y="23530"/>
                </a:lnTo>
                <a:lnTo>
                  <a:pt x="18241" y="28281"/>
                </a:lnTo>
                <a:lnTo>
                  <a:pt x="13111" y="29167"/>
                </a:lnTo>
                <a:lnTo>
                  <a:pt x="12889" y="27837"/>
                </a:lnTo>
                <a:lnTo>
                  <a:pt x="11908" y="22295"/>
                </a:lnTo>
                <a:close/>
                <a:moveTo>
                  <a:pt x="53806" y="22042"/>
                </a:moveTo>
                <a:lnTo>
                  <a:pt x="55738" y="26697"/>
                </a:lnTo>
                <a:lnTo>
                  <a:pt x="49974" y="29326"/>
                </a:lnTo>
                <a:lnTo>
                  <a:pt x="48010" y="25082"/>
                </a:lnTo>
                <a:lnTo>
                  <a:pt x="53806" y="22042"/>
                </a:lnTo>
                <a:close/>
                <a:moveTo>
                  <a:pt x="47599" y="25304"/>
                </a:moveTo>
                <a:lnTo>
                  <a:pt x="48517" y="27236"/>
                </a:lnTo>
                <a:lnTo>
                  <a:pt x="42785" y="29642"/>
                </a:lnTo>
                <a:lnTo>
                  <a:pt x="42215" y="28281"/>
                </a:lnTo>
                <a:lnTo>
                  <a:pt x="42152" y="28154"/>
                </a:lnTo>
                <a:lnTo>
                  <a:pt x="47599" y="25304"/>
                </a:lnTo>
                <a:close/>
                <a:moveTo>
                  <a:pt x="67709" y="24417"/>
                </a:moveTo>
                <a:lnTo>
                  <a:pt x="69514" y="28534"/>
                </a:lnTo>
                <a:lnTo>
                  <a:pt x="66727" y="29674"/>
                </a:lnTo>
                <a:lnTo>
                  <a:pt x="64985" y="25716"/>
                </a:lnTo>
                <a:lnTo>
                  <a:pt x="67709" y="24417"/>
                </a:lnTo>
                <a:close/>
                <a:moveTo>
                  <a:pt x="96527" y="25209"/>
                </a:moveTo>
                <a:lnTo>
                  <a:pt x="94532" y="30117"/>
                </a:lnTo>
                <a:lnTo>
                  <a:pt x="92790" y="27046"/>
                </a:lnTo>
                <a:lnTo>
                  <a:pt x="96527" y="25209"/>
                </a:lnTo>
                <a:close/>
                <a:moveTo>
                  <a:pt x="64573" y="25906"/>
                </a:moveTo>
                <a:lnTo>
                  <a:pt x="66283" y="29864"/>
                </a:lnTo>
                <a:lnTo>
                  <a:pt x="64985" y="30434"/>
                </a:lnTo>
                <a:lnTo>
                  <a:pt x="63370" y="26476"/>
                </a:lnTo>
                <a:lnTo>
                  <a:pt x="64573" y="25906"/>
                </a:lnTo>
                <a:close/>
                <a:moveTo>
                  <a:pt x="177125" y="23309"/>
                </a:moveTo>
                <a:lnTo>
                  <a:pt x="183364" y="27426"/>
                </a:lnTo>
                <a:lnTo>
                  <a:pt x="181717" y="30593"/>
                </a:lnTo>
                <a:lnTo>
                  <a:pt x="175257" y="27014"/>
                </a:lnTo>
                <a:lnTo>
                  <a:pt x="177125" y="23309"/>
                </a:lnTo>
                <a:close/>
                <a:moveTo>
                  <a:pt x="121546" y="13650"/>
                </a:moveTo>
                <a:lnTo>
                  <a:pt x="134847" y="19318"/>
                </a:lnTo>
                <a:cubicBezTo>
                  <a:pt x="133327" y="22992"/>
                  <a:pt x="131617" y="27172"/>
                  <a:pt x="130287" y="30624"/>
                </a:cubicBezTo>
                <a:lnTo>
                  <a:pt x="126360" y="28882"/>
                </a:lnTo>
                <a:lnTo>
                  <a:pt x="128735" y="24195"/>
                </a:lnTo>
                <a:cubicBezTo>
                  <a:pt x="128846" y="24040"/>
                  <a:pt x="128629" y="23868"/>
                  <a:pt x="128468" y="23868"/>
                </a:cubicBezTo>
                <a:cubicBezTo>
                  <a:pt x="128400" y="23868"/>
                  <a:pt x="128342" y="23899"/>
                  <a:pt x="128323" y="23974"/>
                </a:cubicBezTo>
                <a:lnTo>
                  <a:pt x="125980" y="28692"/>
                </a:lnTo>
                <a:lnTo>
                  <a:pt x="116669" y="24575"/>
                </a:lnTo>
                <a:cubicBezTo>
                  <a:pt x="118157" y="21219"/>
                  <a:pt x="119836" y="17450"/>
                  <a:pt x="121546" y="13650"/>
                </a:cubicBezTo>
                <a:close/>
                <a:moveTo>
                  <a:pt x="227416" y="29294"/>
                </a:moveTo>
                <a:lnTo>
                  <a:pt x="226941" y="30909"/>
                </a:lnTo>
                <a:lnTo>
                  <a:pt x="221145" y="30814"/>
                </a:lnTo>
                <a:lnTo>
                  <a:pt x="221399" y="29357"/>
                </a:lnTo>
                <a:lnTo>
                  <a:pt x="227416" y="29294"/>
                </a:lnTo>
                <a:close/>
                <a:moveTo>
                  <a:pt x="237075" y="29167"/>
                </a:moveTo>
                <a:lnTo>
                  <a:pt x="236948" y="31036"/>
                </a:lnTo>
                <a:lnTo>
                  <a:pt x="227416" y="30909"/>
                </a:lnTo>
                <a:lnTo>
                  <a:pt x="227891" y="29262"/>
                </a:lnTo>
                <a:lnTo>
                  <a:pt x="237075" y="29167"/>
                </a:lnTo>
                <a:close/>
                <a:moveTo>
                  <a:pt x="78698" y="25779"/>
                </a:moveTo>
                <a:lnTo>
                  <a:pt x="79648" y="27647"/>
                </a:lnTo>
                <a:lnTo>
                  <a:pt x="71635" y="31131"/>
                </a:lnTo>
                <a:lnTo>
                  <a:pt x="70844" y="29326"/>
                </a:lnTo>
                <a:lnTo>
                  <a:pt x="78698" y="25779"/>
                </a:lnTo>
                <a:close/>
                <a:moveTo>
                  <a:pt x="243123" y="29104"/>
                </a:moveTo>
                <a:lnTo>
                  <a:pt x="243123" y="29104"/>
                </a:lnTo>
                <a:cubicBezTo>
                  <a:pt x="243060" y="29706"/>
                  <a:pt x="242997" y="30402"/>
                  <a:pt x="242933" y="31131"/>
                </a:cubicBezTo>
                <a:lnTo>
                  <a:pt x="237423" y="31068"/>
                </a:lnTo>
                <a:lnTo>
                  <a:pt x="237518" y="29167"/>
                </a:lnTo>
                <a:lnTo>
                  <a:pt x="243123" y="29104"/>
                </a:lnTo>
                <a:close/>
                <a:moveTo>
                  <a:pt x="18305" y="28756"/>
                </a:moveTo>
                <a:lnTo>
                  <a:pt x="18590" y="30529"/>
                </a:lnTo>
                <a:lnTo>
                  <a:pt x="13523" y="31448"/>
                </a:lnTo>
                <a:lnTo>
                  <a:pt x="13206" y="29642"/>
                </a:lnTo>
                <a:lnTo>
                  <a:pt x="18305" y="28756"/>
                </a:lnTo>
                <a:close/>
                <a:moveTo>
                  <a:pt x="32619" y="26887"/>
                </a:moveTo>
                <a:lnTo>
                  <a:pt x="40125" y="28566"/>
                </a:lnTo>
                <a:lnTo>
                  <a:pt x="33316" y="31543"/>
                </a:lnTo>
                <a:lnTo>
                  <a:pt x="32366" y="28914"/>
                </a:lnTo>
                <a:lnTo>
                  <a:pt x="32619" y="26887"/>
                </a:lnTo>
                <a:close/>
                <a:moveTo>
                  <a:pt x="268522" y="28819"/>
                </a:moveTo>
                <a:lnTo>
                  <a:pt x="268459" y="31543"/>
                </a:lnTo>
                <a:lnTo>
                  <a:pt x="245245" y="31194"/>
                </a:lnTo>
                <a:lnTo>
                  <a:pt x="245435" y="29072"/>
                </a:lnTo>
                <a:lnTo>
                  <a:pt x="268522" y="28819"/>
                </a:lnTo>
                <a:close/>
                <a:moveTo>
                  <a:pt x="62926" y="26697"/>
                </a:moveTo>
                <a:lnTo>
                  <a:pt x="63972" y="29167"/>
                </a:lnTo>
                <a:lnTo>
                  <a:pt x="58271" y="31701"/>
                </a:lnTo>
                <a:lnTo>
                  <a:pt x="57289" y="29357"/>
                </a:lnTo>
                <a:lnTo>
                  <a:pt x="62926" y="26697"/>
                </a:lnTo>
                <a:close/>
                <a:moveTo>
                  <a:pt x="87660" y="26507"/>
                </a:moveTo>
                <a:lnTo>
                  <a:pt x="87913" y="26919"/>
                </a:lnTo>
                <a:lnTo>
                  <a:pt x="88863" y="28407"/>
                </a:lnTo>
                <a:lnTo>
                  <a:pt x="84905" y="30371"/>
                </a:lnTo>
                <a:lnTo>
                  <a:pt x="84810" y="30371"/>
                </a:lnTo>
                <a:cubicBezTo>
                  <a:pt x="84778" y="30402"/>
                  <a:pt x="84746" y="30434"/>
                  <a:pt x="84715" y="30466"/>
                </a:cubicBezTo>
                <a:lnTo>
                  <a:pt x="82213" y="31701"/>
                </a:lnTo>
                <a:lnTo>
                  <a:pt x="81136" y="29547"/>
                </a:lnTo>
                <a:lnTo>
                  <a:pt x="87660" y="26507"/>
                </a:lnTo>
                <a:close/>
                <a:moveTo>
                  <a:pt x="55896" y="27141"/>
                </a:moveTo>
                <a:lnTo>
                  <a:pt x="56719" y="29104"/>
                </a:lnTo>
                <a:lnTo>
                  <a:pt x="51114" y="31764"/>
                </a:lnTo>
                <a:lnTo>
                  <a:pt x="50164" y="29737"/>
                </a:lnTo>
                <a:lnTo>
                  <a:pt x="55896" y="27141"/>
                </a:lnTo>
                <a:close/>
                <a:moveTo>
                  <a:pt x="12509" y="28122"/>
                </a:moveTo>
                <a:lnTo>
                  <a:pt x="12731" y="29516"/>
                </a:lnTo>
                <a:lnTo>
                  <a:pt x="13079" y="31543"/>
                </a:lnTo>
                <a:lnTo>
                  <a:pt x="10799" y="31954"/>
                </a:lnTo>
                <a:lnTo>
                  <a:pt x="10007" y="28597"/>
                </a:lnTo>
                <a:lnTo>
                  <a:pt x="12509" y="28122"/>
                </a:lnTo>
                <a:close/>
                <a:moveTo>
                  <a:pt x="152297" y="21124"/>
                </a:moveTo>
                <a:lnTo>
                  <a:pt x="159105" y="24797"/>
                </a:lnTo>
                <a:lnTo>
                  <a:pt x="155559" y="32049"/>
                </a:lnTo>
                <a:lnTo>
                  <a:pt x="149478" y="29326"/>
                </a:lnTo>
                <a:lnTo>
                  <a:pt x="152297" y="21124"/>
                </a:lnTo>
                <a:close/>
                <a:moveTo>
                  <a:pt x="276851" y="28724"/>
                </a:moveTo>
                <a:lnTo>
                  <a:pt x="276724" y="32049"/>
                </a:lnTo>
                <a:lnTo>
                  <a:pt x="268934" y="31543"/>
                </a:lnTo>
                <a:lnTo>
                  <a:pt x="268997" y="28819"/>
                </a:lnTo>
                <a:lnTo>
                  <a:pt x="276851" y="28724"/>
                </a:lnTo>
                <a:close/>
                <a:moveTo>
                  <a:pt x="9532" y="28724"/>
                </a:moveTo>
                <a:lnTo>
                  <a:pt x="10324" y="32049"/>
                </a:lnTo>
                <a:lnTo>
                  <a:pt x="7917" y="32493"/>
                </a:lnTo>
                <a:cubicBezTo>
                  <a:pt x="7537" y="31321"/>
                  <a:pt x="7126" y="30212"/>
                  <a:pt x="6746" y="29262"/>
                </a:cubicBezTo>
                <a:lnTo>
                  <a:pt x="9532" y="28724"/>
                </a:lnTo>
                <a:close/>
                <a:moveTo>
                  <a:pt x="69672" y="28946"/>
                </a:moveTo>
                <a:lnTo>
                  <a:pt x="70780" y="31479"/>
                </a:lnTo>
                <a:lnTo>
                  <a:pt x="68025" y="32683"/>
                </a:lnTo>
                <a:lnTo>
                  <a:pt x="66885" y="30117"/>
                </a:lnTo>
                <a:lnTo>
                  <a:pt x="69672" y="28946"/>
                </a:lnTo>
                <a:close/>
                <a:moveTo>
                  <a:pt x="28249" y="25937"/>
                </a:moveTo>
                <a:lnTo>
                  <a:pt x="32144" y="26792"/>
                </a:lnTo>
                <a:lnTo>
                  <a:pt x="31891" y="28914"/>
                </a:lnTo>
                <a:cubicBezTo>
                  <a:pt x="31891" y="28946"/>
                  <a:pt x="31891" y="28977"/>
                  <a:pt x="31922" y="29009"/>
                </a:cubicBezTo>
                <a:lnTo>
                  <a:pt x="31891" y="29009"/>
                </a:lnTo>
                <a:lnTo>
                  <a:pt x="32873" y="31701"/>
                </a:lnTo>
                <a:lnTo>
                  <a:pt x="30244" y="32841"/>
                </a:lnTo>
                <a:lnTo>
                  <a:pt x="28629" y="29167"/>
                </a:lnTo>
                <a:lnTo>
                  <a:pt x="28249" y="25937"/>
                </a:lnTo>
                <a:close/>
                <a:moveTo>
                  <a:pt x="79869" y="28059"/>
                </a:moveTo>
                <a:lnTo>
                  <a:pt x="80598" y="29547"/>
                </a:lnTo>
                <a:lnTo>
                  <a:pt x="81801" y="31923"/>
                </a:lnTo>
                <a:lnTo>
                  <a:pt x="78919" y="33379"/>
                </a:lnTo>
                <a:lnTo>
                  <a:pt x="77209" y="29231"/>
                </a:lnTo>
                <a:lnTo>
                  <a:pt x="79869" y="28059"/>
                </a:lnTo>
                <a:close/>
                <a:moveTo>
                  <a:pt x="66473" y="30276"/>
                </a:moveTo>
                <a:lnTo>
                  <a:pt x="67614" y="32873"/>
                </a:lnTo>
                <a:lnTo>
                  <a:pt x="66220" y="33474"/>
                </a:lnTo>
                <a:lnTo>
                  <a:pt x="65143" y="30846"/>
                </a:lnTo>
                <a:lnTo>
                  <a:pt x="66473" y="30276"/>
                </a:lnTo>
                <a:close/>
                <a:moveTo>
                  <a:pt x="89117" y="28819"/>
                </a:moveTo>
                <a:lnTo>
                  <a:pt x="91555" y="32683"/>
                </a:lnTo>
                <a:lnTo>
                  <a:pt x="89560" y="33569"/>
                </a:lnTo>
                <a:lnTo>
                  <a:pt x="87438" y="29642"/>
                </a:lnTo>
                <a:lnTo>
                  <a:pt x="89117" y="28819"/>
                </a:lnTo>
                <a:close/>
                <a:moveTo>
                  <a:pt x="92379" y="27236"/>
                </a:moveTo>
                <a:lnTo>
                  <a:pt x="94311" y="30688"/>
                </a:lnTo>
                <a:lnTo>
                  <a:pt x="92949" y="34108"/>
                </a:lnTo>
                <a:lnTo>
                  <a:pt x="89529" y="28661"/>
                </a:lnTo>
                <a:lnTo>
                  <a:pt x="92379" y="27236"/>
                </a:lnTo>
                <a:close/>
                <a:moveTo>
                  <a:pt x="76798" y="29389"/>
                </a:moveTo>
                <a:lnTo>
                  <a:pt x="78539" y="33569"/>
                </a:lnTo>
                <a:lnTo>
                  <a:pt x="77874" y="33886"/>
                </a:lnTo>
                <a:lnTo>
                  <a:pt x="76354" y="34646"/>
                </a:lnTo>
                <a:lnTo>
                  <a:pt x="74486" y="30402"/>
                </a:lnTo>
                <a:lnTo>
                  <a:pt x="76798" y="29389"/>
                </a:lnTo>
                <a:close/>
                <a:moveTo>
                  <a:pt x="48707" y="27616"/>
                </a:moveTo>
                <a:lnTo>
                  <a:pt x="50702" y="31923"/>
                </a:lnTo>
                <a:lnTo>
                  <a:pt x="44875" y="34678"/>
                </a:lnTo>
                <a:cubicBezTo>
                  <a:pt x="44083" y="32809"/>
                  <a:pt x="43450" y="31194"/>
                  <a:pt x="42975" y="30054"/>
                </a:cubicBezTo>
                <a:lnTo>
                  <a:pt x="48707" y="27616"/>
                </a:lnTo>
                <a:close/>
                <a:moveTo>
                  <a:pt x="87027" y="29864"/>
                </a:moveTo>
                <a:lnTo>
                  <a:pt x="89148" y="33791"/>
                </a:lnTo>
                <a:lnTo>
                  <a:pt x="87058" y="34804"/>
                </a:lnTo>
                <a:lnTo>
                  <a:pt x="85222" y="30751"/>
                </a:lnTo>
                <a:lnTo>
                  <a:pt x="87027" y="29864"/>
                </a:lnTo>
                <a:close/>
                <a:moveTo>
                  <a:pt x="23815" y="29231"/>
                </a:moveTo>
                <a:lnTo>
                  <a:pt x="28249" y="29452"/>
                </a:lnTo>
                <a:lnTo>
                  <a:pt x="29832" y="32999"/>
                </a:lnTo>
                <a:lnTo>
                  <a:pt x="24765" y="35216"/>
                </a:lnTo>
                <a:cubicBezTo>
                  <a:pt x="24449" y="33221"/>
                  <a:pt x="24132" y="31194"/>
                  <a:pt x="23815" y="29231"/>
                </a:cubicBezTo>
                <a:close/>
                <a:moveTo>
                  <a:pt x="175035" y="27362"/>
                </a:moveTo>
                <a:lnTo>
                  <a:pt x="181527" y="30973"/>
                </a:lnTo>
                <a:lnTo>
                  <a:pt x="179310" y="35280"/>
                </a:lnTo>
                <a:lnTo>
                  <a:pt x="172850" y="31701"/>
                </a:lnTo>
                <a:lnTo>
                  <a:pt x="175035" y="27362"/>
                </a:lnTo>
                <a:close/>
                <a:moveTo>
                  <a:pt x="74074" y="30593"/>
                </a:moveTo>
                <a:lnTo>
                  <a:pt x="75942" y="34868"/>
                </a:lnTo>
                <a:lnTo>
                  <a:pt x="73757" y="35945"/>
                </a:lnTo>
                <a:lnTo>
                  <a:pt x="71825" y="31543"/>
                </a:lnTo>
                <a:lnTo>
                  <a:pt x="74074" y="30593"/>
                </a:lnTo>
                <a:close/>
                <a:moveTo>
                  <a:pt x="84810" y="30973"/>
                </a:moveTo>
                <a:lnTo>
                  <a:pt x="86615" y="34963"/>
                </a:lnTo>
                <a:lnTo>
                  <a:pt x="84366" y="36008"/>
                </a:lnTo>
                <a:lnTo>
                  <a:pt x="83480" y="34203"/>
                </a:lnTo>
                <a:lnTo>
                  <a:pt x="82435" y="32144"/>
                </a:lnTo>
                <a:lnTo>
                  <a:pt x="84810" y="30973"/>
                </a:lnTo>
                <a:close/>
                <a:moveTo>
                  <a:pt x="103906" y="18337"/>
                </a:moveTo>
                <a:lnTo>
                  <a:pt x="108942" y="19635"/>
                </a:lnTo>
                <a:lnTo>
                  <a:pt x="109290" y="21662"/>
                </a:lnTo>
                <a:cubicBezTo>
                  <a:pt x="109290" y="21725"/>
                  <a:pt x="109353" y="21789"/>
                  <a:pt x="109417" y="21820"/>
                </a:cubicBezTo>
                <a:lnTo>
                  <a:pt x="115655" y="24575"/>
                </a:lnTo>
                <a:cubicBezTo>
                  <a:pt x="113217" y="30117"/>
                  <a:pt x="111380" y="34551"/>
                  <a:pt x="111158" y="35501"/>
                </a:cubicBezTo>
                <a:cubicBezTo>
                  <a:pt x="111158" y="35596"/>
                  <a:pt x="111127" y="35723"/>
                  <a:pt x="111095" y="35850"/>
                </a:cubicBezTo>
                <a:lnTo>
                  <a:pt x="104540" y="35058"/>
                </a:lnTo>
                <a:lnTo>
                  <a:pt x="104413" y="35058"/>
                </a:lnTo>
                <a:lnTo>
                  <a:pt x="102703" y="36040"/>
                </a:lnTo>
                <a:lnTo>
                  <a:pt x="101974" y="31954"/>
                </a:lnTo>
                <a:cubicBezTo>
                  <a:pt x="102069" y="31099"/>
                  <a:pt x="103653" y="20268"/>
                  <a:pt x="103906" y="18337"/>
                </a:cubicBezTo>
                <a:close/>
                <a:moveTo>
                  <a:pt x="82023" y="32366"/>
                </a:moveTo>
                <a:lnTo>
                  <a:pt x="82941" y="34203"/>
                </a:lnTo>
                <a:lnTo>
                  <a:pt x="79046" y="36103"/>
                </a:lnTo>
                <a:lnTo>
                  <a:pt x="78254" y="34234"/>
                </a:lnTo>
                <a:lnTo>
                  <a:pt x="82023" y="32366"/>
                </a:lnTo>
                <a:close/>
                <a:moveTo>
                  <a:pt x="17956" y="23625"/>
                </a:moveTo>
                <a:lnTo>
                  <a:pt x="20743" y="24259"/>
                </a:lnTo>
                <a:cubicBezTo>
                  <a:pt x="21282" y="27806"/>
                  <a:pt x="21915" y="31954"/>
                  <a:pt x="22580" y="35976"/>
                </a:cubicBezTo>
                <a:lnTo>
                  <a:pt x="19952" y="36388"/>
                </a:lnTo>
                <a:lnTo>
                  <a:pt x="19065" y="30688"/>
                </a:lnTo>
                <a:lnTo>
                  <a:pt x="17956" y="23625"/>
                </a:lnTo>
                <a:close/>
                <a:moveTo>
                  <a:pt x="181971" y="15138"/>
                </a:moveTo>
                <a:lnTo>
                  <a:pt x="201542" y="26697"/>
                </a:lnTo>
                <a:lnTo>
                  <a:pt x="198660" y="36388"/>
                </a:lnTo>
                <a:lnTo>
                  <a:pt x="184536" y="27077"/>
                </a:lnTo>
                <a:cubicBezTo>
                  <a:pt x="182667" y="25019"/>
                  <a:pt x="179754" y="22010"/>
                  <a:pt x="178582" y="20807"/>
                </a:cubicBezTo>
                <a:lnTo>
                  <a:pt x="181971" y="15138"/>
                </a:lnTo>
                <a:close/>
                <a:moveTo>
                  <a:pt x="18653" y="30973"/>
                </a:moveTo>
                <a:lnTo>
                  <a:pt x="19508" y="36420"/>
                </a:lnTo>
                <a:lnTo>
                  <a:pt x="14536" y="37180"/>
                </a:lnTo>
                <a:lnTo>
                  <a:pt x="13618" y="31923"/>
                </a:lnTo>
                <a:lnTo>
                  <a:pt x="18653" y="30973"/>
                </a:lnTo>
                <a:close/>
                <a:moveTo>
                  <a:pt x="133865" y="22929"/>
                </a:moveTo>
                <a:lnTo>
                  <a:pt x="148465" y="29421"/>
                </a:lnTo>
                <a:lnTo>
                  <a:pt x="145709" y="37465"/>
                </a:lnTo>
                <a:lnTo>
                  <a:pt x="130698" y="30814"/>
                </a:lnTo>
                <a:cubicBezTo>
                  <a:pt x="131648" y="28439"/>
                  <a:pt x="132757" y="25652"/>
                  <a:pt x="133865" y="22929"/>
                </a:cubicBezTo>
                <a:close/>
                <a:moveTo>
                  <a:pt x="158567" y="33854"/>
                </a:moveTo>
                <a:lnTo>
                  <a:pt x="160277" y="34614"/>
                </a:lnTo>
                <a:lnTo>
                  <a:pt x="158947" y="37528"/>
                </a:lnTo>
                <a:lnTo>
                  <a:pt x="157079" y="36641"/>
                </a:lnTo>
                <a:lnTo>
                  <a:pt x="158567" y="33854"/>
                </a:lnTo>
                <a:close/>
                <a:moveTo>
                  <a:pt x="83163" y="34614"/>
                </a:moveTo>
                <a:lnTo>
                  <a:pt x="83955" y="36198"/>
                </a:lnTo>
                <a:lnTo>
                  <a:pt x="79806" y="37876"/>
                </a:lnTo>
                <a:lnTo>
                  <a:pt x="79204" y="36515"/>
                </a:lnTo>
                <a:lnTo>
                  <a:pt x="79236" y="36515"/>
                </a:lnTo>
                <a:lnTo>
                  <a:pt x="83163" y="34614"/>
                </a:lnTo>
                <a:close/>
                <a:moveTo>
                  <a:pt x="161671" y="20553"/>
                </a:moveTo>
                <a:lnTo>
                  <a:pt x="174845" y="25779"/>
                </a:lnTo>
                <a:lnTo>
                  <a:pt x="168701" y="37876"/>
                </a:lnTo>
                <a:lnTo>
                  <a:pt x="155970" y="32239"/>
                </a:lnTo>
                <a:lnTo>
                  <a:pt x="161671" y="20553"/>
                </a:lnTo>
                <a:close/>
                <a:moveTo>
                  <a:pt x="13174" y="32018"/>
                </a:moveTo>
                <a:lnTo>
                  <a:pt x="14093" y="37243"/>
                </a:lnTo>
                <a:lnTo>
                  <a:pt x="9627" y="37908"/>
                </a:lnTo>
                <a:cubicBezTo>
                  <a:pt x="9121" y="36135"/>
                  <a:pt x="8582" y="34456"/>
                  <a:pt x="8076" y="32936"/>
                </a:cubicBezTo>
                <a:lnTo>
                  <a:pt x="13174" y="32018"/>
                </a:lnTo>
                <a:close/>
                <a:moveTo>
                  <a:pt x="183744" y="27679"/>
                </a:moveTo>
                <a:lnTo>
                  <a:pt x="185327" y="28724"/>
                </a:lnTo>
                <a:cubicBezTo>
                  <a:pt x="185454" y="28851"/>
                  <a:pt x="185581" y="29009"/>
                  <a:pt x="185676" y="29199"/>
                </a:cubicBezTo>
                <a:cubicBezTo>
                  <a:pt x="185771" y="29452"/>
                  <a:pt x="186626" y="32303"/>
                  <a:pt x="187703" y="36071"/>
                </a:cubicBezTo>
                <a:lnTo>
                  <a:pt x="183617" y="38003"/>
                </a:lnTo>
                <a:lnTo>
                  <a:pt x="181052" y="32873"/>
                </a:lnTo>
                <a:lnTo>
                  <a:pt x="182034" y="31004"/>
                </a:lnTo>
                <a:lnTo>
                  <a:pt x="183744" y="27679"/>
                </a:lnTo>
                <a:close/>
                <a:moveTo>
                  <a:pt x="91809" y="33063"/>
                </a:moveTo>
                <a:lnTo>
                  <a:pt x="94532" y="37401"/>
                </a:lnTo>
                <a:lnTo>
                  <a:pt x="91999" y="38098"/>
                </a:lnTo>
                <a:lnTo>
                  <a:pt x="89782" y="34013"/>
                </a:lnTo>
                <a:lnTo>
                  <a:pt x="91809" y="33063"/>
                </a:lnTo>
                <a:close/>
                <a:moveTo>
                  <a:pt x="70970" y="31923"/>
                </a:moveTo>
                <a:lnTo>
                  <a:pt x="72902" y="36293"/>
                </a:lnTo>
                <a:lnTo>
                  <a:pt x="68120" y="38130"/>
                </a:lnTo>
                <a:lnTo>
                  <a:pt x="66378" y="33886"/>
                </a:lnTo>
                <a:lnTo>
                  <a:pt x="67994" y="33221"/>
                </a:lnTo>
                <a:lnTo>
                  <a:pt x="70970" y="31923"/>
                </a:lnTo>
                <a:close/>
                <a:moveTo>
                  <a:pt x="149320" y="29769"/>
                </a:moveTo>
                <a:lnTo>
                  <a:pt x="155368" y="32461"/>
                </a:lnTo>
                <a:lnTo>
                  <a:pt x="152360" y="38605"/>
                </a:lnTo>
                <a:lnTo>
                  <a:pt x="146564" y="37718"/>
                </a:lnTo>
                <a:lnTo>
                  <a:pt x="149320" y="29769"/>
                </a:lnTo>
                <a:close/>
                <a:moveTo>
                  <a:pt x="64130" y="29579"/>
                </a:moveTo>
                <a:lnTo>
                  <a:pt x="64637" y="30814"/>
                </a:lnTo>
                <a:lnTo>
                  <a:pt x="67012" y="36578"/>
                </a:lnTo>
                <a:lnTo>
                  <a:pt x="61153" y="38731"/>
                </a:lnTo>
                <a:lnTo>
                  <a:pt x="58429" y="32113"/>
                </a:lnTo>
                <a:lnTo>
                  <a:pt x="64130" y="29579"/>
                </a:lnTo>
                <a:close/>
                <a:moveTo>
                  <a:pt x="89370" y="34203"/>
                </a:moveTo>
                <a:lnTo>
                  <a:pt x="91524" y="38161"/>
                </a:lnTo>
                <a:lnTo>
                  <a:pt x="88895" y="38858"/>
                </a:lnTo>
                <a:lnTo>
                  <a:pt x="87248" y="35185"/>
                </a:lnTo>
                <a:lnTo>
                  <a:pt x="89370" y="34203"/>
                </a:lnTo>
                <a:close/>
                <a:moveTo>
                  <a:pt x="56878" y="29547"/>
                </a:moveTo>
                <a:lnTo>
                  <a:pt x="59918" y="36926"/>
                </a:lnTo>
                <a:lnTo>
                  <a:pt x="54503" y="39048"/>
                </a:lnTo>
                <a:lnTo>
                  <a:pt x="51304" y="32176"/>
                </a:lnTo>
                <a:lnTo>
                  <a:pt x="56878" y="29547"/>
                </a:lnTo>
                <a:close/>
                <a:moveTo>
                  <a:pt x="180799" y="33348"/>
                </a:moveTo>
                <a:lnTo>
                  <a:pt x="183237" y="38193"/>
                </a:lnTo>
                <a:lnTo>
                  <a:pt x="181242" y="39143"/>
                </a:lnTo>
                <a:lnTo>
                  <a:pt x="179659" y="35596"/>
                </a:lnTo>
                <a:lnTo>
                  <a:pt x="180799" y="33348"/>
                </a:lnTo>
                <a:close/>
                <a:moveTo>
                  <a:pt x="102925" y="21979"/>
                </a:moveTo>
                <a:cubicBezTo>
                  <a:pt x="102323" y="26064"/>
                  <a:pt x="101499" y="31828"/>
                  <a:pt x="101468" y="31923"/>
                </a:cubicBezTo>
                <a:cubicBezTo>
                  <a:pt x="101468" y="31954"/>
                  <a:pt x="101468" y="31986"/>
                  <a:pt x="101468" y="31986"/>
                </a:cubicBezTo>
                <a:lnTo>
                  <a:pt x="102259" y="36325"/>
                </a:lnTo>
                <a:lnTo>
                  <a:pt x="96781" y="39460"/>
                </a:lnTo>
                <a:lnTo>
                  <a:pt x="95039" y="37401"/>
                </a:lnTo>
                <a:lnTo>
                  <a:pt x="93265" y="34551"/>
                </a:lnTo>
                <a:lnTo>
                  <a:pt x="97161" y="24765"/>
                </a:lnTo>
                <a:lnTo>
                  <a:pt x="97161" y="24734"/>
                </a:lnTo>
                <a:lnTo>
                  <a:pt x="97161" y="24702"/>
                </a:lnTo>
                <a:lnTo>
                  <a:pt x="97161" y="24670"/>
                </a:lnTo>
                <a:lnTo>
                  <a:pt x="96622" y="22327"/>
                </a:lnTo>
                <a:lnTo>
                  <a:pt x="102925" y="21979"/>
                </a:lnTo>
                <a:close/>
                <a:moveTo>
                  <a:pt x="160689" y="34804"/>
                </a:moveTo>
                <a:lnTo>
                  <a:pt x="164679" y="36578"/>
                </a:lnTo>
                <a:lnTo>
                  <a:pt x="163222" y="39555"/>
                </a:lnTo>
                <a:lnTo>
                  <a:pt x="159359" y="37686"/>
                </a:lnTo>
                <a:lnTo>
                  <a:pt x="160689" y="34804"/>
                </a:lnTo>
                <a:close/>
                <a:moveTo>
                  <a:pt x="202429" y="26982"/>
                </a:moveTo>
                <a:lnTo>
                  <a:pt x="220448" y="29516"/>
                </a:lnTo>
                <a:lnTo>
                  <a:pt x="218770" y="39555"/>
                </a:lnTo>
                <a:lnTo>
                  <a:pt x="199610" y="36990"/>
                </a:lnTo>
                <a:lnTo>
                  <a:pt x="199452" y="36895"/>
                </a:lnTo>
                <a:lnTo>
                  <a:pt x="202429" y="26982"/>
                </a:lnTo>
                <a:close/>
                <a:moveTo>
                  <a:pt x="86837" y="35375"/>
                </a:moveTo>
                <a:lnTo>
                  <a:pt x="88483" y="38985"/>
                </a:lnTo>
                <a:lnTo>
                  <a:pt x="86172" y="39586"/>
                </a:lnTo>
                <a:lnTo>
                  <a:pt x="84588" y="36420"/>
                </a:lnTo>
                <a:lnTo>
                  <a:pt x="86837" y="35375"/>
                </a:lnTo>
                <a:close/>
                <a:moveTo>
                  <a:pt x="84145" y="36610"/>
                </a:moveTo>
                <a:lnTo>
                  <a:pt x="85665" y="39618"/>
                </a:lnTo>
                <a:lnTo>
                  <a:pt x="80598" y="39745"/>
                </a:lnTo>
                <a:cubicBezTo>
                  <a:pt x="80598" y="39713"/>
                  <a:pt x="80598" y="39681"/>
                  <a:pt x="80598" y="39681"/>
                </a:cubicBezTo>
                <a:lnTo>
                  <a:pt x="79996" y="38320"/>
                </a:lnTo>
                <a:lnTo>
                  <a:pt x="84145" y="36610"/>
                </a:lnTo>
                <a:close/>
                <a:moveTo>
                  <a:pt x="77811" y="34424"/>
                </a:moveTo>
                <a:lnTo>
                  <a:pt x="80059" y="39745"/>
                </a:lnTo>
                <a:lnTo>
                  <a:pt x="75277" y="39840"/>
                </a:lnTo>
                <a:cubicBezTo>
                  <a:pt x="75182" y="39428"/>
                  <a:pt x="75151" y="39175"/>
                  <a:pt x="75151" y="39143"/>
                </a:cubicBezTo>
                <a:cubicBezTo>
                  <a:pt x="75151" y="39111"/>
                  <a:pt x="75119" y="39080"/>
                  <a:pt x="75119" y="39048"/>
                </a:cubicBezTo>
                <a:lnTo>
                  <a:pt x="73916" y="36356"/>
                </a:lnTo>
                <a:lnTo>
                  <a:pt x="77811" y="34424"/>
                </a:lnTo>
                <a:close/>
                <a:moveTo>
                  <a:pt x="221050" y="31258"/>
                </a:moveTo>
                <a:lnTo>
                  <a:pt x="237170" y="31511"/>
                </a:lnTo>
                <a:lnTo>
                  <a:pt x="242870" y="31606"/>
                </a:lnTo>
                <a:cubicBezTo>
                  <a:pt x="242648" y="33854"/>
                  <a:pt x="242363" y="36673"/>
                  <a:pt x="242047" y="39840"/>
                </a:cubicBezTo>
                <a:lnTo>
                  <a:pt x="219657" y="39808"/>
                </a:lnTo>
                <a:lnTo>
                  <a:pt x="221050" y="31258"/>
                </a:lnTo>
                <a:close/>
                <a:moveTo>
                  <a:pt x="73092" y="36705"/>
                </a:moveTo>
                <a:lnTo>
                  <a:pt x="74264" y="39365"/>
                </a:lnTo>
                <a:lnTo>
                  <a:pt x="74327" y="39871"/>
                </a:lnTo>
                <a:lnTo>
                  <a:pt x="68880" y="39967"/>
                </a:lnTo>
                <a:lnTo>
                  <a:pt x="68310" y="38541"/>
                </a:lnTo>
                <a:lnTo>
                  <a:pt x="73092" y="36705"/>
                </a:lnTo>
                <a:close/>
                <a:moveTo>
                  <a:pt x="116511" y="24987"/>
                </a:moveTo>
                <a:lnTo>
                  <a:pt x="125758" y="29104"/>
                </a:lnTo>
                <a:lnTo>
                  <a:pt x="120247" y="40062"/>
                </a:lnTo>
                <a:lnTo>
                  <a:pt x="111982" y="36135"/>
                </a:lnTo>
                <a:cubicBezTo>
                  <a:pt x="112014" y="35976"/>
                  <a:pt x="112045" y="35818"/>
                  <a:pt x="112077" y="35723"/>
                </a:cubicBezTo>
                <a:cubicBezTo>
                  <a:pt x="112235" y="34836"/>
                  <a:pt x="114040" y="30561"/>
                  <a:pt x="116511" y="24987"/>
                </a:cubicBezTo>
                <a:close/>
                <a:moveTo>
                  <a:pt x="50892" y="32366"/>
                </a:moveTo>
                <a:lnTo>
                  <a:pt x="53267" y="37433"/>
                </a:lnTo>
                <a:lnTo>
                  <a:pt x="47155" y="40093"/>
                </a:lnTo>
                <a:cubicBezTo>
                  <a:pt x="46427" y="38383"/>
                  <a:pt x="45730" y="36673"/>
                  <a:pt x="45065" y="35121"/>
                </a:cubicBezTo>
                <a:lnTo>
                  <a:pt x="50892" y="32366"/>
                </a:lnTo>
                <a:close/>
                <a:moveTo>
                  <a:pt x="67170" y="37021"/>
                </a:moveTo>
                <a:lnTo>
                  <a:pt x="68405" y="39998"/>
                </a:lnTo>
                <a:lnTo>
                  <a:pt x="61945" y="40442"/>
                </a:lnTo>
                <a:lnTo>
                  <a:pt x="61723" y="40157"/>
                </a:lnTo>
                <a:lnTo>
                  <a:pt x="61311" y="39143"/>
                </a:lnTo>
                <a:lnTo>
                  <a:pt x="67170" y="37021"/>
                </a:lnTo>
                <a:close/>
                <a:moveTo>
                  <a:pt x="104888" y="35596"/>
                </a:moveTo>
                <a:lnTo>
                  <a:pt x="111000" y="36293"/>
                </a:lnTo>
                <a:cubicBezTo>
                  <a:pt x="110778" y="37180"/>
                  <a:pt x="110493" y="38478"/>
                  <a:pt x="110113" y="39967"/>
                </a:cubicBezTo>
                <a:lnTo>
                  <a:pt x="107200" y="40853"/>
                </a:lnTo>
                <a:lnTo>
                  <a:pt x="104888" y="35596"/>
                </a:lnTo>
                <a:close/>
                <a:moveTo>
                  <a:pt x="60076" y="37338"/>
                </a:moveTo>
                <a:lnTo>
                  <a:pt x="61311" y="40378"/>
                </a:lnTo>
                <a:cubicBezTo>
                  <a:pt x="61311" y="40378"/>
                  <a:pt x="61343" y="40410"/>
                  <a:pt x="61343" y="40410"/>
                </a:cubicBezTo>
                <a:lnTo>
                  <a:pt x="61375" y="40473"/>
                </a:lnTo>
                <a:lnTo>
                  <a:pt x="55358" y="40885"/>
                </a:lnTo>
                <a:lnTo>
                  <a:pt x="54693" y="39460"/>
                </a:lnTo>
                <a:lnTo>
                  <a:pt x="60076" y="37338"/>
                </a:lnTo>
                <a:close/>
                <a:moveTo>
                  <a:pt x="155812" y="32651"/>
                </a:moveTo>
                <a:lnTo>
                  <a:pt x="158155" y="33696"/>
                </a:lnTo>
                <a:lnTo>
                  <a:pt x="156572" y="36641"/>
                </a:lnTo>
                <a:cubicBezTo>
                  <a:pt x="156540" y="36673"/>
                  <a:pt x="156540" y="36736"/>
                  <a:pt x="156572" y="36800"/>
                </a:cubicBezTo>
                <a:cubicBezTo>
                  <a:pt x="156572" y="36863"/>
                  <a:pt x="156635" y="36926"/>
                  <a:pt x="156699" y="36958"/>
                </a:cubicBezTo>
                <a:lnTo>
                  <a:pt x="158789" y="37940"/>
                </a:lnTo>
                <a:lnTo>
                  <a:pt x="157332" y="41107"/>
                </a:lnTo>
                <a:lnTo>
                  <a:pt x="152803" y="38763"/>
                </a:lnTo>
                <a:lnTo>
                  <a:pt x="155812" y="32651"/>
                </a:lnTo>
                <a:close/>
                <a:moveTo>
                  <a:pt x="186183" y="29262"/>
                </a:moveTo>
                <a:lnTo>
                  <a:pt x="198185" y="37180"/>
                </a:lnTo>
                <a:lnTo>
                  <a:pt x="189698" y="41170"/>
                </a:lnTo>
                <a:cubicBezTo>
                  <a:pt x="188114" y="35691"/>
                  <a:pt x="186531" y="30402"/>
                  <a:pt x="186183" y="29262"/>
                </a:cubicBezTo>
                <a:close/>
                <a:moveTo>
                  <a:pt x="104445" y="35628"/>
                </a:moveTo>
                <a:lnTo>
                  <a:pt x="106756" y="40980"/>
                </a:lnTo>
                <a:lnTo>
                  <a:pt x="105743" y="41265"/>
                </a:lnTo>
                <a:lnTo>
                  <a:pt x="102861" y="36515"/>
                </a:lnTo>
                <a:lnTo>
                  <a:pt x="104445" y="35628"/>
                </a:lnTo>
                <a:close/>
                <a:moveTo>
                  <a:pt x="179405" y="36135"/>
                </a:moveTo>
                <a:lnTo>
                  <a:pt x="180862" y="39333"/>
                </a:lnTo>
                <a:lnTo>
                  <a:pt x="176713" y="41328"/>
                </a:lnTo>
                <a:lnTo>
                  <a:pt x="179405" y="36135"/>
                </a:lnTo>
                <a:close/>
                <a:moveTo>
                  <a:pt x="53426" y="37845"/>
                </a:moveTo>
                <a:lnTo>
                  <a:pt x="54883" y="40917"/>
                </a:lnTo>
                <a:lnTo>
                  <a:pt x="47694" y="41392"/>
                </a:lnTo>
                <a:cubicBezTo>
                  <a:pt x="47567" y="41107"/>
                  <a:pt x="47440" y="40790"/>
                  <a:pt x="47314" y="40505"/>
                </a:cubicBezTo>
                <a:lnTo>
                  <a:pt x="53426" y="37845"/>
                </a:lnTo>
                <a:close/>
                <a:moveTo>
                  <a:pt x="172660" y="32144"/>
                </a:moveTo>
                <a:lnTo>
                  <a:pt x="179120" y="35691"/>
                </a:lnTo>
                <a:lnTo>
                  <a:pt x="176112" y="41518"/>
                </a:lnTo>
                <a:lnTo>
                  <a:pt x="169556" y="38256"/>
                </a:lnTo>
                <a:lnTo>
                  <a:pt x="172660" y="32144"/>
                </a:lnTo>
                <a:close/>
                <a:moveTo>
                  <a:pt x="40885" y="28756"/>
                </a:moveTo>
                <a:lnTo>
                  <a:pt x="41455" y="28882"/>
                </a:lnTo>
                <a:cubicBezTo>
                  <a:pt x="41962" y="30117"/>
                  <a:pt x="44337" y="35818"/>
                  <a:pt x="46744" y="41455"/>
                </a:cubicBezTo>
                <a:lnTo>
                  <a:pt x="42817" y="41708"/>
                </a:lnTo>
                <a:lnTo>
                  <a:pt x="38225" y="29896"/>
                </a:lnTo>
                <a:lnTo>
                  <a:pt x="40885" y="28756"/>
                </a:lnTo>
                <a:close/>
                <a:moveTo>
                  <a:pt x="165091" y="36768"/>
                </a:moveTo>
                <a:lnTo>
                  <a:pt x="168543" y="38288"/>
                </a:lnTo>
                <a:lnTo>
                  <a:pt x="167909" y="41708"/>
                </a:lnTo>
                <a:lnTo>
                  <a:pt x="163666" y="39713"/>
                </a:lnTo>
                <a:lnTo>
                  <a:pt x="165091" y="36768"/>
                </a:lnTo>
                <a:close/>
                <a:moveTo>
                  <a:pt x="199515" y="37908"/>
                </a:moveTo>
                <a:lnTo>
                  <a:pt x="203791" y="38478"/>
                </a:lnTo>
                <a:lnTo>
                  <a:pt x="204994" y="42025"/>
                </a:lnTo>
                <a:lnTo>
                  <a:pt x="201162" y="41740"/>
                </a:lnTo>
                <a:lnTo>
                  <a:pt x="199515" y="37908"/>
                </a:lnTo>
                <a:close/>
                <a:moveTo>
                  <a:pt x="19572" y="36895"/>
                </a:moveTo>
                <a:lnTo>
                  <a:pt x="20268" y="41233"/>
                </a:lnTo>
                <a:lnTo>
                  <a:pt x="15423" y="42057"/>
                </a:lnTo>
                <a:lnTo>
                  <a:pt x="14631" y="37623"/>
                </a:lnTo>
                <a:lnTo>
                  <a:pt x="19572" y="36895"/>
                </a:lnTo>
                <a:close/>
                <a:moveTo>
                  <a:pt x="37813" y="30086"/>
                </a:moveTo>
                <a:lnTo>
                  <a:pt x="42342" y="41772"/>
                </a:lnTo>
                <a:lnTo>
                  <a:pt x="34456" y="42310"/>
                </a:lnTo>
                <a:lnTo>
                  <a:pt x="30466" y="33253"/>
                </a:lnTo>
                <a:lnTo>
                  <a:pt x="37813" y="30086"/>
                </a:lnTo>
                <a:close/>
                <a:moveTo>
                  <a:pt x="82910" y="40125"/>
                </a:moveTo>
                <a:lnTo>
                  <a:pt x="83005" y="42753"/>
                </a:lnTo>
                <a:lnTo>
                  <a:pt x="75784" y="42753"/>
                </a:lnTo>
                <a:cubicBezTo>
                  <a:pt x="75626" y="41740"/>
                  <a:pt x="75467" y="40917"/>
                  <a:pt x="75341" y="40283"/>
                </a:cubicBezTo>
                <a:lnTo>
                  <a:pt x="82910" y="40125"/>
                </a:lnTo>
                <a:close/>
                <a:moveTo>
                  <a:pt x="14188" y="37686"/>
                </a:moveTo>
                <a:lnTo>
                  <a:pt x="14980" y="42152"/>
                </a:lnTo>
                <a:lnTo>
                  <a:pt x="11053" y="42817"/>
                </a:lnTo>
                <a:cubicBezTo>
                  <a:pt x="10641" y="41297"/>
                  <a:pt x="10197" y="39808"/>
                  <a:pt x="9754" y="38351"/>
                </a:cubicBezTo>
                <a:lnTo>
                  <a:pt x="14188" y="37686"/>
                </a:lnTo>
                <a:close/>
                <a:moveTo>
                  <a:pt x="30022" y="33443"/>
                </a:moveTo>
                <a:lnTo>
                  <a:pt x="33949" y="42310"/>
                </a:lnTo>
                <a:lnTo>
                  <a:pt x="26000" y="42880"/>
                </a:lnTo>
                <a:cubicBezTo>
                  <a:pt x="25652" y="40600"/>
                  <a:pt x="25240" y="38161"/>
                  <a:pt x="24860" y="35691"/>
                </a:cubicBezTo>
                <a:lnTo>
                  <a:pt x="30022" y="33443"/>
                </a:lnTo>
                <a:close/>
                <a:moveTo>
                  <a:pt x="187861" y="36515"/>
                </a:moveTo>
                <a:cubicBezTo>
                  <a:pt x="188304" y="38035"/>
                  <a:pt x="188779" y="39713"/>
                  <a:pt x="189286" y="41392"/>
                </a:cubicBezTo>
                <a:lnTo>
                  <a:pt x="186087" y="42880"/>
                </a:lnTo>
                <a:lnTo>
                  <a:pt x="183839" y="38415"/>
                </a:lnTo>
                <a:lnTo>
                  <a:pt x="187861" y="36515"/>
                </a:lnTo>
                <a:close/>
                <a:moveTo>
                  <a:pt x="102449" y="36768"/>
                </a:moveTo>
                <a:lnTo>
                  <a:pt x="105331" y="41487"/>
                </a:lnTo>
                <a:lnTo>
                  <a:pt x="103115" y="42975"/>
                </a:lnTo>
                <a:lnTo>
                  <a:pt x="100043" y="38161"/>
                </a:lnTo>
                <a:lnTo>
                  <a:pt x="102449" y="36768"/>
                </a:lnTo>
                <a:close/>
                <a:moveTo>
                  <a:pt x="204297" y="38541"/>
                </a:moveTo>
                <a:lnTo>
                  <a:pt x="218548" y="40473"/>
                </a:lnTo>
                <a:lnTo>
                  <a:pt x="217757" y="42975"/>
                </a:lnTo>
                <a:lnTo>
                  <a:pt x="205469" y="42057"/>
                </a:lnTo>
                <a:lnTo>
                  <a:pt x="204297" y="38541"/>
                </a:lnTo>
                <a:close/>
                <a:moveTo>
                  <a:pt x="159169" y="38130"/>
                </a:moveTo>
                <a:lnTo>
                  <a:pt x="163032" y="39967"/>
                </a:lnTo>
                <a:lnTo>
                  <a:pt x="161449" y="43228"/>
                </a:lnTo>
                <a:lnTo>
                  <a:pt x="157712" y="41297"/>
                </a:lnTo>
                <a:lnTo>
                  <a:pt x="159169" y="38130"/>
                </a:lnTo>
                <a:close/>
                <a:moveTo>
                  <a:pt x="126170" y="29294"/>
                </a:moveTo>
                <a:lnTo>
                  <a:pt x="130128" y="31036"/>
                </a:lnTo>
                <a:cubicBezTo>
                  <a:pt x="128893" y="34139"/>
                  <a:pt x="128006" y="36546"/>
                  <a:pt x="127911" y="37211"/>
                </a:cubicBezTo>
                <a:cubicBezTo>
                  <a:pt x="127595" y="39143"/>
                  <a:pt x="127595" y="42437"/>
                  <a:pt x="127626" y="43577"/>
                </a:cubicBezTo>
                <a:lnTo>
                  <a:pt x="120659" y="40252"/>
                </a:lnTo>
                <a:lnTo>
                  <a:pt x="126170" y="29294"/>
                </a:lnTo>
                <a:close/>
                <a:moveTo>
                  <a:pt x="169430" y="38700"/>
                </a:moveTo>
                <a:lnTo>
                  <a:pt x="175700" y="41803"/>
                </a:lnTo>
                <a:lnTo>
                  <a:pt x="172185" y="43735"/>
                </a:lnTo>
                <a:lnTo>
                  <a:pt x="168765" y="42120"/>
                </a:lnTo>
                <a:lnTo>
                  <a:pt x="169430" y="38700"/>
                </a:lnTo>
                <a:close/>
                <a:moveTo>
                  <a:pt x="183396" y="38636"/>
                </a:moveTo>
                <a:lnTo>
                  <a:pt x="185676" y="43102"/>
                </a:lnTo>
                <a:lnTo>
                  <a:pt x="183459" y="44115"/>
                </a:lnTo>
                <a:lnTo>
                  <a:pt x="181432" y="39586"/>
                </a:lnTo>
                <a:lnTo>
                  <a:pt x="183396" y="38636"/>
                </a:lnTo>
                <a:close/>
                <a:moveTo>
                  <a:pt x="219562" y="40252"/>
                </a:moveTo>
                <a:lnTo>
                  <a:pt x="236758" y="40283"/>
                </a:lnTo>
                <a:lnTo>
                  <a:pt x="236473" y="44337"/>
                </a:lnTo>
                <a:lnTo>
                  <a:pt x="218675" y="43038"/>
                </a:lnTo>
                <a:lnTo>
                  <a:pt x="219562" y="40252"/>
                </a:lnTo>
                <a:close/>
                <a:moveTo>
                  <a:pt x="99663" y="38351"/>
                </a:moveTo>
                <a:lnTo>
                  <a:pt x="102766" y="43228"/>
                </a:lnTo>
                <a:lnTo>
                  <a:pt x="100961" y="44432"/>
                </a:lnTo>
                <a:lnTo>
                  <a:pt x="97097" y="39808"/>
                </a:lnTo>
                <a:lnTo>
                  <a:pt x="99663" y="38351"/>
                </a:lnTo>
                <a:close/>
                <a:moveTo>
                  <a:pt x="130540" y="31226"/>
                </a:moveTo>
                <a:lnTo>
                  <a:pt x="145551" y="37908"/>
                </a:lnTo>
                <a:lnTo>
                  <a:pt x="143271" y="44495"/>
                </a:lnTo>
                <a:lnTo>
                  <a:pt x="128070" y="43703"/>
                </a:lnTo>
                <a:cubicBezTo>
                  <a:pt x="128070" y="42785"/>
                  <a:pt x="128070" y="39238"/>
                  <a:pt x="128355" y="37275"/>
                </a:cubicBezTo>
                <a:cubicBezTo>
                  <a:pt x="128481" y="36641"/>
                  <a:pt x="129337" y="34298"/>
                  <a:pt x="130540" y="31226"/>
                </a:cubicBezTo>
                <a:close/>
                <a:moveTo>
                  <a:pt x="94786" y="37813"/>
                </a:moveTo>
                <a:lnTo>
                  <a:pt x="100613" y="44749"/>
                </a:lnTo>
                <a:lnTo>
                  <a:pt x="88578" y="45065"/>
                </a:lnTo>
                <a:lnTo>
                  <a:pt x="86393" y="39998"/>
                </a:lnTo>
                <a:lnTo>
                  <a:pt x="94786" y="37813"/>
                </a:lnTo>
                <a:close/>
                <a:moveTo>
                  <a:pt x="244485" y="40283"/>
                </a:moveTo>
                <a:lnTo>
                  <a:pt x="252022" y="40315"/>
                </a:lnTo>
                <a:lnTo>
                  <a:pt x="252909" y="43545"/>
                </a:lnTo>
                <a:lnTo>
                  <a:pt x="246195" y="45160"/>
                </a:lnTo>
                <a:lnTo>
                  <a:pt x="244485" y="40283"/>
                </a:lnTo>
                <a:close/>
                <a:moveTo>
                  <a:pt x="85918" y="40062"/>
                </a:moveTo>
                <a:lnTo>
                  <a:pt x="88040" y="45097"/>
                </a:lnTo>
                <a:lnTo>
                  <a:pt x="83575" y="45192"/>
                </a:lnTo>
                <a:lnTo>
                  <a:pt x="83385" y="40125"/>
                </a:lnTo>
                <a:lnTo>
                  <a:pt x="85918" y="40062"/>
                </a:lnTo>
                <a:close/>
                <a:moveTo>
                  <a:pt x="83036" y="43197"/>
                </a:moveTo>
                <a:lnTo>
                  <a:pt x="83100" y="45224"/>
                </a:lnTo>
                <a:lnTo>
                  <a:pt x="76259" y="45414"/>
                </a:lnTo>
                <a:cubicBezTo>
                  <a:pt x="76101" y="44622"/>
                  <a:pt x="75974" y="43893"/>
                  <a:pt x="75847" y="43197"/>
                </a:cubicBezTo>
                <a:close/>
                <a:moveTo>
                  <a:pt x="74422" y="40315"/>
                </a:moveTo>
                <a:cubicBezTo>
                  <a:pt x="74612" y="41392"/>
                  <a:pt x="74929" y="43197"/>
                  <a:pt x="75309" y="45445"/>
                </a:cubicBezTo>
                <a:cubicBezTo>
                  <a:pt x="72301" y="45509"/>
                  <a:pt x="69165" y="45604"/>
                  <a:pt x="66062" y="45699"/>
                </a:cubicBezTo>
                <a:lnTo>
                  <a:pt x="62293" y="40885"/>
                </a:lnTo>
                <a:lnTo>
                  <a:pt x="68754" y="40442"/>
                </a:lnTo>
                <a:lnTo>
                  <a:pt x="74422" y="40315"/>
                </a:lnTo>
                <a:close/>
                <a:moveTo>
                  <a:pt x="168670" y="42563"/>
                </a:moveTo>
                <a:lnTo>
                  <a:pt x="171678" y="44020"/>
                </a:lnTo>
                <a:lnTo>
                  <a:pt x="168004" y="45984"/>
                </a:lnTo>
                <a:lnTo>
                  <a:pt x="168670" y="42563"/>
                </a:lnTo>
                <a:close/>
                <a:moveTo>
                  <a:pt x="111855" y="36610"/>
                </a:moveTo>
                <a:lnTo>
                  <a:pt x="119962" y="40473"/>
                </a:lnTo>
                <a:lnTo>
                  <a:pt x="114705" y="46079"/>
                </a:lnTo>
                <a:lnTo>
                  <a:pt x="110525" y="42247"/>
                </a:lnTo>
                <a:cubicBezTo>
                  <a:pt x="111063" y="39903"/>
                  <a:pt x="111570" y="37876"/>
                  <a:pt x="111855" y="36610"/>
                </a:cubicBezTo>
                <a:close/>
                <a:moveTo>
                  <a:pt x="163444" y="40157"/>
                </a:moveTo>
                <a:lnTo>
                  <a:pt x="167814" y="42215"/>
                </a:lnTo>
                <a:lnTo>
                  <a:pt x="167054" y="46142"/>
                </a:lnTo>
                <a:lnTo>
                  <a:pt x="161829" y="43450"/>
                </a:lnTo>
                <a:lnTo>
                  <a:pt x="163444" y="40157"/>
                </a:lnTo>
                <a:close/>
                <a:moveTo>
                  <a:pt x="61755" y="40948"/>
                </a:moveTo>
                <a:lnTo>
                  <a:pt x="65492" y="45730"/>
                </a:lnTo>
                <a:cubicBezTo>
                  <a:pt x="59950" y="45889"/>
                  <a:pt x="54534" y="46079"/>
                  <a:pt x="49752" y="46237"/>
                </a:cubicBezTo>
                <a:cubicBezTo>
                  <a:pt x="49155" y="44853"/>
                  <a:pt x="48526" y="43375"/>
                  <a:pt x="47897" y="41866"/>
                </a:cubicBezTo>
                <a:lnTo>
                  <a:pt x="47897" y="41866"/>
                </a:lnTo>
                <a:lnTo>
                  <a:pt x="61755" y="40948"/>
                </a:lnTo>
                <a:close/>
                <a:moveTo>
                  <a:pt x="146438" y="38161"/>
                </a:moveTo>
                <a:lnTo>
                  <a:pt x="152423" y="39080"/>
                </a:lnTo>
                <a:lnTo>
                  <a:pt x="154260" y="40030"/>
                </a:lnTo>
                <a:lnTo>
                  <a:pt x="151283" y="46269"/>
                </a:lnTo>
                <a:lnTo>
                  <a:pt x="144791" y="42943"/>
                </a:lnTo>
                <a:lnTo>
                  <a:pt x="146438" y="38161"/>
                </a:lnTo>
                <a:close/>
                <a:moveTo>
                  <a:pt x="154672" y="40252"/>
                </a:moveTo>
                <a:lnTo>
                  <a:pt x="157300" y="41613"/>
                </a:lnTo>
                <a:lnTo>
                  <a:pt x="159074" y="42532"/>
                </a:lnTo>
                <a:lnTo>
                  <a:pt x="157269" y="46300"/>
                </a:lnTo>
                <a:lnTo>
                  <a:pt x="152708" y="44463"/>
                </a:lnTo>
                <a:lnTo>
                  <a:pt x="154672" y="40252"/>
                </a:lnTo>
                <a:close/>
                <a:moveTo>
                  <a:pt x="181020" y="39745"/>
                </a:moveTo>
                <a:lnTo>
                  <a:pt x="183047" y="44305"/>
                </a:lnTo>
                <a:lnTo>
                  <a:pt x="178360" y="46522"/>
                </a:lnTo>
                <a:lnTo>
                  <a:pt x="176492" y="41930"/>
                </a:lnTo>
                <a:lnTo>
                  <a:pt x="181020" y="39745"/>
                </a:lnTo>
                <a:close/>
                <a:moveTo>
                  <a:pt x="46934" y="41930"/>
                </a:moveTo>
                <a:cubicBezTo>
                  <a:pt x="47567" y="43387"/>
                  <a:pt x="48200" y="44875"/>
                  <a:pt x="48802" y="46269"/>
                </a:cubicBezTo>
                <a:cubicBezTo>
                  <a:pt x="43292" y="46459"/>
                  <a:pt x="38826" y="46649"/>
                  <a:pt x="36419" y="46775"/>
                </a:cubicBezTo>
                <a:lnTo>
                  <a:pt x="34678" y="42753"/>
                </a:lnTo>
                <a:lnTo>
                  <a:pt x="46934" y="41930"/>
                </a:lnTo>
                <a:close/>
                <a:moveTo>
                  <a:pt x="189413" y="41835"/>
                </a:moveTo>
                <a:lnTo>
                  <a:pt x="191186" y="47915"/>
                </a:lnTo>
                <a:lnTo>
                  <a:pt x="191186" y="47915"/>
                </a:lnTo>
                <a:lnTo>
                  <a:pt x="177759" y="47314"/>
                </a:lnTo>
                <a:lnTo>
                  <a:pt x="178170" y="47155"/>
                </a:lnTo>
                <a:cubicBezTo>
                  <a:pt x="178202" y="47187"/>
                  <a:pt x="178234" y="47219"/>
                  <a:pt x="178297" y="47219"/>
                </a:cubicBezTo>
                <a:cubicBezTo>
                  <a:pt x="178424" y="47219"/>
                  <a:pt x="178550" y="47092"/>
                  <a:pt x="178519" y="46965"/>
                </a:cubicBezTo>
                <a:lnTo>
                  <a:pt x="189413" y="41835"/>
                </a:lnTo>
                <a:close/>
                <a:moveTo>
                  <a:pt x="34171" y="42785"/>
                </a:moveTo>
                <a:lnTo>
                  <a:pt x="35944" y="46807"/>
                </a:lnTo>
                <a:lnTo>
                  <a:pt x="35596" y="46807"/>
                </a:lnTo>
                <a:cubicBezTo>
                  <a:pt x="33759" y="46965"/>
                  <a:pt x="30656" y="47440"/>
                  <a:pt x="26887" y="48105"/>
                </a:cubicBezTo>
                <a:cubicBezTo>
                  <a:pt x="26634" y="46680"/>
                  <a:pt x="26349" y="45065"/>
                  <a:pt x="26064" y="43323"/>
                </a:cubicBezTo>
                <a:lnTo>
                  <a:pt x="34171" y="42785"/>
                </a:lnTo>
                <a:close/>
                <a:moveTo>
                  <a:pt x="198248" y="37655"/>
                </a:moveTo>
                <a:lnTo>
                  <a:pt x="195113" y="48105"/>
                </a:lnTo>
                <a:lnTo>
                  <a:pt x="191661" y="47947"/>
                </a:lnTo>
                <a:cubicBezTo>
                  <a:pt x="191091" y="45984"/>
                  <a:pt x="190458" y="43798"/>
                  <a:pt x="189824" y="41613"/>
                </a:cubicBezTo>
                <a:lnTo>
                  <a:pt x="198248" y="37655"/>
                </a:lnTo>
                <a:close/>
                <a:moveTo>
                  <a:pt x="176080" y="42120"/>
                </a:moveTo>
                <a:lnTo>
                  <a:pt x="177949" y="46744"/>
                </a:lnTo>
                <a:lnTo>
                  <a:pt x="174497" y="48359"/>
                </a:lnTo>
                <a:lnTo>
                  <a:pt x="172470" y="44115"/>
                </a:lnTo>
                <a:lnTo>
                  <a:pt x="176080" y="42120"/>
                </a:lnTo>
                <a:close/>
                <a:moveTo>
                  <a:pt x="199072" y="38035"/>
                </a:moveTo>
                <a:lnTo>
                  <a:pt x="200814" y="42025"/>
                </a:lnTo>
                <a:cubicBezTo>
                  <a:pt x="200814" y="42057"/>
                  <a:pt x="200814" y="42057"/>
                  <a:pt x="200845" y="42088"/>
                </a:cubicBezTo>
                <a:cubicBezTo>
                  <a:pt x="202334" y="44020"/>
                  <a:pt x="203537" y="46205"/>
                  <a:pt x="204424" y="48485"/>
                </a:cubicBezTo>
                <a:lnTo>
                  <a:pt x="196063" y="48105"/>
                </a:lnTo>
                <a:lnTo>
                  <a:pt x="199072" y="38035"/>
                </a:lnTo>
                <a:close/>
                <a:moveTo>
                  <a:pt x="201510" y="42215"/>
                </a:moveTo>
                <a:lnTo>
                  <a:pt x="205152" y="42468"/>
                </a:lnTo>
                <a:lnTo>
                  <a:pt x="207211" y="48644"/>
                </a:lnTo>
                <a:lnTo>
                  <a:pt x="204931" y="48549"/>
                </a:lnTo>
                <a:cubicBezTo>
                  <a:pt x="204076" y="46300"/>
                  <a:pt x="202935" y="44147"/>
                  <a:pt x="201510" y="42215"/>
                </a:cubicBezTo>
                <a:close/>
                <a:moveTo>
                  <a:pt x="22612" y="36420"/>
                </a:moveTo>
                <a:cubicBezTo>
                  <a:pt x="23340" y="40885"/>
                  <a:pt x="24037" y="45224"/>
                  <a:pt x="24639" y="48517"/>
                </a:cubicBezTo>
                <a:cubicBezTo>
                  <a:pt x="23752" y="48675"/>
                  <a:pt x="22865" y="48865"/>
                  <a:pt x="21947" y="49024"/>
                </a:cubicBezTo>
                <a:lnTo>
                  <a:pt x="20015" y="36800"/>
                </a:lnTo>
                <a:lnTo>
                  <a:pt x="22612" y="36420"/>
                </a:lnTo>
                <a:close/>
                <a:moveTo>
                  <a:pt x="205627" y="42500"/>
                </a:moveTo>
                <a:lnTo>
                  <a:pt x="217598" y="43387"/>
                </a:lnTo>
                <a:lnTo>
                  <a:pt x="215825" y="49055"/>
                </a:lnTo>
                <a:lnTo>
                  <a:pt x="207686" y="48644"/>
                </a:lnTo>
                <a:lnTo>
                  <a:pt x="205627" y="42500"/>
                </a:lnTo>
                <a:close/>
                <a:moveTo>
                  <a:pt x="152487" y="44875"/>
                </a:moveTo>
                <a:lnTo>
                  <a:pt x="157047" y="46712"/>
                </a:lnTo>
                <a:lnTo>
                  <a:pt x="155717" y="49531"/>
                </a:lnTo>
                <a:lnTo>
                  <a:pt x="151157" y="47694"/>
                </a:lnTo>
                <a:lnTo>
                  <a:pt x="152487" y="44875"/>
                </a:lnTo>
                <a:close/>
                <a:moveTo>
                  <a:pt x="120406" y="40663"/>
                </a:moveTo>
                <a:lnTo>
                  <a:pt x="122338" y="41582"/>
                </a:lnTo>
                <a:lnTo>
                  <a:pt x="122433" y="49594"/>
                </a:lnTo>
                <a:lnTo>
                  <a:pt x="117144" y="44147"/>
                </a:lnTo>
                <a:lnTo>
                  <a:pt x="120406" y="40663"/>
                </a:lnTo>
                <a:close/>
                <a:moveTo>
                  <a:pt x="218548" y="43513"/>
                </a:moveTo>
                <a:lnTo>
                  <a:pt x="236441" y="44812"/>
                </a:lnTo>
                <a:lnTo>
                  <a:pt x="236093" y="49942"/>
                </a:lnTo>
                <a:lnTo>
                  <a:pt x="216775" y="49055"/>
                </a:lnTo>
                <a:lnTo>
                  <a:pt x="218548" y="43513"/>
                </a:lnTo>
                <a:close/>
                <a:moveTo>
                  <a:pt x="20332" y="41677"/>
                </a:moveTo>
                <a:lnTo>
                  <a:pt x="21535" y="49150"/>
                </a:lnTo>
                <a:cubicBezTo>
                  <a:pt x="20015" y="49436"/>
                  <a:pt x="18463" y="49752"/>
                  <a:pt x="16880" y="50069"/>
                </a:cubicBezTo>
                <a:lnTo>
                  <a:pt x="15518" y="42500"/>
                </a:lnTo>
                <a:lnTo>
                  <a:pt x="20332" y="41677"/>
                </a:lnTo>
                <a:close/>
                <a:moveTo>
                  <a:pt x="242015" y="40283"/>
                </a:moveTo>
                <a:cubicBezTo>
                  <a:pt x="241698" y="43323"/>
                  <a:pt x="241350" y="46680"/>
                  <a:pt x="241002" y="50164"/>
                </a:cubicBezTo>
                <a:lnTo>
                  <a:pt x="236568" y="49942"/>
                </a:lnTo>
                <a:lnTo>
                  <a:pt x="237233" y="40283"/>
                </a:lnTo>
                <a:close/>
                <a:moveTo>
                  <a:pt x="244105" y="42057"/>
                </a:moveTo>
                <a:lnTo>
                  <a:pt x="247082" y="50417"/>
                </a:lnTo>
                <a:lnTo>
                  <a:pt x="243282" y="50259"/>
                </a:lnTo>
                <a:cubicBezTo>
                  <a:pt x="243567" y="47409"/>
                  <a:pt x="243852" y="44622"/>
                  <a:pt x="244105" y="42057"/>
                </a:cubicBezTo>
                <a:close/>
                <a:moveTo>
                  <a:pt x="109987" y="40505"/>
                </a:moveTo>
                <a:cubicBezTo>
                  <a:pt x="109227" y="43640"/>
                  <a:pt x="108277" y="47567"/>
                  <a:pt x="107517" y="50639"/>
                </a:cubicBezTo>
                <a:lnTo>
                  <a:pt x="101468" y="45097"/>
                </a:lnTo>
                <a:cubicBezTo>
                  <a:pt x="101436" y="45065"/>
                  <a:pt x="101404" y="45034"/>
                  <a:pt x="101373" y="45002"/>
                </a:cubicBezTo>
                <a:lnTo>
                  <a:pt x="101214" y="44812"/>
                </a:lnTo>
                <a:lnTo>
                  <a:pt x="105743" y="41772"/>
                </a:lnTo>
                <a:lnTo>
                  <a:pt x="109987" y="40505"/>
                </a:lnTo>
                <a:close/>
                <a:moveTo>
                  <a:pt x="253068" y="43957"/>
                </a:moveTo>
                <a:lnTo>
                  <a:pt x="254936" y="50766"/>
                </a:lnTo>
                <a:lnTo>
                  <a:pt x="248096" y="50481"/>
                </a:lnTo>
                <a:lnTo>
                  <a:pt x="246354" y="45604"/>
                </a:lnTo>
                <a:lnTo>
                  <a:pt x="253068" y="43957"/>
                </a:lnTo>
                <a:close/>
                <a:moveTo>
                  <a:pt x="15043" y="42595"/>
                </a:moveTo>
                <a:lnTo>
                  <a:pt x="16405" y="50164"/>
                </a:lnTo>
                <a:lnTo>
                  <a:pt x="13238" y="50797"/>
                </a:lnTo>
                <a:cubicBezTo>
                  <a:pt x="12604" y="48390"/>
                  <a:pt x="11908" y="45825"/>
                  <a:pt x="11179" y="43260"/>
                </a:cubicBezTo>
                <a:lnTo>
                  <a:pt x="15043" y="42595"/>
                </a:lnTo>
                <a:close/>
                <a:moveTo>
                  <a:pt x="137602" y="44654"/>
                </a:moveTo>
                <a:lnTo>
                  <a:pt x="143208" y="44939"/>
                </a:lnTo>
                <a:lnTo>
                  <a:pt x="143841" y="50639"/>
                </a:lnTo>
                <a:lnTo>
                  <a:pt x="138172" y="50829"/>
                </a:lnTo>
                <a:lnTo>
                  <a:pt x="137602" y="44654"/>
                </a:lnTo>
                <a:close/>
                <a:moveTo>
                  <a:pt x="134340" y="44463"/>
                </a:moveTo>
                <a:lnTo>
                  <a:pt x="137159" y="44622"/>
                </a:lnTo>
                <a:lnTo>
                  <a:pt x="137697" y="50829"/>
                </a:lnTo>
                <a:lnTo>
                  <a:pt x="134562" y="50924"/>
                </a:lnTo>
                <a:lnTo>
                  <a:pt x="134340" y="44463"/>
                </a:lnTo>
                <a:close/>
                <a:moveTo>
                  <a:pt x="252529" y="40347"/>
                </a:moveTo>
                <a:lnTo>
                  <a:pt x="257945" y="40568"/>
                </a:lnTo>
                <a:lnTo>
                  <a:pt x="260383" y="51019"/>
                </a:lnTo>
                <a:lnTo>
                  <a:pt x="255443" y="50797"/>
                </a:lnTo>
                <a:lnTo>
                  <a:pt x="252529" y="40347"/>
                </a:lnTo>
                <a:close/>
                <a:moveTo>
                  <a:pt x="131205" y="44305"/>
                </a:moveTo>
                <a:lnTo>
                  <a:pt x="133865" y="44432"/>
                </a:lnTo>
                <a:lnTo>
                  <a:pt x="134087" y="50924"/>
                </a:lnTo>
                <a:lnTo>
                  <a:pt x="131458" y="51051"/>
                </a:lnTo>
                <a:lnTo>
                  <a:pt x="131205" y="44305"/>
                </a:lnTo>
                <a:close/>
                <a:moveTo>
                  <a:pt x="128101" y="44178"/>
                </a:moveTo>
                <a:lnTo>
                  <a:pt x="130762" y="44305"/>
                </a:lnTo>
                <a:lnTo>
                  <a:pt x="130983" y="51082"/>
                </a:lnTo>
                <a:lnTo>
                  <a:pt x="128481" y="51146"/>
                </a:lnTo>
                <a:lnTo>
                  <a:pt x="128101" y="44178"/>
                </a:lnTo>
                <a:close/>
                <a:moveTo>
                  <a:pt x="258420" y="40568"/>
                </a:moveTo>
                <a:lnTo>
                  <a:pt x="262948" y="40790"/>
                </a:lnTo>
                <a:lnTo>
                  <a:pt x="265514" y="51241"/>
                </a:lnTo>
                <a:lnTo>
                  <a:pt x="260858" y="51051"/>
                </a:lnTo>
                <a:lnTo>
                  <a:pt x="258420" y="40568"/>
                </a:lnTo>
                <a:close/>
                <a:moveTo>
                  <a:pt x="263423" y="40822"/>
                </a:moveTo>
                <a:lnTo>
                  <a:pt x="266749" y="40948"/>
                </a:lnTo>
                <a:lnTo>
                  <a:pt x="269757" y="51431"/>
                </a:lnTo>
                <a:lnTo>
                  <a:pt x="265989" y="51272"/>
                </a:lnTo>
                <a:lnTo>
                  <a:pt x="263423" y="40822"/>
                </a:lnTo>
                <a:close/>
                <a:moveTo>
                  <a:pt x="267255" y="40980"/>
                </a:moveTo>
                <a:lnTo>
                  <a:pt x="269662" y="41075"/>
                </a:lnTo>
                <a:lnTo>
                  <a:pt x="272861" y="51589"/>
                </a:lnTo>
                <a:lnTo>
                  <a:pt x="270232" y="51462"/>
                </a:lnTo>
                <a:lnTo>
                  <a:pt x="267255" y="40980"/>
                </a:lnTo>
                <a:close/>
                <a:moveTo>
                  <a:pt x="150903" y="48105"/>
                </a:moveTo>
                <a:lnTo>
                  <a:pt x="155527" y="49942"/>
                </a:lnTo>
                <a:lnTo>
                  <a:pt x="154608" y="51779"/>
                </a:lnTo>
                <a:lnTo>
                  <a:pt x="150016" y="49974"/>
                </a:lnTo>
                <a:lnTo>
                  <a:pt x="150903" y="48105"/>
                </a:lnTo>
                <a:close/>
                <a:moveTo>
                  <a:pt x="172090" y="44337"/>
                </a:moveTo>
                <a:lnTo>
                  <a:pt x="174085" y="48549"/>
                </a:lnTo>
                <a:lnTo>
                  <a:pt x="166864" y="51969"/>
                </a:lnTo>
                <a:lnTo>
                  <a:pt x="166864" y="51969"/>
                </a:lnTo>
                <a:lnTo>
                  <a:pt x="167909" y="46617"/>
                </a:lnTo>
                <a:lnTo>
                  <a:pt x="172090" y="44337"/>
                </a:lnTo>
                <a:close/>
                <a:moveTo>
                  <a:pt x="110367" y="42753"/>
                </a:moveTo>
                <a:lnTo>
                  <a:pt x="114389" y="46395"/>
                </a:lnTo>
                <a:lnTo>
                  <a:pt x="109100" y="52064"/>
                </a:lnTo>
                <a:lnTo>
                  <a:pt x="108277" y="51304"/>
                </a:lnTo>
                <a:cubicBezTo>
                  <a:pt x="108878" y="48802"/>
                  <a:pt x="109670" y="45635"/>
                  <a:pt x="110367" y="42753"/>
                </a:cubicBezTo>
                <a:close/>
                <a:moveTo>
                  <a:pt x="159422" y="42722"/>
                </a:moveTo>
                <a:lnTo>
                  <a:pt x="161417" y="43735"/>
                </a:lnTo>
                <a:lnTo>
                  <a:pt x="166896" y="46585"/>
                </a:lnTo>
                <a:lnTo>
                  <a:pt x="154672" y="52729"/>
                </a:lnTo>
                <a:lnTo>
                  <a:pt x="154672" y="52729"/>
                </a:lnTo>
                <a:lnTo>
                  <a:pt x="159422" y="42722"/>
                </a:lnTo>
                <a:close/>
                <a:moveTo>
                  <a:pt x="144633" y="43387"/>
                </a:moveTo>
                <a:lnTo>
                  <a:pt x="151093" y="46680"/>
                </a:lnTo>
                <a:lnTo>
                  <a:pt x="148085" y="53014"/>
                </a:lnTo>
                <a:lnTo>
                  <a:pt x="144791" y="50861"/>
                </a:lnTo>
                <a:lnTo>
                  <a:pt x="144158" y="44812"/>
                </a:lnTo>
                <a:lnTo>
                  <a:pt x="144633" y="43387"/>
                </a:lnTo>
                <a:close/>
                <a:moveTo>
                  <a:pt x="116827" y="44463"/>
                </a:moveTo>
                <a:lnTo>
                  <a:pt x="122433" y="50259"/>
                </a:lnTo>
                <a:lnTo>
                  <a:pt x="122464" y="53141"/>
                </a:lnTo>
                <a:lnTo>
                  <a:pt x="115054" y="46364"/>
                </a:lnTo>
                <a:lnTo>
                  <a:pt x="116827" y="44463"/>
                </a:lnTo>
                <a:close/>
                <a:moveTo>
                  <a:pt x="192358" y="50259"/>
                </a:moveTo>
                <a:lnTo>
                  <a:pt x="194448" y="50354"/>
                </a:lnTo>
                <a:lnTo>
                  <a:pt x="193403" y="53869"/>
                </a:lnTo>
                <a:cubicBezTo>
                  <a:pt x="193150" y="53046"/>
                  <a:pt x="192801" y="51779"/>
                  <a:pt x="192358" y="50259"/>
                </a:cubicBezTo>
                <a:close/>
                <a:moveTo>
                  <a:pt x="187829" y="50069"/>
                </a:moveTo>
                <a:lnTo>
                  <a:pt x="191851" y="50259"/>
                </a:lnTo>
                <a:cubicBezTo>
                  <a:pt x="192231" y="51526"/>
                  <a:pt x="192548" y="52634"/>
                  <a:pt x="192801" y="53457"/>
                </a:cubicBezTo>
                <a:lnTo>
                  <a:pt x="192801" y="53489"/>
                </a:lnTo>
                <a:lnTo>
                  <a:pt x="189349" y="54629"/>
                </a:lnTo>
                <a:lnTo>
                  <a:pt x="187829" y="50069"/>
                </a:lnTo>
                <a:close/>
                <a:moveTo>
                  <a:pt x="149858" y="50417"/>
                </a:moveTo>
                <a:lnTo>
                  <a:pt x="154450" y="52191"/>
                </a:lnTo>
                <a:lnTo>
                  <a:pt x="154038" y="53077"/>
                </a:lnTo>
                <a:lnTo>
                  <a:pt x="150745" y="54724"/>
                </a:lnTo>
                <a:lnTo>
                  <a:pt x="148496" y="53299"/>
                </a:lnTo>
                <a:lnTo>
                  <a:pt x="149858" y="50417"/>
                </a:lnTo>
                <a:close/>
                <a:moveTo>
                  <a:pt x="183396" y="49879"/>
                </a:moveTo>
                <a:lnTo>
                  <a:pt x="187354" y="50069"/>
                </a:lnTo>
                <a:lnTo>
                  <a:pt x="188906" y="54819"/>
                </a:lnTo>
                <a:lnTo>
                  <a:pt x="185327" y="55991"/>
                </a:lnTo>
                <a:lnTo>
                  <a:pt x="183396" y="49879"/>
                </a:lnTo>
                <a:close/>
                <a:moveTo>
                  <a:pt x="176935" y="49879"/>
                </a:moveTo>
                <a:lnTo>
                  <a:pt x="178487" y="54534"/>
                </a:lnTo>
                <a:lnTo>
                  <a:pt x="174022" y="56656"/>
                </a:lnTo>
                <a:lnTo>
                  <a:pt x="171710" y="52571"/>
                </a:lnTo>
                <a:cubicBezTo>
                  <a:pt x="174085" y="51399"/>
                  <a:pt x="175922" y="50417"/>
                  <a:pt x="176935" y="49879"/>
                </a:cubicBezTo>
                <a:close/>
                <a:moveTo>
                  <a:pt x="199230" y="50576"/>
                </a:moveTo>
                <a:lnTo>
                  <a:pt x="205247" y="50829"/>
                </a:lnTo>
                <a:cubicBezTo>
                  <a:pt x="205627" y="52222"/>
                  <a:pt x="205944" y="53679"/>
                  <a:pt x="206102" y="55104"/>
                </a:cubicBezTo>
                <a:cubicBezTo>
                  <a:pt x="206102" y="55326"/>
                  <a:pt x="206134" y="55548"/>
                  <a:pt x="206166" y="55738"/>
                </a:cubicBezTo>
                <a:lnTo>
                  <a:pt x="201289" y="57289"/>
                </a:lnTo>
                <a:lnTo>
                  <a:pt x="199230" y="50576"/>
                </a:lnTo>
                <a:close/>
                <a:moveTo>
                  <a:pt x="144886" y="51431"/>
                </a:moveTo>
                <a:lnTo>
                  <a:pt x="150238" y="54978"/>
                </a:lnTo>
                <a:lnTo>
                  <a:pt x="145488" y="57353"/>
                </a:lnTo>
                <a:lnTo>
                  <a:pt x="144886" y="51431"/>
                </a:lnTo>
                <a:close/>
                <a:moveTo>
                  <a:pt x="177790" y="49626"/>
                </a:moveTo>
                <a:lnTo>
                  <a:pt x="182889" y="49847"/>
                </a:lnTo>
                <a:lnTo>
                  <a:pt x="184884" y="56149"/>
                </a:lnTo>
                <a:lnTo>
                  <a:pt x="180545" y="57606"/>
                </a:lnTo>
                <a:lnTo>
                  <a:pt x="177790" y="49626"/>
                </a:lnTo>
                <a:close/>
                <a:moveTo>
                  <a:pt x="143873" y="51082"/>
                </a:moveTo>
                <a:lnTo>
                  <a:pt x="144569" y="57638"/>
                </a:lnTo>
                <a:lnTo>
                  <a:pt x="138837" y="58113"/>
                </a:lnTo>
                <a:lnTo>
                  <a:pt x="138204" y="51272"/>
                </a:lnTo>
                <a:lnTo>
                  <a:pt x="143873" y="51082"/>
                </a:lnTo>
                <a:close/>
                <a:moveTo>
                  <a:pt x="137729" y="51304"/>
                </a:moveTo>
                <a:lnTo>
                  <a:pt x="138394" y="58144"/>
                </a:lnTo>
                <a:lnTo>
                  <a:pt x="134847" y="58461"/>
                </a:lnTo>
                <a:lnTo>
                  <a:pt x="134562" y="51431"/>
                </a:lnTo>
                <a:lnTo>
                  <a:pt x="137729" y="51304"/>
                </a:lnTo>
                <a:close/>
                <a:moveTo>
                  <a:pt x="216395" y="51367"/>
                </a:moveTo>
                <a:lnTo>
                  <a:pt x="237170" y="52286"/>
                </a:lnTo>
                <a:lnTo>
                  <a:pt x="219340" y="58493"/>
                </a:lnTo>
                <a:lnTo>
                  <a:pt x="216395" y="51367"/>
                </a:lnTo>
                <a:close/>
                <a:moveTo>
                  <a:pt x="122813" y="41803"/>
                </a:moveTo>
                <a:lnTo>
                  <a:pt x="127658" y="44083"/>
                </a:lnTo>
                <a:lnTo>
                  <a:pt x="128481" y="58683"/>
                </a:lnTo>
                <a:lnTo>
                  <a:pt x="128481" y="58683"/>
                </a:lnTo>
                <a:lnTo>
                  <a:pt x="122939" y="53584"/>
                </a:lnTo>
                <a:lnTo>
                  <a:pt x="122908" y="50164"/>
                </a:lnTo>
                <a:lnTo>
                  <a:pt x="122813" y="41803"/>
                </a:lnTo>
                <a:close/>
                <a:moveTo>
                  <a:pt x="134119" y="51399"/>
                </a:moveTo>
                <a:lnTo>
                  <a:pt x="134372" y="58493"/>
                </a:lnTo>
                <a:lnTo>
                  <a:pt x="131712" y="58714"/>
                </a:lnTo>
                <a:lnTo>
                  <a:pt x="131458" y="51494"/>
                </a:lnTo>
                <a:lnTo>
                  <a:pt x="134119" y="51399"/>
                </a:lnTo>
                <a:close/>
                <a:moveTo>
                  <a:pt x="91112" y="47314"/>
                </a:moveTo>
                <a:lnTo>
                  <a:pt x="91397" y="58968"/>
                </a:lnTo>
                <a:lnTo>
                  <a:pt x="91397" y="58968"/>
                </a:lnTo>
                <a:lnTo>
                  <a:pt x="78634" y="58809"/>
                </a:lnTo>
                <a:cubicBezTo>
                  <a:pt x="77971" y="55116"/>
                  <a:pt x="77277" y="51138"/>
                  <a:pt x="76676" y="47725"/>
                </a:cubicBezTo>
                <a:lnTo>
                  <a:pt x="76676" y="47725"/>
                </a:lnTo>
                <a:cubicBezTo>
                  <a:pt x="82026" y="47567"/>
                  <a:pt x="87060" y="47440"/>
                  <a:pt x="91112" y="47314"/>
                </a:cubicBezTo>
                <a:close/>
                <a:moveTo>
                  <a:pt x="130983" y="51526"/>
                </a:moveTo>
                <a:lnTo>
                  <a:pt x="131268" y="58778"/>
                </a:lnTo>
                <a:lnTo>
                  <a:pt x="128956" y="58968"/>
                </a:lnTo>
                <a:lnTo>
                  <a:pt x="128513" y="51621"/>
                </a:lnTo>
                <a:lnTo>
                  <a:pt x="130983" y="51526"/>
                </a:lnTo>
                <a:close/>
                <a:moveTo>
                  <a:pt x="100296" y="47029"/>
                </a:moveTo>
                <a:lnTo>
                  <a:pt x="106883" y="53172"/>
                </a:lnTo>
                <a:lnTo>
                  <a:pt x="106313" y="55484"/>
                </a:lnTo>
                <a:cubicBezTo>
                  <a:pt x="106313" y="55516"/>
                  <a:pt x="106313" y="55548"/>
                  <a:pt x="106313" y="55579"/>
                </a:cubicBezTo>
                <a:lnTo>
                  <a:pt x="106060" y="59126"/>
                </a:lnTo>
                <a:lnTo>
                  <a:pt x="91872" y="58936"/>
                </a:lnTo>
                <a:lnTo>
                  <a:pt x="91587" y="47282"/>
                </a:lnTo>
                <a:lnTo>
                  <a:pt x="100296" y="47029"/>
                </a:lnTo>
                <a:close/>
                <a:moveTo>
                  <a:pt x="195398" y="50386"/>
                </a:moveTo>
                <a:lnTo>
                  <a:pt x="198755" y="50544"/>
                </a:lnTo>
                <a:lnTo>
                  <a:pt x="200845" y="57416"/>
                </a:lnTo>
                <a:lnTo>
                  <a:pt x="195303" y="59158"/>
                </a:lnTo>
                <a:lnTo>
                  <a:pt x="193973" y="55073"/>
                </a:lnTo>
                <a:lnTo>
                  <a:pt x="195398" y="50386"/>
                </a:lnTo>
                <a:close/>
                <a:moveTo>
                  <a:pt x="75721" y="47757"/>
                </a:moveTo>
                <a:cubicBezTo>
                  <a:pt x="76323" y="51146"/>
                  <a:pt x="77051" y="55136"/>
                  <a:pt x="77716" y="58841"/>
                </a:cubicBezTo>
                <a:lnTo>
                  <a:pt x="68120" y="59190"/>
                </a:lnTo>
                <a:lnTo>
                  <a:pt x="67012" y="48010"/>
                </a:lnTo>
                <a:lnTo>
                  <a:pt x="75721" y="47757"/>
                </a:lnTo>
                <a:close/>
                <a:moveTo>
                  <a:pt x="114737" y="46712"/>
                </a:moveTo>
                <a:lnTo>
                  <a:pt x="122338" y="53711"/>
                </a:lnTo>
                <a:lnTo>
                  <a:pt x="117017" y="59348"/>
                </a:lnTo>
                <a:lnTo>
                  <a:pt x="109448" y="52381"/>
                </a:lnTo>
                <a:lnTo>
                  <a:pt x="114737" y="46712"/>
                </a:lnTo>
                <a:close/>
                <a:moveTo>
                  <a:pt x="206229" y="56244"/>
                </a:moveTo>
                <a:cubicBezTo>
                  <a:pt x="206292" y="56909"/>
                  <a:pt x="206324" y="57543"/>
                  <a:pt x="206387" y="58176"/>
                </a:cubicBezTo>
                <a:lnTo>
                  <a:pt x="206419" y="58176"/>
                </a:lnTo>
                <a:lnTo>
                  <a:pt x="201985" y="59570"/>
                </a:lnTo>
                <a:lnTo>
                  <a:pt x="201447" y="57733"/>
                </a:lnTo>
                <a:lnTo>
                  <a:pt x="206229" y="56244"/>
                </a:lnTo>
                <a:close/>
                <a:moveTo>
                  <a:pt x="66537" y="47979"/>
                </a:moveTo>
                <a:lnTo>
                  <a:pt x="66537" y="48010"/>
                </a:lnTo>
                <a:lnTo>
                  <a:pt x="67677" y="59190"/>
                </a:lnTo>
                <a:lnTo>
                  <a:pt x="54851" y="59665"/>
                </a:lnTo>
                <a:cubicBezTo>
                  <a:pt x="54122" y="56624"/>
                  <a:pt x="53426" y="54218"/>
                  <a:pt x="52919" y="53267"/>
                </a:cubicBezTo>
                <a:cubicBezTo>
                  <a:pt x="52539" y="52507"/>
                  <a:pt x="51747" y="50734"/>
                  <a:pt x="50734" y="48485"/>
                </a:cubicBezTo>
                <a:cubicBezTo>
                  <a:pt x="55548" y="48327"/>
                  <a:pt x="61026" y="48137"/>
                  <a:pt x="66537" y="47979"/>
                </a:cubicBezTo>
                <a:close/>
                <a:moveTo>
                  <a:pt x="178677" y="54946"/>
                </a:moveTo>
                <a:lnTo>
                  <a:pt x="179690" y="57923"/>
                </a:lnTo>
                <a:lnTo>
                  <a:pt x="175890" y="59950"/>
                </a:lnTo>
                <a:lnTo>
                  <a:pt x="174243" y="57036"/>
                </a:lnTo>
                <a:lnTo>
                  <a:pt x="178677" y="54946"/>
                </a:lnTo>
                <a:close/>
                <a:moveTo>
                  <a:pt x="185042" y="56561"/>
                </a:moveTo>
                <a:lnTo>
                  <a:pt x="185771" y="58841"/>
                </a:lnTo>
                <a:lnTo>
                  <a:pt x="181369" y="60013"/>
                </a:lnTo>
                <a:lnTo>
                  <a:pt x="180672" y="58018"/>
                </a:lnTo>
                <a:lnTo>
                  <a:pt x="185042" y="56561"/>
                </a:lnTo>
                <a:close/>
                <a:moveTo>
                  <a:pt x="49752" y="48517"/>
                </a:moveTo>
                <a:cubicBezTo>
                  <a:pt x="50829" y="50956"/>
                  <a:pt x="51684" y="52856"/>
                  <a:pt x="52127" y="53711"/>
                </a:cubicBezTo>
                <a:cubicBezTo>
                  <a:pt x="52571" y="54534"/>
                  <a:pt x="53236" y="56846"/>
                  <a:pt x="53932" y="59728"/>
                </a:cubicBezTo>
                <a:lnTo>
                  <a:pt x="40948" y="60235"/>
                </a:lnTo>
                <a:lnTo>
                  <a:pt x="40726" y="56244"/>
                </a:lnTo>
                <a:cubicBezTo>
                  <a:pt x="40726" y="56213"/>
                  <a:pt x="40726" y="56181"/>
                  <a:pt x="40726" y="56149"/>
                </a:cubicBezTo>
                <a:lnTo>
                  <a:pt x="37433" y="48992"/>
                </a:lnTo>
                <a:cubicBezTo>
                  <a:pt x="40093" y="48865"/>
                  <a:pt x="44495" y="48675"/>
                  <a:pt x="49752" y="48517"/>
                </a:cubicBezTo>
                <a:close/>
                <a:moveTo>
                  <a:pt x="171298" y="52761"/>
                </a:moveTo>
                <a:lnTo>
                  <a:pt x="173610" y="56846"/>
                </a:lnTo>
                <a:lnTo>
                  <a:pt x="166294" y="60361"/>
                </a:lnTo>
                <a:lnTo>
                  <a:pt x="166073" y="55453"/>
                </a:lnTo>
                <a:cubicBezTo>
                  <a:pt x="166136" y="55389"/>
                  <a:pt x="166199" y="55326"/>
                  <a:pt x="166231" y="55263"/>
                </a:cubicBezTo>
                <a:cubicBezTo>
                  <a:pt x="168068" y="54376"/>
                  <a:pt x="169778" y="53521"/>
                  <a:pt x="171298" y="52761"/>
                </a:cubicBezTo>
                <a:close/>
                <a:moveTo>
                  <a:pt x="189033" y="55231"/>
                </a:moveTo>
                <a:lnTo>
                  <a:pt x="190394" y="59316"/>
                </a:lnTo>
                <a:lnTo>
                  <a:pt x="186721" y="60361"/>
                </a:lnTo>
                <a:lnTo>
                  <a:pt x="185454" y="56434"/>
                </a:lnTo>
                <a:lnTo>
                  <a:pt x="189033" y="55231"/>
                </a:lnTo>
                <a:close/>
                <a:moveTo>
                  <a:pt x="192928" y="53901"/>
                </a:moveTo>
                <a:cubicBezTo>
                  <a:pt x="193023" y="54218"/>
                  <a:pt x="193086" y="54471"/>
                  <a:pt x="193150" y="54693"/>
                </a:cubicBezTo>
                <a:lnTo>
                  <a:pt x="193055" y="54978"/>
                </a:lnTo>
                <a:cubicBezTo>
                  <a:pt x="193023" y="55041"/>
                  <a:pt x="193023" y="55136"/>
                  <a:pt x="193055" y="55231"/>
                </a:cubicBezTo>
                <a:lnTo>
                  <a:pt x="194448" y="59443"/>
                </a:lnTo>
                <a:lnTo>
                  <a:pt x="191250" y="60425"/>
                </a:lnTo>
                <a:lnTo>
                  <a:pt x="189476" y="55041"/>
                </a:lnTo>
                <a:lnTo>
                  <a:pt x="192928" y="53901"/>
                </a:lnTo>
                <a:close/>
                <a:moveTo>
                  <a:pt x="256076" y="53109"/>
                </a:moveTo>
                <a:lnTo>
                  <a:pt x="277231" y="54059"/>
                </a:lnTo>
                <a:cubicBezTo>
                  <a:pt x="271151" y="56181"/>
                  <a:pt x="264722" y="58398"/>
                  <a:pt x="258166" y="60646"/>
                </a:cubicBezTo>
                <a:lnTo>
                  <a:pt x="256076" y="53109"/>
                </a:lnTo>
                <a:close/>
                <a:moveTo>
                  <a:pt x="215951" y="51557"/>
                </a:moveTo>
                <a:lnTo>
                  <a:pt x="218897" y="58651"/>
                </a:lnTo>
                <a:lnTo>
                  <a:pt x="213070" y="60678"/>
                </a:lnTo>
                <a:lnTo>
                  <a:pt x="215951" y="51557"/>
                </a:lnTo>
                <a:close/>
                <a:moveTo>
                  <a:pt x="122686" y="53996"/>
                </a:moveTo>
                <a:lnTo>
                  <a:pt x="124143" y="55326"/>
                </a:lnTo>
                <a:lnTo>
                  <a:pt x="118632" y="60868"/>
                </a:lnTo>
                <a:lnTo>
                  <a:pt x="117302" y="59633"/>
                </a:lnTo>
                <a:lnTo>
                  <a:pt x="122686" y="53996"/>
                </a:lnTo>
                <a:close/>
                <a:moveTo>
                  <a:pt x="208478" y="50987"/>
                </a:moveTo>
                <a:lnTo>
                  <a:pt x="215096" y="51304"/>
                </a:lnTo>
                <a:lnTo>
                  <a:pt x="211961" y="61058"/>
                </a:lnTo>
                <a:lnTo>
                  <a:pt x="211866" y="61090"/>
                </a:lnTo>
                <a:lnTo>
                  <a:pt x="208478" y="50987"/>
                </a:lnTo>
                <a:close/>
                <a:moveTo>
                  <a:pt x="166864" y="47124"/>
                </a:moveTo>
                <a:lnTo>
                  <a:pt x="165724" y="52951"/>
                </a:lnTo>
                <a:cubicBezTo>
                  <a:pt x="159675" y="55864"/>
                  <a:pt x="152107" y="59253"/>
                  <a:pt x="145868" y="61248"/>
                </a:cubicBezTo>
                <a:lnTo>
                  <a:pt x="145519" y="57859"/>
                </a:lnTo>
                <a:lnTo>
                  <a:pt x="166864" y="47124"/>
                </a:lnTo>
                <a:close/>
                <a:moveTo>
                  <a:pt x="36926" y="49024"/>
                </a:moveTo>
                <a:lnTo>
                  <a:pt x="40283" y="56308"/>
                </a:lnTo>
                <a:lnTo>
                  <a:pt x="40473" y="60266"/>
                </a:lnTo>
                <a:lnTo>
                  <a:pt x="36419" y="60425"/>
                </a:lnTo>
                <a:lnTo>
                  <a:pt x="36388" y="60425"/>
                </a:lnTo>
                <a:lnTo>
                  <a:pt x="32366" y="61375"/>
                </a:lnTo>
                <a:cubicBezTo>
                  <a:pt x="30307" y="59095"/>
                  <a:pt x="28787" y="56371"/>
                  <a:pt x="27932" y="53426"/>
                </a:cubicBezTo>
                <a:cubicBezTo>
                  <a:pt x="27774" y="52856"/>
                  <a:pt x="27552" y="51779"/>
                  <a:pt x="27299" y="50354"/>
                </a:cubicBezTo>
                <a:cubicBezTo>
                  <a:pt x="31004" y="49689"/>
                  <a:pt x="34013" y="49245"/>
                  <a:pt x="35754" y="49119"/>
                </a:cubicBezTo>
                <a:cubicBezTo>
                  <a:pt x="36071" y="49087"/>
                  <a:pt x="36451" y="49055"/>
                  <a:pt x="36926" y="49024"/>
                </a:cubicBezTo>
                <a:close/>
                <a:moveTo>
                  <a:pt x="107643" y="53869"/>
                </a:moveTo>
                <a:lnTo>
                  <a:pt x="114357" y="60013"/>
                </a:lnTo>
                <a:lnTo>
                  <a:pt x="112900" y="61850"/>
                </a:lnTo>
                <a:lnTo>
                  <a:pt x="110778" y="59728"/>
                </a:lnTo>
                <a:cubicBezTo>
                  <a:pt x="110747" y="59696"/>
                  <a:pt x="110683" y="59665"/>
                  <a:pt x="110652" y="59665"/>
                </a:cubicBezTo>
                <a:lnTo>
                  <a:pt x="106946" y="59190"/>
                </a:lnTo>
                <a:lnTo>
                  <a:pt x="107200" y="55674"/>
                </a:lnTo>
                <a:cubicBezTo>
                  <a:pt x="107232" y="55516"/>
                  <a:pt x="107422" y="54851"/>
                  <a:pt x="107643" y="53869"/>
                </a:cubicBezTo>
                <a:close/>
                <a:moveTo>
                  <a:pt x="248919" y="52792"/>
                </a:moveTo>
                <a:lnTo>
                  <a:pt x="255601" y="53109"/>
                </a:lnTo>
                <a:lnTo>
                  <a:pt x="257723" y="60773"/>
                </a:lnTo>
                <a:lnTo>
                  <a:pt x="252371" y="62610"/>
                </a:lnTo>
                <a:lnTo>
                  <a:pt x="251642" y="60488"/>
                </a:lnTo>
                <a:lnTo>
                  <a:pt x="248919" y="52792"/>
                </a:lnTo>
                <a:close/>
                <a:moveTo>
                  <a:pt x="124459" y="55611"/>
                </a:moveTo>
                <a:lnTo>
                  <a:pt x="128101" y="58936"/>
                </a:lnTo>
                <a:cubicBezTo>
                  <a:pt x="127975" y="58928"/>
                  <a:pt x="127836" y="58923"/>
                  <a:pt x="127689" y="58923"/>
                </a:cubicBezTo>
                <a:cubicBezTo>
                  <a:pt x="126659" y="58923"/>
                  <a:pt x="125231" y="59166"/>
                  <a:pt x="124871" y="60330"/>
                </a:cubicBezTo>
                <a:cubicBezTo>
                  <a:pt x="124650" y="61121"/>
                  <a:pt x="124459" y="61945"/>
                  <a:pt x="124333" y="62768"/>
                </a:cubicBezTo>
                <a:cubicBezTo>
                  <a:pt x="122718" y="62515"/>
                  <a:pt x="121103" y="62166"/>
                  <a:pt x="119551" y="61723"/>
                </a:cubicBezTo>
                <a:lnTo>
                  <a:pt x="118981" y="61185"/>
                </a:lnTo>
                <a:lnTo>
                  <a:pt x="124459" y="55611"/>
                </a:lnTo>
                <a:close/>
                <a:moveTo>
                  <a:pt x="205691" y="50892"/>
                </a:moveTo>
                <a:lnTo>
                  <a:pt x="208002" y="50987"/>
                </a:lnTo>
                <a:lnTo>
                  <a:pt x="211454" y="61248"/>
                </a:lnTo>
                <a:lnTo>
                  <a:pt x="207084" y="62768"/>
                </a:lnTo>
                <a:cubicBezTo>
                  <a:pt x="207052" y="60615"/>
                  <a:pt x="206862" y="58176"/>
                  <a:pt x="206546" y="55073"/>
                </a:cubicBezTo>
                <a:cubicBezTo>
                  <a:pt x="206387" y="53647"/>
                  <a:pt x="206102" y="52254"/>
                  <a:pt x="205691" y="50892"/>
                </a:cubicBezTo>
                <a:close/>
                <a:moveTo>
                  <a:pt x="144664" y="58113"/>
                </a:moveTo>
                <a:lnTo>
                  <a:pt x="144981" y="61533"/>
                </a:lnTo>
                <a:cubicBezTo>
                  <a:pt x="143429" y="62040"/>
                  <a:pt x="141814" y="62420"/>
                  <a:pt x="140199" y="62705"/>
                </a:cubicBezTo>
                <a:cubicBezTo>
                  <a:pt x="139787" y="62800"/>
                  <a:pt x="139407" y="62831"/>
                  <a:pt x="138996" y="62895"/>
                </a:cubicBezTo>
                <a:lnTo>
                  <a:pt x="138901" y="58588"/>
                </a:lnTo>
                <a:lnTo>
                  <a:pt x="144664" y="58113"/>
                </a:lnTo>
                <a:close/>
                <a:moveTo>
                  <a:pt x="127702" y="59355"/>
                </a:moveTo>
                <a:cubicBezTo>
                  <a:pt x="128053" y="59355"/>
                  <a:pt x="128358" y="59384"/>
                  <a:pt x="128545" y="59411"/>
                </a:cubicBezTo>
                <a:lnTo>
                  <a:pt x="128766" y="63243"/>
                </a:lnTo>
                <a:cubicBezTo>
                  <a:pt x="127310" y="63148"/>
                  <a:pt x="125980" y="63021"/>
                  <a:pt x="124808" y="62831"/>
                </a:cubicBezTo>
                <a:cubicBezTo>
                  <a:pt x="124903" y="62040"/>
                  <a:pt x="125093" y="61248"/>
                  <a:pt x="125315" y="60456"/>
                </a:cubicBezTo>
                <a:cubicBezTo>
                  <a:pt x="125610" y="59546"/>
                  <a:pt x="126806" y="59355"/>
                  <a:pt x="127702" y="59355"/>
                </a:cubicBezTo>
                <a:close/>
                <a:moveTo>
                  <a:pt x="238373" y="52317"/>
                </a:moveTo>
                <a:lnTo>
                  <a:pt x="240748" y="52444"/>
                </a:lnTo>
                <a:cubicBezTo>
                  <a:pt x="240527" y="54756"/>
                  <a:pt x="240305" y="57131"/>
                  <a:pt x="240052" y="59506"/>
                </a:cubicBezTo>
                <a:lnTo>
                  <a:pt x="228429" y="63338"/>
                </a:lnTo>
                <a:lnTo>
                  <a:pt x="226212" y="56561"/>
                </a:lnTo>
                <a:lnTo>
                  <a:pt x="238373" y="52317"/>
                </a:lnTo>
                <a:close/>
                <a:moveTo>
                  <a:pt x="138394" y="58619"/>
                </a:moveTo>
                <a:lnTo>
                  <a:pt x="138489" y="62926"/>
                </a:lnTo>
                <a:cubicBezTo>
                  <a:pt x="136353" y="63213"/>
                  <a:pt x="134201" y="63361"/>
                  <a:pt x="132045" y="63361"/>
                </a:cubicBezTo>
                <a:cubicBezTo>
                  <a:pt x="131101" y="63361"/>
                  <a:pt x="130155" y="63333"/>
                  <a:pt x="129210" y="63275"/>
                </a:cubicBezTo>
                <a:lnTo>
                  <a:pt x="128988" y="59411"/>
                </a:lnTo>
                <a:lnTo>
                  <a:pt x="138394" y="58619"/>
                </a:lnTo>
                <a:close/>
                <a:moveTo>
                  <a:pt x="190553" y="59728"/>
                </a:moveTo>
                <a:lnTo>
                  <a:pt x="191376" y="62198"/>
                </a:lnTo>
                <a:lnTo>
                  <a:pt x="187703" y="63433"/>
                </a:lnTo>
                <a:lnTo>
                  <a:pt x="186848" y="60805"/>
                </a:lnTo>
                <a:lnTo>
                  <a:pt x="190553" y="59728"/>
                </a:lnTo>
                <a:close/>
                <a:moveTo>
                  <a:pt x="165598" y="55579"/>
                </a:moveTo>
                <a:lnTo>
                  <a:pt x="165819" y="60551"/>
                </a:lnTo>
                <a:lnTo>
                  <a:pt x="155590" y="63813"/>
                </a:lnTo>
                <a:lnTo>
                  <a:pt x="154608" y="60456"/>
                </a:lnTo>
                <a:cubicBezTo>
                  <a:pt x="158377" y="58936"/>
                  <a:pt x="162177" y="57194"/>
                  <a:pt x="165598" y="55579"/>
                </a:cubicBezTo>
                <a:close/>
                <a:moveTo>
                  <a:pt x="206419" y="58651"/>
                </a:moveTo>
                <a:cubicBezTo>
                  <a:pt x="206577" y="60235"/>
                  <a:pt x="206641" y="61596"/>
                  <a:pt x="206641" y="62895"/>
                </a:cubicBezTo>
                <a:lnTo>
                  <a:pt x="203347" y="64035"/>
                </a:lnTo>
                <a:lnTo>
                  <a:pt x="202112" y="59981"/>
                </a:lnTo>
                <a:lnTo>
                  <a:pt x="206419" y="58651"/>
                </a:lnTo>
                <a:close/>
                <a:moveTo>
                  <a:pt x="106915" y="59633"/>
                </a:moveTo>
                <a:lnTo>
                  <a:pt x="110525" y="60108"/>
                </a:lnTo>
                <a:lnTo>
                  <a:pt x="112615" y="62230"/>
                </a:lnTo>
                <a:lnTo>
                  <a:pt x="110968" y="64542"/>
                </a:lnTo>
                <a:lnTo>
                  <a:pt x="106598" y="64162"/>
                </a:lnTo>
                <a:lnTo>
                  <a:pt x="106915" y="59633"/>
                </a:lnTo>
                <a:close/>
                <a:moveTo>
                  <a:pt x="173832" y="57258"/>
                </a:moveTo>
                <a:lnTo>
                  <a:pt x="175478" y="60171"/>
                </a:lnTo>
                <a:lnTo>
                  <a:pt x="166484" y="64922"/>
                </a:lnTo>
                <a:lnTo>
                  <a:pt x="166326" y="60868"/>
                </a:lnTo>
                <a:lnTo>
                  <a:pt x="173832" y="57258"/>
                </a:lnTo>
                <a:close/>
                <a:moveTo>
                  <a:pt x="185897" y="59253"/>
                </a:moveTo>
                <a:lnTo>
                  <a:pt x="187259" y="63560"/>
                </a:lnTo>
                <a:lnTo>
                  <a:pt x="183047" y="64953"/>
                </a:lnTo>
                <a:lnTo>
                  <a:pt x="181527" y="60456"/>
                </a:lnTo>
                <a:lnTo>
                  <a:pt x="185897" y="59253"/>
                </a:lnTo>
                <a:close/>
                <a:moveTo>
                  <a:pt x="225801" y="56719"/>
                </a:moveTo>
                <a:lnTo>
                  <a:pt x="227986" y="63465"/>
                </a:lnTo>
                <a:lnTo>
                  <a:pt x="222222" y="65397"/>
                </a:lnTo>
                <a:lnTo>
                  <a:pt x="219530" y="58905"/>
                </a:lnTo>
                <a:lnTo>
                  <a:pt x="225801" y="56719"/>
                </a:lnTo>
                <a:close/>
                <a:moveTo>
                  <a:pt x="201004" y="57859"/>
                </a:moveTo>
                <a:lnTo>
                  <a:pt x="201605" y="59918"/>
                </a:lnTo>
                <a:lnTo>
                  <a:pt x="202935" y="64225"/>
                </a:lnTo>
                <a:lnTo>
                  <a:pt x="197552" y="66062"/>
                </a:lnTo>
                <a:lnTo>
                  <a:pt x="195462" y="59601"/>
                </a:lnTo>
                <a:lnTo>
                  <a:pt x="201004" y="57859"/>
                </a:lnTo>
                <a:close/>
                <a:moveTo>
                  <a:pt x="154165" y="60646"/>
                </a:moveTo>
                <a:lnTo>
                  <a:pt x="155559" y="65270"/>
                </a:lnTo>
                <a:lnTo>
                  <a:pt x="152170" y="66188"/>
                </a:lnTo>
                <a:lnTo>
                  <a:pt x="150713" y="61976"/>
                </a:lnTo>
                <a:cubicBezTo>
                  <a:pt x="151853" y="61565"/>
                  <a:pt x="153025" y="61121"/>
                  <a:pt x="154165" y="60646"/>
                </a:cubicBezTo>
                <a:close/>
                <a:moveTo>
                  <a:pt x="243060" y="52539"/>
                </a:moveTo>
                <a:lnTo>
                  <a:pt x="247906" y="52761"/>
                </a:lnTo>
                <a:lnTo>
                  <a:pt x="250756" y="60805"/>
                </a:lnTo>
                <a:lnTo>
                  <a:pt x="251484" y="62926"/>
                </a:lnTo>
                <a:lnTo>
                  <a:pt x="241667" y="66283"/>
                </a:lnTo>
                <a:cubicBezTo>
                  <a:pt x="242110" y="61818"/>
                  <a:pt x="242585" y="57099"/>
                  <a:pt x="243060" y="52539"/>
                </a:cubicBezTo>
                <a:close/>
                <a:moveTo>
                  <a:pt x="175605" y="60615"/>
                </a:moveTo>
                <a:lnTo>
                  <a:pt x="176048" y="64700"/>
                </a:lnTo>
                <a:lnTo>
                  <a:pt x="171076" y="66537"/>
                </a:lnTo>
                <a:lnTo>
                  <a:pt x="170063" y="63528"/>
                </a:lnTo>
                <a:lnTo>
                  <a:pt x="175605" y="60615"/>
                </a:lnTo>
                <a:close/>
                <a:moveTo>
                  <a:pt x="114674" y="60330"/>
                </a:moveTo>
                <a:lnTo>
                  <a:pt x="117081" y="62546"/>
                </a:lnTo>
                <a:lnTo>
                  <a:pt x="116226" y="66568"/>
                </a:lnTo>
                <a:lnTo>
                  <a:pt x="111412" y="64700"/>
                </a:lnTo>
                <a:lnTo>
                  <a:pt x="113090" y="62293"/>
                </a:lnTo>
                <a:lnTo>
                  <a:pt x="114674" y="60330"/>
                </a:lnTo>
                <a:close/>
                <a:moveTo>
                  <a:pt x="219087" y="59063"/>
                </a:moveTo>
                <a:lnTo>
                  <a:pt x="221779" y="65523"/>
                </a:lnTo>
                <a:lnTo>
                  <a:pt x="217915" y="66790"/>
                </a:lnTo>
                <a:lnTo>
                  <a:pt x="215666" y="60266"/>
                </a:lnTo>
                <a:lnTo>
                  <a:pt x="219087" y="59063"/>
                </a:lnTo>
                <a:close/>
                <a:moveTo>
                  <a:pt x="40473" y="60710"/>
                </a:moveTo>
                <a:lnTo>
                  <a:pt x="40758" y="66853"/>
                </a:lnTo>
                <a:cubicBezTo>
                  <a:pt x="39016" y="66062"/>
                  <a:pt x="37465" y="65333"/>
                  <a:pt x="36388" y="64732"/>
                </a:cubicBezTo>
                <a:cubicBezTo>
                  <a:pt x="35026" y="63940"/>
                  <a:pt x="33791" y="62926"/>
                  <a:pt x="32714" y="61755"/>
                </a:cubicBezTo>
                <a:lnTo>
                  <a:pt x="36451" y="60868"/>
                </a:lnTo>
                <a:lnTo>
                  <a:pt x="40473" y="60710"/>
                </a:lnTo>
                <a:close/>
                <a:moveTo>
                  <a:pt x="179849" y="58366"/>
                </a:moveTo>
                <a:lnTo>
                  <a:pt x="182192" y="65238"/>
                </a:lnTo>
                <a:lnTo>
                  <a:pt x="176777" y="67043"/>
                </a:lnTo>
                <a:lnTo>
                  <a:pt x="176017" y="60361"/>
                </a:lnTo>
                <a:lnTo>
                  <a:pt x="179849" y="58366"/>
                </a:lnTo>
                <a:close/>
                <a:moveTo>
                  <a:pt x="263328" y="61280"/>
                </a:moveTo>
                <a:lnTo>
                  <a:pt x="264880" y="65777"/>
                </a:lnTo>
                <a:lnTo>
                  <a:pt x="260066" y="67392"/>
                </a:lnTo>
                <a:lnTo>
                  <a:pt x="258800" y="62831"/>
                </a:lnTo>
                <a:lnTo>
                  <a:pt x="263328" y="61280"/>
                </a:lnTo>
                <a:close/>
                <a:moveTo>
                  <a:pt x="194575" y="59886"/>
                </a:moveTo>
                <a:lnTo>
                  <a:pt x="196697" y="66378"/>
                </a:lnTo>
                <a:lnTo>
                  <a:pt x="193561" y="67487"/>
                </a:lnTo>
                <a:lnTo>
                  <a:pt x="191408" y="60900"/>
                </a:lnTo>
                <a:lnTo>
                  <a:pt x="194575" y="59886"/>
                </a:lnTo>
                <a:close/>
                <a:moveTo>
                  <a:pt x="150270" y="62135"/>
                </a:moveTo>
                <a:lnTo>
                  <a:pt x="151727" y="66283"/>
                </a:lnTo>
                <a:lnTo>
                  <a:pt x="146311" y="67772"/>
                </a:lnTo>
                <a:lnTo>
                  <a:pt x="146311" y="67772"/>
                </a:lnTo>
                <a:lnTo>
                  <a:pt x="146374" y="67297"/>
                </a:lnTo>
                <a:cubicBezTo>
                  <a:pt x="146501" y="66030"/>
                  <a:pt x="146438" y="64763"/>
                  <a:pt x="146184" y="63528"/>
                </a:cubicBezTo>
                <a:cubicBezTo>
                  <a:pt x="147515" y="63148"/>
                  <a:pt x="148876" y="62641"/>
                  <a:pt x="150270" y="62135"/>
                </a:cubicBezTo>
                <a:close/>
                <a:moveTo>
                  <a:pt x="165819" y="61026"/>
                </a:moveTo>
                <a:lnTo>
                  <a:pt x="166009" y="65112"/>
                </a:lnTo>
                <a:lnTo>
                  <a:pt x="156794" y="67803"/>
                </a:lnTo>
                <a:lnTo>
                  <a:pt x="155717" y="64225"/>
                </a:lnTo>
                <a:lnTo>
                  <a:pt x="165819" y="61026"/>
                </a:lnTo>
                <a:close/>
                <a:moveTo>
                  <a:pt x="166041" y="65587"/>
                </a:moveTo>
                <a:lnTo>
                  <a:pt x="166168" y="68595"/>
                </a:lnTo>
                <a:lnTo>
                  <a:pt x="162272" y="68469"/>
                </a:lnTo>
                <a:lnTo>
                  <a:pt x="162557" y="66695"/>
                </a:lnTo>
                <a:cubicBezTo>
                  <a:pt x="162557" y="66663"/>
                  <a:pt x="162557" y="66632"/>
                  <a:pt x="162557" y="66600"/>
                </a:cubicBezTo>
                <a:lnTo>
                  <a:pt x="166041" y="65587"/>
                </a:lnTo>
                <a:close/>
                <a:moveTo>
                  <a:pt x="176080" y="65175"/>
                </a:moveTo>
                <a:lnTo>
                  <a:pt x="176302" y="67202"/>
                </a:lnTo>
                <a:lnTo>
                  <a:pt x="171805" y="68690"/>
                </a:lnTo>
                <a:lnTo>
                  <a:pt x="171235" y="66980"/>
                </a:lnTo>
                <a:lnTo>
                  <a:pt x="176080" y="65175"/>
                </a:lnTo>
                <a:close/>
                <a:moveTo>
                  <a:pt x="272069" y="58271"/>
                </a:moveTo>
                <a:cubicBezTo>
                  <a:pt x="272734" y="60076"/>
                  <a:pt x="274444" y="64542"/>
                  <a:pt x="275521" y="67550"/>
                </a:cubicBezTo>
                <a:lnTo>
                  <a:pt x="272386" y="68690"/>
                </a:lnTo>
                <a:lnTo>
                  <a:pt x="271562" y="67012"/>
                </a:lnTo>
                <a:lnTo>
                  <a:pt x="268997" y="59348"/>
                </a:lnTo>
                <a:lnTo>
                  <a:pt x="272069" y="58271"/>
                </a:lnTo>
                <a:close/>
                <a:moveTo>
                  <a:pt x="117461" y="62895"/>
                </a:moveTo>
                <a:lnTo>
                  <a:pt x="118157" y="63528"/>
                </a:lnTo>
                <a:cubicBezTo>
                  <a:pt x="118284" y="63655"/>
                  <a:pt x="118411" y="63718"/>
                  <a:pt x="118569" y="63782"/>
                </a:cubicBezTo>
                <a:cubicBezTo>
                  <a:pt x="119867" y="64193"/>
                  <a:pt x="121198" y="64542"/>
                  <a:pt x="122559" y="64795"/>
                </a:cubicBezTo>
                <a:lnTo>
                  <a:pt x="121673" y="68722"/>
                </a:lnTo>
                <a:lnTo>
                  <a:pt x="116669" y="66727"/>
                </a:lnTo>
                <a:lnTo>
                  <a:pt x="117461" y="62895"/>
                </a:lnTo>
                <a:close/>
                <a:moveTo>
                  <a:pt x="155685" y="65682"/>
                </a:moveTo>
                <a:lnTo>
                  <a:pt x="156350" y="67930"/>
                </a:lnTo>
                <a:lnTo>
                  <a:pt x="153120" y="68880"/>
                </a:lnTo>
                <a:lnTo>
                  <a:pt x="152328" y="66600"/>
                </a:lnTo>
                <a:lnTo>
                  <a:pt x="155685" y="65682"/>
                </a:lnTo>
                <a:close/>
                <a:moveTo>
                  <a:pt x="191503" y="62641"/>
                </a:moveTo>
                <a:lnTo>
                  <a:pt x="193150" y="67613"/>
                </a:lnTo>
                <a:lnTo>
                  <a:pt x="189444" y="68912"/>
                </a:lnTo>
                <a:lnTo>
                  <a:pt x="187829" y="63845"/>
                </a:lnTo>
                <a:lnTo>
                  <a:pt x="191503" y="62641"/>
                </a:lnTo>
                <a:close/>
                <a:moveTo>
                  <a:pt x="228112" y="63940"/>
                </a:moveTo>
                <a:lnTo>
                  <a:pt x="229189" y="67297"/>
                </a:lnTo>
                <a:lnTo>
                  <a:pt x="223774" y="69134"/>
                </a:lnTo>
                <a:lnTo>
                  <a:pt x="222380" y="65808"/>
                </a:lnTo>
                <a:lnTo>
                  <a:pt x="228112" y="63940"/>
                </a:lnTo>
                <a:close/>
                <a:moveTo>
                  <a:pt x="280113" y="55516"/>
                </a:moveTo>
                <a:cubicBezTo>
                  <a:pt x="281063" y="58651"/>
                  <a:pt x="283375" y="65967"/>
                  <a:pt x="283945" y="67740"/>
                </a:cubicBezTo>
                <a:lnTo>
                  <a:pt x="281760" y="69672"/>
                </a:lnTo>
                <a:lnTo>
                  <a:pt x="279606" y="66948"/>
                </a:lnTo>
                <a:lnTo>
                  <a:pt x="275648" y="57068"/>
                </a:lnTo>
                <a:lnTo>
                  <a:pt x="280113" y="55516"/>
                </a:lnTo>
                <a:close/>
                <a:moveTo>
                  <a:pt x="240020" y="59981"/>
                </a:moveTo>
                <a:lnTo>
                  <a:pt x="240020" y="59981"/>
                </a:lnTo>
                <a:cubicBezTo>
                  <a:pt x="239798" y="62388"/>
                  <a:pt x="239545" y="64795"/>
                  <a:pt x="239292" y="67107"/>
                </a:cubicBezTo>
                <a:lnTo>
                  <a:pt x="230583" y="70084"/>
                </a:lnTo>
                <a:lnTo>
                  <a:pt x="229727" y="67360"/>
                </a:lnTo>
                <a:lnTo>
                  <a:pt x="228556" y="63782"/>
                </a:lnTo>
                <a:lnTo>
                  <a:pt x="240020" y="59981"/>
                </a:lnTo>
                <a:close/>
                <a:moveTo>
                  <a:pt x="258356" y="62990"/>
                </a:moveTo>
                <a:lnTo>
                  <a:pt x="259623" y="67582"/>
                </a:lnTo>
                <a:lnTo>
                  <a:pt x="255063" y="70369"/>
                </a:lnTo>
                <a:lnTo>
                  <a:pt x="253131" y="64795"/>
                </a:lnTo>
                <a:lnTo>
                  <a:pt x="258356" y="62990"/>
                </a:lnTo>
                <a:close/>
                <a:moveTo>
                  <a:pt x="169651" y="63750"/>
                </a:moveTo>
                <a:lnTo>
                  <a:pt x="171393" y="68817"/>
                </a:lnTo>
                <a:lnTo>
                  <a:pt x="166674" y="70400"/>
                </a:lnTo>
                <a:lnTo>
                  <a:pt x="166484" y="65428"/>
                </a:lnTo>
                <a:lnTo>
                  <a:pt x="169651" y="63750"/>
                </a:lnTo>
                <a:close/>
                <a:moveTo>
                  <a:pt x="187386" y="64003"/>
                </a:moveTo>
                <a:lnTo>
                  <a:pt x="189001" y="69070"/>
                </a:lnTo>
                <a:lnTo>
                  <a:pt x="184916" y="70464"/>
                </a:lnTo>
                <a:lnTo>
                  <a:pt x="183174" y="65397"/>
                </a:lnTo>
                <a:lnTo>
                  <a:pt x="187386" y="64003"/>
                </a:lnTo>
                <a:close/>
                <a:moveTo>
                  <a:pt x="268554" y="59475"/>
                </a:moveTo>
                <a:lnTo>
                  <a:pt x="271151" y="67170"/>
                </a:lnTo>
                <a:lnTo>
                  <a:pt x="271942" y="68849"/>
                </a:lnTo>
                <a:lnTo>
                  <a:pt x="267097" y="70622"/>
                </a:lnTo>
                <a:lnTo>
                  <a:pt x="265387" y="65840"/>
                </a:lnTo>
                <a:lnTo>
                  <a:pt x="263772" y="61153"/>
                </a:lnTo>
                <a:lnTo>
                  <a:pt x="268554" y="59475"/>
                </a:lnTo>
                <a:close/>
                <a:moveTo>
                  <a:pt x="151885" y="66727"/>
                </a:moveTo>
                <a:lnTo>
                  <a:pt x="152677" y="69007"/>
                </a:lnTo>
                <a:lnTo>
                  <a:pt x="151727" y="69260"/>
                </a:lnTo>
                <a:lnTo>
                  <a:pt x="145773" y="71002"/>
                </a:lnTo>
                <a:cubicBezTo>
                  <a:pt x="145963" y="69830"/>
                  <a:pt x="146121" y="68912"/>
                  <a:pt x="146216" y="68278"/>
                </a:cubicBezTo>
                <a:lnTo>
                  <a:pt x="151885" y="66727"/>
                </a:lnTo>
                <a:close/>
                <a:moveTo>
                  <a:pt x="78729" y="59221"/>
                </a:moveTo>
                <a:lnTo>
                  <a:pt x="91429" y="59380"/>
                </a:lnTo>
                <a:lnTo>
                  <a:pt x="91745" y="71287"/>
                </a:lnTo>
                <a:lnTo>
                  <a:pt x="80915" y="71160"/>
                </a:lnTo>
                <a:cubicBezTo>
                  <a:pt x="80851" y="70780"/>
                  <a:pt x="80820" y="70527"/>
                  <a:pt x="80788" y="70432"/>
                </a:cubicBezTo>
                <a:cubicBezTo>
                  <a:pt x="80629" y="69894"/>
                  <a:pt x="79743" y="65017"/>
                  <a:pt x="78729" y="59253"/>
                </a:cubicBezTo>
                <a:lnTo>
                  <a:pt x="78729" y="59221"/>
                </a:lnTo>
                <a:close/>
                <a:moveTo>
                  <a:pt x="275679" y="67962"/>
                </a:moveTo>
                <a:cubicBezTo>
                  <a:pt x="275996" y="68754"/>
                  <a:pt x="276218" y="69450"/>
                  <a:pt x="276344" y="69894"/>
                </a:cubicBezTo>
                <a:lnTo>
                  <a:pt x="273684" y="71382"/>
                </a:lnTo>
                <a:lnTo>
                  <a:pt x="272576" y="69102"/>
                </a:lnTo>
                <a:lnTo>
                  <a:pt x="275679" y="67962"/>
                </a:lnTo>
                <a:close/>
                <a:moveTo>
                  <a:pt x="91872" y="59411"/>
                </a:moveTo>
                <a:lnTo>
                  <a:pt x="105996" y="59601"/>
                </a:lnTo>
                <a:lnTo>
                  <a:pt x="105141" y="71477"/>
                </a:lnTo>
                <a:lnTo>
                  <a:pt x="92157" y="71319"/>
                </a:lnTo>
                <a:lnTo>
                  <a:pt x="91872" y="59411"/>
                </a:lnTo>
                <a:close/>
                <a:moveTo>
                  <a:pt x="106535" y="64605"/>
                </a:moveTo>
                <a:lnTo>
                  <a:pt x="110810" y="64985"/>
                </a:lnTo>
                <a:lnTo>
                  <a:pt x="110398" y="71540"/>
                </a:lnTo>
                <a:lnTo>
                  <a:pt x="106028" y="71509"/>
                </a:lnTo>
                <a:lnTo>
                  <a:pt x="106535" y="64605"/>
                </a:lnTo>
                <a:close/>
                <a:moveTo>
                  <a:pt x="111285" y="65112"/>
                </a:moveTo>
                <a:lnTo>
                  <a:pt x="116131" y="67012"/>
                </a:lnTo>
                <a:lnTo>
                  <a:pt x="115149" y="71604"/>
                </a:lnTo>
                <a:lnTo>
                  <a:pt x="110842" y="71540"/>
                </a:lnTo>
                <a:lnTo>
                  <a:pt x="111285" y="65112"/>
                </a:lnTo>
                <a:close/>
                <a:moveTo>
                  <a:pt x="116574" y="67170"/>
                </a:moveTo>
                <a:lnTo>
                  <a:pt x="121578" y="69165"/>
                </a:lnTo>
                <a:lnTo>
                  <a:pt x="121198" y="71667"/>
                </a:lnTo>
                <a:lnTo>
                  <a:pt x="115624" y="71604"/>
                </a:lnTo>
                <a:lnTo>
                  <a:pt x="116574" y="67170"/>
                </a:lnTo>
                <a:close/>
                <a:moveTo>
                  <a:pt x="162082" y="66727"/>
                </a:moveTo>
                <a:lnTo>
                  <a:pt x="161322" y="71699"/>
                </a:lnTo>
                <a:lnTo>
                  <a:pt x="156509" y="71255"/>
                </a:lnTo>
                <a:lnTo>
                  <a:pt x="156857" y="68247"/>
                </a:lnTo>
                <a:lnTo>
                  <a:pt x="162082" y="66727"/>
                </a:lnTo>
                <a:close/>
                <a:moveTo>
                  <a:pt x="206641" y="63370"/>
                </a:moveTo>
                <a:cubicBezTo>
                  <a:pt x="206641" y="66188"/>
                  <a:pt x="206292" y="68975"/>
                  <a:pt x="205691" y="71699"/>
                </a:cubicBezTo>
                <a:lnTo>
                  <a:pt x="203474" y="64478"/>
                </a:lnTo>
                <a:lnTo>
                  <a:pt x="206641" y="63370"/>
                </a:lnTo>
                <a:close/>
                <a:moveTo>
                  <a:pt x="215223" y="60393"/>
                </a:moveTo>
                <a:lnTo>
                  <a:pt x="217567" y="67138"/>
                </a:lnTo>
                <a:cubicBezTo>
                  <a:pt x="217567" y="67233"/>
                  <a:pt x="217662" y="67297"/>
                  <a:pt x="217757" y="67297"/>
                </a:cubicBezTo>
                <a:lnTo>
                  <a:pt x="217820" y="67297"/>
                </a:lnTo>
                <a:lnTo>
                  <a:pt x="221937" y="65967"/>
                </a:lnTo>
                <a:lnTo>
                  <a:pt x="223330" y="69292"/>
                </a:lnTo>
                <a:lnTo>
                  <a:pt x="215508" y="71889"/>
                </a:lnTo>
                <a:lnTo>
                  <a:pt x="212404" y="62705"/>
                </a:lnTo>
                <a:lnTo>
                  <a:pt x="212880" y="61216"/>
                </a:lnTo>
                <a:lnTo>
                  <a:pt x="215223" y="60393"/>
                </a:lnTo>
                <a:close/>
                <a:moveTo>
                  <a:pt x="229316" y="67740"/>
                </a:moveTo>
                <a:lnTo>
                  <a:pt x="230107" y="70242"/>
                </a:lnTo>
                <a:lnTo>
                  <a:pt x="224945" y="72015"/>
                </a:lnTo>
                <a:lnTo>
                  <a:pt x="223932" y="69577"/>
                </a:lnTo>
                <a:lnTo>
                  <a:pt x="229316" y="67740"/>
                </a:lnTo>
                <a:close/>
                <a:moveTo>
                  <a:pt x="265038" y="66220"/>
                </a:moveTo>
                <a:lnTo>
                  <a:pt x="266654" y="70812"/>
                </a:lnTo>
                <a:lnTo>
                  <a:pt x="263170" y="72079"/>
                </a:lnTo>
                <a:lnTo>
                  <a:pt x="260256" y="67803"/>
                </a:lnTo>
                <a:lnTo>
                  <a:pt x="265038" y="66220"/>
                </a:lnTo>
                <a:close/>
                <a:moveTo>
                  <a:pt x="162209" y="68912"/>
                </a:moveTo>
                <a:lnTo>
                  <a:pt x="166168" y="69070"/>
                </a:lnTo>
                <a:lnTo>
                  <a:pt x="166294" y="72142"/>
                </a:lnTo>
                <a:lnTo>
                  <a:pt x="161734" y="71730"/>
                </a:lnTo>
                <a:lnTo>
                  <a:pt x="162209" y="68912"/>
                </a:lnTo>
                <a:close/>
                <a:moveTo>
                  <a:pt x="203062" y="64637"/>
                </a:moveTo>
                <a:lnTo>
                  <a:pt x="204709" y="70084"/>
                </a:lnTo>
                <a:lnTo>
                  <a:pt x="199642" y="72395"/>
                </a:lnTo>
                <a:lnTo>
                  <a:pt x="197710" y="66505"/>
                </a:lnTo>
                <a:lnTo>
                  <a:pt x="203062" y="64637"/>
                </a:lnTo>
                <a:close/>
                <a:moveTo>
                  <a:pt x="275204" y="57194"/>
                </a:moveTo>
                <a:lnTo>
                  <a:pt x="279163" y="67170"/>
                </a:lnTo>
                <a:cubicBezTo>
                  <a:pt x="279163" y="67170"/>
                  <a:pt x="279163" y="67202"/>
                  <a:pt x="279195" y="67233"/>
                </a:cubicBezTo>
                <a:lnTo>
                  <a:pt x="281380" y="69957"/>
                </a:lnTo>
                <a:lnTo>
                  <a:pt x="278466" y="72522"/>
                </a:lnTo>
                <a:cubicBezTo>
                  <a:pt x="277548" y="71224"/>
                  <a:pt x="276946" y="70305"/>
                  <a:pt x="276851" y="69925"/>
                </a:cubicBezTo>
                <a:cubicBezTo>
                  <a:pt x="276313" y="68120"/>
                  <a:pt x="273462" y="60615"/>
                  <a:pt x="272481" y="58144"/>
                </a:cubicBezTo>
                <a:lnTo>
                  <a:pt x="275204" y="57194"/>
                </a:lnTo>
                <a:close/>
                <a:moveTo>
                  <a:pt x="123003" y="64890"/>
                </a:moveTo>
                <a:cubicBezTo>
                  <a:pt x="126011" y="65428"/>
                  <a:pt x="129052" y="65682"/>
                  <a:pt x="132092" y="65682"/>
                </a:cubicBezTo>
                <a:lnTo>
                  <a:pt x="131173" y="72807"/>
                </a:lnTo>
                <a:lnTo>
                  <a:pt x="121673" y="71730"/>
                </a:lnTo>
                <a:lnTo>
                  <a:pt x="122053" y="69070"/>
                </a:lnTo>
                <a:lnTo>
                  <a:pt x="123003" y="64890"/>
                </a:lnTo>
                <a:close/>
                <a:moveTo>
                  <a:pt x="252244" y="65112"/>
                </a:moveTo>
                <a:lnTo>
                  <a:pt x="254208" y="70780"/>
                </a:lnTo>
                <a:lnTo>
                  <a:pt x="247430" y="72997"/>
                </a:lnTo>
                <a:lnTo>
                  <a:pt x="246639" y="67012"/>
                </a:lnTo>
                <a:lnTo>
                  <a:pt x="252244" y="65112"/>
                </a:lnTo>
                <a:close/>
                <a:moveTo>
                  <a:pt x="182319" y="65682"/>
                </a:moveTo>
                <a:lnTo>
                  <a:pt x="184061" y="70780"/>
                </a:lnTo>
                <a:lnTo>
                  <a:pt x="177442" y="73092"/>
                </a:lnTo>
                <a:lnTo>
                  <a:pt x="176808" y="67518"/>
                </a:lnTo>
                <a:lnTo>
                  <a:pt x="182319" y="65682"/>
                </a:lnTo>
                <a:close/>
                <a:moveTo>
                  <a:pt x="77811" y="59221"/>
                </a:moveTo>
                <a:cubicBezTo>
                  <a:pt x="78856" y="65080"/>
                  <a:pt x="79774" y="70084"/>
                  <a:pt x="79901" y="70654"/>
                </a:cubicBezTo>
                <a:cubicBezTo>
                  <a:pt x="79933" y="70812"/>
                  <a:pt x="80028" y="71319"/>
                  <a:pt x="80154" y="72142"/>
                </a:cubicBezTo>
                <a:lnTo>
                  <a:pt x="69545" y="73251"/>
                </a:lnTo>
                <a:lnTo>
                  <a:pt x="68184" y="59601"/>
                </a:lnTo>
                <a:lnTo>
                  <a:pt x="77811" y="59221"/>
                </a:lnTo>
                <a:close/>
                <a:moveTo>
                  <a:pt x="139756" y="65080"/>
                </a:moveTo>
                <a:cubicBezTo>
                  <a:pt x="139882" y="66093"/>
                  <a:pt x="140072" y="67360"/>
                  <a:pt x="140167" y="67740"/>
                </a:cubicBezTo>
                <a:cubicBezTo>
                  <a:pt x="140231" y="68120"/>
                  <a:pt x="139566" y="71509"/>
                  <a:pt x="139059" y="73662"/>
                </a:cubicBezTo>
                <a:lnTo>
                  <a:pt x="137412" y="73504"/>
                </a:lnTo>
                <a:lnTo>
                  <a:pt x="131680" y="72839"/>
                </a:lnTo>
                <a:lnTo>
                  <a:pt x="132567" y="65682"/>
                </a:lnTo>
                <a:cubicBezTo>
                  <a:pt x="134942" y="65650"/>
                  <a:pt x="137349" y="65428"/>
                  <a:pt x="139724" y="65080"/>
                </a:cubicBezTo>
                <a:close/>
                <a:moveTo>
                  <a:pt x="145329" y="63813"/>
                </a:moveTo>
                <a:cubicBezTo>
                  <a:pt x="145551" y="64922"/>
                  <a:pt x="145583" y="66030"/>
                  <a:pt x="145488" y="67138"/>
                </a:cubicBezTo>
                <a:cubicBezTo>
                  <a:pt x="145424" y="67550"/>
                  <a:pt x="144949" y="70242"/>
                  <a:pt x="144253" y="74264"/>
                </a:cubicBezTo>
                <a:lnTo>
                  <a:pt x="139471" y="73726"/>
                </a:lnTo>
                <a:cubicBezTo>
                  <a:pt x="139787" y="72395"/>
                  <a:pt x="140706" y="68247"/>
                  <a:pt x="140579" y="67645"/>
                </a:cubicBezTo>
                <a:cubicBezTo>
                  <a:pt x="140516" y="67297"/>
                  <a:pt x="140326" y="66030"/>
                  <a:pt x="140167" y="65017"/>
                </a:cubicBezTo>
                <a:lnTo>
                  <a:pt x="140547" y="64953"/>
                </a:lnTo>
                <a:cubicBezTo>
                  <a:pt x="142162" y="64668"/>
                  <a:pt x="143746" y="64288"/>
                  <a:pt x="145329" y="63813"/>
                </a:cubicBezTo>
                <a:close/>
                <a:moveTo>
                  <a:pt x="239007" y="69640"/>
                </a:moveTo>
                <a:lnTo>
                  <a:pt x="239007" y="69640"/>
                </a:lnTo>
                <a:cubicBezTo>
                  <a:pt x="238911" y="70464"/>
                  <a:pt x="238816" y="71287"/>
                  <a:pt x="238753" y="72110"/>
                </a:cubicBezTo>
                <a:lnTo>
                  <a:pt x="231976" y="74327"/>
                </a:lnTo>
                <a:lnTo>
                  <a:pt x="231311" y="72269"/>
                </a:lnTo>
                <a:lnTo>
                  <a:pt x="239007" y="69640"/>
                </a:lnTo>
                <a:close/>
                <a:moveTo>
                  <a:pt x="176397" y="67645"/>
                </a:moveTo>
                <a:lnTo>
                  <a:pt x="176967" y="73251"/>
                </a:lnTo>
                <a:lnTo>
                  <a:pt x="173768" y="74391"/>
                </a:lnTo>
                <a:lnTo>
                  <a:pt x="171963" y="69134"/>
                </a:lnTo>
                <a:lnTo>
                  <a:pt x="176397" y="67645"/>
                </a:lnTo>
                <a:close/>
                <a:moveTo>
                  <a:pt x="67740" y="59633"/>
                </a:moveTo>
                <a:lnTo>
                  <a:pt x="69102" y="73346"/>
                </a:lnTo>
                <a:lnTo>
                  <a:pt x="58081" y="74486"/>
                </a:lnTo>
                <a:cubicBezTo>
                  <a:pt x="57258" y="70305"/>
                  <a:pt x="56054" y="64637"/>
                  <a:pt x="54978" y="60140"/>
                </a:cubicBezTo>
                <a:lnTo>
                  <a:pt x="67740" y="59633"/>
                </a:lnTo>
                <a:close/>
                <a:moveTo>
                  <a:pt x="259813" y="67993"/>
                </a:moveTo>
                <a:lnTo>
                  <a:pt x="262727" y="72237"/>
                </a:lnTo>
                <a:lnTo>
                  <a:pt x="256488" y="74517"/>
                </a:lnTo>
                <a:lnTo>
                  <a:pt x="255189" y="70812"/>
                </a:lnTo>
                <a:lnTo>
                  <a:pt x="259813" y="67993"/>
                </a:lnTo>
                <a:close/>
                <a:moveTo>
                  <a:pt x="276503" y="70337"/>
                </a:moveTo>
                <a:cubicBezTo>
                  <a:pt x="277009" y="71192"/>
                  <a:pt x="277548" y="72015"/>
                  <a:pt x="278118" y="72807"/>
                </a:cubicBezTo>
                <a:lnTo>
                  <a:pt x="276154" y="74549"/>
                </a:lnTo>
                <a:lnTo>
                  <a:pt x="273969" y="71762"/>
                </a:lnTo>
                <a:lnTo>
                  <a:pt x="276503" y="70337"/>
                </a:lnTo>
                <a:close/>
                <a:moveTo>
                  <a:pt x="223489" y="69704"/>
                </a:moveTo>
                <a:lnTo>
                  <a:pt x="224502" y="72142"/>
                </a:lnTo>
                <a:lnTo>
                  <a:pt x="216490" y="74834"/>
                </a:lnTo>
                <a:lnTo>
                  <a:pt x="215666" y="72332"/>
                </a:lnTo>
                <a:lnTo>
                  <a:pt x="223489" y="69704"/>
                </a:lnTo>
                <a:close/>
                <a:moveTo>
                  <a:pt x="151537" y="69799"/>
                </a:moveTo>
                <a:lnTo>
                  <a:pt x="150903" y="75024"/>
                </a:lnTo>
                <a:lnTo>
                  <a:pt x="145171" y="74391"/>
                </a:lnTo>
                <a:cubicBezTo>
                  <a:pt x="145361" y="73314"/>
                  <a:pt x="145519" y="72364"/>
                  <a:pt x="145678" y="71509"/>
                </a:cubicBezTo>
                <a:lnTo>
                  <a:pt x="151537" y="69799"/>
                </a:lnTo>
                <a:close/>
                <a:moveTo>
                  <a:pt x="246195" y="67170"/>
                </a:moveTo>
                <a:lnTo>
                  <a:pt x="246987" y="73124"/>
                </a:lnTo>
                <a:lnTo>
                  <a:pt x="240717" y="75182"/>
                </a:lnTo>
                <a:cubicBezTo>
                  <a:pt x="240938" y="73187"/>
                  <a:pt x="241160" y="71034"/>
                  <a:pt x="241382" y="68817"/>
                </a:cubicBezTo>
                <a:lnTo>
                  <a:pt x="246195" y="67170"/>
                </a:lnTo>
                <a:close/>
                <a:moveTo>
                  <a:pt x="156350" y="68405"/>
                </a:moveTo>
                <a:lnTo>
                  <a:pt x="155559" y="75562"/>
                </a:lnTo>
                <a:lnTo>
                  <a:pt x="151378" y="75087"/>
                </a:lnTo>
                <a:lnTo>
                  <a:pt x="152012" y="69672"/>
                </a:lnTo>
                <a:lnTo>
                  <a:pt x="156350" y="68405"/>
                </a:lnTo>
                <a:close/>
                <a:moveTo>
                  <a:pt x="106028" y="71952"/>
                </a:moveTo>
                <a:lnTo>
                  <a:pt x="110367" y="72015"/>
                </a:lnTo>
                <a:lnTo>
                  <a:pt x="110113" y="75816"/>
                </a:lnTo>
                <a:lnTo>
                  <a:pt x="105806" y="75087"/>
                </a:lnTo>
                <a:lnTo>
                  <a:pt x="106028" y="71952"/>
                </a:lnTo>
                <a:close/>
                <a:moveTo>
                  <a:pt x="272132" y="69260"/>
                </a:moveTo>
                <a:lnTo>
                  <a:pt x="273304" y="71604"/>
                </a:lnTo>
                <a:lnTo>
                  <a:pt x="265735" y="75847"/>
                </a:lnTo>
                <a:lnTo>
                  <a:pt x="263423" y="72459"/>
                </a:lnTo>
                <a:lnTo>
                  <a:pt x="272132" y="69260"/>
                </a:lnTo>
                <a:close/>
                <a:moveTo>
                  <a:pt x="156445" y="71730"/>
                </a:moveTo>
                <a:lnTo>
                  <a:pt x="161227" y="72142"/>
                </a:lnTo>
                <a:lnTo>
                  <a:pt x="160626" y="76132"/>
                </a:lnTo>
                <a:lnTo>
                  <a:pt x="156002" y="75594"/>
                </a:lnTo>
                <a:lnTo>
                  <a:pt x="156445" y="71730"/>
                </a:lnTo>
                <a:close/>
                <a:moveTo>
                  <a:pt x="230836" y="72395"/>
                </a:moveTo>
                <a:lnTo>
                  <a:pt x="231533" y="74486"/>
                </a:lnTo>
                <a:lnTo>
                  <a:pt x="226434" y="76196"/>
                </a:lnTo>
                <a:lnTo>
                  <a:pt x="225801" y="74169"/>
                </a:lnTo>
                <a:lnTo>
                  <a:pt x="230836" y="72395"/>
                </a:lnTo>
                <a:close/>
                <a:moveTo>
                  <a:pt x="110810" y="72015"/>
                </a:moveTo>
                <a:lnTo>
                  <a:pt x="115054" y="72047"/>
                </a:lnTo>
                <a:lnTo>
                  <a:pt x="114135" y="76481"/>
                </a:lnTo>
                <a:lnTo>
                  <a:pt x="110557" y="75879"/>
                </a:lnTo>
                <a:lnTo>
                  <a:pt x="110810" y="72015"/>
                </a:lnTo>
                <a:close/>
                <a:moveTo>
                  <a:pt x="161702" y="72174"/>
                </a:moveTo>
                <a:lnTo>
                  <a:pt x="166326" y="72585"/>
                </a:lnTo>
                <a:lnTo>
                  <a:pt x="166516" y="76766"/>
                </a:lnTo>
                <a:lnTo>
                  <a:pt x="161069" y="76164"/>
                </a:lnTo>
                <a:lnTo>
                  <a:pt x="161702" y="72174"/>
                </a:lnTo>
                <a:close/>
                <a:moveTo>
                  <a:pt x="171551" y="69292"/>
                </a:moveTo>
                <a:lnTo>
                  <a:pt x="173325" y="74517"/>
                </a:lnTo>
                <a:lnTo>
                  <a:pt x="171425" y="75182"/>
                </a:lnTo>
                <a:lnTo>
                  <a:pt x="166959" y="76766"/>
                </a:lnTo>
                <a:lnTo>
                  <a:pt x="166706" y="70875"/>
                </a:lnTo>
                <a:lnTo>
                  <a:pt x="171551" y="69292"/>
                </a:lnTo>
                <a:close/>
                <a:moveTo>
                  <a:pt x="180165" y="72617"/>
                </a:moveTo>
                <a:lnTo>
                  <a:pt x="181432" y="76544"/>
                </a:lnTo>
                <a:lnTo>
                  <a:pt x="178835" y="77367"/>
                </a:lnTo>
                <a:lnTo>
                  <a:pt x="177537" y="73536"/>
                </a:lnTo>
                <a:lnTo>
                  <a:pt x="180165" y="72617"/>
                </a:lnTo>
                <a:close/>
                <a:moveTo>
                  <a:pt x="115529" y="72047"/>
                </a:moveTo>
                <a:lnTo>
                  <a:pt x="121134" y="72142"/>
                </a:lnTo>
                <a:lnTo>
                  <a:pt x="120343" y="77526"/>
                </a:lnTo>
                <a:lnTo>
                  <a:pt x="117524" y="77051"/>
                </a:lnTo>
                <a:lnTo>
                  <a:pt x="114579" y="76544"/>
                </a:lnTo>
                <a:lnTo>
                  <a:pt x="115529" y="72047"/>
                </a:lnTo>
                <a:close/>
                <a:moveTo>
                  <a:pt x="254366" y="71224"/>
                </a:moveTo>
                <a:lnTo>
                  <a:pt x="255633" y="74834"/>
                </a:lnTo>
                <a:lnTo>
                  <a:pt x="248032" y="77589"/>
                </a:lnTo>
                <a:lnTo>
                  <a:pt x="247494" y="73441"/>
                </a:lnTo>
                <a:lnTo>
                  <a:pt x="254366" y="71224"/>
                </a:lnTo>
                <a:close/>
                <a:moveTo>
                  <a:pt x="54059" y="60171"/>
                </a:moveTo>
                <a:cubicBezTo>
                  <a:pt x="55421" y="65808"/>
                  <a:pt x="57004" y="73536"/>
                  <a:pt x="57796" y="77621"/>
                </a:cubicBezTo>
                <a:cubicBezTo>
                  <a:pt x="55136" y="74802"/>
                  <a:pt x="53236" y="72839"/>
                  <a:pt x="52919" y="72522"/>
                </a:cubicBezTo>
                <a:cubicBezTo>
                  <a:pt x="52191" y="71794"/>
                  <a:pt x="49910" y="70749"/>
                  <a:pt x="44875" y="68595"/>
                </a:cubicBezTo>
                <a:cubicBezTo>
                  <a:pt x="43672" y="68088"/>
                  <a:pt x="42437" y="67550"/>
                  <a:pt x="41265" y="67012"/>
                </a:cubicBezTo>
                <a:lnTo>
                  <a:pt x="40980" y="60678"/>
                </a:lnTo>
                <a:lnTo>
                  <a:pt x="54059" y="60171"/>
                </a:lnTo>
                <a:close/>
                <a:moveTo>
                  <a:pt x="238690" y="72585"/>
                </a:moveTo>
                <a:lnTo>
                  <a:pt x="238690" y="72585"/>
                </a:lnTo>
                <a:cubicBezTo>
                  <a:pt x="238563" y="73757"/>
                  <a:pt x="238436" y="74897"/>
                  <a:pt x="238341" y="75974"/>
                </a:cubicBezTo>
                <a:lnTo>
                  <a:pt x="233084" y="77684"/>
                </a:lnTo>
                <a:lnTo>
                  <a:pt x="232103" y="74771"/>
                </a:lnTo>
                <a:lnTo>
                  <a:pt x="238690" y="72585"/>
                </a:lnTo>
                <a:close/>
                <a:moveTo>
                  <a:pt x="212183" y="63433"/>
                </a:moveTo>
                <a:lnTo>
                  <a:pt x="216078" y="74992"/>
                </a:lnTo>
                <a:lnTo>
                  <a:pt x="207591" y="77842"/>
                </a:lnTo>
                <a:lnTo>
                  <a:pt x="212183" y="63433"/>
                </a:lnTo>
                <a:close/>
                <a:moveTo>
                  <a:pt x="278688" y="73536"/>
                </a:moveTo>
                <a:cubicBezTo>
                  <a:pt x="279321" y="74454"/>
                  <a:pt x="280050" y="75436"/>
                  <a:pt x="280873" y="76512"/>
                </a:cubicBezTo>
                <a:lnTo>
                  <a:pt x="278910" y="78096"/>
                </a:lnTo>
                <a:lnTo>
                  <a:pt x="276693" y="75277"/>
                </a:lnTo>
                <a:lnTo>
                  <a:pt x="278688" y="73536"/>
                </a:lnTo>
                <a:close/>
                <a:moveTo>
                  <a:pt x="184219" y="71224"/>
                </a:moveTo>
                <a:lnTo>
                  <a:pt x="186183" y="76987"/>
                </a:lnTo>
                <a:lnTo>
                  <a:pt x="182446" y="78128"/>
                </a:lnTo>
                <a:lnTo>
                  <a:pt x="180577" y="72490"/>
                </a:lnTo>
                <a:lnTo>
                  <a:pt x="184219" y="71224"/>
                </a:lnTo>
                <a:close/>
                <a:moveTo>
                  <a:pt x="145108" y="74834"/>
                </a:moveTo>
                <a:lnTo>
                  <a:pt x="155527" y="76006"/>
                </a:lnTo>
                <a:lnTo>
                  <a:pt x="155210" y="78571"/>
                </a:lnTo>
                <a:lnTo>
                  <a:pt x="144759" y="76892"/>
                </a:lnTo>
                <a:cubicBezTo>
                  <a:pt x="144854" y="76164"/>
                  <a:pt x="144981" y="75499"/>
                  <a:pt x="145108" y="74834"/>
                </a:cubicBezTo>
                <a:close/>
                <a:moveTo>
                  <a:pt x="225325" y="74264"/>
                </a:moveTo>
                <a:lnTo>
                  <a:pt x="225991" y="76291"/>
                </a:lnTo>
                <a:lnTo>
                  <a:pt x="217883" y="78983"/>
                </a:lnTo>
                <a:lnTo>
                  <a:pt x="217250" y="77019"/>
                </a:lnTo>
                <a:lnTo>
                  <a:pt x="225325" y="74264"/>
                </a:lnTo>
                <a:close/>
                <a:moveTo>
                  <a:pt x="211581" y="61660"/>
                </a:moveTo>
                <a:lnTo>
                  <a:pt x="211676" y="61976"/>
                </a:lnTo>
                <a:lnTo>
                  <a:pt x="206514" y="78254"/>
                </a:lnTo>
                <a:lnTo>
                  <a:pt x="204107" y="79046"/>
                </a:lnTo>
                <a:cubicBezTo>
                  <a:pt x="205089" y="75784"/>
                  <a:pt x="205786" y="73314"/>
                  <a:pt x="206039" y="72269"/>
                </a:cubicBezTo>
                <a:cubicBezTo>
                  <a:pt x="206736" y="69292"/>
                  <a:pt x="207116" y="66283"/>
                  <a:pt x="207116" y="63211"/>
                </a:cubicBezTo>
                <a:lnTo>
                  <a:pt x="211581" y="61660"/>
                </a:lnTo>
                <a:close/>
                <a:moveTo>
                  <a:pt x="231691" y="74929"/>
                </a:moveTo>
                <a:lnTo>
                  <a:pt x="232641" y="77874"/>
                </a:lnTo>
                <a:lnTo>
                  <a:pt x="227511" y="79553"/>
                </a:lnTo>
                <a:lnTo>
                  <a:pt x="226592" y="76639"/>
                </a:lnTo>
                <a:lnTo>
                  <a:pt x="231691" y="74929"/>
                </a:lnTo>
                <a:close/>
                <a:moveTo>
                  <a:pt x="131585" y="73314"/>
                </a:moveTo>
                <a:lnTo>
                  <a:pt x="137095" y="73916"/>
                </a:lnTo>
                <a:lnTo>
                  <a:pt x="136209" y="79711"/>
                </a:lnTo>
                <a:lnTo>
                  <a:pt x="130857" y="78856"/>
                </a:lnTo>
                <a:lnTo>
                  <a:pt x="131585" y="73314"/>
                </a:lnTo>
                <a:close/>
                <a:moveTo>
                  <a:pt x="204836" y="70527"/>
                </a:moveTo>
                <a:lnTo>
                  <a:pt x="205469" y="72585"/>
                </a:lnTo>
                <a:cubicBezTo>
                  <a:pt x="205152" y="73852"/>
                  <a:pt x="204487" y="76196"/>
                  <a:pt x="203537" y="79236"/>
                </a:cubicBezTo>
                <a:lnTo>
                  <a:pt x="202017" y="79743"/>
                </a:lnTo>
                <a:lnTo>
                  <a:pt x="199769" y="72839"/>
                </a:lnTo>
                <a:lnTo>
                  <a:pt x="204836" y="70527"/>
                </a:lnTo>
                <a:close/>
                <a:moveTo>
                  <a:pt x="114484" y="77019"/>
                </a:moveTo>
                <a:lnTo>
                  <a:pt x="117239" y="77462"/>
                </a:lnTo>
                <a:lnTo>
                  <a:pt x="116891" y="79838"/>
                </a:lnTo>
                <a:lnTo>
                  <a:pt x="113945" y="79521"/>
                </a:lnTo>
                <a:lnTo>
                  <a:pt x="114484" y="77019"/>
                </a:lnTo>
                <a:close/>
                <a:moveTo>
                  <a:pt x="262980" y="72617"/>
                </a:moveTo>
                <a:lnTo>
                  <a:pt x="265355" y="76101"/>
                </a:lnTo>
                <a:lnTo>
                  <a:pt x="260827" y="78666"/>
                </a:lnTo>
                <a:lnTo>
                  <a:pt x="258420" y="80028"/>
                </a:lnTo>
                <a:lnTo>
                  <a:pt x="256646" y="74961"/>
                </a:lnTo>
                <a:lnTo>
                  <a:pt x="262980" y="72617"/>
                </a:lnTo>
                <a:close/>
                <a:moveTo>
                  <a:pt x="117682" y="77557"/>
                </a:moveTo>
                <a:lnTo>
                  <a:pt x="120279" y="77969"/>
                </a:lnTo>
                <a:lnTo>
                  <a:pt x="119962" y="80218"/>
                </a:lnTo>
                <a:lnTo>
                  <a:pt x="117334" y="79901"/>
                </a:lnTo>
                <a:lnTo>
                  <a:pt x="117682" y="77557"/>
                </a:lnTo>
                <a:close/>
                <a:moveTo>
                  <a:pt x="247050" y="73599"/>
                </a:moveTo>
                <a:lnTo>
                  <a:pt x="247589" y="77747"/>
                </a:lnTo>
                <a:lnTo>
                  <a:pt x="240178" y="80503"/>
                </a:lnTo>
                <a:cubicBezTo>
                  <a:pt x="240337" y="79014"/>
                  <a:pt x="240527" y="77399"/>
                  <a:pt x="240685" y="75689"/>
                </a:cubicBezTo>
                <a:lnTo>
                  <a:pt x="247050" y="73599"/>
                </a:lnTo>
                <a:close/>
                <a:moveTo>
                  <a:pt x="281158" y="76892"/>
                </a:moveTo>
                <a:cubicBezTo>
                  <a:pt x="281633" y="77494"/>
                  <a:pt x="282140" y="78159"/>
                  <a:pt x="282678" y="78824"/>
                </a:cubicBezTo>
                <a:lnTo>
                  <a:pt x="280778" y="80534"/>
                </a:lnTo>
                <a:lnTo>
                  <a:pt x="279195" y="78476"/>
                </a:lnTo>
                <a:lnTo>
                  <a:pt x="281158" y="76892"/>
                </a:lnTo>
                <a:close/>
                <a:moveTo>
                  <a:pt x="273557" y="72015"/>
                </a:moveTo>
                <a:lnTo>
                  <a:pt x="275774" y="74866"/>
                </a:lnTo>
                <a:lnTo>
                  <a:pt x="269060" y="80756"/>
                </a:lnTo>
                <a:lnTo>
                  <a:pt x="265989" y="76259"/>
                </a:lnTo>
                <a:lnTo>
                  <a:pt x="273557" y="72015"/>
                </a:lnTo>
                <a:close/>
                <a:moveTo>
                  <a:pt x="137570" y="73947"/>
                </a:moveTo>
                <a:lnTo>
                  <a:pt x="144221" y="74707"/>
                </a:lnTo>
                <a:cubicBezTo>
                  <a:pt x="143904" y="76544"/>
                  <a:pt x="143556" y="78603"/>
                  <a:pt x="143176" y="80851"/>
                </a:cubicBezTo>
                <a:lnTo>
                  <a:pt x="136652" y="79774"/>
                </a:lnTo>
                <a:lnTo>
                  <a:pt x="137570" y="73947"/>
                </a:lnTo>
                <a:close/>
                <a:moveTo>
                  <a:pt x="196823" y="66790"/>
                </a:moveTo>
                <a:lnTo>
                  <a:pt x="201162" y="80028"/>
                </a:lnTo>
                <a:lnTo>
                  <a:pt x="198058" y="81073"/>
                </a:lnTo>
                <a:lnTo>
                  <a:pt x="193688" y="67898"/>
                </a:lnTo>
                <a:lnTo>
                  <a:pt x="196823" y="66790"/>
                </a:lnTo>
                <a:close/>
                <a:moveTo>
                  <a:pt x="186341" y="77399"/>
                </a:moveTo>
                <a:lnTo>
                  <a:pt x="187228" y="80028"/>
                </a:lnTo>
                <a:lnTo>
                  <a:pt x="183459" y="81263"/>
                </a:lnTo>
                <a:lnTo>
                  <a:pt x="182572" y="78571"/>
                </a:lnTo>
                <a:lnTo>
                  <a:pt x="186341" y="77399"/>
                </a:lnTo>
                <a:close/>
                <a:moveTo>
                  <a:pt x="101658" y="71889"/>
                </a:moveTo>
                <a:lnTo>
                  <a:pt x="105141" y="71952"/>
                </a:lnTo>
                <a:lnTo>
                  <a:pt x="104413" y="81769"/>
                </a:lnTo>
                <a:lnTo>
                  <a:pt x="100803" y="81928"/>
                </a:lnTo>
                <a:lnTo>
                  <a:pt x="100803" y="81928"/>
                </a:lnTo>
                <a:lnTo>
                  <a:pt x="101658" y="71889"/>
                </a:lnTo>
                <a:close/>
                <a:moveTo>
                  <a:pt x="105775" y="75562"/>
                </a:moveTo>
                <a:lnTo>
                  <a:pt x="110082" y="76259"/>
                </a:lnTo>
                <a:lnTo>
                  <a:pt x="109702" y="82244"/>
                </a:lnTo>
                <a:cubicBezTo>
                  <a:pt x="108372" y="82054"/>
                  <a:pt x="107137" y="81896"/>
                  <a:pt x="105933" y="81706"/>
                </a:cubicBezTo>
                <a:lnTo>
                  <a:pt x="105300" y="81706"/>
                </a:lnTo>
                <a:lnTo>
                  <a:pt x="105775" y="75562"/>
                </a:lnTo>
                <a:close/>
                <a:moveTo>
                  <a:pt x="92220" y="71730"/>
                </a:moveTo>
                <a:lnTo>
                  <a:pt x="101214" y="71857"/>
                </a:lnTo>
                <a:lnTo>
                  <a:pt x="100328" y="81928"/>
                </a:lnTo>
                <a:lnTo>
                  <a:pt x="92474" y="82308"/>
                </a:lnTo>
                <a:lnTo>
                  <a:pt x="92220" y="71730"/>
                </a:lnTo>
                <a:close/>
                <a:moveTo>
                  <a:pt x="226117" y="76766"/>
                </a:moveTo>
                <a:lnTo>
                  <a:pt x="227036" y="79679"/>
                </a:lnTo>
                <a:lnTo>
                  <a:pt x="219023" y="82308"/>
                </a:lnTo>
                <a:lnTo>
                  <a:pt x="218042" y="79394"/>
                </a:lnTo>
                <a:lnTo>
                  <a:pt x="226117" y="76766"/>
                </a:lnTo>
                <a:close/>
                <a:moveTo>
                  <a:pt x="80186" y="72617"/>
                </a:moveTo>
                <a:cubicBezTo>
                  <a:pt x="80503" y="74707"/>
                  <a:pt x="80978" y="78286"/>
                  <a:pt x="81516" y="82371"/>
                </a:cubicBezTo>
                <a:lnTo>
                  <a:pt x="60140" y="80091"/>
                </a:lnTo>
                <a:lnTo>
                  <a:pt x="58968" y="78856"/>
                </a:lnTo>
                <a:cubicBezTo>
                  <a:pt x="58778" y="77906"/>
                  <a:pt x="58524" y="76544"/>
                  <a:pt x="58176" y="74961"/>
                </a:cubicBezTo>
                <a:lnTo>
                  <a:pt x="69260" y="73789"/>
                </a:lnTo>
                <a:lnTo>
                  <a:pt x="69324" y="73789"/>
                </a:lnTo>
                <a:cubicBezTo>
                  <a:pt x="69355" y="73757"/>
                  <a:pt x="69387" y="73757"/>
                  <a:pt x="69419" y="73757"/>
                </a:cubicBezTo>
                <a:lnTo>
                  <a:pt x="80186" y="72617"/>
                </a:lnTo>
                <a:close/>
                <a:moveTo>
                  <a:pt x="86837" y="71730"/>
                </a:moveTo>
                <a:lnTo>
                  <a:pt x="91714" y="71794"/>
                </a:lnTo>
                <a:lnTo>
                  <a:pt x="91999" y="82339"/>
                </a:lnTo>
                <a:lnTo>
                  <a:pt x="88420" y="82498"/>
                </a:lnTo>
                <a:lnTo>
                  <a:pt x="86837" y="71730"/>
                </a:lnTo>
                <a:close/>
                <a:moveTo>
                  <a:pt x="193276" y="68057"/>
                </a:moveTo>
                <a:lnTo>
                  <a:pt x="197615" y="81231"/>
                </a:lnTo>
                <a:lnTo>
                  <a:pt x="193751" y="82498"/>
                </a:lnTo>
                <a:lnTo>
                  <a:pt x="189571" y="69355"/>
                </a:lnTo>
                <a:lnTo>
                  <a:pt x="193276" y="68057"/>
                </a:lnTo>
                <a:close/>
                <a:moveTo>
                  <a:pt x="238310" y="76481"/>
                </a:moveTo>
                <a:lnTo>
                  <a:pt x="238310" y="76481"/>
                </a:lnTo>
                <a:cubicBezTo>
                  <a:pt x="238120" y="78223"/>
                  <a:pt x="237961" y="79869"/>
                  <a:pt x="237803" y="81358"/>
                </a:cubicBezTo>
                <a:lnTo>
                  <a:pt x="234668" y="82498"/>
                </a:lnTo>
                <a:lnTo>
                  <a:pt x="233243" y="78128"/>
                </a:lnTo>
                <a:lnTo>
                  <a:pt x="238310" y="76481"/>
                </a:lnTo>
                <a:close/>
                <a:moveTo>
                  <a:pt x="80978" y="71604"/>
                </a:moveTo>
                <a:lnTo>
                  <a:pt x="86425" y="71667"/>
                </a:lnTo>
                <a:lnTo>
                  <a:pt x="88008" y="82466"/>
                </a:lnTo>
                <a:lnTo>
                  <a:pt x="84113" y="82624"/>
                </a:lnTo>
                <a:lnTo>
                  <a:pt x="82466" y="82466"/>
                </a:lnTo>
                <a:cubicBezTo>
                  <a:pt x="81865" y="77779"/>
                  <a:pt x="81295" y="73599"/>
                  <a:pt x="80978" y="71604"/>
                </a:cubicBezTo>
                <a:close/>
                <a:moveTo>
                  <a:pt x="110557" y="76322"/>
                </a:moveTo>
                <a:lnTo>
                  <a:pt x="114040" y="76924"/>
                </a:lnTo>
                <a:lnTo>
                  <a:pt x="112805" y="82688"/>
                </a:lnTo>
                <a:lnTo>
                  <a:pt x="110145" y="82308"/>
                </a:lnTo>
                <a:lnTo>
                  <a:pt x="110557" y="76322"/>
                </a:lnTo>
                <a:close/>
                <a:moveTo>
                  <a:pt x="144664" y="77336"/>
                </a:moveTo>
                <a:lnTo>
                  <a:pt x="155178" y="79014"/>
                </a:lnTo>
                <a:lnTo>
                  <a:pt x="154735" y="82815"/>
                </a:lnTo>
                <a:lnTo>
                  <a:pt x="144031" y="81009"/>
                </a:lnTo>
                <a:cubicBezTo>
                  <a:pt x="144253" y="79743"/>
                  <a:pt x="144474" y="78508"/>
                  <a:pt x="144664" y="77336"/>
                </a:cubicBezTo>
                <a:close/>
                <a:moveTo>
                  <a:pt x="113850" y="79964"/>
                </a:moveTo>
                <a:lnTo>
                  <a:pt x="116827" y="80313"/>
                </a:lnTo>
                <a:lnTo>
                  <a:pt x="116384" y="83195"/>
                </a:lnTo>
                <a:lnTo>
                  <a:pt x="113249" y="82751"/>
                </a:lnTo>
                <a:lnTo>
                  <a:pt x="113850" y="79964"/>
                </a:lnTo>
                <a:close/>
                <a:moveTo>
                  <a:pt x="155970" y="76069"/>
                </a:moveTo>
                <a:lnTo>
                  <a:pt x="160562" y="76576"/>
                </a:lnTo>
                <a:lnTo>
                  <a:pt x="159454" y="83575"/>
                </a:lnTo>
                <a:lnTo>
                  <a:pt x="155210" y="82878"/>
                </a:lnTo>
                <a:lnTo>
                  <a:pt x="155970" y="76069"/>
                </a:lnTo>
                <a:close/>
                <a:moveTo>
                  <a:pt x="117271" y="80376"/>
                </a:moveTo>
                <a:lnTo>
                  <a:pt x="119867" y="80693"/>
                </a:lnTo>
                <a:lnTo>
                  <a:pt x="119456" y="83638"/>
                </a:lnTo>
                <a:lnTo>
                  <a:pt x="116859" y="83258"/>
                </a:lnTo>
                <a:lnTo>
                  <a:pt x="117271" y="80376"/>
                </a:lnTo>
                <a:close/>
                <a:moveTo>
                  <a:pt x="255823" y="75277"/>
                </a:moveTo>
                <a:lnTo>
                  <a:pt x="257565" y="80439"/>
                </a:lnTo>
                <a:lnTo>
                  <a:pt x="249742" y="83733"/>
                </a:lnTo>
                <a:lnTo>
                  <a:pt x="248159" y="78064"/>
                </a:lnTo>
                <a:lnTo>
                  <a:pt x="255823" y="75277"/>
                </a:lnTo>
                <a:close/>
                <a:moveTo>
                  <a:pt x="265609" y="76481"/>
                </a:moveTo>
                <a:lnTo>
                  <a:pt x="268712" y="81041"/>
                </a:lnTo>
                <a:lnTo>
                  <a:pt x="268174" y="81516"/>
                </a:lnTo>
                <a:lnTo>
                  <a:pt x="263360" y="83828"/>
                </a:lnTo>
                <a:lnTo>
                  <a:pt x="261175" y="78983"/>
                </a:lnTo>
                <a:lnTo>
                  <a:pt x="265609" y="76481"/>
                </a:lnTo>
                <a:close/>
                <a:moveTo>
                  <a:pt x="189128" y="69482"/>
                </a:moveTo>
                <a:lnTo>
                  <a:pt x="193308" y="82656"/>
                </a:lnTo>
                <a:lnTo>
                  <a:pt x="189539" y="83923"/>
                </a:lnTo>
                <a:lnTo>
                  <a:pt x="185106" y="70907"/>
                </a:lnTo>
                <a:lnTo>
                  <a:pt x="189128" y="69482"/>
                </a:lnTo>
                <a:close/>
                <a:moveTo>
                  <a:pt x="161006" y="76639"/>
                </a:moveTo>
                <a:lnTo>
                  <a:pt x="162874" y="76829"/>
                </a:lnTo>
                <a:lnTo>
                  <a:pt x="162874" y="84145"/>
                </a:lnTo>
                <a:lnTo>
                  <a:pt x="162811" y="84145"/>
                </a:lnTo>
                <a:lnTo>
                  <a:pt x="159897" y="83670"/>
                </a:lnTo>
                <a:lnTo>
                  <a:pt x="161006" y="76639"/>
                </a:lnTo>
                <a:close/>
                <a:moveTo>
                  <a:pt x="276344" y="75562"/>
                </a:moveTo>
                <a:lnTo>
                  <a:pt x="278530" y="78381"/>
                </a:lnTo>
                <a:lnTo>
                  <a:pt x="271404" y="84176"/>
                </a:lnTo>
                <a:lnTo>
                  <a:pt x="269567" y="81516"/>
                </a:lnTo>
                <a:lnTo>
                  <a:pt x="276344" y="75562"/>
                </a:lnTo>
                <a:close/>
                <a:moveTo>
                  <a:pt x="136557" y="80281"/>
                </a:moveTo>
                <a:lnTo>
                  <a:pt x="143049" y="81358"/>
                </a:lnTo>
                <a:cubicBezTo>
                  <a:pt x="142891" y="82276"/>
                  <a:pt x="142733" y="83258"/>
                  <a:pt x="142543" y="84240"/>
                </a:cubicBezTo>
                <a:lnTo>
                  <a:pt x="136050" y="83480"/>
                </a:lnTo>
                <a:lnTo>
                  <a:pt x="136557" y="80281"/>
                </a:lnTo>
                <a:close/>
                <a:moveTo>
                  <a:pt x="163317" y="76892"/>
                </a:moveTo>
                <a:lnTo>
                  <a:pt x="166484" y="77241"/>
                </a:lnTo>
                <a:lnTo>
                  <a:pt x="165566" y="84271"/>
                </a:lnTo>
                <a:cubicBezTo>
                  <a:pt x="165154" y="84271"/>
                  <a:pt x="164109" y="84271"/>
                  <a:pt x="163317" y="84208"/>
                </a:cubicBezTo>
                <a:lnTo>
                  <a:pt x="163317" y="76892"/>
                </a:lnTo>
                <a:close/>
                <a:moveTo>
                  <a:pt x="232768" y="78286"/>
                </a:moveTo>
                <a:lnTo>
                  <a:pt x="234224" y="82688"/>
                </a:lnTo>
                <a:lnTo>
                  <a:pt x="229094" y="84556"/>
                </a:lnTo>
                <a:lnTo>
                  <a:pt x="227637" y="79996"/>
                </a:lnTo>
                <a:lnTo>
                  <a:pt x="232768" y="78286"/>
                </a:lnTo>
                <a:close/>
                <a:moveTo>
                  <a:pt x="121609" y="72174"/>
                </a:moveTo>
                <a:lnTo>
                  <a:pt x="131110" y="73251"/>
                </a:lnTo>
                <a:lnTo>
                  <a:pt x="129590" y="85063"/>
                </a:lnTo>
                <a:lnTo>
                  <a:pt x="119899" y="83701"/>
                </a:lnTo>
                <a:lnTo>
                  <a:pt x="120374" y="80503"/>
                </a:lnTo>
                <a:lnTo>
                  <a:pt x="121609" y="72174"/>
                </a:lnTo>
                <a:close/>
                <a:moveTo>
                  <a:pt x="216775" y="77209"/>
                </a:moveTo>
                <a:lnTo>
                  <a:pt x="217503" y="79363"/>
                </a:lnTo>
                <a:lnTo>
                  <a:pt x="218548" y="82466"/>
                </a:lnTo>
                <a:lnTo>
                  <a:pt x="209839" y="85316"/>
                </a:lnTo>
                <a:lnTo>
                  <a:pt x="207971" y="80186"/>
                </a:lnTo>
                <a:lnTo>
                  <a:pt x="216775" y="77209"/>
                </a:lnTo>
                <a:close/>
                <a:moveTo>
                  <a:pt x="260795" y="79204"/>
                </a:moveTo>
                <a:lnTo>
                  <a:pt x="262948" y="84018"/>
                </a:lnTo>
                <a:lnTo>
                  <a:pt x="260225" y="85348"/>
                </a:lnTo>
                <a:lnTo>
                  <a:pt x="258546" y="80471"/>
                </a:lnTo>
                <a:lnTo>
                  <a:pt x="260795" y="79204"/>
                </a:lnTo>
                <a:close/>
                <a:moveTo>
                  <a:pt x="149383" y="82403"/>
                </a:moveTo>
                <a:lnTo>
                  <a:pt x="154672" y="83290"/>
                </a:lnTo>
                <a:lnTo>
                  <a:pt x="154450" y="85443"/>
                </a:lnTo>
                <a:lnTo>
                  <a:pt x="149130" y="84651"/>
                </a:lnTo>
                <a:lnTo>
                  <a:pt x="149383" y="82403"/>
                </a:lnTo>
                <a:close/>
                <a:moveTo>
                  <a:pt x="187386" y="80471"/>
                </a:moveTo>
                <a:lnTo>
                  <a:pt x="188653" y="84208"/>
                </a:lnTo>
                <a:lnTo>
                  <a:pt x="184852" y="85475"/>
                </a:lnTo>
                <a:lnTo>
                  <a:pt x="183617" y="81706"/>
                </a:lnTo>
                <a:lnTo>
                  <a:pt x="187386" y="80471"/>
                </a:lnTo>
                <a:close/>
                <a:moveTo>
                  <a:pt x="130793" y="79299"/>
                </a:moveTo>
                <a:lnTo>
                  <a:pt x="136114" y="80186"/>
                </a:lnTo>
                <a:lnTo>
                  <a:pt x="135227" y="85855"/>
                </a:lnTo>
                <a:lnTo>
                  <a:pt x="130033" y="85126"/>
                </a:lnTo>
                <a:lnTo>
                  <a:pt x="130793" y="79299"/>
                </a:lnTo>
                <a:close/>
                <a:moveTo>
                  <a:pt x="205627" y="80978"/>
                </a:moveTo>
                <a:lnTo>
                  <a:pt x="204044" y="85950"/>
                </a:lnTo>
                <a:lnTo>
                  <a:pt x="202967" y="82656"/>
                </a:lnTo>
                <a:lnTo>
                  <a:pt x="203252" y="81769"/>
                </a:lnTo>
                <a:lnTo>
                  <a:pt x="205627" y="80978"/>
                </a:lnTo>
                <a:close/>
                <a:moveTo>
                  <a:pt x="181559" y="76987"/>
                </a:moveTo>
                <a:lnTo>
                  <a:pt x="184377" y="85633"/>
                </a:lnTo>
                <a:lnTo>
                  <a:pt x="181939" y="86425"/>
                </a:lnTo>
                <a:lnTo>
                  <a:pt x="178994" y="77811"/>
                </a:lnTo>
                <a:lnTo>
                  <a:pt x="181559" y="76987"/>
                </a:lnTo>
                <a:close/>
                <a:moveTo>
                  <a:pt x="135987" y="83955"/>
                </a:moveTo>
                <a:lnTo>
                  <a:pt x="142479" y="84715"/>
                </a:lnTo>
                <a:cubicBezTo>
                  <a:pt x="142353" y="85411"/>
                  <a:pt x="142226" y="86108"/>
                  <a:pt x="142099" y="86805"/>
                </a:cubicBezTo>
                <a:lnTo>
                  <a:pt x="135670" y="85918"/>
                </a:lnTo>
                <a:lnTo>
                  <a:pt x="135987" y="83955"/>
                </a:lnTo>
                <a:close/>
                <a:moveTo>
                  <a:pt x="207559" y="80313"/>
                </a:moveTo>
                <a:lnTo>
                  <a:pt x="209396" y="85475"/>
                </a:lnTo>
                <a:lnTo>
                  <a:pt x="204677" y="86995"/>
                </a:lnTo>
                <a:lnTo>
                  <a:pt x="206736" y="80598"/>
                </a:lnTo>
                <a:lnTo>
                  <a:pt x="207559" y="80313"/>
                </a:lnTo>
                <a:close/>
                <a:moveTo>
                  <a:pt x="278815" y="78761"/>
                </a:moveTo>
                <a:lnTo>
                  <a:pt x="280430" y="80851"/>
                </a:lnTo>
                <a:lnTo>
                  <a:pt x="273399" y="87121"/>
                </a:lnTo>
                <a:lnTo>
                  <a:pt x="271657" y="84556"/>
                </a:lnTo>
                <a:lnTo>
                  <a:pt x="278815" y="78761"/>
                </a:lnTo>
                <a:close/>
                <a:moveTo>
                  <a:pt x="227194" y="80123"/>
                </a:moveTo>
                <a:lnTo>
                  <a:pt x="228651" y="84715"/>
                </a:lnTo>
                <a:lnTo>
                  <a:pt x="220797" y="87597"/>
                </a:lnTo>
                <a:lnTo>
                  <a:pt x="219150" y="82751"/>
                </a:lnTo>
                <a:lnTo>
                  <a:pt x="227194" y="80123"/>
                </a:lnTo>
                <a:close/>
                <a:moveTo>
                  <a:pt x="143968" y="81484"/>
                </a:moveTo>
                <a:lnTo>
                  <a:pt x="148940" y="82308"/>
                </a:lnTo>
                <a:lnTo>
                  <a:pt x="148655" y="84778"/>
                </a:lnTo>
                <a:lnTo>
                  <a:pt x="148686" y="84778"/>
                </a:lnTo>
                <a:lnTo>
                  <a:pt x="148338" y="87660"/>
                </a:lnTo>
                <a:lnTo>
                  <a:pt x="143049" y="86931"/>
                </a:lnTo>
                <a:cubicBezTo>
                  <a:pt x="143366" y="85031"/>
                  <a:pt x="143683" y="83226"/>
                  <a:pt x="143968" y="81484"/>
                </a:cubicBezTo>
                <a:close/>
                <a:moveTo>
                  <a:pt x="237740" y="81896"/>
                </a:moveTo>
                <a:lnTo>
                  <a:pt x="237740" y="81896"/>
                </a:lnTo>
                <a:cubicBezTo>
                  <a:pt x="237518" y="83891"/>
                  <a:pt x="237360" y="85760"/>
                  <a:pt x="237233" y="87502"/>
                </a:cubicBezTo>
                <a:lnTo>
                  <a:pt x="237265" y="87502"/>
                </a:lnTo>
                <a:lnTo>
                  <a:pt x="236410" y="87787"/>
                </a:lnTo>
                <a:lnTo>
                  <a:pt x="234826" y="82941"/>
                </a:lnTo>
                <a:lnTo>
                  <a:pt x="237740" y="81896"/>
                </a:lnTo>
                <a:close/>
                <a:moveTo>
                  <a:pt x="247716" y="78223"/>
                </a:moveTo>
                <a:lnTo>
                  <a:pt x="249331" y="83891"/>
                </a:lnTo>
                <a:lnTo>
                  <a:pt x="239513" y="88040"/>
                </a:lnTo>
                <a:cubicBezTo>
                  <a:pt x="239640" y="86171"/>
                  <a:pt x="239798" y="84176"/>
                  <a:pt x="240020" y="82023"/>
                </a:cubicBezTo>
                <a:cubicBezTo>
                  <a:pt x="240052" y="81706"/>
                  <a:pt x="240115" y="81358"/>
                  <a:pt x="240147" y="81009"/>
                </a:cubicBezTo>
                <a:lnTo>
                  <a:pt x="247716" y="78223"/>
                </a:lnTo>
                <a:close/>
                <a:moveTo>
                  <a:pt x="177093" y="73694"/>
                </a:moveTo>
                <a:lnTo>
                  <a:pt x="178487" y="77716"/>
                </a:lnTo>
                <a:lnTo>
                  <a:pt x="181527" y="86551"/>
                </a:lnTo>
                <a:cubicBezTo>
                  <a:pt x="179469" y="87216"/>
                  <a:pt x="177632" y="87818"/>
                  <a:pt x="176048" y="88293"/>
                </a:cubicBezTo>
                <a:lnTo>
                  <a:pt x="171773" y="75562"/>
                </a:lnTo>
                <a:lnTo>
                  <a:pt x="177093" y="73694"/>
                </a:lnTo>
                <a:close/>
                <a:moveTo>
                  <a:pt x="149098" y="85095"/>
                </a:moveTo>
                <a:lnTo>
                  <a:pt x="154387" y="85886"/>
                </a:lnTo>
                <a:lnTo>
                  <a:pt x="154102" y="88452"/>
                </a:lnTo>
                <a:lnTo>
                  <a:pt x="148781" y="87723"/>
                </a:lnTo>
                <a:lnTo>
                  <a:pt x="149098" y="85095"/>
                </a:lnTo>
                <a:close/>
                <a:moveTo>
                  <a:pt x="104255" y="84050"/>
                </a:moveTo>
                <a:lnTo>
                  <a:pt x="103970" y="88008"/>
                </a:lnTo>
                <a:lnTo>
                  <a:pt x="92632" y="88642"/>
                </a:lnTo>
                <a:lnTo>
                  <a:pt x="92537" y="84556"/>
                </a:lnTo>
                <a:lnTo>
                  <a:pt x="104255" y="84050"/>
                </a:lnTo>
                <a:close/>
                <a:moveTo>
                  <a:pt x="201859" y="82213"/>
                </a:moveTo>
                <a:lnTo>
                  <a:pt x="202270" y="83416"/>
                </a:lnTo>
                <a:cubicBezTo>
                  <a:pt x="201732" y="85095"/>
                  <a:pt x="201162" y="86900"/>
                  <a:pt x="200592" y="88737"/>
                </a:cubicBezTo>
                <a:lnTo>
                  <a:pt x="198755" y="83258"/>
                </a:lnTo>
                <a:lnTo>
                  <a:pt x="201859" y="82213"/>
                </a:lnTo>
                <a:close/>
                <a:moveTo>
                  <a:pt x="92062" y="84620"/>
                </a:moveTo>
                <a:lnTo>
                  <a:pt x="92157" y="88705"/>
                </a:lnTo>
                <a:lnTo>
                  <a:pt x="89402" y="88863"/>
                </a:lnTo>
                <a:lnTo>
                  <a:pt x="88768" y="84746"/>
                </a:lnTo>
                <a:lnTo>
                  <a:pt x="92062" y="84620"/>
                </a:lnTo>
                <a:close/>
                <a:moveTo>
                  <a:pt x="155147" y="83353"/>
                </a:moveTo>
                <a:lnTo>
                  <a:pt x="159390" y="84050"/>
                </a:lnTo>
                <a:lnTo>
                  <a:pt x="158630" y="89022"/>
                </a:lnTo>
                <a:lnTo>
                  <a:pt x="154577" y="88483"/>
                </a:lnTo>
                <a:lnTo>
                  <a:pt x="154862" y="85728"/>
                </a:lnTo>
                <a:lnTo>
                  <a:pt x="155147" y="83353"/>
                </a:lnTo>
                <a:close/>
                <a:moveTo>
                  <a:pt x="159834" y="84113"/>
                </a:moveTo>
                <a:lnTo>
                  <a:pt x="162747" y="84588"/>
                </a:lnTo>
                <a:lnTo>
                  <a:pt x="162874" y="84588"/>
                </a:lnTo>
                <a:lnTo>
                  <a:pt x="162874" y="89592"/>
                </a:lnTo>
                <a:lnTo>
                  <a:pt x="159074" y="89085"/>
                </a:lnTo>
                <a:lnTo>
                  <a:pt x="159834" y="84113"/>
                </a:lnTo>
                <a:close/>
                <a:moveTo>
                  <a:pt x="257723" y="80851"/>
                </a:moveTo>
                <a:lnTo>
                  <a:pt x="259401" y="85728"/>
                </a:lnTo>
                <a:lnTo>
                  <a:pt x="251421" y="89592"/>
                </a:lnTo>
                <a:lnTo>
                  <a:pt x="249869" y="84176"/>
                </a:lnTo>
                <a:lnTo>
                  <a:pt x="257723" y="80851"/>
                </a:lnTo>
                <a:close/>
                <a:moveTo>
                  <a:pt x="234383" y="83131"/>
                </a:moveTo>
                <a:lnTo>
                  <a:pt x="235966" y="87945"/>
                </a:lnTo>
                <a:lnTo>
                  <a:pt x="230741" y="89750"/>
                </a:lnTo>
                <a:lnTo>
                  <a:pt x="229221" y="85000"/>
                </a:lnTo>
                <a:lnTo>
                  <a:pt x="234383" y="83131"/>
                </a:lnTo>
                <a:close/>
                <a:moveTo>
                  <a:pt x="163317" y="84683"/>
                </a:moveTo>
                <a:cubicBezTo>
                  <a:pt x="164077" y="84746"/>
                  <a:pt x="165059" y="84746"/>
                  <a:pt x="165503" y="84746"/>
                </a:cubicBezTo>
                <a:lnTo>
                  <a:pt x="164869" y="89813"/>
                </a:lnTo>
                <a:cubicBezTo>
                  <a:pt x="164394" y="89750"/>
                  <a:pt x="163856" y="89687"/>
                  <a:pt x="163317" y="89623"/>
                </a:cubicBezTo>
                <a:lnTo>
                  <a:pt x="163317" y="84683"/>
                </a:lnTo>
                <a:close/>
                <a:moveTo>
                  <a:pt x="189508" y="86330"/>
                </a:moveTo>
                <a:lnTo>
                  <a:pt x="190363" y="88863"/>
                </a:lnTo>
                <a:lnTo>
                  <a:pt x="186373" y="90162"/>
                </a:lnTo>
                <a:lnTo>
                  <a:pt x="185549" y="87628"/>
                </a:lnTo>
                <a:lnTo>
                  <a:pt x="189508" y="86330"/>
                </a:lnTo>
                <a:close/>
                <a:moveTo>
                  <a:pt x="171330" y="75689"/>
                </a:moveTo>
                <a:lnTo>
                  <a:pt x="175605" y="88452"/>
                </a:lnTo>
                <a:cubicBezTo>
                  <a:pt x="172026" y="89560"/>
                  <a:pt x="169778" y="90225"/>
                  <a:pt x="169240" y="90288"/>
                </a:cubicBezTo>
                <a:cubicBezTo>
                  <a:pt x="168796" y="90288"/>
                  <a:pt x="167403" y="90130"/>
                  <a:pt x="165313" y="89877"/>
                </a:cubicBezTo>
                <a:lnTo>
                  <a:pt x="166959" y="77209"/>
                </a:lnTo>
                <a:lnTo>
                  <a:pt x="171330" y="75689"/>
                </a:lnTo>
                <a:close/>
                <a:moveTo>
                  <a:pt x="105743" y="83986"/>
                </a:moveTo>
                <a:cubicBezTo>
                  <a:pt x="106756" y="84145"/>
                  <a:pt x="112014" y="84905"/>
                  <a:pt x="119076" y="85886"/>
                </a:cubicBezTo>
                <a:lnTo>
                  <a:pt x="118284" y="90320"/>
                </a:lnTo>
                <a:lnTo>
                  <a:pt x="104856" y="88072"/>
                </a:lnTo>
                <a:lnTo>
                  <a:pt x="105141" y="84018"/>
                </a:lnTo>
                <a:lnTo>
                  <a:pt x="105743" y="83986"/>
                </a:lnTo>
                <a:close/>
                <a:moveTo>
                  <a:pt x="228777" y="85158"/>
                </a:moveTo>
                <a:lnTo>
                  <a:pt x="229474" y="87311"/>
                </a:lnTo>
                <a:lnTo>
                  <a:pt x="221779" y="90320"/>
                </a:lnTo>
                <a:cubicBezTo>
                  <a:pt x="221747" y="90320"/>
                  <a:pt x="221715" y="90352"/>
                  <a:pt x="221715" y="90352"/>
                </a:cubicBezTo>
                <a:lnTo>
                  <a:pt x="220923" y="88008"/>
                </a:lnTo>
                <a:lnTo>
                  <a:pt x="228777" y="85158"/>
                </a:lnTo>
                <a:close/>
                <a:moveTo>
                  <a:pt x="269219" y="81801"/>
                </a:moveTo>
                <a:lnTo>
                  <a:pt x="273019" y="87375"/>
                </a:lnTo>
                <a:lnTo>
                  <a:pt x="266400" y="90573"/>
                </a:lnTo>
                <a:lnTo>
                  <a:pt x="263740" y="84683"/>
                </a:lnTo>
                <a:lnTo>
                  <a:pt x="268649" y="82308"/>
                </a:lnTo>
                <a:cubicBezTo>
                  <a:pt x="268680" y="82276"/>
                  <a:pt x="268712" y="82244"/>
                  <a:pt x="268744" y="82213"/>
                </a:cubicBezTo>
                <a:lnTo>
                  <a:pt x="269219" y="81801"/>
                </a:lnTo>
                <a:close/>
                <a:moveTo>
                  <a:pt x="218738" y="82878"/>
                </a:moveTo>
                <a:lnTo>
                  <a:pt x="220385" y="87755"/>
                </a:lnTo>
                <a:lnTo>
                  <a:pt x="211866" y="90858"/>
                </a:lnTo>
                <a:lnTo>
                  <a:pt x="210029" y="85760"/>
                </a:lnTo>
                <a:lnTo>
                  <a:pt x="218738" y="82878"/>
                </a:lnTo>
                <a:close/>
                <a:moveTo>
                  <a:pt x="119519" y="85950"/>
                </a:moveTo>
                <a:lnTo>
                  <a:pt x="125251" y="86741"/>
                </a:lnTo>
                <a:lnTo>
                  <a:pt x="124301" y="91302"/>
                </a:lnTo>
                <a:lnTo>
                  <a:pt x="118759" y="90383"/>
                </a:lnTo>
                <a:lnTo>
                  <a:pt x="119519" y="85950"/>
                </a:lnTo>
                <a:close/>
                <a:moveTo>
                  <a:pt x="185106" y="87787"/>
                </a:moveTo>
                <a:lnTo>
                  <a:pt x="185929" y="90288"/>
                </a:lnTo>
                <a:lnTo>
                  <a:pt x="182034" y="91587"/>
                </a:lnTo>
                <a:lnTo>
                  <a:pt x="182224" y="88705"/>
                </a:lnTo>
                <a:lnTo>
                  <a:pt x="185106" y="87787"/>
                </a:lnTo>
                <a:close/>
                <a:moveTo>
                  <a:pt x="125726" y="86836"/>
                </a:moveTo>
                <a:lnTo>
                  <a:pt x="129305" y="87343"/>
                </a:lnTo>
                <a:lnTo>
                  <a:pt x="128671" y="92062"/>
                </a:lnTo>
                <a:lnTo>
                  <a:pt x="124745" y="91397"/>
                </a:lnTo>
                <a:lnTo>
                  <a:pt x="125726" y="86836"/>
                </a:lnTo>
                <a:close/>
                <a:moveTo>
                  <a:pt x="263328" y="84873"/>
                </a:moveTo>
                <a:lnTo>
                  <a:pt x="265989" y="90763"/>
                </a:lnTo>
                <a:lnTo>
                  <a:pt x="262663" y="92379"/>
                </a:lnTo>
                <a:lnTo>
                  <a:pt x="260510" y="86203"/>
                </a:lnTo>
                <a:lnTo>
                  <a:pt x="263328" y="84873"/>
                </a:lnTo>
                <a:close/>
                <a:moveTo>
                  <a:pt x="229632" y="87755"/>
                </a:moveTo>
                <a:lnTo>
                  <a:pt x="230298" y="89908"/>
                </a:lnTo>
                <a:lnTo>
                  <a:pt x="222475" y="92600"/>
                </a:lnTo>
                <a:lnTo>
                  <a:pt x="221842" y="90763"/>
                </a:lnTo>
                <a:lnTo>
                  <a:pt x="221937" y="90763"/>
                </a:lnTo>
                <a:lnTo>
                  <a:pt x="229632" y="87755"/>
                </a:lnTo>
                <a:close/>
                <a:moveTo>
                  <a:pt x="202492" y="84176"/>
                </a:moveTo>
                <a:lnTo>
                  <a:pt x="203569" y="87438"/>
                </a:lnTo>
                <a:lnTo>
                  <a:pt x="201890" y="92727"/>
                </a:lnTo>
                <a:lnTo>
                  <a:pt x="200814" y="89497"/>
                </a:lnTo>
                <a:cubicBezTo>
                  <a:pt x="201415" y="87628"/>
                  <a:pt x="201985" y="85855"/>
                  <a:pt x="202492" y="84176"/>
                </a:cubicBezTo>
                <a:close/>
                <a:moveTo>
                  <a:pt x="209586" y="85886"/>
                </a:moveTo>
                <a:lnTo>
                  <a:pt x="211423" y="91017"/>
                </a:lnTo>
                <a:lnTo>
                  <a:pt x="206451" y="92854"/>
                </a:lnTo>
                <a:cubicBezTo>
                  <a:pt x="205501" y="90130"/>
                  <a:pt x="204867" y="88262"/>
                  <a:pt x="204582" y="87533"/>
                </a:cubicBezTo>
                <a:lnTo>
                  <a:pt x="209586" y="85886"/>
                </a:lnTo>
                <a:close/>
                <a:moveTo>
                  <a:pt x="129748" y="87407"/>
                </a:moveTo>
                <a:lnTo>
                  <a:pt x="134879" y="88135"/>
                </a:lnTo>
                <a:lnTo>
                  <a:pt x="134119" y="92949"/>
                </a:lnTo>
                <a:lnTo>
                  <a:pt x="129147" y="92125"/>
                </a:lnTo>
                <a:lnTo>
                  <a:pt x="129748" y="87407"/>
                </a:lnTo>
                <a:close/>
                <a:moveTo>
                  <a:pt x="103906" y="88483"/>
                </a:moveTo>
                <a:lnTo>
                  <a:pt x="103558" y="93012"/>
                </a:lnTo>
                <a:lnTo>
                  <a:pt x="92727" y="93202"/>
                </a:lnTo>
                <a:lnTo>
                  <a:pt x="92600" y="89117"/>
                </a:lnTo>
                <a:lnTo>
                  <a:pt x="103906" y="88483"/>
                </a:lnTo>
                <a:close/>
                <a:moveTo>
                  <a:pt x="92157" y="89180"/>
                </a:moveTo>
                <a:lnTo>
                  <a:pt x="92284" y="93234"/>
                </a:lnTo>
                <a:lnTo>
                  <a:pt x="90035" y="93265"/>
                </a:lnTo>
                <a:lnTo>
                  <a:pt x="89465" y="89307"/>
                </a:lnTo>
                <a:lnTo>
                  <a:pt x="92157" y="89180"/>
                </a:lnTo>
                <a:close/>
                <a:moveTo>
                  <a:pt x="181749" y="88863"/>
                </a:moveTo>
                <a:lnTo>
                  <a:pt x="181590" y="91745"/>
                </a:lnTo>
                <a:lnTo>
                  <a:pt x="175478" y="93740"/>
                </a:lnTo>
                <a:lnTo>
                  <a:pt x="175478" y="93740"/>
                </a:lnTo>
                <a:lnTo>
                  <a:pt x="176080" y="90668"/>
                </a:lnTo>
                <a:cubicBezTo>
                  <a:pt x="177727" y="90162"/>
                  <a:pt x="179659" y="89560"/>
                  <a:pt x="181749" y="88863"/>
                </a:cubicBezTo>
                <a:close/>
                <a:moveTo>
                  <a:pt x="194005" y="84841"/>
                </a:moveTo>
                <a:lnTo>
                  <a:pt x="196412" y="92727"/>
                </a:lnTo>
                <a:lnTo>
                  <a:pt x="192548" y="93867"/>
                </a:lnTo>
                <a:lnTo>
                  <a:pt x="190870" y="88927"/>
                </a:lnTo>
                <a:lnTo>
                  <a:pt x="189919" y="86203"/>
                </a:lnTo>
                <a:lnTo>
                  <a:pt x="194005" y="84841"/>
                </a:lnTo>
                <a:close/>
                <a:moveTo>
                  <a:pt x="135322" y="88167"/>
                </a:moveTo>
                <a:lnTo>
                  <a:pt x="141719" y="89053"/>
                </a:lnTo>
                <a:cubicBezTo>
                  <a:pt x="141434" y="90700"/>
                  <a:pt x="141149" y="92379"/>
                  <a:pt x="140864" y="94057"/>
                </a:cubicBezTo>
                <a:lnTo>
                  <a:pt x="134562" y="93012"/>
                </a:lnTo>
                <a:lnTo>
                  <a:pt x="135322" y="88167"/>
                </a:lnTo>
                <a:close/>
                <a:moveTo>
                  <a:pt x="25050" y="50797"/>
                </a:moveTo>
                <a:cubicBezTo>
                  <a:pt x="25335" y="52286"/>
                  <a:pt x="25557" y="53426"/>
                  <a:pt x="25715" y="54027"/>
                </a:cubicBezTo>
                <a:cubicBezTo>
                  <a:pt x="27077" y="59000"/>
                  <a:pt x="31099" y="64352"/>
                  <a:pt x="35279" y="66727"/>
                </a:cubicBezTo>
                <a:cubicBezTo>
                  <a:pt x="37275" y="67835"/>
                  <a:pt x="40663" y="69292"/>
                  <a:pt x="43957" y="70717"/>
                </a:cubicBezTo>
                <a:cubicBezTo>
                  <a:pt x="46807" y="71952"/>
                  <a:pt x="50734" y="73599"/>
                  <a:pt x="51272" y="74137"/>
                </a:cubicBezTo>
                <a:cubicBezTo>
                  <a:pt x="51684" y="74517"/>
                  <a:pt x="54598" y="77589"/>
                  <a:pt x="58398" y="81611"/>
                </a:cubicBezTo>
                <a:lnTo>
                  <a:pt x="57448" y="94184"/>
                </a:lnTo>
                <a:lnTo>
                  <a:pt x="52602" y="83955"/>
                </a:lnTo>
                <a:cubicBezTo>
                  <a:pt x="52507" y="83733"/>
                  <a:pt x="52317" y="83543"/>
                  <a:pt x="52096" y="83448"/>
                </a:cubicBezTo>
                <a:cubicBezTo>
                  <a:pt x="36008" y="75024"/>
                  <a:pt x="18241" y="65143"/>
                  <a:pt x="17006" y="63401"/>
                </a:cubicBezTo>
                <a:cubicBezTo>
                  <a:pt x="16468" y="62546"/>
                  <a:pt x="15201" y="57923"/>
                  <a:pt x="13871" y="53046"/>
                </a:cubicBezTo>
                <a:cubicBezTo>
                  <a:pt x="17766" y="52254"/>
                  <a:pt x="21630" y="51462"/>
                  <a:pt x="25050" y="50797"/>
                </a:cubicBezTo>
                <a:close/>
                <a:moveTo>
                  <a:pt x="104825" y="88547"/>
                </a:moveTo>
                <a:lnTo>
                  <a:pt x="118221" y="90763"/>
                </a:lnTo>
                <a:lnTo>
                  <a:pt x="117461" y="95102"/>
                </a:lnTo>
                <a:lnTo>
                  <a:pt x="104508" y="93075"/>
                </a:lnTo>
                <a:lnTo>
                  <a:pt x="104825" y="88547"/>
                </a:lnTo>
                <a:close/>
                <a:moveTo>
                  <a:pt x="190489" y="89307"/>
                </a:moveTo>
                <a:lnTo>
                  <a:pt x="192073" y="93994"/>
                </a:lnTo>
                <a:lnTo>
                  <a:pt x="188019" y="95229"/>
                </a:lnTo>
                <a:lnTo>
                  <a:pt x="186531" y="90605"/>
                </a:lnTo>
                <a:lnTo>
                  <a:pt x="190489" y="89307"/>
                </a:lnTo>
                <a:close/>
                <a:moveTo>
                  <a:pt x="186056" y="90732"/>
                </a:moveTo>
                <a:lnTo>
                  <a:pt x="187544" y="95260"/>
                </a:lnTo>
                <a:lnTo>
                  <a:pt x="181844" y="95039"/>
                </a:lnTo>
                <a:lnTo>
                  <a:pt x="182002" y="92062"/>
                </a:lnTo>
                <a:lnTo>
                  <a:pt x="186056" y="90732"/>
                </a:lnTo>
                <a:close/>
                <a:moveTo>
                  <a:pt x="249457" y="84335"/>
                </a:moveTo>
                <a:lnTo>
                  <a:pt x="251009" y="89782"/>
                </a:lnTo>
                <a:lnTo>
                  <a:pt x="239323" y="95419"/>
                </a:lnTo>
                <a:cubicBezTo>
                  <a:pt x="239292" y="93455"/>
                  <a:pt x="239323" y="91143"/>
                  <a:pt x="239482" y="88547"/>
                </a:cubicBezTo>
                <a:lnTo>
                  <a:pt x="239513" y="88547"/>
                </a:lnTo>
                <a:lnTo>
                  <a:pt x="249457" y="84335"/>
                </a:lnTo>
                <a:close/>
                <a:moveTo>
                  <a:pt x="220512" y="88198"/>
                </a:moveTo>
                <a:lnTo>
                  <a:pt x="222064" y="92727"/>
                </a:lnTo>
                <a:lnTo>
                  <a:pt x="213576" y="95672"/>
                </a:lnTo>
                <a:lnTo>
                  <a:pt x="212024" y="91302"/>
                </a:lnTo>
                <a:lnTo>
                  <a:pt x="220512" y="88198"/>
                </a:lnTo>
                <a:close/>
                <a:moveTo>
                  <a:pt x="118664" y="90827"/>
                </a:moveTo>
                <a:lnTo>
                  <a:pt x="123129" y="91587"/>
                </a:lnTo>
                <a:lnTo>
                  <a:pt x="122496" y="95894"/>
                </a:lnTo>
                <a:lnTo>
                  <a:pt x="117904" y="95165"/>
                </a:lnTo>
                <a:lnTo>
                  <a:pt x="118664" y="90827"/>
                </a:lnTo>
                <a:close/>
                <a:moveTo>
                  <a:pt x="230456" y="90320"/>
                </a:moveTo>
                <a:lnTo>
                  <a:pt x="231406" y="93392"/>
                </a:lnTo>
                <a:lnTo>
                  <a:pt x="223584" y="95894"/>
                </a:lnTo>
                <a:lnTo>
                  <a:pt x="222634" y="93012"/>
                </a:lnTo>
                <a:lnTo>
                  <a:pt x="230456" y="90320"/>
                </a:lnTo>
                <a:close/>
                <a:moveTo>
                  <a:pt x="198312" y="83416"/>
                </a:moveTo>
                <a:lnTo>
                  <a:pt x="200339" y="89497"/>
                </a:lnTo>
                <a:cubicBezTo>
                  <a:pt x="199610" y="91808"/>
                  <a:pt x="198850" y="94184"/>
                  <a:pt x="198090" y="96559"/>
                </a:cubicBezTo>
                <a:lnTo>
                  <a:pt x="194416" y="84715"/>
                </a:lnTo>
                <a:lnTo>
                  <a:pt x="198312" y="83416"/>
                </a:lnTo>
                <a:close/>
                <a:moveTo>
                  <a:pt x="259686" y="86615"/>
                </a:moveTo>
                <a:lnTo>
                  <a:pt x="261840" y="92790"/>
                </a:lnTo>
                <a:lnTo>
                  <a:pt x="253859" y="96654"/>
                </a:lnTo>
                <a:lnTo>
                  <a:pt x="251706" y="90478"/>
                </a:lnTo>
                <a:lnTo>
                  <a:pt x="259686" y="86615"/>
                </a:lnTo>
                <a:close/>
                <a:moveTo>
                  <a:pt x="123604" y="91650"/>
                </a:moveTo>
                <a:lnTo>
                  <a:pt x="128608" y="92505"/>
                </a:lnTo>
                <a:lnTo>
                  <a:pt x="128101" y="96780"/>
                </a:lnTo>
                <a:lnTo>
                  <a:pt x="122939" y="95989"/>
                </a:lnTo>
                <a:lnTo>
                  <a:pt x="123604" y="91650"/>
                </a:lnTo>
                <a:close/>
                <a:moveTo>
                  <a:pt x="175605" y="90827"/>
                </a:moveTo>
                <a:lnTo>
                  <a:pt x="174972" y="93899"/>
                </a:lnTo>
                <a:lnTo>
                  <a:pt x="170000" y="95514"/>
                </a:lnTo>
                <a:cubicBezTo>
                  <a:pt x="169905" y="95545"/>
                  <a:pt x="169841" y="95640"/>
                  <a:pt x="169841" y="95735"/>
                </a:cubicBezTo>
                <a:lnTo>
                  <a:pt x="169841" y="96875"/>
                </a:lnTo>
                <a:lnTo>
                  <a:pt x="164521" y="96210"/>
                </a:lnTo>
                <a:lnTo>
                  <a:pt x="165028" y="92157"/>
                </a:lnTo>
                <a:cubicBezTo>
                  <a:pt x="167276" y="92410"/>
                  <a:pt x="168765" y="92569"/>
                  <a:pt x="169240" y="92569"/>
                </a:cubicBezTo>
                <a:cubicBezTo>
                  <a:pt x="169715" y="92569"/>
                  <a:pt x="172026" y="91935"/>
                  <a:pt x="175605" y="90827"/>
                </a:cubicBezTo>
                <a:close/>
                <a:moveTo>
                  <a:pt x="129083" y="92600"/>
                </a:moveTo>
                <a:lnTo>
                  <a:pt x="131712" y="93012"/>
                </a:lnTo>
                <a:lnTo>
                  <a:pt x="131047" y="97256"/>
                </a:lnTo>
                <a:lnTo>
                  <a:pt x="128513" y="96875"/>
                </a:lnTo>
                <a:lnTo>
                  <a:pt x="129083" y="92600"/>
                </a:lnTo>
                <a:close/>
                <a:moveTo>
                  <a:pt x="174877" y="94405"/>
                </a:moveTo>
                <a:lnTo>
                  <a:pt x="174243" y="97414"/>
                </a:lnTo>
                <a:lnTo>
                  <a:pt x="170285" y="96939"/>
                </a:lnTo>
                <a:lnTo>
                  <a:pt x="170285" y="95894"/>
                </a:lnTo>
                <a:lnTo>
                  <a:pt x="174877" y="94405"/>
                </a:lnTo>
                <a:close/>
                <a:moveTo>
                  <a:pt x="211581" y="91460"/>
                </a:moveTo>
                <a:lnTo>
                  <a:pt x="213165" y="95799"/>
                </a:lnTo>
                <a:lnTo>
                  <a:pt x="208066" y="97572"/>
                </a:lnTo>
                <a:cubicBezTo>
                  <a:pt x="207496" y="95989"/>
                  <a:pt x="207021" y="94564"/>
                  <a:pt x="206577" y="93297"/>
                </a:cubicBezTo>
                <a:lnTo>
                  <a:pt x="211581" y="91460"/>
                </a:lnTo>
                <a:close/>
                <a:moveTo>
                  <a:pt x="132187" y="93075"/>
                </a:moveTo>
                <a:lnTo>
                  <a:pt x="134055" y="93392"/>
                </a:lnTo>
                <a:lnTo>
                  <a:pt x="133390" y="97604"/>
                </a:lnTo>
                <a:lnTo>
                  <a:pt x="131490" y="97319"/>
                </a:lnTo>
                <a:lnTo>
                  <a:pt x="132187" y="93075"/>
                </a:lnTo>
                <a:close/>
                <a:moveTo>
                  <a:pt x="88357" y="84746"/>
                </a:moveTo>
                <a:lnTo>
                  <a:pt x="89624" y="93487"/>
                </a:lnTo>
                <a:cubicBezTo>
                  <a:pt x="89655" y="93614"/>
                  <a:pt x="89750" y="93677"/>
                  <a:pt x="89877" y="93677"/>
                </a:cubicBezTo>
                <a:lnTo>
                  <a:pt x="92315" y="93645"/>
                </a:lnTo>
                <a:lnTo>
                  <a:pt x="92410" y="97636"/>
                </a:lnTo>
                <a:lnTo>
                  <a:pt x="84461" y="97446"/>
                </a:lnTo>
                <a:cubicBezTo>
                  <a:pt x="83986" y="93930"/>
                  <a:pt x="83353" y="89275"/>
                  <a:pt x="82783" y="84810"/>
                </a:cubicBezTo>
                <a:lnTo>
                  <a:pt x="82783" y="84810"/>
                </a:lnTo>
                <a:lnTo>
                  <a:pt x="83955" y="84936"/>
                </a:lnTo>
                <a:lnTo>
                  <a:pt x="84113" y="84936"/>
                </a:lnTo>
                <a:lnTo>
                  <a:pt x="88357" y="84746"/>
                </a:lnTo>
                <a:close/>
                <a:moveTo>
                  <a:pt x="103526" y="93455"/>
                </a:moveTo>
                <a:lnTo>
                  <a:pt x="103241" y="97382"/>
                </a:lnTo>
                <a:lnTo>
                  <a:pt x="92822" y="97667"/>
                </a:lnTo>
                <a:lnTo>
                  <a:pt x="92727" y="93645"/>
                </a:lnTo>
                <a:lnTo>
                  <a:pt x="103526" y="93455"/>
                </a:lnTo>
                <a:close/>
                <a:moveTo>
                  <a:pt x="142638" y="89180"/>
                </a:moveTo>
                <a:lnTo>
                  <a:pt x="145614" y="89560"/>
                </a:lnTo>
                <a:lnTo>
                  <a:pt x="144221" y="97731"/>
                </a:lnTo>
                <a:lnTo>
                  <a:pt x="141244" y="97351"/>
                </a:lnTo>
                <a:cubicBezTo>
                  <a:pt x="141719" y="94595"/>
                  <a:pt x="142194" y="91840"/>
                  <a:pt x="142638" y="89180"/>
                </a:cubicBezTo>
                <a:close/>
                <a:moveTo>
                  <a:pt x="237201" y="88008"/>
                </a:moveTo>
                <a:cubicBezTo>
                  <a:pt x="237011" y="91270"/>
                  <a:pt x="236980" y="94089"/>
                  <a:pt x="237043" y="96400"/>
                </a:cubicBezTo>
                <a:lnTo>
                  <a:pt x="233274" y="97731"/>
                </a:lnTo>
                <a:lnTo>
                  <a:pt x="231913" y="93455"/>
                </a:lnTo>
                <a:lnTo>
                  <a:pt x="230868" y="90193"/>
                </a:lnTo>
                <a:lnTo>
                  <a:pt x="237201" y="88008"/>
                </a:lnTo>
                <a:close/>
                <a:moveTo>
                  <a:pt x="146058" y="89655"/>
                </a:moveTo>
                <a:lnTo>
                  <a:pt x="148053" y="89908"/>
                </a:lnTo>
                <a:lnTo>
                  <a:pt x="146723" y="98142"/>
                </a:lnTo>
                <a:lnTo>
                  <a:pt x="144696" y="97857"/>
                </a:lnTo>
                <a:lnTo>
                  <a:pt x="146058" y="89655"/>
                </a:lnTo>
                <a:close/>
                <a:moveTo>
                  <a:pt x="181559" y="92220"/>
                </a:moveTo>
                <a:lnTo>
                  <a:pt x="181147" y="98301"/>
                </a:lnTo>
                <a:lnTo>
                  <a:pt x="174687" y="97509"/>
                </a:lnTo>
                <a:lnTo>
                  <a:pt x="175352" y="94247"/>
                </a:lnTo>
                <a:lnTo>
                  <a:pt x="181559" y="92220"/>
                </a:lnTo>
                <a:close/>
                <a:moveTo>
                  <a:pt x="148496" y="89972"/>
                </a:moveTo>
                <a:lnTo>
                  <a:pt x="150238" y="90225"/>
                </a:lnTo>
                <a:lnTo>
                  <a:pt x="148908" y="98396"/>
                </a:lnTo>
                <a:lnTo>
                  <a:pt x="147198" y="98174"/>
                </a:lnTo>
                <a:lnTo>
                  <a:pt x="148496" y="89972"/>
                </a:lnTo>
                <a:close/>
                <a:moveTo>
                  <a:pt x="273272" y="87755"/>
                </a:moveTo>
                <a:lnTo>
                  <a:pt x="276946" y="92822"/>
                </a:lnTo>
                <a:lnTo>
                  <a:pt x="266052" y="98396"/>
                </a:lnTo>
                <a:lnTo>
                  <a:pt x="263582" y="95039"/>
                </a:lnTo>
                <a:lnTo>
                  <a:pt x="262822" y="92822"/>
                </a:lnTo>
                <a:lnTo>
                  <a:pt x="273272" y="87755"/>
                </a:lnTo>
                <a:close/>
                <a:moveTo>
                  <a:pt x="134499" y="93455"/>
                </a:moveTo>
                <a:lnTo>
                  <a:pt x="140801" y="94532"/>
                </a:lnTo>
                <a:cubicBezTo>
                  <a:pt x="140547" y="95894"/>
                  <a:pt x="140326" y="97287"/>
                  <a:pt x="140072" y="98681"/>
                </a:cubicBezTo>
                <a:lnTo>
                  <a:pt x="133834" y="97699"/>
                </a:lnTo>
                <a:lnTo>
                  <a:pt x="134499" y="93455"/>
                </a:lnTo>
                <a:close/>
                <a:moveTo>
                  <a:pt x="104476" y="93519"/>
                </a:moveTo>
                <a:lnTo>
                  <a:pt x="117397" y="95577"/>
                </a:lnTo>
                <a:lnTo>
                  <a:pt x="116827" y="98744"/>
                </a:lnTo>
                <a:lnTo>
                  <a:pt x="108150" y="97256"/>
                </a:lnTo>
                <a:lnTo>
                  <a:pt x="108118" y="97256"/>
                </a:lnTo>
                <a:lnTo>
                  <a:pt x="104191" y="97351"/>
                </a:lnTo>
                <a:lnTo>
                  <a:pt x="104476" y="93519"/>
                </a:lnTo>
                <a:close/>
                <a:moveTo>
                  <a:pt x="150681" y="90288"/>
                </a:moveTo>
                <a:lnTo>
                  <a:pt x="153817" y="90700"/>
                </a:lnTo>
                <a:lnTo>
                  <a:pt x="152487" y="98934"/>
                </a:lnTo>
                <a:lnTo>
                  <a:pt x="149351" y="98491"/>
                </a:lnTo>
                <a:lnTo>
                  <a:pt x="150681" y="90288"/>
                </a:lnTo>
                <a:close/>
                <a:moveTo>
                  <a:pt x="261967" y="93234"/>
                </a:moveTo>
                <a:lnTo>
                  <a:pt x="262663" y="95229"/>
                </a:lnTo>
                <a:lnTo>
                  <a:pt x="254683" y="99029"/>
                </a:lnTo>
                <a:lnTo>
                  <a:pt x="253986" y="97097"/>
                </a:lnTo>
                <a:lnTo>
                  <a:pt x="261967" y="93234"/>
                </a:lnTo>
                <a:close/>
                <a:moveTo>
                  <a:pt x="154292" y="90763"/>
                </a:moveTo>
                <a:cubicBezTo>
                  <a:pt x="155654" y="90953"/>
                  <a:pt x="156952" y="91112"/>
                  <a:pt x="158187" y="91270"/>
                </a:cubicBezTo>
                <a:lnTo>
                  <a:pt x="156857" y="99536"/>
                </a:lnTo>
                <a:lnTo>
                  <a:pt x="152962" y="98966"/>
                </a:lnTo>
                <a:lnTo>
                  <a:pt x="154292" y="90763"/>
                </a:lnTo>
                <a:close/>
                <a:moveTo>
                  <a:pt x="158630" y="91365"/>
                </a:moveTo>
                <a:cubicBezTo>
                  <a:pt x="159770" y="91492"/>
                  <a:pt x="160816" y="91650"/>
                  <a:pt x="161829" y="91745"/>
                </a:cubicBezTo>
                <a:lnTo>
                  <a:pt x="160626" y="100074"/>
                </a:lnTo>
                <a:lnTo>
                  <a:pt x="157300" y="99599"/>
                </a:lnTo>
                <a:lnTo>
                  <a:pt x="158630" y="91365"/>
                </a:lnTo>
                <a:close/>
                <a:moveTo>
                  <a:pt x="277231" y="93202"/>
                </a:moveTo>
                <a:lnTo>
                  <a:pt x="279511" y="96432"/>
                </a:lnTo>
                <a:lnTo>
                  <a:pt x="274381" y="100074"/>
                </a:lnTo>
                <a:lnTo>
                  <a:pt x="271594" y="96084"/>
                </a:lnTo>
                <a:lnTo>
                  <a:pt x="277231" y="93202"/>
                </a:lnTo>
                <a:close/>
                <a:moveTo>
                  <a:pt x="251262" y="90637"/>
                </a:moveTo>
                <a:lnTo>
                  <a:pt x="252688" y="94754"/>
                </a:lnTo>
                <a:lnTo>
                  <a:pt x="239545" y="100359"/>
                </a:lnTo>
                <a:cubicBezTo>
                  <a:pt x="239450" y="99282"/>
                  <a:pt x="239387" y="97952"/>
                  <a:pt x="239355" y="96432"/>
                </a:cubicBezTo>
                <a:lnTo>
                  <a:pt x="251262" y="90637"/>
                </a:lnTo>
                <a:close/>
                <a:moveTo>
                  <a:pt x="162272" y="91840"/>
                </a:moveTo>
                <a:lnTo>
                  <a:pt x="164553" y="92093"/>
                </a:lnTo>
                <a:lnTo>
                  <a:pt x="163476" y="100486"/>
                </a:lnTo>
                <a:lnTo>
                  <a:pt x="161101" y="100137"/>
                </a:lnTo>
                <a:lnTo>
                  <a:pt x="162272" y="91840"/>
                </a:lnTo>
                <a:close/>
                <a:moveTo>
                  <a:pt x="117809" y="95640"/>
                </a:moveTo>
                <a:lnTo>
                  <a:pt x="128006" y="97256"/>
                </a:lnTo>
                <a:lnTo>
                  <a:pt x="127595" y="100549"/>
                </a:lnTo>
                <a:lnTo>
                  <a:pt x="117271" y="98807"/>
                </a:lnTo>
                <a:lnTo>
                  <a:pt x="117809" y="95640"/>
                </a:lnTo>
                <a:close/>
                <a:moveTo>
                  <a:pt x="231564" y="93835"/>
                </a:moveTo>
                <a:lnTo>
                  <a:pt x="232831" y="97889"/>
                </a:lnTo>
                <a:lnTo>
                  <a:pt x="225167" y="100612"/>
                </a:lnTo>
                <a:lnTo>
                  <a:pt x="224249" y="97857"/>
                </a:lnTo>
                <a:lnTo>
                  <a:pt x="223742" y="96337"/>
                </a:lnTo>
                <a:lnTo>
                  <a:pt x="231564" y="93835"/>
                </a:lnTo>
                <a:close/>
                <a:moveTo>
                  <a:pt x="200592" y="90225"/>
                </a:moveTo>
                <a:lnTo>
                  <a:pt x="201669" y="93487"/>
                </a:lnTo>
                <a:lnTo>
                  <a:pt x="199357" y="100676"/>
                </a:lnTo>
                <a:lnTo>
                  <a:pt x="198343" y="97351"/>
                </a:lnTo>
                <a:cubicBezTo>
                  <a:pt x="199103" y="94944"/>
                  <a:pt x="199864" y="92537"/>
                  <a:pt x="200592" y="90225"/>
                </a:cubicBezTo>
                <a:close/>
                <a:moveTo>
                  <a:pt x="222190" y="93170"/>
                </a:moveTo>
                <a:lnTo>
                  <a:pt x="223742" y="97794"/>
                </a:lnTo>
                <a:lnTo>
                  <a:pt x="215413" y="100739"/>
                </a:lnTo>
                <a:lnTo>
                  <a:pt x="213735" y="96084"/>
                </a:lnTo>
                <a:lnTo>
                  <a:pt x="222190" y="93170"/>
                </a:lnTo>
                <a:close/>
                <a:moveTo>
                  <a:pt x="164426" y="96685"/>
                </a:moveTo>
                <a:lnTo>
                  <a:pt x="169810" y="97351"/>
                </a:lnTo>
                <a:lnTo>
                  <a:pt x="169113" y="101246"/>
                </a:lnTo>
                <a:lnTo>
                  <a:pt x="163919" y="100549"/>
                </a:lnTo>
                <a:lnTo>
                  <a:pt x="164426" y="96685"/>
                </a:lnTo>
                <a:close/>
                <a:moveTo>
                  <a:pt x="128481" y="97319"/>
                </a:moveTo>
                <a:lnTo>
                  <a:pt x="133295" y="98079"/>
                </a:lnTo>
                <a:lnTo>
                  <a:pt x="132788" y="101436"/>
                </a:lnTo>
                <a:lnTo>
                  <a:pt x="128038" y="100612"/>
                </a:lnTo>
                <a:lnTo>
                  <a:pt x="128481" y="97319"/>
                </a:lnTo>
                <a:close/>
                <a:moveTo>
                  <a:pt x="170253" y="97414"/>
                </a:moveTo>
                <a:lnTo>
                  <a:pt x="174148" y="97889"/>
                </a:lnTo>
                <a:lnTo>
                  <a:pt x="173357" y="101848"/>
                </a:lnTo>
                <a:lnTo>
                  <a:pt x="169556" y="101309"/>
                </a:lnTo>
                <a:lnTo>
                  <a:pt x="170253" y="97414"/>
                </a:lnTo>
                <a:close/>
                <a:moveTo>
                  <a:pt x="62610" y="82624"/>
                </a:moveTo>
                <a:lnTo>
                  <a:pt x="81865" y="84683"/>
                </a:lnTo>
                <a:cubicBezTo>
                  <a:pt x="82623" y="90592"/>
                  <a:pt x="83476" y="97194"/>
                  <a:pt x="84109" y="102163"/>
                </a:cubicBezTo>
                <a:lnTo>
                  <a:pt x="84109" y="102163"/>
                </a:lnTo>
                <a:cubicBezTo>
                  <a:pt x="82732" y="102100"/>
                  <a:pt x="81638" y="102038"/>
                  <a:pt x="81073" y="102038"/>
                </a:cubicBezTo>
                <a:cubicBezTo>
                  <a:pt x="79141" y="100011"/>
                  <a:pt x="69989" y="90383"/>
                  <a:pt x="62610" y="82624"/>
                </a:cubicBezTo>
                <a:close/>
                <a:moveTo>
                  <a:pt x="108087" y="97731"/>
                </a:moveTo>
                <a:lnTo>
                  <a:pt x="116732" y="99187"/>
                </a:lnTo>
                <a:lnTo>
                  <a:pt x="116131" y="102544"/>
                </a:lnTo>
                <a:lnTo>
                  <a:pt x="112964" y="102069"/>
                </a:lnTo>
                <a:lnTo>
                  <a:pt x="112900" y="102069"/>
                </a:lnTo>
                <a:lnTo>
                  <a:pt x="110082" y="102354"/>
                </a:lnTo>
                <a:lnTo>
                  <a:pt x="104603" y="97826"/>
                </a:lnTo>
                <a:lnTo>
                  <a:pt x="108087" y="97731"/>
                </a:lnTo>
                <a:close/>
                <a:moveTo>
                  <a:pt x="133770" y="98142"/>
                </a:moveTo>
                <a:lnTo>
                  <a:pt x="140009" y="99124"/>
                </a:lnTo>
                <a:cubicBezTo>
                  <a:pt x="139787" y="100264"/>
                  <a:pt x="139597" y="101404"/>
                  <a:pt x="139407" y="102544"/>
                </a:cubicBezTo>
                <a:lnTo>
                  <a:pt x="133232" y="101499"/>
                </a:lnTo>
                <a:lnTo>
                  <a:pt x="133770" y="98142"/>
                </a:lnTo>
                <a:close/>
                <a:moveTo>
                  <a:pt x="262885" y="95640"/>
                </a:moveTo>
                <a:lnTo>
                  <a:pt x="265197" y="98776"/>
                </a:lnTo>
                <a:lnTo>
                  <a:pt x="255949" y="102734"/>
                </a:lnTo>
                <a:lnTo>
                  <a:pt x="254809" y="99472"/>
                </a:lnTo>
                <a:lnTo>
                  <a:pt x="262885" y="95640"/>
                </a:lnTo>
                <a:close/>
                <a:moveTo>
                  <a:pt x="174623" y="97952"/>
                </a:moveTo>
                <a:lnTo>
                  <a:pt x="181147" y="98744"/>
                </a:lnTo>
                <a:lnTo>
                  <a:pt x="180862" y="102893"/>
                </a:lnTo>
                <a:lnTo>
                  <a:pt x="173800" y="101911"/>
                </a:lnTo>
                <a:lnTo>
                  <a:pt x="174623" y="97952"/>
                </a:lnTo>
                <a:close/>
                <a:moveTo>
                  <a:pt x="271182" y="96274"/>
                </a:moveTo>
                <a:lnTo>
                  <a:pt x="274001" y="100359"/>
                </a:lnTo>
                <a:lnTo>
                  <a:pt x="269694" y="103399"/>
                </a:lnTo>
                <a:lnTo>
                  <a:pt x="266305" y="98776"/>
                </a:lnTo>
                <a:lnTo>
                  <a:pt x="271182" y="96274"/>
                </a:lnTo>
                <a:close/>
                <a:moveTo>
                  <a:pt x="252846" y="95197"/>
                </a:moveTo>
                <a:lnTo>
                  <a:pt x="253416" y="96844"/>
                </a:lnTo>
                <a:lnTo>
                  <a:pt x="239862" y="103431"/>
                </a:lnTo>
                <a:cubicBezTo>
                  <a:pt x="239798" y="102861"/>
                  <a:pt x="239672" y="102006"/>
                  <a:pt x="239577" y="100834"/>
                </a:cubicBezTo>
                <a:lnTo>
                  <a:pt x="252846" y="95197"/>
                </a:lnTo>
                <a:close/>
                <a:moveTo>
                  <a:pt x="196570" y="93139"/>
                </a:moveTo>
                <a:lnTo>
                  <a:pt x="197837" y="97351"/>
                </a:lnTo>
                <a:cubicBezTo>
                  <a:pt x="197172" y="99441"/>
                  <a:pt x="196507" y="101531"/>
                  <a:pt x="195842" y="103589"/>
                </a:cubicBezTo>
                <a:lnTo>
                  <a:pt x="195683" y="103083"/>
                </a:lnTo>
                <a:lnTo>
                  <a:pt x="192675" y="94310"/>
                </a:lnTo>
                <a:lnTo>
                  <a:pt x="196570" y="93139"/>
                </a:lnTo>
                <a:close/>
                <a:moveTo>
                  <a:pt x="181812" y="95482"/>
                </a:moveTo>
                <a:lnTo>
                  <a:pt x="186563" y="95672"/>
                </a:lnTo>
                <a:lnTo>
                  <a:pt x="186024" y="103621"/>
                </a:lnTo>
                <a:lnTo>
                  <a:pt x="181337" y="102956"/>
                </a:lnTo>
                <a:lnTo>
                  <a:pt x="181812" y="95482"/>
                </a:lnTo>
                <a:close/>
                <a:moveTo>
                  <a:pt x="223869" y="98237"/>
                </a:moveTo>
                <a:lnTo>
                  <a:pt x="224724" y="100771"/>
                </a:lnTo>
                <a:lnTo>
                  <a:pt x="216458" y="103684"/>
                </a:lnTo>
                <a:lnTo>
                  <a:pt x="215571" y="101182"/>
                </a:lnTo>
                <a:lnTo>
                  <a:pt x="223869" y="98237"/>
                </a:lnTo>
                <a:close/>
                <a:moveTo>
                  <a:pt x="103210" y="97857"/>
                </a:moveTo>
                <a:lnTo>
                  <a:pt x="103115" y="103748"/>
                </a:lnTo>
                <a:cubicBezTo>
                  <a:pt x="98998" y="103019"/>
                  <a:pt x="90352" y="102481"/>
                  <a:pt x="85031" y="102228"/>
                </a:cubicBezTo>
                <a:lnTo>
                  <a:pt x="84493" y="97921"/>
                </a:lnTo>
                <a:lnTo>
                  <a:pt x="92600" y="98111"/>
                </a:lnTo>
                <a:lnTo>
                  <a:pt x="103210" y="97857"/>
                </a:lnTo>
                <a:close/>
                <a:moveTo>
                  <a:pt x="117207" y="99251"/>
                </a:moveTo>
                <a:lnTo>
                  <a:pt x="127531" y="100992"/>
                </a:lnTo>
                <a:lnTo>
                  <a:pt x="127120" y="104191"/>
                </a:lnTo>
                <a:lnTo>
                  <a:pt x="116606" y="102608"/>
                </a:lnTo>
                <a:lnTo>
                  <a:pt x="117207" y="99251"/>
                </a:lnTo>
                <a:close/>
                <a:moveTo>
                  <a:pt x="187038" y="95672"/>
                </a:moveTo>
                <a:lnTo>
                  <a:pt x="187703" y="95704"/>
                </a:lnTo>
                <a:lnTo>
                  <a:pt x="190489" y="104254"/>
                </a:lnTo>
                <a:lnTo>
                  <a:pt x="186499" y="103684"/>
                </a:lnTo>
                <a:lnTo>
                  <a:pt x="187038" y="95672"/>
                </a:lnTo>
                <a:close/>
                <a:moveTo>
                  <a:pt x="192231" y="94437"/>
                </a:moveTo>
                <a:lnTo>
                  <a:pt x="195145" y="102988"/>
                </a:lnTo>
                <a:lnTo>
                  <a:pt x="190996" y="104254"/>
                </a:lnTo>
                <a:lnTo>
                  <a:pt x="188178" y="95640"/>
                </a:lnTo>
                <a:lnTo>
                  <a:pt x="192231" y="94437"/>
                </a:lnTo>
                <a:close/>
                <a:moveTo>
                  <a:pt x="279796" y="96780"/>
                </a:moveTo>
                <a:lnTo>
                  <a:pt x="282583" y="100676"/>
                </a:lnTo>
                <a:cubicBezTo>
                  <a:pt x="280968" y="101911"/>
                  <a:pt x="279226" y="103178"/>
                  <a:pt x="277421" y="104508"/>
                </a:cubicBezTo>
                <a:lnTo>
                  <a:pt x="274603" y="100454"/>
                </a:lnTo>
                <a:lnTo>
                  <a:pt x="279796" y="96780"/>
                </a:lnTo>
                <a:close/>
                <a:moveTo>
                  <a:pt x="127975" y="101087"/>
                </a:moveTo>
                <a:lnTo>
                  <a:pt x="132725" y="101879"/>
                </a:lnTo>
                <a:lnTo>
                  <a:pt x="132250" y="104951"/>
                </a:lnTo>
                <a:lnTo>
                  <a:pt x="127595" y="104254"/>
                </a:lnTo>
                <a:lnTo>
                  <a:pt x="127975" y="101087"/>
                </a:lnTo>
                <a:close/>
                <a:moveTo>
                  <a:pt x="213291" y="96274"/>
                </a:moveTo>
                <a:lnTo>
                  <a:pt x="216046" y="103843"/>
                </a:lnTo>
                <a:lnTo>
                  <a:pt x="210884" y="105648"/>
                </a:lnTo>
                <a:cubicBezTo>
                  <a:pt x="209907" y="102872"/>
                  <a:pt x="209023" y="100317"/>
                  <a:pt x="208234" y="98012"/>
                </a:cubicBezTo>
                <a:lnTo>
                  <a:pt x="208234" y="98012"/>
                </a:lnTo>
                <a:lnTo>
                  <a:pt x="213291" y="96274"/>
                </a:lnTo>
                <a:close/>
                <a:moveTo>
                  <a:pt x="237075" y="97351"/>
                </a:moveTo>
                <a:cubicBezTo>
                  <a:pt x="237138" y="98934"/>
                  <a:pt x="237233" y="100232"/>
                  <a:pt x="237328" y="101309"/>
                </a:cubicBezTo>
                <a:lnTo>
                  <a:pt x="226909" y="105743"/>
                </a:lnTo>
                <a:lnTo>
                  <a:pt x="226624" y="104888"/>
                </a:lnTo>
                <a:lnTo>
                  <a:pt x="225484" y="101467"/>
                </a:lnTo>
                <a:lnTo>
                  <a:pt x="237075" y="97351"/>
                </a:lnTo>
                <a:close/>
                <a:moveTo>
                  <a:pt x="253574" y="97287"/>
                </a:moveTo>
                <a:lnTo>
                  <a:pt x="254239" y="99219"/>
                </a:lnTo>
                <a:lnTo>
                  <a:pt x="240527" y="105743"/>
                </a:lnTo>
                <a:lnTo>
                  <a:pt x="239988" y="104128"/>
                </a:lnTo>
                <a:cubicBezTo>
                  <a:pt x="239988" y="104096"/>
                  <a:pt x="239988" y="104001"/>
                  <a:pt x="239925" y="103906"/>
                </a:cubicBezTo>
                <a:lnTo>
                  <a:pt x="253574" y="97287"/>
                </a:lnTo>
                <a:close/>
                <a:moveTo>
                  <a:pt x="133168" y="101943"/>
                </a:moveTo>
                <a:lnTo>
                  <a:pt x="139344" y="102988"/>
                </a:lnTo>
                <a:cubicBezTo>
                  <a:pt x="139154" y="104001"/>
                  <a:pt x="138996" y="104951"/>
                  <a:pt x="138806" y="105933"/>
                </a:cubicBezTo>
                <a:lnTo>
                  <a:pt x="132693" y="105014"/>
                </a:lnTo>
                <a:lnTo>
                  <a:pt x="133168" y="101943"/>
                </a:lnTo>
                <a:close/>
                <a:moveTo>
                  <a:pt x="173737" y="102354"/>
                </a:moveTo>
                <a:lnTo>
                  <a:pt x="180862" y="103368"/>
                </a:lnTo>
                <a:lnTo>
                  <a:pt x="180672" y="106123"/>
                </a:lnTo>
                <a:lnTo>
                  <a:pt x="173135" y="105236"/>
                </a:lnTo>
                <a:lnTo>
                  <a:pt x="173737" y="102354"/>
                </a:lnTo>
                <a:close/>
                <a:moveTo>
                  <a:pt x="141149" y="97794"/>
                </a:moveTo>
                <a:lnTo>
                  <a:pt x="144158" y="98206"/>
                </a:lnTo>
                <a:lnTo>
                  <a:pt x="142764" y="106503"/>
                </a:lnTo>
                <a:lnTo>
                  <a:pt x="139724" y="106059"/>
                </a:lnTo>
                <a:cubicBezTo>
                  <a:pt x="140199" y="103431"/>
                  <a:pt x="140674" y="100612"/>
                  <a:pt x="141149" y="97794"/>
                </a:cubicBezTo>
                <a:close/>
                <a:moveTo>
                  <a:pt x="181305" y="103399"/>
                </a:moveTo>
                <a:lnTo>
                  <a:pt x="185992" y="104064"/>
                </a:lnTo>
                <a:lnTo>
                  <a:pt x="185834" y="106693"/>
                </a:lnTo>
                <a:lnTo>
                  <a:pt x="181115" y="106186"/>
                </a:lnTo>
                <a:lnTo>
                  <a:pt x="181305" y="103399"/>
                </a:lnTo>
                <a:close/>
                <a:moveTo>
                  <a:pt x="112932" y="102513"/>
                </a:moveTo>
                <a:lnTo>
                  <a:pt x="116067" y="102988"/>
                </a:lnTo>
                <a:lnTo>
                  <a:pt x="115434" y="106756"/>
                </a:lnTo>
                <a:lnTo>
                  <a:pt x="110588" y="102766"/>
                </a:lnTo>
                <a:lnTo>
                  <a:pt x="112932" y="102513"/>
                </a:lnTo>
                <a:close/>
                <a:moveTo>
                  <a:pt x="144601" y="98269"/>
                </a:moveTo>
                <a:lnTo>
                  <a:pt x="146660" y="98554"/>
                </a:lnTo>
                <a:lnTo>
                  <a:pt x="145298" y="106915"/>
                </a:lnTo>
                <a:lnTo>
                  <a:pt x="143208" y="106598"/>
                </a:lnTo>
                <a:lnTo>
                  <a:pt x="144601" y="98269"/>
                </a:lnTo>
                <a:close/>
                <a:moveTo>
                  <a:pt x="204107" y="88895"/>
                </a:moveTo>
                <a:cubicBezTo>
                  <a:pt x="204994" y="91523"/>
                  <a:pt x="207211" y="97826"/>
                  <a:pt x="209998" y="105933"/>
                </a:cubicBezTo>
                <a:lnTo>
                  <a:pt x="206641" y="107136"/>
                </a:lnTo>
                <a:lnTo>
                  <a:pt x="202397" y="94215"/>
                </a:lnTo>
                <a:lnTo>
                  <a:pt x="204107" y="88895"/>
                </a:lnTo>
                <a:close/>
                <a:moveTo>
                  <a:pt x="147103" y="98617"/>
                </a:moveTo>
                <a:lnTo>
                  <a:pt x="148845" y="98871"/>
                </a:lnTo>
                <a:lnTo>
                  <a:pt x="147483" y="107263"/>
                </a:lnTo>
                <a:lnTo>
                  <a:pt x="145741" y="107010"/>
                </a:lnTo>
                <a:lnTo>
                  <a:pt x="147103" y="98617"/>
                </a:lnTo>
                <a:close/>
                <a:moveTo>
                  <a:pt x="186468" y="104159"/>
                </a:moveTo>
                <a:lnTo>
                  <a:pt x="190648" y="104729"/>
                </a:lnTo>
                <a:lnTo>
                  <a:pt x="191535" y="107390"/>
                </a:lnTo>
                <a:lnTo>
                  <a:pt x="191535" y="107390"/>
                </a:lnTo>
                <a:lnTo>
                  <a:pt x="186278" y="106756"/>
                </a:lnTo>
                <a:lnTo>
                  <a:pt x="186468" y="104159"/>
                </a:lnTo>
                <a:close/>
                <a:moveTo>
                  <a:pt x="198090" y="98079"/>
                </a:moveTo>
                <a:lnTo>
                  <a:pt x="199135" y="101436"/>
                </a:lnTo>
                <a:lnTo>
                  <a:pt x="197203" y="107516"/>
                </a:lnTo>
                <a:lnTo>
                  <a:pt x="196095" y="104286"/>
                </a:lnTo>
                <a:cubicBezTo>
                  <a:pt x="196728" y="102259"/>
                  <a:pt x="197425" y="100169"/>
                  <a:pt x="198090" y="98079"/>
                </a:cubicBezTo>
                <a:close/>
                <a:moveTo>
                  <a:pt x="274254" y="100707"/>
                </a:moveTo>
                <a:lnTo>
                  <a:pt x="277041" y="104761"/>
                </a:lnTo>
                <a:cubicBezTo>
                  <a:pt x="275679" y="105743"/>
                  <a:pt x="274286" y="106756"/>
                  <a:pt x="272892" y="107738"/>
                </a:cubicBezTo>
                <a:lnTo>
                  <a:pt x="269979" y="103748"/>
                </a:lnTo>
                <a:lnTo>
                  <a:pt x="274254" y="100707"/>
                </a:lnTo>
                <a:close/>
                <a:moveTo>
                  <a:pt x="149288" y="98934"/>
                </a:moveTo>
                <a:lnTo>
                  <a:pt x="152392" y="99346"/>
                </a:lnTo>
                <a:lnTo>
                  <a:pt x="151062" y="107801"/>
                </a:lnTo>
                <a:lnTo>
                  <a:pt x="147958" y="107326"/>
                </a:lnTo>
                <a:lnTo>
                  <a:pt x="149288" y="98934"/>
                </a:lnTo>
                <a:close/>
                <a:moveTo>
                  <a:pt x="152835" y="99409"/>
                </a:moveTo>
                <a:lnTo>
                  <a:pt x="156762" y="99979"/>
                </a:lnTo>
                <a:lnTo>
                  <a:pt x="155432" y="108435"/>
                </a:lnTo>
                <a:lnTo>
                  <a:pt x="151473" y="107833"/>
                </a:lnTo>
                <a:lnTo>
                  <a:pt x="152835" y="99409"/>
                </a:lnTo>
                <a:close/>
                <a:moveTo>
                  <a:pt x="237360" y="101784"/>
                </a:moveTo>
                <a:cubicBezTo>
                  <a:pt x="237518" y="103114"/>
                  <a:pt x="237645" y="104001"/>
                  <a:pt x="237708" y="104381"/>
                </a:cubicBezTo>
                <a:lnTo>
                  <a:pt x="227827" y="108466"/>
                </a:lnTo>
                <a:lnTo>
                  <a:pt x="227036" y="106154"/>
                </a:lnTo>
                <a:lnTo>
                  <a:pt x="237360" y="101784"/>
                </a:lnTo>
                <a:close/>
                <a:moveTo>
                  <a:pt x="254398" y="99662"/>
                </a:moveTo>
                <a:lnTo>
                  <a:pt x="255538" y="102893"/>
                </a:lnTo>
                <a:lnTo>
                  <a:pt x="241603" y="108815"/>
                </a:lnTo>
                <a:lnTo>
                  <a:pt x="240685" y="106186"/>
                </a:lnTo>
                <a:lnTo>
                  <a:pt x="254398" y="99662"/>
                </a:lnTo>
                <a:close/>
                <a:moveTo>
                  <a:pt x="157237" y="100042"/>
                </a:moveTo>
                <a:lnTo>
                  <a:pt x="160594" y="100517"/>
                </a:lnTo>
                <a:lnTo>
                  <a:pt x="159359" y="109036"/>
                </a:lnTo>
                <a:lnTo>
                  <a:pt x="155907" y="108530"/>
                </a:lnTo>
                <a:lnTo>
                  <a:pt x="157237" y="100042"/>
                </a:lnTo>
                <a:close/>
                <a:moveTo>
                  <a:pt x="127500" y="104729"/>
                </a:moveTo>
                <a:lnTo>
                  <a:pt x="133295" y="105584"/>
                </a:lnTo>
                <a:lnTo>
                  <a:pt x="132693" y="109068"/>
                </a:lnTo>
                <a:lnTo>
                  <a:pt x="127088" y="107991"/>
                </a:lnTo>
                <a:lnTo>
                  <a:pt x="127500" y="104729"/>
                </a:lnTo>
                <a:close/>
                <a:moveTo>
                  <a:pt x="161037" y="100581"/>
                </a:moveTo>
                <a:lnTo>
                  <a:pt x="163444" y="100897"/>
                </a:lnTo>
                <a:lnTo>
                  <a:pt x="162304" y="109480"/>
                </a:lnTo>
                <a:lnTo>
                  <a:pt x="159802" y="109100"/>
                </a:lnTo>
                <a:lnTo>
                  <a:pt x="161037" y="100581"/>
                </a:lnTo>
                <a:close/>
                <a:moveTo>
                  <a:pt x="225009" y="101594"/>
                </a:moveTo>
                <a:lnTo>
                  <a:pt x="226086" y="104793"/>
                </a:lnTo>
                <a:lnTo>
                  <a:pt x="212278" y="109543"/>
                </a:lnTo>
                <a:cubicBezTo>
                  <a:pt x="212246" y="109543"/>
                  <a:pt x="212246" y="109543"/>
                  <a:pt x="212214" y="109575"/>
                </a:cubicBezTo>
                <a:lnTo>
                  <a:pt x="212214" y="109543"/>
                </a:lnTo>
                <a:cubicBezTo>
                  <a:pt x="211866" y="108530"/>
                  <a:pt x="211518" y="107485"/>
                  <a:pt x="211169" y="106503"/>
                </a:cubicBezTo>
                <a:lnTo>
                  <a:pt x="225009" y="101594"/>
                </a:lnTo>
                <a:close/>
                <a:moveTo>
                  <a:pt x="255664" y="103336"/>
                </a:moveTo>
                <a:lnTo>
                  <a:pt x="257058" y="107326"/>
                </a:lnTo>
                <a:lnTo>
                  <a:pt x="251136" y="109796"/>
                </a:lnTo>
                <a:lnTo>
                  <a:pt x="249806" y="105964"/>
                </a:lnTo>
                <a:cubicBezTo>
                  <a:pt x="249774" y="105933"/>
                  <a:pt x="249742" y="105901"/>
                  <a:pt x="249711" y="105869"/>
                </a:cubicBezTo>
                <a:lnTo>
                  <a:pt x="255664" y="103336"/>
                </a:lnTo>
                <a:close/>
                <a:moveTo>
                  <a:pt x="133770" y="105648"/>
                </a:moveTo>
                <a:lnTo>
                  <a:pt x="138742" y="106408"/>
                </a:lnTo>
                <a:cubicBezTo>
                  <a:pt x="138521" y="107675"/>
                  <a:pt x="138331" y="108910"/>
                  <a:pt x="138109" y="110113"/>
                </a:cubicBezTo>
                <a:lnTo>
                  <a:pt x="133137" y="109131"/>
                </a:lnTo>
                <a:lnTo>
                  <a:pt x="133770" y="105648"/>
                </a:lnTo>
                <a:close/>
                <a:moveTo>
                  <a:pt x="202144" y="94975"/>
                </a:moveTo>
                <a:lnTo>
                  <a:pt x="206197" y="107295"/>
                </a:lnTo>
                <a:lnTo>
                  <a:pt x="198090" y="110145"/>
                </a:lnTo>
                <a:lnTo>
                  <a:pt x="197678" y="108973"/>
                </a:lnTo>
                <a:lnTo>
                  <a:pt x="202144" y="94975"/>
                </a:lnTo>
                <a:close/>
                <a:moveTo>
                  <a:pt x="163856" y="100992"/>
                </a:moveTo>
                <a:lnTo>
                  <a:pt x="169018" y="101721"/>
                </a:lnTo>
                <a:lnTo>
                  <a:pt x="167466" y="110176"/>
                </a:lnTo>
                <a:lnTo>
                  <a:pt x="162747" y="109575"/>
                </a:lnTo>
                <a:lnTo>
                  <a:pt x="163856" y="100992"/>
                </a:lnTo>
                <a:close/>
                <a:moveTo>
                  <a:pt x="197457" y="109701"/>
                </a:moveTo>
                <a:lnTo>
                  <a:pt x="197647" y="110303"/>
                </a:lnTo>
                <a:lnTo>
                  <a:pt x="197203" y="110461"/>
                </a:lnTo>
                <a:lnTo>
                  <a:pt x="197457" y="109701"/>
                </a:lnTo>
                <a:close/>
                <a:moveTo>
                  <a:pt x="237803" y="104856"/>
                </a:moveTo>
                <a:lnTo>
                  <a:pt x="238436" y="106693"/>
                </a:lnTo>
                <a:lnTo>
                  <a:pt x="228524" y="110651"/>
                </a:lnTo>
                <a:lnTo>
                  <a:pt x="227954" y="108910"/>
                </a:lnTo>
                <a:lnTo>
                  <a:pt x="237803" y="104856"/>
                </a:lnTo>
                <a:close/>
                <a:moveTo>
                  <a:pt x="169461" y="101753"/>
                </a:moveTo>
                <a:lnTo>
                  <a:pt x="173262" y="102291"/>
                </a:lnTo>
                <a:lnTo>
                  <a:pt x="171551" y="110715"/>
                </a:lnTo>
                <a:lnTo>
                  <a:pt x="167941" y="110240"/>
                </a:lnTo>
                <a:lnTo>
                  <a:pt x="169461" y="101753"/>
                </a:lnTo>
                <a:close/>
                <a:moveTo>
                  <a:pt x="116511" y="103051"/>
                </a:moveTo>
                <a:lnTo>
                  <a:pt x="127056" y="104634"/>
                </a:lnTo>
                <a:lnTo>
                  <a:pt x="126201" y="111348"/>
                </a:lnTo>
                <a:lnTo>
                  <a:pt x="117714" y="108656"/>
                </a:lnTo>
                <a:lnTo>
                  <a:pt x="115814" y="107073"/>
                </a:lnTo>
                <a:lnTo>
                  <a:pt x="116511" y="103051"/>
                </a:lnTo>
                <a:close/>
                <a:moveTo>
                  <a:pt x="60551" y="83828"/>
                </a:moveTo>
                <a:cubicBezTo>
                  <a:pt x="68785" y="92505"/>
                  <a:pt x="79521" y="103779"/>
                  <a:pt x="79711" y="103969"/>
                </a:cubicBezTo>
                <a:cubicBezTo>
                  <a:pt x="79901" y="104191"/>
                  <a:pt x="80186" y="104318"/>
                  <a:pt x="80503" y="104318"/>
                </a:cubicBezTo>
                <a:cubicBezTo>
                  <a:pt x="80534" y="104318"/>
                  <a:pt x="81991" y="104381"/>
                  <a:pt x="84145" y="104476"/>
                </a:cubicBezTo>
                <a:lnTo>
                  <a:pt x="83385" y="111380"/>
                </a:lnTo>
                <a:cubicBezTo>
                  <a:pt x="77051" y="109701"/>
                  <a:pt x="70559" y="108561"/>
                  <a:pt x="64035" y="107991"/>
                </a:cubicBezTo>
                <a:lnTo>
                  <a:pt x="59443" y="98332"/>
                </a:lnTo>
                <a:lnTo>
                  <a:pt x="60551" y="83828"/>
                </a:lnTo>
                <a:close/>
                <a:moveTo>
                  <a:pt x="195303" y="103399"/>
                </a:moveTo>
                <a:lnTo>
                  <a:pt x="195588" y="104286"/>
                </a:lnTo>
                <a:cubicBezTo>
                  <a:pt x="194796" y="106788"/>
                  <a:pt x="194005" y="109163"/>
                  <a:pt x="193308" y="111380"/>
                </a:cubicBezTo>
                <a:lnTo>
                  <a:pt x="191123" y="104698"/>
                </a:lnTo>
                <a:lnTo>
                  <a:pt x="195303" y="103399"/>
                </a:lnTo>
                <a:close/>
                <a:moveTo>
                  <a:pt x="195842" y="105014"/>
                </a:moveTo>
                <a:lnTo>
                  <a:pt x="196950" y="108276"/>
                </a:lnTo>
                <a:lnTo>
                  <a:pt x="196127" y="110841"/>
                </a:lnTo>
                <a:lnTo>
                  <a:pt x="193688" y="111697"/>
                </a:lnTo>
                <a:cubicBezTo>
                  <a:pt x="194353" y="109638"/>
                  <a:pt x="195082" y="107358"/>
                  <a:pt x="195842" y="105014"/>
                </a:cubicBezTo>
                <a:close/>
                <a:moveTo>
                  <a:pt x="173040" y="105711"/>
                </a:moveTo>
                <a:lnTo>
                  <a:pt x="180640" y="106566"/>
                </a:lnTo>
                <a:lnTo>
                  <a:pt x="180324" y="111855"/>
                </a:lnTo>
                <a:lnTo>
                  <a:pt x="172026" y="110778"/>
                </a:lnTo>
                <a:lnTo>
                  <a:pt x="173040" y="105711"/>
                </a:lnTo>
                <a:close/>
                <a:moveTo>
                  <a:pt x="181115" y="106630"/>
                </a:moveTo>
                <a:lnTo>
                  <a:pt x="185802" y="107168"/>
                </a:lnTo>
                <a:lnTo>
                  <a:pt x="185422" y="112520"/>
                </a:lnTo>
                <a:lnTo>
                  <a:pt x="180767" y="111918"/>
                </a:lnTo>
                <a:lnTo>
                  <a:pt x="181115" y="106630"/>
                </a:lnTo>
                <a:close/>
                <a:moveTo>
                  <a:pt x="186246" y="107231"/>
                </a:moveTo>
                <a:lnTo>
                  <a:pt x="191693" y="107865"/>
                </a:lnTo>
                <a:lnTo>
                  <a:pt x="193023" y="111950"/>
                </a:lnTo>
                <a:lnTo>
                  <a:pt x="189761" y="113090"/>
                </a:lnTo>
                <a:lnTo>
                  <a:pt x="185897" y="112583"/>
                </a:lnTo>
                <a:lnTo>
                  <a:pt x="186246" y="107231"/>
                </a:lnTo>
                <a:close/>
                <a:moveTo>
                  <a:pt x="249331" y="106028"/>
                </a:moveTo>
                <a:cubicBezTo>
                  <a:pt x="249331" y="106059"/>
                  <a:pt x="249331" y="106091"/>
                  <a:pt x="249331" y="106123"/>
                </a:cubicBezTo>
                <a:lnTo>
                  <a:pt x="250692" y="109955"/>
                </a:lnTo>
                <a:lnTo>
                  <a:pt x="243060" y="113122"/>
                </a:lnTo>
                <a:lnTo>
                  <a:pt x="241730" y="109258"/>
                </a:lnTo>
                <a:lnTo>
                  <a:pt x="249331" y="106028"/>
                </a:lnTo>
                <a:close/>
                <a:moveTo>
                  <a:pt x="277548" y="105489"/>
                </a:moveTo>
                <a:lnTo>
                  <a:pt x="280810" y="110176"/>
                </a:lnTo>
                <a:lnTo>
                  <a:pt x="276756" y="113533"/>
                </a:lnTo>
                <a:lnTo>
                  <a:pt x="273399" y="108498"/>
                </a:lnTo>
                <a:cubicBezTo>
                  <a:pt x="274793" y="107485"/>
                  <a:pt x="276154" y="106503"/>
                  <a:pt x="277548" y="105489"/>
                </a:cubicBezTo>
                <a:close/>
                <a:moveTo>
                  <a:pt x="162716" y="110018"/>
                </a:moveTo>
                <a:lnTo>
                  <a:pt x="171456" y="111158"/>
                </a:lnTo>
                <a:lnTo>
                  <a:pt x="170918" y="113882"/>
                </a:lnTo>
                <a:lnTo>
                  <a:pt x="162399" y="112425"/>
                </a:lnTo>
                <a:lnTo>
                  <a:pt x="162716" y="110018"/>
                </a:lnTo>
                <a:close/>
                <a:moveTo>
                  <a:pt x="127025" y="108435"/>
                </a:moveTo>
                <a:lnTo>
                  <a:pt x="132630" y="109511"/>
                </a:lnTo>
                <a:lnTo>
                  <a:pt x="131838" y="113913"/>
                </a:lnTo>
                <a:cubicBezTo>
                  <a:pt x="129780" y="112963"/>
                  <a:pt x="127848" y="112077"/>
                  <a:pt x="126645" y="111475"/>
                </a:cubicBezTo>
                <a:lnTo>
                  <a:pt x="127025" y="108435"/>
                </a:lnTo>
                <a:close/>
                <a:moveTo>
                  <a:pt x="238563" y="107105"/>
                </a:moveTo>
                <a:lnTo>
                  <a:pt x="239482" y="109733"/>
                </a:lnTo>
                <a:lnTo>
                  <a:pt x="229632" y="113913"/>
                </a:lnTo>
                <a:lnTo>
                  <a:pt x="228682" y="111063"/>
                </a:lnTo>
                <a:lnTo>
                  <a:pt x="238563" y="107105"/>
                </a:lnTo>
                <a:close/>
                <a:moveTo>
                  <a:pt x="226244" y="105236"/>
                </a:moveTo>
                <a:lnTo>
                  <a:pt x="227384" y="108625"/>
                </a:lnTo>
                <a:lnTo>
                  <a:pt x="213830" y="114198"/>
                </a:lnTo>
                <a:cubicBezTo>
                  <a:pt x="213323" y="112773"/>
                  <a:pt x="212848" y="111348"/>
                  <a:pt x="212373" y="109986"/>
                </a:cubicBezTo>
                <a:lnTo>
                  <a:pt x="212404" y="109986"/>
                </a:lnTo>
                <a:lnTo>
                  <a:pt x="226244" y="105236"/>
                </a:lnTo>
                <a:close/>
                <a:moveTo>
                  <a:pt x="171900" y="111190"/>
                </a:moveTo>
                <a:lnTo>
                  <a:pt x="180260" y="112298"/>
                </a:lnTo>
                <a:lnTo>
                  <a:pt x="180070" y="115402"/>
                </a:lnTo>
                <a:lnTo>
                  <a:pt x="171361" y="113945"/>
                </a:lnTo>
                <a:lnTo>
                  <a:pt x="171900" y="111190"/>
                </a:lnTo>
                <a:close/>
                <a:moveTo>
                  <a:pt x="210283" y="106820"/>
                </a:moveTo>
                <a:lnTo>
                  <a:pt x="211834" y="111222"/>
                </a:lnTo>
                <a:lnTo>
                  <a:pt x="199832" y="115402"/>
                </a:lnTo>
                <a:lnTo>
                  <a:pt x="198375" y="111031"/>
                </a:lnTo>
                <a:lnTo>
                  <a:pt x="210283" y="106820"/>
                </a:lnTo>
                <a:close/>
                <a:moveTo>
                  <a:pt x="133073" y="109575"/>
                </a:moveTo>
                <a:lnTo>
                  <a:pt x="138046" y="110525"/>
                </a:lnTo>
                <a:cubicBezTo>
                  <a:pt x="137697" y="112552"/>
                  <a:pt x="137380" y="114452"/>
                  <a:pt x="137095" y="116162"/>
                </a:cubicBezTo>
                <a:cubicBezTo>
                  <a:pt x="135544" y="115560"/>
                  <a:pt x="133897" y="114832"/>
                  <a:pt x="132282" y="114103"/>
                </a:cubicBezTo>
                <a:lnTo>
                  <a:pt x="132282" y="114072"/>
                </a:lnTo>
                <a:lnTo>
                  <a:pt x="133073" y="109575"/>
                </a:lnTo>
                <a:close/>
                <a:moveTo>
                  <a:pt x="227511" y="109068"/>
                </a:moveTo>
                <a:lnTo>
                  <a:pt x="228112" y="110778"/>
                </a:lnTo>
                <a:lnTo>
                  <a:pt x="214526" y="116194"/>
                </a:lnTo>
                <a:cubicBezTo>
                  <a:pt x="214336" y="115687"/>
                  <a:pt x="214146" y="115148"/>
                  <a:pt x="213988" y="114642"/>
                </a:cubicBezTo>
                <a:lnTo>
                  <a:pt x="227511" y="109068"/>
                </a:lnTo>
                <a:close/>
                <a:moveTo>
                  <a:pt x="265450" y="99156"/>
                </a:moveTo>
                <a:lnTo>
                  <a:pt x="272132" y="108276"/>
                </a:lnTo>
                <a:cubicBezTo>
                  <a:pt x="267730" y="111380"/>
                  <a:pt x="263518" y="114293"/>
                  <a:pt x="260636" y="116194"/>
                </a:cubicBezTo>
                <a:lnTo>
                  <a:pt x="257628" y="107580"/>
                </a:lnTo>
                <a:lnTo>
                  <a:pt x="257691" y="107580"/>
                </a:lnTo>
                <a:cubicBezTo>
                  <a:pt x="257786" y="107548"/>
                  <a:pt x="257850" y="107390"/>
                  <a:pt x="257818" y="107295"/>
                </a:cubicBezTo>
                <a:cubicBezTo>
                  <a:pt x="257772" y="107202"/>
                  <a:pt x="257691" y="107143"/>
                  <a:pt x="257602" y="107143"/>
                </a:cubicBezTo>
                <a:cubicBezTo>
                  <a:pt x="257569" y="107143"/>
                  <a:pt x="257535" y="107151"/>
                  <a:pt x="257501" y="107168"/>
                </a:cubicBezTo>
                <a:lnTo>
                  <a:pt x="256108" y="103178"/>
                </a:lnTo>
                <a:lnTo>
                  <a:pt x="265450" y="99156"/>
                </a:lnTo>
                <a:close/>
                <a:moveTo>
                  <a:pt x="155812" y="108973"/>
                </a:moveTo>
                <a:lnTo>
                  <a:pt x="159264" y="109480"/>
                </a:lnTo>
                <a:lnTo>
                  <a:pt x="158250" y="116605"/>
                </a:lnTo>
                <a:lnTo>
                  <a:pt x="154735" y="115718"/>
                </a:lnTo>
                <a:lnTo>
                  <a:pt x="155812" y="108973"/>
                </a:lnTo>
                <a:close/>
                <a:moveTo>
                  <a:pt x="162304" y="112868"/>
                </a:moveTo>
                <a:lnTo>
                  <a:pt x="170855" y="114325"/>
                </a:lnTo>
                <a:lnTo>
                  <a:pt x="170316" y="116890"/>
                </a:lnTo>
                <a:lnTo>
                  <a:pt x="162051" y="115243"/>
                </a:lnTo>
                <a:lnTo>
                  <a:pt x="162304" y="112868"/>
                </a:lnTo>
                <a:close/>
                <a:moveTo>
                  <a:pt x="159707" y="109543"/>
                </a:moveTo>
                <a:lnTo>
                  <a:pt x="162241" y="109955"/>
                </a:lnTo>
                <a:lnTo>
                  <a:pt x="161259" y="117397"/>
                </a:lnTo>
                <a:lnTo>
                  <a:pt x="158725" y="116732"/>
                </a:lnTo>
                <a:lnTo>
                  <a:pt x="159707" y="109543"/>
                </a:lnTo>
                <a:close/>
                <a:moveTo>
                  <a:pt x="139661" y="106503"/>
                </a:moveTo>
                <a:lnTo>
                  <a:pt x="142701" y="106946"/>
                </a:lnTo>
                <a:lnTo>
                  <a:pt x="140896" y="117650"/>
                </a:lnTo>
                <a:cubicBezTo>
                  <a:pt x="140167" y="117397"/>
                  <a:pt x="139122" y="117017"/>
                  <a:pt x="137951" y="116510"/>
                </a:cubicBezTo>
                <a:cubicBezTo>
                  <a:pt x="138426" y="113692"/>
                  <a:pt x="139027" y="110240"/>
                  <a:pt x="139661" y="106535"/>
                </a:cubicBezTo>
                <a:lnTo>
                  <a:pt x="139661" y="106503"/>
                </a:lnTo>
                <a:close/>
                <a:moveTo>
                  <a:pt x="281063" y="110556"/>
                </a:moveTo>
                <a:lnTo>
                  <a:pt x="283723" y="114388"/>
                </a:lnTo>
                <a:lnTo>
                  <a:pt x="279575" y="117840"/>
                </a:lnTo>
                <a:lnTo>
                  <a:pt x="277009" y="113913"/>
                </a:lnTo>
                <a:lnTo>
                  <a:pt x="281063" y="110556"/>
                </a:lnTo>
                <a:close/>
                <a:moveTo>
                  <a:pt x="239640" y="110176"/>
                </a:moveTo>
                <a:lnTo>
                  <a:pt x="240938" y="114008"/>
                </a:lnTo>
                <a:lnTo>
                  <a:pt x="231058" y="118125"/>
                </a:lnTo>
                <a:lnTo>
                  <a:pt x="229791" y="114357"/>
                </a:lnTo>
                <a:lnTo>
                  <a:pt x="239640" y="110176"/>
                </a:lnTo>
                <a:close/>
                <a:moveTo>
                  <a:pt x="143144" y="107010"/>
                </a:moveTo>
                <a:lnTo>
                  <a:pt x="145266" y="107326"/>
                </a:lnTo>
                <a:lnTo>
                  <a:pt x="143524" y="118189"/>
                </a:lnTo>
                <a:cubicBezTo>
                  <a:pt x="142701" y="118062"/>
                  <a:pt x="142131" y="117967"/>
                  <a:pt x="141909" y="117935"/>
                </a:cubicBezTo>
                <a:cubicBezTo>
                  <a:pt x="141719" y="117904"/>
                  <a:pt x="141529" y="117872"/>
                  <a:pt x="141339" y="117809"/>
                </a:cubicBezTo>
                <a:lnTo>
                  <a:pt x="143144" y="107010"/>
                </a:lnTo>
                <a:close/>
                <a:moveTo>
                  <a:pt x="145709" y="107421"/>
                </a:moveTo>
                <a:lnTo>
                  <a:pt x="147451" y="107675"/>
                </a:lnTo>
                <a:lnTo>
                  <a:pt x="145709" y="118600"/>
                </a:lnTo>
                <a:lnTo>
                  <a:pt x="143999" y="118252"/>
                </a:lnTo>
                <a:lnTo>
                  <a:pt x="145709" y="107421"/>
                </a:lnTo>
                <a:close/>
                <a:moveTo>
                  <a:pt x="171266" y="114388"/>
                </a:moveTo>
                <a:lnTo>
                  <a:pt x="180039" y="115877"/>
                </a:lnTo>
                <a:lnTo>
                  <a:pt x="179849" y="118759"/>
                </a:lnTo>
                <a:lnTo>
                  <a:pt x="170760" y="116954"/>
                </a:lnTo>
                <a:lnTo>
                  <a:pt x="171266" y="114388"/>
                </a:lnTo>
                <a:close/>
                <a:moveTo>
                  <a:pt x="147895" y="107738"/>
                </a:moveTo>
                <a:lnTo>
                  <a:pt x="150998" y="108213"/>
                </a:lnTo>
                <a:lnTo>
                  <a:pt x="149193" y="119297"/>
                </a:lnTo>
                <a:lnTo>
                  <a:pt x="146121" y="118727"/>
                </a:lnTo>
                <a:lnTo>
                  <a:pt x="147895" y="107738"/>
                </a:lnTo>
                <a:close/>
                <a:moveTo>
                  <a:pt x="211993" y="111665"/>
                </a:moveTo>
                <a:cubicBezTo>
                  <a:pt x="212309" y="112615"/>
                  <a:pt x="212658" y="113565"/>
                  <a:pt x="212975" y="114547"/>
                </a:cubicBezTo>
                <a:lnTo>
                  <a:pt x="201162" y="119424"/>
                </a:lnTo>
                <a:lnTo>
                  <a:pt x="199990" y="115845"/>
                </a:lnTo>
                <a:lnTo>
                  <a:pt x="211993" y="111665"/>
                </a:lnTo>
                <a:close/>
                <a:moveTo>
                  <a:pt x="257216" y="107770"/>
                </a:moveTo>
                <a:lnTo>
                  <a:pt x="260225" y="116479"/>
                </a:lnTo>
                <a:cubicBezTo>
                  <a:pt x="259148" y="117239"/>
                  <a:pt x="258040" y="117904"/>
                  <a:pt x="256900" y="118537"/>
                </a:cubicBezTo>
                <a:cubicBezTo>
                  <a:pt x="256836" y="118537"/>
                  <a:pt x="255949" y="118885"/>
                  <a:pt x="254461" y="119455"/>
                </a:cubicBezTo>
                <a:lnTo>
                  <a:pt x="251262" y="110240"/>
                </a:lnTo>
                <a:lnTo>
                  <a:pt x="257216" y="107770"/>
                </a:lnTo>
                <a:close/>
                <a:moveTo>
                  <a:pt x="228239" y="111222"/>
                </a:moveTo>
                <a:lnTo>
                  <a:pt x="229221" y="114103"/>
                </a:lnTo>
                <a:lnTo>
                  <a:pt x="221303" y="117460"/>
                </a:lnTo>
                <a:lnTo>
                  <a:pt x="215698" y="119709"/>
                </a:lnTo>
                <a:cubicBezTo>
                  <a:pt x="215381" y="118664"/>
                  <a:pt x="215033" y="117650"/>
                  <a:pt x="214685" y="116637"/>
                </a:cubicBezTo>
                <a:lnTo>
                  <a:pt x="214653" y="116637"/>
                </a:lnTo>
                <a:lnTo>
                  <a:pt x="228239" y="111222"/>
                </a:lnTo>
                <a:close/>
                <a:moveTo>
                  <a:pt x="151473" y="108276"/>
                </a:moveTo>
                <a:lnTo>
                  <a:pt x="155432" y="108878"/>
                </a:lnTo>
                <a:lnTo>
                  <a:pt x="153627" y="120184"/>
                </a:lnTo>
                <a:cubicBezTo>
                  <a:pt x="152233" y="119899"/>
                  <a:pt x="150903" y="119645"/>
                  <a:pt x="149668" y="119392"/>
                </a:cubicBezTo>
                <a:lnTo>
                  <a:pt x="151473" y="108276"/>
                </a:lnTo>
                <a:close/>
                <a:moveTo>
                  <a:pt x="213133" y="114990"/>
                </a:moveTo>
                <a:cubicBezTo>
                  <a:pt x="213323" y="115497"/>
                  <a:pt x="213481" y="116004"/>
                  <a:pt x="213671" y="116542"/>
                </a:cubicBezTo>
                <a:lnTo>
                  <a:pt x="201795" y="121292"/>
                </a:lnTo>
                <a:lnTo>
                  <a:pt x="201320" y="119867"/>
                </a:lnTo>
                <a:lnTo>
                  <a:pt x="213133" y="114990"/>
                </a:lnTo>
                <a:close/>
                <a:moveTo>
                  <a:pt x="180735" y="112393"/>
                </a:moveTo>
                <a:lnTo>
                  <a:pt x="189286" y="113502"/>
                </a:lnTo>
                <a:lnTo>
                  <a:pt x="180165" y="121387"/>
                </a:lnTo>
                <a:lnTo>
                  <a:pt x="180735" y="112393"/>
                </a:lnTo>
                <a:close/>
                <a:moveTo>
                  <a:pt x="229347" y="114547"/>
                </a:moveTo>
                <a:lnTo>
                  <a:pt x="230614" y="118315"/>
                </a:lnTo>
                <a:lnTo>
                  <a:pt x="222919" y="121514"/>
                </a:lnTo>
                <a:lnTo>
                  <a:pt x="221684" y="117809"/>
                </a:lnTo>
                <a:lnTo>
                  <a:pt x="229347" y="114547"/>
                </a:lnTo>
                <a:close/>
                <a:moveTo>
                  <a:pt x="154703" y="116130"/>
                </a:moveTo>
                <a:lnTo>
                  <a:pt x="161259" y="117809"/>
                </a:lnTo>
                <a:lnTo>
                  <a:pt x="160752" y="121704"/>
                </a:lnTo>
                <a:cubicBezTo>
                  <a:pt x="158504" y="121229"/>
                  <a:pt x="156224" y="120754"/>
                  <a:pt x="154038" y="120279"/>
                </a:cubicBezTo>
                <a:lnTo>
                  <a:pt x="154703" y="116130"/>
                </a:lnTo>
                <a:close/>
                <a:moveTo>
                  <a:pt x="250851" y="110398"/>
                </a:moveTo>
                <a:lnTo>
                  <a:pt x="254049" y="119582"/>
                </a:lnTo>
                <a:lnTo>
                  <a:pt x="246290" y="122496"/>
                </a:lnTo>
                <a:lnTo>
                  <a:pt x="243218" y="113565"/>
                </a:lnTo>
                <a:lnTo>
                  <a:pt x="250851" y="110398"/>
                </a:lnTo>
                <a:close/>
                <a:moveTo>
                  <a:pt x="197932" y="111158"/>
                </a:moveTo>
                <a:lnTo>
                  <a:pt x="200750" y="119582"/>
                </a:lnTo>
                <a:lnTo>
                  <a:pt x="193340" y="122622"/>
                </a:lnTo>
                <a:lnTo>
                  <a:pt x="196855" y="111570"/>
                </a:lnTo>
                <a:lnTo>
                  <a:pt x="197932" y="111158"/>
                </a:lnTo>
                <a:close/>
                <a:moveTo>
                  <a:pt x="85063" y="104508"/>
                </a:moveTo>
                <a:cubicBezTo>
                  <a:pt x="90542" y="104793"/>
                  <a:pt x="99409" y="105331"/>
                  <a:pt x="103083" y="106091"/>
                </a:cubicBezTo>
                <a:lnTo>
                  <a:pt x="102766" y="122939"/>
                </a:lnTo>
                <a:lnTo>
                  <a:pt x="94691" y="115022"/>
                </a:lnTo>
                <a:cubicBezTo>
                  <a:pt x="94564" y="114895"/>
                  <a:pt x="94437" y="114800"/>
                  <a:pt x="94311" y="114768"/>
                </a:cubicBezTo>
                <a:cubicBezTo>
                  <a:pt x="94216" y="114737"/>
                  <a:pt x="90289" y="113217"/>
                  <a:pt x="84271" y="111602"/>
                </a:cubicBezTo>
                <a:lnTo>
                  <a:pt x="85063" y="104508"/>
                </a:lnTo>
                <a:close/>
                <a:moveTo>
                  <a:pt x="104160" y="98617"/>
                </a:moveTo>
                <a:lnTo>
                  <a:pt x="117239" y="109416"/>
                </a:lnTo>
                <a:cubicBezTo>
                  <a:pt x="117271" y="109448"/>
                  <a:pt x="117334" y="109480"/>
                  <a:pt x="117366" y="109480"/>
                </a:cubicBezTo>
                <a:lnTo>
                  <a:pt x="126265" y="112298"/>
                </a:lnTo>
                <a:cubicBezTo>
                  <a:pt x="126835" y="112552"/>
                  <a:pt x="132503" y="115243"/>
                  <a:pt x="136937" y="117080"/>
                </a:cubicBezTo>
                <a:cubicBezTo>
                  <a:pt x="136430" y="119867"/>
                  <a:pt x="136082" y="122052"/>
                  <a:pt x="135860" y="123351"/>
                </a:cubicBezTo>
                <a:cubicBezTo>
                  <a:pt x="134974" y="122907"/>
                  <a:pt x="134182" y="122274"/>
                  <a:pt x="133549" y="121514"/>
                </a:cubicBezTo>
                <a:cubicBezTo>
                  <a:pt x="129083" y="115687"/>
                  <a:pt x="124966" y="114388"/>
                  <a:pt x="120976" y="113122"/>
                </a:cubicBezTo>
                <a:cubicBezTo>
                  <a:pt x="120026" y="112805"/>
                  <a:pt x="119012" y="112488"/>
                  <a:pt x="118031" y="112140"/>
                </a:cubicBezTo>
                <a:cubicBezTo>
                  <a:pt x="115782" y="111253"/>
                  <a:pt x="113724" y="109701"/>
                  <a:pt x="111729" y="108213"/>
                </a:cubicBezTo>
                <a:cubicBezTo>
                  <a:pt x="109417" y="106471"/>
                  <a:pt x="107041" y="104666"/>
                  <a:pt x="104318" y="103969"/>
                </a:cubicBezTo>
                <a:lnTo>
                  <a:pt x="104065" y="103906"/>
                </a:lnTo>
                <a:lnTo>
                  <a:pt x="104160" y="98617"/>
                </a:lnTo>
                <a:close/>
                <a:moveTo>
                  <a:pt x="162019" y="115655"/>
                </a:moveTo>
                <a:lnTo>
                  <a:pt x="170253" y="117302"/>
                </a:lnTo>
                <a:lnTo>
                  <a:pt x="169018" y="123446"/>
                </a:lnTo>
                <a:lnTo>
                  <a:pt x="161227" y="121799"/>
                </a:lnTo>
                <a:lnTo>
                  <a:pt x="162019" y="115655"/>
                </a:lnTo>
                <a:close/>
                <a:moveTo>
                  <a:pt x="221240" y="117999"/>
                </a:moveTo>
                <a:lnTo>
                  <a:pt x="222507" y="121704"/>
                </a:lnTo>
                <a:lnTo>
                  <a:pt x="217187" y="123921"/>
                </a:lnTo>
                <a:cubicBezTo>
                  <a:pt x="216743" y="122654"/>
                  <a:pt x="216300" y="121387"/>
                  <a:pt x="215888" y="120152"/>
                </a:cubicBezTo>
                <a:lnTo>
                  <a:pt x="221240" y="117999"/>
                </a:lnTo>
                <a:close/>
                <a:moveTo>
                  <a:pt x="195778" y="111950"/>
                </a:moveTo>
                <a:lnTo>
                  <a:pt x="192200" y="123097"/>
                </a:lnTo>
                <a:lnTo>
                  <a:pt x="189634" y="124174"/>
                </a:lnTo>
                <a:lnTo>
                  <a:pt x="189888" y="123287"/>
                </a:lnTo>
                <a:cubicBezTo>
                  <a:pt x="189951" y="123129"/>
                  <a:pt x="191376" y="118854"/>
                  <a:pt x="193340" y="112805"/>
                </a:cubicBezTo>
                <a:lnTo>
                  <a:pt x="195778" y="111950"/>
                </a:lnTo>
                <a:close/>
                <a:moveTo>
                  <a:pt x="272639" y="109005"/>
                </a:moveTo>
                <a:lnTo>
                  <a:pt x="276028" y="114135"/>
                </a:lnTo>
                <a:lnTo>
                  <a:pt x="263297" y="124712"/>
                </a:lnTo>
                <a:lnTo>
                  <a:pt x="260922" y="117112"/>
                </a:lnTo>
                <a:cubicBezTo>
                  <a:pt x="263867" y="115148"/>
                  <a:pt x="268174" y="112172"/>
                  <a:pt x="272639" y="109005"/>
                </a:cubicBezTo>
                <a:close/>
                <a:moveTo>
                  <a:pt x="213798" y="116954"/>
                </a:moveTo>
                <a:cubicBezTo>
                  <a:pt x="214146" y="117967"/>
                  <a:pt x="214495" y="119012"/>
                  <a:pt x="214875" y="120057"/>
                </a:cubicBezTo>
                <a:lnTo>
                  <a:pt x="202935" y="124839"/>
                </a:lnTo>
                <a:lnTo>
                  <a:pt x="201922" y="121704"/>
                </a:lnTo>
                <a:lnTo>
                  <a:pt x="213798" y="116954"/>
                </a:lnTo>
                <a:close/>
                <a:moveTo>
                  <a:pt x="200877" y="120025"/>
                </a:moveTo>
                <a:lnTo>
                  <a:pt x="201352" y="121451"/>
                </a:lnTo>
                <a:lnTo>
                  <a:pt x="192611" y="124934"/>
                </a:lnTo>
                <a:lnTo>
                  <a:pt x="193150" y="123192"/>
                </a:lnTo>
                <a:lnTo>
                  <a:pt x="200877" y="120025"/>
                </a:lnTo>
                <a:close/>
                <a:moveTo>
                  <a:pt x="170728" y="117397"/>
                </a:moveTo>
                <a:lnTo>
                  <a:pt x="179880" y="119202"/>
                </a:lnTo>
                <a:lnTo>
                  <a:pt x="179722" y="121767"/>
                </a:lnTo>
                <a:lnTo>
                  <a:pt x="175985" y="124997"/>
                </a:lnTo>
                <a:lnTo>
                  <a:pt x="169398" y="123572"/>
                </a:lnTo>
                <a:lnTo>
                  <a:pt x="170728" y="117397"/>
                </a:lnTo>
                <a:close/>
                <a:moveTo>
                  <a:pt x="192041" y="123667"/>
                </a:moveTo>
                <a:lnTo>
                  <a:pt x="191503" y="125378"/>
                </a:lnTo>
                <a:lnTo>
                  <a:pt x="188938" y="126391"/>
                </a:lnTo>
                <a:lnTo>
                  <a:pt x="189444" y="124744"/>
                </a:lnTo>
                <a:lnTo>
                  <a:pt x="192041" y="123667"/>
                </a:lnTo>
                <a:close/>
                <a:moveTo>
                  <a:pt x="241097" y="114452"/>
                </a:moveTo>
                <a:lnTo>
                  <a:pt x="244137" y="123351"/>
                </a:lnTo>
                <a:lnTo>
                  <a:pt x="234098" y="127151"/>
                </a:lnTo>
                <a:lnTo>
                  <a:pt x="231216" y="118569"/>
                </a:lnTo>
                <a:lnTo>
                  <a:pt x="241097" y="114452"/>
                </a:lnTo>
                <a:close/>
                <a:moveTo>
                  <a:pt x="260510" y="117365"/>
                </a:moveTo>
                <a:lnTo>
                  <a:pt x="262885" y="124966"/>
                </a:lnTo>
                <a:lnTo>
                  <a:pt x="257216" y="127309"/>
                </a:lnTo>
                <a:lnTo>
                  <a:pt x="254778" y="120310"/>
                </a:lnTo>
                <a:cubicBezTo>
                  <a:pt x="256234" y="119740"/>
                  <a:pt x="257121" y="119424"/>
                  <a:pt x="257185" y="119392"/>
                </a:cubicBezTo>
                <a:cubicBezTo>
                  <a:pt x="258325" y="118790"/>
                  <a:pt x="259465" y="118125"/>
                  <a:pt x="260510" y="117365"/>
                </a:cubicBezTo>
                <a:close/>
                <a:moveTo>
                  <a:pt x="192833" y="112963"/>
                </a:moveTo>
                <a:cubicBezTo>
                  <a:pt x="190933" y="118822"/>
                  <a:pt x="189571" y="122971"/>
                  <a:pt x="189539" y="123097"/>
                </a:cubicBezTo>
                <a:lnTo>
                  <a:pt x="189128" y="124332"/>
                </a:lnTo>
                <a:lnTo>
                  <a:pt x="179722" y="128228"/>
                </a:lnTo>
                <a:cubicBezTo>
                  <a:pt x="178899" y="127183"/>
                  <a:pt x="177949" y="126233"/>
                  <a:pt x="176935" y="125409"/>
                </a:cubicBezTo>
                <a:lnTo>
                  <a:pt x="179944" y="122812"/>
                </a:lnTo>
                <a:cubicBezTo>
                  <a:pt x="180039" y="122781"/>
                  <a:pt x="180102" y="122717"/>
                  <a:pt x="180134" y="122622"/>
                </a:cubicBezTo>
                <a:lnTo>
                  <a:pt x="190204" y="113882"/>
                </a:lnTo>
                <a:lnTo>
                  <a:pt x="192833" y="112963"/>
                </a:lnTo>
                <a:close/>
                <a:moveTo>
                  <a:pt x="215096" y="120437"/>
                </a:moveTo>
                <a:cubicBezTo>
                  <a:pt x="215508" y="121672"/>
                  <a:pt x="215951" y="122939"/>
                  <a:pt x="216395" y="124206"/>
                </a:cubicBezTo>
                <a:lnTo>
                  <a:pt x="204456" y="129178"/>
                </a:lnTo>
                <a:lnTo>
                  <a:pt x="203157" y="125219"/>
                </a:lnTo>
                <a:lnTo>
                  <a:pt x="215096" y="120437"/>
                </a:lnTo>
                <a:close/>
                <a:moveTo>
                  <a:pt x="276281" y="114515"/>
                </a:moveTo>
                <a:lnTo>
                  <a:pt x="278878" y="118410"/>
                </a:lnTo>
                <a:lnTo>
                  <a:pt x="265007" y="129399"/>
                </a:lnTo>
                <a:lnTo>
                  <a:pt x="263423" y="125187"/>
                </a:lnTo>
                <a:lnTo>
                  <a:pt x="276281" y="114515"/>
                </a:lnTo>
                <a:close/>
                <a:moveTo>
                  <a:pt x="201510" y="121894"/>
                </a:moveTo>
                <a:lnTo>
                  <a:pt x="202524" y="124997"/>
                </a:lnTo>
                <a:lnTo>
                  <a:pt x="191123" y="129589"/>
                </a:lnTo>
                <a:lnTo>
                  <a:pt x="192421" y="125504"/>
                </a:lnTo>
                <a:lnTo>
                  <a:pt x="201510" y="121894"/>
                </a:lnTo>
                <a:close/>
                <a:moveTo>
                  <a:pt x="188969" y="124902"/>
                </a:moveTo>
                <a:lnTo>
                  <a:pt x="188368" y="126644"/>
                </a:lnTo>
                <a:lnTo>
                  <a:pt x="180799" y="129653"/>
                </a:lnTo>
                <a:cubicBezTo>
                  <a:pt x="180514" y="129304"/>
                  <a:pt x="180260" y="128956"/>
                  <a:pt x="179975" y="128639"/>
                </a:cubicBezTo>
                <a:lnTo>
                  <a:pt x="188969" y="124902"/>
                </a:lnTo>
                <a:close/>
                <a:moveTo>
                  <a:pt x="137760" y="117492"/>
                </a:moveTo>
                <a:cubicBezTo>
                  <a:pt x="139629" y="118252"/>
                  <a:pt x="141149" y="118790"/>
                  <a:pt x="141814" y="118854"/>
                </a:cubicBezTo>
                <a:cubicBezTo>
                  <a:pt x="142923" y="118949"/>
                  <a:pt x="152075" y="120849"/>
                  <a:pt x="160594" y="122654"/>
                </a:cubicBezTo>
                <a:lnTo>
                  <a:pt x="159675" y="129938"/>
                </a:lnTo>
                <a:cubicBezTo>
                  <a:pt x="155337" y="128608"/>
                  <a:pt x="151188" y="127689"/>
                  <a:pt x="147388" y="126834"/>
                </a:cubicBezTo>
                <a:cubicBezTo>
                  <a:pt x="143049" y="125884"/>
                  <a:pt x="139312" y="125061"/>
                  <a:pt x="136684" y="123826"/>
                </a:cubicBezTo>
                <a:cubicBezTo>
                  <a:pt x="136874" y="122622"/>
                  <a:pt x="137285" y="120374"/>
                  <a:pt x="137760" y="117492"/>
                </a:cubicBezTo>
                <a:close/>
                <a:moveTo>
                  <a:pt x="230773" y="118759"/>
                </a:moveTo>
                <a:lnTo>
                  <a:pt x="233654" y="127309"/>
                </a:lnTo>
                <a:lnTo>
                  <a:pt x="225896" y="130286"/>
                </a:lnTo>
                <a:lnTo>
                  <a:pt x="223077" y="121989"/>
                </a:lnTo>
                <a:lnTo>
                  <a:pt x="230773" y="118759"/>
                </a:lnTo>
                <a:close/>
                <a:moveTo>
                  <a:pt x="254334" y="120469"/>
                </a:moveTo>
                <a:lnTo>
                  <a:pt x="256773" y="127468"/>
                </a:lnTo>
                <a:lnTo>
                  <a:pt x="249077" y="130603"/>
                </a:lnTo>
                <a:lnTo>
                  <a:pt x="246607" y="123382"/>
                </a:lnTo>
                <a:lnTo>
                  <a:pt x="254334" y="120469"/>
                </a:lnTo>
                <a:close/>
                <a:moveTo>
                  <a:pt x="191313" y="125948"/>
                </a:moveTo>
                <a:lnTo>
                  <a:pt x="190014" y="130064"/>
                </a:lnTo>
                <a:lnTo>
                  <a:pt x="187418" y="131078"/>
                </a:lnTo>
                <a:lnTo>
                  <a:pt x="188748" y="126961"/>
                </a:lnTo>
                <a:lnTo>
                  <a:pt x="191313" y="125948"/>
                </a:lnTo>
                <a:close/>
                <a:moveTo>
                  <a:pt x="263043" y="125409"/>
                </a:moveTo>
                <a:lnTo>
                  <a:pt x="264627" y="129684"/>
                </a:lnTo>
                <a:lnTo>
                  <a:pt x="264500" y="129811"/>
                </a:lnTo>
                <a:lnTo>
                  <a:pt x="258863" y="132091"/>
                </a:lnTo>
                <a:lnTo>
                  <a:pt x="257375" y="127721"/>
                </a:lnTo>
                <a:lnTo>
                  <a:pt x="263043" y="125409"/>
                </a:lnTo>
                <a:close/>
                <a:moveTo>
                  <a:pt x="222697" y="122084"/>
                </a:moveTo>
                <a:lnTo>
                  <a:pt x="225515" y="130413"/>
                </a:lnTo>
                <a:lnTo>
                  <a:pt x="220195" y="132440"/>
                </a:lnTo>
                <a:cubicBezTo>
                  <a:pt x="219213" y="129748"/>
                  <a:pt x="218263" y="127024"/>
                  <a:pt x="217345" y="124332"/>
                </a:cubicBezTo>
                <a:lnTo>
                  <a:pt x="217377" y="124301"/>
                </a:lnTo>
                <a:lnTo>
                  <a:pt x="222697" y="122084"/>
                </a:lnTo>
                <a:close/>
                <a:moveTo>
                  <a:pt x="188241" y="127151"/>
                </a:moveTo>
                <a:lnTo>
                  <a:pt x="186943" y="131268"/>
                </a:lnTo>
                <a:lnTo>
                  <a:pt x="183269" y="132725"/>
                </a:lnTo>
                <a:cubicBezTo>
                  <a:pt x="182541" y="131743"/>
                  <a:pt x="181844" y="130825"/>
                  <a:pt x="181179" y="129969"/>
                </a:cubicBezTo>
                <a:lnTo>
                  <a:pt x="188241" y="127151"/>
                </a:lnTo>
                <a:close/>
                <a:moveTo>
                  <a:pt x="279100" y="118790"/>
                </a:moveTo>
                <a:lnTo>
                  <a:pt x="281918" y="123034"/>
                </a:lnTo>
                <a:lnTo>
                  <a:pt x="266242" y="132788"/>
                </a:lnTo>
                <a:lnTo>
                  <a:pt x="265165" y="129843"/>
                </a:lnTo>
                <a:lnTo>
                  <a:pt x="279100" y="118790"/>
                </a:lnTo>
                <a:close/>
                <a:moveTo>
                  <a:pt x="256931" y="127911"/>
                </a:moveTo>
                <a:lnTo>
                  <a:pt x="258451" y="132250"/>
                </a:lnTo>
                <a:lnTo>
                  <a:pt x="250724" y="135385"/>
                </a:lnTo>
                <a:lnTo>
                  <a:pt x="249236" y="131046"/>
                </a:lnTo>
                <a:lnTo>
                  <a:pt x="256931" y="127911"/>
                </a:lnTo>
                <a:close/>
                <a:moveTo>
                  <a:pt x="244454" y="124206"/>
                </a:moveTo>
                <a:lnTo>
                  <a:pt x="246955" y="131458"/>
                </a:lnTo>
                <a:lnTo>
                  <a:pt x="236885" y="135480"/>
                </a:lnTo>
                <a:lnTo>
                  <a:pt x="234383" y="128038"/>
                </a:lnTo>
                <a:lnTo>
                  <a:pt x="244454" y="124206"/>
                </a:lnTo>
                <a:close/>
                <a:moveTo>
                  <a:pt x="202682" y="125441"/>
                </a:moveTo>
                <a:lnTo>
                  <a:pt x="203981" y="129399"/>
                </a:lnTo>
                <a:lnTo>
                  <a:pt x="189223" y="135543"/>
                </a:lnTo>
                <a:lnTo>
                  <a:pt x="190996" y="130128"/>
                </a:lnTo>
                <a:lnTo>
                  <a:pt x="202682" y="125441"/>
                </a:lnTo>
                <a:close/>
                <a:moveTo>
                  <a:pt x="186753" y="131838"/>
                </a:moveTo>
                <a:lnTo>
                  <a:pt x="185486" y="135828"/>
                </a:lnTo>
                <a:cubicBezTo>
                  <a:pt x="184821" y="134878"/>
                  <a:pt x="184187" y="133960"/>
                  <a:pt x="183554" y="133105"/>
                </a:cubicBezTo>
                <a:lnTo>
                  <a:pt x="186753" y="131838"/>
                </a:lnTo>
                <a:close/>
                <a:moveTo>
                  <a:pt x="103970" y="106313"/>
                </a:moveTo>
                <a:cubicBezTo>
                  <a:pt x="106155" y="106946"/>
                  <a:pt x="108182" y="108466"/>
                  <a:pt x="110303" y="110081"/>
                </a:cubicBezTo>
                <a:cubicBezTo>
                  <a:pt x="112457" y="111697"/>
                  <a:pt x="114610" y="113343"/>
                  <a:pt x="117207" y="114293"/>
                </a:cubicBezTo>
                <a:cubicBezTo>
                  <a:pt x="118252" y="114705"/>
                  <a:pt x="119266" y="115022"/>
                  <a:pt x="120247" y="115338"/>
                </a:cubicBezTo>
                <a:cubicBezTo>
                  <a:pt x="124238" y="116605"/>
                  <a:pt x="127690" y="117714"/>
                  <a:pt x="131712" y="122939"/>
                </a:cubicBezTo>
                <a:cubicBezTo>
                  <a:pt x="132535" y="123984"/>
                  <a:pt x="133580" y="124807"/>
                  <a:pt x="134752" y="125409"/>
                </a:cubicBezTo>
                <a:lnTo>
                  <a:pt x="133739" y="130001"/>
                </a:lnTo>
                <a:lnTo>
                  <a:pt x="114959" y="127246"/>
                </a:lnTo>
                <a:cubicBezTo>
                  <a:pt x="114895" y="127246"/>
                  <a:pt x="114832" y="127246"/>
                  <a:pt x="114769" y="127278"/>
                </a:cubicBezTo>
                <a:cubicBezTo>
                  <a:pt x="114737" y="127341"/>
                  <a:pt x="114705" y="127373"/>
                  <a:pt x="114674" y="127436"/>
                </a:cubicBezTo>
                <a:lnTo>
                  <a:pt x="113502" y="136177"/>
                </a:lnTo>
                <a:lnTo>
                  <a:pt x="107485" y="135575"/>
                </a:lnTo>
                <a:lnTo>
                  <a:pt x="104286" y="124617"/>
                </a:lnTo>
                <a:cubicBezTo>
                  <a:pt x="104223" y="124427"/>
                  <a:pt x="104128" y="124269"/>
                  <a:pt x="103970" y="124111"/>
                </a:cubicBezTo>
                <a:lnTo>
                  <a:pt x="103653" y="123794"/>
                </a:lnTo>
                <a:lnTo>
                  <a:pt x="103970" y="106313"/>
                </a:lnTo>
                <a:close/>
                <a:moveTo>
                  <a:pt x="216521" y="124649"/>
                </a:moveTo>
                <a:cubicBezTo>
                  <a:pt x="217472" y="127341"/>
                  <a:pt x="218422" y="130064"/>
                  <a:pt x="219340" y="132756"/>
                </a:cubicBezTo>
                <a:cubicBezTo>
                  <a:pt x="215065" y="134403"/>
                  <a:pt x="210916" y="136018"/>
                  <a:pt x="207211" y="137475"/>
                </a:cubicBezTo>
                <a:lnTo>
                  <a:pt x="204614" y="129621"/>
                </a:lnTo>
                <a:lnTo>
                  <a:pt x="216521" y="124649"/>
                </a:lnTo>
                <a:close/>
                <a:moveTo>
                  <a:pt x="115085" y="127721"/>
                </a:moveTo>
                <a:lnTo>
                  <a:pt x="133644" y="130445"/>
                </a:lnTo>
                <a:lnTo>
                  <a:pt x="131997" y="138077"/>
                </a:lnTo>
                <a:lnTo>
                  <a:pt x="113945" y="136240"/>
                </a:lnTo>
                <a:lnTo>
                  <a:pt x="115085" y="127721"/>
                </a:lnTo>
                <a:close/>
                <a:moveTo>
                  <a:pt x="264785" y="130128"/>
                </a:moveTo>
                <a:lnTo>
                  <a:pt x="267002" y="136145"/>
                </a:lnTo>
                <a:cubicBezTo>
                  <a:pt x="267002" y="136145"/>
                  <a:pt x="267034" y="136177"/>
                  <a:pt x="267034" y="136177"/>
                </a:cubicBezTo>
                <a:lnTo>
                  <a:pt x="261112" y="138520"/>
                </a:lnTo>
                <a:lnTo>
                  <a:pt x="259021" y="132503"/>
                </a:lnTo>
                <a:lnTo>
                  <a:pt x="264690" y="130191"/>
                </a:lnTo>
                <a:lnTo>
                  <a:pt x="264753" y="130160"/>
                </a:lnTo>
                <a:lnTo>
                  <a:pt x="264785" y="130128"/>
                </a:lnTo>
                <a:close/>
                <a:moveTo>
                  <a:pt x="189856" y="130603"/>
                </a:moveTo>
                <a:lnTo>
                  <a:pt x="187291" y="138552"/>
                </a:lnTo>
                <a:cubicBezTo>
                  <a:pt x="186784" y="137792"/>
                  <a:pt x="186278" y="137032"/>
                  <a:pt x="185771" y="136303"/>
                </a:cubicBezTo>
                <a:lnTo>
                  <a:pt x="187323" y="131616"/>
                </a:lnTo>
                <a:lnTo>
                  <a:pt x="189856" y="130603"/>
                </a:lnTo>
                <a:close/>
                <a:moveTo>
                  <a:pt x="234003" y="128133"/>
                </a:moveTo>
                <a:lnTo>
                  <a:pt x="236505" y="135607"/>
                </a:lnTo>
                <a:lnTo>
                  <a:pt x="228777" y="138678"/>
                </a:lnTo>
                <a:lnTo>
                  <a:pt x="226212" y="131110"/>
                </a:lnTo>
                <a:cubicBezTo>
                  <a:pt x="228841" y="130096"/>
                  <a:pt x="231469" y="129114"/>
                  <a:pt x="234003" y="128133"/>
                </a:cubicBezTo>
                <a:close/>
                <a:moveTo>
                  <a:pt x="247082" y="131901"/>
                </a:moveTo>
                <a:lnTo>
                  <a:pt x="248602" y="136272"/>
                </a:lnTo>
                <a:lnTo>
                  <a:pt x="238531" y="140325"/>
                </a:lnTo>
                <a:lnTo>
                  <a:pt x="237043" y="135923"/>
                </a:lnTo>
                <a:lnTo>
                  <a:pt x="247082" y="131901"/>
                </a:lnTo>
                <a:close/>
                <a:moveTo>
                  <a:pt x="225801" y="131268"/>
                </a:moveTo>
                <a:lnTo>
                  <a:pt x="228302" y="138900"/>
                </a:lnTo>
                <a:lnTo>
                  <a:pt x="223109" y="140990"/>
                </a:lnTo>
                <a:cubicBezTo>
                  <a:pt x="222222" y="138457"/>
                  <a:pt x="221335" y="135923"/>
                  <a:pt x="220448" y="133326"/>
                </a:cubicBezTo>
                <a:lnTo>
                  <a:pt x="225801" y="131268"/>
                </a:lnTo>
                <a:close/>
                <a:moveTo>
                  <a:pt x="258578" y="132661"/>
                </a:moveTo>
                <a:lnTo>
                  <a:pt x="260668" y="138678"/>
                </a:lnTo>
                <a:lnTo>
                  <a:pt x="252878" y="141719"/>
                </a:lnTo>
                <a:lnTo>
                  <a:pt x="250851" y="135828"/>
                </a:lnTo>
                <a:lnTo>
                  <a:pt x="258578" y="132661"/>
                </a:lnTo>
                <a:close/>
                <a:moveTo>
                  <a:pt x="280715" y="131300"/>
                </a:moveTo>
                <a:lnTo>
                  <a:pt x="284230" y="140610"/>
                </a:lnTo>
                <a:lnTo>
                  <a:pt x="280493" y="141909"/>
                </a:lnTo>
                <a:lnTo>
                  <a:pt x="277389" y="132598"/>
                </a:lnTo>
                <a:lnTo>
                  <a:pt x="280715" y="131300"/>
                </a:lnTo>
                <a:close/>
                <a:moveTo>
                  <a:pt x="161069" y="122749"/>
                </a:moveTo>
                <a:cubicBezTo>
                  <a:pt x="168448" y="124301"/>
                  <a:pt x="175320" y="125789"/>
                  <a:pt x="175985" y="125916"/>
                </a:cubicBezTo>
                <a:cubicBezTo>
                  <a:pt x="177315" y="126549"/>
                  <a:pt x="181020" y="131110"/>
                  <a:pt x="185074" y="136968"/>
                </a:cubicBezTo>
                <a:lnTo>
                  <a:pt x="183016" y="143460"/>
                </a:lnTo>
                <a:cubicBezTo>
                  <a:pt x="181369" y="141845"/>
                  <a:pt x="179659" y="140357"/>
                  <a:pt x="177822" y="138995"/>
                </a:cubicBezTo>
                <a:cubicBezTo>
                  <a:pt x="172026" y="134656"/>
                  <a:pt x="165946" y="131965"/>
                  <a:pt x="160119" y="130096"/>
                </a:cubicBezTo>
                <a:lnTo>
                  <a:pt x="161069" y="122749"/>
                </a:lnTo>
                <a:close/>
                <a:moveTo>
                  <a:pt x="236663" y="136050"/>
                </a:moveTo>
                <a:lnTo>
                  <a:pt x="238088" y="140484"/>
                </a:lnTo>
                <a:lnTo>
                  <a:pt x="230393" y="143650"/>
                </a:lnTo>
                <a:lnTo>
                  <a:pt x="228872" y="139185"/>
                </a:lnTo>
                <a:lnTo>
                  <a:pt x="236663" y="136050"/>
                </a:lnTo>
                <a:close/>
                <a:moveTo>
                  <a:pt x="204107" y="129843"/>
                </a:moveTo>
                <a:lnTo>
                  <a:pt x="206736" y="137665"/>
                </a:lnTo>
                <a:cubicBezTo>
                  <a:pt x="203664" y="138868"/>
                  <a:pt x="200940" y="139977"/>
                  <a:pt x="198723" y="140832"/>
                </a:cubicBezTo>
                <a:lnTo>
                  <a:pt x="198628" y="140832"/>
                </a:lnTo>
                <a:cubicBezTo>
                  <a:pt x="198565" y="140864"/>
                  <a:pt x="198502" y="140895"/>
                  <a:pt x="198502" y="140959"/>
                </a:cubicBezTo>
                <a:cubicBezTo>
                  <a:pt x="195905" y="142004"/>
                  <a:pt x="194036" y="142795"/>
                  <a:pt x="193276" y="143175"/>
                </a:cubicBezTo>
                <a:cubicBezTo>
                  <a:pt x="192516" y="143555"/>
                  <a:pt x="191756" y="144030"/>
                  <a:pt x="191028" y="144474"/>
                </a:cubicBezTo>
                <a:cubicBezTo>
                  <a:pt x="190046" y="142795"/>
                  <a:pt x="189001" y="141149"/>
                  <a:pt x="187956" y="139565"/>
                </a:cubicBezTo>
                <a:lnTo>
                  <a:pt x="187924" y="139565"/>
                </a:lnTo>
                <a:lnTo>
                  <a:pt x="189033" y="136113"/>
                </a:lnTo>
                <a:lnTo>
                  <a:pt x="204107" y="129843"/>
                </a:lnTo>
                <a:close/>
                <a:moveTo>
                  <a:pt x="185391" y="137443"/>
                </a:moveTo>
                <a:cubicBezTo>
                  <a:pt x="185897" y="138172"/>
                  <a:pt x="186404" y="138932"/>
                  <a:pt x="186911" y="139724"/>
                </a:cubicBezTo>
                <a:lnTo>
                  <a:pt x="185042" y="145582"/>
                </a:lnTo>
                <a:cubicBezTo>
                  <a:pt x="184504" y="144981"/>
                  <a:pt x="183966" y="144379"/>
                  <a:pt x="183364" y="143809"/>
                </a:cubicBezTo>
                <a:lnTo>
                  <a:pt x="185391" y="137443"/>
                </a:lnTo>
                <a:close/>
                <a:moveTo>
                  <a:pt x="228461" y="139343"/>
                </a:moveTo>
                <a:lnTo>
                  <a:pt x="229949" y="143809"/>
                </a:lnTo>
                <a:lnTo>
                  <a:pt x="224755" y="145899"/>
                </a:lnTo>
                <a:lnTo>
                  <a:pt x="223235" y="141434"/>
                </a:lnTo>
                <a:lnTo>
                  <a:pt x="228461" y="139343"/>
                </a:lnTo>
                <a:close/>
                <a:moveTo>
                  <a:pt x="276946" y="132756"/>
                </a:moveTo>
                <a:lnTo>
                  <a:pt x="280050" y="142035"/>
                </a:lnTo>
                <a:lnTo>
                  <a:pt x="264215" y="147387"/>
                </a:lnTo>
                <a:lnTo>
                  <a:pt x="261238" y="138900"/>
                </a:lnTo>
                <a:lnTo>
                  <a:pt x="276946" y="132756"/>
                </a:lnTo>
                <a:close/>
                <a:moveTo>
                  <a:pt x="187576" y="140705"/>
                </a:moveTo>
                <a:cubicBezTo>
                  <a:pt x="188494" y="142099"/>
                  <a:pt x="189381" y="143524"/>
                  <a:pt x="190268" y="144949"/>
                </a:cubicBezTo>
                <a:cubicBezTo>
                  <a:pt x="189064" y="145741"/>
                  <a:pt x="187924" y="146627"/>
                  <a:pt x="186848" y="147577"/>
                </a:cubicBezTo>
                <a:cubicBezTo>
                  <a:pt x="186499" y="147197"/>
                  <a:pt x="186119" y="146754"/>
                  <a:pt x="185771" y="146374"/>
                </a:cubicBezTo>
                <a:lnTo>
                  <a:pt x="187576" y="140705"/>
                </a:lnTo>
                <a:close/>
                <a:moveTo>
                  <a:pt x="238278" y="140895"/>
                </a:moveTo>
                <a:lnTo>
                  <a:pt x="239672" y="145012"/>
                </a:lnTo>
                <a:lnTo>
                  <a:pt x="231913" y="147926"/>
                </a:lnTo>
                <a:lnTo>
                  <a:pt x="230583" y="144030"/>
                </a:lnTo>
                <a:lnTo>
                  <a:pt x="238278" y="140895"/>
                </a:lnTo>
                <a:close/>
                <a:moveTo>
                  <a:pt x="260827" y="139090"/>
                </a:moveTo>
                <a:lnTo>
                  <a:pt x="263772" y="147577"/>
                </a:lnTo>
                <a:lnTo>
                  <a:pt x="260700" y="148622"/>
                </a:lnTo>
                <a:lnTo>
                  <a:pt x="257881" y="140262"/>
                </a:lnTo>
                <a:lnTo>
                  <a:pt x="260827" y="139090"/>
                </a:lnTo>
                <a:close/>
                <a:moveTo>
                  <a:pt x="248792" y="136652"/>
                </a:moveTo>
                <a:lnTo>
                  <a:pt x="251547" y="144696"/>
                </a:lnTo>
                <a:lnTo>
                  <a:pt x="241413" y="148717"/>
                </a:lnTo>
                <a:lnTo>
                  <a:pt x="238721" y="140737"/>
                </a:lnTo>
                <a:lnTo>
                  <a:pt x="248792" y="136652"/>
                </a:lnTo>
                <a:close/>
                <a:moveTo>
                  <a:pt x="136874" y="126391"/>
                </a:moveTo>
                <a:cubicBezTo>
                  <a:pt x="139597" y="127468"/>
                  <a:pt x="143018" y="128228"/>
                  <a:pt x="146913" y="129083"/>
                </a:cubicBezTo>
                <a:cubicBezTo>
                  <a:pt x="150681" y="129906"/>
                  <a:pt x="154830" y="130825"/>
                  <a:pt x="159137" y="132186"/>
                </a:cubicBezTo>
                <a:lnTo>
                  <a:pt x="155622" y="149129"/>
                </a:lnTo>
                <a:lnTo>
                  <a:pt x="132725" y="145519"/>
                </a:lnTo>
                <a:lnTo>
                  <a:pt x="133929" y="140009"/>
                </a:lnTo>
                <a:lnTo>
                  <a:pt x="141434" y="141275"/>
                </a:lnTo>
                <a:lnTo>
                  <a:pt x="141497" y="141275"/>
                </a:lnTo>
                <a:cubicBezTo>
                  <a:pt x="141507" y="141276"/>
                  <a:pt x="141516" y="141277"/>
                  <a:pt x="141524" y="141277"/>
                </a:cubicBezTo>
                <a:cubicBezTo>
                  <a:pt x="141784" y="141277"/>
                  <a:pt x="141805" y="140831"/>
                  <a:pt x="141529" y="140800"/>
                </a:cubicBezTo>
                <a:lnTo>
                  <a:pt x="134024" y="139565"/>
                </a:lnTo>
                <a:lnTo>
                  <a:pt x="136874" y="126391"/>
                </a:lnTo>
                <a:close/>
                <a:moveTo>
                  <a:pt x="207021" y="138520"/>
                </a:moveTo>
                <a:lnTo>
                  <a:pt x="209554" y="146057"/>
                </a:lnTo>
                <a:lnTo>
                  <a:pt x="201384" y="149319"/>
                </a:lnTo>
                <a:lnTo>
                  <a:pt x="199103" y="141687"/>
                </a:lnTo>
                <a:cubicBezTo>
                  <a:pt x="201320" y="140769"/>
                  <a:pt x="204012" y="139692"/>
                  <a:pt x="207021" y="138520"/>
                </a:cubicBezTo>
                <a:close/>
                <a:moveTo>
                  <a:pt x="184947" y="148939"/>
                </a:moveTo>
                <a:lnTo>
                  <a:pt x="185201" y="149224"/>
                </a:lnTo>
                <a:cubicBezTo>
                  <a:pt x="185016" y="149440"/>
                  <a:pt x="184861" y="149626"/>
                  <a:pt x="184677" y="149840"/>
                </a:cubicBezTo>
                <a:lnTo>
                  <a:pt x="184677" y="149840"/>
                </a:lnTo>
                <a:lnTo>
                  <a:pt x="184947" y="148939"/>
                </a:lnTo>
                <a:close/>
                <a:moveTo>
                  <a:pt x="257501" y="140389"/>
                </a:moveTo>
                <a:lnTo>
                  <a:pt x="260320" y="148717"/>
                </a:lnTo>
                <a:lnTo>
                  <a:pt x="255886" y="150238"/>
                </a:lnTo>
                <a:lnTo>
                  <a:pt x="253099" y="142130"/>
                </a:lnTo>
                <a:lnTo>
                  <a:pt x="257501" y="140389"/>
                </a:lnTo>
                <a:close/>
                <a:moveTo>
                  <a:pt x="219593" y="133675"/>
                </a:moveTo>
                <a:cubicBezTo>
                  <a:pt x="221050" y="137950"/>
                  <a:pt x="222507" y="142194"/>
                  <a:pt x="223932" y="146247"/>
                </a:cubicBezTo>
                <a:lnTo>
                  <a:pt x="211708" y="151219"/>
                </a:lnTo>
                <a:lnTo>
                  <a:pt x="207464" y="138393"/>
                </a:lnTo>
                <a:cubicBezTo>
                  <a:pt x="211138" y="136937"/>
                  <a:pt x="215286" y="135322"/>
                  <a:pt x="219593" y="133675"/>
                </a:cubicBezTo>
                <a:close/>
                <a:moveTo>
                  <a:pt x="198660" y="141877"/>
                </a:moveTo>
                <a:lnTo>
                  <a:pt x="200940" y="149446"/>
                </a:lnTo>
                <a:cubicBezTo>
                  <a:pt x="200940" y="149478"/>
                  <a:pt x="200972" y="149478"/>
                  <a:pt x="200972" y="149478"/>
                </a:cubicBezTo>
                <a:lnTo>
                  <a:pt x="195145" y="151789"/>
                </a:lnTo>
                <a:cubicBezTo>
                  <a:pt x="194068" y="149699"/>
                  <a:pt x="192833" y="147482"/>
                  <a:pt x="191503" y="145266"/>
                </a:cubicBezTo>
                <a:cubicBezTo>
                  <a:pt x="192200" y="144822"/>
                  <a:pt x="192928" y="144411"/>
                  <a:pt x="193688" y="143999"/>
                </a:cubicBezTo>
                <a:cubicBezTo>
                  <a:pt x="194448" y="143619"/>
                  <a:pt x="196190" y="142890"/>
                  <a:pt x="198660" y="141877"/>
                </a:cubicBezTo>
                <a:close/>
                <a:moveTo>
                  <a:pt x="239830" y="145424"/>
                </a:moveTo>
                <a:lnTo>
                  <a:pt x="240970" y="148876"/>
                </a:lnTo>
                <a:lnTo>
                  <a:pt x="233274" y="151948"/>
                </a:lnTo>
                <a:lnTo>
                  <a:pt x="232008" y="148401"/>
                </a:lnTo>
                <a:lnTo>
                  <a:pt x="239830" y="145424"/>
                </a:lnTo>
                <a:close/>
                <a:moveTo>
                  <a:pt x="269219" y="146659"/>
                </a:moveTo>
                <a:lnTo>
                  <a:pt x="270454" y="150491"/>
                </a:lnTo>
                <a:lnTo>
                  <a:pt x="265767" y="152169"/>
                </a:lnTo>
                <a:lnTo>
                  <a:pt x="264563" y="148242"/>
                </a:lnTo>
                <a:lnTo>
                  <a:pt x="269219" y="146659"/>
                </a:lnTo>
                <a:close/>
                <a:moveTo>
                  <a:pt x="107612" y="136050"/>
                </a:moveTo>
                <a:lnTo>
                  <a:pt x="131902" y="138520"/>
                </a:lnTo>
                <a:lnTo>
                  <a:pt x="128766" y="152929"/>
                </a:lnTo>
                <a:lnTo>
                  <a:pt x="111507" y="149509"/>
                </a:lnTo>
                <a:lnTo>
                  <a:pt x="107612" y="136050"/>
                </a:lnTo>
                <a:close/>
                <a:moveTo>
                  <a:pt x="251706" y="145107"/>
                </a:moveTo>
                <a:lnTo>
                  <a:pt x="253796" y="151251"/>
                </a:lnTo>
                <a:lnTo>
                  <a:pt x="248824" y="153214"/>
                </a:lnTo>
                <a:cubicBezTo>
                  <a:pt x="248824" y="153183"/>
                  <a:pt x="248824" y="153183"/>
                  <a:pt x="248824" y="153183"/>
                </a:cubicBezTo>
                <a:lnTo>
                  <a:pt x="246639" y="147134"/>
                </a:lnTo>
                <a:lnTo>
                  <a:pt x="251706" y="145107"/>
                </a:lnTo>
                <a:close/>
                <a:moveTo>
                  <a:pt x="230107" y="144252"/>
                </a:moveTo>
                <a:lnTo>
                  <a:pt x="232768" y="152169"/>
                </a:lnTo>
                <a:lnTo>
                  <a:pt x="227637" y="154196"/>
                </a:lnTo>
                <a:lnTo>
                  <a:pt x="224914" y="146342"/>
                </a:lnTo>
                <a:lnTo>
                  <a:pt x="230107" y="144252"/>
                </a:lnTo>
                <a:close/>
                <a:moveTo>
                  <a:pt x="246132" y="147356"/>
                </a:moveTo>
                <a:lnTo>
                  <a:pt x="248317" y="153373"/>
                </a:lnTo>
                <a:lnTo>
                  <a:pt x="248349" y="153404"/>
                </a:lnTo>
                <a:lnTo>
                  <a:pt x="243535" y="155305"/>
                </a:lnTo>
                <a:lnTo>
                  <a:pt x="241508" y="149193"/>
                </a:lnTo>
                <a:lnTo>
                  <a:pt x="246132" y="147356"/>
                </a:lnTo>
                <a:close/>
                <a:moveTo>
                  <a:pt x="273177" y="145361"/>
                </a:moveTo>
                <a:lnTo>
                  <a:pt x="276281" y="154260"/>
                </a:lnTo>
                <a:lnTo>
                  <a:pt x="272576" y="155653"/>
                </a:lnTo>
                <a:lnTo>
                  <a:pt x="269599" y="146564"/>
                </a:lnTo>
                <a:lnTo>
                  <a:pt x="273177" y="145361"/>
                </a:lnTo>
                <a:close/>
                <a:moveTo>
                  <a:pt x="260541" y="149636"/>
                </a:moveTo>
                <a:lnTo>
                  <a:pt x="262315" y="154830"/>
                </a:lnTo>
                <a:lnTo>
                  <a:pt x="256456" y="156825"/>
                </a:lnTo>
                <a:lnTo>
                  <a:pt x="256044" y="151188"/>
                </a:lnTo>
                <a:lnTo>
                  <a:pt x="260541" y="149636"/>
                </a:lnTo>
                <a:close/>
                <a:moveTo>
                  <a:pt x="276408" y="154671"/>
                </a:moveTo>
                <a:lnTo>
                  <a:pt x="276819" y="155780"/>
                </a:lnTo>
                <a:lnTo>
                  <a:pt x="273082" y="157205"/>
                </a:lnTo>
                <a:lnTo>
                  <a:pt x="272702" y="156096"/>
                </a:lnTo>
                <a:lnTo>
                  <a:pt x="276408" y="154671"/>
                </a:lnTo>
                <a:close/>
                <a:moveTo>
                  <a:pt x="270549" y="150966"/>
                </a:moveTo>
                <a:lnTo>
                  <a:pt x="272132" y="155811"/>
                </a:lnTo>
                <a:lnTo>
                  <a:pt x="267445" y="157616"/>
                </a:lnTo>
                <a:lnTo>
                  <a:pt x="265862" y="152644"/>
                </a:lnTo>
                <a:lnTo>
                  <a:pt x="270549" y="150966"/>
                </a:lnTo>
                <a:close/>
                <a:moveTo>
                  <a:pt x="132630" y="145962"/>
                </a:moveTo>
                <a:lnTo>
                  <a:pt x="155527" y="149573"/>
                </a:lnTo>
                <a:lnTo>
                  <a:pt x="153975" y="157046"/>
                </a:lnTo>
                <a:lnTo>
                  <a:pt x="153785" y="157870"/>
                </a:lnTo>
                <a:lnTo>
                  <a:pt x="131047" y="153373"/>
                </a:lnTo>
                <a:lnTo>
                  <a:pt x="132630" y="145962"/>
                </a:lnTo>
                <a:close/>
                <a:moveTo>
                  <a:pt x="241065" y="149351"/>
                </a:moveTo>
                <a:lnTo>
                  <a:pt x="243123" y="155463"/>
                </a:lnTo>
                <a:lnTo>
                  <a:pt x="235396" y="158503"/>
                </a:lnTo>
                <a:lnTo>
                  <a:pt x="233338" y="152423"/>
                </a:lnTo>
                <a:lnTo>
                  <a:pt x="241065" y="149351"/>
                </a:lnTo>
                <a:close/>
                <a:moveTo>
                  <a:pt x="264120" y="148401"/>
                </a:moveTo>
                <a:lnTo>
                  <a:pt x="267065" y="157743"/>
                </a:lnTo>
                <a:lnTo>
                  <a:pt x="264215" y="158852"/>
                </a:lnTo>
                <a:lnTo>
                  <a:pt x="261048" y="149446"/>
                </a:lnTo>
                <a:lnTo>
                  <a:pt x="264120" y="148401"/>
                </a:lnTo>
                <a:close/>
                <a:moveTo>
                  <a:pt x="272291" y="156255"/>
                </a:moveTo>
                <a:lnTo>
                  <a:pt x="272639" y="157363"/>
                </a:lnTo>
                <a:lnTo>
                  <a:pt x="267920" y="159168"/>
                </a:lnTo>
                <a:lnTo>
                  <a:pt x="267572" y="158060"/>
                </a:lnTo>
                <a:lnTo>
                  <a:pt x="272291" y="156255"/>
                </a:lnTo>
                <a:close/>
                <a:moveTo>
                  <a:pt x="232926" y="152613"/>
                </a:moveTo>
                <a:lnTo>
                  <a:pt x="234985" y="158662"/>
                </a:lnTo>
                <a:lnTo>
                  <a:pt x="229854" y="160688"/>
                </a:lnTo>
                <a:cubicBezTo>
                  <a:pt x="229189" y="158788"/>
                  <a:pt x="228524" y="156761"/>
                  <a:pt x="227796" y="154640"/>
                </a:cubicBezTo>
                <a:lnTo>
                  <a:pt x="232926" y="152613"/>
                </a:lnTo>
                <a:close/>
                <a:moveTo>
                  <a:pt x="63180" y="0"/>
                </a:moveTo>
                <a:lnTo>
                  <a:pt x="64542" y="2724"/>
                </a:lnTo>
                <a:lnTo>
                  <a:pt x="60108" y="4909"/>
                </a:lnTo>
                <a:lnTo>
                  <a:pt x="57954" y="32"/>
                </a:lnTo>
                <a:lnTo>
                  <a:pt x="56941" y="32"/>
                </a:lnTo>
                <a:lnTo>
                  <a:pt x="57131" y="444"/>
                </a:lnTo>
                <a:lnTo>
                  <a:pt x="49847" y="3009"/>
                </a:lnTo>
                <a:lnTo>
                  <a:pt x="48675" y="32"/>
                </a:lnTo>
                <a:lnTo>
                  <a:pt x="48200" y="32"/>
                </a:lnTo>
                <a:lnTo>
                  <a:pt x="43007" y="1805"/>
                </a:lnTo>
                <a:lnTo>
                  <a:pt x="42215" y="32"/>
                </a:lnTo>
                <a:lnTo>
                  <a:pt x="41740" y="32"/>
                </a:lnTo>
                <a:lnTo>
                  <a:pt x="43988" y="5067"/>
                </a:lnTo>
                <a:lnTo>
                  <a:pt x="39428" y="6651"/>
                </a:lnTo>
                <a:lnTo>
                  <a:pt x="36356" y="32"/>
                </a:lnTo>
                <a:lnTo>
                  <a:pt x="35849" y="32"/>
                </a:lnTo>
                <a:lnTo>
                  <a:pt x="37180" y="2851"/>
                </a:lnTo>
                <a:lnTo>
                  <a:pt x="32619" y="4814"/>
                </a:lnTo>
                <a:lnTo>
                  <a:pt x="30656" y="32"/>
                </a:lnTo>
                <a:lnTo>
                  <a:pt x="29674" y="32"/>
                </a:lnTo>
                <a:lnTo>
                  <a:pt x="33253" y="8804"/>
                </a:lnTo>
                <a:lnTo>
                  <a:pt x="21503" y="12921"/>
                </a:lnTo>
                <a:lnTo>
                  <a:pt x="26792" y="32"/>
                </a:lnTo>
                <a:lnTo>
                  <a:pt x="26285" y="32"/>
                </a:lnTo>
                <a:lnTo>
                  <a:pt x="22327" y="9691"/>
                </a:lnTo>
                <a:lnTo>
                  <a:pt x="17576" y="32"/>
                </a:lnTo>
                <a:lnTo>
                  <a:pt x="17070" y="32"/>
                </a:lnTo>
                <a:lnTo>
                  <a:pt x="22073" y="10261"/>
                </a:lnTo>
                <a:lnTo>
                  <a:pt x="21060" y="12763"/>
                </a:lnTo>
                <a:lnTo>
                  <a:pt x="14631" y="32"/>
                </a:lnTo>
                <a:lnTo>
                  <a:pt x="12066" y="32"/>
                </a:lnTo>
                <a:lnTo>
                  <a:pt x="15011" y="5891"/>
                </a:lnTo>
                <a:lnTo>
                  <a:pt x="5922" y="8583"/>
                </a:lnTo>
                <a:lnTo>
                  <a:pt x="2280" y="412"/>
                </a:lnTo>
                <a:lnTo>
                  <a:pt x="2122" y="32"/>
                </a:lnTo>
                <a:lnTo>
                  <a:pt x="1615" y="32"/>
                </a:lnTo>
                <a:lnTo>
                  <a:pt x="1774" y="380"/>
                </a:lnTo>
                <a:lnTo>
                  <a:pt x="32" y="1235"/>
                </a:lnTo>
                <a:lnTo>
                  <a:pt x="32" y="1742"/>
                </a:lnTo>
                <a:lnTo>
                  <a:pt x="1964" y="824"/>
                </a:lnTo>
                <a:lnTo>
                  <a:pt x="3642" y="4592"/>
                </a:lnTo>
                <a:lnTo>
                  <a:pt x="95" y="6936"/>
                </a:lnTo>
                <a:lnTo>
                  <a:pt x="32" y="6809"/>
                </a:lnTo>
                <a:lnTo>
                  <a:pt x="32" y="7664"/>
                </a:lnTo>
                <a:lnTo>
                  <a:pt x="2059" y="10894"/>
                </a:lnTo>
                <a:lnTo>
                  <a:pt x="32" y="12130"/>
                </a:lnTo>
                <a:lnTo>
                  <a:pt x="32" y="12668"/>
                </a:lnTo>
                <a:lnTo>
                  <a:pt x="2312" y="11274"/>
                </a:lnTo>
                <a:lnTo>
                  <a:pt x="4244" y="14346"/>
                </a:lnTo>
                <a:lnTo>
                  <a:pt x="697" y="16215"/>
                </a:lnTo>
                <a:lnTo>
                  <a:pt x="63" y="15075"/>
                </a:lnTo>
                <a:lnTo>
                  <a:pt x="63" y="15993"/>
                </a:lnTo>
                <a:lnTo>
                  <a:pt x="253" y="16437"/>
                </a:lnTo>
                <a:lnTo>
                  <a:pt x="32" y="16532"/>
                </a:lnTo>
                <a:lnTo>
                  <a:pt x="32" y="17070"/>
                </a:lnTo>
                <a:lnTo>
                  <a:pt x="475" y="16817"/>
                </a:lnTo>
                <a:lnTo>
                  <a:pt x="2059" y="19698"/>
                </a:lnTo>
                <a:lnTo>
                  <a:pt x="1552" y="19888"/>
                </a:lnTo>
                <a:lnTo>
                  <a:pt x="792" y="19793"/>
                </a:lnTo>
                <a:lnTo>
                  <a:pt x="0" y="18812"/>
                </a:lnTo>
                <a:lnTo>
                  <a:pt x="0" y="22517"/>
                </a:lnTo>
                <a:lnTo>
                  <a:pt x="32" y="22549"/>
                </a:lnTo>
                <a:lnTo>
                  <a:pt x="0" y="22580"/>
                </a:lnTo>
                <a:lnTo>
                  <a:pt x="0" y="23182"/>
                </a:lnTo>
                <a:lnTo>
                  <a:pt x="317" y="22929"/>
                </a:lnTo>
                <a:cubicBezTo>
                  <a:pt x="1583" y="24512"/>
                  <a:pt x="2692" y="26222"/>
                  <a:pt x="3674" y="27996"/>
                </a:cubicBezTo>
                <a:cubicBezTo>
                  <a:pt x="4307" y="29326"/>
                  <a:pt x="4845" y="30656"/>
                  <a:pt x="5320" y="32049"/>
                </a:cubicBezTo>
                <a:lnTo>
                  <a:pt x="3864" y="32049"/>
                </a:lnTo>
                <a:lnTo>
                  <a:pt x="2312" y="27457"/>
                </a:lnTo>
                <a:cubicBezTo>
                  <a:pt x="2280" y="27426"/>
                  <a:pt x="2280" y="27394"/>
                  <a:pt x="2280" y="27362"/>
                </a:cubicBezTo>
                <a:lnTo>
                  <a:pt x="32" y="24449"/>
                </a:lnTo>
                <a:lnTo>
                  <a:pt x="32" y="25209"/>
                </a:lnTo>
                <a:lnTo>
                  <a:pt x="1869" y="27616"/>
                </a:lnTo>
                <a:lnTo>
                  <a:pt x="3452" y="32334"/>
                </a:lnTo>
                <a:cubicBezTo>
                  <a:pt x="3484" y="32429"/>
                  <a:pt x="3579" y="32493"/>
                  <a:pt x="3674" y="32493"/>
                </a:cubicBezTo>
                <a:lnTo>
                  <a:pt x="5479" y="32493"/>
                </a:lnTo>
                <a:cubicBezTo>
                  <a:pt x="5669" y="33031"/>
                  <a:pt x="5859" y="33601"/>
                  <a:pt x="6049" y="34171"/>
                </a:cubicBezTo>
                <a:lnTo>
                  <a:pt x="32" y="34836"/>
                </a:lnTo>
                <a:lnTo>
                  <a:pt x="32" y="35280"/>
                </a:lnTo>
                <a:lnTo>
                  <a:pt x="6207" y="34614"/>
                </a:lnTo>
                <a:cubicBezTo>
                  <a:pt x="6587" y="35755"/>
                  <a:pt x="6967" y="36990"/>
                  <a:pt x="7347" y="38256"/>
                </a:cubicBezTo>
                <a:lnTo>
                  <a:pt x="32" y="39333"/>
                </a:lnTo>
                <a:lnTo>
                  <a:pt x="32" y="39808"/>
                </a:lnTo>
                <a:lnTo>
                  <a:pt x="7474" y="38700"/>
                </a:lnTo>
                <a:cubicBezTo>
                  <a:pt x="8677" y="42722"/>
                  <a:pt x="9912" y="47219"/>
                  <a:pt x="11021" y="51272"/>
                </a:cubicBezTo>
                <a:cubicBezTo>
                  <a:pt x="7189" y="52064"/>
                  <a:pt x="3389" y="52887"/>
                  <a:pt x="32" y="53647"/>
                </a:cubicBezTo>
                <a:lnTo>
                  <a:pt x="32" y="55991"/>
                </a:lnTo>
                <a:cubicBezTo>
                  <a:pt x="3547" y="55231"/>
                  <a:pt x="7569" y="54376"/>
                  <a:pt x="11623" y="53521"/>
                </a:cubicBezTo>
                <a:cubicBezTo>
                  <a:pt x="13333" y="59823"/>
                  <a:pt x="14378" y="63465"/>
                  <a:pt x="15011" y="64605"/>
                </a:cubicBezTo>
                <a:cubicBezTo>
                  <a:pt x="16626" y="67328"/>
                  <a:pt x="42278" y="80914"/>
                  <a:pt x="50702" y="85316"/>
                </a:cubicBezTo>
                <a:lnTo>
                  <a:pt x="61406" y="107865"/>
                </a:lnTo>
                <a:lnTo>
                  <a:pt x="60171" y="107801"/>
                </a:lnTo>
                <a:cubicBezTo>
                  <a:pt x="60138" y="107796"/>
                  <a:pt x="60104" y="107793"/>
                  <a:pt x="60070" y="107793"/>
                </a:cubicBezTo>
                <a:cubicBezTo>
                  <a:pt x="59914" y="107793"/>
                  <a:pt x="59758" y="107850"/>
                  <a:pt x="59601" y="107928"/>
                </a:cubicBezTo>
                <a:cubicBezTo>
                  <a:pt x="47757" y="114230"/>
                  <a:pt x="29611" y="123762"/>
                  <a:pt x="28217" y="124237"/>
                </a:cubicBezTo>
                <a:cubicBezTo>
                  <a:pt x="28164" y="124251"/>
                  <a:pt x="28099" y="124257"/>
                  <a:pt x="28023" y="124257"/>
                </a:cubicBezTo>
                <a:cubicBezTo>
                  <a:pt x="26825" y="124257"/>
                  <a:pt x="22853" y="122650"/>
                  <a:pt x="19160" y="120595"/>
                </a:cubicBezTo>
                <a:cubicBezTo>
                  <a:pt x="18981" y="120496"/>
                  <a:pt x="18793" y="120450"/>
                  <a:pt x="18610" y="120450"/>
                </a:cubicBezTo>
                <a:cubicBezTo>
                  <a:pt x="17979" y="120450"/>
                  <a:pt x="17401" y="120985"/>
                  <a:pt x="17450" y="121672"/>
                </a:cubicBezTo>
                <a:lnTo>
                  <a:pt x="32" y="130825"/>
                </a:lnTo>
                <a:lnTo>
                  <a:pt x="32" y="131870"/>
                </a:lnTo>
                <a:lnTo>
                  <a:pt x="17893" y="122496"/>
                </a:lnTo>
                <a:cubicBezTo>
                  <a:pt x="17956" y="122527"/>
                  <a:pt x="18020" y="122559"/>
                  <a:pt x="18051" y="122591"/>
                </a:cubicBezTo>
                <a:cubicBezTo>
                  <a:pt x="20320" y="123838"/>
                  <a:pt x="25456" y="126507"/>
                  <a:pt x="28120" y="126507"/>
                </a:cubicBezTo>
                <a:cubicBezTo>
                  <a:pt x="28432" y="126507"/>
                  <a:pt x="28710" y="126471"/>
                  <a:pt x="28946" y="126391"/>
                </a:cubicBezTo>
                <a:cubicBezTo>
                  <a:pt x="30941" y="125726"/>
                  <a:pt x="56339" y="112267"/>
                  <a:pt x="60425" y="110081"/>
                </a:cubicBezTo>
                <a:cubicBezTo>
                  <a:pt x="76513" y="110778"/>
                  <a:pt x="91334" y="116130"/>
                  <a:pt x="93265" y="116827"/>
                </a:cubicBezTo>
                <a:lnTo>
                  <a:pt x="102164" y="125568"/>
                </a:lnTo>
                <a:lnTo>
                  <a:pt x="109258" y="149984"/>
                </a:lnTo>
                <a:lnTo>
                  <a:pt x="107485" y="158471"/>
                </a:lnTo>
                <a:lnTo>
                  <a:pt x="109828" y="158471"/>
                </a:lnTo>
                <a:lnTo>
                  <a:pt x="110145" y="156888"/>
                </a:lnTo>
                <a:lnTo>
                  <a:pt x="116099" y="158408"/>
                </a:lnTo>
                <a:lnTo>
                  <a:pt x="117872" y="158408"/>
                </a:lnTo>
                <a:lnTo>
                  <a:pt x="110240" y="156445"/>
                </a:lnTo>
                <a:lnTo>
                  <a:pt x="111507" y="150459"/>
                </a:lnTo>
                <a:lnTo>
                  <a:pt x="128576" y="153848"/>
                </a:lnTo>
                <a:lnTo>
                  <a:pt x="127563" y="158503"/>
                </a:lnTo>
                <a:cubicBezTo>
                  <a:pt x="128355" y="158535"/>
                  <a:pt x="129115" y="158566"/>
                  <a:pt x="129907" y="158598"/>
                </a:cubicBezTo>
                <a:lnTo>
                  <a:pt x="130857" y="154260"/>
                </a:lnTo>
                <a:lnTo>
                  <a:pt x="153563" y="158757"/>
                </a:lnTo>
                <a:lnTo>
                  <a:pt x="153215" y="160245"/>
                </a:lnTo>
                <a:lnTo>
                  <a:pt x="154133" y="160277"/>
                </a:lnTo>
                <a:lnTo>
                  <a:pt x="154482" y="158915"/>
                </a:lnTo>
                <a:lnTo>
                  <a:pt x="158440" y="159517"/>
                </a:lnTo>
                <a:lnTo>
                  <a:pt x="158345" y="160530"/>
                </a:lnTo>
                <a:lnTo>
                  <a:pt x="158820" y="160530"/>
                </a:lnTo>
                <a:lnTo>
                  <a:pt x="158884" y="159580"/>
                </a:lnTo>
                <a:lnTo>
                  <a:pt x="167244" y="160878"/>
                </a:lnTo>
                <a:cubicBezTo>
                  <a:pt x="169430" y="160973"/>
                  <a:pt x="171615" y="161037"/>
                  <a:pt x="173832" y="161100"/>
                </a:cubicBezTo>
                <a:lnTo>
                  <a:pt x="174655" y="161100"/>
                </a:lnTo>
                <a:lnTo>
                  <a:pt x="154703" y="158028"/>
                </a:lnTo>
                <a:lnTo>
                  <a:pt x="154893" y="157236"/>
                </a:lnTo>
                <a:lnTo>
                  <a:pt x="160024" y="132440"/>
                </a:lnTo>
                <a:cubicBezTo>
                  <a:pt x="165471" y="134245"/>
                  <a:pt x="171108" y="136810"/>
                  <a:pt x="176460" y="140800"/>
                </a:cubicBezTo>
                <a:cubicBezTo>
                  <a:pt x="178519" y="142352"/>
                  <a:pt x="180450" y="144062"/>
                  <a:pt x="182224" y="145899"/>
                </a:cubicBezTo>
                <a:lnTo>
                  <a:pt x="177379" y="161163"/>
                </a:lnTo>
                <a:lnTo>
                  <a:pt x="177854" y="161163"/>
                </a:lnTo>
                <a:lnTo>
                  <a:pt x="182604" y="146247"/>
                </a:lnTo>
                <a:cubicBezTo>
                  <a:pt x="183174" y="146849"/>
                  <a:pt x="183744" y="147451"/>
                  <a:pt x="184282" y="148084"/>
                </a:cubicBezTo>
                <a:lnTo>
                  <a:pt x="182541" y="153594"/>
                </a:lnTo>
                <a:lnTo>
                  <a:pt x="180102" y="161195"/>
                </a:lnTo>
                <a:lnTo>
                  <a:pt x="181052" y="161195"/>
                </a:lnTo>
                <a:lnTo>
                  <a:pt x="183396" y="153848"/>
                </a:lnTo>
                <a:cubicBezTo>
                  <a:pt x="183934" y="152359"/>
                  <a:pt x="184757" y="151029"/>
                  <a:pt x="185834" y="149889"/>
                </a:cubicBezTo>
                <a:cubicBezTo>
                  <a:pt x="188558" y="153309"/>
                  <a:pt x="190996" y="156951"/>
                  <a:pt x="193055" y="160815"/>
                </a:cubicBezTo>
                <a:cubicBezTo>
                  <a:pt x="193878" y="160720"/>
                  <a:pt x="194701" y="160657"/>
                  <a:pt x="195525" y="160593"/>
                </a:cubicBezTo>
                <a:cubicBezTo>
                  <a:pt x="193245" y="156223"/>
                  <a:pt x="190553" y="152074"/>
                  <a:pt x="187449" y="148242"/>
                </a:cubicBezTo>
                <a:cubicBezTo>
                  <a:pt x="188494" y="147324"/>
                  <a:pt x="189603" y="146469"/>
                  <a:pt x="190775" y="145709"/>
                </a:cubicBezTo>
                <a:cubicBezTo>
                  <a:pt x="193276" y="149921"/>
                  <a:pt x="195557" y="154165"/>
                  <a:pt x="196982" y="157806"/>
                </a:cubicBezTo>
                <a:cubicBezTo>
                  <a:pt x="197330" y="158693"/>
                  <a:pt x="197678" y="159580"/>
                  <a:pt x="197995" y="160435"/>
                </a:cubicBezTo>
                <a:lnTo>
                  <a:pt x="198977" y="160403"/>
                </a:lnTo>
                <a:cubicBezTo>
                  <a:pt x="198597" y="159453"/>
                  <a:pt x="198217" y="158471"/>
                  <a:pt x="197805" y="157458"/>
                </a:cubicBezTo>
                <a:cubicBezTo>
                  <a:pt x="197172" y="155811"/>
                  <a:pt x="196348" y="154038"/>
                  <a:pt x="195398" y="152169"/>
                </a:cubicBezTo>
                <a:lnTo>
                  <a:pt x="209713" y="146469"/>
                </a:lnTo>
                <a:lnTo>
                  <a:pt x="211359" y="151568"/>
                </a:lnTo>
                <a:lnTo>
                  <a:pt x="214431" y="160752"/>
                </a:lnTo>
                <a:lnTo>
                  <a:pt x="214906" y="160752"/>
                </a:lnTo>
                <a:lnTo>
                  <a:pt x="211866" y="151631"/>
                </a:lnTo>
                <a:lnTo>
                  <a:pt x="224090" y="146659"/>
                </a:lnTo>
                <a:cubicBezTo>
                  <a:pt x="225864" y="151821"/>
                  <a:pt x="227511" y="156666"/>
                  <a:pt x="228936" y="160847"/>
                </a:cubicBezTo>
                <a:lnTo>
                  <a:pt x="230583" y="160847"/>
                </a:lnTo>
                <a:lnTo>
                  <a:pt x="235111" y="159105"/>
                </a:lnTo>
                <a:lnTo>
                  <a:pt x="235713" y="160815"/>
                </a:lnTo>
                <a:lnTo>
                  <a:pt x="236188" y="160815"/>
                </a:lnTo>
                <a:lnTo>
                  <a:pt x="235555" y="158947"/>
                </a:lnTo>
                <a:lnTo>
                  <a:pt x="237518" y="158155"/>
                </a:lnTo>
                <a:lnTo>
                  <a:pt x="238436" y="160752"/>
                </a:lnTo>
                <a:lnTo>
                  <a:pt x="238911" y="160720"/>
                </a:lnTo>
                <a:lnTo>
                  <a:pt x="237961" y="157965"/>
                </a:lnTo>
                <a:lnTo>
                  <a:pt x="241287" y="156666"/>
                </a:lnTo>
                <a:lnTo>
                  <a:pt x="242395" y="160435"/>
                </a:lnTo>
                <a:lnTo>
                  <a:pt x="242870" y="160372"/>
                </a:lnTo>
                <a:lnTo>
                  <a:pt x="241698" y="156508"/>
                </a:lnTo>
                <a:lnTo>
                  <a:pt x="243282" y="155906"/>
                </a:lnTo>
                <a:lnTo>
                  <a:pt x="244644" y="160213"/>
                </a:lnTo>
                <a:lnTo>
                  <a:pt x="245119" y="160150"/>
                </a:lnTo>
                <a:lnTo>
                  <a:pt x="243694" y="155716"/>
                </a:lnTo>
                <a:lnTo>
                  <a:pt x="253764" y="151758"/>
                </a:lnTo>
                <a:lnTo>
                  <a:pt x="254176" y="157648"/>
                </a:lnTo>
                <a:lnTo>
                  <a:pt x="247335" y="160023"/>
                </a:lnTo>
                <a:cubicBezTo>
                  <a:pt x="247874" y="159992"/>
                  <a:pt x="248444" y="159960"/>
                  <a:pt x="248982" y="159928"/>
                </a:cubicBezTo>
                <a:lnTo>
                  <a:pt x="254208" y="158123"/>
                </a:lnTo>
                <a:lnTo>
                  <a:pt x="254303" y="159770"/>
                </a:lnTo>
                <a:lnTo>
                  <a:pt x="256615" y="159738"/>
                </a:lnTo>
                <a:lnTo>
                  <a:pt x="256456" y="157331"/>
                </a:lnTo>
                <a:lnTo>
                  <a:pt x="262442" y="155241"/>
                </a:lnTo>
                <a:lnTo>
                  <a:pt x="263740" y="159042"/>
                </a:lnTo>
                <a:lnTo>
                  <a:pt x="262062" y="159675"/>
                </a:lnTo>
                <a:lnTo>
                  <a:pt x="263423" y="159675"/>
                </a:lnTo>
                <a:lnTo>
                  <a:pt x="263867" y="159485"/>
                </a:lnTo>
                <a:lnTo>
                  <a:pt x="263930" y="159643"/>
                </a:lnTo>
                <a:lnTo>
                  <a:pt x="264405" y="159643"/>
                </a:lnTo>
                <a:lnTo>
                  <a:pt x="264310" y="159327"/>
                </a:lnTo>
                <a:lnTo>
                  <a:pt x="267129" y="158250"/>
                </a:lnTo>
                <a:lnTo>
                  <a:pt x="267477" y="159358"/>
                </a:lnTo>
                <a:lnTo>
                  <a:pt x="266875" y="159580"/>
                </a:lnTo>
                <a:lnTo>
                  <a:pt x="266875" y="159580"/>
                </a:lnTo>
                <a:lnTo>
                  <a:pt x="268300" y="159517"/>
                </a:lnTo>
                <a:lnTo>
                  <a:pt x="272766" y="157838"/>
                </a:lnTo>
                <a:lnTo>
                  <a:pt x="273272" y="159295"/>
                </a:lnTo>
                <a:lnTo>
                  <a:pt x="273747" y="159295"/>
                </a:lnTo>
                <a:lnTo>
                  <a:pt x="273209" y="157648"/>
                </a:lnTo>
                <a:lnTo>
                  <a:pt x="276946" y="156223"/>
                </a:lnTo>
                <a:lnTo>
                  <a:pt x="277928" y="159168"/>
                </a:lnTo>
                <a:lnTo>
                  <a:pt x="278403" y="159168"/>
                </a:lnTo>
                <a:lnTo>
                  <a:pt x="277326" y="155843"/>
                </a:lnTo>
                <a:lnTo>
                  <a:pt x="273589" y="145202"/>
                </a:lnTo>
                <a:lnTo>
                  <a:pt x="280335" y="142922"/>
                </a:lnTo>
                <a:lnTo>
                  <a:pt x="285180" y="157521"/>
                </a:lnTo>
                <a:lnTo>
                  <a:pt x="285180" y="156065"/>
                </a:lnTo>
                <a:lnTo>
                  <a:pt x="284800" y="154830"/>
                </a:lnTo>
                <a:lnTo>
                  <a:pt x="284832" y="154830"/>
                </a:lnTo>
                <a:lnTo>
                  <a:pt x="285180" y="154671"/>
                </a:lnTo>
                <a:lnTo>
                  <a:pt x="285180" y="154196"/>
                </a:lnTo>
                <a:lnTo>
                  <a:pt x="284673" y="154418"/>
                </a:lnTo>
                <a:lnTo>
                  <a:pt x="283565" y="151093"/>
                </a:lnTo>
                <a:lnTo>
                  <a:pt x="285212" y="150111"/>
                </a:lnTo>
                <a:lnTo>
                  <a:pt x="285212" y="149573"/>
                </a:lnTo>
                <a:lnTo>
                  <a:pt x="283407" y="150649"/>
                </a:lnTo>
                <a:lnTo>
                  <a:pt x="280778" y="142764"/>
                </a:lnTo>
                <a:lnTo>
                  <a:pt x="284578" y="141497"/>
                </a:lnTo>
                <a:lnTo>
                  <a:pt x="285212" y="143175"/>
                </a:lnTo>
                <a:lnTo>
                  <a:pt x="285212" y="141877"/>
                </a:lnTo>
                <a:lnTo>
                  <a:pt x="284990" y="141339"/>
                </a:lnTo>
                <a:lnTo>
                  <a:pt x="285212" y="141275"/>
                </a:lnTo>
                <a:lnTo>
                  <a:pt x="285212" y="140294"/>
                </a:lnTo>
                <a:lnTo>
                  <a:pt x="284673" y="140484"/>
                </a:lnTo>
                <a:lnTo>
                  <a:pt x="281158" y="131141"/>
                </a:lnTo>
                <a:lnTo>
                  <a:pt x="285212" y="129558"/>
                </a:lnTo>
                <a:lnTo>
                  <a:pt x="285212" y="129051"/>
                </a:lnTo>
                <a:lnTo>
                  <a:pt x="267445" y="136018"/>
                </a:lnTo>
                <a:cubicBezTo>
                  <a:pt x="267445" y="135987"/>
                  <a:pt x="267445" y="135987"/>
                  <a:pt x="267445" y="135955"/>
                </a:cubicBezTo>
                <a:lnTo>
                  <a:pt x="266400" y="133200"/>
                </a:lnTo>
                <a:lnTo>
                  <a:pt x="282171" y="123414"/>
                </a:lnTo>
                <a:lnTo>
                  <a:pt x="285180" y="127943"/>
                </a:lnTo>
                <a:lnTo>
                  <a:pt x="285180" y="125758"/>
                </a:lnTo>
                <a:lnTo>
                  <a:pt x="284958" y="125948"/>
                </a:lnTo>
                <a:lnTo>
                  <a:pt x="282900" y="122844"/>
                </a:lnTo>
                <a:lnTo>
                  <a:pt x="285180" y="120849"/>
                </a:lnTo>
                <a:lnTo>
                  <a:pt x="285180" y="120247"/>
                </a:lnTo>
                <a:lnTo>
                  <a:pt x="282646" y="122464"/>
                </a:lnTo>
                <a:lnTo>
                  <a:pt x="279828" y="118189"/>
                </a:lnTo>
                <a:lnTo>
                  <a:pt x="283977" y="114768"/>
                </a:lnTo>
                <a:lnTo>
                  <a:pt x="285180" y="116510"/>
                </a:lnTo>
                <a:lnTo>
                  <a:pt x="285180" y="115718"/>
                </a:lnTo>
                <a:lnTo>
                  <a:pt x="284325" y="114483"/>
                </a:lnTo>
                <a:lnTo>
                  <a:pt x="285180" y="113755"/>
                </a:lnTo>
                <a:lnTo>
                  <a:pt x="285180" y="113185"/>
                </a:lnTo>
                <a:lnTo>
                  <a:pt x="284072" y="114072"/>
                </a:lnTo>
                <a:lnTo>
                  <a:pt x="281411" y="110240"/>
                </a:lnTo>
                <a:lnTo>
                  <a:pt x="285180" y="107136"/>
                </a:lnTo>
                <a:lnTo>
                  <a:pt x="285180" y="106535"/>
                </a:lnTo>
                <a:lnTo>
                  <a:pt x="281126" y="109891"/>
                </a:lnTo>
                <a:lnTo>
                  <a:pt x="277928" y="105236"/>
                </a:lnTo>
                <a:cubicBezTo>
                  <a:pt x="279733" y="103906"/>
                  <a:pt x="281475" y="102608"/>
                  <a:pt x="283122" y="101404"/>
                </a:cubicBezTo>
                <a:lnTo>
                  <a:pt x="285180" y="104254"/>
                </a:lnTo>
                <a:lnTo>
                  <a:pt x="285180" y="103463"/>
                </a:lnTo>
                <a:lnTo>
                  <a:pt x="283470" y="101119"/>
                </a:lnTo>
                <a:cubicBezTo>
                  <a:pt x="284072" y="100676"/>
                  <a:pt x="284642" y="100264"/>
                  <a:pt x="285180" y="99852"/>
                </a:cubicBezTo>
                <a:lnTo>
                  <a:pt x="285180" y="98681"/>
                </a:lnTo>
                <a:cubicBezTo>
                  <a:pt x="284483" y="99251"/>
                  <a:pt x="283723" y="99789"/>
                  <a:pt x="282963" y="100391"/>
                </a:cubicBezTo>
                <a:lnTo>
                  <a:pt x="280145" y="96495"/>
                </a:lnTo>
                <a:lnTo>
                  <a:pt x="285180" y="92949"/>
                </a:lnTo>
                <a:lnTo>
                  <a:pt x="285180" y="92379"/>
                </a:lnTo>
                <a:lnTo>
                  <a:pt x="279891" y="96147"/>
                </a:lnTo>
                <a:lnTo>
                  <a:pt x="277611" y="92980"/>
                </a:lnTo>
                <a:lnTo>
                  <a:pt x="277643" y="92980"/>
                </a:lnTo>
                <a:lnTo>
                  <a:pt x="285180" y="87502"/>
                </a:lnTo>
                <a:lnTo>
                  <a:pt x="285180" y="86931"/>
                </a:lnTo>
                <a:lnTo>
                  <a:pt x="277389" y="92600"/>
                </a:lnTo>
                <a:lnTo>
                  <a:pt x="277326" y="92600"/>
                </a:lnTo>
                <a:lnTo>
                  <a:pt x="273652" y="87470"/>
                </a:lnTo>
                <a:lnTo>
                  <a:pt x="282932" y="79204"/>
                </a:lnTo>
                <a:cubicBezTo>
                  <a:pt x="283660" y="80123"/>
                  <a:pt x="284420" y="81073"/>
                  <a:pt x="285180" y="82023"/>
                </a:cubicBezTo>
                <a:lnTo>
                  <a:pt x="285180" y="81294"/>
                </a:lnTo>
                <a:cubicBezTo>
                  <a:pt x="284515" y="80471"/>
                  <a:pt x="283882" y="79679"/>
                  <a:pt x="283280" y="78888"/>
                </a:cubicBezTo>
                <a:lnTo>
                  <a:pt x="285180" y="77177"/>
                </a:lnTo>
                <a:lnTo>
                  <a:pt x="285180" y="76576"/>
                </a:lnTo>
                <a:lnTo>
                  <a:pt x="282995" y="78508"/>
                </a:lnTo>
                <a:cubicBezTo>
                  <a:pt x="282425" y="77779"/>
                  <a:pt x="281886" y="77082"/>
                  <a:pt x="281348" y="76386"/>
                </a:cubicBezTo>
                <a:cubicBezTo>
                  <a:pt x="280493" y="75246"/>
                  <a:pt x="279670" y="74201"/>
                  <a:pt x="279005" y="73251"/>
                </a:cubicBezTo>
                <a:lnTo>
                  <a:pt x="281981" y="70685"/>
                </a:lnTo>
                <a:lnTo>
                  <a:pt x="285180" y="74676"/>
                </a:lnTo>
                <a:lnTo>
                  <a:pt x="285180" y="73947"/>
                </a:lnTo>
                <a:lnTo>
                  <a:pt x="282330" y="70400"/>
                </a:lnTo>
                <a:lnTo>
                  <a:pt x="285180" y="67898"/>
                </a:lnTo>
                <a:lnTo>
                  <a:pt x="285180" y="66663"/>
                </a:lnTo>
                <a:lnTo>
                  <a:pt x="284325" y="67423"/>
                </a:lnTo>
                <a:cubicBezTo>
                  <a:pt x="283375" y="64447"/>
                  <a:pt x="281380" y="58144"/>
                  <a:pt x="280525" y="55358"/>
                </a:cubicBezTo>
                <a:lnTo>
                  <a:pt x="283407" y="54376"/>
                </a:lnTo>
                <a:lnTo>
                  <a:pt x="285180" y="54598"/>
                </a:lnTo>
                <a:lnTo>
                  <a:pt x="285180" y="52286"/>
                </a:lnTo>
                <a:lnTo>
                  <a:pt x="283407" y="52064"/>
                </a:lnTo>
                <a:lnTo>
                  <a:pt x="283343" y="52064"/>
                </a:lnTo>
                <a:lnTo>
                  <a:pt x="273336" y="51621"/>
                </a:lnTo>
                <a:lnTo>
                  <a:pt x="271562" y="45762"/>
                </a:lnTo>
                <a:lnTo>
                  <a:pt x="285180" y="47250"/>
                </a:lnTo>
                <a:lnTo>
                  <a:pt x="285180" y="46775"/>
                </a:lnTo>
                <a:lnTo>
                  <a:pt x="271404" y="45255"/>
                </a:lnTo>
                <a:lnTo>
                  <a:pt x="270137" y="41138"/>
                </a:lnTo>
                <a:lnTo>
                  <a:pt x="285180" y="41803"/>
                </a:lnTo>
                <a:lnTo>
                  <a:pt x="285180" y="41328"/>
                </a:lnTo>
                <a:lnTo>
                  <a:pt x="252244" y="39840"/>
                </a:lnTo>
                <a:lnTo>
                  <a:pt x="244390" y="39840"/>
                </a:lnTo>
                <a:cubicBezTo>
                  <a:pt x="244707" y="36673"/>
                  <a:pt x="244992" y="33918"/>
                  <a:pt x="245214" y="31638"/>
                </a:cubicBezTo>
                <a:lnTo>
                  <a:pt x="268680" y="32018"/>
                </a:lnTo>
                <a:lnTo>
                  <a:pt x="276946" y="32524"/>
                </a:lnTo>
                <a:lnTo>
                  <a:pt x="285148" y="33063"/>
                </a:lnTo>
                <a:lnTo>
                  <a:pt x="285148" y="32588"/>
                </a:lnTo>
                <a:lnTo>
                  <a:pt x="277168" y="32081"/>
                </a:lnTo>
                <a:lnTo>
                  <a:pt x="277263" y="28724"/>
                </a:lnTo>
                <a:lnTo>
                  <a:pt x="285148" y="28629"/>
                </a:lnTo>
                <a:lnTo>
                  <a:pt x="285148" y="28186"/>
                </a:lnTo>
                <a:lnTo>
                  <a:pt x="277326" y="28249"/>
                </a:lnTo>
                <a:lnTo>
                  <a:pt x="277453" y="24037"/>
                </a:lnTo>
                <a:lnTo>
                  <a:pt x="285212" y="24829"/>
                </a:lnTo>
                <a:lnTo>
                  <a:pt x="285212" y="24385"/>
                </a:lnTo>
                <a:lnTo>
                  <a:pt x="283977" y="24259"/>
                </a:lnTo>
                <a:lnTo>
                  <a:pt x="283977" y="15106"/>
                </a:lnTo>
                <a:lnTo>
                  <a:pt x="285212" y="15201"/>
                </a:lnTo>
                <a:lnTo>
                  <a:pt x="285212" y="14726"/>
                </a:lnTo>
                <a:lnTo>
                  <a:pt x="268237" y="13460"/>
                </a:lnTo>
                <a:lnTo>
                  <a:pt x="268807" y="5099"/>
                </a:lnTo>
                <a:lnTo>
                  <a:pt x="268807" y="32"/>
                </a:lnTo>
                <a:lnTo>
                  <a:pt x="268332" y="32"/>
                </a:lnTo>
                <a:lnTo>
                  <a:pt x="268332" y="4814"/>
                </a:lnTo>
                <a:lnTo>
                  <a:pt x="260415" y="4022"/>
                </a:lnTo>
                <a:lnTo>
                  <a:pt x="260541" y="32"/>
                </a:lnTo>
                <a:lnTo>
                  <a:pt x="260098" y="32"/>
                </a:lnTo>
                <a:lnTo>
                  <a:pt x="259971" y="3991"/>
                </a:lnTo>
                <a:lnTo>
                  <a:pt x="255158" y="3484"/>
                </a:lnTo>
                <a:lnTo>
                  <a:pt x="255221" y="32"/>
                </a:lnTo>
                <a:lnTo>
                  <a:pt x="254746" y="32"/>
                </a:lnTo>
                <a:lnTo>
                  <a:pt x="254714" y="3421"/>
                </a:lnTo>
                <a:lnTo>
                  <a:pt x="246132" y="2566"/>
                </a:lnTo>
                <a:lnTo>
                  <a:pt x="246132" y="32"/>
                </a:lnTo>
                <a:lnTo>
                  <a:pt x="243820" y="32"/>
                </a:lnTo>
                <a:lnTo>
                  <a:pt x="243820" y="2312"/>
                </a:lnTo>
                <a:lnTo>
                  <a:pt x="233401" y="1267"/>
                </a:lnTo>
                <a:lnTo>
                  <a:pt x="233591" y="32"/>
                </a:lnTo>
                <a:lnTo>
                  <a:pt x="233148" y="32"/>
                </a:lnTo>
                <a:lnTo>
                  <a:pt x="232926" y="1457"/>
                </a:lnTo>
                <a:lnTo>
                  <a:pt x="232419" y="4846"/>
                </a:lnTo>
                <a:lnTo>
                  <a:pt x="225072" y="4339"/>
                </a:lnTo>
                <a:lnTo>
                  <a:pt x="225705" y="32"/>
                </a:lnTo>
                <a:lnTo>
                  <a:pt x="224787" y="32"/>
                </a:lnTo>
                <a:lnTo>
                  <a:pt x="224154" y="4307"/>
                </a:lnTo>
                <a:cubicBezTo>
                  <a:pt x="216585" y="3801"/>
                  <a:pt x="209143" y="3294"/>
                  <a:pt x="205976" y="3136"/>
                </a:cubicBezTo>
                <a:cubicBezTo>
                  <a:pt x="205627" y="3104"/>
                  <a:pt x="205216" y="3072"/>
                  <a:pt x="204804" y="3041"/>
                </a:cubicBezTo>
                <a:lnTo>
                  <a:pt x="205089" y="32"/>
                </a:lnTo>
                <a:lnTo>
                  <a:pt x="204139" y="32"/>
                </a:lnTo>
                <a:lnTo>
                  <a:pt x="203886" y="2946"/>
                </a:lnTo>
                <a:cubicBezTo>
                  <a:pt x="199674" y="2439"/>
                  <a:pt x="192611" y="1235"/>
                  <a:pt x="185961" y="32"/>
                </a:cubicBezTo>
                <a:lnTo>
                  <a:pt x="180925" y="32"/>
                </a:lnTo>
                <a:cubicBezTo>
                  <a:pt x="183174" y="444"/>
                  <a:pt x="185581" y="887"/>
                  <a:pt x="188019" y="1330"/>
                </a:cubicBezTo>
                <a:lnTo>
                  <a:pt x="187608" y="5637"/>
                </a:lnTo>
                <a:lnTo>
                  <a:pt x="175447" y="4751"/>
                </a:lnTo>
                <a:lnTo>
                  <a:pt x="176840" y="32"/>
                </a:lnTo>
                <a:lnTo>
                  <a:pt x="176333" y="32"/>
                </a:lnTo>
                <a:lnTo>
                  <a:pt x="175003" y="4592"/>
                </a:lnTo>
                <a:lnTo>
                  <a:pt x="167941" y="32"/>
                </a:lnTo>
                <a:lnTo>
                  <a:pt x="167086" y="32"/>
                </a:lnTo>
                <a:lnTo>
                  <a:pt x="174877" y="5036"/>
                </a:lnTo>
                <a:lnTo>
                  <a:pt x="173673" y="9184"/>
                </a:lnTo>
                <a:lnTo>
                  <a:pt x="162779" y="2756"/>
                </a:lnTo>
                <a:lnTo>
                  <a:pt x="162716" y="2724"/>
                </a:lnTo>
                <a:lnTo>
                  <a:pt x="156477" y="32"/>
                </a:lnTo>
                <a:lnTo>
                  <a:pt x="154165" y="32"/>
                </a:lnTo>
                <a:lnTo>
                  <a:pt x="162336" y="3579"/>
                </a:lnTo>
                <a:lnTo>
                  <a:pt x="181179" y="14695"/>
                </a:lnTo>
                <a:lnTo>
                  <a:pt x="177822" y="20300"/>
                </a:lnTo>
                <a:lnTo>
                  <a:pt x="150143" y="7664"/>
                </a:lnTo>
                <a:lnTo>
                  <a:pt x="148781" y="32"/>
                </a:lnTo>
                <a:lnTo>
                  <a:pt x="147831" y="32"/>
                </a:lnTo>
                <a:lnTo>
                  <a:pt x="149130" y="7284"/>
                </a:lnTo>
                <a:lnTo>
                  <a:pt x="127690" y="64"/>
                </a:lnTo>
                <a:lnTo>
                  <a:pt x="127690" y="32"/>
                </a:lnTo>
                <a:lnTo>
                  <a:pt x="126170" y="32"/>
                </a:lnTo>
                <a:lnTo>
                  <a:pt x="126613" y="159"/>
                </a:lnTo>
                <a:cubicBezTo>
                  <a:pt x="125220" y="3231"/>
                  <a:pt x="123098" y="7918"/>
                  <a:pt x="120881" y="12858"/>
                </a:cubicBezTo>
                <a:cubicBezTo>
                  <a:pt x="109417" y="7981"/>
                  <a:pt x="95166" y="1869"/>
                  <a:pt x="94437" y="1552"/>
                </a:cubicBezTo>
                <a:cubicBezTo>
                  <a:pt x="93772" y="1140"/>
                  <a:pt x="93202" y="634"/>
                  <a:pt x="92695" y="32"/>
                </a:cubicBezTo>
                <a:lnTo>
                  <a:pt x="92062" y="32"/>
                </a:lnTo>
                <a:cubicBezTo>
                  <a:pt x="92854" y="887"/>
                  <a:pt x="93709" y="1742"/>
                  <a:pt x="94247" y="1964"/>
                </a:cubicBezTo>
                <a:cubicBezTo>
                  <a:pt x="94659" y="2154"/>
                  <a:pt x="99473" y="4212"/>
                  <a:pt x="105648" y="6873"/>
                </a:cubicBezTo>
                <a:cubicBezTo>
                  <a:pt x="105268" y="7728"/>
                  <a:pt x="103780" y="10863"/>
                  <a:pt x="103495" y="11369"/>
                </a:cubicBezTo>
                <a:cubicBezTo>
                  <a:pt x="103241" y="11750"/>
                  <a:pt x="103273" y="13238"/>
                  <a:pt x="103400" y="16215"/>
                </a:cubicBezTo>
                <a:cubicBezTo>
                  <a:pt x="103431" y="17070"/>
                  <a:pt x="103495" y="17798"/>
                  <a:pt x="103463" y="18020"/>
                </a:cubicBezTo>
                <a:cubicBezTo>
                  <a:pt x="103431" y="18242"/>
                  <a:pt x="103241" y="19667"/>
                  <a:pt x="102988" y="21535"/>
                </a:cubicBezTo>
                <a:lnTo>
                  <a:pt x="96559" y="21852"/>
                </a:lnTo>
                <a:lnTo>
                  <a:pt x="95102" y="15296"/>
                </a:lnTo>
                <a:cubicBezTo>
                  <a:pt x="95071" y="15233"/>
                  <a:pt x="95039" y="15201"/>
                  <a:pt x="95039" y="15170"/>
                </a:cubicBezTo>
                <a:lnTo>
                  <a:pt x="79806" y="32"/>
                </a:lnTo>
                <a:lnTo>
                  <a:pt x="79141" y="32"/>
                </a:lnTo>
                <a:lnTo>
                  <a:pt x="83448" y="4276"/>
                </a:lnTo>
                <a:lnTo>
                  <a:pt x="77241" y="9184"/>
                </a:lnTo>
                <a:lnTo>
                  <a:pt x="76639" y="8234"/>
                </a:lnTo>
                <a:lnTo>
                  <a:pt x="70084" y="32"/>
                </a:lnTo>
                <a:lnTo>
                  <a:pt x="69514" y="32"/>
                </a:lnTo>
                <a:lnTo>
                  <a:pt x="71445" y="2439"/>
                </a:lnTo>
                <a:lnTo>
                  <a:pt x="67075" y="6778"/>
                </a:lnTo>
                <a:lnTo>
                  <a:pt x="65048" y="2724"/>
                </a:lnTo>
                <a:lnTo>
                  <a:pt x="63687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25490"/>
                </a:srgbClr>
              </a:gs>
              <a:gs pos="100000">
                <a:srgbClr val="FFFFFF">
                  <a:alpha val="0"/>
                </a:srgbClr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7"/>
          <p:cNvSpPr txBox="1"/>
          <p:nvPr>
            <p:ph type="ctrTitle"/>
          </p:nvPr>
        </p:nvSpPr>
        <p:spPr>
          <a:xfrm>
            <a:off x="5045070" y="390425"/>
            <a:ext cx="3481200" cy="4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/>
        </p:nvSpPr>
        <p:spPr>
          <a:xfrm>
            <a:off x="2798925" y="1070175"/>
            <a:ext cx="1601400" cy="27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lt1"/>
                </a:solidFill>
                <a:latin typeface="Pathway Gothic One"/>
                <a:ea typeface="Pathway Gothic One"/>
                <a:cs typeface="Pathway Gothic One"/>
                <a:sym typeface="Pathway Gothic One"/>
              </a:rPr>
              <a:t>JANE BLOGGS</a:t>
            </a:r>
            <a:endParaRPr sz="2000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36" name="Google Shape;36;p7"/>
          <p:cNvSpPr txBox="1"/>
          <p:nvPr>
            <p:ph idx="2" type="title"/>
          </p:nvPr>
        </p:nvSpPr>
        <p:spPr>
          <a:xfrm>
            <a:off x="2852450" y="1032575"/>
            <a:ext cx="1431000" cy="35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latin typeface="PT Sans"/>
                <a:ea typeface="PT Sans"/>
                <a:cs typeface="PT Sans"/>
                <a:sym typeface="PT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latin typeface="PT Sans"/>
                <a:ea typeface="PT Sans"/>
                <a:cs typeface="PT Sans"/>
                <a:sym typeface="PT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latin typeface="PT Sans"/>
                <a:ea typeface="PT Sans"/>
                <a:cs typeface="PT Sans"/>
                <a:sym typeface="PT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latin typeface="PT Sans"/>
                <a:ea typeface="PT Sans"/>
                <a:cs typeface="PT Sans"/>
                <a:sym typeface="PT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latin typeface="PT Sans"/>
                <a:ea typeface="PT Sans"/>
                <a:cs typeface="PT Sans"/>
                <a:sym typeface="PT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latin typeface="PT Sans"/>
                <a:ea typeface="PT Sans"/>
                <a:cs typeface="PT Sans"/>
                <a:sym typeface="PT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latin typeface="PT Sans"/>
                <a:ea typeface="PT Sans"/>
                <a:cs typeface="PT Sans"/>
                <a:sym typeface="PT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37" name="Google Shape;37;p7"/>
          <p:cNvSpPr txBox="1"/>
          <p:nvPr>
            <p:ph idx="1" type="subTitle"/>
          </p:nvPr>
        </p:nvSpPr>
        <p:spPr>
          <a:xfrm>
            <a:off x="2852400" y="1384675"/>
            <a:ext cx="1431000" cy="68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3" type="title"/>
          </p:nvPr>
        </p:nvSpPr>
        <p:spPr>
          <a:xfrm>
            <a:off x="6274300" y="3475875"/>
            <a:ext cx="1431000" cy="35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latin typeface="PT Sans"/>
                <a:ea typeface="PT Sans"/>
                <a:cs typeface="PT Sans"/>
                <a:sym typeface="PT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latin typeface="PT Sans"/>
                <a:ea typeface="PT Sans"/>
                <a:cs typeface="PT Sans"/>
                <a:sym typeface="PT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latin typeface="PT Sans"/>
                <a:ea typeface="PT Sans"/>
                <a:cs typeface="PT Sans"/>
                <a:sym typeface="PT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latin typeface="PT Sans"/>
                <a:ea typeface="PT Sans"/>
                <a:cs typeface="PT Sans"/>
                <a:sym typeface="PT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latin typeface="PT Sans"/>
                <a:ea typeface="PT Sans"/>
                <a:cs typeface="PT Sans"/>
                <a:sym typeface="PT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latin typeface="PT Sans"/>
                <a:ea typeface="PT Sans"/>
                <a:cs typeface="PT Sans"/>
                <a:sym typeface="PT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latin typeface="PT Sans"/>
                <a:ea typeface="PT Sans"/>
                <a:cs typeface="PT Sans"/>
                <a:sym typeface="PT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4" type="subTitle"/>
          </p:nvPr>
        </p:nvSpPr>
        <p:spPr>
          <a:xfrm>
            <a:off x="6274300" y="3828075"/>
            <a:ext cx="1431000" cy="68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lt1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/>
          <p:nvPr/>
        </p:nvSpPr>
        <p:spPr>
          <a:xfrm>
            <a:off x="0" y="-5827"/>
            <a:ext cx="9144329" cy="5196133"/>
          </a:xfrm>
          <a:custGeom>
            <a:rect b="b" l="l" r="r" t="t"/>
            <a:pathLst>
              <a:path extrusionOk="0" h="162050" w="285181">
                <a:moveTo>
                  <a:pt x="207306" y="1108"/>
                </a:moveTo>
                <a:lnTo>
                  <a:pt x="207686" y="4592"/>
                </a:lnTo>
                <a:lnTo>
                  <a:pt x="203538" y="5542"/>
                </a:lnTo>
                <a:lnTo>
                  <a:pt x="202619" y="1868"/>
                </a:lnTo>
                <a:lnTo>
                  <a:pt x="207306" y="1108"/>
                </a:lnTo>
                <a:close/>
                <a:moveTo>
                  <a:pt x="171014" y="412"/>
                </a:moveTo>
                <a:lnTo>
                  <a:pt x="172914" y="6017"/>
                </a:lnTo>
                <a:lnTo>
                  <a:pt x="163001" y="6017"/>
                </a:lnTo>
                <a:lnTo>
                  <a:pt x="163286" y="728"/>
                </a:lnTo>
                <a:lnTo>
                  <a:pt x="171014" y="412"/>
                </a:lnTo>
                <a:close/>
                <a:moveTo>
                  <a:pt x="174149" y="285"/>
                </a:moveTo>
                <a:cubicBezTo>
                  <a:pt x="174149" y="1995"/>
                  <a:pt x="174212" y="3927"/>
                  <a:pt x="174244" y="6017"/>
                </a:cubicBezTo>
                <a:lnTo>
                  <a:pt x="173421" y="6017"/>
                </a:lnTo>
                <a:lnTo>
                  <a:pt x="171489" y="412"/>
                </a:lnTo>
                <a:lnTo>
                  <a:pt x="174149" y="285"/>
                </a:lnTo>
                <a:close/>
                <a:moveTo>
                  <a:pt x="202144" y="1963"/>
                </a:moveTo>
                <a:lnTo>
                  <a:pt x="203094" y="5669"/>
                </a:lnTo>
                <a:lnTo>
                  <a:pt x="195272" y="7474"/>
                </a:lnTo>
                <a:lnTo>
                  <a:pt x="194829" y="3167"/>
                </a:lnTo>
                <a:lnTo>
                  <a:pt x="202144" y="1963"/>
                </a:lnTo>
                <a:close/>
                <a:moveTo>
                  <a:pt x="9058" y="1013"/>
                </a:moveTo>
                <a:lnTo>
                  <a:pt x="11433" y="1520"/>
                </a:lnTo>
                <a:lnTo>
                  <a:pt x="9723" y="8044"/>
                </a:lnTo>
                <a:lnTo>
                  <a:pt x="7760" y="7854"/>
                </a:lnTo>
                <a:lnTo>
                  <a:pt x="9058" y="1013"/>
                </a:lnTo>
                <a:close/>
                <a:moveTo>
                  <a:pt x="174244" y="6460"/>
                </a:moveTo>
                <a:cubicBezTo>
                  <a:pt x="174276" y="7157"/>
                  <a:pt x="174276" y="7854"/>
                  <a:pt x="174307" y="8551"/>
                </a:cubicBezTo>
                <a:lnTo>
                  <a:pt x="173579" y="6460"/>
                </a:lnTo>
                <a:close/>
                <a:moveTo>
                  <a:pt x="194354" y="3230"/>
                </a:moveTo>
                <a:lnTo>
                  <a:pt x="194829" y="7569"/>
                </a:lnTo>
                <a:lnTo>
                  <a:pt x="185740" y="9691"/>
                </a:lnTo>
                <a:lnTo>
                  <a:pt x="184948" y="4750"/>
                </a:lnTo>
                <a:lnTo>
                  <a:pt x="194354" y="3230"/>
                </a:lnTo>
                <a:close/>
                <a:moveTo>
                  <a:pt x="184473" y="4845"/>
                </a:moveTo>
                <a:lnTo>
                  <a:pt x="185296" y="9786"/>
                </a:lnTo>
                <a:lnTo>
                  <a:pt x="175257" y="10736"/>
                </a:lnTo>
                <a:cubicBezTo>
                  <a:pt x="175226" y="9247"/>
                  <a:pt x="175194" y="7791"/>
                  <a:pt x="175162" y="6365"/>
                </a:cubicBezTo>
                <a:lnTo>
                  <a:pt x="184473" y="4845"/>
                </a:lnTo>
                <a:close/>
                <a:moveTo>
                  <a:pt x="203221" y="6080"/>
                </a:moveTo>
                <a:lnTo>
                  <a:pt x="204140" y="9754"/>
                </a:lnTo>
                <a:lnTo>
                  <a:pt x="195652" y="11021"/>
                </a:lnTo>
                <a:lnTo>
                  <a:pt x="195336" y="7917"/>
                </a:lnTo>
                <a:lnTo>
                  <a:pt x="203221" y="6080"/>
                </a:lnTo>
                <a:close/>
                <a:moveTo>
                  <a:pt x="125759" y="2153"/>
                </a:moveTo>
                <a:lnTo>
                  <a:pt x="129907" y="8867"/>
                </a:lnTo>
                <a:lnTo>
                  <a:pt x="125094" y="11559"/>
                </a:lnTo>
                <a:lnTo>
                  <a:pt x="121578" y="3357"/>
                </a:lnTo>
                <a:lnTo>
                  <a:pt x="125759" y="2153"/>
                </a:lnTo>
                <a:close/>
                <a:moveTo>
                  <a:pt x="214115" y="1520"/>
                </a:moveTo>
                <a:lnTo>
                  <a:pt x="228905" y="2660"/>
                </a:lnTo>
                <a:lnTo>
                  <a:pt x="231185" y="9152"/>
                </a:lnTo>
                <a:lnTo>
                  <a:pt x="222539" y="9722"/>
                </a:lnTo>
                <a:lnTo>
                  <a:pt x="222476" y="9722"/>
                </a:lnTo>
                <a:lnTo>
                  <a:pt x="214115" y="12224"/>
                </a:lnTo>
                <a:lnTo>
                  <a:pt x="214115" y="1520"/>
                </a:lnTo>
                <a:close/>
                <a:moveTo>
                  <a:pt x="207750" y="5035"/>
                </a:moveTo>
                <a:lnTo>
                  <a:pt x="208605" y="13079"/>
                </a:lnTo>
                <a:lnTo>
                  <a:pt x="205121" y="12351"/>
                </a:lnTo>
                <a:lnTo>
                  <a:pt x="205121" y="11908"/>
                </a:lnTo>
                <a:cubicBezTo>
                  <a:pt x="205121" y="11876"/>
                  <a:pt x="205121" y="11844"/>
                  <a:pt x="205121" y="11844"/>
                </a:cubicBezTo>
                <a:lnTo>
                  <a:pt x="203664" y="5985"/>
                </a:lnTo>
                <a:lnTo>
                  <a:pt x="207750" y="5035"/>
                </a:lnTo>
                <a:close/>
                <a:moveTo>
                  <a:pt x="185391" y="10261"/>
                </a:moveTo>
                <a:lnTo>
                  <a:pt x="186056" y="14156"/>
                </a:lnTo>
                <a:lnTo>
                  <a:pt x="175352" y="13903"/>
                </a:lnTo>
                <a:cubicBezTo>
                  <a:pt x="175321" y="13016"/>
                  <a:pt x="175321" y="12098"/>
                  <a:pt x="175289" y="11179"/>
                </a:cubicBezTo>
                <a:lnTo>
                  <a:pt x="185391" y="10261"/>
                </a:lnTo>
                <a:close/>
                <a:moveTo>
                  <a:pt x="39239" y="4465"/>
                </a:moveTo>
                <a:lnTo>
                  <a:pt x="40695" y="7062"/>
                </a:lnTo>
                <a:cubicBezTo>
                  <a:pt x="40442" y="7347"/>
                  <a:pt x="40379" y="7759"/>
                  <a:pt x="40505" y="8139"/>
                </a:cubicBezTo>
                <a:lnTo>
                  <a:pt x="42374" y="13618"/>
                </a:lnTo>
                <a:lnTo>
                  <a:pt x="40379" y="14251"/>
                </a:lnTo>
                <a:lnTo>
                  <a:pt x="39840" y="12414"/>
                </a:lnTo>
                <a:cubicBezTo>
                  <a:pt x="39809" y="12319"/>
                  <a:pt x="39745" y="12256"/>
                  <a:pt x="39650" y="12256"/>
                </a:cubicBezTo>
                <a:lnTo>
                  <a:pt x="37370" y="12003"/>
                </a:lnTo>
                <a:lnTo>
                  <a:pt x="34742" y="8234"/>
                </a:lnTo>
                <a:lnTo>
                  <a:pt x="39239" y="4465"/>
                </a:lnTo>
                <a:close/>
                <a:moveTo>
                  <a:pt x="194860" y="8044"/>
                </a:moveTo>
                <a:lnTo>
                  <a:pt x="195557" y="14409"/>
                </a:lnTo>
                <a:lnTo>
                  <a:pt x="195557" y="14409"/>
                </a:lnTo>
                <a:lnTo>
                  <a:pt x="186468" y="14188"/>
                </a:lnTo>
                <a:lnTo>
                  <a:pt x="185803" y="10134"/>
                </a:lnTo>
                <a:lnTo>
                  <a:pt x="194860" y="8044"/>
                </a:lnTo>
                <a:close/>
                <a:moveTo>
                  <a:pt x="23879" y="7316"/>
                </a:moveTo>
                <a:lnTo>
                  <a:pt x="26254" y="7917"/>
                </a:lnTo>
                <a:lnTo>
                  <a:pt x="26571" y="14473"/>
                </a:lnTo>
                <a:lnTo>
                  <a:pt x="20174" y="15169"/>
                </a:lnTo>
                <a:lnTo>
                  <a:pt x="18812" y="9216"/>
                </a:lnTo>
                <a:lnTo>
                  <a:pt x="23879" y="7316"/>
                </a:lnTo>
                <a:close/>
                <a:moveTo>
                  <a:pt x="7506" y="8329"/>
                </a:moveTo>
                <a:lnTo>
                  <a:pt x="9628" y="8519"/>
                </a:lnTo>
                <a:lnTo>
                  <a:pt x="9280" y="16278"/>
                </a:lnTo>
                <a:lnTo>
                  <a:pt x="2503" y="14504"/>
                </a:lnTo>
                <a:lnTo>
                  <a:pt x="3009" y="10482"/>
                </a:lnTo>
                <a:lnTo>
                  <a:pt x="7506" y="8329"/>
                </a:lnTo>
                <a:close/>
                <a:moveTo>
                  <a:pt x="10103" y="8551"/>
                </a:moveTo>
                <a:lnTo>
                  <a:pt x="18369" y="9279"/>
                </a:lnTo>
                <a:lnTo>
                  <a:pt x="19731" y="15201"/>
                </a:lnTo>
                <a:lnTo>
                  <a:pt x="9755" y="16309"/>
                </a:lnTo>
                <a:lnTo>
                  <a:pt x="10103" y="8551"/>
                </a:lnTo>
                <a:close/>
                <a:moveTo>
                  <a:pt x="204266" y="10229"/>
                </a:moveTo>
                <a:lnTo>
                  <a:pt x="204678" y="11939"/>
                </a:lnTo>
                <a:lnTo>
                  <a:pt x="204678" y="19191"/>
                </a:lnTo>
                <a:lnTo>
                  <a:pt x="196032" y="14504"/>
                </a:lnTo>
                <a:lnTo>
                  <a:pt x="195716" y="11496"/>
                </a:lnTo>
                <a:lnTo>
                  <a:pt x="204266" y="10229"/>
                </a:lnTo>
                <a:close/>
                <a:moveTo>
                  <a:pt x="205121" y="12826"/>
                </a:moveTo>
                <a:lnTo>
                  <a:pt x="208668" y="13523"/>
                </a:lnTo>
                <a:lnTo>
                  <a:pt x="209365" y="19793"/>
                </a:lnTo>
                <a:lnTo>
                  <a:pt x="205121" y="19350"/>
                </a:lnTo>
                <a:lnTo>
                  <a:pt x="205121" y="12826"/>
                </a:lnTo>
                <a:close/>
                <a:moveTo>
                  <a:pt x="231343" y="9596"/>
                </a:moveTo>
                <a:lnTo>
                  <a:pt x="232135" y="11749"/>
                </a:lnTo>
                <a:lnTo>
                  <a:pt x="214115" y="20553"/>
                </a:lnTo>
                <a:lnTo>
                  <a:pt x="214115" y="12699"/>
                </a:lnTo>
                <a:lnTo>
                  <a:pt x="222603" y="10197"/>
                </a:lnTo>
                <a:lnTo>
                  <a:pt x="231343" y="9596"/>
                </a:lnTo>
                <a:close/>
                <a:moveTo>
                  <a:pt x="1014" y="14599"/>
                </a:moveTo>
                <a:lnTo>
                  <a:pt x="5321" y="15708"/>
                </a:lnTo>
                <a:lnTo>
                  <a:pt x="4593" y="21693"/>
                </a:lnTo>
                <a:lnTo>
                  <a:pt x="444" y="20870"/>
                </a:lnTo>
                <a:lnTo>
                  <a:pt x="1014" y="14599"/>
                </a:lnTo>
                <a:close/>
                <a:moveTo>
                  <a:pt x="67044" y="3515"/>
                </a:moveTo>
                <a:lnTo>
                  <a:pt x="76070" y="5827"/>
                </a:lnTo>
                <a:lnTo>
                  <a:pt x="75563" y="8614"/>
                </a:lnTo>
                <a:cubicBezTo>
                  <a:pt x="74075" y="10862"/>
                  <a:pt x="72903" y="12636"/>
                  <a:pt x="72491" y="13333"/>
                </a:cubicBezTo>
                <a:lnTo>
                  <a:pt x="59317" y="22042"/>
                </a:lnTo>
                <a:lnTo>
                  <a:pt x="54852" y="20933"/>
                </a:lnTo>
                <a:lnTo>
                  <a:pt x="55485" y="6175"/>
                </a:lnTo>
                <a:lnTo>
                  <a:pt x="65714" y="8836"/>
                </a:lnTo>
                <a:lnTo>
                  <a:pt x="65746" y="8836"/>
                </a:lnTo>
                <a:cubicBezTo>
                  <a:pt x="65809" y="8836"/>
                  <a:pt x="65841" y="8836"/>
                  <a:pt x="65872" y="8804"/>
                </a:cubicBezTo>
                <a:cubicBezTo>
                  <a:pt x="65936" y="8772"/>
                  <a:pt x="65967" y="8709"/>
                  <a:pt x="65967" y="8677"/>
                </a:cubicBezTo>
                <a:lnTo>
                  <a:pt x="67044" y="3515"/>
                </a:lnTo>
                <a:close/>
                <a:moveTo>
                  <a:pt x="42501" y="14061"/>
                </a:moveTo>
                <a:lnTo>
                  <a:pt x="45414" y="22612"/>
                </a:lnTo>
                <a:lnTo>
                  <a:pt x="42659" y="22200"/>
                </a:lnTo>
                <a:lnTo>
                  <a:pt x="40505" y="14726"/>
                </a:lnTo>
                <a:lnTo>
                  <a:pt x="42501" y="14061"/>
                </a:lnTo>
                <a:close/>
                <a:moveTo>
                  <a:pt x="186437" y="19856"/>
                </a:moveTo>
                <a:lnTo>
                  <a:pt x="192644" y="21788"/>
                </a:lnTo>
                <a:lnTo>
                  <a:pt x="192644" y="23530"/>
                </a:lnTo>
                <a:lnTo>
                  <a:pt x="186532" y="23530"/>
                </a:lnTo>
                <a:cubicBezTo>
                  <a:pt x="186468" y="22200"/>
                  <a:pt x="186437" y="20965"/>
                  <a:pt x="186437" y="19856"/>
                </a:cubicBezTo>
                <a:close/>
                <a:moveTo>
                  <a:pt x="186563" y="14663"/>
                </a:moveTo>
                <a:lnTo>
                  <a:pt x="195747" y="14884"/>
                </a:lnTo>
                <a:lnTo>
                  <a:pt x="202841" y="18685"/>
                </a:lnTo>
                <a:lnTo>
                  <a:pt x="200118" y="23625"/>
                </a:lnTo>
                <a:lnTo>
                  <a:pt x="197932" y="22928"/>
                </a:lnTo>
                <a:lnTo>
                  <a:pt x="198566" y="21028"/>
                </a:lnTo>
                <a:cubicBezTo>
                  <a:pt x="198605" y="20850"/>
                  <a:pt x="198459" y="20733"/>
                  <a:pt x="198321" y="20733"/>
                </a:cubicBezTo>
                <a:cubicBezTo>
                  <a:pt x="198238" y="20733"/>
                  <a:pt x="198158" y="20775"/>
                  <a:pt x="198122" y="20870"/>
                </a:cubicBezTo>
                <a:lnTo>
                  <a:pt x="197489" y="22770"/>
                </a:lnTo>
                <a:lnTo>
                  <a:pt x="186437" y="19381"/>
                </a:lnTo>
                <a:cubicBezTo>
                  <a:pt x="186468" y="16911"/>
                  <a:pt x="186627" y="15264"/>
                  <a:pt x="186627" y="15233"/>
                </a:cubicBezTo>
                <a:cubicBezTo>
                  <a:pt x="186658" y="15201"/>
                  <a:pt x="186658" y="15169"/>
                  <a:pt x="186658" y="15169"/>
                </a:cubicBezTo>
                <a:lnTo>
                  <a:pt x="186563" y="14663"/>
                </a:lnTo>
                <a:close/>
                <a:moveTo>
                  <a:pt x="35027" y="16309"/>
                </a:moveTo>
                <a:lnTo>
                  <a:pt x="36515" y="23087"/>
                </a:lnTo>
                <a:lnTo>
                  <a:pt x="28915" y="24797"/>
                </a:lnTo>
                <a:lnTo>
                  <a:pt x="27426" y="18368"/>
                </a:lnTo>
                <a:lnTo>
                  <a:pt x="35027" y="16309"/>
                </a:lnTo>
                <a:close/>
                <a:moveTo>
                  <a:pt x="203253" y="18906"/>
                </a:moveTo>
                <a:lnTo>
                  <a:pt x="204678" y="19698"/>
                </a:lnTo>
                <a:lnTo>
                  <a:pt x="204678" y="25018"/>
                </a:lnTo>
                <a:lnTo>
                  <a:pt x="203633" y="24702"/>
                </a:lnTo>
                <a:lnTo>
                  <a:pt x="200561" y="23752"/>
                </a:lnTo>
                <a:lnTo>
                  <a:pt x="203253" y="18906"/>
                </a:lnTo>
                <a:close/>
                <a:moveTo>
                  <a:pt x="174656" y="21186"/>
                </a:moveTo>
                <a:cubicBezTo>
                  <a:pt x="174719" y="22612"/>
                  <a:pt x="174782" y="23942"/>
                  <a:pt x="174846" y="25050"/>
                </a:cubicBezTo>
                <a:lnTo>
                  <a:pt x="167435" y="25050"/>
                </a:lnTo>
                <a:lnTo>
                  <a:pt x="166928" y="21440"/>
                </a:lnTo>
                <a:lnTo>
                  <a:pt x="174656" y="21186"/>
                </a:lnTo>
                <a:close/>
                <a:moveTo>
                  <a:pt x="205121" y="19793"/>
                </a:moveTo>
                <a:lnTo>
                  <a:pt x="209397" y="20268"/>
                </a:lnTo>
                <a:lnTo>
                  <a:pt x="210093" y="26697"/>
                </a:lnTo>
                <a:lnTo>
                  <a:pt x="210093" y="26697"/>
                </a:lnTo>
                <a:lnTo>
                  <a:pt x="205121" y="25145"/>
                </a:lnTo>
                <a:lnTo>
                  <a:pt x="205121" y="19793"/>
                </a:lnTo>
                <a:close/>
                <a:moveTo>
                  <a:pt x="71129" y="16943"/>
                </a:moveTo>
                <a:lnTo>
                  <a:pt x="71129" y="16943"/>
                </a:lnTo>
                <a:cubicBezTo>
                  <a:pt x="70338" y="19381"/>
                  <a:pt x="69008" y="23403"/>
                  <a:pt x="67582" y="27425"/>
                </a:cubicBezTo>
                <a:lnTo>
                  <a:pt x="59760" y="24512"/>
                </a:lnTo>
                <a:lnTo>
                  <a:pt x="71129" y="16943"/>
                </a:lnTo>
                <a:close/>
                <a:moveTo>
                  <a:pt x="200529" y="24195"/>
                </a:moveTo>
                <a:lnTo>
                  <a:pt x="203316" y="25082"/>
                </a:lnTo>
                <a:lnTo>
                  <a:pt x="203538" y="29927"/>
                </a:lnTo>
                <a:lnTo>
                  <a:pt x="200529" y="29927"/>
                </a:lnTo>
                <a:lnTo>
                  <a:pt x="200529" y="24195"/>
                </a:lnTo>
                <a:close/>
                <a:moveTo>
                  <a:pt x="203791" y="25240"/>
                </a:moveTo>
                <a:lnTo>
                  <a:pt x="206641" y="26127"/>
                </a:lnTo>
                <a:cubicBezTo>
                  <a:pt x="206641" y="26159"/>
                  <a:pt x="206641" y="26159"/>
                  <a:pt x="206641" y="26190"/>
                </a:cubicBezTo>
                <a:lnTo>
                  <a:pt x="206641" y="29927"/>
                </a:lnTo>
                <a:lnTo>
                  <a:pt x="204013" y="29927"/>
                </a:lnTo>
                <a:lnTo>
                  <a:pt x="203791" y="25240"/>
                </a:lnTo>
                <a:close/>
                <a:moveTo>
                  <a:pt x="207085" y="26254"/>
                </a:moveTo>
                <a:lnTo>
                  <a:pt x="210157" y="27204"/>
                </a:lnTo>
                <a:lnTo>
                  <a:pt x="210442" y="29927"/>
                </a:lnTo>
                <a:lnTo>
                  <a:pt x="207085" y="29927"/>
                </a:lnTo>
                <a:lnTo>
                  <a:pt x="207085" y="26254"/>
                </a:lnTo>
                <a:close/>
                <a:moveTo>
                  <a:pt x="27901" y="14061"/>
                </a:moveTo>
                <a:lnTo>
                  <a:pt x="29263" y="17418"/>
                </a:lnTo>
                <a:lnTo>
                  <a:pt x="27109" y="17988"/>
                </a:lnTo>
                <a:cubicBezTo>
                  <a:pt x="26983" y="18020"/>
                  <a:pt x="26919" y="18146"/>
                  <a:pt x="26951" y="18273"/>
                </a:cubicBezTo>
                <a:lnTo>
                  <a:pt x="29738" y="30434"/>
                </a:lnTo>
                <a:lnTo>
                  <a:pt x="16690" y="30655"/>
                </a:lnTo>
                <a:lnTo>
                  <a:pt x="15360" y="22358"/>
                </a:lnTo>
                <a:cubicBezTo>
                  <a:pt x="15360" y="22263"/>
                  <a:pt x="15234" y="22168"/>
                  <a:pt x="15139" y="22168"/>
                </a:cubicBezTo>
                <a:lnTo>
                  <a:pt x="8646" y="22517"/>
                </a:lnTo>
                <a:lnTo>
                  <a:pt x="5036" y="21788"/>
                </a:lnTo>
                <a:lnTo>
                  <a:pt x="5764" y="15834"/>
                </a:lnTo>
                <a:lnTo>
                  <a:pt x="9470" y="16816"/>
                </a:lnTo>
                <a:lnTo>
                  <a:pt x="9533" y="16816"/>
                </a:lnTo>
                <a:lnTo>
                  <a:pt x="26856" y="14916"/>
                </a:lnTo>
                <a:cubicBezTo>
                  <a:pt x="26888" y="14916"/>
                  <a:pt x="26919" y="14916"/>
                  <a:pt x="26951" y="14884"/>
                </a:cubicBezTo>
                <a:lnTo>
                  <a:pt x="27901" y="14061"/>
                </a:lnTo>
                <a:close/>
                <a:moveTo>
                  <a:pt x="14948" y="22643"/>
                </a:moveTo>
                <a:lnTo>
                  <a:pt x="16184" y="30655"/>
                </a:lnTo>
                <a:lnTo>
                  <a:pt x="8140" y="30782"/>
                </a:lnTo>
                <a:lnTo>
                  <a:pt x="8140" y="30782"/>
                </a:lnTo>
                <a:lnTo>
                  <a:pt x="8836" y="22960"/>
                </a:lnTo>
                <a:lnTo>
                  <a:pt x="14948" y="22643"/>
                </a:lnTo>
                <a:close/>
                <a:moveTo>
                  <a:pt x="36610" y="23530"/>
                </a:moveTo>
                <a:lnTo>
                  <a:pt x="38384" y="31827"/>
                </a:lnTo>
                <a:lnTo>
                  <a:pt x="38384" y="31827"/>
                </a:lnTo>
                <a:lnTo>
                  <a:pt x="30213" y="30497"/>
                </a:lnTo>
                <a:lnTo>
                  <a:pt x="29041" y="25240"/>
                </a:lnTo>
                <a:lnTo>
                  <a:pt x="36610" y="23530"/>
                </a:lnTo>
                <a:close/>
                <a:moveTo>
                  <a:pt x="208225" y="1077"/>
                </a:moveTo>
                <a:lnTo>
                  <a:pt x="213640" y="1488"/>
                </a:lnTo>
                <a:lnTo>
                  <a:pt x="213640" y="20838"/>
                </a:lnTo>
                <a:cubicBezTo>
                  <a:pt x="213609" y="20901"/>
                  <a:pt x="213609" y="20965"/>
                  <a:pt x="213640" y="21028"/>
                </a:cubicBezTo>
                <a:lnTo>
                  <a:pt x="213640" y="21598"/>
                </a:lnTo>
                <a:cubicBezTo>
                  <a:pt x="213640" y="21598"/>
                  <a:pt x="213640" y="21630"/>
                  <a:pt x="213640" y="21662"/>
                </a:cubicBezTo>
                <a:lnTo>
                  <a:pt x="216237" y="29484"/>
                </a:lnTo>
                <a:lnTo>
                  <a:pt x="211582" y="31827"/>
                </a:lnTo>
                <a:lnTo>
                  <a:pt x="208732" y="5732"/>
                </a:lnTo>
                <a:lnTo>
                  <a:pt x="208763" y="5732"/>
                </a:lnTo>
                <a:lnTo>
                  <a:pt x="211740" y="6397"/>
                </a:lnTo>
                <a:lnTo>
                  <a:pt x="211740" y="9057"/>
                </a:lnTo>
                <a:lnTo>
                  <a:pt x="209397" y="8804"/>
                </a:lnTo>
                <a:cubicBezTo>
                  <a:pt x="209270" y="8804"/>
                  <a:pt x="209143" y="8899"/>
                  <a:pt x="209143" y="9026"/>
                </a:cubicBezTo>
                <a:cubicBezTo>
                  <a:pt x="209143" y="9152"/>
                  <a:pt x="209207" y="9247"/>
                  <a:pt x="209333" y="9279"/>
                </a:cubicBezTo>
                <a:lnTo>
                  <a:pt x="211962" y="9532"/>
                </a:lnTo>
                <a:cubicBezTo>
                  <a:pt x="212025" y="9532"/>
                  <a:pt x="212088" y="9532"/>
                  <a:pt x="212120" y="9501"/>
                </a:cubicBezTo>
                <a:cubicBezTo>
                  <a:pt x="212183" y="9437"/>
                  <a:pt x="212215" y="9374"/>
                  <a:pt x="212215" y="9311"/>
                </a:cubicBezTo>
                <a:lnTo>
                  <a:pt x="212215" y="6239"/>
                </a:lnTo>
                <a:cubicBezTo>
                  <a:pt x="212215" y="6144"/>
                  <a:pt x="212120" y="6049"/>
                  <a:pt x="212025" y="6017"/>
                </a:cubicBezTo>
                <a:lnTo>
                  <a:pt x="208890" y="5320"/>
                </a:lnTo>
                <a:cubicBezTo>
                  <a:pt x="208871" y="5311"/>
                  <a:pt x="208853" y="5307"/>
                  <a:pt x="208834" y="5307"/>
                </a:cubicBezTo>
                <a:cubicBezTo>
                  <a:pt x="208789" y="5307"/>
                  <a:pt x="208745" y="5330"/>
                  <a:pt x="208700" y="5352"/>
                </a:cubicBezTo>
                <a:lnTo>
                  <a:pt x="208225" y="1077"/>
                </a:lnTo>
                <a:close/>
                <a:moveTo>
                  <a:pt x="34393" y="8551"/>
                </a:moveTo>
                <a:lnTo>
                  <a:pt x="37054" y="12351"/>
                </a:lnTo>
                <a:cubicBezTo>
                  <a:pt x="37085" y="12414"/>
                  <a:pt x="37149" y="12446"/>
                  <a:pt x="37212" y="12446"/>
                </a:cubicBezTo>
                <a:lnTo>
                  <a:pt x="39460" y="12699"/>
                </a:lnTo>
                <a:lnTo>
                  <a:pt x="42247" y="22453"/>
                </a:lnTo>
                <a:cubicBezTo>
                  <a:pt x="42279" y="22548"/>
                  <a:pt x="42342" y="22612"/>
                  <a:pt x="42437" y="22643"/>
                </a:cubicBezTo>
                <a:lnTo>
                  <a:pt x="45604" y="23087"/>
                </a:lnTo>
                <a:lnTo>
                  <a:pt x="47853" y="29705"/>
                </a:lnTo>
                <a:cubicBezTo>
                  <a:pt x="46966" y="30275"/>
                  <a:pt x="45351" y="31352"/>
                  <a:pt x="43197" y="32587"/>
                </a:cubicBezTo>
                <a:lnTo>
                  <a:pt x="38859" y="31891"/>
                </a:lnTo>
                <a:cubicBezTo>
                  <a:pt x="38859" y="31859"/>
                  <a:pt x="38859" y="31827"/>
                  <a:pt x="38859" y="31796"/>
                </a:cubicBezTo>
                <a:lnTo>
                  <a:pt x="35438" y="15961"/>
                </a:lnTo>
                <a:cubicBezTo>
                  <a:pt x="35407" y="15898"/>
                  <a:pt x="35375" y="15834"/>
                  <a:pt x="35343" y="15803"/>
                </a:cubicBezTo>
                <a:cubicBezTo>
                  <a:pt x="35299" y="15780"/>
                  <a:pt x="35254" y="15758"/>
                  <a:pt x="35209" y="15758"/>
                </a:cubicBezTo>
                <a:cubicBezTo>
                  <a:pt x="35190" y="15758"/>
                  <a:pt x="35172" y="15762"/>
                  <a:pt x="35153" y="15771"/>
                </a:cubicBezTo>
                <a:lnTo>
                  <a:pt x="29738" y="17260"/>
                </a:lnTo>
                <a:lnTo>
                  <a:pt x="28313" y="13713"/>
                </a:lnTo>
                <a:lnTo>
                  <a:pt x="34393" y="8551"/>
                </a:lnTo>
                <a:close/>
                <a:moveTo>
                  <a:pt x="52096" y="33157"/>
                </a:moveTo>
                <a:lnTo>
                  <a:pt x="52666" y="36229"/>
                </a:lnTo>
                <a:lnTo>
                  <a:pt x="47378" y="38414"/>
                </a:lnTo>
                <a:lnTo>
                  <a:pt x="46554" y="37053"/>
                </a:lnTo>
                <a:lnTo>
                  <a:pt x="52096" y="33157"/>
                </a:lnTo>
                <a:close/>
                <a:moveTo>
                  <a:pt x="30245" y="30941"/>
                </a:moveTo>
                <a:lnTo>
                  <a:pt x="42596" y="32967"/>
                </a:lnTo>
                <a:cubicBezTo>
                  <a:pt x="39144" y="34931"/>
                  <a:pt x="34583" y="37243"/>
                  <a:pt x="29896" y="38699"/>
                </a:cubicBezTo>
                <a:lnTo>
                  <a:pt x="30245" y="30941"/>
                </a:lnTo>
                <a:close/>
                <a:moveTo>
                  <a:pt x="211043" y="35184"/>
                </a:moveTo>
                <a:lnTo>
                  <a:pt x="211265" y="37021"/>
                </a:lnTo>
                <a:lnTo>
                  <a:pt x="199516" y="39428"/>
                </a:lnTo>
                <a:lnTo>
                  <a:pt x="198312" y="35944"/>
                </a:lnTo>
                <a:lnTo>
                  <a:pt x="211043" y="35184"/>
                </a:lnTo>
                <a:close/>
                <a:moveTo>
                  <a:pt x="29801" y="30909"/>
                </a:moveTo>
                <a:lnTo>
                  <a:pt x="29421" y="38826"/>
                </a:lnTo>
                <a:cubicBezTo>
                  <a:pt x="27268" y="39491"/>
                  <a:pt x="25051" y="39934"/>
                  <a:pt x="22802" y="40093"/>
                </a:cubicBezTo>
                <a:cubicBezTo>
                  <a:pt x="22068" y="40137"/>
                  <a:pt x="21339" y="40161"/>
                  <a:pt x="20615" y="40161"/>
                </a:cubicBezTo>
                <a:cubicBezTo>
                  <a:pt x="19779" y="40161"/>
                  <a:pt x="18947" y="40129"/>
                  <a:pt x="18115" y="40061"/>
                </a:cubicBezTo>
                <a:lnTo>
                  <a:pt x="16722" y="31099"/>
                </a:lnTo>
                <a:lnTo>
                  <a:pt x="29801" y="30909"/>
                </a:lnTo>
                <a:close/>
                <a:moveTo>
                  <a:pt x="59254" y="24828"/>
                </a:moveTo>
                <a:lnTo>
                  <a:pt x="67424" y="27869"/>
                </a:lnTo>
                <a:cubicBezTo>
                  <a:pt x="65461" y="33506"/>
                  <a:pt x="63339" y="39111"/>
                  <a:pt x="62262" y="40346"/>
                </a:cubicBezTo>
                <a:cubicBezTo>
                  <a:pt x="61945" y="40726"/>
                  <a:pt x="61597" y="41043"/>
                  <a:pt x="61249" y="41360"/>
                </a:cubicBezTo>
                <a:lnTo>
                  <a:pt x="53110" y="36229"/>
                </a:lnTo>
                <a:lnTo>
                  <a:pt x="52445" y="32714"/>
                </a:lnTo>
                <a:lnTo>
                  <a:pt x="51875" y="29737"/>
                </a:lnTo>
                <a:lnTo>
                  <a:pt x="59254" y="24828"/>
                </a:lnTo>
                <a:close/>
                <a:moveTo>
                  <a:pt x="179026" y="23688"/>
                </a:moveTo>
                <a:lnTo>
                  <a:pt x="177347" y="42563"/>
                </a:lnTo>
                <a:cubicBezTo>
                  <a:pt x="176872" y="36324"/>
                  <a:pt x="176366" y="30180"/>
                  <a:pt x="176049" y="28344"/>
                </a:cubicBezTo>
                <a:cubicBezTo>
                  <a:pt x="175954" y="27805"/>
                  <a:pt x="175859" y="26729"/>
                  <a:pt x="175796" y="25303"/>
                </a:cubicBezTo>
                <a:lnTo>
                  <a:pt x="179026" y="23688"/>
                </a:lnTo>
                <a:close/>
                <a:moveTo>
                  <a:pt x="211297" y="37496"/>
                </a:moveTo>
                <a:lnTo>
                  <a:pt x="211518" y="39491"/>
                </a:lnTo>
                <a:lnTo>
                  <a:pt x="201004" y="43798"/>
                </a:lnTo>
                <a:lnTo>
                  <a:pt x="199643" y="39871"/>
                </a:lnTo>
                <a:lnTo>
                  <a:pt x="211297" y="37496"/>
                </a:lnTo>
                <a:close/>
                <a:moveTo>
                  <a:pt x="175352" y="14346"/>
                </a:moveTo>
                <a:lnTo>
                  <a:pt x="186088" y="14631"/>
                </a:lnTo>
                <a:lnTo>
                  <a:pt x="186183" y="15201"/>
                </a:lnTo>
                <a:cubicBezTo>
                  <a:pt x="186183" y="15454"/>
                  <a:pt x="186025" y="17133"/>
                  <a:pt x="185993" y="19540"/>
                </a:cubicBezTo>
                <a:lnTo>
                  <a:pt x="185993" y="19571"/>
                </a:lnTo>
                <a:cubicBezTo>
                  <a:pt x="185993" y="20806"/>
                  <a:pt x="185993" y="22232"/>
                  <a:pt x="186088" y="23752"/>
                </a:cubicBezTo>
                <a:lnTo>
                  <a:pt x="186088" y="23783"/>
                </a:lnTo>
                <a:cubicBezTo>
                  <a:pt x="186215" y="26095"/>
                  <a:pt x="186532" y="28375"/>
                  <a:pt x="187038" y="30655"/>
                </a:cubicBezTo>
                <a:cubicBezTo>
                  <a:pt x="187608" y="33094"/>
                  <a:pt x="189065" y="38351"/>
                  <a:pt x="190744" y="44210"/>
                </a:cubicBezTo>
                <a:lnTo>
                  <a:pt x="177601" y="46522"/>
                </a:lnTo>
                <a:cubicBezTo>
                  <a:pt x="177569" y="46142"/>
                  <a:pt x="177538" y="45762"/>
                  <a:pt x="177506" y="45382"/>
                </a:cubicBezTo>
                <a:lnTo>
                  <a:pt x="179501" y="23372"/>
                </a:lnTo>
                <a:cubicBezTo>
                  <a:pt x="179501" y="23277"/>
                  <a:pt x="179469" y="23182"/>
                  <a:pt x="179406" y="23150"/>
                </a:cubicBezTo>
                <a:cubicBezTo>
                  <a:pt x="179374" y="23134"/>
                  <a:pt x="179335" y="23126"/>
                  <a:pt x="179295" y="23126"/>
                </a:cubicBezTo>
                <a:cubicBezTo>
                  <a:pt x="179256" y="23126"/>
                  <a:pt x="179216" y="23134"/>
                  <a:pt x="179184" y="23150"/>
                </a:cubicBezTo>
                <a:lnTo>
                  <a:pt x="175764" y="24828"/>
                </a:lnTo>
                <a:cubicBezTo>
                  <a:pt x="175606" y="22137"/>
                  <a:pt x="175479" y="18336"/>
                  <a:pt x="175352" y="14346"/>
                </a:cubicBezTo>
                <a:close/>
                <a:moveTo>
                  <a:pt x="52951" y="36673"/>
                </a:moveTo>
                <a:lnTo>
                  <a:pt x="60869" y="41676"/>
                </a:lnTo>
                <a:cubicBezTo>
                  <a:pt x="57797" y="44115"/>
                  <a:pt x="52286" y="46617"/>
                  <a:pt x="50576" y="47155"/>
                </a:cubicBezTo>
                <a:cubicBezTo>
                  <a:pt x="49974" y="47408"/>
                  <a:pt x="49404" y="47693"/>
                  <a:pt x="48834" y="48010"/>
                </a:cubicBezTo>
                <a:cubicBezTo>
                  <a:pt x="47093" y="48010"/>
                  <a:pt x="44749" y="48232"/>
                  <a:pt x="42659" y="48422"/>
                </a:cubicBezTo>
                <a:cubicBezTo>
                  <a:pt x="44812" y="46838"/>
                  <a:pt x="47409" y="42626"/>
                  <a:pt x="47663" y="42215"/>
                </a:cubicBezTo>
                <a:lnTo>
                  <a:pt x="52951" y="36673"/>
                </a:lnTo>
                <a:close/>
                <a:moveTo>
                  <a:pt x="51495" y="29990"/>
                </a:moveTo>
                <a:lnTo>
                  <a:pt x="52001" y="32682"/>
                </a:lnTo>
                <a:lnTo>
                  <a:pt x="46111" y="36831"/>
                </a:lnTo>
                <a:cubicBezTo>
                  <a:pt x="46016" y="36894"/>
                  <a:pt x="45984" y="37021"/>
                  <a:pt x="46048" y="37116"/>
                </a:cubicBezTo>
                <a:lnTo>
                  <a:pt x="47093" y="38826"/>
                </a:lnTo>
                <a:cubicBezTo>
                  <a:pt x="47140" y="38897"/>
                  <a:pt x="47223" y="38933"/>
                  <a:pt x="47302" y="38933"/>
                </a:cubicBezTo>
                <a:cubicBezTo>
                  <a:pt x="47328" y="38933"/>
                  <a:pt x="47354" y="38929"/>
                  <a:pt x="47378" y="38921"/>
                </a:cubicBezTo>
                <a:lnTo>
                  <a:pt x="52033" y="36989"/>
                </a:lnTo>
                <a:lnTo>
                  <a:pt x="52033" y="36989"/>
                </a:lnTo>
                <a:lnTo>
                  <a:pt x="47378" y="41930"/>
                </a:lnTo>
                <a:cubicBezTo>
                  <a:pt x="47346" y="41930"/>
                  <a:pt x="47346" y="41930"/>
                  <a:pt x="47346" y="41961"/>
                </a:cubicBezTo>
                <a:cubicBezTo>
                  <a:pt x="47314" y="42025"/>
                  <a:pt x="43704" y="47883"/>
                  <a:pt x="41582" y="48517"/>
                </a:cubicBezTo>
                <a:lnTo>
                  <a:pt x="41487" y="48517"/>
                </a:lnTo>
                <a:lnTo>
                  <a:pt x="41170" y="48548"/>
                </a:lnTo>
                <a:lnTo>
                  <a:pt x="41170" y="44336"/>
                </a:lnTo>
                <a:cubicBezTo>
                  <a:pt x="41170" y="44241"/>
                  <a:pt x="41075" y="44146"/>
                  <a:pt x="40980" y="44115"/>
                </a:cubicBezTo>
                <a:lnTo>
                  <a:pt x="29200" y="41296"/>
                </a:lnTo>
                <a:cubicBezTo>
                  <a:pt x="39460" y="38478"/>
                  <a:pt x="49214" y="31542"/>
                  <a:pt x="49879" y="31099"/>
                </a:cubicBezTo>
                <a:lnTo>
                  <a:pt x="51495" y="29990"/>
                </a:lnTo>
                <a:close/>
                <a:moveTo>
                  <a:pt x="232262" y="12193"/>
                </a:moveTo>
                <a:lnTo>
                  <a:pt x="233085" y="14504"/>
                </a:lnTo>
                <a:cubicBezTo>
                  <a:pt x="233085" y="14504"/>
                  <a:pt x="233085" y="14536"/>
                  <a:pt x="233085" y="14536"/>
                </a:cubicBezTo>
                <a:cubicBezTo>
                  <a:pt x="233433" y="15486"/>
                  <a:pt x="235334" y="19160"/>
                  <a:pt x="237740" y="23720"/>
                </a:cubicBezTo>
                <a:lnTo>
                  <a:pt x="218644" y="33221"/>
                </a:lnTo>
                <a:cubicBezTo>
                  <a:pt x="218549" y="33252"/>
                  <a:pt x="218486" y="33411"/>
                  <a:pt x="218549" y="33506"/>
                </a:cubicBezTo>
                <a:cubicBezTo>
                  <a:pt x="218581" y="33601"/>
                  <a:pt x="218676" y="33632"/>
                  <a:pt x="218739" y="33632"/>
                </a:cubicBezTo>
                <a:lnTo>
                  <a:pt x="218866" y="33632"/>
                </a:lnTo>
                <a:lnTo>
                  <a:pt x="237962" y="24132"/>
                </a:lnTo>
                <a:cubicBezTo>
                  <a:pt x="241731" y="31226"/>
                  <a:pt x="246608" y="40219"/>
                  <a:pt x="248793" y="44210"/>
                </a:cubicBezTo>
                <a:lnTo>
                  <a:pt x="249806" y="48675"/>
                </a:lnTo>
                <a:lnTo>
                  <a:pt x="236917" y="43988"/>
                </a:lnTo>
                <a:cubicBezTo>
                  <a:pt x="236812" y="43936"/>
                  <a:pt x="236689" y="43912"/>
                  <a:pt x="236561" y="43912"/>
                </a:cubicBezTo>
                <a:cubicBezTo>
                  <a:pt x="236458" y="43912"/>
                  <a:pt x="236352" y="43928"/>
                  <a:pt x="236252" y="43956"/>
                </a:cubicBezTo>
                <a:lnTo>
                  <a:pt x="221526" y="47757"/>
                </a:lnTo>
                <a:lnTo>
                  <a:pt x="212437" y="39839"/>
                </a:lnTo>
                <a:lnTo>
                  <a:pt x="211613" y="32302"/>
                </a:lnTo>
                <a:lnTo>
                  <a:pt x="216617" y="29832"/>
                </a:lnTo>
                <a:cubicBezTo>
                  <a:pt x="216712" y="29769"/>
                  <a:pt x="216775" y="29674"/>
                  <a:pt x="216744" y="29547"/>
                </a:cubicBezTo>
                <a:lnTo>
                  <a:pt x="214084" y="21567"/>
                </a:lnTo>
                <a:lnTo>
                  <a:pt x="214115" y="21060"/>
                </a:lnTo>
                <a:lnTo>
                  <a:pt x="232262" y="12193"/>
                </a:lnTo>
                <a:close/>
                <a:moveTo>
                  <a:pt x="36072" y="43418"/>
                </a:moveTo>
                <a:lnTo>
                  <a:pt x="40695" y="44526"/>
                </a:lnTo>
                <a:lnTo>
                  <a:pt x="40695" y="48612"/>
                </a:lnTo>
                <a:cubicBezTo>
                  <a:pt x="39809" y="48707"/>
                  <a:pt x="39049" y="48770"/>
                  <a:pt x="38605" y="48802"/>
                </a:cubicBezTo>
                <a:cubicBezTo>
                  <a:pt x="37497" y="48738"/>
                  <a:pt x="36357" y="48580"/>
                  <a:pt x="35280" y="48327"/>
                </a:cubicBezTo>
                <a:lnTo>
                  <a:pt x="36072" y="43418"/>
                </a:lnTo>
                <a:close/>
                <a:moveTo>
                  <a:pt x="212278" y="40853"/>
                </a:moveTo>
                <a:lnTo>
                  <a:pt x="220449" y="48010"/>
                </a:lnTo>
                <a:lnTo>
                  <a:pt x="208605" y="51082"/>
                </a:lnTo>
                <a:cubicBezTo>
                  <a:pt x="210093" y="48232"/>
                  <a:pt x="211582" y="43355"/>
                  <a:pt x="212278" y="40853"/>
                </a:cubicBezTo>
                <a:close/>
                <a:moveTo>
                  <a:pt x="193087" y="21915"/>
                </a:moveTo>
                <a:lnTo>
                  <a:pt x="197331" y="23213"/>
                </a:lnTo>
                <a:lnTo>
                  <a:pt x="195241" y="29547"/>
                </a:lnTo>
                <a:cubicBezTo>
                  <a:pt x="195177" y="29674"/>
                  <a:pt x="195241" y="29800"/>
                  <a:pt x="195367" y="29832"/>
                </a:cubicBezTo>
                <a:lnTo>
                  <a:pt x="195431" y="29832"/>
                </a:lnTo>
                <a:cubicBezTo>
                  <a:pt x="195557" y="29832"/>
                  <a:pt x="195621" y="29769"/>
                  <a:pt x="195652" y="29674"/>
                </a:cubicBezTo>
                <a:lnTo>
                  <a:pt x="197774" y="23340"/>
                </a:lnTo>
                <a:lnTo>
                  <a:pt x="200054" y="24068"/>
                </a:lnTo>
                <a:lnTo>
                  <a:pt x="200054" y="30149"/>
                </a:lnTo>
                <a:cubicBezTo>
                  <a:pt x="200054" y="30275"/>
                  <a:pt x="200149" y="30370"/>
                  <a:pt x="200276" y="30370"/>
                </a:cubicBezTo>
                <a:lnTo>
                  <a:pt x="210505" y="30370"/>
                </a:lnTo>
                <a:lnTo>
                  <a:pt x="210980" y="34709"/>
                </a:lnTo>
                <a:lnTo>
                  <a:pt x="198154" y="35501"/>
                </a:lnTo>
                <a:lnTo>
                  <a:pt x="197584" y="33822"/>
                </a:lnTo>
                <a:cubicBezTo>
                  <a:pt x="197532" y="33744"/>
                  <a:pt x="197437" y="33687"/>
                  <a:pt x="197334" y="33687"/>
                </a:cubicBezTo>
                <a:cubicBezTo>
                  <a:pt x="197312" y="33687"/>
                  <a:pt x="197290" y="33690"/>
                  <a:pt x="197267" y="33696"/>
                </a:cubicBezTo>
                <a:cubicBezTo>
                  <a:pt x="197172" y="33727"/>
                  <a:pt x="197109" y="33854"/>
                  <a:pt x="197141" y="33981"/>
                </a:cubicBezTo>
                <a:lnTo>
                  <a:pt x="200656" y="44178"/>
                </a:lnTo>
                <a:cubicBezTo>
                  <a:pt x="200656" y="44241"/>
                  <a:pt x="200719" y="44305"/>
                  <a:pt x="200751" y="44336"/>
                </a:cubicBezTo>
                <a:lnTo>
                  <a:pt x="200941" y="44336"/>
                </a:lnTo>
                <a:lnTo>
                  <a:pt x="211582" y="39966"/>
                </a:lnTo>
                <a:lnTo>
                  <a:pt x="211582" y="40029"/>
                </a:lnTo>
                <a:cubicBezTo>
                  <a:pt x="210315" y="44526"/>
                  <a:pt x="208605" y="49403"/>
                  <a:pt x="207433" y="51399"/>
                </a:cubicBezTo>
                <a:lnTo>
                  <a:pt x="194322" y="54787"/>
                </a:lnTo>
                <a:cubicBezTo>
                  <a:pt x="191599" y="45540"/>
                  <a:pt x="188400" y="34487"/>
                  <a:pt x="187482" y="30560"/>
                </a:cubicBezTo>
                <a:cubicBezTo>
                  <a:pt x="187007" y="28407"/>
                  <a:pt x="186690" y="26190"/>
                  <a:pt x="186563" y="23973"/>
                </a:cubicBezTo>
                <a:lnTo>
                  <a:pt x="192865" y="23973"/>
                </a:lnTo>
                <a:cubicBezTo>
                  <a:pt x="192992" y="23973"/>
                  <a:pt x="193087" y="23878"/>
                  <a:pt x="193087" y="23752"/>
                </a:cubicBezTo>
                <a:lnTo>
                  <a:pt x="193087" y="21915"/>
                </a:lnTo>
                <a:close/>
                <a:moveTo>
                  <a:pt x="190870" y="44653"/>
                </a:moveTo>
                <a:cubicBezTo>
                  <a:pt x="191852" y="48010"/>
                  <a:pt x="192897" y="51557"/>
                  <a:pt x="193879" y="54882"/>
                </a:cubicBezTo>
                <a:lnTo>
                  <a:pt x="193847" y="54882"/>
                </a:lnTo>
                <a:lnTo>
                  <a:pt x="192074" y="55326"/>
                </a:lnTo>
                <a:lnTo>
                  <a:pt x="178298" y="56909"/>
                </a:lnTo>
                <a:cubicBezTo>
                  <a:pt x="178171" y="55041"/>
                  <a:pt x="177918" y="51240"/>
                  <a:pt x="177633" y="46965"/>
                </a:cubicBezTo>
                <a:lnTo>
                  <a:pt x="190870" y="44653"/>
                </a:lnTo>
                <a:close/>
                <a:moveTo>
                  <a:pt x="138901" y="14599"/>
                </a:moveTo>
                <a:lnTo>
                  <a:pt x="143588" y="14884"/>
                </a:lnTo>
                <a:lnTo>
                  <a:pt x="156003" y="48707"/>
                </a:lnTo>
                <a:lnTo>
                  <a:pt x="156003" y="58556"/>
                </a:lnTo>
                <a:cubicBezTo>
                  <a:pt x="151601" y="58556"/>
                  <a:pt x="146597" y="58429"/>
                  <a:pt x="143873" y="58144"/>
                </a:cubicBezTo>
                <a:cubicBezTo>
                  <a:pt x="138933" y="57574"/>
                  <a:pt x="127025" y="54629"/>
                  <a:pt x="124302" y="53932"/>
                </a:cubicBezTo>
                <a:lnTo>
                  <a:pt x="118348" y="38129"/>
                </a:lnTo>
                <a:cubicBezTo>
                  <a:pt x="118285" y="38003"/>
                  <a:pt x="118190" y="37844"/>
                  <a:pt x="118095" y="37749"/>
                </a:cubicBezTo>
                <a:lnTo>
                  <a:pt x="111412" y="31067"/>
                </a:lnTo>
                <a:cubicBezTo>
                  <a:pt x="113218" y="29990"/>
                  <a:pt x="116195" y="28185"/>
                  <a:pt x="116986" y="27394"/>
                </a:cubicBezTo>
                <a:lnTo>
                  <a:pt x="116986" y="27425"/>
                </a:lnTo>
                <a:cubicBezTo>
                  <a:pt x="118063" y="26349"/>
                  <a:pt x="120406" y="21947"/>
                  <a:pt x="120755" y="21281"/>
                </a:cubicBezTo>
                <a:lnTo>
                  <a:pt x="138901" y="14599"/>
                </a:lnTo>
                <a:close/>
                <a:moveTo>
                  <a:pt x="173072" y="6460"/>
                </a:moveTo>
                <a:lnTo>
                  <a:pt x="174307" y="10071"/>
                </a:lnTo>
                <a:cubicBezTo>
                  <a:pt x="174402" y="13776"/>
                  <a:pt x="174497" y="17545"/>
                  <a:pt x="174624" y="20711"/>
                </a:cubicBezTo>
                <a:lnTo>
                  <a:pt x="166643" y="20996"/>
                </a:lnTo>
                <a:cubicBezTo>
                  <a:pt x="166517" y="20996"/>
                  <a:pt x="166390" y="21091"/>
                  <a:pt x="166422" y="21250"/>
                </a:cubicBezTo>
                <a:lnTo>
                  <a:pt x="166992" y="25335"/>
                </a:lnTo>
                <a:cubicBezTo>
                  <a:pt x="167023" y="25462"/>
                  <a:pt x="167118" y="25525"/>
                  <a:pt x="167213" y="25525"/>
                </a:cubicBezTo>
                <a:lnTo>
                  <a:pt x="174846" y="25525"/>
                </a:lnTo>
                <a:cubicBezTo>
                  <a:pt x="174941" y="26919"/>
                  <a:pt x="175036" y="27964"/>
                  <a:pt x="175131" y="28534"/>
                </a:cubicBezTo>
                <a:cubicBezTo>
                  <a:pt x="175732" y="32017"/>
                  <a:pt x="177062" y="52064"/>
                  <a:pt x="177379" y="57067"/>
                </a:cubicBezTo>
                <a:lnTo>
                  <a:pt x="164617" y="58524"/>
                </a:lnTo>
                <a:cubicBezTo>
                  <a:pt x="164110" y="58524"/>
                  <a:pt x="160595" y="58587"/>
                  <a:pt x="156478" y="58587"/>
                </a:cubicBezTo>
                <a:lnTo>
                  <a:pt x="156478" y="48675"/>
                </a:lnTo>
                <a:cubicBezTo>
                  <a:pt x="156478" y="48643"/>
                  <a:pt x="156478" y="48612"/>
                  <a:pt x="156478" y="48612"/>
                </a:cubicBezTo>
                <a:lnTo>
                  <a:pt x="144063" y="14789"/>
                </a:lnTo>
                <a:cubicBezTo>
                  <a:pt x="145330" y="14378"/>
                  <a:pt x="151411" y="12351"/>
                  <a:pt x="153089" y="11179"/>
                </a:cubicBezTo>
                <a:cubicBezTo>
                  <a:pt x="154767" y="10007"/>
                  <a:pt x="159043" y="6872"/>
                  <a:pt x="159613" y="6460"/>
                </a:cubicBezTo>
                <a:close/>
                <a:moveTo>
                  <a:pt x="123985" y="56212"/>
                </a:moveTo>
                <a:lnTo>
                  <a:pt x="123985" y="56212"/>
                </a:lnTo>
                <a:cubicBezTo>
                  <a:pt x="125125" y="56497"/>
                  <a:pt x="127184" y="57004"/>
                  <a:pt x="129654" y="57606"/>
                </a:cubicBezTo>
                <a:lnTo>
                  <a:pt x="130161" y="60614"/>
                </a:lnTo>
                <a:cubicBezTo>
                  <a:pt x="130161" y="60646"/>
                  <a:pt x="130192" y="60678"/>
                  <a:pt x="130224" y="60741"/>
                </a:cubicBezTo>
                <a:lnTo>
                  <a:pt x="131807" y="62451"/>
                </a:lnTo>
                <a:lnTo>
                  <a:pt x="127215" y="64256"/>
                </a:lnTo>
                <a:lnTo>
                  <a:pt x="123985" y="56212"/>
                </a:lnTo>
                <a:close/>
                <a:moveTo>
                  <a:pt x="240907" y="47852"/>
                </a:moveTo>
                <a:lnTo>
                  <a:pt x="250440" y="51304"/>
                </a:lnTo>
                <a:lnTo>
                  <a:pt x="253195" y="63401"/>
                </a:lnTo>
                <a:cubicBezTo>
                  <a:pt x="250883" y="64034"/>
                  <a:pt x="247589" y="64921"/>
                  <a:pt x="244264" y="65776"/>
                </a:cubicBezTo>
                <a:lnTo>
                  <a:pt x="244264" y="58144"/>
                </a:lnTo>
                <a:cubicBezTo>
                  <a:pt x="244264" y="58112"/>
                  <a:pt x="244264" y="58081"/>
                  <a:pt x="244264" y="58049"/>
                </a:cubicBezTo>
                <a:lnTo>
                  <a:pt x="240907" y="47852"/>
                </a:lnTo>
                <a:close/>
                <a:moveTo>
                  <a:pt x="219531" y="55674"/>
                </a:moveTo>
                <a:lnTo>
                  <a:pt x="220734" y="58461"/>
                </a:lnTo>
                <a:cubicBezTo>
                  <a:pt x="220760" y="58539"/>
                  <a:pt x="220829" y="58596"/>
                  <a:pt x="220923" y="58596"/>
                </a:cubicBezTo>
                <a:cubicBezTo>
                  <a:pt x="220944" y="58596"/>
                  <a:pt x="220965" y="58593"/>
                  <a:pt x="220987" y="58587"/>
                </a:cubicBezTo>
                <a:lnTo>
                  <a:pt x="221938" y="58429"/>
                </a:lnTo>
                <a:cubicBezTo>
                  <a:pt x="222033" y="60361"/>
                  <a:pt x="222096" y="62293"/>
                  <a:pt x="222159" y="63971"/>
                </a:cubicBezTo>
                <a:lnTo>
                  <a:pt x="211645" y="66125"/>
                </a:lnTo>
                <a:lnTo>
                  <a:pt x="210885" y="62388"/>
                </a:lnTo>
                <a:lnTo>
                  <a:pt x="217187" y="60678"/>
                </a:lnTo>
                <a:cubicBezTo>
                  <a:pt x="217282" y="60646"/>
                  <a:pt x="217346" y="60551"/>
                  <a:pt x="217346" y="60456"/>
                </a:cubicBezTo>
                <a:lnTo>
                  <a:pt x="217694" y="56402"/>
                </a:lnTo>
                <a:lnTo>
                  <a:pt x="219531" y="55674"/>
                </a:lnTo>
                <a:close/>
                <a:moveTo>
                  <a:pt x="163381" y="60963"/>
                </a:moveTo>
                <a:lnTo>
                  <a:pt x="163381" y="60963"/>
                </a:lnTo>
                <a:cubicBezTo>
                  <a:pt x="162688" y="62287"/>
                  <a:pt x="162402" y="64083"/>
                  <a:pt x="162556" y="66506"/>
                </a:cubicBezTo>
                <a:lnTo>
                  <a:pt x="162556" y="66506"/>
                </a:lnTo>
                <a:cubicBezTo>
                  <a:pt x="161899" y="65920"/>
                  <a:pt x="161151" y="65486"/>
                  <a:pt x="160373" y="65175"/>
                </a:cubicBezTo>
                <a:cubicBezTo>
                  <a:pt x="159561" y="64884"/>
                  <a:pt x="158695" y="64727"/>
                  <a:pt x="157849" y="64727"/>
                </a:cubicBezTo>
                <a:cubicBezTo>
                  <a:pt x="157772" y="64727"/>
                  <a:pt x="157695" y="64729"/>
                  <a:pt x="157618" y="64731"/>
                </a:cubicBezTo>
                <a:lnTo>
                  <a:pt x="162463" y="61058"/>
                </a:lnTo>
                <a:lnTo>
                  <a:pt x="163381" y="60963"/>
                </a:lnTo>
                <a:close/>
                <a:moveTo>
                  <a:pt x="123510" y="56149"/>
                </a:moveTo>
                <a:lnTo>
                  <a:pt x="126804" y="64446"/>
                </a:lnTo>
                <a:lnTo>
                  <a:pt x="117493" y="68120"/>
                </a:lnTo>
                <a:lnTo>
                  <a:pt x="117050" y="67391"/>
                </a:lnTo>
                <a:lnTo>
                  <a:pt x="119203" y="58366"/>
                </a:lnTo>
                <a:lnTo>
                  <a:pt x="123510" y="56149"/>
                </a:lnTo>
                <a:close/>
                <a:moveTo>
                  <a:pt x="130129" y="57701"/>
                </a:moveTo>
                <a:lnTo>
                  <a:pt x="130129" y="57701"/>
                </a:lnTo>
                <a:cubicBezTo>
                  <a:pt x="134721" y="58809"/>
                  <a:pt x="140453" y="60076"/>
                  <a:pt x="143620" y="60424"/>
                </a:cubicBezTo>
                <a:cubicBezTo>
                  <a:pt x="144253" y="60488"/>
                  <a:pt x="144982" y="60551"/>
                  <a:pt x="145805" y="60583"/>
                </a:cubicBezTo>
                <a:cubicBezTo>
                  <a:pt x="145362" y="61976"/>
                  <a:pt x="144887" y="63433"/>
                  <a:pt x="144760" y="63654"/>
                </a:cubicBezTo>
                <a:lnTo>
                  <a:pt x="144728" y="63654"/>
                </a:lnTo>
                <a:cubicBezTo>
                  <a:pt x="144538" y="63876"/>
                  <a:pt x="141720" y="65840"/>
                  <a:pt x="137951" y="68405"/>
                </a:cubicBezTo>
                <a:lnTo>
                  <a:pt x="130604" y="60488"/>
                </a:lnTo>
                <a:lnTo>
                  <a:pt x="130129" y="57701"/>
                </a:lnTo>
                <a:close/>
                <a:moveTo>
                  <a:pt x="221653" y="50100"/>
                </a:moveTo>
                <a:cubicBezTo>
                  <a:pt x="221716" y="51747"/>
                  <a:pt x="221843" y="54819"/>
                  <a:pt x="221969" y="57986"/>
                </a:cubicBezTo>
                <a:lnTo>
                  <a:pt x="221082" y="58112"/>
                </a:lnTo>
                <a:lnTo>
                  <a:pt x="219911" y="55326"/>
                </a:lnTo>
                <a:cubicBezTo>
                  <a:pt x="219864" y="55233"/>
                  <a:pt x="219784" y="55174"/>
                  <a:pt x="219695" y="55174"/>
                </a:cubicBezTo>
                <a:cubicBezTo>
                  <a:pt x="219662" y="55174"/>
                  <a:pt x="219628" y="55182"/>
                  <a:pt x="219594" y="55199"/>
                </a:cubicBezTo>
                <a:lnTo>
                  <a:pt x="217409" y="56054"/>
                </a:lnTo>
                <a:cubicBezTo>
                  <a:pt x="217314" y="56086"/>
                  <a:pt x="217251" y="56149"/>
                  <a:pt x="217251" y="56244"/>
                </a:cubicBezTo>
                <a:lnTo>
                  <a:pt x="216934" y="60266"/>
                </a:lnTo>
                <a:lnTo>
                  <a:pt x="210568" y="62008"/>
                </a:lnTo>
                <a:cubicBezTo>
                  <a:pt x="210473" y="62039"/>
                  <a:pt x="210410" y="62134"/>
                  <a:pt x="210410" y="62261"/>
                </a:cubicBezTo>
                <a:lnTo>
                  <a:pt x="211265" y="66441"/>
                </a:lnTo>
                <a:cubicBezTo>
                  <a:pt x="211297" y="66568"/>
                  <a:pt x="211392" y="66631"/>
                  <a:pt x="211487" y="66631"/>
                </a:cubicBezTo>
                <a:lnTo>
                  <a:pt x="211550" y="66631"/>
                </a:lnTo>
                <a:lnTo>
                  <a:pt x="222191" y="64478"/>
                </a:lnTo>
                <a:cubicBezTo>
                  <a:pt x="222254" y="66251"/>
                  <a:pt x="222286" y="67708"/>
                  <a:pt x="222318" y="68500"/>
                </a:cubicBezTo>
                <a:cubicBezTo>
                  <a:pt x="217124" y="68405"/>
                  <a:pt x="211012" y="68215"/>
                  <a:pt x="209998" y="67645"/>
                </a:cubicBezTo>
                <a:cubicBezTo>
                  <a:pt x="208637" y="66916"/>
                  <a:pt x="201068" y="60646"/>
                  <a:pt x="196286" y="56656"/>
                </a:cubicBezTo>
                <a:lnTo>
                  <a:pt x="221653" y="50100"/>
                </a:lnTo>
                <a:close/>
                <a:moveTo>
                  <a:pt x="236505" y="46237"/>
                </a:moveTo>
                <a:lnTo>
                  <a:pt x="240369" y="47662"/>
                </a:lnTo>
                <a:lnTo>
                  <a:pt x="243789" y="58176"/>
                </a:lnTo>
                <a:lnTo>
                  <a:pt x="243789" y="65903"/>
                </a:lnTo>
                <a:cubicBezTo>
                  <a:pt x="238278" y="67311"/>
                  <a:pt x="232766" y="68631"/>
                  <a:pt x="231376" y="68631"/>
                </a:cubicBezTo>
                <a:cubicBezTo>
                  <a:pt x="231329" y="68631"/>
                  <a:pt x="231286" y="68630"/>
                  <a:pt x="231248" y="68626"/>
                </a:cubicBezTo>
                <a:cubicBezTo>
                  <a:pt x="230552" y="68595"/>
                  <a:pt x="228778" y="68563"/>
                  <a:pt x="226530" y="68531"/>
                </a:cubicBezTo>
                <a:cubicBezTo>
                  <a:pt x="225548" y="68531"/>
                  <a:pt x="224408" y="68500"/>
                  <a:pt x="223204" y="68500"/>
                </a:cubicBezTo>
                <a:cubicBezTo>
                  <a:pt x="223109" y="65586"/>
                  <a:pt x="222666" y="53584"/>
                  <a:pt x="222539" y="49847"/>
                </a:cubicBezTo>
                <a:lnTo>
                  <a:pt x="236505" y="46237"/>
                </a:lnTo>
                <a:close/>
                <a:moveTo>
                  <a:pt x="21567" y="46617"/>
                </a:moveTo>
                <a:lnTo>
                  <a:pt x="27996" y="47060"/>
                </a:lnTo>
                <a:cubicBezTo>
                  <a:pt x="28558" y="47216"/>
                  <a:pt x="36406" y="49278"/>
                  <a:pt x="38545" y="49278"/>
                </a:cubicBezTo>
                <a:cubicBezTo>
                  <a:pt x="38577" y="49278"/>
                  <a:pt x="38608" y="49278"/>
                  <a:pt x="38637" y="49277"/>
                </a:cubicBezTo>
                <a:cubicBezTo>
                  <a:pt x="39207" y="49245"/>
                  <a:pt x="40284" y="49118"/>
                  <a:pt x="41519" y="49023"/>
                </a:cubicBezTo>
                <a:cubicBezTo>
                  <a:pt x="43451" y="48833"/>
                  <a:pt x="45984" y="48580"/>
                  <a:pt x="48011" y="48485"/>
                </a:cubicBezTo>
                <a:lnTo>
                  <a:pt x="48011" y="48485"/>
                </a:lnTo>
                <a:cubicBezTo>
                  <a:pt x="40569" y="52665"/>
                  <a:pt x="19572" y="65270"/>
                  <a:pt x="9058" y="71603"/>
                </a:cubicBezTo>
                <a:lnTo>
                  <a:pt x="7190" y="67518"/>
                </a:lnTo>
                <a:lnTo>
                  <a:pt x="7728" y="65048"/>
                </a:lnTo>
                <a:cubicBezTo>
                  <a:pt x="7728" y="64985"/>
                  <a:pt x="7728" y="64953"/>
                  <a:pt x="7728" y="64921"/>
                </a:cubicBezTo>
                <a:lnTo>
                  <a:pt x="4814" y="57796"/>
                </a:lnTo>
                <a:lnTo>
                  <a:pt x="5004" y="53045"/>
                </a:lnTo>
                <a:lnTo>
                  <a:pt x="21567" y="46617"/>
                </a:lnTo>
                <a:close/>
                <a:moveTo>
                  <a:pt x="146280" y="60614"/>
                </a:moveTo>
                <a:cubicBezTo>
                  <a:pt x="149605" y="60804"/>
                  <a:pt x="154102" y="60868"/>
                  <a:pt x="157808" y="60868"/>
                </a:cubicBezTo>
                <a:lnTo>
                  <a:pt x="158916" y="60868"/>
                </a:lnTo>
                <a:lnTo>
                  <a:pt x="142512" y="73313"/>
                </a:lnTo>
                <a:lnTo>
                  <a:pt x="138268" y="68753"/>
                </a:lnTo>
                <a:cubicBezTo>
                  <a:pt x="142036" y="66156"/>
                  <a:pt x="145013" y="64098"/>
                  <a:pt x="145108" y="63908"/>
                </a:cubicBezTo>
                <a:cubicBezTo>
                  <a:pt x="145298" y="63623"/>
                  <a:pt x="145868" y="61818"/>
                  <a:pt x="146280" y="60614"/>
                </a:cubicBezTo>
                <a:close/>
                <a:moveTo>
                  <a:pt x="132156" y="62799"/>
                </a:moveTo>
                <a:lnTo>
                  <a:pt x="137571" y="68658"/>
                </a:lnTo>
                <a:cubicBezTo>
                  <a:pt x="133549" y="71445"/>
                  <a:pt x="128545" y="74802"/>
                  <a:pt x="124523" y="77525"/>
                </a:cubicBezTo>
                <a:lnTo>
                  <a:pt x="121230" y="74834"/>
                </a:lnTo>
                <a:lnTo>
                  <a:pt x="121230" y="74485"/>
                </a:lnTo>
                <a:cubicBezTo>
                  <a:pt x="121262" y="74232"/>
                  <a:pt x="121198" y="74010"/>
                  <a:pt x="121072" y="73820"/>
                </a:cubicBezTo>
                <a:lnTo>
                  <a:pt x="117746" y="68531"/>
                </a:lnTo>
                <a:lnTo>
                  <a:pt x="132156" y="62799"/>
                </a:lnTo>
                <a:close/>
                <a:moveTo>
                  <a:pt x="157757" y="67009"/>
                </a:moveTo>
                <a:cubicBezTo>
                  <a:pt x="158349" y="67009"/>
                  <a:pt x="158943" y="67105"/>
                  <a:pt x="159518" y="67296"/>
                </a:cubicBezTo>
                <a:cubicBezTo>
                  <a:pt x="161861" y="68183"/>
                  <a:pt x="163033" y="71002"/>
                  <a:pt x="163603" y="73250"/>
                </a:cubicBezTo>
                <a:cubicBezTo>
                  <a:pt x="164268" y="75784"/>
                  <a:pt x="165092" y="78285"/>
                  <a:pt x="166042" y="80756"/>
                </a:cubicBezTo>
                <a:lnTo>
                  <a:pt x="166073" y="80756"/>
                </a:lnTo>
                <a:lnTo>
                  <a:pt x="161861" y="82054"/>
                </a:lnTo>
                <a:lnTo>
                  <a:pt x="156319" y="67201"/>
                </a:lnTo>
                <a:cubicBezTo>
                  <a:pt x="156790" y="67073"/>
                  <a:pt x="157273" y="67009"/>
                  <a:pt x="157757" y="67009"/>
                </a:cubicBezTo>
                <a:close/>
                <a:moveTo>
                  <a:pt x="137919" y="69007"/>
                </a:moveTo>
                <a:lnTo>
                  <a:pt x="142131" y="73567"/>
                </a:lnTo>
                <a:lnTo>
                  <a:pt x="130604" y="82339"/>
                </a:lnTo>
                <a:lnTo>
                  <a:pt x="124904" y="77810"/>
                </a:lnTo>
                <a:cubicBezTo>
                  <a:pt x="128165" y="75625"/>
                  <a:pt x="133517" y="72015"/>
                  <a:pt x="137919" y="69007"/>
                </a:cubicBezTo>
                <a:close/>
                <a:moveTo>
                  <a:pt x="251516" y="45762"/>
                </a:moveTo>
                <a:lnTo>
                  <a:pt x="251516" y="45762"/>
                </a:lnTo>
                <a:cubicBezTo>
                  <a:pt x="255190" y="47440"/>
                  <a:pt x="260986" y="50290"/>
                  <a:pt x="262569" y="51747"/>
                </a:cubicBezTo>
                <a:cubicBezTo>
                  <a:pt x="264817" y="53837"/>
                  <a:pt x="277802" y="69672"/>
                  <a:pt x="280177" y="72617"/>
                </a:cubicBezTo>
                <a:lnTo>
                  <a:pt x="278340" y="79204"/>
                </a:lnTo>
                <a:lnTo>
                  <a:pt x="260130" y="83163"/>
                </a:lnTo>
                <a:lnTo>
                  <a:pt x="251516" y="45762"/>
                </a:lnTo>
                <a:close/>
                <a:moveTo>
                  <a:pt x="155844" y="67328"/>
                </a:moveTo>
                <a:lnTo>
                  <a:pt x="161418" y="82212"/>
                </a:lnTo>
                <a:lnTo>
                  <a:pt x="157364" y="83448"/>
                </a:lnTo>
                <a:lnTo>
                  <a:pt x="151886" y="69197"/>
                </a:lnTo>
                <a:cubicBezTo>
                  <a:pt x="153089" y="68373"/>
                  <a:pt x="154451" y="67771"/>
                  <a:pt x="155844" y="67328"/>
                </a:cubicBezTo>
                <a:close/>
                <a:moveTo>
                  <a:pt x="151474" y="69418"/>
                </a:moveTo>
                <a:lnTo>
                  <a:pt x="156953" y="83606"/>
                </a:lnTo>
                <a:lnTo>
                  <a:pt x="151696" y="85221"/>
                </a:lnTo>
                <a:lnTo>
                  <a:pt x="145868" y="73630"/>
                </a:lnTo>
                <a:lnTo>
                  <a:pt x="150935" y="69767"/>
                </a:lnTo>
                <a:cubicBezTo>
                  <a:pt x="151125" y="69672"/>
                  <a:pt x="151284" y="69545"/>
                  <a:pt x="151474" y="69418"/>
                </a:cubicBezTo>
                <a:close/>
                <a:moveTo>
                  <a:pt x="157111" y="84018"/>
                </a:moveTo>
                <a:lnTo>
                  <a:pt x="158188" y="86994"/>
                </a:lnTo>
                <a:lnTo>
                  <a:pt x="152456" y="88325"/>
                </a:lnTo>
                <a:lnTo>
                  <a:pt x="151854" y="85664"/>
                </a:lnTo>
                <a:lnTo>
                  <a:pt x="157111" y="84018"/>
                </a:lnTo>
                <a:close/>
                <a:moveTo>
                  <a:pt x="194544" y="57099"/>
                </a:moveTo>
                <a:cubicBezTo>
                  <a:pt x="196286" y="63021"/>
                  <a:pt x="197711" y="67835"/>
                  <a:pt x="198059" y="68943"/>
                </a:cubicBezTo>
                <a:lnTo>
                  <a:pt x="189730" y="70843"/>
                </a:lnTo>
                <a:cubicBezTo>
                  <a:pt x="189635" y="70875"/>
                  <a:pt x="189572" y="70970"/>
                  <a:pt x="189572" y="71065"/>
                </a:cubicBezTo>
                <a:lnTo>
                  <a:pt x="189572" y="81769"/>
                </a:lnTo>
                <a:lnTo>
                  <a:pt x="181654" y="81769"/>
                </a:lnTo>
                <a:cubicBezTo>
                  <a:pt x="181623" y="81769"/>
                  <a:pt x="181559" y="81769"/>
                  <a:pt x="181528" y="81801"/>
                </a:cubicBezTo>
                <a:lnTo>
                  <a:pt x="172090" y="88356"/>
                </a:lnTo>
                <a:lnTo>
                  <a:pt x="171615" y="87469"/>
                </a:lnTo>
                <a:cubicBezTo>
                  <a:pt x="169114" y="82782"/>
                  <a:pt x="167182" y="77810"/>
                  <a:pt x="165852" y="72680"/>
                </a:cubicBezTo>
                <a:cubicBezTo>
                  <a:pt x="164522" y="66885"/>
                  <a:pt x="164458" y="63274"/>
                  <a:pt x="165598" y="61659"/>
                </a:cubicBezTo>
                <a:cubicBezTo>
                  <a:pt x="166105" y="60963"/>
                  <a:pt x="166897" y="60551"/>
                  <a:pt x="168132" y="60424"/>
                </a:cubicBezTo>
                <a:lnTo>
                  <a:pt x="192454" y="57606"/>
                </a:lnTo>
                <a:cubicBezTo>
                  <a:pt x="192485" y="57606"/>
                  <a:pt x="192549" y="57606"/>
                  <a:pt x="192612" y="57574"/>
                </a:cubicBezTo>
                <a:lnTo>
                  <a:pt x="194544" y="57099"/>
                </a:lnTo>
                <a:close/>
                <a:moveTo>
                  <a:pt x="121198" y="75372"/>
                </a:moveTo>
                <a:lnTo>
                  <a:pt x="124365" y="77969"/>
                </a:lnTo>
                <a:lnTo>
                  <a:pt x="130224" y="82624"/>
                </a:lnTo>
                <a:lnTo>
                  <a:pt x="120470" y="90003"/>
                </a:lnTo>
                <a:lnTo>
                  <a:pt x="121198" y="75372"/>
                </a:lnTo>
                <a:close/>
                <a:moveTo>
                  <a:pt x="158346" y="87438"/>
                </a:moveTo>
                <a:lnTo>
                  <a:pt x="160088" y="92220"/>
                </a:lnTo>
                <a:lnTo>
                  <a:pt x="153596" y="93360"/>
                </a:lnTo>
                <a:lnTo>
                  <a:pt x="152551" y="88768"/>
                </a:lnTo>
                <a:lnTo>
                  <a:pt x="158346" y="87438"/>
                </a:lnTo>
                <a:close/>
                <a:moveTo>
                  <a:pt x="195177" y="56941"/>
                </a:moveTo>
                <a:cubicBezTo>
                  <a:pt x="198122" y="59379"/>
                  <a:pt x="207845" y="67518"/>
                  <a:pt x="209523" y="68436"/>
                </a:cubicBezTo>
                <a:cubicBezTo>
                  <a:pt x="210663" y="69070"/>
                  <a:pt x="215952" y="69292"/>
                  <a:pt x="222349" y="69418"/>
                </a:cubicBezTo>
                <a:cubicBezTo>
                  <a:pt x="222666" y="71128"/>
                  <a:pt x="224629" y="80027"/>
                  <a:pt x="228936" y="99060"/>
                </a:cubicBezTo>
                <a:lnTo>
                  <a:pt x="209587" y="98807"/>
                </a:lnTo>
                <a:lnTo>
                  <a:pt x="208858" y="94247"/>
                </a:lnTo>
                <a:cubicBezTo>
                  <a:pt x="208858" y="94183"/>
                  <a:pt x="208827" y="94152"/>
                  <a:pt x="208795" y="94120"/>
                </a:cubicBezTo>
                <a:lnTo>
                  <a:pt x="206926" y="92727"/>
                </a:lnTo>
                <a:lnTo>
                  <a:pt x="206325" y="82814"/>
                </a:lnTo>
                <a:cubicBezTo>
                  <a:pt x="206325" y="82751"/>
                  <a:pt x="206325" y="82719"/>
                  <a:pt x="206293" y="82687"/>
                </a:cubicBezTo>
                <a:lnTo>
                  <a:pt x="201669" y="77684"/>
                </a:lnTo>
                <a:lnTo>
                  <a:pt x="198566" y="69038"/>
                </a:lnTo>
                <a:cubicBezTo>
                  <a:pt x="198502" y="68880"/>
                  <a:pt x="196951" y="63623"/>
                  <a:pt x="194987" y="56972"/>
                </a:cubicBezTo>
                <a:lnTo>
                  <a:pt x="195177" y="56941"/>
                </a:lnTo>
                <a:close/>
                <a:moveTo>
                  <a:pt x="134309" y="90921"/>
                </a:moveTo>
                <a:cubicBezTo>
                  <a:pt x="135101" y="91966"/>
                  <a:pt x="136019" y="93170"/>
                  <a:pt x="136938" y="94405"/>
                </a:cubicBezTo>
                <a:lnTo>
                  <a:pt x="136874" y="94405"/>
                </a:lnTo>
                <a:cubicBezTo>
                  <a:pt x="136779" y="94468"/>
                  <a:pt x="136748" y="94595"/>
                  <a:pt x="136811" y="94722"/>
                </a:cubicBezTo>
                <a:lnTo>
                  <a:pt x="136779" y="94722"/>
                </a:lnTo>
                <a:cubicBezTo>
                  <a:pt x="136843" y="94817"/>
                  <a:pt x="136906" y="94848"/>
                  <a:pt x="137001" y="94848"/>
                </a:cubicBezTo>
                <a:cubicBezTo>
                  <a:pt x="137033" y="94848"/>
                  <a:pt x="137064" y="94848"/>
                  <a:pt x="137096" y="94817"/>
                </a:cubicBezTo>
                <a:lnTo>
                  <a:pt x="137191" y="94753"/>
                </a:lnTo>
                <a:cubicBezTo>
                  <a:pt x="137571" y="95228"/>
                  <a:pt x="137888" y="95703"/>
                  <a:pt x="138236" y="96147"/>
                </a:cubicBezTo>
                <a:cubicBezTo>
                  <a:pt x="138173" y="96147"/>
                  <a:pt x="138141" y="96178"/>
                  <a:pt x="138110" y="96210"/>
                </a:cubicBezTo>
                <a:lnTo>
                  <a:pt x="132631" y="100422"/>
                </a:lnTo>
                <a:lnTo>
                  <a:pt x="129844" y="96400"/>
                </a:lnTo>
                <a:cubicBezTo>
                  <a:pt x="131934" y="93867"/>
                  <a:pt x="133739" y="91650"/>
                  <a:pt x="134309" y="90921"/>
                </a:cubicBezTo>
                <a:close/>
                <a:moveTo>
                  <a:pt x="160246" y="92663"/>
                </a:moveTo>
                <a:lnTo>
                  <a:pt x="162811" y="99789"/>
                </a:lnTo>
                <a:lnTo>
                  <a:pt x="155559" y="101245"/>
                </a:lnTo>
                <a:cubicBezTo>
                  <a:pt x="155464" y="101245"/>
                  <a:pt x="155401" y="101340"/>
                  <a:pt x="155369" y="101435"/>
                </a:cubicBezTo>
                <a:lnTo>
                  <a:pt x="153659" y="93835"/>
                </a:lnTo>
                <a:lnTo>
                  <a:pt x="160246" y="92663"/>
                </a:lnTo>
                <a:close/>
                <a:moveTo>
                  <a:pt x="138458" y="96463"/>
                </a:moveTo>
                <a:cubicBezTo>
                  <a:pt x="139851" y="98395"/>
                  <a:pt x="140991" y="100010"/>
                  <a:pt x="141150" y="100422"/>
                </a:cubicBezTo>
                <a:cubicBezTo>
                  <a:pt x="140770" y="100865"/>
                  <a:pt x="138331" y="102829"/>
                  <a:pt x="135766" y="104919"/>
                </a:cubicBezTo>
                <a:lnTo>
                  <a:pt x="132884" y="100802"/>
                </a:lnTo>
                <a:lnTo>
                  <a:pt x="138363" y="96558"/>
                </a:lnTo>
                <a:cubicBezTo>
                  <a:pt x="138426" y="96527"/>
                  <a:pt x="138426" y="96495"/>
                  <a:pt x="138458" y="96463"/>
                </a:cubicBezTo>
                <a:close/>
                <a:moveTo>
                  <a:pt x="162970" y="100232"/>
                </a:moveTo>
                <a:lnTo>
                  <a:pt x="164395" y="104127"/>
                </a:lnTo>
                <a:lnTo>
                  <a:pt x="156414" y="105964"/>
                </a:lnTo>
                <a:lnTo>
                  <a:pt x="155432" y="101594"/>
                </a:lnTo>
                <a:lnTo>
                  <a:pt x="155432" y="101594"/>
                </a:lnTo>
                <a:cubicBezTo>
                  <a:pt x="155464" y="101657"/>
                  <a:pt x="155559" y="101689"/>
                  <a:pt x="155623" y="101689"/>
                </a:cubicBezTo>
                <a:lnTo>
                  <a:pt x="155686" y="101689"/>
                </a:lnTo>
                <a:lnTo>
                  <a:pt x="162970" y="100232"/>
                </a:lnTo>
                <a:close/>
                <a:moveTo>
                  <a:pt x="134721" y="82086"/>
                </a:moveTo>
                <a:lnTo>
                  <a:pt x="134088" y="90478"/>
                </a:lnTo>
                <a:cubicBezTo>
                  <a:pt x="133327" y="91396"/>
                  <a:pt x="123542" y="103557"/>
                  <a:pt x="121008" y="105742"/>
                </a:cubicBezTo>
                <a:cubicBezTo>
                  <a:pt x="120487" y="106184"/>
                  <a:pt x="119366" y="106364"/>
                  <a:pt x="117890" y="106364"/>
                </a:cubicBezTo>
                <a:cubicBezTo>
                  <a:pt x="114704" y="106364"/>
                  <a:pt x="109864" y="105521"/>
                  <a:pt x="105839" y="104634"/>
                </a:cubicBezTo>
                <a:lnTo>
                  <a:pt x="105712" y="104634"/>
                </a:lnTo>
                <a:cubicBezTo>
                  <a:pt x="105300" y="104539"/>
                  <a:pt x="104889" y="104444"/>
                  <a:pt x="104509" y="104349"/>
                </a:cubicBezTo>
                <a:lnTo>
                  <a:pt x="105839" y="103906"/>
                </a:lnTo>
                <a:cubicBezTo>
                  <a:pt x="105965" y="103874"/>
                  <a:pt x="106092" y="103811"/>
                  <a:pt x="106187" y="103716"/>
                </a:cubicBezTo>
                <a:lnTo>
                  <a:pt x="134721" y="82086"/>
                </a:lnTo>
                <a:close/>
                <a:moveTo>
                  <a:pt x="166232" y="81199"/>
                </a:moveTo>
                <a:cubicBezTo>
                  <a:pt x="167213" y="83701"/>
                  <a:pt x="168353" y="86171"/>
                  <a:pt x="169620" y="88546"/>
                </a:cubicBezTo>
                <a:lnTo>
                  <a:pt x="172692" y="94373"/>
                </a:lnTo>
                <a:lnTo>
                  <a:pt x="176841" y="105869"/>
                </a:lnTo>
                <a:lnTo>
                  <a:pt x="174212" y="106787"/>
                </a:lnTo>
                <a:lnTo>
                  <a:pt x="164490" y="81737"/>
                </a:lnTo>
                <a:lnTo>
                  <a:pt x="166232" y="81199"/>
                </a:lnTo>
                <a:close/>
                <a:moveTo>
                  <a:pt x="164046" y="81864"/>
                </a:moveTo>
                <a:lnTo>
                  <a:pt x="173769" y="106946"/>
                </a:lnTo>
                <a:lnTo>
                  <a:pt x="171457" y="107769"/>
                </a:lnTo>
                <a:lnTo>
                  <a:pt x="162020" y="82497"/>
                </a:lnTo>
                <a:lnTo>
                  <a:pt x="164046" y="81864"/>
                </a:lnTo>
                <a:close/>
                <a:moveTo>
                  <a:pt x="283312" y="80471"/>
                </a:moveTo>
                <a:lnTo>
                  <a:pt x="268649" y="109353"/>
                </a:lnTo>
                <a:lnTo>
                  <a:pt x="260732" y="85411"/>
                </a:lnTo>
                <a:lnTo>
                  <a:pt x="283312" y="80471"/>
                </a:lnTo>
                <a:close/>
                <a:moveTo>
                  <a:pt x="161576" y="82624"/>
                </a:moveTo>
                <a:lnTo>
                  <a:pt x="171045" y="107928"/>
                </a:lnTo>
                <a:lnTo>
                  <a:pt x="166802" y="109416"/>
                </a:lnTo>
                <a:lnTo>
                  <a:pt x="157523" y="83891"/>
                </a:lnTo>
                <a:lnTo>
                  <a:pt x="161576" y="82624"/>
                </a:lnTo>
                <a:close/>
                <a:moveTo>
                  <a:pt x="103654" y="104602"/>
                </a:moveTo>
                <a:cubicBezTo>
                  <a:pt x="104192" y="104729"/>
                  <a:pt x="104794" y="104856"/>
                  <a:pt x="105490" y="104982"/>
                </a:cubicBezTo>
                <a:lnTo>
                  <a:pt x="105079" y="109796"/>
                </a:lnTo>
                <a:lnTo>
                  <a:pt x="92633" y="111284"/>
                </a:lnTo>
                <a:lnTo>
                  <a:pt x="91778" y="108529"/>
                </a:lnTo>
                <a:cubicBezTo>
                  <a:pt x="97066" y="106756"/>
                  <a:pt x="101278" y="105362"/>
                  <a:pt x="103654" y="104602"/>
                </a:cubicBezTo>
                <a:close/>
                <a:moveTo>
                  <a:pt x="164553" y="104571"/>
                </a:moveTo>
                <a:lnTo>
                  <a:pt x="166390" y="109606"/>
                </a:lnTo>
                <a:lnTo>
                  <a:pt x="162273" y="111284"/>
                </a:lnTo>
                <a:lnTo>
                  <a:pt x="156731" y="106344"/>
                </a:lnTo>
                <a:lnTo>
                  <a:pt x="164553" y="104571"/>
                </a:lnTo>
                <a:close/>
                <a:moveTo>
                  <a:pt x="253417" y="64288"/>
                </a:moveTo>
                <a:lnTo>
                  <a:pt x="258135" y="84809"/>
                </a:lnTo>
                <a:cubicBezTo>
                  <a:pt x="258135" y="84809"/>
                  <a:pt x="258135" y="84841"/>
                  <a:pt x="258135" y="84873"/>
                </a:cubicBezTo>
                <a:lnTo>
                  <a:pt x="258135" y="84904"/>
                </a:lnTo>
                <a:lnTo>
                  <a:pt x="265039" y="105711"/>
                </a:lnTo>
                <a:lnTo>
                  <a:pt x="233148" y="113628"/>
                </a:lnTo>
                <a:cubicBezTo>
                  <a:pt x="229950" y="99377"/>
                  <a:pt x="223901" y="72712"/>
                  <a:pt x="223268" y="69418"/>
                </a:cubicBezTo>
                <a:lnTo>
                  <a:pt x="223268" y="69418"/>
                </a:lnTo>
                <a:lnTo>
                  <a:pt x="226530" y="69450"/>
                </a:lnTo>
                <a:cubicBezTo>
                  <a:pt x="228746" y="69482"/>
                  <a:pt x="230520" y="69513"/>
                  <a:pt x="231185" y="69545"/>
                </a:cubicBezTo>
                <a:lnTo>
                  <a:pt x="231312" y="69545"/>
                </a:lnTo>
                <a:cubicBezTo>
                  <a:pt x="233940" y="69545"/>
                  <a:pt x="249078" y="65460"/>
                  <a:pt x="253417" y="64288"/>
                </a:cubicBezTo>
                <a:close/>
                <a:moveTo>
                  <a:pt x="154166" y="98079"/>
                </a:moveTo>
                <a:lnTo>
                  <a:pt x="155749" y="105141"/>
                </a:lnTo>
                <a:lnTo>
                  <a:pt x="150935" y="107516"/>
                </a:lnTo>
                <a:lnTo>
                  <a:pt x="150049" y="106439"/>
                </a:lnTo>
                <a:cubicBezTo>
                  <a:pt x="150014" y="106387"/>
                  <a:pt x="149950" y="106363"/>
                  <a:pt x="149884" y="106363"/>
                </a:cubicBezTo>
                <a:cubicBezTo>
                  <a:pt x="149830" y="106363"/>
                  <a:pt x="149775" y="106379"/>
                  <a:pt x="149732" y="106407"/>
                </a:cubicBezTo>
                <a:cubicBezTo>
                  <a:pt x="149637" y="106502"/>
                  <a:pt x="149605" y="106629"/>
                  <a:pt x="149700" y="106756"/>
                </a:cubicBezTo>
                <a:lnTo>
                  <a:pt x="150682" y="107928"/>
                </a:lnTo>
                <a:cubicBezTo>
                  <a:pt x="150714" y="107991"/>
                  <a:pt x="150777" y="108023"/>
                  <a:pt x="150872" y="108023"/>
                </a:cubicBezTo>
                <a:cubicBezTo>
                  <a:pt x="150904" y="108023"/>
                  <a:pt x="150935" y="107991"/>
                  <a:pt x="150967" y="107991"/>
                </a:cubicBezTo>
                <a:lnTo>
                  <a:pt x="155876" y="105584"/>
                </a:lnTo>
                <a:lnTo>
                  <a:pt x="156003" y="106217"/>
                </a:lnTo>
                <a:lnTo>
                  <a:pt x="154166" y="109891"/>
                </a:lnTo>
                <a:lnTo>
                  <a:pt x="143588" y="115560"/>
                </a:lnTo>
                <a:lnTo>
                  <a:pt x="141308" y="111633"/>
                </a:lnTo>
                <a:lnTo>
                  <a:pt x="142860" y="110778"/>
                </a:lnTo>
                <a:cubicBezTo>
                  <a:pt x="142923" y="110746"/>
                  <a:pt x="142955" y="110683"/>
                  <a:pt x="142955" y="110619"/>
                </a:cubicBezTo>
                <a:cubicBezTo>
                  <a:pt x="142987" y="110556"/>
                  <a:pt x="142987" y="110493"/>
                  <a:pt x="142955" y="110461"/>
                </a:cubicBezTo>
                <a:lnTo>
                  <a:pt x="141181" y="107643"/>
                </a:lnTo>
                <a:cubicBezTo>
                  <a:pt x="141181" y="107611"/>
                  <a:pt x="141150" y="107579"/>
                  <a:pt x="141086" y="107579"/>
                </a:cubicBezTo>
                <a:lnTo>
                  <a:pt x="151949" y="98459"/>
                </a:lnTo>
                <a:lnTo>
                  <a:pt x="154166" y="98079"/>
                </a:lnTo>
                <a:close/>
                <a:moveTo>
                  <a:pt x="198186" y="69355"/>
                </a:moveTo>
                <a:lnTo>
                  <a:pt x="201258" y="77874"/>
                </a:lnTo>
                <a:cubicBezTo>
                  <a:pt x="201258" y="77905"/>
                  <a:pt x="201258" y="77937"/>
                  <a:pt x="201289" y="77937"/>
                </a:cubicBezTo>
                <a:lnTo>
                  <a:pt x="205881" y="82909"/>
                </a:lnTo>
                <a:lnTo>
                  <a:pt x="206483" y="92853"/>
                </a:lnTo>
                <a:cubicBezTo>
                  <a:pt x="206483" y="92917"/>
                  <a:pt x="206515" y="92980"/>
                  <a:pt x="206578" y="93043"/>
                </a:cubicBezTo>
                <a:lnTo>
                  <a:pt x="208415" y="94405"/>
                </a:lnTo>
                <a:lnTo>
                  <a:pt x="209112" y="98807"/>
                </a:lnTo>
                <a:lnTo>
                  <a:pt x="201733" y="98807"/>
                </a:lnTo>
                <a:lnTo>
                  <a:pt x="185106" y="93423"/>
                </a:lnTo>
                <a:cubicBezTo>
                  <a:pt x="185081" y="93415"/>
                  <a:pt x="185055" y="93411"/>
                  <a:pt x="185031" y="93411"/>
                </a:cubicBezTo>
                <a:cubicBezTo>
                  <a:pt x="184963" y="93411"/>
                  <a:pt x="184899" y="93440"/>
                  <a:pt x="184853" y="93487"/>
                </a:cubicBezTo>
                <a:lnTo>
                  <a:pt x="180451" y="98364"/>
                </a:lnTo>
                <a:cubicBezTo>
                  <a:pt x="180388" y="98427"/>
                  <a:pt x="180388" y="98522"/>
                  <a:pt x="180388" y="98585"/>
                </a:cubicBezTo>
                <a:lnTo>
                  <a:pt x="182731" y="109226"/>
                </a:lnTo>
                <a:cubicBezTo>
                  <a:pt x="182731" y="109289"/>
                  <a:pt x="182763" y="109353"/>
                  <a:pt x="182826" y="109384"/>
                </a:cubicBezTo>
                <a:lnTo>
                  <a:pt x="188083" y="112076"/>
                </a:lnTo>
                <a:lnTo>
                  <a:pt x="184220" y="117143"/>
                </a:lnTo>
                <a:lnTo>
                  <a:pt x="182953" y="116066"/>
                </a:lnTo>
                <a:lnTo>
                  <a:pt x="174814" y="93518"/>
                </a:lnTo>
                <a:cubicBezTo>
                  <a:pt x="174782" y="93455"/>
                  <a:pt x="174782" y="93423"/>
                  <a:pt x="174751" y="93360"/>
                </a:cubicBezTo>
                <a:lnTo>
                  <a:pt x="172312" y="88768"/>
                </a:lnTo>
                <a:lnTo>
                  <a:pt x="181749" y="82212"/>
                </a:lnTo>
                <a:lnTo>
                  <a:pt x="189793" y="82212"/>
                </a:lnTo>
                <a:cubicBezTo>
                  <a:pt x="189920" y="82212"/>
                  <a:pt x="190015" y="82117"/>
                  <a:pt x="190015" y="81991"/>
                </a:cubicBezTo>
                <a:lnTo>
                  <a:pt x="190015" y="71255"/>
                </a:lnTo>
                <a:lnTo>
                  <a:pt x="198186" y="69355"/>
                </a:lnTo>
                <a:close/>
                <a:moveTo>
                  <a:pt x="166548" y="110018"/>
                </a:moveTo>
                <a:lnTo>
                  <a:pt x="168797" y="115560"/>
                </a:lnTo>
                <a:lnTo>
                  <a:pt x="162843" y="117175"/>
                </a:lnTo>
                <a:lnTo>
                  <a:pt x="162463" y="115465"/>
                </a:lnTo>
                <a:lnTo>
                  <a:pt x="162431" y="111696"/>
                </a:lnTo>
                <a:lnTo>
                  <a:pt x="166548" y="110018"/>
                </a:lnTo>
                <a:close/>
                <a:moveTo>
                  <a:pt x="140770" y="107833"/>
                </a:moveTo>
                <a:cubicBezTo>
                  <a:pt x="140770" y="107864"/>
                  <a:pt x="140770" y="107864"/>
                  <a:pt x="140770" y="107896"/>
                </a:cubicBezTo>
                <a:lnTo>
                  <a:pt x="142385" y="110493"/>
                </a:lnTo>
                <a:lnTo>
                  <a:pt x="140865" y="111348"/>
                </a:lnTo>
                <a:cubicBezTo>
                  <a:pt x="140801" y="111379"/>
                  <a:pt x="140770" y="111443"/>
                  <a:pt x="140738" y="111506"/>
                </a:cubicBezTo>
                <a:cubicBezTo>
                  <a:pt x="140738" y="111538"/>
                  <a:pt x="140738" y="111601"/>
                  <a:pt x="140770" y="111665"/>
                </a:cubicBezTo>
                <a:lnTo>
                  <a:pt x="143177" y="115781"/>
                </a:lnTo>
                <a:lnTo>
                  <a:pt x="138426" y="118315"/>
                </a:lnTo>
                <a:cubicBezTo>
                  <a:pt x="138458" y="118252"/>
                  <a:pt x="138490" y="118157"/>
                  <a:pt x="138458" y="118093"/>
                </a:cubicBezTo>
                <a:lnTo>
                  <a:pt x="135228" y="112678"/>
                </a:lnTo>
                <a:cubicBezTo>
                  <a:pt x="135196" y="112646"/>
                  <a:pt x="135164" y="112615"/>
                  <a:pt x="135101" y="112583"/>
                </a:cubicBezTo>
                <a:lnTo>
                  <a:pt x="140770" y="107833"/>
                </a:lnTo>
                <a:close/>
                <a:moveTo>
                  <a:pt x="176999" y="106312"/>
                </a:moveTo>
                <a:lnTo>
                  <a:pt x="180894" y="117143"/>
                </a:lnTo>
                <a:cubicBezTo>
                  <a:pt x="180958" y="117333"/>
                  <a:pt x="181084" y="117492"/>
                  <a:pt x="181243" y="117650"/>
                </a:cubicBezTo>
                <a:lnTo>
                  <a:pt x="182351" y="118568"/>
                </a:lnTo>
                <a:lnTo>
                  <a:pt x="179279" y="119930"/>
                </a:lnTo>
                <a:lnTo>
                  <a:pt x="174371" y="107231"/>
                </a:lnTo>
                <a:lnTo>
                  <a:pt x="176999" y="106312"/>
                </a:lnTo>
                <a:close/>
                <a:moveTo>
                  <a:pt x="91398" y="108656"/>
                </a:moveTo>
                <a:lnTo>
                  <a:pt x="92284" y="111601"/>
                </a:lnTo>
                <a:cubicBezTo>
                  <a:pt x="92316" y="111696"/>
                  <a:pt x="92379" y="111760"/>
                  <a:pt x="92506" y="111760"/>
                </a:cubicBezTo>
                <a:lnTo>
                  <a:pt x="105110" y="110303"/>
                </a:lnTo>
                <a:lnTo>
                  <a:pt x="104477" y="118315"/>
                </a:lnTo>
                <a:lnTo>
                  <a:pt x="91841" y="119962"/>
                </a:lnTo>
                <a:lnTo>
                  <a:pt x="86521" y="110303"/>
                </a:lnTo>
                <a:lnTo>
                  <a:pt x="91398" y="108656"/>
                </a:lnTo>
                <a:close/>
                <a:moveTo>
                  <a:pt x="145488" y="73915"/>
                </a:moveTo>
                <a:lnTo>
                  <a:pt x="151347" y="85569"/>
                </a:lnTo>
                <a:lnTo>
                  <a:pt x="154071" y="97604"/>
                </a:lnTo>
                <a:lnTo>
                  <a:pt x="151822" y="98015"/>
                </a:lnTo>
                <a:cubicBezTo>
                  <a:pt x="151759" y="98015"/>
                  <a:pt x="151727" y="98015"/>
                  <a:pt x="151696" y="98047"/>
                </a:cubicBezTo>
                <a:lnTo>
                  <a:pt x="132061" y="114546"/>
                </a:lnTo>
                <a:lnTo>
                  <a:pt x="115656" y="120943"/>
                </a:lnTo>
                <a:lnTo>
                  <a:pt x="114294" y="115401"/>
                </a:lnTo>
                <a:cubicBezTo>
                  <a:pt x="114263" y="115306"/>
                  <a:pt x="114199" y="115243"/>
                  <a:pt x="114104" y="115211"/>
                </a:cubicBezTo>
                <a:lnTo>
                  <a:pt x="105237" y="114008"/>
                </a:lnTo>
                <a:lnTo>
                  <a:pt x="105934" y="105141"/>
                </a:lnTo>
                <a:cubicBezTo>
                  <a:pt x="109417" y="105869"/>
                  <a:pt x="114389" y="106819"/>
                  <a:pt x="117810" y="106819"/>
                </a:cubicBezTo>
                <a:cubicBezTo>
                  <a:pt x="119425" y="106819"/>
                  <a:pt x="120692" y="106597"/>
                  <a:pt x="121293" y="106091"/>
                </a:cubicBezTo>
                <a:cubicBezTo>
                  <a:pt x="122750" y="104824"/>
                  <a:pt x="126424" y="100517"/>
                  <a:pt x="129527" y="96780"/>
                </a:cubicBezTo>
                <a:lnTo>
                  <a:pt x="135386" y="105204"/>
                </a:lnTo>
                <a:cubicBezTo>
                  <a:pt x="134246" y="106154"/>
                  <a:pt x="133074" y="107073"/>
                  <a:pt x="132061" y="107896"/>
                </a:cubicBezTo>
                <a:cubicBezTo>
                  <a:pt x="131902" y="108023"/>
                  <a:pt x="131997" y="108276"/>
                  <a:pt x="132219" y="108276"/>
                </a:cubicBezTo>
                <a:cubicBezTo>
                  <a:pt x="132251" y="108276"/>
                  <a:pt x="132314" y="108244"/>
                  <a:pt x="132346" y="108244"/>
                </a:cubicBezTo>
                <a:cubicBezTo>
                  <a:pt x="134468" y="106534"/>
                  <a:pt x="141371" y="101024"/>
                  <a:pt x="141593" y="100580"/>
                </a:cubicBezTo>
                <a:cubicBezTo>
                  <a:pt x="141656" y="100485"/>
                  <a:pt x="141815" y="100169"/>
                  <a:pt x="137603" y="94532"/>
                </a:cubicBezTo>
                <a:lnTo>
                  <a:pt x="142987" y="91460"/>
                </a:lnTo>
                <a:lnTo>
                  <a:pt x="143525" y="92948"/>
                </a:lnTo>
                <a:cubicBezTo>
                  <a:pt x="143572" y="93054"/>
                  <a:pt x="143658" y="93099"/>
                  <a:pt x="143743" y="93099"/>
                </a:cubicBezTo>
                <a:cubicBezTo>
                  <a:pt x="143887" y="93099"/>
                  <a:pt x="144028" y="92969"/>
                  <a:pt x="143968" y="92790"/>
                </a:cubicBezTo>
                <a:lnTo>
                  <a:pt x="143335" y="91016"/>
                </a:lnTo>
                <a:cubicBezTo>
                  <a:pt x="143303" y="90953"/>
                  <a:pt x="143240" y="90921"/>
                  <a:pt x="143177" y="90890"/>
                </a:cubicBezTo>
                <a:cubicBezTo>
                  <a:pt x="143145" y="90874"/>
                  <a:pt x="143113" y="90866"/>
                  <a:pt x="143082" y="90866"/>
                </a:cubicBezTo>
                <a:cubicBezTo>
                  <a:pt x="143050" y="90866"/>
                  <a:pt x="143018" y="90874"/>
                  <a:pt x="142987" y="90890"/>
                </a:cubicBezTo>
                <a:lnTo>
                  <a:pt x="139946" y="92632"/>
                </a:lnTo>
                <a:lnTo>
                  <a:pt x="139155" y="91143"/>
                </a:lnTo>
                <a:lnTo>
                  <a:pt x="143240" y="88483"/>
                </a:lnTo>
                <a:cubicBezTo>
                  <a:pt x="143451" y="88324"/>
                  <a:pt x="143310" y="88034"/>
                  <a:pt x="143110" y="88034"/>
                </a:cubicBezTo>
                <a:cubicBezTo>
                  <a:pt x="143070" y="88034"/>
                  <a:pt x="143029" y="88045"/>
                  <a:pt x="142987" y="88071"/>
                </a:cubicBezTo>
                <a:lnTo>
                  <a:pt x="138743" y="90890"/>
                </a:lnTo>
                <a:cubicBezTo>
                  <a:pt x="138616" y="90953"/>
                  <a:pt x="138585" y="91080"/>
                  <a:pt x="138648" y="91175"/>
                </a:cubicBezTo>
                <a:lnTo>
                  <a:pt x="139535" y="92853"/>
                </a:lnTo>
                <a:lnTo>
                  <a:pt x="137349" y="94152"/>
                </a:lnTo>
                <a:cubicBezTo>
                  <a:pt x="136558" y="93107"/>
                  <a:pt x="135639" y="91871"/>
                  <a:pt x="134594" y="90478"/>
                </a:cubicBezTo>
                <a:lnTo>
                  <a:pt x="135228" y="81706"/>
                </a:lnTo>
                <a:lnTo>
                  <a:pt x="145488" y="73915"/>
                </a:lnTo>
                <a:close/>
                <a:moveTo>
                  <a:pt x="173927" y="107389"/>
                </a:moveTo>
                <a:lnTo>
                  <a:pt x="178868" y="120120"/>
                </a:lnTo>
                <a:lnTo>
                  <a:pt x="176461" y="121165"/>
                </a:lnTo>
                <a:lnTo>
                  <a:pt x="171615" y="108213"/>
                </a:lnTo>
                <a:lnTo>
                  <a:pt x="173927" y="107389"/>
                </a:lnTo>
                <a:close/>
                <a:moveTo>
                  <a:pt x="171204" y="108371"/>
                </a:moveTo>
                <a:lnTo>
                  <a:pt x="176049" y="121355"/>
                </a:lnTo>
                <a:lnTo>
                  <a:pt x="172312" y="123002"/>
                </a:lnTo>
                <a:lnTo>
                  <a:pt x="166960" y="109859"/>
                </a:lnTo>
                <a:lnTo>
                  <a:pt x="171204" y="108371"/>
                </a:lnTo>
                <a:close/>
                <a:moveTo>
                  <a:pt x="73663" y="114736"/>
                </a:moveTo>
                <a:lnTo>
                  <a:pt x="76798" y="121134"/>
                </a:lnTo>
                <a:lnTo>
                  <a:pt x="69166" y="123762"/>
                </a:lnTo>
                <a:lnTo>
                  <a:pt x="66981" y="117112"/>
                </a:lnTo>
                <a:cubicBezTo>
                  <a:pt x="69229" y="116320"/>
                  <a:pt x="71478" y="115528"/>
                  <a:pt x="73663" y="114736"/>
                </a:cubicBezTo>
                <a:close/>
                <a:moveTo>
                  <a:pt x="78065" y="8962"/>
                </a:moveTo>
                <a:lnTo>
                  <a:pt x="95420" y="10514"/>
                </a:lnTo>
                <a:lnTo>
                  <a:pt x="101943" y="24765"/>
                </a:lnTo>
                <a:cubicBezTo>
                  <a:pt x="102007" y="24892"/>
                  <a:pt x="102070" y="25018"/>
                  <a:pt x="102165" y="25113"/>
                </a:cubicBezTo>
                <a:lnTo>
                  <a:pt x="116258" y="39206"/>
                </a:lnTo>
                <a:lnTo>
                  <a:pt x="121990" y="54344"/>
                </a:lnTo>
                <a:lnTo>
                  <a:pt x="117683" y="56561"/>
                </a:lnTo>
                <a:cubicBezTo>
                  <a:pt x="117398" y="56719"/>
                  <a:pt x="117176" y="57004"/>
                  <a:pt x="117081" y="57321"/>
                </a:cubicBezTo>
                <a:lnTo>
                  <a:pt x="114706" y="67328"/>
                </a:lnTo>
                <a:cubicBezTo>
                  <a:pt x="114643" y="67613"/>
                  <a:pt x="114706" y="67930"/>
                  <a:pt x="114864" y="68183"/>
                </a:cubicBezTo>
                <a:lnTo>
                  <a:pt x="118950" y="74707"/>
                </a:lnTo>
                <a:lnTo>
                  <a:pt x="118095" y="91808"/>
                </a:lnTo>
                <a:lnTo>
                  <a:pt x="104984" y="101784"/>
                </a:lnTo>
                <a:cubicBezTo>
                  <a:pt x="101880" y="102766"/>
                  <a:pt x="61185" y="115940"/>
                  <a:pt x="39080" y="125472"/>
                </a:cubicBezTo>
                <a:cubicBezTo>
                  <a:pt x="38004" y="122812"/>
                  <a:pt x="36863" y="119898"/>
                  <a:pt x="35660" y="116890"/>
                </a:cubicBezTo>
                <a:cubicBezTo>
                  <a:pt x="34140" y="113026"/>
                  <a:pt x="32683" y="109416"/>
                  <a:pt x="32430" y="108656"/>
                </a:cubicBezTo>
                <a:cubicBezTo>
                  <a:pt x="32398" y="108054"/>
                  <a:pt x="31955" y="107674"/>
                  <a:pt x="26666" y="103526"/>
                </a:cubicBezTo>
                <a:cubicBezTo>
                  <a:pt x="24513" y="101815"/>
                  <a:pt x="21821" y="99725"/>
                  <a:pt x="21346" y="99187"/>
                </a:cubicBezTo>
                <a:cubicBezTo>
                  <a:pt x="20744" y="98522"/>
                  <a:pt x="19319" y="94753"/>
                  <a:pt x="18242" y="91491"/>
                </a:cubicBezTo>
                <a:cubicBezTo>
                  <a:pt x="18242" y="91460"/>
                  <a:pt x="18210" y="91428"/>
                  <a:pt x="18210" y="91365"/>
                </a:cubicBezTo>
                <a:lnTo>
                  <a:pt x="10040" y="73694"/>
                </a:lnTo>
                <a:cubicBezTo>
                  <a:pt x="27236" y="63338"/>
                  <a:pt x="49658" y="49942"/>
                  <a:pt x="51305" y="49340"/>
                </a:cubicBezTo>
                <a:cubicBezTo>
                  <a:pt x="53331" y="48707"/>
                  <a:pt x="61249" y="45160"/>
                  <a:pt x="64067" y="41835"/>
                </a:cubicBezTo>
                <a:cubicBezTo>
                  <a:pt x="65936" y="39586"/>
                  <a:pt x="69831" y="28249"/>
                  <a:pt x="73410" y="17481"/>
                </a:cubicBezTo>
                <a:cubicBezTo>
                  <a:pt x="73853" y="16088"/>
                  <a:pt x="74265" y="14916"/>
                  <a:pt x="74360" y="14631"/>
                </a:cubicBezTo>
                <a:cubicBezTo>
                  <a:pt x="74613" y="14251"/>
                  <a:pt x="76038" y="12003"/>
                  <a:pt x="78065" y="8962"/>
                </a:cubicBezTo>
                <a:close/>
                <a:moveTo>
                  <a:pt x="168955" y="116003"/>
                </a:moveTo>
                <a:lnTo>
                  <a:pt x="171869" y="123192"/>
                </a:lnTo>
                <a:lnTo>
                  <a:pt x="165028" y="126201"/>
                </a:lnTo>
                <a:lnTo>
                  <a:pt x="162938" y="117618"/>
                </a:lnTo>
                <a:lnTo>
                  <a:pt x="168955" y="116003"/>
                </a:lnTo>
                <a:close/>
                <a:moveTo>
                  <a:pt x="15170" y="90256"/>
                </a:moveTo>
                <a:lnTo>
                  <a:pt x="16089" y="92251"/>
                </a:lnTo>
                <a:cubicBezTo>
                  <a:pt x="16532" y="93550"/>
                  <a:pt x="18432" y="99314"/>
                  <a:pt x="19636" y="100675"/>
                </a:cubicBezTo>
                <a:cubicBezTo>
                  <a:pt x="20396" y="101435"/>
                  <a:pt x="21251" y="102164"/>
                  <a:pt x="22106" y="102797"/>
                </a:cubicBezTo>
                <a:lnTo>
                  <a:pt x="14252" y="106851"/>
                </a:lnTo>
                <a:cubicBezTo>
                  <a:pt x="14125" y="106914"/>
                  <a:pt x="14093" y="107041"/>
                  <a:pt x="14125" y="107136"/>
                </a:cubicBezTo>
                <a:lnTo>
                  <a:pt x="20681" y="122495"/>
                </a:lnTo>
                <a:lnTo>
                  <a:pt x="11053" y="126232"/>
                </a:lnTo>
                <a:lnTo>
                  <a:pt x="1964" y="104634"/>
                </a:lnTo>
                <a:lnTo>
                  <a:pt x="6430" y="102354"/>
                </a:lnTo>
                <a:cubicBezTo>
                  <a:pt x="6461" y="102354"/>
                  <a:pt x="6525" y="102291"/>
                  <a:pt x="6525" y="102259"/>
                </a:cubicBezTo>
                <a:lnTo>
                  <a:pt x="9343" y="95925"/>
                </a:lnTo>
                <a:cubicBezTo>
                  <a:pt x="9343" y="95893"/>
                  <a:pt x="9343" y="95862"/>
                  <a:pt x="9343" y="95862"/>
                </a:cubicBezTo>
                <a:lnTo>
                  <a:pt x="9913" y="92251"/>
                </a:lnTo>
                <a:lnTo>
                  <a:pt x="15170" y="90256"/>
                </a:lnTo>
                <a:close/>
                <a:moveTo>
                  <a:pt x="76988" y="121545"/>
                </a:moveTo>
                <a:lnTo>
                  <a:pt x="78762" y="125124"/>
                </a:lnTo>
                <a:lnTo>
                  <a:pt x="70686" y="128291"/>
                </a:lnTo>
                <a:lnTo>
                  <a:pt x="70116" y="126644"/>
                </a:lnTo>
                <a:lnTo>
                  <a:pt x="69324" y="124142"/>
                </a:lnTo>
                <a:lnTo>
                  <a:pt x="76988" y="121545"/>
                </a:lnTo>
                <a:close/>
                <a:moveTo>
                  <a:pt x="105205" y="114451"/>
                </a:moveTo>
                <a:lnTo>
                  <a:pt x="113883" y="115655"/>
                </a:lnTo>
                <a:lnTo>
                  <a:pt x="115244" y="121102"/>
                </a:lnTo>
                <a:lnTo>
                  <a:pt x="111951" y="122400"/>
                </a:lnTo>
                <a:cubicBezTo>
                  <a:pt x="111856" y="122432"/>
                  <a:pt x="111824" y="122495"/>
                  <a:pt x="111793" y="122559"/>
                </a:cubicBezTo>
                <a:lnTo>
                  <a:pt x="110811" y="128512"/>
                </a:lnTo>
                <a:lnTo>
                  <a:pt x="106250" y="123192"/>
                </a:lnTo>
                <a:lnTo>
                  <a:pt x="104889" y="118505"/>
                </a:lnTo>
                <a:lnTo>
                  <a:pt x="105205" y="114451"/>
                </a:lnTo>
                <a:close/>
                <a:moveTo>
                  <a:pt x="66569" y="117270"/>
                </a:moveTo>
                <a:lnTo>
                  <a:pt x="68818" y="124079"/>
                </a:lnTo>
                <a:lnTo>
                  <a:pt x="69641" y="126549"/>
                </a:lnTo>
                <a:lnTo>
                  <a:pt x="57987" y="130476"/>
                </a:lnTo>
                <a:lnTo>
                  <a:pt x="55263" y="121419"/>
                </a:lnTo>
                <a:cubicBezTo>
                  <a:pt x="58937" y="120025"/>
                  <a:pt x="62769" y="118632"/>
                  <a:pt x="66569" y="117270"/>
                </a:cubicBezTo>
                <a:close/>
                <a:moveTo>
                  <a:pt x="22517" y="103146"/>
                </a:moveTo>
                <a:cubicBezTo>
                  <a:pt x="23309" y="103779"/>
                  <a:pt x="24228" y="104507"/>
                  <a:pt x="25273" y="105331"/>
                </a:cubicBezTo>
                <a:cubicBezTo>
                  <a:pt x="27141" y="106787"/>
                  <a:pt x="29675" y="108751"/>
                  <a:pt x="30245" y="109353"/>
                </a:cubicBezTo>
                <a:cubicBezTo>
                  <a:pt x="30498" y="110049"/>
                  <a:pt x="31226" y="111918"/>
                  <a:pt x="33538" y="117713"/>
                </a:cubicBezTo>
                <a:cubicBezTo>
                  <a:pt x="34552" y="120247"/>
                  <a:pt x="35755" y="123319"/>
                  <a:pt x="36990" y="126359"/>
                </a:cubicBezTo>
                <a:lnTo>
                  <a:pt x="36705" y="126486"/>
                </a:lnTo>
                <a:cubicBezTo>
                  <a:pt x="33348" y="127974"/>
                  <a:pt x="30086" y="129462"/>
                  <a:pt x="26951" y="130856"/>
                </a:cubicBezTo>
                <a:lnTo>
                  <a:pt x="25589" y="127119"/>
                </a:lnTo>
                <a:cubicBezTo>
                  <a:pt x="25563" y="127014"/>
                  <a:pt x="25472" y="126953"/>
                  <a:pt x="25387" y="126953"/>
                </a:cubicBezTo>
                <a:cubicBezTo>
                  <a:pt x="25369" y="126953"/>
                  <a:pt x="25352" y="126955"/>
                  <a:pt x="25336" y="126961"/>
                </a:cubicBezTo>
                <a:lnTo>
                  <a:pt x="23277" y="127499"/>
                </a:lnTo>
                <a:lnTo>
                  <a:pt x="14632" y="107168"/>
                </a:lnTo>
                <a:lnTo>
                  <a:pt x="22517" y="103146"/>
                </a:lnTo>
                <a:close/>
                <a:moveTo>
                  <a:pt x="134816" y="112836"/>
                </a:moveTo>
                <a:cubicBezTo>
                  <a:pt x="134816" y="112868"/>
                  <a:pt x="134816" y="112868"/>
                  <a:pt x="134848" y="112900"/>
                </a:cubicBezTo>
                <a:lnTo>
                  <a:pt x="138046" y="118315"/>
                </a:lnTo>
                <a:cubicBezTo>
                  <a:pt x="138110" y="118378"/>
                  <a:pt x="138173" y="118410"/>
                  <a:pt x="138236" y="118410"/>
                </a:cubicBezTo>
                <a:lnTo>
                  <a:pt x="114073" y="131394"/>
                </a:lnTo>
                <a:lnTo>
                  <a:pt x="111191" y="128956"/>
                </a:lnTo>
                <a:lnTo>
                  <a:pt x="112204" y="122749"/>
                </a:lnTo>
                <a:lnTo>
                  <a:pt x="132251" y="114958"/>
                </a:lnTo>
                <a:cubicBezTo>
                  <a:pt x="132282" y="114958"/>
                  <a:pt x="132314" y="114926"/>
                  <a:pt x="132314" y="114926"/>
                </a:cubicBezTo>
                <a:lnTo>
                  <a:pt x="134816" y="112836"/>
                </a:lnTo>
                <a:close/>
                <a:moveTo>
                  <a:pt x="20807" y="122939"/>
                </a:moveTo>
                <a:lnTo>
                  <a:pt x="22834" y="127689"/>
                </a:lnTo>
                <a:lnTo>
                  <a:pt x="13207" y="131426"/>
                </a:lnTo>
                <a:lnTo>
                  <a:pt x="11212" y="126644"/>
                </a:lnTo>
                <a:lnTo>
                  <a:pt x="20807" y="122939"/>
                </a:lnTo>
                <a:close/>
                <a:moveTo>
                  <a:pt x="265356" y="106597"/>
                </a:moveTo>
                <a:lnTo>
                  <a:pt x="267161" y="112076"/>
                </a:lnTo>
                <a:lnTo>
                  <a:pt x="253195" y="129241"/>
                </a:lnTo>
                <a:cubicBezTo>
                  <a:pt x="251580" y="129716"/>
                  <a:pt x="245024" y="131648"/>
                  <a:pt x="238849" y="133738"/>
                </a:cubicBezTo>
                <a:cubicBezTo>
                  <a:pt x="237930" y="131109"/>
                  <a:pt x="235650" y="124490"/>
                  <a:pt x="235365" y="123255"/>
                </a:cubicBezTo>
                <a:cubicBezTo>
                  <a:pt x="235302" y="122907"/>
                  <a:pt x="234700" y="120310"/>
                  <a:pt x="233813" y="116383"/>
                </a:cubicBezTo>
                <a:cubicBezTo>
                  <a:pt x="233687" y="115781"/>
                  <a:pt x="233528" y="115180"/>
                  <a:pt x="233402" y="114515"/>
                </a:cubicBezTo>
                <a:lnTo>
                  <a:pt x="265356" y="106597"/>
                </a:lnTo>
                <a:close/>
                <a:moveTo>
                  <a:pt x="86046" y="110461"/>
                </a:moveTo>
                <a:lnTo>
                  <a:pt x="94470" y="125757"/>
                </a:lnTo>
                <a:lnTo>
                  <a:pt x="94691" y="129621"/>
                </a:lnTo>
                <a:lnTo>
                  <a:pt x="83670" y="134023"/>
                </a:lnTo>
                <a:lnTo>
                  <a:pt x="74106" y="114610"/>
                </a:lnTo>
                <a:cubicBezTo>
                  <a:pt x="78287" y="113121"/>
                  <a:pt x="82309" y="111728"/>
                  <a:pt x="86046" y="110461"/>
                </a:cubicBezTo>
                <a:close/>
                <a:moveTo>
                  <a:pt x="185138" y="93898"/>
                </a:moveTo>
                <a:lnTo>
                  <a:pt x="201416" y="99187"/>
                </a:lnTo>
                <a:lnTo>
                  <a:pt x="199294" y="106122"/>
                </a:lnTo>
                <a:cubicBezTo>
                  <a:pt x="199231" y="106249"/>
                  <a:pt x="199326" y="106376"/>
                  <a:pt x="199421" y="106407"/>
                </a:cubicBezTo>
                <a:lnTo>
                  <a:pt x="199516" y="106407"/>
                </a:lnTo>
                <a:cubicBezTo>
                  <a:pt x="199611" y="106407"/>
                  <a:pt x="199674" y="106344"/>
                  <a:pt x="199706" y="106249"/>
                </a:cubicBezTo>
                <a:lnTo>
                  <a:pt x="201859" y="99250"/>
                </a:lnTo>
                <a:lnTo>
                  <a:pt x="207180" y="99250"/>
                </a:lnTo>
                <a:lnTo>
                  <a:pt x="205565" y="108403"/>
                </a:lnTo>
                <a:lnTo>
                  <a:pt x="205850" y="129779"/>
                </a:lnTo>
                <a:lnTo>
                  <a:pt x="205945" y="135575"/>
                </a:lnTo>
                <a:cubicBezTo>
                  <a:pt x="205913" y="135575"/>
                  <a:pt x="205913" y="135575"/>
                  <a:pt x="205881" y="135543"/>
                </a:cubicBezTo>
                <a:cubicBezTo>
                  <a:pt x="194480" y="125852"/>
                  <a:pt x="187608" y="120025"/>
                  <a:pt x="184568" y="117460"/>
                </a:cubicBezTo>
                <a:lnTo>
                  <a:pt x="188463" y="112298"/>
                </a:lnTo>
                <a:lnTo>
                  <a:pt x="199167" y="117840"/>
                </a:lnTo>
                <a:cubicBezTo>
                  <a:pt x="199199" y="117840"/>
                  <a:pt x="199231" y="117872"/>
                  <a:pt x="199262" y="117872"/>
                </a:cubicBezTo>
                <a:cubicBezTo>
                  <a:pt x="199357" y="117872"/>
                  <a:pt x="199421" y="117808"/>
                  <a:pt x="199452" y="117745"/>
                </a:cubicBezTo>
                <a:cubicBezTo>
                  <a:pt x="199516" y="117618"/>
                  <a:pt x="199484" y="117492"/>
                  <a:pt x="199357" y="117428"/>
                </a:cubicBezTo>
                <a:lnTo>
                  <a:pt x="183143" y="109004"/>
                </a:lnTo>
                <a:lnTo>
                  <a:pt x="180894" y="98585"/>
                </a:lnTo>
                <a:lnTo>
                  <a:pt x="185138" y="93898"/>
                </a:lnTo>
                <a:close/>
                <a:moveTo>
                  <a:pt x="79015" y="125535"/>
                </a:moveTo>
                <a:lnTo>
                  <a:pt x="83259" y="134213"/>
                </a:lnTo>
                <a:lnTo>
                  <a:pt x="79078" y="135860"/>
                </a:lnTo>
                <a:lnTo>
                  <a:pt x="75690" y="126834"/>
                </a:lnTo>
                <a:lnTo>
                  <a:pt x="79015" y="125535"/>
                </a:lnTo>
                <a:close/>
                <a:moveTo>
                  <a:pt x="25241" y="127467"/>
                </a:moveTo>
                <a:lnTo>
                  <a:pt x="26539" y="131046"/>
                </a:lnTo>
                <a:cubicBezTo>
                  <a:pt x="22549" y="132851"/>
                  <a:pt x="18717" y="134593"/>
                  <a:pt x="15234" y="136176"/>
                </a:cubicBezTo>
                <a:lnTo>
                  <a:pt x="13365" y="131806"/>
                </a:lnTo>
                <a:lnTo>
                  <a:pt x="23214" y="128006"/>
                </a:lnTo>
                <a:lnTo>
                  <a:pt x="25241" y="127467"/>
                </a:lnTo>
                <a:close/>
                <a:moveTo>
                  <a:pt x="176239" y="121767"/>
                </a:moveTo>
                <a:lnTo>
                  <a:pt x="183016" y="135606"/>
                </a:lnTo>
                <a:lnTo>
                  <a:pt x="177031" y="137253"/>
                </a:lnTo>
                <a:lnTo>
                  <a:pt x="172439" y="123445"/>
                </a:lnTo>
                <a:lnTo>
                  <a:pt x="176239" y="121767"/>
                </a:lnTo>
                <a:close/>
                <a:moveTo>
                  <a:pt x="164775" y="126929"/>
                </a:moveTo>
                <a:lnTo>
                  <a:pt x="166992" y="132629"/>
                </a:lnTo>
                <a:lnTo>
                  <a:pt x="161640" y="137443"/>
                </a:lnTo>
                <a:lnTo>
                  <a:pt x="158061" y="133579"/>
                </a:lnTo>
                <a:lnTo>
                  <a:pt x="164775" y="126929"/>
                </a:lnTo>
                <a:close/>
                <a:moveTo>
                  <a:pt x="75278" y="126992"/>
                </a:moveTo>
                <a:lnTo>
                  <a:pt x="78698" y="136018"/>
                </a:lnTo>
                <a:lnTo>
                  <a:pt x="73948" y="137950"/>
                </a:lnTo>
                <a:lnTo>
                  <a:pt x="70844" y="128734"/>
                </a:lnTo>
                <a:lnTo>
                  <a:pt x="75278" y="126992"/>
                </a:lnTo>
                <a:close/>
                <a:moveTo>
                  <a:pt x="54852" y="121609"/>
                </a:moveTo>
                <a:lnTo>
                  <a:pt x="58557" y="134023"/>
                </a:lnTo>
                <a:lnTo>
                  <a:pt x="44052" y="138646"/>
                </a:lnTo>
                <a:cubicBezTo>
                  <a:pt x="43356" y="136493"/>
                  <a:pt x="41867" y="132534"/>
                  <a:pt x="39904" y="127594"/>
                </a:cubicBezTo>
                <a:lnTo>
                  <a:pt x="39935" y="127562"/>
                </a:lnTo>
                <a:cubicBezTo>
                  <a:pt x="44306" y="125694"/>
                  <a:pt x="49436" y="123667"/>
                  <a:pt x="54852" y="121609"/>
                </a:cubicBezTo>
                <a:close/>
                <a:moveTo>
                  <a:pt x="209333" y="99250"/>
                </a:moveTo>
                <a:lnTo>
                  <a:pt x="229031" y="99504"/>
                </a:lnTo>
                <a:cubicBezTo>
                  <a:pt x="230140" y="104507"/>
                  <a:pt x="231438" y="110176"/>
                  <a:pt x="232895" y="116573"/>
                </a:cubicBezTo>
                <a:cubicBezTo>
                  <a:pt x="233782" y="120500"/>
                  <a:pt x="234383" y="123097"/>
                  <a:pt x="234447" y="123445"/>
                </a:cubicBezTo>
                <a:cubicBezTo>
                  <a:pt x="234732" y="124775"/>
                  <a:pt x="237012" y="131363"/>
                  <a:pt x="237962" y="134023"/>
                </a:cubicBezTo>
                <a:cubicBezTo>
                  <a:pt x="233592" y="135511"/>
                  <a:pt x="229538" y="137031"/>
                  <a:pt x="227701" y="138140"/>
                </a:cubicBezTo>
                <a:cubicBezTo>
                  <a:pt x="227385" y="138361"/>
                  <a:pt x="227068" y="138583"/>
                  <a:pt x="226783" y="138868"/>
                </a:cubicBezTo>
                <a:lnTo>
                  <a:pt x="219657" y="137538"/>
                </a:lnTo>
                <a:lnTo>
                  <a:pt x="216395" y="131869"/>
                </a:lnTo>
                <a:cubicBezTo>
                  <a:pt x="216364" y="131806"/>
                  <a:pt x="216300" y="131774"/>
                  <a:pt x="216237" y="131774"/>
                </a:cubicBezTo>
                <a:lnTo>
                  <a:pt x="210632" y="130444"/>
                </a:lnTo>
                <a:cubicBezTo>
                  <a:pt x="210613" y="130435"/>
                  <a:pt x="210592" y="130431"/>
                  <a:pt x="210569" y="130431"/>
                </a:cubicBezTo>
                <a:cubicBezTo>
                  <a:pt x="210515" y="130431"/>
                  <a:pt x="210455" y="130453"/>
                  <a:pt x="210410" y="130476"/>
                </a:cubicBezTo>
                <a:lnTo>
                  <a:pt x="208827" y="131838"/>
                </a:lnTo>
                <a:cubicBezTo>
                  <a:pt x="208795" y="131838"/>
                  <a:pt x="208763" y="131901"/>
                  <a:pt x="208732" y="131933"/>
                </a:cubicBezTo>
                <a:cubicBezTo>
                  <a:pt x="207465" y="130793"/>
                  <a:pt x="206546" y="129937"/>
                  <a:pt x="206293" y="129684"/>
                </a:cubicBezTo>
                <a:lnTo>
                  <a:pt x="205976" y="108434"/>
                </a:lnTo>
                <a:lnTo>
                  <a:pt x="207591" y="99250"/>
                </a:lnTo>
                <a:close/>
                <a:moveTo>
                  <a:pt x="172027" y="123635"/>
                </a:moveTo>
                <a:lnTo>
                  <a:pt x="176587" y="137380"/>
                </a:lnTo>
                <a:lnTo>
                  <a:pt x="170064" y="139121"/>
                </a:lnTo>
                <a:lnTo>
                  <a:pt x="167498" y="132629"/>
                </a:lnTo>
                <a:lnTo>
                  <a:pt x="165155" y="126676"/>
                </a:lnTo>
                <a:lnTo>
                  <a:pt x="172027" y="123635"/>
                </a:lnTo>
                <a:close/>
                <a:moveTo>
                  <a:pt x="37814" y="128512"/>
                </a:moveTo>
                <a:cubicBezTo>
                  <a:pt x="38954" y="131426"/>
                  <a:pt x="40030" y="134213"/>
                  <a:pt x="40822" y="136398"/>
                </a:cubicBezTo>
                <a:cubicBezTo>
                  <a:pt x="39777" y="136936"/>
                  <a:pt x="37497" y="137981"/>
                  <a:pt x="34425" y="139375"/>
                </a:cubicBezTo>
                <a:lnTo>
                  <a:pt x="31765" y="131204"/>
                </a:lnTo>
                <a:cubicBezTo>
                  <a:pt x="33697" y="130349"/>
                  <a:pt x="35628" y="129462"/>
                  <a:pt x="37624" y="128576"/>
                </a:cubicBezTo>
                <a:lnTo>
                  <a:pt x="37814" y="128512"/>
                </a:lnTo>
                <a:close/>
                <a:moveTo>
                  <a:pt x="210663" y="130951"/>
                </a:moveTo>
                <a:lnTo>
                  <a:pt x="216079" y="132218"/>
                </a:lnTo>
                <a:lnTo>
                  <a:pt x="219309" y="137760"/>
                </a:lnTo>
                <a:lnTo>
                  <a:pt x="218264" y="140040"/>
                </a:lnTo>
                <a:cubicBezTo>
                  <a:pt x="215445" y="137886"/>
                  <a:pt x="211613" y="134529"/>
                  <a:pt x="209048" y="132218"/>
                </a:cubicBezTo>
                <a:cubicBezTo>
                  <a:pt x="209080" y="132218"/>
                  <a:pt x="209080" y="132186"/>
                  <a:pt x="209112" y="132186"/>
                </a:cubicBezTo>
                <a:lnTo>
                  <a:pt x="210663" y="130951"/>
                </a:lnTo>
                <a:close/>
                <a:moveTo>
                  <a:pt x="251326" y="132186"/>
                </a:moveTo>
                <a:lnTo>
                  <a:pt x="240464" y="142320"/>
                </a:lnTo>
                <a:cubicBezTo>
                  <a:pt x="240401" y="140083"/>
                  <a:pt x="240150" y="137752"/>
                  <a:pt x="239586" y="135920"/>
                </a:cubicBezTo>
                <a:lnTo>
                  <a:pt x="239586" y="135920"/>
                </a:lnTo>
                <a:cubicBezTo>
                  <a:pt x="243922" y="134464"/>
                  <a:pt x="248510" y="133040"/>
                  <a:pt x="251326" y="132186"/>
                </a:cubicBezTo>
                <a:close/>
                <a:moveTo>
                  <a:pt x="219689" y="138013"/>
                </a:moveTo>
                <a:lnTo>
                  <a:pt x="226371" y="139280"/>
                </a:lnTo>
                <a:cubicBezTo>
                  <a:pt x="225516" y="140072"/>
                  <a:pt x="224408" y="141243"/>
                  <a:pt x="223109" y="142700"/>
                </a:cubicBezTo>
                <a:cubicBezTo>
                  <a:pt x="221526" y="142035"/>
                  <a:pt x="220037" y="141243"/>
                  <a:pt x="218612" y="140325"/>
                </a:cubicBezTo>
                <a:lnTo>
                  <a:pt x="219689" y="138013"/>
                </a:lnTo>
                <a:close/>
                <a:moveTo>
                  <a:pt x="31321" y="131394"/>
                </a:moveTo>
                <a:lnTo>
                  <a:pt x="33982" y="139565"/>
                </a:lnTo>
                <a:cubicBezTo>
                  <a:pt x="31860" y="140515"/>
                  <a:pt x="29421" y="141592"/>
                  <a:pt x="26729" y="142795"/>
                </a:cubicBezTo>
                <a:lnTo>
                  <a:pt x="23911" y="134751"/>
                </a:lnTo>
                <a:lnTo>
                  <a:pt x="31321" y="131394"/>
                </a:lnTo>
                <a:close/>
                <a:moveTo>
                  <a:pt x="167182" y="133073"/>
                </a:moveTo>
                <a:lnTo>
                  <a:pt x="169652" y="139375"/>
                </a:lnTo>
                <a:lnTo>
                  <a:pt x="166643" y="142827"/>
                </a:lnTo>
                <a:lnTo>
                  <a:pt x="163540" y="139470"/>
                </a:lnTo>
                <a:lnTo>
                  <a:pt x="161956" y="137760"/>
                </a:lnTo>
                <a:lnTo>
                  <a:pt x="167182" y="133073"/>
                </a:lnTo>
                <a:close/>
                <a:moveTo>
                  <a:pt x="156319" y="106566"/>
                </a:moveTo>
                <a:lnTo>
                  <a:pt x="161956" y="111633"/>
                </a:lnTo>
                <a:lnTo>
                  <a:pt x="161956" y="115148"/>
                </a:lnTo>
                <a:lnTo>
                  <a:pt x="157808" y="113945"/>
                </a:lnTo>
                <a:lnTo>
                  <a:pt x="157713" y="113945"/>
                </a:lnTo>
                <a:lnTo>
                  <a:pt x="153342" y="114958"/>
                </a:lnTo>
                <a:cubicBezTo>
                  <a:pt x="153279" y="114958"/>
                  <a:pt x="153247" y="114990"/>
                  <a:pt x="153216" y="115053"/>
                </a:cubicBezTo>
                <a:lnTo>
                  <a:pt x="150239" y="119202"/>
                </a:lnTo>
                <a:lnTo>
                  <a:pt x="141308" y="124649"/>
                </a:lnTo>
                <a:cubicBezTo>
                  <a:pt x="141245" y="124680"/>
                  <a:pt x="141213" y="124775"/>
                  <a:pt x="141213" y="124839"/>
                </a:cubicBezTo>
                <a:lnTo>
                  <a:pt x="141213" y="130634"/>
                </a:lnTo>
                <a:lnTo>
                  <a:pt x="127690" y="142890"/>
                </a:lnTo>
                <a:lnTo>
                  <a:pt x="114484" y="131711"/>
                </a:lnTo>
                <a:lnTo>
                  <a:pt x="154451" y="110239"/>
                </a:lnTo>
                <a:cubicBezTo>
                  <a:pt x="154514" y="110208"/>
                  <a:pt x="154546" y="110176"/>
                  <a:pt x="154546" y="110113"/>
                </a:cubicBezTo>
                <a:lnTo>
                  <a:pt x="156319" y="106566"/>
                </a:lnTo>
                <a:close/>
                <a:moveTo>
                  <a:pt x="182731" y="118885"/>
                </a:moveTo>
                <a:cubicBezTo>
                  <a:pt x="185550" y="121292"/>
                  <a:pt x="192517" y="127182"/>
                  <a:pt x="204393" y="137316"/>
                </a:cubicBezTo>
                <a:cubicBezTo>
                  <a:pt x="204900" y="137728"/>
                  <a:pt x="205406" y="138140"/>
                  <a:pt x="205913" y="138551"/>
                </a:cubicBezTo>
                <a:lnTo>
                  <a:pt x="205691" y="145582"/>
                </a:lnTo>
                <a:lnTo>
                  <a:pt x="180863" y="123034"/>
                </a:lnTo>
                <a:lnTo>
                  <a:pt x="179469" y="120342"/>
                </a:lnTo>
                <a:lnTo>
                  <a:pt x="182731" y="118885"/>
                </a:lnTo>
                <a:close/>
                <a:moveTo>
                  <a:pt x="206293" y="130317"/>
                </a:moveTo>
                <a:cubicBezTo>
                  <a:pt x="207908" y="131838"/>
                  <a:pt x="214210" y="137538"/>
                  <a:pt x="218201" y="140578"/>
                </a:cubicBezTo>
                <a:cubicBezTo>
                  <a:pt x="219626" y="141560"/>
                  <a:pt x="221177" y="142383"/>
                  <a:pt x="222793" y="143048"/>
                </a:cubicBezTo>
                <a:cubicBezTo>
                  <a:pt x="222096" y="143840"/>
                  <a:pt x="221336" y="144663"/>
                  <a:pt x="220512" y="145614"/>
                </a:cubicBezTo>
                <a:cubicBezTo>
                  <a:pt x="215477" y="142890"/>
                  <a:pt x="210758" y="139660"/>
                  <a:pt x="206388" y="135955"/>
                </a:cubicBezTo>
                <a:lnTo>
                  <a:pt x="206293" y="130317"/>
                </a:lnTo>
                <a:close/>
                <a:moveTo>
                  <a:pt x="23499" y="134909"/>
                </a:moveTo>
                <a:lnTo>
                  <a:pt x="26318" y="142953"/>
                </a:lnTo>
                <a:lnTo>
                  <a:pt x="18939" y="146215"/>
                </a:lnTo>
                <a:lnTo>
                  <a:pt x="16025" y="138298"/>
                </a:lnTo>
                <a:cubicBezTo>
                  <a:pt x="18400" y="137221"/>
                  <a:pt x="20902" y="136081"/>
                  <a:pt x="23499" y="134909"/>
                </a:cubicBezTo>
                <a:close/>
                <a:moveTo>
                  <a:pt x="150872" y="140737"/>
                </a:moveTo>
                <a:lnTo>
                  <a:pt x="153152" y="143397"/>
                </a:lnTo>
                <a:lnTo>
                  <a:pt x="150017" y="146247"/>
                </a:lnTo>
                <a:lnTo>
                  <a:pt x="147737" y="143808"/>
                </a:lnTo>
                <a:lnTo>
                  <a:pt x="150872" y="140737"/>
                </a:lnTo>
                <a:close/>
                <a:moveTo>
                  <a:pt x="157776" y="133896"/>
                </a:moveTo>
                <a:lnTo>
                  <a:pt x="161481" y="137886"/>
                </a:lnTo>
                <a:lnTo>
                  <a:pt x="163096" y="139628"/>
                </a:lnTo>
                <a:lnTo>
                  <a:pt x="156224" y="146247"/>
                </a:lnTo>
                <a:lnTo>
                  <a:pt x="151189" y="140388"/>
                </a:lnTo>
                <a:lnTo>
                  <a:pt x="157776" y="133896"/>
                </a:lnTo>
                <a:close/>
                <a:moveTo>
                  <a:pt x="40980" y="136778"/>
                </a:moveTo>
                <a:cubicBezTo>
                  <a:pt x="41456" y="137981"/>
                  <a:pt x="41867" y="139216"/>
                  <a:pt x="42216" y="140452"/>
                </a:cubicBezTo>
                <a:cubicBezTo>
                  <a:pt x="42437" y="141528"/>
                  <a:pt x="42437" y="142605"/>
                  <a:pt x="42311" y="143713"/>
                </a:cubicBezTo>
                <a:lnTo>
                  <a:pt x="36673" y="146310"/>
                </a:lnTo>
                <a:lnTo>
                  <a:pt x="34552" y="139818"/>
                </a:lnTo>
                <a:cubicBezTo>
                  <a:pt x="38257" y="138140"/>
                  <a:pt x="40094" y="137253"/>
                  <a:pt x="40980" y="136778"/>
                </a:cubicBezTo>
                <a:close/>
                <a:moveTo>
                  <a:pt x="94755" y="130064"/>
                </a:moveTo>
                <a:lnTo>
                  <a:pt x="94755" y="130381"/>
                </a:lnTo>
                <a:lnTo>
                  <a:pt x="91303" y="147197"/>
                </a:lnTo>
                <a:lnTo>
                  <a:pt x="89307" y="147545"/>
                </a:lnTo>
                <a:lnTo>
                  <a:pt x="88927" y="144663"/>
                </a:lnTo>
                <a:cubicBezTo>
                  <a:pt x="88896" y="144663"/>
                  <a:pt x="88896" y="144632"/>
                  <a:pt x="88896" y="144600"/>
                </a:cubicBezTo>
                <a:lnTo>
                  <a:pt x="83892" y="134434"/>
                </a:lnTo>
                <a:lnTo>
                  <a:pt x="94755" y="130064"/>
                </a:lnTo>
                <a:close/>
                <a:moveTo>
                  <a:pt x="239166" y="136050"/>
                </a:moveTo>
                <a:cubicBezTo>
                  <a:pt x="239767" y="137950"/>
                  <a:pt x="239989" y="140483"/>
                  <a:pt x="240052" y="142763"/>
                </a:cubicBezTo>
                <a:cubicBezTo>
                  <a:pt x="240052" y="142795"/>
                  <a:pt x="240052" y="142795"/>
                  <a:pt x="240052" y="142827"/>
                </a:cubicBezTo>
                <a:cubicBezTo>
                  <a:pt x="240116" y="144695"/>
                  <a:pt x="240052" y="146564"/>
                  <a:pt x="239862" y="148432"/>
                </a:cubicBezTo>
                <a:cubicBezTo>
                  <a:pt x="239356" y="148305"/>
                  <a:pt x="238152" y="147957"/>
                  <a:pt x="236537" y="147450"/>
                </a:cubicBezTo>
                <a:cubicBezTo>
                  <a:pt x="236537" y="147419"/>
                  <a:pt x="236537" y="147419"/>
                  <a:pt x="236537" y="147387"/>
                </a:cubicBezTo>
                <a:lnTo>
                  <a:pt x="235777" y="140990"/>
                </a:lnTo>
                <a:cubicBezTo>
                  <a:pt x="235763" y="140847"/>
                  <a:pt x="235658" y="140782"/>
                  <a:pt x="235554" y="140782"/>
                </a:cubicBezTo>
                <a:cubicBezTo>
                  <a:pt x="235427" y="140782"/>
                  <a:pt x="235299" y="140879"/>
                  <a:pt x="235334" y="141053"/>
                </a:cubicBezTo>
                <a:lnTo>
                  <a:pt x="236062" y="147292"/>
                </a:lnTo>
                <a:cubicBezTo>
                  <a:pt x="233117" y="146374"/>
                  <a:pt x="228968" y="145012"/>
                  <a:pt x="225358" y="143587"/>
                </a:cubicBezTo>
                <a:cubicBezTo>
                  <a:pt x="227068" y="141718"/>
                  <a:pt x="228303" y="140452"/>
                  <a:pt x="228905" y="140103"/>
                </a:cubicBezTo>
                <a:cubicBezTo>
                  <a:pt x="230678" y="139058"/>
                  <a:pt x="234764" y="137538"/>
                  <a:pt x="239166" y="136050"/>
                </a:cubicBezTo>
                <a:close/>
                <a:moveTo>
                  <a:pt x="58557" y="135004"/>
                </a:moveTo>
                <a:lnTo>
                  <a:pt x="60932" y="145550"/>
                </a:lnTo>
                <a:lnTo>
                  <a:pt x="58082" y="146374"/>
                </a:lnTo>
                <a:lnTo>
                  <a:pt x="49563" y="148749"/>
                </a:lnTo>
                <a:lnTo>
                  <a:pt x="47599" y="141845"/>
                </a:lnTo>
                <a:cubicBezTo>
                  <a:pt x="47568" y="141782"/>
                  <a:pt x="47504" y="141718"/>
                  <a:pt x="47441" y="141687"/>
                </a:cubicBezTo>
                <a:lnTo>
                  <a:pt x="44654" y="141212"/>
                </a:lnTo>
                <a:cubicBezTo>
                  <a:pt x="44622" y="140768"/>
                  <a:pt x="44559" y="140388"/>
                  <a:pt x="44464" y="140008"/>
                </a:cubicBezTo>
                <a:cubicBezTo>
                  <a:pt x="44464" y="139881"/>
                  <a:pt x="44401" y="139723"/>
                  <a:pt x="44337" y="139501"/>
                </a:cubicBezTo>
                <a:lnTo>
                  <a:pt x="58557" y="135004"/>
                </a:lnTo>
                <a:close/>
                <a:moveTo>
                  <a:pt x="34140" y="140008"/>
                </a:moveTo>
                <a:lnTo>
                  <a:pt x="36262" y="146500"/>
                </a:lnTo>
                <a:lnTo>
                  <a:pt x="29200" y="149762"/>
                </a:lnTo>
                <a:lnTo>
                  <a:pt x="26919" y="143238"/>
                </a:lnTo>
                <a:cubicBezTo>
                  <a:pt x="29865" y="141908"/>
                  <a:pt x="32240" y="140863"/>
                  <a:pt x="34140" y="140008"/>
                </a:cubicBezTo>
                <a:close/>
                <a:moveTo>
                  <a:pt x="15614" y="138520"/>
                </a:moveTo>
                <a:lnTo>
                  <a:pt x="18527" y="146405"/>
                </a:lnTo>
                <a:lnTo>
                  <a:pt x="9565" y="150332"/>
                </a:lnTo>
                <a:lnTo>
                  <a:pt x="6620" y="142637"/>
                </a:lnTo>
                <a:cubicBezTo>
                  <a:pt x="9248" y="141433"/>
                  <a:pt x="12288" y="140040"/>
                  <a:pt x="15614" y="138520"/>
                </a:cubicBezTo>
                <a:close/>
                <a:moveTo>
                  <a:pt x="175954" y="147197"/>
                </a:moveTo>
                <a:lnTo>
                  <a:pt x="176714" y="149572"/>
                </a:lnTo>
                <a:lnTo>
                  <a:pt x="173167" y="150681"/>
                </a:lnTo>
                <a:lnTo>
                  <a:pt x="172724" y="147957"/>
                </a:lnTo>
                <a:lnTo>
                  <a:pt x="175954" y="147197"/>
                </a:lnTo>
                <a:close/>
                <a:moveTo>
                  <a:pt x="103337" y="144917"/>
                </a:moveTo>
                <a:lnTo>
                  <a:pt x="106124" y="145994"/>
                </a:lnTo>
                <a:lnTo>
                  <a:pt x="106757" y="150712"/>
                </a:lnTo>
                <a:lnTo>
                  <a:pt x="106757" y="150712"/>
                </a:lnTo>
                <a:lnTo>
                  <a:pt x="103337" y="150206"/>
                </a:lnTo>
                <a:lnTo>
                  <a:pt x="103337" y="144917"/>
                </a:lnTo>
                <a:close/>
                <a:moveTo>
                  <a:pt x="83449" y="134593"/>
                </a:moveTo>
                <a:lnTo>
                  <a:pt x="88452" y="144790"/>
                </a:lnTo>
                <a:lnTo>
                  <a:pt x="88864" y="147640"/>
                </a:lnTo>
                <a:lnTo>
                  <a:pt x="82055" y="148812"/>
                </a:lnTo>
                <a:lnTo>
                  <a:pt x="82024" y="148844"/>
                </a:lnTo>
                <a:lnTo>
                  <a:pt x="78825" y="150174"/>
                </a:lnTo>
                <a:lnTo>
                  <a:pt x="74138" y="150712"/>
                </a:lnTo>
                <a:lnTo>
                  <a:pt x="71161" y="139533"/>
                </a:lnTo>
                <a:lnTo>
                  <a:pt x="83449" y="134593"/>
                </a:lnTo>
                <a:close/>
                <a:moveTo>
                  <a:pt x="42216" y="144252"/>
                </a:moveTo>
                <a:lnTo>
                  <a:pt x="42216" y="144252"/>
                </a:lnTo>
                <a:cubicBezTo>
                  <a:pt x="41709" y="146564"/>
                  <a:pt x="40379" y="148780"/>
                  <a:pt x="38130" y="150776"/>
                </a:cubicBezTo>
                <a:lnTo>
                  <a:pt x="36832" y="146754"/>
                </a:lnTo>
                <a:lnTo>
                  <a:pt x="42216" y="144252"/>
                </a:lnTo>
                <a:close/>
                <a:moveTo>
                  <a:pt x="200371" y="141370"/>
                </a:moveTo>
                <a:lnTo>
                  <a:pt x="205691" y="146184"/>
                </a:lnTo>
                <a:lnTo>
                  <a:pt x="205533" y="151757"/>
                </a:lnTo>
                <a:lnTo>
                  <a:pt x="197362" y="145297"/>
                </a:lnTo>
                <a:lnTo>
                  <a:pt x="200371" y="141370"/>
                </a:lnTo>
                <a:close/>
                <a:moveTo>
                  <a:pt x="179026" y="143080"/>
                </a:moveTo>
                <a:lnTo>
                  <a:pt x="179818" y="148305"/>
                </a:lnTo>
                <a:lnTo>
                  <a:pt x="177126" y="149414"/>
                </a:lnTo>
                <a:lnTo>
                  <a:pt x="176334" y="146849"/>
                </a:lnTo>
                <a:cubicBezTo>
                  <a:pt x="176307" y="146766"/>
                  <a:pt x="176208" y="146684"/>
                  <a:pt x="176120" y="146684"/>
                </a:cubicBezTo>
                <a:cubicBezTo>
                  <a:pt x="176107" y="146684"/>
                  <a:pt x="176093" y="146686"/>
                  <a:pt x="176081" y="146690"/>
                </a:cubicBezTo>
                <a:lnTo>
                  <a:pt x="172439" y="147577"/>
                </a:lnTo>
                <a:cubicBezTo>
                  <a:pt x="172312" y="147577"/>
                  <a:pt x="172249" y="147704"/>
                  <a:pt x="172249" y="147830"/>
                </a:cubicBezTo>
                <a:lnTo>
                  <a:pt x="172755" y="150839"/>
                </a:lnTo>
                <a:lnTo>
                  <a:pt x="169652" y="151821"/>
                </a:lnTo>
                <a:lnTo>
                  <a:pt x="167752" y="145867"/>
                </a:lnTo>
                <a:lnTo>
                  <a:pt x="179026" y="143080"/>
                </a:lnTo>
                <a:close/>
                <a:moveTo>
                  <a:pt x="69768" y="126992"/>
                </a:moveTo>
                <a:lnTo>
                  <a:pt x="73473" y="138108"/>
                </a:lnTo>
                <a:lnTo>
                  <a:pt x="70813" y="139185"/>
                </a:lnTo>
                <a:cubicBezTo>
                  <a:pt x="70718" y="139216"/>
                  <a:pt x="70654" y="139343"/>
                  <a:pt x="70686" y="139470"/>
                </a:cubicBezTo>
                <a:lnTo>
                  <a:pt x="73695" y="150776"/>
                </a:lnTo>
                <a:lnTo>
                  <a:pt x="63339" y="151979"/>
                </a:lnTo>
                <a:lnTo>
                  <a:pt x="59349" y="134276"/>
                </a:lnTo>
                <a:cubicBezTo>
                  <a:pt x="59317" y="134149"/>
                  <a:pt x="59254" y="134054"/>
                  <a:pt x="59127" y="133991"/>
                </a:cubicBezTo>
                <a:cubicBezTo>
                  <a:pt x="59095" y="133959"/>
                  <a:pt x="59064" y="133959"/>
                  <a:pt x="59000" y="133959"/>
                </a:cubicBezTo>
                <a:lnTo>
                  <a:pt x="58113" y="130919"/>
                </a:lnTo>
                <a:lnTo>
                  <a:pt x="69768" y="126992"/>
                </a:lnTo>
                <a:close/>
                <a:moveTo>
                  <a:pt x="225009" y="143967"/>
                </a:moveTo>
                <a:cubicBezTo>
                  <a:pt x="230995" y="146342"/>
                  <a:pt x="238374" y="148495"/>
                  <a:pt x="239767" y="148907"/>
                </a:cubicBezTo>
                <a:lnTo>
                  <a:pt x="238754" y="152517"/>
                </a:lnTo>
                <a:lnTo>
                  <a:pt x="236569" y="152011"/>
                </a:lnTo>
                <a:cubicBezTo>
                  <a:pt x="231723" y="150744"/>
                  <a:pt x="227036" y="148970"/>
                  <a:pt x="222571" y="146722"/>
                </a:cubicBezTo>
                <a:cubicBezTo>
                  <a:pt x="223458" y="145709"/>
                  <a:pt x="224281" y="144790"/>
                  <a:pt x="225009" y="143967"/>
                </a:cubicBezTo>
                <a:close/>
                <a:moveTo>
                  <a:pt x="61027" y="145994"/>
                </a:moveTo>
                <a:lnTo>
                  <a:pt x="62452" y="152264"/>
                </a:lnTo>
                <a:lnTo>
                  <a:pt x="60647" y="152929"/>
                </a:lnTo>
                <a:lnTo>
                  <a:pt x="58462" y="146722"/>
                </a:lnTo>
                <a:lnTo>
                  <a:pt x="61027" y="145994"/>
                </a:lnTo>
                <a:close/>
                <a:moveTo>
                  <a:pt x="153437" y="143745"/>
                </a:moveTo>
                <a:lnTo>
                  <a:pt x="155876" y="146564"/>
                </a:lnTo>
                <a:lnTo>
                  <a:pt x="149099" y="153087"/>
                </a:lnTo>
                <a:lnTo>
                  <a:pt x="144095" y="147419"/>
                </a:lnTo>
                <a:lnTo>
                  <a:pt x="147420" y="144125"/>
                </a:lnTo>
                <a:lnTo>
                  <a:pt x="149859" y="146754"/>
                </a:lnTo>
                <a:cubicBezTo>
                  <a:pt x="149890" y="146785"/>
                  <a:pt x="149954" y="146817"/>
                  <a:pt x="150017" y="146817"/>
                </a:cubicBezTo>
                <a:cubicBezTo>
                  <a:pt x="150080" y="146817"/>
                  <a:pt x="150144" y="146785"/>
                  <a:pt x="150175" y="146754"/>
                </a:cubicBezTo>
                <a:lnTo>
                  <a:pt x="153437" y="143745"/>
                </a:lnTo>
                <a:close/>
                <a:moveTo>
                  <a:pt x="179026" y="120532"/>
                </a:moveTo>
                <a:lnTo>
                  <a:pt x="180483" y="123287"/>
                </a:lnTo>
                <a:cubicBezTo>
                  <a:pt x="180483" y="123319"/>
                  <a:pt x="180514" y="123350"/>
                  <a:pt x="180514" y="123350"/>
                </a:cubicBezTo>
                <a:lnTo>
                  <a:pt x="200023" y="141085"/>
                </a:lnTo>
                <a:lnTo>
                  <a:pt x="196982" y="145012"/>
                </a:lnTo>
                <a:lnTo>
                  <a:pt x="188558" y="138330"/>
                </a:lnTo>
                <a:cubicBezTo>
                  <a:pt x="188513" y="138307"/>
                  <a:pt x="188469" y="138297"/>
                  <a:pt x="188427" y="138297"/>
                </a:cubicBezTo>
                <a:cubicBezTo>
                  <a:pt x="188350" y="138297"/>
                  <a:pt x="188283" y="138332"/>
                  <a:pt x="188242" y="138393"/>
                </a:cubicBezTo>
                <a:cubicBezTo>
                  <a:pt x="188147" y="138488"/>
                  <a:pt x="188178" y="138615"/>
                  <a:pt x="188273" y="138710"/>
                </a:cubicBezTo>
                <a:lnTo>
                  <a:pt x="205216" y="152106"/>
                </a:lnTo>
                <a:lnTo>
                  <a:pt x="199516" y="153151"/>
                </a:lnTo>
                <a:lnTo>
                  <a:pt x="184916" y="139406"/>
                </a:lnTo>
                <a:lnTo>
                  <a:pt x="183555" y="135701"/>
                </a:lnTo>
                <a:lnTo>
                  <a:pt x="176619" y="121609"/>
                </a:lnTo>
                <a:lnTo>
                  <a:pt x="179026" y="120532"/>
                </a:lnTo>
                <a:close/>
                <a:moveTo>
                  <a:pt x="206356" y="138900"/>
                </a:moveTo>
                <a:cubicBezTo>
                  <a:pt x="210283" y="142098"/>
                  <a:pt x="214495" y="144949"/>
                  <a:pt x="218961" y="147419"/>
                </a:cubicBezTo>
                <a:cubicBezTo>
                  <a:pt x="217472" y="149160"/>
                  <a:pt x="215825" y="151092"/>
                  <a:pt x="214084" y="153214"/>
                </a:cubicBezTo>
                <a:lnTo>
                  <a:pt x="206135" y="145994"/>
                </a:lnTo>
                <a:lnTo>
                  <a:pt x="206356" y="138900"/>
                </a:lnTo>
                <a:close/>
                <a:moveTo>
                  <a:pt x="284452" y="144822"/>
                </a:moveTo>
                <a:cubicBezTo>
                  <a:pt x="284357" y="145107"/>
                  <a:pt x="284262" y="145329"/>
                  <a:pt x="284199" y="145487"/>
                </a:cubicBezTo>
                <a:cubicBezTo>
                  <a:pt x="283661" y="146754"/>
                  <a:pt x="282330" y="149826"/>
                  <a:pt x="280779" y="153372"/>
                </a:cubicBezTo>
                <a:cubicBezTo>
                  <a:pt x="279379" y="153143"/>
                  <a:pt x="277967" y="153037"/>
                  <a:pt x="276549" y="153037"/>
                </a:cubicBezTo>
                <a:cubicBezTo>
                  <a:pt x="275817" y="153037"/>
                  <a:pt x="275083" y="153065"/>
                  <a:pt x="274350" y="153119"/>
                </a:cubicBezTo>
                <a:cubicBezTo>
                  <a:pt x="279544" y="151124"/>
                  <a:pt x="282425" y="148084"/>
                  <a:pt x="284452" y="144822"/>
                </a:cubicBezTo>
                <a:close/>
                <a:moveTo>
                  <a:pt x="18685" y="146880"/>
                </a:moveTo>
                <a:lnTo>
                  <a:pt x="20586" y="152074"/>
                </a:lnTo>
                <a:lnTo>
                  <a:pt x="16817" y="153404"/>
                </a:lnTo>
                <a:lnTo>
                  <a:pt x="14885" y="148495"/>
                </a:lnTo>
                <a:lnTo>
                  <a:pt x="17419" y="147387"/>
                </a:lnTo>
                <a:lnTo>
                  <a:pt x="18685" y="146880"/>
                </a:lnTo>
                <a:close/>
                <a:moveTo>
                  <a:pt x="258800" y="125979"/>
                </a:moveTo>
                <a:lnTo>
                  <a:pt x="264342" y="131236"/>
                </a:lnTo>
                <a:lnTo>
                  <a:pt x="253860" y="145519"/>
                </a:lnTo>
                <a:cubicBezTo>
                  <a:pt x="253828" y="145519"/>
                  <a:pt x="253828" y="145550"/>
                  <a:pt x="253797" y="145582"/>
                </a:cubicBezTo>
                <a:lnTo>
                  <a:pt x="251358" y="153752"/>
                </a:lnTo>
                <a:cubicBezTo>
                  <a:pt x="247399" y="153562"/>
                  <a:pt x="243884" y="153309"/>
                  <a:pt x="241921" y="153056"/>
                </a:cubicBezTo>
                <a:cubicBezTo>
                  <a:pt x="241382" y="152992"/>
                  <a:pt x="240464" y="152866"/>
                  <a:pt x="239197" y="152612"/>
                </a:cubicBezTo>
                <a:cubicBezTo>
                  <a:pt x="239799" y="150491"/>
                  <a:pt x="240211" y="148939"/>
                  <a:pt x="240242" y="148780"/>
                </a:cubicBezTo>
                <a:cubicBezTo>
                  <a:pt x="240464" y="146849"/>
                  <a:pt x="240527" y="144854"/>
                  <a:pt x="240496" y="142890"/>
                </a:cubicBezTo>
                <a:lnTo>
                  <a:pt x="252308" y="131869"/>
                </a:lnTo>
                <a:cubicBezTo>
                  <a:pt x="253448" y="131553"/>
                  <a:pt x="254113" y="131363"/>
                  <a:pt x="254145" y="131331"/>
                </a:cubicBezTo>
                <a:cubicBezTo>
                  <a:pt x="254398" y="131268"/>
                  <a:pt x="254588" y="131141"/>
                  <a:pt x="254715" y="130951"/>
                </a:cubicBezTo>
                <a:lnTo>
                  <a:pt x="258800" y="125979"/>
                </a:lnTo>
                <a:close/>
                <a:moveTo>
                  <a:pt x="118696" y="145550"/>
                </a:moveTo>
                <a:lnTo>
                  <a:pt x="125030" y="151029"/>
                </a:lnTo>
                <a:lnTo>
                  <a:pt x="122022" y="153879"/>
                </a:lnTo>
                <a:lnTo>
                  <a:pt x="116321" y="147830"/>
                </a:lnTo>
                <a:lnTo>
                  <a:pt x="118696" y="145550"/>
                </a:lnTo>
                <a:close/>
                <a:moveTo>
                  <a:pt x="91493" y="147640"/>
                </a:moveTo>
                <a:lnTo>
                  <a:pt x="93868" y="148020"/>
                </a:lnTo>
                <a:lnTo>
                  <a:pt x="94818" y="149572"/>
                </a:lnTo>
                <a:lnTo>
                  <a:pt x="91588" y="151282"/>
                </a:lnTo>
                <a:lnTo>
                  <a:pt x="85824" y="154481"/>
                </a:lnTo>
                <a:lnTo>
                  <a:pt x="82467" y="149224"/>
                </a:lnTo>
                <a:lnTo>
                  <a:pt x="91493" y="147640"/>
                </a:lnTo>
                <a:close/>
                <a:moveTo>
                  <a:pt x="28946" y="150396"/>
                </a:moveTo>
                <a:lnTo>
                  <a:pt x="30245" y="154069"/>
                </a:lnTo>
                <a:lnTo>
                  <a:pt x="27743" y="154956"/>
                </a:lnTo>
                <a:lnTo>
                  <a:pt x="26381" y="151631"/>
                </a:lnTo>
                <a:lnTo>
                  <a:pt x="28946" y="150396"/>
                </a:lnTo>
                <a:close/>
                <a:moveTo>
                  <a:pt x="218074" y="152042"/>
                </a:moveTo>
                <a:lnTo>
                  <a:pt x="223553" y="153594"/>
                </a:lnTo>
                <a:lnTo>
                  <a:pt x="222888" y="155938"/>
                </a:lnTo>
                <a:lnTo>
                  <a:pt x="216364" y="154037"/>
                </a:lnTo>
                <a:lnTo>
                  <a:pt x="218074" y="152042"/>
                </a:lnTo>
                <a:close/>
                <a:moveTo>
                  <a:pt x="95071" y="149952"/>
                </a:moveTo>
                <a:lnTo>
                  <a:pt x="99030" y="156381"/>
                </a:lnTo>
                <a:lnTo>
                  <a:pt x="99030" y="156381"/>
                </a:lnTo>
                <a:lnTo>
                  <a:pt x="95103" y="156254"/>
                </a:lnTo>
                <a:lnTo>
                  <a:pt x="92031" y="151567"/>
                </a:lnTo>
                <a:lnTo>
                  <a:pt x="95071" y="149952"/>
                </a:lnTo>
                <a:close/>
                <a:moveTo>
                  <a:pt x="57987" y="146849"/>
                </a:moveTo>
                <a:lnTo>
                  <a:pt x="60204" y="153119"/>
                </a:lnTo>
                <a:lnTo>
                  <a:pt x="55200" y="155019"/>
                </a:lnTo>
                <a:lnTo>
                  <a:pt x="51843" y="156634"/>
                </a:lnTo>
                <a:lnTo>
                  <a:pt x="49689" y="149160"/>
                </a:lnTo>
                <a:lnTo>
                  <a:pt x="57987" y="146849"/>
                </a:lnTo>
                <a:close/>
                <a:moveTo>
                  <a:pt x="221019" y="148527"/>
                </a:moveTo>
                <a:cubicBezTo>
                  <a:pt x="226435" y="151346"/>
                  <a:pt x="232198" y="153436"/>
                  <a:pt x="238152" y="154734"/>
                </a:cubicBezTo>
                <a:lnTo>
                  <a:pt x="237519" y="157046"/>
                </a:lnTo>
                <a:lnTo>
                  <a:pt x="218391" y="151662"/>
                </a:lnTo>
                <a:cubicBezTo>
                  <a:pt x="219309" y="150554"/>
                  <a:pt x="220196" y="149509"/>
                  <a:pt x="221019" y="148527"/>
                </a:cubicBezTo>
                <a:close/>
                <a:moveTo>
                  <a:pt x="104509" y="118790"/>
                </a:moveTo>
                <a:lnTo>
                  <a:pt x="105839" y="123382"/>
                </a:lnTo>
                <a:cubicBezTo>
                  <a:pt x="105839" y="123414"/>
                  <a:pt x="105870" y="123414"/>
                  <a:pt x="105902" y="123445"/>
                </a:cubicBezTo>
                <a:lnTo>
                  <a:pt x="109987" y="128259"/>
                </a:lnTo>
                <a:lnTo>
                  <a:pt x="107296" y="135480"/>
                </a:lnTo>
                <a:lnTo>
                  <a:pt x="105395" y="135004"/>
                </a:lnTo>
                <a:cubicBezTo>
                  <a:pt x="105364" y="134989"/>
                  <a:pt x="105332" y="134981"/>
                  <a:pt x="105300" y="134981"/>
                </a:cubicBezTo>
                <a:cubicBezTo>
                  <a:pt x="105269" y="134981"/>
                  <a:pt x="105237" y="134989"/>
                  <a:pt x="105205" y="135004"/>
                </a:cubicBezTo>
                <a:cubicBezTo>
                  <a:pt x="105142" y="135036"/>
                  <a:pt x="105110" y="135099"/>
                  <a:pt x="105110" y="135163"/>
                </a:cubicBezTo>
                <a:lnTo>
                  <a:pt x="102894" y="144537"/>
                </a:lnTo>
                <a:cubicBezTo>
                  <a:pt x="102862" y="144568"/>
                  <a:pt x="102862" y="144568"/>
                  <a:pt x="102894" y="144600"/>
                </a:cubicBezTo>
                <a:lnTo>
                  <a:pt x="102894" y="154101"/>
                </a:lnTo>
                <a:lnTo>
                  <a:pt x="100202" y="157394"/>
                </a:lnTo>
                <a:lnTo>
                  <a:pt x="95451" y="149731"/>
                </a:lnTo>
                <a:lnTo>
                  <a:pt x="97193" y="148812"/>
                </a:lnTo>
                <a:cubicBezTo>
                  <a:pt x="97256" y="148780"/>
                  <a:pt x="97320" y="148717"/>
                  <a:pt x="97320" y="148654"/>
                </a:cubicBezTo>
                <a:lnTo>
                  <a:pt x="97700" y="143935"/>
                </a:lnTo>
                <a:lnTo>
                  <a:pt x="100962" y="142542"/>
                </a:lnTo>
                <a:cubicBezTo>
                  <a:pt x="101234" y="142460"/>
                  <a:pt x="101108" y="142098"/>
                  <a:pt x="100887" y="142098"/>
                </a:cubicBezTo>
                <a:cubicBezTo>
                  <a:pt x="100851" y="142098"/>
                  <a:pt x="100812" y="142108"/>
                  <a:pt x="100772" y="142130"/>
                </a:cubicBezTo>
                <a:lnTo>
                  <a:pt x="97415" y="143555"/>
                </a:lnTo>
                <a:cubicBezTo>
                  <a:pt x="97320" y="143587"/>
                  <a:pt x="97256" y="143682"/>
                  <a:pt x="97256" y="143745"/>
                </a:cubicBezTo>
                <a:lnTo>
                  <a:pt x="96876" y="148495"/>
                </a:lnTo>
                <a:lnTo>
                  <a:pt x="95230" y="149350"/>
                </a:lnTo>
                <a:lnTo>
                  <a:pt x="94216" y="147704"/>
                </a:lnTo>
                <a:cubicBezTo>
                  <a:pt x="94153" y="147672"/>
                  <a:pt x="94121" y="147609"/>
                  <a:pt x="94058" y="147609"/>
                </a:cubicBezTo>
                <a:lnTo>
                  <a:pt x="91746" y="147229"/>
                </a:lnTo>
                <a:lnTo>
                  <a:pt x="95198" y="130444"/>
                </a:lnTo>
                <a:cubicBezTo>
                  <a:pt x="95198" y="130412"/>
                  <a:pt x="95198" y="130412"/>
                  <a:pt x="95198" y="130381"/>
                </a:cubicBezTo>
                <a:lnTo>
                  <a:pt x="95166" y="129842"/>
                </a:lnTo>
                <a:cubicBezTo>
                  <a:pt x="95198" y="129779"/>
                  <a:pt x="95198" y="129716"/>
                  <a:pt x="95166" y="129652"/>
                </a:cubicBezTo>
                <a:cubicBezTo>
                  <a:pt x="95166" y="129621"/>
                  <a:pt x="95166" y="129621"/>
                  <a:pt x="95135" y="129589"/>
                </a:cubicBezTo>
                <a:lnTo>
                  <a:pt x="94913" y="125630"/>
                </a:lnTo>
                <a:cubicBezTo>
                  <a:pt x="94913" y="125599"/>
                  <a:pt x="94913" y="125567"/>
                  <a:pt x="94881" y="125535"/>
                </a:cubicBezTo>
                <a:lnTo>
                  <a:pt x="92031" y="120373"/>
                </a:lnTo>
                <a:lnTo>
                  <a:pt x="104509" y="118790"/>
                </a:lnTo>
                <a:close/>
                <a:moveTo>
                  <a:pt x="157744" y="114420"/>
                </a:moveTo>
                <a:lnTo>
                  <a:pt x="161988" y="115655"/>
                </a:lnTo>
                <a:lnTo>
                  <a:pt x="162463" y="117492"/>
                </a:lnTo>
                <a:lnTo>
                  <a:pt x="164585" y="126454"/>
                </a:lnTo>
                <a:lnTo>
                  <a:pt x="147262" y="143618"/>
                </a:lnTo>
                <a:lnTo>
                  <a:pt x="136178" y="154639"/>
                </a:lnTo>
                <a:lnTo>
                  <a:pt x="130826" y="159136"/>
                </a:lnTo>
                <a:lnTo>
                  <a:pt x="129242" y="154132"/>
                </a:lnTo>
                <a:cubicBezTo>
                  <a:pt x="129242" y="154101"/>
                  <a:pt x="129211" y="154069"/>
                  <a:pt x="129179" y="154037"/>
                </a:cubicBezTo>
                <a:lnTo>
                  <a:pt x="125695" y="151029"/>
                </a:lnTo>
                <a:lnTo>
                  <a:pt x="130984" y="146025"/>
                </a:lnTo>
                <a:cubicBezTo>
                  <a:pt x="131016" y="145962"/>
                  <a:pt x="131047" y="145930"/>
                  <a:pt x="131047" y="145867"/>
                </a:cubicBezTo>
                <a:cubicBezTo>
                  <a:pt x="131047" y="145772"/>
                  <a:pt x="131016" y="145709"/>
                  <a:pt x="130984" y="145677"/>
                </a:cubicBezTo>
                <a:lnTo>
                  <a:pt x="128007" y="143175"/>
                </a:lnTo>
                <a:lnTo>
                  <a:pt x="141561" y="130919"/>
                </a:lnTo>
                <a:cubicBezTo>
                  <a:pt x="141625" y="130856"/>
                  <a:pt x="141625" y="130793"/>
                  <a:pt x="141625" y="130729"/>
                </a:cubicBezTo>
                <a:lnTo>
                  <a:pt x="141625" y="124965"/>
                </a:lnTo>
                <a:lnTo>
                  <a:pt x="150524" y="119582"/>
                </a:lnTo>
                <a:cubicBezTo>
                  <a:pt x="150555" y="119550"/>
                  <a:pt x="150555" y="119550"/>
                  <a:pt x="150587" y="119518"/>
                </a:cubicBezTo>
                <a:lnTo>
                  <a:pt x="153532" y="115370"/>
                </a:lnTo>
                <a:lnTo>
                  <a:pt x="157744" y="114420"/>
                </a:lnTo>
                <a:close/>
                <a:moveTo>
                  <a:pt x="36420" y="146944"/>
                </a:moveTo>
                <a:lnTo>
                  <a:pt x="37750" y="151092"/>
                </a:lnTo>
                <a:cubicBezTo>
                  <a:pt x="37592" y="151251"/>
                  <a:pt x="37402" y="151409"/>
                  <a:pt x="37212" y="151567"/>
                </a:cubicBezTo>
                <a:cubicBezTo>
                  <a:pt x="34995" y="153341"/>
                  <a:pt x="33760" y="155684"/>
                  <a:pt x="33443" y="159295"/>
                </a:cubicBezTo>
                <a:lnTo>
                  <a:pt x="32652" y="159580"/>
                </a:lnTo>
                <a:lnTo>
                  <a:pt x="29358" y="150206"/>
                </a:lnTo>
                <a:lnTo>
                  <a:pt x="36420" y="146944"/>
                </a:lnTo>
                <a:close/>
                <a:moveTo>
                  <a:pt x="181021" y="153721"/>
                </a:moveTo>
                <a:lnTo>
                  <a:pt x="182003" y="157394"/>
                </a:lnTo>
                <a:lnTo>
                  <a:pt x="172217" y="159928"/>
                </a:lnTo>
                <a:lnTo>
                  <a:pt x="171077" y="156381"/>
                </a:lnTo>
                <a:lnTo>
                  <a:pt x="181021" y="153721"/>
                </a:lnTo>
                <a:close/>
                <a:moveTo>
                  <a:pt x="223996" y="153721"/>
                </a:moveTo>
                <a:lnTo>
                  <a:pt x="237392" y="157489"/>
                </a:lnTo>
                <a:cubicBezTo>
                  <a:pt x="237170" y="158313"/>
                  <a:pt x="236949" y="159136"/>
                  <a:pt x="236727" y="159928"/>
                </a:cubicBezTo>
                <a:lnTo>
                  <a:pt x="223331" y="156064"/>
                </a:lnTo>
                <a:lnTo>
                  <a:pt x="223996" y="153721"/>
                </a:lnTo>
                <a:close/>
                <a:moveTo>
                  <a:pt x="91619" y="151789"/>
                </a:moveTo>
                <a:lnTo>
                  <a:pt x="94660" y="156381"/>
                </a:lnTo>
                <a:lnTo>
                  <a:pt x="86806" y="160245"/>
                </a:lnTo>
                <a:lnTo>
                  <a:pt x="84209" y="156634"/>
                </a:lnTo>
                <a:lnTo>
                  <a:pt x="85887" y="154988"/>
                </a:lnTo>
                <a:lnTo>
                  <a:pt x="91619" y="151789"/>
                </a:lnTo>
                <a:close/>
                <a:moveTo>
                  <a:pt x="143747" y="147767"/>
                </a:moveTo>
                <a:lnTo>
                  <a:pt x="148750" y="153404"/>
                </a:lnTo>
                <a:lnTo>
                  <a:pt x="143557" y="158439"/>
                </a:lnTo>
                <a:cubicBezTo>
                  <a:pt x="143520" y="158415"/>
                  <a:pt x="143484" y="158405"/>
                  <a:pt x="143449" y="158405"/>
                </a:cubicBezTo>
                <a:cubicBezTo>
                  <a:pt x="143394" y="158405"/>
                  <a:pt x="143342" y="158432"/>
                  <a:pt x="143303" y="158471"/>
                </a:cubicBezTo>
                <a:cubicBezTo>
                  <a:pt x="143240" y="158534"/>
                  <a:pt x="143208" y="158629"/>
                  <a:pt x="143240" y="158724"/>
                </a:cubicBezTo>
                <a:lnTo>
                  <a:pt x="141466" y="160435"/>
                </a:lnTo>
                <a:lnTo>
                  <a:pt x="136621" y="154829"/>
                </a:lnTo>
                <a:lnTo>
                  <a:pt x="143747" y="147767"/>
                </a:lnTo>
                <a:close/>
                <a:moveTo>
                  <a:pt x="4181" y="0"/>
                </a:moveTo>
                <a:lnTo>
                  <a:pt x="8615" y="918"/>
                </a:lnTo>
                <a:lnTo>
                  <a:pt x="7285" y="7917"/>
                </a:lnTo>
                <a:lnTo>
                  <a:pt x="2756" y="10102"/>
                </a:lnTo>
                <a:lnTo>
                  <a:pt x="1" y="9564"/>
                </a:lnTo>
                <a:lnTo>
                  <a:pt x="1" y="10007"/>
                </a:lnTo>
                <a:lnTo>
                  <a:pt x="2534" y="10514"/>
                </a:lnTo>
                <a:lnTo>
                  <a:pt x="2059" y="14378"/>
                </a:lnTo>
                <a:lnTo>
                  <a:pt x="1" y="13871"/>
                </a:lnTo>
                <a:lnTo>
                  <a:pt x="1" y="14346"/>
                </a:lnTo>
                <a:lnTo>
                  <a:pt x="571" y="14473"/>
                </a:lnTo>
                <a:lnTo>
                  <a:pt x="1" y="20648"/>
                </a:lnTo>
                <a:lnTo>
                  <a:pt x="1" y="25525"/>
                </a:lnTo>
                <a:lnTo>
                  <a:pt x="381" y="21345"/>
                </a:lnTo>
                <a:lnTo>
                  <a:pt x="8393" y="22928"/>
                </a:lnTo>
                <a:lnTo>
                  <a:pt x="7696" y="30782"/>
                </a:lnTo>
                <a:lnTo>
                  <a:pt x="1" y="30497"/>
                </a:lnTo>
                <a:lnTo>
                  <a:pt x="1" y="30972"/>
                </a:lnTo>
                <a:lnTo>
                  <a:pt x="7918" y="31226"/>
                </a:lnTo>
                <a:lnTo>
                  <a:pt x="16247" y="31099"/>
                </a:lnTo>
                <a:lnTo>
                  <a:pt x="17640" y="39998"/>
                </a:lnTo>
                <a:cubicBezTo>
                  <a:pt x="11370" y="39491"/>
                  <a:pt x="4624" y="37591"/>
                  <a:pt x="1" y="36071"/>
                </a:cubicBezTo>
                <a:lnTo>
                  <a:pt x="1" y="38478"/>
                </a:lnTo>
                <a:cubicBezTo>
                  <a:pt x="1077" y="38826"/>
                  <a:pt x="2249" y="39206"/>
                  <a:pt x="3516" y="39554"/>
                </a:cubicBezTo>
                <a:cubicBezTo>
                  <a:pt x="10230" y="41486"/>
                  <a:pt x="16089" y="42468"/>
                  <a:pt x="20839" y="42468"/>
                </a:cubicBezTo>
                <a:cubicBezTo>
                  <a:pt x="21567" y="42468"/>
                  <a:pt x="22264" y="42468"/>
                  <a:pt x="22929" y="42405"/>
                </a:cubicBezTo>
                <a:cubicBezTo>
                  <a:pt x="24734" y="42246"/>
                  <a:pt x="26508" y="41961"/>
                  <a:pt x="28281" y="41518"/>
                </a:cubicBezTo>
                <a:lnTo>
                  <a:pt x="35628" y="43291"/>
                </a:lnTo>
                <a:lnTo>
                  <a:pt x="34837" y="48232"/>
                </a:lnTo>
                <a:cubicBezTo>
                  <a:pt x="31765" y="47567"/>
                  <a:pt x="28155" y="46617"/>
                  <a:pt x="28091" y="46585"/>
                </a:cubicBezTo>
                <a:lnTo>
                  <a:pt x="28059" y="46585"/>
                </a:lnTo>
                <a:lnTo>
                  <a:pt x="21536" y="46142"/>
                </a:lnTo>
                <a:lnTo>
                  <a:pt x="21441" y="46142"/>
                </a:lnTo>
                <a:lnTo>
                  <a:pt x="4846" y="52602"/>
                </a:lnTo>
                <a:lnTo>
                  <a:pt x="1" y="47345"/>
                </a:lnTo>
                <a:lnTo>
                  <a:pt x="1" y="48010"/>
                </a:lnTo>
                <a:lnTo>
                  <a:pt x="4561" y="52950"/>
                </a:lnTo>
                <a:lnTo>
                  <a:pt x="4339" y="57796"/>
                </a:lnTo>
                <a:cubicBezTo>
                  <a:pt x="4339" y="57827"/>
                  <a:pt x="4339" y="57859"/>
                  <a:pt x="4339" y="57891"/>
                </a:cubicBezTo>
                <a:lnTo>
                  <a:pt x="7221" y="64985"/>
                </a:lnTo>
                <a:lnTo>
                  <a:pt x="6810" y="66790"/>
                </a:lnTo>
                <a:lnTo>
                  <a:pt x="1" y="51937"/>
                </a:lnTo>
                <a:lnTo>
                  <a:pt x="1" y="57416"/>
                </a:lnTo>
                <a:lnTo>
                  <a:pt x="7095" y="72775"/>
                </a:lnTo>
                <a:lnTo>
                  <a:pt x="4814" y="74137"/>
                </a:lnTo>
                <a:lnTo>
                  <a:pt x="1" y="70780"/>
                </a:lnTo>
                <a:lnTo>
                  <a:pt x="1" y="73567"/>
                </a:lnTo>
                <a:lnTo>
                  <a:pt x="3358" y="75910"/>
                </a:lnTo>
                <a:lnTo>
                  <a:pt x="1616" y="79869"/>
                </a:lnTo>
                <a:cubicBezTo>
                  <a:pt x="1172" y="78856"/>
                  <a:pt x="634" y="77874"/>
                  <a:pt x="1" y="76955"/>
                </a:cubicBezTo>
                <a:lnTo>
                  <a:pt x="1" y="82117"/>
                </a:lnTo>
                <a:cubicBezTo>
                  <a:pt x="127" y="82529"/>
                  <a:pt x="222" y="82941"/>
                  <a:pt x="317" y="83353"/>
                </a:cubicBezTo>
                <a:cubicBezTo>
                  <a:pt x="317" y="83416"/>
                  <a:pt x="317" y="83479"/>
                  <a:pt x="349" y="83543"/>
                </a:cubicBezTo>
                <a:cubicBezTo>
                  <a:pt x="697" y="85601"/>
                  <a:pt x="602" y="87691"/>
                  <a:pt x="1" y="89655"/>
                </a:cubicBezTo>
                <a:lnTo>
                  <a:pt x="1" y="93455"/>
                </a:lnTo>
                <a:lnTo>
                  <a:pt x="1679" y="91460"/>
                </a:lnTo>
                <a:cubicBezTo>
                  <a:pt x="1742" y="91396"/>
                  <a:pt x="1806" y="91301"/>
                  <a:pt x="1869" y="91175"/>
                </a:cubicBezTo>
                <a:cubicBezTo>
                  <a:pt x="2819" y="88673"/>
                  <a:pt x="3104" y="85949"/>
                  <a:pt x="2661" y="83321"/>
                </a:cubicBezTo>
                <a:lnTo>
                  <a:pt x="5701" y="76290"/>
                </a:lnTo>
                <a:lnTo>
                  <a:pt x="8076" y="74865"/>
                </a:lnTo>
                <a:lnTo>
                  <a:pt x="14980" y="89876"/>
                </a:lnTo>
                <a:lnTo>
                  <a:pt x="9628" y="91871"/>
                </a:lnTo>
                <a:cubicBezTo>
                  <a:pt x="9533" y="91903"/>
                  <a:pt x="9470" y="91966"/>
                  <a:pt x="9470" y="92030"/>
                </a:cubicBezTo>
                <a:lnTo>
                  <a:pt x="8931" y="95767"/>
                </a:lnTo>
                <a:lnTo>
                  <a:pt x="6144" y="102005"/>
                </a:lnTo>
                <a:lnTo>
                  <a:pt x="1584" y="104349"/>
                </a:lnTo>
                <a:cubicBezTo>
                  <a:pt x="1457" y="104381"/>
                  <a:pt x="1426" y="104507"/>
                  <a:pt x="1457" y="104634"/>
                </a:cubicBezTo>
                <a:lnTo>
                  <a:pt x="12858" y="131774"/>
                </a:lnTo>
                <a:lnTo>
                  <a:pt x="14790" y="136366"/>
                </a:lnTo>
                <a:lnTo>
                  <a:pt x="11877" y="137728"/>
                </a:lnTo>
                <a:lnTo>
                  <a:pt x="1" y="109923"/>
                </a:lnTo>
                <a:lnTo>
                  <a:pt x="1" y="111094"/>
                </a:lnTo>
                <a:lnTo>
                  <a:pt x="11465" y="137918"/>
                </a:lnTo>
                <a:lnTo>
                  <a:pt x="9786" y="138678"/>
                </a:lnTo>
                <a:lnTo>
                  <a:pt x="1" y="115560"/>
                </a:lnTo>
                <a:lnTo>
                  <a:pt x="1" y="116763"/>
                </a:lnTo>
                <a:lnTo>
                  <a:pt x="9375" y="138900"/>
                </a:lnTo>
                <a:lnTo>
                  <a:pt x="5796" y="140515"/>
                </a:lnTo>
                <a:lnTo>
                  <a:pt x="2376" y="131616"/>
                </a:lnTo>
                <a:cubicBezTo>
                  <a:pt x="2329" y="131510"/>
                  <a:pt x="2243" y="131466"/>
                  <a:pt x="2158" y="131466"/>
                </a:cubicBezTo>
                <a:cubicBezTo>
                  <a:pt x="2014" y="131466"/>
                  <a:pt x="1873" y="131595"/>
                  <a:pt x="1933" y="131774"/>
                </a:cubicBezTo>
                <a:lnTo>
                  <a:pt x="5384" y="140705"/>
                </a:lnTo>
                <a:cubicBezTo>
                  <a:pt x="3326" y="141655"/>
                  <a:pt x="1489" y="142510"/>
                  <a:pt x="1" y="143207"/>
                </a:cubicBezTo>
                <a:lnTo>
                  <a:pt x="1" y="145709"/>
                </a:lnTo>
                <a:lnTo>
                  <a:pt x="6208" y="142858"/>
                </a:lnTo>
                <a:lnTo>
                  <a:pt x="9185" y="150522"/>
                </a:lnTo>
                <a:lnTo>
                  <a:pt x="317" y="154386"/>
                </a:lnTo>
                <a:lnTo>
                  <a:pt x="1" y="153372"/>
                </a:lnTo>
                <a:lnTo>
                  <a:pt x="1" y="155019"/>
                </a:lnTo>
                <a:lnTo>
                  <a:pt x="64" y="154988"/>
                </a:lnTo>
                <a:lnTo>
                  <a:pt x="1521" y="159390"/>
                </a:lnTo>
                <a:lnTo>
                  <a:pt x="1996" y="159326"/>
                </a:lnTo>
                <a:lnTo>
                  <a:pt x="476" y="154829"/>
                </a:lnTo>
                <a:lnTo>
                  <a:pt x="9343" y="150966"/>
                </a:lnTo>
                <a:lnTo>
                  <a:pt x="12383" y="158883"/>
                </a:lnTo>
                <a:lnTo>
                  <a:pt x="12890" y="158883"/>
                </a:lnTo>
                <a:lnTo>
                  <a:pt x="9755" y="150776"/>
                </a:lnTo>
                <a:lnTo>
                  <a:pt x="14473" y="148717"/>
                </a:lnTo>
                <a:lnTo>
                  <a:pt x="16500" y="153784"/>
                </a:lnTo>
                <a:cubicBezTo>
                  <a:pt x="16532" y="153879"/>
                  <a:pt x="16595" y="153911"/>
                  <a:pt x="16690" y="153942"/>
                </a:cubicBezTo>
                <a:lnTo>
                  <a:pt x="16785" y="153942"/>
                </a:lnTo>
                <a:lnTo>
                  <a:pt x="20776" y="152517"/>
                </a:lnTo>
                <a:lnTo>
                  <a:pt x="22042" y="155969"/>
                </a:lnTo>
                <a:lnTo>
                  <a:pt x="18337" y="157553"/>
                </a:lnTo>
                <a:cubicBezTo>
                  <a:pt x="18084" y="157648"/>
                  <a:pt x="18179" y="157996"/>
                  <a:pt x="18400" y="157996"/>
                </a:cubicBezTo>
                <a:cubicBezTo>
                  <a:pt x="18432" y="157996"/>
                  <a:pt x="18464" y="157996"/>
                  <a:pt x="18495" y="157964"/>
                </a:cubicBezTo>
                <a:lnTo>
                  <a:pt x="22201" y="156381"/>
                </a:lnTo>
                <a:lnTo>
                  <a:pt x="23467" y="159833"/>
                </a:lnTo>
                <a:lnTo>
                  <a:pt x="23974" y="159896"/>
                </a:lnTo>
                <a:lnTo>
                  <a:pt x="21124" y="152106"/>
                </a:lnTo>
                <a:lnTo>
                  <a:pt x="19129" y="146659"/>
                </a:lnTo>
                <a:cubicBezTo>
                  <a:pt x="21884" y="145455"/>
                  <a:pt x="24354" y="144378"/>
                  <a:pt x="26508" y="143428"/>
                </a:cubicBezTo>
                <a:lnTo>
                  <a:pt x="28788" y="149952"/>
                </a:lnTo>
                <a:lnTo>
                  <a:pt x="25969" y="151282"/>
                </a:lnTo>
                <a:cubicBezTo>
                  <a:pt x="25874" y="151346"/>
                  <a:pt x="25811" y="151472"/>
                  <a:pt x="25874" y="151599"/>
                </a:cubicBezTo>
                <a:lnTo>
                  <a:pt x="27426" y="155304"/>
                </a:lnTo>
                <a:cubicBezTo>
                  <a:pt x="27458" y="155399"/>
                  <a:pt x="27521" y="155463"/>
                  <a:pt x="27616" y="155463"/>
                </a:cubicBezTo>
                <a:lnTo>
                  <a:pt x="27711" y="155463"/>
                </a:lnTo>
                <a:lnTo>
                  <a:pt x="30403" y="154513"/>
                </a:lnTo>
                <a:lnTo>
                  <a:pt x="32240" y="159738"/>
                </a:lnTo>
                <a:lnTo>
                  <a:pt x="29865" y="160593"/>
                </a:lnTo>
                <a:lnTo>
                  <a:pt x="30941" y="160688"/>
                </a:lnTo>
                <a:lnTo>
                  <a:pt x="32588" y="160118"/>
                </a:lnTo>
                <a:lnTo>
                  <a:pt x="33380" y="159801"/>
                </a:lnTo>
                <a:lnTo>
                  <a:pt x="33380" y="159801"/>
                </a:lnTo>
                <a:cubicBezTo>
                  <a:pt x="33380" y="160150"/>
                  <a:pt x="33348" y="160530"/>
                  <a:pt x="33348" y="160910"/>
                </a:cubicBezTo>
                <a:cubicBezTo>
                  <a:pt x="34108" y="160973"/>
                  <a:pt x="34868" y="161005"/>
                  <a:pt x="35628" y="161068"/>
                </a:cubicBezTo>
                <a:cubicBezTo>
                  <a:pt x="35692" y="157109"/>
                  <a:pt x="36673" y="154924"/>
                  <a:pt x="38637" y="153372"/>
                </a:cubicBezTo>
                <a:cubicBezTo>
                  <a:pt x="43736" y="149255"/>
                  <a:pt x="44844" y="144980"/>
                  <a:pt x="44654" y="141687"/>
                </a:cubicBezTo>
                <a:lnTo>
                  <a:pt x="44654" y="141687"/>
                </a:lnTo>
                <a:lnTo>
                  <a:pt x="47156" y="142130"/>
                </a:lnTo>
                <a:lnTo>
                  <a:pt x="51463" y="156824"/>
                </a:lnTo>
                <a:lnTo>
                  <a:pt x="43451" y="160878"/>
                </a:lnTo>
                <a:cubicBezTo>
                  <a:pt x="42184" y="160910"/>
                  <a:pt x="40949" y="161005"/>
                  <a:pt x="39745" y="161226"/>
                </a:cubicBezTo>
                <a:lnTo>
                  <a:pt x="43197" y="161353"/>
                </a:lnTo>
                <a:lnTo>
                  <a:pt x="43799" y="161353"/>
                </a:lnTo>
                <a:lnTo>
                  <a:pt x="43767" y="161226"/>
                </a:lnTo>
                <a:lnTo>
                  <a:pt x="45763" y="160213"/>
                </a:lnTo>
                <a:lnTo>
                  <a:pt x="46143" y="161448"/>
                </a:lnTo>
                <a:lnTo>
                  <a:pt x="46649" y="161480"/>
                </a:lnTo>
                <a:lnTo>
                  <a:pt x="46206" y="160055"/>
                </a:lnTo>
                <a:cubicBezTo>
                  <a:pt x="46206" y="160055"/>
                  <a:pt x="46206" y="160023"/>
                  <a:pt x="46174" y="160023"/>
                </a:cubicBezTo>
                <a:lnTo>
                  <a:pt x="48296" y="158946"/>
                </a:lnTo>
                <a:lnTo>
                  <a:pt x="49341" y="161575"/>
                </a:lnTo>
                <a:lnTo>
                  <a:pt x="49848" y="161606"/>
                </a:lnTo>
                <a:lnTo>
                  <a:pt x="48676" y="158756"/>
                </a:lnTo>
                <a:lnTo>
                  <a:pt x="51811" y="157173"/>
                </a:lnTo>
                <a:lnTo>
                  <a:pt x="55232" y="155494"/>
                </a:lnTo>
                <a:lnTo>
                  <a:pt x="58620" y="158281"/>
                </a:lnTo>
                <a:lnTo>
                  <a:pt x="57068" y="161860"/>
                </a:lnTo>
                <a:lnTo>
                  <a:pt x="57543" y="161860"/>
                </a:lnTo>
                <a:lnTo>
                  <a:pt x="59095" y="158281"/>
                </a:lnTo>
                <a:cubicBezTo>
                  <a:pt x="59127" y="158186"/>
                  <a:pt x="59127" y="158091"/>
                  <a:pt x="59032" y="158028"/>
                </a:cubicBezTo>
                <a:lnTo>
                  <a:pt x="55738" y="155273"/>
                </a:lnTo>
                <a:lnTo>
                  <a:pt x="62547" y="152676"/>
                </a:lnTo>
                <a:lnTo>
                  <a:pt x="64637" y="162050"/>
                </a:lnTo>
                <a:lnTo>
                  <a:pt x="65587" y="162050"/>
                </a:lnTo>
                <a:lnTo>
                  <a:pt x="63402" y="152391"/>
                </a:lnTo>
                <a:lnTo>
                  <a:pt x="78920" y="150617"/>
                </a:lnTo>
                <a:lnTo>
                  <a:pt x="78983" y="150617"/>
                </a:lnTo>
                <a:lnTo>
                  <a:pt x="82024" y="149319"/>
                </a:lnTo>
                <a:lnTo>
                  <a:pt x="85444" y="154766"/>
                </a:lnTo>
                <a:lnTo>
                  <a:pt x="83765" y="156444"/>
                </a:lnTo>
                <a:cubicBezTo>
                  <a:pt x="83670" y="156539"/>
                  <a:pt x="83670" y="156634"/>
                  <a:pt x="83734" y="156729"/>
                </a:cubicBezTo>
                <a:lnTo>
                  <a:pt x="86552" y="160656"/>
                </a:lnTo>
                <a:cubicBezTo>
                  <a:pt x="86584" y="160720"/>
                  <a:pt x="86647" y="160751"/>
                  <a:pt x="86711" y="160751"/>
                </a:cubicBezTo>
                <a:cubicBezTo>
                  <a:pt x="86742" y="160751"/>
                  <a:pt x="86806" y="160751"/>
                  <a:pt x="86837" y="160720"/>
                </a:cubicBezTo>
                <a:lnTo>
                  <a:pt x="95040" y="156729"/>
                </a:lnTo>
                <a:lnTo>
                  <a:pt x="99315" y="156856"/>
                </a:lnTo>
                <a:lnTo>
                  <a:pt x="99980" y="157933"/>
                </a:lnTo>
                <a:lnTo>
                  <a:pt x="101943" y="161068"/>
                </a:lnTo>
                <a:lnTo>
                  <a:pt x="101405" y="161448"/>
                </a:lnTo>
                <a:lnTo>
                  <a:pt x="101532" y="161416"/>
                </a:lnTo>
                <a:cubicBezTo>
                  <a:pt x="101817" y="161163"/>
                  <a:pt x="102197" y="160941"/>
                  <a:pt x="102577" y="160846"/>
                </a:cubicBezTo>
                <a:lnTo>
                  <a:pt x="102387" y="160846"/>
                </a:lnTo>
                <a:lnTo>
                  <a:pt x="100423" y="157806"/>
                </a:lnTo>
                <a:lnTo>
                  <a:pt x="103210" y="154418"/>
                </a:lnTo>
                <a:lnTo>
                  <a:pt x="107454" y="154418"/>
                </a:lnTo>
                <a:cubicBezTo>
                  <a:pt x="107739" y="154418"/>
                  <a:pt x="107739" y="153942"/>
                  <a:pt x="107454" y="153942"/>
                </a:cubicBezTo>
                <a:lnTo>
                  <a:pt x="103337" y="153942"/>
                </a:lnTo>
                <a:lnTo>
                  <a:pt x="103337" y="150681"/>
                </a:lnTo>
                <a:lnTo>
                  <a:pt x="106979" y="151219"/>
                </a:lnTo>
                <a:lnTo>
                  <a:pt x="107010" y="151219"/>
                </a:lnTo>
                <a:cubicBezTo>
                  <a:pt x="107074" y="151219"/>
                  <a:pt x="107137" y="151187"/>
                  <a:pt x="107200" y="151124"/>
                </a:cubicBezTo>
                <a:cubicBezTo>
                  <a:pt x="107232" y="151092"/>
                  <a:pt x="107264" y="151029"/>
                  <a:pt x="107264" y="150934"/>
                </a:cubicBezTo>
                <a:lnTo>
                  <a:pt x="106567" y="145804"/>
                </a:lnTo>
                <a:cubicBezTo>
                  <a:pt x="106535" y="145709"/>
                  <a:pt x="106472" y="145645"/>
                  <a:pt x="106409" y="145614"/>
                </a:cubicBezTo>
                <a:lnTo>
                  <a:pt x="103369" y="144410"/>
                </a:lnTo>
                <a:lnTo>
                  <a:pt x="105490" y="135480"/>
                </a:lnTo>
                <a:lnTo>
                  <a:pt x="107391" y="135955"/>
                </a:lnTo>
                <a:cubicBezTo>
                  <a:pt x="107407" y="135960"/>
                  <a:pt x="107425" y="135963"/>
                  <a:pt x="107443" y="135963"/>
                </a:cubicBezTo>
                <a:cubicBezTo>
                  <a:pt x="107528" y="135963"/>
                  <a:pt x="107623" y="135906"/>
                  <a:pt x="107676" y="135828"/>
                </a:cubicBezTo>
                <a:lnTo>
                  <a:pt x="110336" y="128671"/>
                </a:lnTo>
                <a:lnTo>
                  <a:pt x="110779" y="129177"/>
                </a:lnTo>
                <a:lnTo>
                  <a:pt x="130477" y="145804"/>
                </a:lnTo>
                <a:lnTo>
                  <a:pt x="125315" y="150649"/>
                </a:lnTo>
                <a:lnTo>
                  <a:pt x="113218" y="140230"/>
                </a:lnTo>
                <a:cubicBezTo>
                  <a:pt x="113170" y="140182"/>
                  <a:pt x="113107" y="140159"/>
                  <a:pt x="113043" y="140159"/>
                </a:cubicBezTo>
                <a:cubicBezTo>
                  <a:pt x="112980" y="140159"/>
                  <a:pt x="112917" y="140182"/>
                  <a:pt x="112869" y="140230"/>
                </a:cubicBezTo>
                <a:lnTo>
                  <a:pt x="110779" y="142605"/>
                </a:lnTo>
                <a:cubicBezTo>
                  <a:pt x="110684" y="142700"/>
                  <a:pt x="110716" y="142858"/>
                  <a:pt x="110811" y="142922"/>
                </a:cubicBezTo>
                <a:cubicBezTo>
                  <a:pt x="110858" y="142969"/>
                  <a:pt x="110914" y="142993"/>
                  <a:pt x="110969" y="142993"/>
                </a:cubicBezTo>
                <a:cubicBezTo>
                  <a:pt x="111025" y="142993"/>
                  <a:pt x="111080" y="142969"/>
                  <a:pt x="111127" y="142922"/>
                </a:cubicBezTo>
                <a:lnTo>
                  <a:pt x="113091" y="140705"/>
                </a:lnTo>
                <a:lnTo>
                  <a:pt x="118348" y="145265"/>
                </a:lnTo>
                <a:lnTo>
                  <a:pt x="115846" y="147672"/>
                </a:lnTo>
                <a:cubicBezTo>
                  <a:pt x="115751" y="147767"/>
                  <a:pt x="115751" y="147894"/>
                  <a:pt x="115846" y="147989"/>
                </a:cubicBezTo>
                <a:lnTo>
                  <a:pt x="121705" y="154196"/>
                </a:lnTo>
                <a:lnTo>
                  <a:pt x="118855" y="156888"/>
                </a:lnTo>
                <a:lnTo>
                  <a:pt x="115941" y="159643"/>
                </a:lnTo>
                <a:lnTo>
                  <a:pt x="116606" y="159643"/>
                </a:lnTo>
                <a:lnTo>
                  <a:pt x="119013" y="157394"/>
                </a:lnTo>
                <a:lnTo>
                  <a:pt x="121357" y="159833"/>
                </a:lnTo>
                <a:lnTo>
                  <a:pt x="122022" y="159865"/>
                </a:lnTo>
                <a:lnTo>
                  <a:pt x="119330" y="157078"/>
                </a:lnTo>
                <a:lnTo>
                  <a:pt x="125379" y="151346"/>
                </a:lnTo>
                <a:lnTo>
                  <a:pt x="128862" y="154323"/>
                </a:lnTo>
                <a:lnTo>
                  <a:pt x="130477" y="159485"/>
                </a:lnTo>
                <a:lnTo>
                  <a:pt x="129337" y="160435"/>
                </a:lnTo>
                <a:lnTo>
                  <a:pt x="130002" y="160498"/>
                </a:lnTo>
                <a:lnTo>
                  <a:pt x="130636" y="159928"/>
                </a:lnTo>
                <a:lnTo>
                  <a:pt x="130794" y="160530"/>
                </a:lnTo>
                <a:lnTo>
                  <a:pt x="131301" y="160561"/>
                </a:lnTo>
                <a:lnTo>
                  <a:pt x="131301" y="160561"/>
                </a:lnTo>
                <a:lnTo>
                  <a:pt x="130984" y="159611"/>
                </a:lnTo>
                <a:lnTo>
                  <a:pt x="136273" y="155146"/>
                </a:lnTo>
                <a:lnTo>
                  <a:pt x="141118" y="160783"/>
                </a:lnTo>
                <a:lnTo>
                  <a:pt x="140706" y="161131"/>
                </a:lnTo>
                <a:lnTo>
                  <a:pt x="141371" y="161163"/>
                </a:lnTo>
                <a:lnTo>
                  <a:pt x="143525" y="159073"/>
                </a:lnTo>
                <a:lnTo>
                  <a:pt x="145552" y="161258"/>
                </a:lnTo>
                <a:lnTo>
                  <a:pt x="146153" y="161258"/>
                </a:lnTo>
                <a:lnTo>
                  <a:pt x="143842" y="158756"/>
                </a:lnTo>
                <a:lnTo>
                  <a:pt x="163381" y="139976"/>
                </a:lnTo>
                <a:lnTo>
                  <a:pt x="166358" y="143175"/>
                </a:lnTo>
                <a:lnTo>
                  <a:pt x="160056" y="150459"/>
                </a:lnTo>
                <a:cubicBezTo>
                  <a:pt x="159993" y="150554"/>
                  <a:pt x="159993" y="150681"/>
                  <a:pt x="160088" y="150776"/>
                </a:cubicBezTo>
                <a:cubicBezTo>
                  <a:pt x="160128" y="150815"/>
                  <a:pt x="160179" y="150833"/>
                  <a:pt x="160229" y="150833"/>
                </a:cubicBezTo>
                <a:cubicBezTo>
                  <a:pt x="160299" y="150833"/>
                  <a:pt x="160368" y="150799"/>
                  <a:pt x="160405" y="150744"/>
                </a:cubicBezTo>
                <a:lnTo>
                  <a:pt x="166548" y="143618"/>
                </a:lnTo>
                <a:lnTo>
                  <a:pt x="168163" y="148685"/>
                </a:lnTo>
                <a:lnTo>
                  <a:pt x="158631" y="161068"/>
                </a:lnTo>
                <a:lnTo>
                  <a:pt x="159233" y="161068"/>
                </a:lnTo>
                <a:lnTo>
                  <a:pt x="168322" y="149224"/>
                </a:lnTo>
                <a:lnTo>
                  <a:pt x="169272" y="152169"/>
                </a:lnTo>
                <a:lnTo>
                  <a:pt x="170570" y="156254"/>
                </a:lnTo>
                <a:lnTo>
                  <a:pt x="171837" y="160213"/>
                </a:lnTo>
                <a:lnTo>
                  <a:pt x="171900" y="160625"/>
                </a:lnTo>
                <a:lnTo>
                  <a:pt x="172375" y="160625"/>
                </a:lnTo>
                <a:lnTo>
                  <a:pt x="172312" y="160371"/>
                </a:lnTo>
                <a:lnTo>
                  <a:pt x="182098" y="157838"/>
                </a:lnTo>
                <a:lnTo>
                  <a:pt x="182795" y="160435"/>
                </a:lnTo>
                <a:lnTo>
                  <a:pt x="183270" y="160435"/>
                </a:lnTo>
                <a:lnTo>
                  <a:pt x="181369" y="153372"/>
                </a:lnTo>
                <a:cubicBezTo>
                  <a:pt x="181345" y="153274"/>
                  <a:pt x="181262" y="153194"/>
                  <a:pt x="181167" y="153194"/>
                </a:cubicBezTo>
                <a:cubicBezTo>
                  <a:pt x="181140" y="153194"/>
                  <a:pt x="181112" y="153200"/>
                  <a:pt x="181084" y="153214"/>
                </a:cubicBezTo>
                <a:lnTo>
                  <a:pt x="170919" y="155938"/>
                </a:lnTo>
                <a:lnTo>
                  <a:pt x="169747" y="152232"/>
                </a:lnTo>
                <a:lnTo>
                  <a:pt x="177031" y="149921"/>
                </a:lnTo>
                <a:lnTo>
                  <a:pt x="180134" y="148654"/>
                </a:lnTo>
                <a:cubicBezTo>
                  <a:pt x="180229" y="148622"/>
                  <a:pt x="180261" y="148495"/>
                  <a:pt x="180261" y="148400"/>
                </a:cubicBezTo>
                <a:lnTo>
                  <a:pt x="179374" y="142763"/>
                </a:lnTo>
                <a:lnTo>
                  <a:pt x="178931" y="140990"/>
                </a:lnTo>
                <a:cubicBezTo>
                  <a:pt x="178893" y="140889"/>
                  <a:pt x="178809" y="140843"/>
                  <a:pt x="178725" y="140843"/>
                </a:cubicBezTo>
                <a:cubicBezTo>
                  <a:pt x="178598" y="140843"/>
                  <a:pt x="178469" y="140946"/>
                  <a:pt x="178488" y="141117"/>
                </a:cubicBezTo>
                <a:lnTo>
                  <a:pt x="178899" y="142637"/>
                </a:lnTo>
                <a:lnTo>
                  <a:pt x="167593" y="145455"/>
                </a:lnTo>
                <a:lnTo>
                  <a:pt x="166865" y="143270"/>
                </a:lnTo>
                <a:lnTo>
                  <a:pt x="170000" y="139628"/>
                </a:lnTo>
                <a:lnTo>
                  <a:pt x="183175" y="136081"/>
                </a:lnTo>
                <a:lnTo>
                  <a:pt x="184505" y="139660"/>
                </a:lnTo>
                <a:cubicBezTo>
                  <a:pt x="184505" y="139691"/>
                  <a:pt x="184536" y="139723"/>
                  <a:pt x="184568" y="139755"/>
                </a:cubicBezTo>
                <a:lnTo>
                  <a:pt x="199199" y="153562"/>
                </a:lnTo>
                <a:lnTo>
                  <a:pt x="199833" y="160625"/>
                </a:lnTo>
                <a:lnTo>
                  <a:pt x="200308" y="160625"/>
                </a:lnTo>
                <a:lnTo>
                  <a:pt x="199706" y="153594"/>
                </a:lnTo>
                <a:lnTo>
                  <a:pt x="205501" y="152486"/>
                </a:lnTo>
                <a:lnTo>
                  <a:pt x="205280" y="160688"/>
                </a:lnTo>
                <a:lnTo>
                  <a:pt x="205755" y="160688"/>
                </a:lnTo>
                <a:lnTo>
                  <a:pt x="206135" y="146595"/>
                </a:lnTo>
                <a:lnTo>
                  <a:pt x="213799" y="153531"/>
                </a:lnTo>
                <a:cubicBezTo>
                  <a:pt x="211962" y="155779"/>
                  <a:pt x="209998" y="158186"/>
                  <a:pt x="207908" y="160751"/>
                </a:cubicBezTo>
                <a:lnTo>
                  <a:pt x="210822" y="160815"/>
                </a:lnTo>
                <a:cubicBezTo>
                  <a:pt x="212627" y="158598"/>
                  <a:pt x="214400" y="156444"/>
                  <a:pt x="216079" y="154418"/>
                </a:cubicBezTo>
                <a:lnTo>
                  <a:pt x="222983" y="156413"/>
                </a:lnTo>
                <a:lnTo>
                  <a:pt x="236600" y="160371"/>
                </a:lnTo>
                <a:cubicBezTo>
                  <a:pt x="236505" y="160720"/>
                  <a:pt x="236410" y="161068"/>
                  <a:pt x="236315" y="161416"/>
                </a:cubicBezTo>
                <a:lnTo>
                  <a:pt x="236790" y="161416"/>
                </a:lnTo>
                <a:lnTo>
                  <a:pt x="237899" y="157394"/>
                </a:lnTo>
                <a:cubicBezTo>
                  <a:pt x="238152" y="156539"/>
                  <a:pt x="238374" y="155653"/>
                  <a:pt x="238595" y="154829"/>
                </a:cubicBezTo>
                <a:lnTo>
                  <a:pt x="238944" y="154893"/>
                </a:lnTo>
                <a:cubicBezTo>
                  <a:pt x="242269" y="155684"/>
                  <a:pt x="244549" y="156318"/>
                  <a:pt x="246101" y="156919"/>
                </a:cubicBezTo>
                <a:lnTo>
                  <a:pt x="240622" y="161575"/>
                </a:lnTo>
                <a:lnTo>
                  <a:pt x="241319" y="161575"/>
                </a:lnTo>
                <a:lnTo>
                  <a:pt x="246576" y="157109"/>
                </a:lnTo>
                <a:cubicBezTo>
                  <a:pt x="247368" y="157394"/>
                  <a:pt x="248096" y="157869"/>
                  <a:pt x="248698" y="158503"/>
                </a:cubicBezTo>
                <a:cubicBezTo>
                  <a:pt x="249110" y="158978"/>
                  <a:pt x="250123" y="160118"/>
                  <a:pt x="251390" y="161511"/>
                </a:cubicBezTo>
                <a:lnTo>
                  <a:pt x="254398" y="161416"/>
                </a:lnTo>
                <a:cubicBezTo>
                  <a:pt x="252562" y="159390"/>
                  <a:pt x="250978" y="157616"/>
                  <a:pt x="250440" y="156983"/>
                </a:cubicBezTo>
                <a:cubicBezTo>
                  <a:pt x="250060" y="156571"/>
                  <a:pt x="249648" y="156223"/>
                  <a:pt x="249173" y="155906"/>
                </a:cubicBezTo>
                <a:lnTo>
                  <a:pt x="249173" y="155906"/>
                </a:lnTo>
                <a:cubicBezTo>
                  <a:pt x="253234" y="156158"/>
                  <a:pt x="258113" y="156347"/>
                  <a:pt x="262416" y="156347"/>
                </a:cubicBezTo>
                <a:cubicBezTo>
                  <a:pt x="266233" y="156347"/>
                  <a:pt x="269596" y="156198"/>
                  <a:pt x="271531" y="155811"/>
                </a:cubicBezTo>
                <a:cubicBezTo>
                  <a:pt x="272323" y="155621"/>
                  <a:pt x="273115" y="155526"/>
                  <a:pt x="273938" y="155463"/>
                </a:cubicBezTo>
                <a:lnTo>
                  <a:pt x="273938" y="155463"/>
                </a:lnTo>
                <a:lnTo>
                  <a:pt x="268143" y="161258"/>
                </a:lnTo>
                <a:lnTo>
                  <a:pt x="268776" y="161290"/>
                </a:lnTo>
                <a:lnTo>
                  <a:pt x="274635" y="155399"/>
                </a:lnTo>
                <a:cubicBezTo>
                  <a:pt x="275222" y="155356"/>
                  <a:pt x="275812" y="155335"/>
                  <a:pt x="276404" y="155335"/>
                </a:cubicBezTo>
                <a:cubicBezTo>
                  <a:pt x="277537" y="155335"/>
                  <a:pt x="278674" y="155412"/>
                  <a:pt x="279797" y="155558"/>
                </a:cubicBezTo>
                <a:cubicBezTo>
                  <a:pt x="279100" y="157173"/>
                  <a:pt x="278340" y="158819"/>
                  <a:pt x="277643" y="160435"/>
                </a:cubicBezTo>
                <a:lnTo>
                  <a:pt x="280145" y="160435"/>
                </a:lnTo>
                <a:cubicBezTo>
                  <a:pt x="280779" y="159009"/>
                  <a:pt x="281444" y="157553"/>
                  <a:pt x="282045" y="156159"/>
                </a:cubicBezTo>
                <a:lnTo>
                  <a:pt x="285181" y="157426"/>
                </a:lnTo>
                <a:lnTo>
                  <a:pt x="285181" y="154956"/>
                </a:lnTo>
                <a:lnTo>
                  <a:pt x="282964" y="154069"/>
                </a:lnTo>
                <a:cubicBezTo>
                  <a:pt x="283819" y="152169"/>
                  <a:pt x="284547" y="150459"/>
                  <a:pt x="285149" y="149129"/>
                </a:cubicBezTo>
                <a:lnTo>
                  <a:pt x="285181" y="149129"/>
                </a:lnTo>
                <a:lnTo>
                  <a:pt x="285181" y="142700"/>
                </a:lnTo>
                <a:cubicBezTo>
                  <a:pt x="282869" y="146975"/>
                  <a:pt x="279670" y="151124"/>
                  <a:pt x="272196" y="153341"/>
                </a:cubicBezTo>
                <a:cubicBezTo>
                  <a:pt x="271816" y="153404"/>
                  <a:pt x="271468" y="153467"/>
                  <a:pt x="271088" y="153562"/>
                </a:cubicBezTo>
                <a:cubicBezTo>
                  <a:pt x="269327" y="153911"/>
                  <a:pt x="266120" y="154042"/>
                  <a:pt x="262416" y="154042"/>
                </a:cubicBezTo>
                <a:cubicBezTo>
                  <a:pt x="259060" y="154042"/>
                  <a:pt x="255296" y="153935"/>
                  <a:pt x="251833" y="153784"/>
                </a:cubicBezTo>
                <a:lnTo>
                  <a:pt x="254272" y="145772"/>
                </a:lnTo>
                <a:lnTo>
                  <a:pt x="260352" y="137475"/>
                </a:lnTo>
                <a:lnTo>
                  <a:pt x="268016" y="143017"/>
                </a:lnTo>
                <a:cubicBezTo>
                  <a:pt x="268079" y="143017"/>
                  <a:pt x="268111" y="143048"/>
                  <a:pt x="268174" y="143048"/>
                </a:cubicBezTo>
                <a:cubicBezTo>
                  <a:pt x="268238" y="143048"/>
                  <a:pt x="268301" y="143017"/>
                  <a:pt x="268364" y="142953"/>
                </a:cubicBezTo>
                <a:cubicBezTo>
                  <a:pt x="268428" y="142858"/>
                  <a:pt x="268396" y="142700"/>
                  <a:pt x="268301" y="142637"/>
                </a:cubicBezTo>
                <a:lnTo>
                  <a:pt x="260605" y="137126"/>
                </a:lnTo>
                <a:lnTo>
                  <a:pt x="264722" y="131489"/>
                </a:lnTo>
                <a:lnTo>
                  <a:pt x="285181" y="139945"/>
                </a:lnTo>
                <a:lnTo>
                  <a:pt x="285181" y="139470"/>
                </a:lnTo>
                <a:lnTo>
                  <a:pt x="264786" y="131046"/>
                </a:lnTo>
                <a:lnTo>
                  <a:pt x="259085" y="125630"/>
                </a:lnTo>
                <a:lnTo>
                  <a:pt x="268744" y="113755"/>
                </a:lnTo>
                <a:lnTo>
                  <a:pt x="285181" y="121925"/>
                </a:lnTo>
                <a:lnTo>
                  <a:pt x="285181" y="119360"/>
                </a:lnTo>
                <a:lnTo>
                  <a:pt x="269980" y="111791"/>
                </a:lnTo>
                <a:lnTo>
                  <a:pt x="285181" y="81864"/>
                </a:lnTo>
                <a:lnTo>
                  <a:pt x="285181" y="77715"/>
                </a:lnTo>
                <a:lnTo>
                  <a:pt x="280874" y="78666"/>
                </a:lnTo>
                <a:lnTo>
                  <a:pt x="282172" y="74042"/>
                </a:lnTo>
                <a:cubicBezTo>
                  <a:pt x="283154" y="74517"/>
                  <a:pt x="284136" y="74960"/>
                  <a:pt x="285181" y="75340"/>
                </a:cubicBezTo>
                <a:lnTo>
                  <a:pt x="285181" y="72870"/>
                </a:lnTo>
                <a:cubicBezTo>
                  <a:pt x="284167" y="72458"/>
                  <a:pt x="283154" y="71983"/>
                  <a:pt x="282204" y="71445"/>
                </a:cubicBezTo>
                <a:cubicBezTo>
                  <a:pt x="280589" y="69482"/>
                  <a:pt x="266623" y="52412"/>
                  <a:pt x="264152" y="50069"/>
                </a:cubicBezTo>
                <a:cubicBezTo>
                  <a:pt x="261682" y="47757"/>
                  <a:pt x="252847" y="43830"/>
                  <a:pt x="250693" y="42880"/>
                </a:cubicBezTo>
                <a:cubicBezTo>
                  <a:pt x="244708" y="31859"/>
                  <a:pt x="235809" y="15328"/>
                  <a:pt x="235302" y="13871"/>
                </a:cubicBezTo>
                <a:cubicBezTo>
                  <a:pt x="235144" y="12953"/>
                  <a:pt x="234383" y="6334"/>
                  <a:pt x="233718" y="0"/>
                </a:cubicBezTo>
                <a:lnTo>
                  <a:pt x="231407" y="0"/>
                </a:lnTo>
                <a:cubicBezTo>
                  <a:pt x="231565" y="1298"/>
                  <a:pt x="231692" y="2692"/>
                  <a:pt x="231850" y="4117"/>
                </a:cubicBezTo>
                <a:lnTo>
                  <a:pt x="230393" y="0"/>
                </a:lnTo>
                <a:lnTo>
                  <a:pt x="227955" y="0"/>
                </a:lnTo>
                <a:lnTo>
                  <a:pt x="228746" y="2185"/>
                </a:lnTo>
                <a:lnTo>
                  <a:pt x="218042" y="1362"/>
                </a:lnTo>
                <a:lnTo>
                  <a:pt x="218264" y="0"/>
                </a:lnTo>
                <a:lnTo>
                  <a:pt x="217821" y="0"/>
                </a:lnTo>
                <a:lnTo>
                  <a:pt x="217599" y="1330"/>
                </a:lnTo>
                <a:lnTo>
                  <a:pt x="208161" y="602"/>
                </a:lnTo>
                <a:lnTo>
                  <a:pt x="208098" y="0"/>
                </a:lnTo>
                <a:lnTo>
                  <a:pt x="207180" y="0"/>
                </a:lnTo>
                <a:lnTo>
                  <a:pt x="207243" y="665"/>
                </a:lnTo>
                <a:lnTo>
                  <a:pt x="202493" y="1425"/>
                </a:lnTo>
                <a:lnTo>
                  <a:pt x="202144" y="0"/>
                </a:lnTo>
                <a:lnTo>
                  <a:pt x="201669" y="0"/>
                </a:lnTo>
                <a:lnTo>
                  <a:pt x="202049" y="1488"/>
                </a:lnTo>
                <a:lnTo>
                  <a:pt x="194765" y="2692"/>
                </a:lnTo>
                <a:lnTo>
                  <a:pt x="194480" y="0"/>
                </a:lnTo>
                <a:lnTo>
                  <a:pt x="194005" y="0"/>
                </a:lnTo>
                <a:lnTo>
                  <a:pt x="194322" y="2787"/>
                </a:lnTo>
                <a:lnTo>
                  <a:pt x="184853" y="4307"/>
                </a:lnTo>
                <a:lnTo>
                  <a:pt x="184156" y="0"/>
                </a:lnTo>
                <a:lnTo>
                  <a:pt x="183681" y="0"/>
                </a:lnTo>
                <a:lnTo>
                  <a:pt x="184410" y="4402"/>
                </a:lnTo>
                <a:lnTo>
                  <a:pt x="175162" y="5890"/>
                </a:lnTo>
                <a:cubicBezTo>
                  <a:pt x="175131" y="3864"/>
                  <a:pt x="175067" y="1932"/>
                  <a:pt x="175067" y="253"/>
                </a:cubicBezTo>
                <a:lnTo>
                  <a:pt x="176492" y="0"/>
                </a:lnTo>
                <a:lnTo>
                  <a:pt x="169905" y="0"/>
                </a:lnTo>
                <a:lnTo>
                  <a:pt x="163286" y="253"/>
                </a:lnTo>
                <a:lnTo>
                  <a:pt x="163286" y="0"/>
                </a:lnTo>
                <a:lnTo>
                  <a:pt x="162843" y="0"/>
                </a:lnTo>
                <a:lnTo>
                  <a:pt x="162526" y="6017"/>
                </a:lnTo>
                <a:lnTo>
                  <a:pt x="159518" y="6017"/>
                </a:lnTo>
                <a:cubicBezTo>
                  <a:pt x="159454" y="6017"/>
                  <a:pt x="159423" y="6017"/>
                  <a:pt x="159391" y="6049"/>
                </a:cubicBezTo>
                <a:cubicBezTo>
                  <a:pt x="159359" y="6080"/>
                  <a:pt x="156668" y="8044"/>
                  <a:pt x="154577" y="9564"/>
                </a:cubicBezTo>
                <a:lnTo>
                  <a:pt x="154071" y="6397"/>
                </a:lnTo>
                <a:lnTo>
                  <a:pt x="157554" y="4877"/>
                </a:lnTo>
                <a:cubicBezTo>
                  <a:pt x="157618" y="4845"/>
                  <a:pt x="157681" y="4782"/>
                  <a:pt x="157681" y="4687"/>
                </a:cubicBezTo>
                <a:lnTo>
                  <a:pt x="158251" y="412"/>
                </a:lnTo>
                <a:cubicBezTo>
                  <a:pt x="158251" y="285"/>
                  <a:pt x="158188" y="158"/>
                  <a:pt x="158061" y="158"/>
                </a:cubicBezTo>
                <a:lnTo>
                  <a:pt x="157206" y="0"/>
                </a:lnTo>
                <a:lnTo>
                  <a:pt x="154736" y="0"/>
                </a:lnTo>
                <a:lnTo>
                  <a:pt x="157776" y="570"/>
                </a:lnTo>
                <a:lnTo>
                  <a:pt x="157269" y="4497"/>
                </a:lnTo>
                <a:lnTo>
                  <a:pt x="153754" y="6017"/>
                </a:lnTo>
                <a:cubicBezTo>
                  <a:pt x="153659" y="6080"/>
                  <a:pt x="153596" y="6175"/>
                  <a:pt x="153596" y="6270"/>
                </a:cubicBezTo>
                <a:lnTo>
                  <a:pt x="154166" y="9849"/>
                </a:lnTo>
                <a:cubicBezTo>
                  <a:pt x="153659" y="10229"/>
                  <a:pt x="153184" y="10577"/>
                  <a:pt x="152836" y="10799"/>
                </a:cubicBezTo>
                <a:cubicBezTo>
                  <a:pt x="151125" y="12003"/>
                  <a:pt x="144317" y="14219"/>
                  <a:pt x="143715" y="14409"/>
                </a:cubicBezTo>
                <a:lnTo>
                  <a:pt x="138965" y="14124"/>
                </a:lnTo>
                <a:lnTo>
                  <a:pt x="130414" y="4592"/>
                </a:lnTo>
                <a:lnTo>
                  <a:pt x="129274" y="1013"/>
                </a:lnTo>
                <a:lnTo>
                  <a:pt x="130794" y="0"/>
                </a:lnTo>
                <a:lnTo>
                  <a:pt x="129971" y="0"/>
                </a:lnTo>
                <a:lnTo>
                  <a:pt x="129147" y="570"/>
                </a:lnTo>
                <a:lnTo>
                  <a:pt x="128957" y="0"/>
                </a:lnTo>
                <a:lnTo>
                  <a:pt x="128482" y="0"/>
                </a:lnTo>
                <a:lnTo>
                  <a:pt x="130002" y="4782"/>
                </a:lnTo>
                <a:cubicBezTo>
                  <a:pt x="130002" y="4814"/>
                  <a:pt x="130002" y="4845"/>
                  <a:pt x="130034" y="4877"/>
                </a:cubicBezTo>
                <a:lnTo>
                  <a:pt x="138458" y="14251"/>
                </a:lnTo>
                <a:lnTo>
                  <a:pt x="120597" y="20838"/>
                </a:lnTo>
                <a:cubicBezTo>
                  <a:pt x="120185" y="20743"/>
                  <a:pt x="117556" y="20110"/>
                  <a:pt x="117018" y="18526"/>
                </a:cubicBezTo>
                <a:cubicBezTo>
                  <a:pt x="116828" y="17925"/>
                  <a:pt x="115434" y="14853"/>
                  <a:pt x="113661" y="10831"/>
                </a:cubicBezTo>
                <a:lnTo>
                  <a:pt x="122402" y="6555"/>
                </a:lnTo>
                <a:lnTo>
                  <a:pt x="124713" y="12003"/>
                </a:lnTo>
                <a:cubicBezTo>
                  <a:pt x="124745" y="12034"/>
                  <a:pt x="124777" y="12098"/>
                  <a:pt x="124840" y="12129"/>
                </a:cubicBezTo>
                <a:lnTo>
                  <a:pt x="124904" y="12129"/>
                </a:lnTo>
                <a:cubicBezTo>
                  <a:pt x="124967" y="12129"/>
                  <a:pt x="124999" y="12098"/>
                  <a:pt x="125030" y="12098"/>
                </a:cubicBezTo>
                <a:lnTo>
                  <a:pt x="130319" y="9152"/>
                </a:lnTo>
                <a:cubicBezTo>
                  <a:pt x="130446" y="9089"/>
                  <a:pt x="130477" y="8931"/>
                  <a:pt x="130414" y="8836"/>
                </a:cubicBezTo>
                <a:lnTo>
                  <a:pt x="126075" y="1773"/>
                </a:lnTo>
                <a:cubicBezTo>
                  <a:pt x="126028" y="1702"/>
                  <a:pt x="125962" y="1667"/>
                  <a:pt x="125879" y="1667"/>
                </a:cubicBezTo>
                <a:cubicBezTo>
                  <a:pt x="125852" y="1667"/>
                  <a:pt x="125822" y="1671"/>
                  <a:pt x="125790" y="1678"/>
                </a:cubicBezTo>
                <a:lnTo>
                  <a:pt x="121388" y="2914"/>
                </a:lnTo>
                <a:lnTo>
                  <a:pt x="120153" y="0"/>
                </a:lnTo>
                <a:lnTo>
                  <a:pt x="119646" y="0"/>
                </a:lnTo>
                <a:lnTo>
                  <a:pt x="122243" y="6144"/>
                </a:lnTo>
                <a:lnTo>
                  <a:pt x="113503" y="10419"/>
                </a:lnTo>
                <a:lnTo>
                  <a:pt x="113281" y="9912"/>
                </a:lnTo>
                <a:cubicBezTo>
                  <a:pt x="111919" y="6935"/>
                  <a:pt x="110336" y="3389"/>
                  <a:pt x="108847" y="0"/>
                </a:cubicBezTo>
                <a:lnTo>
                  <a:pt x="108341" y="0"/>
                </a:lnTo>
                <a:cubicBezTo>
                  <a:pt x="109829" y="3357"/>
                  <a:pt x="111444" y="6935"/>
                  <a:pt x="112838" y="10102"/>
                </a:cubicBezTo>
                <a:cubicBezTo>
                  <a:pt x="114833" y="14536"/>
                  <a:pt x="116416" y="18051"/>
                  <a:pt x="116606" y="18653"/>
                </a:cubicBezTo>
                <a:cubicBezTo>
                  <a:pt x="117145" y="20300"/>
                  <a:pt x="119425" y="21028"/>
                  <a:pt x="120248" y="21250"/>
                </a:cubicBezTo>
                <a:cubicBezTo>
                  <a:pt x="119710" y="22295"/>
                  <a:pt x="117588" y="26127"/>
                  <a:pt x="116670" y="27077"/>
                </a:cubicBezTo>
                <a:cubicBezTo>
                  <a:pt x="115909" y="27837"/>
                  <a:pt x="112869" y="29674"/>
                  <a:pt x="111064" y="30750"/>
                </a:cubicBezTo>
                <a:lnTo>
                  <a:pt x="103939" y="23625"/>
                </a:lnTo>
                <a:lnTo>
                  <a:pt x="93108" y="0"/>
                </a:lnTo>
                <a:lnTo>
                  <a:pt x="90606" y="0"/>
                </a:lnTo>
                <a:lnTo>
                  <a:pt x="95198" y="10039"/>
                </a:lnTo>
                <a:lnTo>
                  <a:pt x="78350" y="8519"/>
                </a:lnTo>
                <a:cubicBezTo>
                  <a:pt x="79997" y="6017"/>
                  <a:pt x="81960" y="3009"/>
                  <a:pt x="83955" y="0"/>
                </a:cubicBezTo>
                <a:lnTo>
                  <a:pt x="81200" y="0"/>
                </a:lnTo>
                <a:cubicBezTo>
                  <a:pt x="79490" y="2597"/>
                  <a:pt x="77685" y="5289"/>
                  <a:pt x="76165" y="7601"/>
                </a:cubicBezTo>
                <a:lnTo>
                  <a:pt x="77622" y="0"/>
                </a:lnTo>
                <a:lnTo>
                  <a:pt x="77147" y="0"/>
                </a:lnTo>
                <a:lnTo>
                  <a:pt x="76133" y="5384"/>
                </a:lnTo>
                <a:lnTo>
                  <a:pt x="67107" y="3040"/>
                </a:lnTo>
                <a:lnTo>
                  <a:pt x="67741" y="0"/>
                </a:lnTo>
                <a:lnTo>
                  <a:pt x="67297" y="0"/>
                </a:lnTo>
                <a:lnTo>
                  <a:pt x="65587" y="8329"/>
                </a:lnTo>
                <a:lnTo>
                  <a:pt x="55517" y="5700"/>
                </a:lnTo>
                <a:lnTo>
                  <a:pt x="55928" y="0"/>
                </a:lnTo>
                <a:lnTo>
                  <a:pt x="55485" y="0"/>
                </a:lnTo>
                <a:lnTo>
                  <a:pt x="55042" y="5859"/>
                </a:lnTo>
                <a:lnTo>
                  <a:pt x="54376" y="21060"/>
                </a:lnTo>
                <a:cubicBezTo>
                  <a:pt x="54376" y="21186"/>
                  <a:pt x="54440" y="21281"/>
                  <a:pt x="54567" y="21281"/>
                </a:cubicBezTo>
                <a:lnTo>
                  <a:pt x="58810" y="22390"/>
                </a:lnTo>
                <a:lnTo>
                  <a:pt x="49816" y="28375"/>
                </a:lnTo>
                <a:lnTo>
                  <a:pt x="42881" y="7981"/>
                </a:lnTo>
                <a:cubicBezTo>
                  <a:pt x="44654" y="5574"/>
                  <a:pt x="46016" y="2882"/>
                  <a:pt x="46871" y="0"/>
                </a:cubicBezTo>
                <a:lnTo>
                  <a:pt x="44464" y="0"/>
                </a:lnTo>
                <a:cubicBezTo>
                  <a:pt x="43672" y="2375"/>
                  <a:pt x="42501" y="4624"/>
                  <a:pt x="41012" y="6650"/>
                </a:cubicBezTo>
                <a:lnTo>
                  <a:pt x="39492" y="3990"/>
                </a:lnTo>
                <a:cubicBezTo>
                  <a:pt x="39460" y="3927"/>
                  <a:pt x="39397" y="3895"/>
                  <a:pt x="39334" y="3864"/>
                </a:cubicBezTo>
                <a:cubicBezTo>
                  <a:pt x="39270" y="3864"/>
                  <a:pt x="39175" y="3895"/>
                  <a:pt x="39144" y="3927"/>
                </a:cubicBezTo>
                <a:lnTo>
                  <a:pt x="36008" y="6587"/>
                </a:lnTo>
                <a:lnTo>
                  <a:pt x="27584" y="0"/>
                </a:lnTo>
                <a:lnTo>
                  <a:pt x="26856" y="0"/>
                </a:lnTo>
                <a:lnTo>
                  <a:pt x="35660" y="6904"/>
                </a:lnTo>
                <a:lnTo>
                  <a:pt x="27046" y="14219"/>
                </a:lnTo>
                <a:lnTo>
                  <a:pt x="26698" y="7727"/>
                </a:lnTo>
                <a:cubicBezTo>
                  <a:pt x="26698" y="7632"/>
                  <a:pt x="26634" y="7537"/>
                  <a:pt x="26539" y="7506"/>
                </a:cubicBezTo>
                <a:lnTo>
                  <a:pt x="23911" y="6872"/>
                </a:lnTo>
                <a:cubicBezTo>
                  <a:pt x="23895" y="6856"/>
                  <a:pt x="23871" y="6848"/>
                  <a:pt x="23848" y="6848"/>
                </a:cubicBezTo>
                <a:cubicBezTo>
                  <a:pt x="23824" y="6848"/>
                  <a:pt x="23800" y="6856"/>
                  <a:pt x="23784" y="6872"/>
                </a:cubicBezTo>
                <a:lnTo>
                  <a:pt x="18495" y="8836"/>
                </a:lnTo>
                <a:lnTo>
                  <a:pt x="10166" y="8076"/>
                </a:lnTo>
                <a:lnTo>
                  <a:pt x="11908" y="1583"/>
                </a:lnTo>
                <a:lnTo>
                  <a:pt x="15139" y="1583"/>
                </a:lnTo>
                <a:cubicBezTo>
                  <a:pt x="15234" y="1583"/>
                  <a:pt x="15329" y="1520"/>
                  <a:pt x="15360" y="1425"/>
                </a:cubicBezTo>
                <a:lnTo>
                  <a:pt x="15740" y="0"/>
                </a:lnTo>
                <a:lnTo>
                  <a:pt x="15265" y="0"/>
                </a:lnTo>
                <a:lnTo>
                  <a:pt x="14948" y="1108"/>
                </a:lnTo>
                <a:lnTo>
                  <a:pt x="11750" y="1108"/>
                </a:lnTo>
                <a:lnTo>
                  <a:pt x="9153" y="570"/>
                </a:lnTo>
                <a:lnTo>
                  <a:pt x="9280" y="0"/>
                </a:lnTo>
                <a:lnTo>
                  <a:pt x="8805" y="0"/>
                </a:lnTo>
                <a:lnTo>
                  <a:pt x="8710" y="475"/>
                </a:lnTo>
                <a:lnTo>
                  <a:pt x="6430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25098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8"/>
          <p:cNvSpPr txBox="1"/>
          <p:nvPr>
            <p:ph type="title"/>
          </p:nvPr>
        </p:nvSpPr>
        <p:spPr>
          <a:xfrm>
            <a:off x="3232025" y="2071350"/>
            <a:ext cx="3798600" cy="35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3" name="Google Shape;43;p8"/>
          <p:cNvSpPr txBox="1"/>
          <p:nvPr>
            <p:ph idx="1" type="subTitle"/>
          </p:nvPr>
        </p:nvSpPr>
        <p:spPr>
          <a:xfrm>
            <a:off x="3231725" y="2691950"/>
            <a:ext cx="3798600" cy="67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/>
          <p:nvPr>
            <p:ph type="title"/>
          </p:nvPr>
        </p:nvSpPr>
        <p:spPr>
          <a:xfrm>
            <a:off x="1256350" y="1751075"/>
            <a:ext cx="28464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Catamaran Light"/>
                <a:ea typeface="Catamaran Light"/>
                <a:cs typeface="Catamaran Light"/>
                <a:sym typeface="Catamaran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Catamaran Light"/>
                <a:ea typeface="Catamaran Light"/>
                <a:cs typeface="Catamaran Light"/>
                <a:sym typeface="Catamaran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Catamaran Light"/>
                <a:ea typeface="Catamaran Light"/>
                <a:cs typeface="Catamaran Light"/>
                <a:sym typeface="Catamaran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Catamaran Light"/>
                <a:ea typeface="Catamaran Light"/>
                <a:cs typeface="Catamaran Light"/>
                <a:sym typeface="Catamaran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Catamaran Light"/>
                <a:ea typeface="Catamaran Light"/>
                <a:cs typeface="Catamaran Light"/>
                <a:sym typeface="Catamaran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Catamaran Light"/>
                <a:ea typeface="Catamaran Light"/>
                <a:cs typeface="Catamaran Light"/>
                <a:sym typeface="Catamaran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Catamaran Light"/>
                <a:ea typeface="Catamaran Light"/>
                <a:cs typeface="Catamaran Light"/>
                <a:sym typeface="Catamaran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Catamaran Light"/>
                <a:ea typeface="Catamaran Light"/>
                <a:cs typeface="Catamaran Light"/>
                <a:sym typeface="Catamaran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/>
          <p:nvPr/>
        </p:nvSpPr>
        <p:spPr>
          <a:xfrm>
            <a:off x="0" y="-5827"/>
            <a:ext cx="9144329" cy="5196133"/>
          </a:xfrm>
          <a:custGeom>
            <a:rect b="b" l="l" r="r" t="t"/>
            <a:pathLst>
              <a:path extrusionOk="0" h="162050" w="285181">
                <a:moveTo>
                  <a:pt x="207306" y="1108"/>
                </a:moveTo>
                <a:lnTo>
                  <a:pt x="207686" y="4592"/>
                </a:lnTo>
                <a:lnTo>
                  <a:pt x="203538" y="5542"/>
                </a:lnTo>
                <a:lnTo>
                  <a:pt x="202619" y="1868"/>
                </a:lnTo>
                <a:lnTo>
                  <a:pt x="207306" y="1108"/>
                </a:lnTo>
                <a:close/>
                <a:moveTo>
                  <a:pt x="171014" y="412"/>
                </a:moveTo>
                <a:lnTo>
                  <a:pt x="172914" y="6017"/>
                </a:lnTo>
                <a:lnTo>
                  <a:pt x="163001" y="6017"/>
                </a:lnTo>
                <a:lnTo>
                  <a:pt x="163286" y="728"/>
                </a:lnTo>
                <a:lnTo>
                  <a:pt x="171014" y="412"/>
                </a:lnTo>
                <a:close/>
                <a:moveTo>
                  <a:pt x="174149" y="285"/>
                </a:moveTo>
                <a:cubicBezTo>
                  <a:pt x="174149" y="1995"/>
                  <a:pt x="174212" y="3927"/>
                  <a:pt x="174244" y="6017"/>
                </a:cubicBezTo>
                <a:lnTo>
                  <a:pt x="173421" y="6017"/>
                </a:lnTo>
                <a:lnTo>
                  <a:pt x="171489" y="412"/>
                </a:lnTo>
                <a:lnTo>
                  <a:pt x="174149" y="285"/>
                </a:lnTo>
                <a:close/>
                <a:moveTo>
                  <a:pt x="202144" y="1963"/>
                </a:moveTo>
                <a:lnTo>
                  <a:pt x="203094" y="5669"/>
                </a:lnTo>
                <a:lnTo>
                  <a:pt x="195272" y="7474"/>
                </a:lnTo>
                <a:lnTo>
                  <a:pt x="194829" y="3167"/>
                </a:lnTo>
                <a:lnTo>
                  <a:pt x="202144" y="1963"/>
                </a:lnTo>
                <a:close/>
                <a:moveTo>
                  <a:pt x="9058" y="1013"/>
                </a:moveTo>
                <a:lnTo>
                  <a:pt x="11433" y="1520"/>
                </a:lnTo>
                <a:lnTo>
                  <a:pt x="9723" y="8044"/>
                </a:lnTo>
                <a:lnTo>
                  <a:pt x="7760" y="7854"/>
                </a:lnTo>
                <a:lnTo>
                  <a:pt x="9058" y="1013"/>
                </a:lnTo>
                <a:close/>
                <a:moveTo>
                  <a:pt x="174244" y="6460"/>
                </a:moveTo>
                <a:cubicBezTo>
                  <a:pt x="174276" y="7157"/>
                  <a:pt x="174276" y="7854"/>
                  <a:pt x="174307" y="8551"/>
                </a:cubicBezTo>
                <a:lnTo>
                  <a:pt x="173579" y="6460"/>
                </a:lnTo>
                <a:close/>
                <a:moveTo>
                  <a:pt x="194354" y="3230"/>
                </a:moveTo>
                <a:lnTo>
                  <a:pt x="194829" y="7569"/>
                </a:lnTo>
                <a:lnTo>
                  <a:pt x="185740" y="9691"/>
                </a:lnTo>
                <a:lnTo>
                  <a:pt x="184948" y="4750"/>
                </a:lnTo>
                <a:lnTo>
                  <a:pt x="194354" y="3230"/>
                </a:lnTo>
                <a:close/>
                <a:moveTo>
                  <a:pt x="184473" y="4845"/>
                </a:moveTo>
                <a:lnTo>
                  <a:pt x="185296" y="9786"/>
                </a:lnTo>
                <a:lnTo>
                  <a:pt x="175257" y="10736"/>
                </a:lnTo>
                <a:cubicBezTo>
                  <a:pt x="175226" y="9247"/>
                  <a:pt x="175194" y="7791"/>
                  <a:pt x="175162" y="6365"/>
                </a:cubicBezTo>
                <a:lnTo>
                  <a:pt x="184473" y="4845"/>
                </a:lnTo>
                <a:close/>
                <a:moveTo>
                  <a:pt x="203221" y="6080"/>
                </a:moveTo>
                <a:lnTo>
                  <a:pt x="204140" y="9754"/>
                </a:lnTo>
                <a:lnTo>
                  <a:pt x="195652" y="11021"/>
                </a:lnTo>
                <a:lnTo>
                  <a:pt x="195336" y="7917"/>
                </a:lnTo>
                <a:lnTo>
                  <a:pt x="203221" y="6080"/>
                </a:lnTo>
                <a:close/>
                <a:moveTo>
                  <a:pt x="125759" y="2153"/>
                </a:moveTo>
                <a:lnTo>
                  <a:pt x="129907" y="8867"/>
                </a:lnTo>
                <a:lnTo>
                  <a:pt x="125094" y="11559"/>
                </a:lnTo>
                <a:lnTo>
                  <a:pt x="121578" y="3357"/>
                </a:lnTo>
                <a:lnTo>
                  <a:pt x="125759" y="2153"/>
                </a:lnTo>
                <a:close/>
                <a:moveTo>
                  <a:pt x="214115" y="1520"/>
                </a:moveTo>
                <a:lnTo>
                  <a:pt x="228905" y="2660"/>
                </a:lnTo>
                <a:lnTo>
                  <a:pt x="231185" y="9152"/>
                </a:lnTo>
                <a:lnTo>
                  <a:pt x="222539" y="9722"/>
                </a:lnTo>
                <a:lnTo>
                  <a:pt x="222476" y="9722"/>
                </a:lnTo>
                <a:lnTo>
                  <a:pt x="214115" y="12224"/>
                </a:lnTo>
                <a:lnTo>
                  <a:pt x="214115" y="1520"/>
                </a:lnTo>
                <a:close/>
                <a:moveTo>
                  <a:pt x="207750" y="5035"/>
                </a:moveTo>
                <a:lnTo>
                  <a:pt x="208605" y="13079"/>
                </a:lnTo>
                <a:lnTo>
                  <a:pt x="205121" y="12351"/>
                </a:lnTo>
                <a:lnTo>
                  <a:pt x="205121" y="11908"/>
                </a:lnTo>
                <a:cubicBezTo>
                  <a:pt x="205121" y="11876"/>
                  <a:pt x="205121" y="11844"/>
                  <a:pt x="205121" y="11844"/>
                </a:cubicBezTo>
                <a:lnTo>
                  <a:pt x="203664" y="5985"/>
                </a:lnTo>
                <a:lnTo>
                  <a:pt x="207750" y="5035"/>
                </a:lnTo>
                <a:close/>
                <a:moveTo>
                  <a:pt x="185391" y="10261"/>
                </a:moveTo>
                <a:lnTo>
                  <a:pt x="186056" y="14156"/>
                </a:lnTo>
                <a:lnTo>
                  <a:pt x="175352" y="13903"/>
                </a:lnTo>
                <a:cubicBezTo>
                  <a:pt x="175321" y="13016"/>
                  <a:pt x="175321" y="12098"/>
                  <a:pt x="175289" y="11179"/>
                </a:cubicBezTo>
                <a:lnTo>
                  <a:pt x="185391" y="10261"/>
                </a:lnTo>
                <a:close/>
                <a:moveTo>
                  <a:pt x="39239" y="4465"/>
                </a:moveTo>
                <a:lnTo>
                  <a:pt x="40695" y="7062"/>
                </a:lnTo>
                <a:cubicBezTo>
                  <a:pt x="40442" y="7347"/>
                  <a:pt x="40379" y="7759"/>
                  <a:pt x="40505" y="8139"/>
                </a:cubicBezTo>
                <a:lnTo>
                  <a:pt x="42374" y="13618"/>
                </a:lnTo>
                <a:lnTo>
                  <a:pt x="40379" y="14251"/>
                </a:lnTo>
                <a:lnTo>
                  <a:pt x="39840" y="12414"/>
                </a:lnTo>
                <a:cubicBezTo>
                  <a:pt x="39809" y="12319"/>
                  <a:pt x="39745" y="12256"/>
                  <a:pt x="39650" y="12256"/>
                </a:cubicBezTo>
                <a:lnTo>
                  <a:pt x="37370" y="12003"/>
                </a:lnTo>
                <a:lnTo>
                  <a:pt x="34742" y="8234"/>
                </a:lnTo>
                <a:lnTo>
                  <a:pt x="39239" y="4465"/>
                </a:lnTo>
                <a:close/>
                <a:moveTo>
                  <a:pt x="194860" y="8044"/>
                </a:moveTo>
                <a:lnTo>
                  <a:pt x="195557" y="14409"/>
                </a:lnTo>
                <a:lnTo>
                  <a:pt x="195557" y="14409"/>
                </a:lnTo>
                <a:lnTo>
                  <a:pt x="186468" y="14188"/>
                </a:lnTo>
                <a:lnTo>
                  <a:pt x="185803" y="10134"/>
                </a:lnTo>
                <a:lnTo>
                  <a:pt x="194860" y="8044"/>
                </a:lnTo>
                <a:close/>
                <a:moveTo>
                  <a:pt x="23879" y="7316"/>
                </a:moveTo>
                <a:lnTo>
                  <a:pt x="26254" y="7917"/>
                </a:lnTo>
                <a:lnTo>
                  <a:pt x="26571" y="14473"/>
                </a:lnTo>
                <a:lnTo>
                  <a:pt x="20174" y="15169"/>
                </a:lnTo>
                <a:lnTo>
                  <a:pt x="18812" y="9216"/>
                </a:lnTo>
                <a:lnTo>
                  <a:pt x="23879" y="7316"/>
                </a:lnTo>
                <a:close/>
                <a:moveTo>
                  <a:pt x="7506" y="8329"/>
                </a:moveTo>
                <a:lnTo>
                  <a:pt x="9628" y="8519"/>
                </a:lnTo>
                <a:lnTo>
                  <a:pt x="9280" y="16278"/>
                </a:lnTo>
                <a:lnTo>
                  <a:pt x="2503" y="14504"/>
                </a:lnTo>
                <a:lnTo>
                  <a:pt x="3009" y="10482"/>
                </a:lnTo>
                <a:lnTo>
                  <a:pt x="7506" y="8329"/>
                </a:lnTo>
                <a:close/>
                <a:moveTo>
                  <a:pt x="10103" y="8551"/>
                </a:moveTo>
                <a:lnTo>
                  <a:pt x="18369" y="9279"/>
                </a:lnTo>
                <a:lnTo>
                  <a:pt x="19731" y="15201"/>
                </a:lnTo>
                <a:lnTo>
                  <a:pt x="9755" y="16309"/>
                </a:lnTo>
                <a:lnTo>
                  <a:pt x="10103" y="8551"/>
                </a:lnTo>
                <a:close/>
                <a:moveTo>
                  <a:pt x="204266" y="10229"/>
                </a:moveTo>
                <a:lnTo>
                  <a:pt x="204678" y="11939"/>
                </a:lnTo>
                <a:lnTo>
                  <a:pt x="204678" y="19191"/>
                </a:lnTo>
                <a:lnTo>
                  <a:pt x="196032" y="14504"/>
                </a:lnTo>
                <a:lnTo>
                  <a:pt x="195716" y="11496"/>
                </a:lnTo>
                <a:lnTo>
                  <a:pt x="204266" y="10229"/>
                </a:lnTo>
                <a:close/>
                <a:moveTo>
                  <a:pt x="205121" y="12826"/>
                </a:moveTo>
                <a:lnTo>
                  <a:pt x="208668" y="13523"/>
                </a:lnTo>
                <a:lnTo>
                  <a:pt x="209365" y="19793"/>
                </a:lnTo>
                <a:lnTo>
                  <a:pt x="205121" y="19350"/>
                </a:lnTo>
                <a:lnTo>
                  <a:pt x="205121" y="12826"/>
                </a:lnTo>
                <a:close/>
                <a:moveTo>
                  <a:pt x="231343" y="9596"/>
                </a:moveTo>
                <a:lnTo>
                  <a:pt x="232135" y="11749"/>
                </a:lnTo>
                <a:lnTo>
                  <a:pt x="214115" y="20553"/>
                </a:lnTo>
                <a:lnTo>
                  <a:pt x="214115" y="12699"/>
                </a:lnTo>
                <a:lnTo>
                  <a:pt x="222603" y="10197"/>
                </a:lnTo>
                <a:lnTo>
                  <a:pt x="231343" y="9596"/>
                </a:lnTo>
                <a:close/>
                <a:moveTo>
                  <a:pt x="1014" y="14599"/>
                </a:moveTo>
                <a:lnTo>
                  <a:pt x="5321" y="15708"/>
                </a:lnTo>
                <a:lnTo>
                  <a:pt x="4593" y="21693"/>
                </a:lnTo>
                <a:lnTo>
                  <a:pt x="444" y="20870"/>
                </a:lnTo>
                <a:lnTo>
                  <a:pt x="1014" y="14599"/>
                </a:lnTo>
                <a:close/>
                <a:moveTo>
                  <a:pt x="67044" y="3515"/>
                </a:moveTo>
                <a:lnTo>
                  <a:pt x="76070" y="5827"/>
                </a:lnTo>
                <a:lnTo>
                  <a:pt x="75563" y="8614"/>
                </a:lnTo>
                <a:cubicBezTo>
                  <a:pt x="74075" y="10862"/>
                  <a:pt x="72903" y="12636"/>
                  <a:pt x="72491" y="13333"/>
                </a:cubicBezTo>
                <a:lnTo>
                  <a:pt x="59317" y="22042"/>
                </a:lnTo>
                <a:lnTo>
                  <a:pt x="54852" y="20933"/>
                </a:lnTo>
                <a:lnTo>
                  <a:pt x="55485" y="6175"/>
                </a:lnTo>
                <a:lnTo>
                  <a:pt x="65714" y="8836"/>
                </a:lnTo>
                <a:lnTo>
                  <a:pt x="65746" y="8836"/>
                </a:lnTo>
                <a:cubicBezTo>
                  <a:pt x="65809" y="8836"/>
                  <a:pt x="65841" y="8836"/>
                  <a:pt x="65872" y="8804"/>
                </a:cubicBezTo>
                <a:cubicBezTo>
                  <a:pt x="65936" y="8772"/>
                  <a:pt x="65967" y="8709"/>
                  <a:pt x="65967" y="8677"/>
                </a:cubicBezTo>
                <a:lnTo>
                  <a:pt x="67044" y="3515"/>
                </a:lnTo>
                <a:close/>
                <a:moveTo>
                  <a:pt x="42501" y="14061"/>
                </a:moveTo>
                <a:lnTo>
                  <a:pt x="45414" y="22612"/>
                </a:lnTo>
                <a:lnTo>
                  <a:pt x="42659" y="22200"/>
                </a:lnTo>
                <a:lnTo>
                  <a:pt x="40505" y="14726"/>
                </a:lnTo>
                <a:lnTo>
                  <a:pt x="42501" y="14061"/>
                </a:lnTo>
                <a:close/>
                <a:moveTo>
                  <a:pt x="186437" y="19856"/>
                </a:moveTo>
                <a:lnTo>
                  <a:pt x="192644" y="21788"/>
                </a:lnTo>
                <a:lnTo>
                  <a:pt x="192644" y="23530"/>
                </a:lnTo>
                <a:lnTo>
                  <a:pt x="186532" y="23530"/>
                </a:lnTo>
                <a:cubicBezTo>
                  <a:pt x="186468" y="22200"/>
                  <a:pt x="186437" y="20965"/>
                  <a:pt x="186437" y="19856"/>
                </a:cubicBezTo>
                <a:close/>
                <a:moveTo>
                  <a:pt x="186563" y="14663"/>
                </a:moveTo>
                <a:lnTo>
                  <a:pt x="195747" y="14884"/>
                </a:lnTo>
                <a:lnTo>
                  <a:pt x="202841" y="18685"/>
                </a:lnTo>
                <a:lnTo>
                  <a:pt x="200118" y="23625"/>
                </a:lnTo>
                <a:lnTo>
                  <a:pt x="197932" y="22928"/>
                </a:lnTo>
                <a:lnTo>
                  <a:pt x="198566" y="21028"/>
                </a:lnTo>
                <a:cubicBezTo>
                  <a:pt x="198605" y="20850"/>
                  <a:pt x="198459" y="20733"/>
                  <a:pt x="198321" y="20733"/>
                </a:cubicBezTo>
                <a:cubicBezTo>
                  <a:pt x="198238" y="20733"/>
                  <a:pt x="198158" y="20775"/>
                  <a:pt x="198122" y="20870"/>
                </a:cubicBezTo>
                <a:lnTo>
                  <a:pt x="197489" y="22770"/>
                </a:lnTo>
                <a:lnTo>
                  <a:pt x="186437" y="19381"/>
                </a:lnTo>
                <a:cubicBezTo>
                  <a:pt x="186468" y="16911"/>
                  <a:pt x="186627" y="15264"/>
                  <a:pt x="186627" y="15233"/>
                </a:cubicBezTo>
                <a:cubicBezTo>
                  <a:pt x="186658" y="15201"/>
                  <a:pt x="186658" y="15169"/>
                  <a:pt x="186658" y="15169"/>
                </a:cubicBezTo>
                <a:lnTo>
                  <a:pt x="186563" y="14663"/>
                </a:lnTo>
                <a:close/>
                <a:moveTo>
                  <a:pt x="35027" y="16309"/>
                </a:moveTo>
                <a:lnTo>
                  <a:pt x="36515" y="23087"/>
                </a:lnTo>
                <a:lnTo>
                  <a:pt x="28915" y="24797"/>
                </a:lnTo>
                <a:lnTo>
                  <a:pt x="27426" y="18368"/>
                </a:lnTo>
                <a:lnTo>
                  <a:pt x="35027" y="16309"/>
                </a:lnTo>
                <a:close/>
                <a:moveTo>
                  <a:pt x="203253" y="18906"/>
                </a:moveTo>
                <a:lnTo>
                  <a:pt x="204678" y="19698"/>
                </a:lnTo>
                <a:lnTo>
                  <a:pt x="204678" y="25018"/>
                </a:lnTo>
                <a:lnTo>
                  <a:pt x="203633" y="24702"/>
                </a:lnTo>
                <a:lnTo>
                  <a:pt x="200561" y="23752"/>
                </a:lnTo>
                <a:lnTo>
                  <a:pt x="203253" y="18906"/>
                </a:lnTo>
                <a:close/>
                <a:moveTo>
                  <a:pt x="174656" y="21186"/>
                </a:moveTo>
                <a:cubicBezTo>
                  <a:pt x="174719" y="22612"/>
                  <a:pt x="174782" y="23942"/>
                  <a:pt x="174846" y="25050"/>
                </a:cubicBezTo>
                <a:lnTo>
                  <a:pt x="167435" y="25050"/>
                </a:lnTo>
                <a:lnTo>
                  <a:pt x="166928" y="21440"/>
                </a:lnTo>
                <a:lnTo>
                  <a:pt x="174656" y="21186"/>
                </a:lnTo>
                <a:close/>
                <a:moveTo>
                  <a:pt x="205121" y="19793"/>
                </a:moveTo>
                <a:lnTo>
                  <a:pt x="209397" y="20268"/>
                </a:lnTo>
                <a:lnTo>
                  <a:pt x="210093" y="26697"/>
                </a:lnTo>
                <a:lnTo>
                  <a:pt x="210093" y="26697"/>
                </a:lnTo>
                <a:lnTo>
                  <a:pt x="205121" y="25145"/>
                </a:lnTo>
                <a:lnTo>
                  <a:pt x="205121" y="19793"/>
                </a:lnTo>
                <a:close/>
                <a:moveTo>
                  <a:pt x="71129" y="16943"/>
                </a:moveTo>
                <a:lnTo>
                  <a:pt x="71129" y="16943"/>
                </a:lnTo>
                <a:cubicBezTo>
                  <a:pt x="70338" y="19381"/>
                  <a:pt x="69008" y="23403"/>
                  <a:pt x="67582" y="27425"/>
                </a:cubicBezTo>
                <a:lnTo>
                  <a:pt x="59760" y="24512"/>
                </a:lnTo>
                <a:lnTo>
                  <a:pt x="71129" y="16943"/>
                </a:lnTo>
                <a:close/>
                <a:moveTo>
                  <a:pt x="200529" y="24195"/>
                </a:moveTo>
                <a:lnTo>
                  <a:pt x="203316" y="25082"/>
                </a:lnTo>
                <a:lnTo>
                  <a:pt x="203538" y="29927"/>
                </a:lnTo>
                <a:lnTo>
                  <a:pt x="200529" y="29927"/>
                </a:lnTo>
                <a:lnTo>
                  <a:pt x="200529" y="24195"/>
                </a:lnTo>
                <a:close/>
                <a:moveTo>
                  <a:pt x="203791" y="25240"/>
                </a:moveTo>
                <a:lnTo>
                  <a:pt x="206641" y="26127"/>
                </a:lnTo>
                <a:cubicBezTo>
                  <a:pt x="206641" y="26159"/>
                  <a:pt x="206641" y="26159"/>
                  <a:pt x="206641" y="26190"/>
                </a:cubicBezTo>
                <a:lnTo>
                  <a:pt x="206641" y="29927"/>
                </a:lnTo>
                <a:lnTo>
                  <a:pt x="204013" y="29927"/>
                </a:lnTo>
                <a:lnTo>
                  <a:pt x="203791" y="25240"/>
                </a:lnTo>
                <a:close/>
                <a:moveTo>
                  <a:pt x="207085" y="26254"/>
                </a:moveTo>
                <a:lnTo>
                  <a:pt x="210157" y="27204"/>
                </a:lnTo>
                <a:lnTo>
                  <a:pt x="210442" y="29927"/>
                </a:lnTo>
                <a:lnTo>
                  <a:pt x="207085" y="29927"/>
                </a:lnTo>
                <a:lnTo>
                  <a:pt x="207085" y="26254"/>
                </a:lnTo>
                <a:close/>
                <a:moveTo>
                  <a:pt x="27901" y="14061"/>
                </a:moveTo>
                <a:lnTo>
                  <a:pt x="29263" y="17418"/>
                </a:lnTo>
                <a:lnTo>
                  <a:pt x="27109" y="17988"/>
                </a:lnTo>
                <a:cubicBezTo>
                  <a:pt x="26983" y="18020"/>
                  <a:pt x="26919" y="18146"/>
                  <a:pt x="26951" y="18273"/>
                </a:cubicBezTo>
                <a:lnTo>
                  <a:pt x="29738" y="30434"/>
                </a:lnTo>
                <a:lnTo>
                  <a:pt x="16690" y="30655"/>
                </a:lnTo>
                <a:lnTo>
                  <a:pt x="15360" y="22358"/>
                </a:lnTo>
                <a:cubicBezTo>
                  <a:pt x="15360" y="22263"/>
                  <a:pt x="15234" y="22168"/>
                  <a:pt x="15139" y="22168"/>
                </a:cubicBezTo>
                <a:lnTo>
                  <a:pt x="8646" y="22517"/>
                </a:lnTo>
                <a:lnTo>
                  <a:pt x="5036" y="21788"/>
                </a:lnTo>
                <a:lnTo>
                  <a:pt x="5764" y="15834"/>
                </a:lnTo>
                <a:lnTo>
                  <a:pt x="9470" y="16816"/>
                </a:lnTo>
                <a:lnTo>
                  <a:pt x="9533" y="16816"/>
                </a:lnTo>
                <a:lnTo>
                  <a:pt x="26856" y="14916"/>
                </a:lnTo>
                <a:cubicBezTo>
                  <a:pt x="26888" y="14916"/>
                  <a:pt x="26919" y="14916"/>
                  <a:pt x="26951" y="14884"/>
                </a:cubicBezTo>
                <a:lnTo>
                  <a:pt x="27901" y="14061"/>
                </a:lnTo>
                <a:close/>
                <a:moveTo>
                  <a:pt x="14948" y="22643"/>
                </a:moveTo>
                <a:lnTo>
                  <a:pt x="16184" y="30655"/>
                </a:lnTo>
                <a:lnTo>
                  <a:pt x="8140" y="30782"/>
                </a:lnTo>
                <a:lnTo>
                  <a:pt x="8140" y="30782"/>
                </a:lnTo>
                <a:lnTo>
                  <a:pt x="8836" y="22960"/>
                </a:lnTo>
                <a:lnTo>
                  <a:pt x="14948" y="22643"/>
                </a:lnTo>
                <a:close/>
                <a:moveTo>
                  <a:pt x="36610" y="23530"/>
                </a:moveTo>
                <a:lnTo>
                  <a:pt x="38384" y="31827"/>
                </a:lnTo>
                <a:lnTo>
                  <a:pt x="38384" y="31827"/>
                </a:lnTo>
                <a:lnTo>
                  <a:pt x="30213" y="30497"/>
                </a:lnTo>
                <a:lnTo>
                  <a:pt x="29041" y="25240"/>
                </a:lnTo>
                <a:lnTo>
                  <a:pt x="36610" y="23530"/>
                </a:lnTo>
                <a:close/>
                <a:moveTo>
                  <a:pt x="208225" y="1077"/>
                </a:moveTo>
                <a:lnTo>
                  <a:pt x="213640" y="1488"/>
                </a:lnTo>
                <a:lnTo>
                  <a:pt x="213640" y="20838"/>
                </a:lnTo>
                <a:cubicBezTo>
                  <a:pt x="213609" y="20901"/>
                  <a:pt x="213609" y="20965"/>
                  <a:pt x="213640" y="21028"/>
                </a:cubicBezTo>
                <a:lnTo>
                  <a:pt x="213640" y="21598"/>
                </a:lnTo>
                <a:cubicBezTo>
                  <a:pt x="213640" y="21598"/>
                  <a:pt x="213640" y="21630"/>
                  <a:pt x="213640" y="21662"/>
                </a:cubicBezTo>
                <a:lnTo>
                  <a:pt x="216237" y="29484"/>
                </a:lnTo>
                <a:lnTo>
                  <a:pt x="211582" y="31827"/>
                </a:lnTo>
                <a:lnTo>
                  <a:pt x="208732" y="5732"/>
                </a:lnTo>
                <a:lnTo>
                  <a:pt x="208763" y="5732"/>
                </a:lnTo>
                <a:lnTo>
                  <a:pt x="211740" y="6397"/>
                </a:lnTo>
                <a:lnTo>
                  <a:pt x="211740" y="9057"/>
                </a:lnTo>
                <a:lnTo>
                  <a:pt x="209397" y="8804"/>
                </a:lnTo>
                <a:cubicBezTo>
                  <a:pt x="209270" y="8804"/>
                  <a:pt x="209143" y="8899"/>
                  <a:pt x="209143" y="9026"/>
                </a:cubicBezTo>
                <a:cubicBezTo>
                  <a:pt x="209143" y="9152"/>
                  <a:pt x="209207" y="9247"/>
                  <a:pt x="209333" y="9279"/>
                </a:cubicBezTo>
                <a:lnTo>
                  <a:pt x="211962" y="9532"/>
                </a:lnTo>
                <a:cubicBezTo>
                  <a:pt x="212025" y="9532"/>
                  <a:pt x="212088" y="9532"/>
                  <a:pt x="212120" y="9501"/>
                </a:cubicBezTo>
                <a:cubicBezTo>
                  <a:pt x="212183" y="9437"/>
                  <a:pt x="212215" y="9374"/>
                  <a:pt x="212215" y="9311"/>
                </a:cubicBezTo>
                <a:lnTo>
                  <a:pt x="212215" y="6239"/>
                </a:lnTo>
                <a:cubicBezTo>
                  <a:pt x="212215" y="6144"/>
                  <a:pt x="212120" y="6049"/>
                  <a:pt x="212025" y="6017"/>
                </a:cubicBezTo>
                <a:lnTo>
                  <a:pt x="208890" y="5320"/>
                </a:lnTo>
                <a:cubicBezTo>
                  <a:pt x="208871" y="5311"/>
                  <a:pt x="208853" y="5307"/>
                  <a:pt x="208834" y="5307"/>
                </a:cubicBezTo>
                <a:cubicBezTo>
                  <a:pt x="208789" y="5307"/>
                  <a:pt x="208745" y="5330"/>
                  <a:pt x="208700" y="5352"/>
                </a:cubicBezTo>
                <a:lnTo>
                  <a:pt x="208225" y="1077"/>
                </a:lnTo>
                <a:close/>
                <a:moveTo>
                  <a:pt x="34393" y="8551"/>
                </a:moveTo>
                <a:lnTo>
                  <a:pt x="37054" y="12351"/>
                </a:lnTo>
                <a:cubicBezTo>
                  <a:pt x="37085" y="12414"/>
                  <a:pt x="37149" y="12446"/>
                  <a:pt x="37212" y="12446"/>
                </a:cubicBezTo>
                <a:lnTo>
                  <a:pt x="39460" y="12699"/>
                </a:lnTo>
                <a:lnTo>
                  <a:pt x="42247" y="22453"/>
                </a:lnTo>
                <a:cubicBezTo>
                  <a:pt x="42279" y="22548"/>
                  <a:pt x="42342" y="22612"/>
                  <a:pt x="42437" y="22643"/>
                </a:cubicBezTo>
                <a:lnTo>
                  <a:pt x="45604" y="23087"/>
                </a:lnTo>
                <a:lnTo>
                  <a:pt x="47853" y="29705"/>
                </a:lnTo>
                <a:cubicBezTo>
                  <a:pt x="46966" y="30275"/>
                  <a:pt x="45351" y="31352"/>
                  <a:pt x="43197" y="32587"/>
                </a:cubicBezTo>
                <a:lnTo>
                  <a:pt x="38859" y="31891"/>
                </a:lnTo>
                <a:cubicBezTo>
                  <a:pt x="38859" y="31859"/>
                  <a:pt x="38859" y="31827"/>
                  <a:pt x="38859" y="31796"/>
                </a:cubicBezTo>
                <a:lnTo>
                  <a:pt x="35438" y="15961"/>
                </a:lnTo>
                <a:cubicBezTo>
                  <a:pt x="35407" y="15898"/>
                  <a:pt x="35375" y="15834"/>
                  <a:pt x="35343" y="15803"/>
                </a:cubicBezTo>
                <a:cubicBezTo>
                  <a:pt x="35299" y="15780"/>
                  <a:pt x="35254" y="15758"/>
                  <a:pt x="35209" y="15758"/>
                </a:cubicBezTo>
                <a:cubicBezTo>
                  <a:pt x="35190" y="15758"/>
                  <a:pt x="35172" y="15762"/>
                  <a:pt x="35153" y="15771"/>
                </a:cubicBezTo>
                <a:lnTo>
                  <a:pt x="29738" y="17260"/>
                </a:lnTo>
                <a:lnTo>
                  <a:pt x="28313" y="13713"/>
                </a:lnTo>
                <a:lnTo>
                  <a:pt x="34393" y="8551"/>
                </a:lnTo>
                <a:close/>
                <a:moveTo>
                  <a:pt x="52096" y="33157"/>
                </a:moveTo>
                <a:lnTo>
                  <a:pt x="52666" y="36229"/>
                </a:lnTo>
                <a:lnTo>
                  <a:pt x="47378" y="38414"/>
                </a:lnTo>
                <a:lnTo>
                  <a:pt x="46554" y="37053"/>
                </a:lnTo>
                <a:lnTo>
                  <a:pt x="52096" y="33157"/>
                </a:lnTo>
                <a:close/>
                <a:moveTo>
                  <a:pt x="30245" y="30941"/>
                </a:moveTo>
                <a:lnTo>
                  <a:pt x="42596" y="32967"/>
                </a:lnTo>
                <a:cubicBezTo>
                  <a:pt x="39144" y="34931"/>
                  <a:pt x="34583" y="37243"/>
                  <a:pt x="29896" y="38699"/>
                </a:cubicBezTo>
                <a:lnTo>
                  <a:pt x="30245" y="30941"/>
                </a:lnTo>
                <a:close/>
                <a:moveTo>
                  <a:pt x="211043" y="35184"/>
                </a:moveTo>
                <a:lnTo>
                  <a:pt x="211265" y="37021"/>
                </a:lnTo>
                <a:lnTo>
                  <a:pt x="199516" y="39428"/>
                </a:lnTo>
                <a:lnTo>
                  <a:pt x="198312" y="35944"/>
                </a:lnTo>
                <a:lnTo>
                  <a:pt x="211043" y="35184"/>
                </a:lnTo>
                <a:close/>
                <a:moveTo>
                  <a:pt x="29801" y="30909"/>
                </a:moveTo>
                <a:lnTo>
                  <a:pt x="29421" y="38826"/>
                </a:lnTo>
                <a:cubicBezTo>
                  <a:pt x="27268" y="39491"/>
                  <a:pt x="25051" y="39934"/>
                  <a:pt x="22802" y="40093"/>
                </a:cubicBezTo>
                <a:cubicBezTo>
                  <a:pt x="22068" y="40137"/>
                  <a:pt x="21339" y="40161"/>
                  <a:pt x="20615" y="40161"/>
                </a:cubicBezTo>
                <a:cubicBezTo>
                  <a:pt x="19779" y="40161"/>
                  <a:pt x="18947" y="40129"/>
                  <a:pt x="18115" y="40061"/>
                </a:cubicBezTo>
                <a:lnTo>
                  <a:pt x="16722" y="31099"/>
                </a:lnTo>
                <a:lnTo>
                  <a:pt x="29801" y="30909"/>
                </a:lnTo>
                <a:close/>
                <a:moveTo>
                  <a:pt x="59254" y="24828"/>
                </a:moveTo>
                <a:lnTo>
                  <a:pt x="67424" y="27869"/>
                </a:lnTo>
                <a:cubicBezTo>
                  <a:pt x="65461" y="33506"/>
                  <a:pt x="63339" y="39111"/>
                  <a:pt x="62262" y="40346"/>
                </a:cubicBezTo>
                <a:cubicBezTo>
                  <a:pt x="61945" y="40726"/>
                  <a:pt x="61597" y="41043"/>
                  <a:pt x="61249" y="41360"/>
                </a:cubicBezTo>
                <a:lnTo>
                  <a:pt x="53110" y="36229"/>
                </a:lnTo>
                <a:lnTo>
                  <a:pt x="52445" y="32714"/>
                </a:lnTo>
                <a:lnTo>
                  <a:pt x="51875" y="29737"/>
                </a:lnTo>
                <a:lnTo>
                  <a:pt x="59254" y="24828"/>
                </a:lnTo>
                <a:close/>
                <a:moveTo>
                  <a:pt x="179026" y="23688"/>
                </a:moveTo>
                <a:lnTo>
                  <a:pt x="177347" y="42563"/>
                </a:lnTo>
                <a:cubicBezTo>
                  <a:pt x="176872" y="36324"/>
                  <a:pt x="176366" y="30180"/>
                  <a:pt x="176049" y="28344"/>
                </a:cubicBezTo>
                <a:cubicBezTo>
                  <a:pt x="175954" y="27805"/>
                  <a:pt x="175859" y="26729"/>
                  <a:pt x="175796" y="25303"/>
                </a:cubicBezTo>
                <a:lnTo>
                  <a:pt x="179026" y="23688"/>
                </a:lnTo>
                <a:close/>
                <a:moveTo>
                  <a:pt x="211297" y="37496"/>
                </a:moveTo>
                <a:lnTo>
                  <a:pt x="211518" y="39491"/>
                </a:lnTo>
                <a:lnTo>
                  <a:pt x="201004" y="43798"/>
                </a:lnTo>
                <a:lnTo>
                  <a:pt x="199643" y="39871"/>
                </a:lnTo>
                <a:lnTo>
                  <a:pt x="211297" y="37496"/>
                </a:lnTo>
                <a:close/>
                <a:moveTo>
                  <a:pt x="175352" y="14346"/>
                </a:moveTo>
                <a:lnTo>
                  <a:pt x="186088" y="14631"/>
                </a:lnTo>
                <a:lnTo>
                  <a:pt x="186183" y="15201"/>
                </a:lnTo>
                <a:cubicBezTo>
                  <a:pt x="186183" y="15454"/>
                  <a:pt x="186025" y="17133"/>
                  <a:pt x="185993" y="19540"/>
                </a:cubicBezTo>
                <a:lnTo>
                  <a:pt x="185993" y="19571"/>
                </a:lnTo>
                <a:cubicBezTo>
                  <a:pt x="185993" y="20806"/>
                  <a:pt x="185993" y="22232"/>
                  <a:pt x="186088" y="23752"/>
                </a:cubicBezTo>
                <a:lnTo>
                  <a:pt x="186088" y="23783"/>
                </a:lnTo>
                <a:cubicBezTo>
                  <a:pt x="186215" y="26095"/>
                  <a:pt x="186532" y="28375"/>
                  <a:pt x="187038" y="30655"/>
                </a:cubicBezTo>
                <a:cubicBezTo>
                  <a:pt x="187608" y="33094"/>
                  <a:pt x="189065" y="38351"/>
                  <a:pt x="190744" y="44210"/>
                </a:cubicBezTo>
                <a:lnTo>
                  <a:pt x="177601" y="46522"/>
                </a:lnTo>
                <a:cubicBezTo>
                  <a:pt x="177569" y="46142"/>
                  <a:pt x="177538" y="45762"/>
                  <a:pt x="177506" y="45382"/>
                </a:cubicBezTo>
                <a:lnTo>
                  <a:pt x="179501" y="23372"/>
                </a:lnTo>
                <a:cubicBezTo>
                  <a:pt x="179501" y="23277"/>
                  <a:pt x="179469" y="23182"/>
                  <a:pt x="179406" y="23150"/>
                </a:cubicBezTo>
                <a:cubicBezTo>
                  <a:pt x="179374" y="23134"/>
                  <a:pt x="179335" y="23126"/>
                  <a:pt x="179295" y="23126"/>
                </a:cubicBezTo>
                <a:cubicBezTo>
                  <a:pt x="179256" y="23126"/>
                  <a:pt x="179216" y="23134"/>
                  <a:pt x="179184" y="23150"/>
                </a:cubicBezTo>
                <a:lnTo>
                  <a:pt x="175764" y="24828"/>
                </a:lnTo>
                <a:cubicBezTo>
                  <a:pt x="175606" y="22137"/>
                  <a:pt x="175479" y="18336"/>
                  <a:pt x="175352" y="14346"/>
                </a:cubicBezTo>
                <a:close/>
                <a:moveTo>
                  <a:pt x="52951" y="36673"/>
                </a:moveTo>
                <a:lnTo>
                  <a:pt x="60869" y="41676"/>
                </a:lnTo>
                <a:cubicBezTo>
                  <a:pt x="57797" y="44115"/>
                  <a:pt x="52286" y="46617"/>
                  <a:pt x="50576" y="47155"/>
                </a:cubicBezTo>
                <a:cubicBezTo>
                  <a:pt x="49974" y="47408"/>
                  <a:pt x="49404" y="47693"/>
                  <a:pt x="48834" y="48010"/>
                </a:cubicBezTo>
                <a:cubicBezTo>
                  <a:pt x="47093" y="48010"/>
                  <a:pt x="44749" y="48232"/>
                  <a:pt x="42659" y="48422"/>
                </a:cubicBezTo>
                <a:cubicBezTo>
                  <a:pt x="44812" y="46838"/>
                  <a:pt x="47409" y="42626"/>
                  <a:pt x="47663" y="42215"/>
                </a:cubicBezTo>
                <a:lnTo>
                  <a:pt x="52951" y="36673"/>
                </a:lnTo>
                <a:close/>
                <a:moveTo>
                  <a:pt x="51495" y="29990"/>
                </a:moveTo>
                <a:lnTo>
                  <a:pt x="52001" y="32682"/>
                </a:lnTo>
                <a:lnTo>
                  <a:pt x="46111" y="36831"/>
                </a:lnTo>
                <a:cubicBezTo>
                  <a:pt x="46016" y="36894"/>
                  <a:pt x="45984" y="37021"/>
                  <a:pt x="46048" y="37116"/>
                </a:cubicBezTo>
                <a:lnTo>
                  <a:pt x="47093" y="38826"/>
                </a:lnTo>
                <a:cubicBezTo>
                  <a:pt x="47140" y="38897"/>
                  <a:pt x="47223" y="38933"/>
                  <a:pt x="47302" y="38933"/>
                </a:cubicBezTo>
                <a:cubicBezTo>
                  <a:pt x="47328" y="38933"/>
                  <a:pt x="47354" y="38929"/>
                  <a:pt x="47378" y="38921"/>
                </a:cubicBezTo>
                <a:lnTo>
                  <a:pt x="52033" y="36989"/>
                </a:lnTo>
                <a:lnTo>
                  <a:pt x="52033" y="36989"/>
                </a:lnTo>
                <a:lnTo>
                  <a:pt x="47378" y="41930"/>
                </a:lnTo>
                <a:cubicBezTo>
                  <a:pt x="47346" y="41930"/>
                  <a:pt x="47346" y="41930"/>
                  <a:pt x="47346" y="41961"/>
                </a:cubicBezTo>
                <a:cubicBezTo>
                  <a:pt x="47314" y="42025"/>
                  <a:pt x="43704" y="47883"/>
                  <a:pt x="41582" y="48517"/>
                </a:cubicBezTo>
                <a:lnTo>
                  <a:pt x="41487" y="48517"/>
                </a:lnTo>
                <a:lnTo>
                  <a:pt x="41170" y="48548"/>
                </a:lnTo>
                <a:lnTo>
                  <a:pt x="41170" y="44336"/>
                </a:lnTo>
                <a:cubicBezTo>
                  <a:pt x="41170" y="44241"/>
                  <a:pt x="41075" y="44146"/>
                  <a:pt x="40980" y="44115"/>
                </a:cubicBezTo>
                <a:lnTo>
                  <a:pt x="29200" y="41296"/>
                </a:lnTo>
                <a:cubicBezTo>
                  <a:pt x="39460" y="38478"/>
                  <a:pt x="49214" y="31542"/>
                  <a:pt x="49879" y="31099"/>
                </a:cubicBezTo>
                <a:lnTo>
                  <a:pt x="51495" y="29990"/>
                </a:lnTo>
                <a:close/>
                <a:moveTo>
                  <a:pt x="232262" y="12193"/>
                </a:moveTo>
                <a:lnTo>
                  <a:pt x="233085" y="14504"/>
                </a:lnTo>
                <a:cubicBezTo>
                  <a:pt x="233085" y="14504"/>
                  <a:pt x="233085" y="14536"/>
                  <a:pt x="233085" y="14536"/>
                </a:cubicBezTo>
                <a:cubicBezTo>
                  <a:pt x="233433" y="15486"/>
                  <a:pt x="235334" y="19160"/>
                  <a:pt x="237740" y="23720"/>
                </a:cubicBezTo>
                <a:lnTo>
                  <a:pt x="218644" y="33221"/>
                </a:lnTo>
                <a:cubicBezTo>
                  <a:pt x="218549" y="33252"/>
                  <a:pt x="218486" y="33411"/>
                  <a:pt x="218549" y="33506"/>
                </a:cubicBezTo>
                <a:cubicBezTo>
                  <a:pt x="218581" y="33601"/>
                  <a:pt x="218676" y="33632"/>
                  <a:pt x="218739" y="33632"/>
                </a:cubicBezTo>
                <a:lnTo>
                  <a:pt x="218866" y="33632"/>
                </a:lnTo>
                <a:lnTo>
                  <a:pt x="237962" y="24132"/>
                </a:lnTo>
                <a:cubicBezTo>
                  <a:pt x="241731" y="31226"/>
                  <a:pt x="246608" y="40219"/>
                  <a:pt x="248793" y="44210"/>
                </a:cubicBezTo>
                <a:lnTo>
                  <a:pt x="249806" y="48675"/>
                </a:lnTo>
                <a:lnTo>
                  <a:pt x="236917" y="43988"/>
                </a:lnTo>
                <a:cubicBezTo>
                  <a:pt x="236812" y="43936"/>
                  <a:pt x="236689" y="43912"/>
                  <a:pt x="236561" y="43912"/>
                </a:cubicBezTo>
                <a:cubicBezTo>
                  <a:pt x="236458" y="43912"/>
                  <a:pt x="236352" y="43928"/>
                  <a:pt x="236252" y="43956"/>
                </a:cubicBezTo>
                <a:lnTo>
                  <a:pt x="221526" y="47757"/>
                </a:lnTo>
                <a:lnTo>
                  <a:pt x="212437" y="39839"/>
                </a:lnTo>
                <a:lnTo>
                  <a:pt x="211613" y="32302"/>
                </a:lnTo>
                <a:lnTo>
                  <a:pt x="216617" y="29832"/>
                </a:lnTo>
                <a:cubicBezTo>
                  <a:pt x="216712" y="29769"/>
                  <a:pt x="216775" y="29674"/>
                  <a:pt x="216744" y="29547"/>
                </a:cubicBezTo>
                <a:lnTo>
                  <a:pt x="214084" y="21567"/>
                </a:lnTo>
                <a:lnTo>
                  <a:pt x="214115" y="21060"/>
                </a:lnTo>
                <a:lnTo>
                  <a:pt x="232262" y="12193"/>
                </a:lnTo>
                <a:close/>
                <a:moveTo>
                  <a:pt x="36072" y="43418"/>
                </a:moveTo>
                <a:lnTo>
                  <a:pt x="40695" y="44526"/>
                </a:lnTo>
                <a:lnTo>
                  <a:pt x="40695" y="48612"/>
                </a:lnTo>
                <a:cubicBezTo>
                  <a:pt x="39809" y="48707"/>
                  <a:pt x="39049" y="48770"/>
                  <a:pt x="38605" y="48802"/>
                </a:cubicBezTo>
                <a:cubicBezTo>
                  <a:pt x="37497" y="48738"/>
                  <a:pt x="36357" y="48580"/>
                  <a:pt x="35280" y="48327"/>
                </a:cubicBezTo>
                <a:lnTo>
                  <a:pt x="36072" y="43418"/>
                </a:lnTo>
                <a:close/>
                <a:moveTo>
                  <a:pt x="212278" y="40853"/>
                </a:moveTo>
                <a:lnTo>
                  <a:pt x="220449" y="48010"/>
                </a:lnTo>
                <a:lnTo>
                  <a:pt x="208605" y="51082"/>
                </a:lnTo>
                <a:cubicBezTo>
                  <a:pt x="210093" y="48232"/>
                  <a:pt x="211582" y="43355"/>
                  <a:pt x="212278" y="40853"/>
                </a:cubicBezTo>
                <a:close/>
                <a:moveTo>
                  <a:pt x="193087" y="21915"/>
                </a:moveTo>
                <a:lnTo>
                  <a:pt x="197331" y="23213"/>
                </a:lnTo>
                <a:lnTo>
                  <a:pt x="195241" y="29547"/>
                </a:lnTo>
                <a:cubicBezTo>
                  <a:pt x="195177" y="29674"/>
                  <a:pt x="195241" y="29800"/>
                  <a:pt x="195367" y="29832"/>
                </a:cubicBezTo>
                <a:lnTo>
                  <a:pt x="195431" y="29832"/>
                </a:lnTo>
                <a:cubicBezTo>
                  <a:pt x="195557" y="29832"/>
                  <a:pt x="195621" y="29769"/>
                  <a:pt x="195652" y="29674"/>
                </a:cubicBezTo>
                <a:lnTo>
                  <a:pt x="197774" y="23340"/>
                </a:lnTo>
                <a:lnTo>
                  <a:pt x="200054" y="24068"/>
                </a:lnTo>
                <a:lnTo>
                  <a:pt x="200054" y="30149"/>
                </a:lnTo>
                <a:cubicBezTo>
                  <a:pt x="200054" y="30275"/>
                  <a:pt x="200149" y="30370"/>
                  <a:pt x="200276" y="30370"/>
                </a:cubicBezTo>
                <a:lnTo>
                  <a:pt x="210505" y="30370"/>
                </a:lnTo>
                <a:lnTo>
                  <a:pt x="210980" y="34709"/>
                </a:lnTo>
                <a:lnTo>
                  <a:pt x="198154" y="35501"/>
                </a:lnTo>
                <a:lnTo>
                  <a:pt x="197584" y="33822"/>
                </a:lnTo>
                <a:cubicBezTo>
                  <a:pt x="197532" y="33744"/>
                  <a:pt x="197437" y="33687"/>
                  <a:pt x="197334" y="33687"/>
                </a:cubicBezTo>
                <a:cubicBezTo>
                  <a:pt x="197312" y="33687"/>
                  <a:pt x="197290" y="33690"/>
                  <a:pt x="197267" y="33696"/>
                </a:cubicBezTo>
                <a:cubicBezTo>
                  <a:pt x="197172" y="33727"/>
                  <a:pt x="197109" y="33854"/>
                  <a:pt x="197141" y="33981"/>
                </a:cubicBezTo>
                <a:lnTo>
                  <a:pt x="200656" y="44178"/>
                </a:lnTo>
                <a:cubicBezTo>
                  <a:pt x="200656" y="44241"/>
                  <a:pt x="200719" y="44305"/>
                  <a:pt x="200751" y="44336"/>
                </a:cubicBezTo>
                <a:lnTo>
                  <a:pt x="200941" y="44336"/>
                </a:lnTo>
                <a:lnTo>
                  <a:pt x="211582" y="39966"/>
                </a:lnTo>
                <a:lnTo>
                  <a:pt x="211582" y="40029"/>
                </a:lnTo>
                <a:cubicBezTo>
                  <a:pt x="210315" y="44526"/>
                  <a:pt x="208605" y="49403"/>
                  <a:pt x="207433" y="51399"/>
                </a:cubicBezTo>
                <a:lnTo>
                  <a:pt x="194322" y="54787"/>
                </a:lnTo>
                <a:cubicBezTo>
                  <a:pt x="191599" y="45540"/>
                  <a:pt x="188400" y="34487"/>
                  <a:pt x="187482" y="30560"/>
                </a:cubicBezTo>
                <a:cubicBezTo>
                  <a:pt x="187007" y="28407"/>
                  <a:pt x="186690" y="26190"/>
                  <a:pt x="186563" y="23973"/>
                </a:cubicBezTo>
                <a:lnTo>
                  <a:pt x="192865" y="23973"/>
                </a:lnTo>
                <a:cubicBezTo>
                  <a:pt x="192992" y="23973"/>
                  <a:pt x="193087" y="23878"/>
                  <a:pt x="193087" y="23752"/>
                </a:cubicBezTo>
                <a:lnTo>
                  <a:pt x="193087" y="21915"/>
                </a:lnTo>
                <a:close/>
                <a:moveTo>
                  <a:pt x="190870" y="44653"/>
                </a:moveTo>
                <a:cubicBezTo>
                  <a:pt x="191852" y="48010"/>
                  <a:pt x="192897" y="51557"/>
                  <a:pt x="193879" y="54882"/>
                </a:cubicBezTo>
                <a:lnTo>
                  <a:pt x="193847" y="54882"/>
                </a:lnTo>
                <a:lnTo>
                  <a:pt x="192074" y="55326"/>
                </a:lnTo>
                <a:lnTo>
                  <a:pt x="178298" y="56909"/>
                </a:lnTo>
                <a:cubicBezTo>
                  <a:pt x="178171" y="55041"/>
                  <a:pt x="177918" y="51240"/>
                  <a:pt x="177633" y="46965"/>
                </a:cubicBezTo>
                <a:lnTo>
                  <a:pt x="190870" y="44653"/>
                </a:lnTo>
                <a:close/>
                <a:moveTo>
                  <a:pt x="138901" y="14599"/>
                </a:moveTo>
                <a:lnTo>
                  <a:pt x="143588" y="14884"/>
                </a:lnTo>
                <a:lnTo>
                  <a:pt x="156003" y="48707"/>
                </a:lnTo>
                <a:lnTo>
                  <a:pt x="156003" y="58556"/>
                </a:lnTo>
                <a:cubicBezTo>
                  <a:pt x="151601" y="58556"/>
                  <a:pt x="146597" y="58429"/>
                  <a:pt x="143873" y="58144"/>
                </a:cubicBezTo>
                <a:cubicBezTo>
                  <a:pt x="138933" y="57574"/>
                  <a:pt x="127025" y="54629"/>
                  <a:pt x="124302" y="53932"/>
                </a:cubicBezTo>
                <a:lnTo>
                  <a:pt x="118348" y="38129"/>
                </a:lnTo>
                <a:cubicBezTo>
                  <a:pt x="118285" y="38003"/>
                  <a:pt x="118190" y="37844"/>
                  <a:pt x="118095" y="37749"/>
                </a:cubicBezTo>
                <a:lnTo>
                  <a:pt x="111412" y="31067"/>
                </a:lnTo>
                <a:cubicBezTo>
                  <a:pt x="113218" y="29990"/>
                  <a:pt x="116195" y="28185"/>
                  <a:pt x="116986" y="27394"/>
                </a:cubicBezTo>
                <a:lnTo>
                  <a:pt x="116986" y="27425"/>
                </a:lnTo>
                <a:cubicBezTo>
                  <a:pt x="118063" y="26349"/>
                  <a:pt x="120406" y="21947"/>
                  <a:pt x="120755" y="21281"/>
                </a:cubicBezTo>
                <a:lnTo>
                  <a:pt x="138901" y="14599"/>
                </a:lnTo>
                <a:close/>
                <a:moveTo>
                  <a:pt x="173072" y="6460"/>
                </a:moveTo>
                <a:lnTo>
                  <a:pt x="174307" y="10071"/>
                </a:lnTo>
                <a:cubicBezTo>
                  <a:pt x="174402" y="13776"/>
                  <a:pt x="174497" y="17545"/>
                  <a:pt x="174624" y="20711"/>
                </a:cubicBezTo>
                <a:lnTo>
                  <a:pt x="166643" y="20996"/>
                </a:lnTo>
                <a:cubicBezTo>
                  <a:pt x="166517" y="20996"/>
                  <a:pt x="166390" y="21091"/>
                  <a:pt x="166422" y="21250"/>
                </a:cubicBezTo>
                <a:lnTo>
                  <a:pt x="166992" y="25335"/>
                </a:lnTo>
                <a:cubicBezTo>
                  <a:pt x="167023" y="25462"/>
                  <a:pt x="167118" y="25525"/>
                  <a:pt x="167213" y="25525"/>
                </a:cubicBezTo>
                <a:lnTo>
                  <a:pt x="174846" y="25525"/>
                </a:lnTo>
                <a:cubicBezTo>
                  <a:pt x="174941" y="26919"/>
                  <a:pt x="175036" y="27964"/>
                  <a:pt x="175131" y="28534"/>
                </a:cubicBezTo>
                <a:cubicBezTo>
                  <a:pt x="175732" y="32017"/>
                  <a:pt x="177062" y="52064"/>
                  <a:pt x="177379" y="57067"/>
                </a:cubicBezTo>
                <a:lnTo>
                  <a:pt x="164617" y="58524"/>
                </a:lnTo>
                <a:cubicBezTo>
                  <a:pt x="164110" y="58524"/>
                  <a:pt x="160595" y="58587"/>
                  <a:pt x="156478" y="58587"/>
                </a:cubicBezTo>
                <a:lnTo>
                  <a:pt x="156478" y="48675"/>
                </a:lnTo>
                <a:cubicBezTo>
                  <a:pt x="156478" y="48643"/>
                  <a:pt x="156478" y="48612"/>
                  <a:pt x="156478" y="48612"/>
                </a:cubicBezTo>
                <a:lnTo>
                  <a:pt x="144063" y="14789"/>
                </a:lnTo>
                <a:cubicBezTo>
                  <a:pt x="145330" y="14378"/>
                  <a:pt x="151411" y="12351"/>
                  <a:pt x="153089" y="11179"/>
                </a:cubicBezTo>
                <a:cubicBezTo>
                  <a:pt x="154767" y="10007"/>
                  <a:pt x="159043" y="6872"/>
                  <a:pt x="159613" y="6460"/>
                </a:cubicBezTo>
                <a:close/>
                <a:moveTo>
                  <a:pt x="123985" y="56212"/>
                </a:moveTo>
                <a:lnTo>
                  <a:pt x="123985" y="56212"/>
                </a:lnTo>
                <a:cubicBezTo>
                  <a:pt x="125125" y="56497"/>
                  <a:pt x="127184" y="57004"/>
                  <a:pt x="129654" y="57606"/>
                </a:cubicBezTo>
                <a:lnTo>
                  <a:pt x="130161" y="60614"/>
                </a:lnTo>
                <a:cubicBezTo>
                  <a:pt x="130161" y="60646"/>
                  <a:pt x="130192" y="60678"/>
                  <a:pt x="130224" y="60741"/>
                </a:cubicBezTo>
                <a:lnTo>
                  <a:pt x="131807" y="62451"/>
                </a:lnTo>
                <a:lnTo>
                  <a:pt x="127215" y="64256"/>
                </a:lnTo>
                <a:lnTo>
                  <a:pt x="123985" y="56212"/>
                </a:lnTo>
                <a:close/>
                <a:moveTo>
                  <a:pt x="240907" y="47852"/>
                </a:moveTo>
                <a:lnTo>
                  <a:pt x="250440" y="51304"/>
                </a:lnTo>
                <a:lnTo>
                  <a:pt x="253195" y="63401"/>
                </a:lnTo>
                <a:cubicBezTo>
                  <a:pt x="250883" y="64034"/>
                  <a:pt x="247589" y="64921"/>
                  <a:pt x="244264" y="65776"/>
                </a:cubicBezTo>
                <a:lnTo>
                  <a:pt x="244264" y="58144"/>
                </a:lnTo>
                <a:cubicBezTo>
                  <a:pt x="244264" y="58112"/>
                  <a:pt x="244264" y="58081"/>
                  <a:pt x="244264" y="58049"/>
                </a:cubicBezTo>
                <a:lnTo>
                  <a:pt x="240907" y="47852"/>
                </a:lnTo>
                <a:close/>
                <a:moveTo>
                  <a:pt x="219531" y="55674"/>
                </a:moveTo>
                <a:lnTo>
                  <a:pt x="220734" y="58461"/>
                </a:lnTo>
                <a:cubicBezTo>
                  <a:pt x="220760" y="58539"/>
                  <a:pt x="220829" y="58596"/>
                  <a:pt x="220923" y="58596"/>
                </a:cubicBezTo>
                <a:cubicBezTo>
                  <a:pt x="220944" y="58596"/>
                  <a:pt x="220965" y="58593"/>
                  <a:pt x="220987" y="58587"/>
                </a:cubicBezTo>
                <a:lnTo>
                  <a:pt x="221938" y="58429"/>
                </a:lnTo>
                <a:cubicBezTo>
                  <a:pt x="222033" y="60361"/>
                  <a:pt x="222096" y="62293"/>
                  <a:pt x="222159" y="63971"/>
                </a:cubicBezTo>
                <a:lnTo>
                  <a:pt x="211645" y="66125"/>
                </a:lnTo>
                <a:lnTo>
                  <a:pt x="210885" y="62388"/>
                </a:lnTo>
                <a:lnTo>
                  <a:pt x="217187" y="60678"/>
                </a:lnTo>
                <a:cubicBezTo>
                  <a:pt x="217282" y="60646"/>
                  <a:pt x="217346" y="60551"/>
                  <a:pt x="217346" y="60456"/>
                </a:cubicBezTo>
                <a:lnTo>
                  <a:pt x="217694" y="56402"/>
                </a:lnTo>
                <a:lnTo>
                  <a:pt x="219531" y="55674"/>
                </a:lnTo>
                <a:close/>
                <a:moveTo>
                  <a:pt x="163381" y="60963"/>
                </a:moveTo>
                <a:lnTo>
                  <a:pt x="163381" y="60963"/>
                </a:lnTo>
                <a:cubicBezTo>
                  <a:pt x="162688" y="62287"/>
                  <a:pt x="162402" y="64083"/>
                  <a:pt x="162556" y="66506"/>
                </a:cubicBezTo>
                <a:lnTo>
                  <a:pt x="162556" y="66506"/>
                </a:lnTo>
                <a:cubicBezTo>
                  <a:pt x="161899" y="65920"/>
                  <a:pt x="161151" y="65486"/>
                  <a:pt x="160373" y="65175"/>
                </a:cubicBezTo>
                <a:cubicBezTo>
                  <a:pt x="159561" y="64884"/>
                  <a:pt x="158695" y="64727"/>
                  <a:pt x="157849" y="64727"/>
                </a:cubicBezTo>
                <a:cubicBezTo>
                  <a:pt x="157772" y="64727"/>
                  <a:pt x="157695" y="64729"/>
                  <a:pt x="157618" y="64731"/>
                </a:cubicBezTo>
                <a:lnTo>
                  <a:pt x="162463" y="61058"/>
                </a:lnTo>
                <a:lnTo>
                  <a:pt x="163381" y="60963"/>
                </a:lnTo>
                <a:close/>
                <a:moveTo>
                  <a:pt x="123510" y="56149"/>
                </a:moveTo>
                <a:lnTo>
                  <a:pt x="126804" y="64446"/>
                </a:lnTo>
                <a:lnTo>
                  <a:pt x="117493" y="68120"/>
                </a:lnTo>
                <a:lnTo>
                  <a:pt x="117050" y="67391"/>
                </a:lnTo>
                <a:lnTo>
                  <a:pt x="119203" y="58366"/>
                </a:lnTo>
                <a:lnTo>
                  <a:pt x="123510" y="56149"/>
                </a:lnTo>
                <a:close/>
                <a:moveTo>
                  <a:pt x="130129" y="57701"/>
                </a:moveTo>
                <a:lnTo>
                  <a:pt x="130129" y="57701"/>
                </a:lnTo>
                <a:cubicBezTo>
                  <a:pt x="134721" y="58809"/>
                  <a:pt x="140453" y="60076"/>
                  <a:pt x="143620" y="60424"/>
                </a:cubicBezTo>
                <a:cubicBezTo>
                  <a:pt x="144253" y="60488"/>
                  <a:pt x="144982" y="60551"/>
                  <a:pt x="145805" y="60583"/>
                </a:cubicBezTo>
                <a:cubicBezTo>
                  <a:pt x="145362" y="61976"/>
                  <a:pt x="144887" y="63433"/>
                  <a:pt x="144760" y="63654"/>
                </a:cubicBezTo>
                <a:lnTo>
                  <a:pt x="144728" y="63654"/>
                </a:lnTo>
                <a:cubicBezTo>
                  <a:pt x="144538" y="63876"/>
                  <a:pt x="141720" y="65840"/>
                  <a:pt x="137951" y="68405"/>
                </a:cubicBezTo>
                <a:lnTo>
                  <a:pt x="130604" y="60488"/>
                </a:lnTo>
                <a:lnTo>
                  <a:pt x="130129" y="57701"/>
                </a:lnTo>
                <a:close/>
                <a:moveTo>
                  <a:pt x="221653" y="50100"/>
                </a:moveTo>
                <a:cubicBezTo>
                  <a:pt x="221716" y="51747"/>
                  <a:pt x="221843" y="54819"/>
                  <a:pt x="221969" y="57986"/>
                </a:cubicBezTo>
                <a:lnTo>
                  <a:pt x="221082" y="58112"/>
                </a:lnTo>
                <a:lnTo>
                  <a:pt x="219911" y="55326"/>
                </a:lnTo>
                <a:cubicBezTo>
                  <a:pt x="219864" y="55233"/>
                  <a:pt x="219784" y="55174"/>
                  <a:pt x="219695" y="55174"/>
                </a:cubicBezTo>
                <a:cubicBezTo>
                  <a:pt x="219662" y="55174"/>
                  <a:pt x="219628" y="55182"/>
                  <a:pt x="219594" y="55199"/>
                </a:cubicBezTo>
                <a:lnTo>
                  <a:pt x="217409" y="56054"/>
                </a:lnTo>
                <a:cubicBezTo>
                  <a:pt x="217314" y="56086"/>
                  <a:pt x="217251" y="56149"/>
                  <a:pt x="217251" y="56244"/>
                </a:cubicBezTo>
                <a:lnTo>
                  <a:pt x="216934" y="60266"/>
                </a:lnTo>
                <a:lnTo>
                  <a:pt x="210568" y="62008"/>
                </a:lnTo>
                <a:cubicBezTo>
                  <a:pt x="210473" y="62039"/>
                  <a:pt x="210410" y="62134"/>
                  <a:pt x="210410" y="62261"/>
                </a:cubicBezTo>
                <a:lnTo>
                  <a:pt x="211265" y="66441"/>
                </a:lnTo>
                <a:cubicBezTo>
                  <a:pt x="211297" y="66568"/>
                  <a:pt x="211392" y="66631"/>
                  <a:pt x="211487" y="66631"/>
                </a:cubicBezTo>
                <a:lnTo>
                  <a:pt x="211550" y="66631"/>
                </a:lnTo>
                <a:lnTo>
                  <a:pt x="222191" y="64478"/>
                </a:lnTo>
                <a:cubicBezTo>
                  <a:pt x="222254" y="66251"/>
                  <a:pt x="222286" y="67708"/>
                  <a:pt x="222318" y="68500"/>
                </a:cubicBezTo>
                <a:cubicBezTo>
                  <a:pt x="217124" y="68405"/>
                  <a:pt x="211012" y="68215"/>
                  <a:pt x="209998" y="67645"/>
                </a:cubicBezTo>
                <a:cubicBezTo>
                  <a:pt x="208637" y="66916"/>
                  <a:pt x="201068" y="60646"/>
                  <a:pt x="196286" y="56656"/>
                </a:cubicBezTo>
                <a:lnTo>
                  <a:pt x="221653" y="50100"/>
                </a:lnTo>
                <a:close/>
                <a:moveTo>
                  <a:pt x="236505" y="46237"/>
                </a:moveTo>
                <a:lnTo>
                  <a:pt x="240369" y="47662"/>
                </a:lnTo>
                <a:lnTo>
                  <a:pt x="243789" y="58176"/>
                </a:lnTo>
                <a:lnTo>
                  <a:pt x="243789" y="65903"/>
                </a:lnTo>
                <a:cubicBezTo>
                  <a:pt x="238278" y="67311"/>
                  <a:pt x="232766" y="68631"/>
                  <a:pt x="231376" y="68631"/>
                </a:cubicBezTo>
                <a:cubicBezTo>
                  <a:pt x="231329" y="68631"/>
                  <a:pt x="231286" y="68630"/>
                  <a:pt x="231248" y="68626"/>
                </a:cubicBezTo>
                <a:cubicBezTo>
                  <a:pt x="230552" y="68595"/>
                  <a:pt x="228778" y="68563"/>
                  <a:pt x="226530" y="68531"/>
                </a:cubicBezTo>
                <a:cubicBezTo>
                  <a:pt x="225548" y="68531"/>
                  <a:pt x="224408" y="68500"/>
                  <a:pt x="223204" y="68500"/>
                </a:cubicBezTo>
                <a:cubicBezTo>
                  <a:pt x="223109" y="65586"/>
                  <a:pt x="222666" y="53584"/>
                  <a:pt x="222539" y="49847"/>
                </a:cubicBezTo>
                <a:lnTo>
                  <a:pt x="236505" y="46237"/>
                </a:lnTo>
                <a:close/>
                <a:moveTo>
                  <a:pt x="21567" y="46617"/>
                </a:moveTo>
                <a:lnTo>
                  <a:pt x="27996" y="47060"/>
                </a:lnTo>
                <a:cubicBezTo>
                  <a:pt x="28558" y="47216"/>
                  <a:pt x="36406" y="49278"/>
                  <a:pt x="38545" y="49278"/>
                </a:cubicBezTo>
                <a:cubicBezTo>
                  <a:pt x="38577" y="49278"/>
                  <a:pt x="38608" y="49278"/>
                  <a:pt x="38637" y="49277"/>
                </a:cubicBezTo>
                <a:cubicBezTo>
                  <a:pt x="39207" y="49245"/>
                  <a:pt x="40284" y="49118"/>
                  <a:pt x="41519" y="49023"/>
                </a:cubicBezTo>
                <a:cubicBezTo>
                  <a:pt x="43451" y="48833"/>
                  <a:pt x="45984" y="48580"/>
                  <a:pt x="48011" y="48485"/>
                </a:cubicBezTo>
                <a:lnTo>
                  <a:pt x="48011" y="48485"/>
                </a:lnTo>
                <a:cubicBezTo>
                  <a:pt x="40569" y="52665"/>
                  <a:pt x="19572" y="65270"/>
                  <a:pt x="9058" y="71603"/>
                </a:cubicBezTo>
                <a:lnTo>
                  <a:pt x="7190" y="67518"/>
                </a:lnTo>
                <a:lnTo>
                  <a:pt x="7728" y="65048"/>
                </a:lnTo>
                <a:cubicBezTo>
                  <a:pt x="7728" y="64985"/>
                  <a:pt x="7728" y="64953"/>
                  <a:pt x="7728" y="64921"/>
                </a:cubicBezTo>
                <a:lnTo>
                  <a:pt x="4814" y="57796"/>
                </a:lnTo>
                <a:lnTo>
                  <a:pt x="5004" y="53045"/>
                </a:lnTo>
                <a:lnTo>
                  <a:pt x="21567" y="46617"/>
                </a:lnTo>
                <a:close/>
                <a:moveTo>
                  <a:pt x="146280" y="60614"/>
                </a:moveTo>
                <a:cubicBezTo>
                  <a:pt x="149605" y="60804"/>
                  <a:pt x="154102" y="60868"/>
                  <a:pt x="157808" y="60868"/>
                </a:cubicBezTo>
                <a:lnTo>
                  <a:pt x="158916" y="60868"/>
                </a:lnTo>
                <a:lnTo>
                  <a:pt x="142512" y="73313"/>
                </a:lnTo>
                <a:lnTo>
                  <a:pt x="138268" y="68753"/>
                </a:lnTo>
                <a:cubicBezTo>
                  <a:pt x="142036" y="66156"/>
                  <a:pt x="145013" y="64098"/>
                  <a:pt x="145108" y="63908"/>
                </a:cubicBezTo>
                <a:cubicBezTo>
                  <a:pt x="145298" y="63623"/>
                  <a:pt x="145868" y="61818"/>
                  <a:pt x="146280" y="60614"/>
                </a:cubicBezTo>
                <a:close/>
                <a:moveTo>
                  <a:pt x="132156" y="62799"/>
                </a:moveTo>
                <a:lnTo>
                  <a:pt x="137571" y="68658"/>
                </a:lnTo>
                <a:cubicBezTo>
                  <a:pt x="133549" y="71445"/>
                  <a:pt x="128545" y="74802"/>
                  <a:pt x="124523" y="77525"/>
                </a:cubicBezTo>
                <a:lnTo>
                  <a:pt x="121230" y="74834"/>
                </a:lnTo>
                <a:lnTo>
                  <a:pt x="121230" y="74485"/>
                </a:lnTo>
                <a:cubicBezTo>
                  <a:pt x="121262" y="74232"/>
                  <a:pt x="121198" y="74010"/>
                  <a:pt x="121072" y="73820"/>
                </a:cubicBezTo>
                <a:lnTo>
                  <a:pt x="117746" y="68531"/>
                </a:lnTo>
                <a:lnTo>
                  <a:pt x="132156" y="62799"/>
                </a:lnTo>
                <a:close/>
                <a:moveTo>
                  <a:pt x="157757" y="67009"/>
                </a:moveTo>
                <a:cubicBezTo>
                  <a:pt x="158349" y="67009"/>
                  <a:pt x="158943" y="67105"/>
                  <a:pt x="159518" y="67296"/>
                </a:cubicBezTo>
                <a:cubicBezTo>
                  <a:pt x="161861" y="68183"/>
                  <a:pt x="163033" y="71002"/>
                  <a:pt x="163603" y="73250"/>
                </a:cubicBezTo>
                <a:cubicBezTo>
                  <a:pt x="164268" y="75784"/>
                  <a:pt x="165092" y="78285"/>
                  <a:pt x="166042" y="80756"/>
                </a:cubicBezTo>
                <a:lnTo>
                  <a:pt x="166073" y="80756"/>
                </a:lnTo>
                <a:lnTo>
                  <a:pt x="161861" y="82054"/>
                </a:lnTo>
                <a:lnTo>
                  <a:pt x="156319" y="67201"/>
                </a:lnTo>
                <a:cubicBezTo>
                  <a:pt x="156790" y="67073"/>
                  <a:pt x="157273" y="67009"/>
                  <a:pt x="157757" y="67009"/>
                </a:cubicBezTo>
                <a:close/>
                <a:moveTo>
                  <a:pt x="137919" y="69007"/>
                </a:moveTo>
                <a:lnTo>
                  <a:pt x="142131" y="73567"/>
                </a:lnTo>
                <a:lnTo>
                  <a:pt x="130604" y="82339"/>
                </a:lnTo>
                <a:lnTo>
                  <a:pt x="124904" y="77810"/>
                </a:lnTo>
                <a:cubicBezTo>
                  <a:pt x="128165" y="75625"/>
                  <a:pt x="133517" y="72015"/>
                  <a:pt x="137919" y="69007"/>
                </a:cubicBezTo>
                <a:close/>
                <a:moveTo>
                  <a:pt x="251516" y="45762"/>
                </a:moveTo>
                <a:lnTo>
                  <a:pt x="251516" y="45762"/>
                </a:lnTo>
                <a:cubicBezTo>
                  <a:pt x="255190" y="47440"/>
                  <a:pt x="260986" y="50290"/>
                  <a:pt x="262569" y="51747"/>
                </a:cubicBezTo>
                <a:cubicBezTo>
                  <a:pt x="264817" y="53837"/>
                  <a:pt x="277802" y="69672"/>
                  <a:pt x="280177" y="72617"/>
                </a:cubicBezTo>
                <a:lnTo>
                  <a:pt x="278340" y="79204"/>
                </a:lnTo>
                <a:lnTo>
                  <a:pt x="260130" y="83163"/>
                </a:lnTo>
                <a:lnTo>
                  <a:pt x="251516" y="45762"/>
                </a:lnTo>
                <a:close/>
                <a:moveTo>
                  <a:pt x="155844" y="67328"/>
                </a:moveTo>
                <a:lnTo>
                  <a:pt x="161418" y="82212"/>
                </a:lnTo>
                <a:lnTo>
                  <a:pt x="157364" y="83448"/>
                </a:lnTo>
                <a:lnTo>
                  <a:pt x="151886" y="69197"/>
                </a:lnTo>
                <a:cubicBezTo>
                  <a:pt x="153089" y="68373"/>
                  <a:pt x="154451" y="67771"/>
                  <a:pt x="155844" y="67328"/>
                </a:cubicBezTo>
                <a:close/>
                <a:moveTo>
                  <a:pt x="151474" y="69418"/>
                </a:moveTo>
                <a:lnTo>
                  <a:pt x="156953" y="83606"/>
                </a:lnTo>
                <a:lnTo>
                  <a:pt x="151696" y="85221"/>
                </a:lnTo>
                <a:lnTo>
                  <a:pt x="145868" y="73630"/>
                </a:lnTo>
                <a:lnTo>
                  <a:pt x="150935" y="69767"/>
                </a:lnTo>
                <a:cubicBezTo>
                  <a:pt x="151125" y="69672"/>
                  <a:pt x="151284" y="69545"/>
                  <a:pt x="151474" y="69418"/>
                </a:cubicBezTo>
                <a:close/>
                <a:moveTo>
                  <a:pt x="157111" y="84018"/>
                </a:moveTo>
                <a:lnTo>
                  <a:pt x="158188" y="86994"/>
                </a:lnTo>
                <a:lnTo>
                  <a:pt x="152456" y="88325"/>
                </a:lnTo>
                <a:lnTo>
                  <a:pt x="151854" y="85664"/>
                </a:lnTo>
                <a:lnTo>
                  <a:pt x="157111" y="84018"/>
                </a:lnTo>
                <a:close/>
                <a:moveTo>
                  <a:pt x="194544" y="57099"/>
                </a:moveTo>
                <a:cubicBezTo>
                  <a:pt x="196286" y="63021"/>
                  <a:pt x="197711" y="67835"/>
                  <a:pt x="198059" y="68943"/>
                </a:cubicBezTo>
                <a:lnTo>
                  <a:pt x="189730" y="70843"/>
                </a:lnTo>
                <a:cubicBezTo>
                  <a:pt x="189635" y="70875"/>
                  <a:pt x="189572" y="70970"/>
                  <a:pt x="189572" y="71065"/>
                </a:cubicBezTo>
                <a:lnTo>
                  <a:pt x="189572" y="81769"/>
                </a:lnTo>
                <a:lnTo>
                  <a:pt x="181654" y="81769"/>
                </a:lnTo>
                <a:cubicBezTo>
                  <a:pt x="181623" y="81769"/>
                  <a:pt x="181559" y="81769"/>
                  <a:pt x="181528" y="81801"/>
                </a:cubicBezTo>
                <a:lnTo>
                  <a:pt x="172090" y="88356"/>
                </a:lnTo>
                <a:lnTo>
                  <a:pt x="171615" y="87469"/>
                </a:lnTo>
                <a:cubicBezTo>
                  <a:pt x="169114" y="82782"/>
                  <a:pt x="167182" y="77810"/>
                  <a:pt x="165852" y="72680"/>
                </a:cubicBezTo>
                <a:cubicBezTo>
                  <a:pt x="164522" y="66885"/>
                  <a:pt x="164458" y="63274"/>
                  <a:pt x="165598" y="61659"/>
                </a:cubicBezTo>
                <a:cubicBezTo>
                  <a:pt x="166105" y="60963"/>
                  <a:pt x="166897" y="60551"/>
                  <a:pt x="168132" y="60424"/>
                </a:cubicBezTo>
                <a:lnTo>
                  <a:pt x="192454" y="57606"/>
                </a:lnTo>
                <a:cubicBezTo>
                  <a:pt x="192485" y="57606"/>
                  <a:pt x="192549" y="57606"/>
                  <a:pt x="192612" y="57574"/>
                </a:cubicBezTo>
                <a:lnTo>
                  <a:pt x="194544" y="57099"/>
                </a:lnTo>
                <a:close/>
                <a:moveTo>
                  <a:pt x="121198" y="75372"/>
                </a:moveTo>
                <a:lnTo>
                  <a:pt x="124365" y="77969"/>
                </a:lnTo>
                <a:lnTo>
                  <a:pt x="130224" y="82624"/>
                </a:lnTo>
                <a:lnTo>
                  <a:pt x="120470" y="90003"/>
                </a:lnTo>
                <a:lnTo>
                  <a:pt x="121198" y="75372"/>
                </a:lnTo>
                <a:close/>
                <a:moveTo>
                  <a:pt x="158346" y="87438"/>
                </a:moveTo>
                <a:lnTo>
                  <a:pt x="160088" y="92220"/>
                </a:lnTo>
                <a:lnTo>
                  <a:pt x="153596" y="93360"/>
                </a:lnTo>
                <a:lnTo>
                  <a:pt x="152551" y="88768"/>
                </a:lnTo>
                <a:lnTo>
                  <a:pt x="158346" y="87438"/>
                </a:lnTo>
                <a:close/>
                <a:moveTo>
                  <a:pt x="195177" y="56941"/>
                </a:moveTo>
                <a:cubicBezTo>
                  <a:pt x="198122" y="59379"/>
                  <a:pt x="207845" y="67518"/>
                  <a:pt x="209523" y="68436"/>
                </a:cubicBezTo>
                <a:cubicBezTo>
                  <a:pt x="210663" y="69070"/>
                  <a:pt x="215952" y="69292"/>
                  <a:pt x="222349" y="69418"/>
                </a:cubicBezTo>
                <a:cubicBezTo>
                  <a:pt x="222666" y="71128"/>
                  <a:pt x="224629" y="80027"/>
                  <a:pt x="228936" y="99060"/>
                </a:cubicBezTo>
                <a:lnTo>
                  <a:pt x="209587" y="98807"/>
                </a:lnTo>
                <a:lnTo>
                  <a:pt x="208858" y="94247"/>
                </a:lnTo>
                <a:cubicBezTo>
                  <a:pt x="208858" y="94183"/>
                  <a:pt x="208827" y="94152"/>
                  <a:pt x="208795" y="94120"/>
                </a:cubicBezTo>
                <a:lnTo>
                  <a:pt x="206926" y="92727"/>
                </a:lnTo>
                <a:lnTo>
                  <a:pt x="206325" y="82814"/>
                </a:lnTo>
                <a:cubicBezTo>
                  <a:pt x="206325" y="82751"/>
                  <a:pt x="206325" y="82719"/>
                  <a:pt x="206293" y="82687"/>
                </a:cubicBezTo>
                <a:lnTo>
                  <a:pt x="201669" y="77684"/>
                </a:lnTo>
                <a:lnTo>
                  <a:pt x="198566" y="69038"/>
                </a:lnTo>
                <a:cubicBezTo>
                  <a:pt x="198502" y="68880"/>
                  <a:pt x="196951" y="63623"/>
                  <a:pt x="194987" y="56972"/>
                </a:cubicBezTo>
                <a:lnTo>
                  <a:pt x="195177" y="56941"/>
                </a:lnTo>
                <a:close/>
                <a:moveTo>
                  <a:pt x="134309" y="90921"/>
                </a:moveTo>
                <a:cubicBezTo>
                  <a:pt x="135101" y="91966"/>
                  <a:pt x="136019" y="93170"/>
                  <a:pt x="136938" y="94405"/>
                </a:cubicBezTo>
                <a:lnTo>
                  <a:pt x="136874" y="94405"/>
                </a:lnTo>
                <a:cubicBezTo>
                  <a:pt x="136779" y="94468"/>
                  <a:pt x="136748" y="94595"/>
                  <a:pt x="136811" y="94722"/>
                </a:cubicBezTo>
                <a:lnTo>
                  <a:pt x="136779" y="94722"/>
                </a:lnTo>
                <a:cubicBezTo>
                  <a:pt x="136843" y="94817"/>
                  <a:pt x="136906" y="94848"/>
                  <a:pt x="137001" y="94848"/>
                </a:cubicBezTo>
                <a:cubicBezTo>
                  <a:pt x="137033" y="94848"/>
                  <a:pt x="137064" y="94848"/>
                  <a:pt x="137096" y="94817"/>
                </a:cubicBezTo>
                <a:lnTo>
                  <a:pt x="137191" y="94753"/>
                </a:lnTo>
                <a:cubicBezTo>
                  <a:pt x="137571" y="95228"/>
                  <a:pt x="137888" y="95703"/>
                  <a:pt x="138236" y="96147"/>
                </a:cubicBezTo>
                <a:cubicBezTo>
                  <a:pt x="138173" y="96147"/>
                  <a:pt x="138141" y="96178"/>
                  <a:pt x="138110" y="96210"/>
                </a:cubicBezTo>
                <a:lnTo>
                  <a:pt x="132631" y="100422"/>
                </a:lnTo>
                <a:lnTo>
                  <a:pt x="129844" y="96400"/>
                </a:lnTo>
                <a:cubicBezTo>
                  <a:pt x="131934" y="93867"/>
                  <a:pt x="133739" y="91650"/>
                  <a:pt x="134309" y="90921"/>
                </a:cubicBezTo>
                <a:close/>
                <a:moveTo>
                  <a:pt x="160246" y="92663"/>
                </a:moveTo>
                <a:lnTo>
                  <a:pt x="162811" y="99789"/>
                </a:lnTo>
                <a:lnTo>
                  <a:pt x="155559" y="101245"/>
                </a:lnTo>
                <a:cubicBezTo>
                  <a:pt x="155464" y="101245"/>
                  <a:pt x="155401" y="101340"/>
                  <a:pt x="155369" y="101435"/>
                </a:cubicBezTo>
                <a:lnTo>
                  <a:pt x="153659" y="93835"/>
                </a:lnTo>
                <a:lnTo>
                  <a:pt x="160246" y="92663"/>
                </a:lnTo>
                <a:close/>
                <a:moveTo>
                  <a:pt x="138458" y="96463"/>
                </a:moveTo>
                <a:cubicBezTo>
                  <a:pt x="139851" y="98395"/>
                  <a:pt x="140991" y="100010"/>
                  <a:pt x="141150" y="100422"/>
                </a:cubicBezTo>
                <a:cubicBezTo>
                  <a:pt x="140770" y="100865"/>
                  <a:pt x="138331" y="102829"/>
                  <a:pt x="135766" y="104919"/>
                </a:cubicBezTo>
                <a:lnTo>
                  <a:pt x="132884" y="100802"/>
                </a:lnTo>
                <a:lnTo>
                  <a:pt x="138363" y="96558"/>
                </a:lnTo>
                <a:cubicBezTo>
                  <a:pt x="138426" y="96527"/>
                  <a:pt x="138426" y="96495"/>
                  <a:pt x="138458" y="96463"/>
                </a:cubicBezTo>
                <a:close/>
                <a:moveTo>
                  <a:pt x="162970" y="100232"/>
                </a:moveTo>
                <a:lnTo>
                  <a:pt x="164395" y="104127"/>
                </a:lnTo>
                <a:lnTo>
                  <a:pt x="156414" y="105964"/>
                </a:lnTo>
                <a:lnTo>
                  <a:pt x="155432" y="101594"/>
                </a:lnTo>
                <a:lnTo>
                  <a:pt x="155432" y="101594"/>
                </a:lnTo>
                <a:cubicBezTo>
                  <a:pt x="155464" y="101657"/>
                  <a:pt x="155559" y="101689"/>
                  <a:pt x="155623" y="101689"/>
                </a:cubicBezTo>
                <a:lnTo>
                  <a:pt x="155686" y="101689"/>
                </a:lnTo>
                <a:lnTo>
                  <a:pt x="162970" y="100232"/>
                </a:lnTo>
                <a:close/>
                <a:moveTo>
                  <a:pt x="134721" y="82086"/>
                </a:moveTo>
                <a:lnTo>
                  <a:pt x="134088" y="90478"/>
                </a:lnTo>
                <a:cubicBezTo>
                  <a:pt x="133327" y="91396"/>
                  <a:pt x="123542" y="103557"/>
                  <a:pt x="121008" y="105742"/>
                </a:cubicBezTo>
                <a:cubicBezTo>
                  <a:pt x="120487" y="106184"/>
                  <a:pt x="119366" y="106364"/>
                  <a:pt x="117890" y="106364"/>
                </a:cubicBezTo>
                <a:cubicBezTo>
                  <a:pt x="114704" y="106364"/>
                  <a:pt x="109864" y="105521"/>
                  <a:pt x="105839" y="104634"/>
                </a:cubicBezTo>
                <a:lnTo>
                  <a:pt x="105712" y="104634"/>
                </a:lnTo>
                <a:cubicBezTo>
                  <a:pt x="105300" y="104539"/>
                  <a:pt x="104889" y="104444"/>
                  <a:pt x="104509" y="104349"/>
                </a:cubicBezTo>
                <a:lnTo>
                  <a:pt x="105839" y="103906"/>
                </a:lnTo>
                <a:cubicBezTo>
                  <a:pt x="105965" y="103874"/>
                  <a:pt x="106092" y="103811"/>
                  <a:pt x="106187" y="103716"/>
                </a:cubicBezTo>
                <a:lnTo>
                  <a:pt x="134721" y="82086"/>
                </a:lnTo>
                <a:close/>
                <a:moveTo>
                  <a:pt x="166232" y="81199"/>
                </a:moveTo>
                <a:cubicBezTo>
                  <a:pt x="167213" y="83701"/>
                  <a:pt x="168353" y="86171"/>
                  <a:pt x="169620" y="88546"/>
                </a:cubicBezTo>
                <a:lnTo>
                  <a:pt x="172692" y="94373"/>
                </a:lnTo>
                <a:lnTo>
                  <a:pt x="176841" y="105869"/>
                </a:lnTo>
                <a:lnTo>
                  <a:pt x="174212" y="106787"/>
                </a:lnTo>
                <a:lnTo>
                  <a:pt x="164490" y="81737"/>
                </a:lnTo>
                <a:lnTo>
                  <a:pt x="166232" y="81199"/>
                </a:lnTo>
                <a:close/>
                <a:moveTo>
                  <a:pt x="164046" y="81864"/>
                </a:moveTo>
                <a:lnTo>
                  <a:pt x="173769" y="106946"/>
                </a:lnTo>
                <a:lnTo>
                  <a:pt x="171457" y="107769"/>
                </a:lnTo>
                <a:lnTo>
                  <a:pt x="162020" y="82497"/>
                </a:lnTo>
                <a:lnTo>
                  <a:pt x="164046" y="81864"/>
                </a:lnTo>
                <a:close/>
                <a:moveTo>
                  <a:pt x="283312" y="80471"/>
                </a:moveTo>
                <a:lnTo>
                  <a:pt x="268649" y="109353"/>
                </a:lnTo>
                <a:lnTo>
                  <a:pt x="260732" y="85411"/>
                </a:lnTo>
                <a:lnTo>
                  <a:pt x="283312" y="80471"/>
                </a:lnTo>
                <a:close/>
                <a:moveTo>
                  <a:pt x="161576" y="82624"/>
                </a:moveTo>
                <a:lnTo>
                  <a:pt x="171045" y="107928"/>
                </a:lnTo>
                <a:lnTo>
                  <a:pt x="166802" y="109416"/>
                </a:lnTo>
                <a:lnTo>
                  <a:pt x="157523" y="83891"/>
                </a:lnTo>
                <a:lnTo>
                  <a:pt x="161576" y="82624"/>
                </a:lnTo>
                <a:close/>
                <a:moveTo>
                  <a:pt x="103654" y="104602"/>
                </a:moveTo>
                <a:cubicBezTo>
                  <a:pt x="104192" y="104729"/>
                  <a:pt x="104794" y="104856"/>
                  <a:pt x="105490" y="104982"/>
                </a:cubicBezTo>
                <a:lnTo>
                  <a:pt x="105079" y="109796"/>
                </a:lnTo>
                <a:lnTo>
                  <a:pt x="92633" y="111284"/>
                </a:lnTo>
                <a:lnTo>
                  <a:pt x="91778" y="108529"/>
                </a:lnTo>
                <a:cubicBezTo>
                  <a:pt x="97066" y="106756"/>
                  <a:pt x="101278" y="105362"/>
                  <a:pt x="103654" y="104602"/>
                </a:cubicBezTo>
                <a:close/>
                <a:moveTo>
                  <a:pt x="164553" y="104571"/>
                </a:moveTo>
                <a:lnTo>
                  <a:pt x="166390" y="109606"/>
                </a:lnTo>
                <a:lnTo>
                  <a:pt x="162273" y="111284"/>
                </a:lnTo>
                <a:lnTo>
                  <a:pt x="156731" y="106344"/>
                </a:lnTo>
                <a:lnTo>
                  <a:pt x="164553" y="104571"/>
                </a:lnTo>
                <a:close/>
                <a:moveTo>
                  <a:pt x="253417" y="64288"/>
                </a:moveTo>
                <a:lnTo>
                  <a:pt x="258135" y="84809"/>
                </a:lnTo>
                <a:cubicBezTo>
                  <a:pt x="258135" y="84809"/>
                  <a:pt x="258135" y="84841"/>
                  <a:pt x="258135" y="84873"/>
                </a:cubicBezTo>
                <a:lnTo>
                  <a:pt x="258135" y="84904"/>
                </a:lnTo>
                <a:lnTo>
                  <a:pt x="265039" y="105711"/>
                </a:lnTo>
                <a:lnTo>
                  <a:pt x="233148" y="113628"/>
                </a:lnTo>
                <a:cubicBezTo>
                  <a:pt x="229950" y="99377"/>
                  <a:pt x="223901" y="72712"/>
                  <a:pt x="223268" y="69418"/>
                </a:cubicBezTo>
                <a:lnTo>
                  <a:pt x="223268" y="69418"/>
                </a:lnTo>
                <a:lnTo>
                  <a:pt x="226530" y="69450"/>
                </a:lnTo>
                <a:cubicBezTo>
                  <a:pt x="228746" y="69482"/>
                  <a:pt x="230520" y="69513"/>
                  <a:pt x="231185" y="69545"/>
                </a:cubicBezTo>
                <a:lnTo>
                  <a:pt x="231312" y="69545"/>
                </a:lnTo>
                <a:cubicBezTo>
                  <a:pt x="233940" y="69545"/>
                  <a:pt x="249078" y="65460"/>
                  <a:pt x="253417" y="64288"/>
                </a:cubicBezTo>
                <a:close/>
                <a:moveTo>
                  <a:pt x="154166" y="98079"/>
                </a:moveTo>
                <a:lnTo>
                  <a:pt x="155749" y="105141"/>
                </a:lnTo>
                <a:lnTo>
                  <a:pt x="150935" y="107516"/>
                </a:lnTo>
                <a:lnTo>
                  <a:pt x="150049" y="106439"/>
                </a:lnTo>
                <a:cubicBezTo>
                  <a:pt x="150014" y="106387"/>
                  <a:pt x="149950" y="106363"/>
                  <a:pt x="149884" y="106363"/>
                </a:cubicBezTo>
                <a:cubicBezTo>
                  <a:pt x="149830" y="106363"/>
                  <a:pt x="149775" y="106379"/>
                  <a:pt x="149732" y="106407"/>
                </a:cubicBezTo>
                <a:cubicBezTo>
                  <a:pt x="149637" y="106502"/>
                  <a:pt x="149605" y="106629"/>
                  <a:pt x="149700" y="106756"/>
                </a:cubicBezTo>
                <a:lnTo>
                  <a:pt x="150682" y="107928"/>
                </a:lnTo>
                <a:cubicBezTo>
                  <a:pt x="150714" y="107991"/>
                  <a:pt x="150777" y="108023"/>
                  <a:pt x="150872" y="108023"/>
                </a:cubicBezTo>
                <a:cubicBezTo>
                  <a:pt x="150904" y="108023"/>
                  <a:pt x="150935" y="107991"/>
                  <a:pt x="150967" y="107991"/>
                </a:cubicBezTo>
                <a:lnTo>
                  <a:pt x="155876" y="105584"/>
                </a:lnTo>
                <a:lnTo>
                  <a:pt x="156003" y="106217"/>
                </a:lnTo>
                <a:lnTo>
                  <a:pt x="154166" y="109891"/>
                </a:lnTo>
                <a:lnTo>
                  <a:pt x="143588" y="115560"/>
                </a:lnTo>
                <a:lnTo>
                  <a:pt x="141308" y="111633"/>
                </a:lnTo>
                <a:lnTo>
                  <a:pt x="142860" y="110778"/>
                </a:lnTo>
                <a:cubicBezTo>
                  <a:pt x="142923" y="110746"/>
                  <a:pt x="142955" y="110683"/>
                  <a:pt x="142955" y="110619"/>
                </a:cubicBezTo>
                <a:cubicBezTo>
                  <a:pt x="142987" y="110556"/>
                  <a:pt x="142987" y="110493"/>
                  <a:pt x="142955" y="110461"/>
                </a:cubicBezTo>
                <a:lnTo>
                  <a:pt x="141181" y="107643"/>
                </a:lnTo>
                <a:cubicBezTo>
                  <a:pt x="141181" y="107611"/>
                  <a:pt x="141150" y="107579"/>
                  <a:pt x="141086" y="107579"/>
                </a:cubicBezTo>
                <a:lnTo>
                  <a:pt x="151949" y="98459"/>
                </a:lnTo>
                <a:lnTo>
                  <a:pt x="154166" y="98079"/>
                </a:lnTo>
                <a:close/>
                <a:moveTo>
                  <a:pt x="198186" y="69355"/>
                </a:moveTo>
                <a:lnTo>
                  <a:pt x="201258" y="77874"/>
                </a:lnTo>
                <a:cubicBezTo>
                  <a:pt x="201258" y="77905"/>
                  <a:pt x="201258" y="77937"/>
                  <a:pt x="201289" y="77937"/>
                </a:cubicBezTo>
                <a:lnTo>
                  <a:pt x="205881" y="82909"/>
                </a:lnTo>
                <a:lnTo>
                  <a:pt x="206483" y="92853"/>
                </a:lnTo>
                <a:cubicBezTo>
                  <a:pt x="206483" y="92917"/>
                  <a:pt x="206515" y="92980"/>
                  <a:pt x="206578" y="93043"/>
                </a:cubicBezTo>
                <a:lnTo>
                  <a:pt x="208415" y="94405"/>
                </a:lnTo>
                <a:lnTo>
                  <a:pt x="209112" y="98807"/>
                </a:lnTo>
                <a:lnTo>
                  <a:pt x="201733" y="98807"/>
                </a:lnTo>
                <a:lnTo>
                  <a:pt x="185106" y="93423"/>
                </a:lnTo>
                <a:cubicBezTo>
                  <a:pt x="185081" y="93415"/>
                  <a:pt x="185055" y="93411"/>
                  <a:pt x="185031" y="93411"/>
                </a:cubicBezTo>
                <a:cubicBezTo>
                  <a:pt x="184963" y="93411"/>
                  <a:pt x="184899" y="93440"/>
                  <a:pt x="184853" y="93487"/>
                </a:cubicBezTo>
                <a:lnTo>
                  <a:pt x="180451" y="98364"/>
                </a:lnTo>
                <a:cubicBezTo>
                  <a:pt x="180388" y="98427"/>
                  <a:pt x="180388" y="98522"/>
                  <a:pt x="180388" y="98585"/>
                </a:cubicBezTo>
                <a:lnTo>
                  <a:pt x="182731" y="109226"/>
                </a:lnTo>
                <a:cubicBezTo>
                  <a:pt x="182731" y="109289"/>
                  <a:pt x="182763" y="109353"/>
                  <a:pt x="182826" y="109384"/>
                </a:cubicBezTo>
                <a:lnTo>
                  <a:pt x="188083" y="112076"/>
                </a:lnTo>
                <a:lnTo>
                  <a:pt x="184220" y="117143"/>
                </a:lnTo>
                <a:lnTo>
                  <a:pt x="182953" y="116066"/>
                </a:lnTo>
                <a:lnTo>
                  <a:pt x="174814" y="93518"/>
                </a:lnTo>
                <a:cubicBezTo>
                  <a:pt x="174782" y="93455"/>
                  <a:pt x="174782" y="93423"/>
                  <a:pt x="174751" y="93360"/>
                </a:cubicBezTo>
                <a:lnTo>
                  <a:pt x="172312" y="88768"/>
                </a:lnTo>
                <a:lnTo>
                  <a:pt x="181749" y="82212"/>
                </a:lnTo>
                <a:lnTo>
                  <a:pt x="189793" y="82212"/>
                </a:lnTo>
                <a:cubicBezTo>
                  <a:pt x="189920" y="82212"/>
                  <a:pt x="190015" y="82117"/>
                  <a:pt x="190015" y="81991"/>
                </a:cubicBezTo>
                <a:lnTo>
                  <a:pt x="190015" y="71255"/>
                </a:lnTo>
                <a:lnTo>
                  <a:pt x="198186" y="69355"/>
                </a:lnTo>
                <a:close/>
                <a:moveTo>
                  <a:pt x="166548" y="110018"/>
                </a:moveTo>
                <a:lnTo>
                  <a:pt x="168797" y="115560"/>
                </a:lnTo>
                <a:lnTo>
                  <a:pt x="162843" y="117175"/>
                </a:lnTo>
                <a:lnTo>
                  <a:pt x="162463" y="115465"/>
                </a:lnTo>
                <a:lnTo>
                  <a:pt x="162431" y="111696"/>
                </a:lnTo>
                <a:lnTo>
                  <a:pt x="166548" y="110018"/>
                </a:lnTo>
                <a:close/>
                <a:moveTo>
                  <a:pt x="140770" y="107833"/>
                </a:moveTo>
                <a:cubicBezTo>
                  <a:pt x="140770" y="107864"/>
                  <a:pt x="140770" y="107864"/>
                  <a:pt x="140770" y="107896"/>
                </a:cubicBezTo>
                <a:lnTo>
                  <a:pt x="142385" y="110493"/>
                </a:lnTo>
                <a:lnTo>
                  <a:pt x="140865" y="111348"/>
                </a:lnTo>
                <a:cubicBezTo>
                  <a:pt x="140801" y="111379"/>
                  <a:pt x="140770" y="111443"/>
                  <a:pt x="140738" y="111506"/>
                </a:cubicBezTo>
                <a:cubicBezTo>
                  <a:pt x="140738" y="111538"/>
                  <a:pt x="140738" y="111601"/>
                  <a:pt x="140770" y="111665"/>
                </a:cubicBezTo>
                <a:lnTo>
                  <a:pt x="143177" y="115781"/>
                </a:lnTo>
                <a:lnTo>
                  <a:pt x="138426" y="118315"/>
                </a:lnTo>
                <a:cubicBezTo>
                  <a:pt x="138458" y="118252"/>
                  <a:pt x="138490" y="118157"/>
                  <a:pt x="138458" y="118093"/>
                </a:cubicBezTo>
                <a:lnTo>
                  <a:pt x="135228" y="112678"/>
                </a:lnTo>
                <a:cubicBezTo>
                  <a:pt x="135196" y="112646"/>
                  <a:pt x="135164" y="112615"/>
                  <a:pt x="135101" y="112583"/>
                </a:cubicBezTo>
                <a:lnTo>
                  <a:pt x="140770" y="107833"/>
                </a:lnTo>
                <a:close/>
                <a:moveTo>
                  <a:pt x="176999" y="106312"/>
                </a:moveTo>
                <a:lnTo>
                  <a:pt x="180894" y="117143"/>
                </a:lnTo>
                <a:cubicBezTo>
                  <a:pt x="180958" y="117333"/>
                  <a:pt x="181084" y="117492"/>
                  <a:pt x="181243" y="117650"/>
                </a:cubicBezTo>
                <a:lnTo>
                  <a:pt x="182351" y="118568"/>
                </a:lnTo>
                <a:lnTo>
                  <a:pt x="179279" y="119930"/>
                </a:lnTo>
                <a:lnTo>
                  <a:pt x="174371" y="107231"/>
                </a:lnTo>
                <a:lnTo>
                  <a:pt x="176999" y="106312"/>
                </a:lnTo>
                <a:close/>
                <a:moveTo>
                  <a:pt x="91398" y="108656"/>
                </a:moveTo>
                <a:lnTo>
                  <a:pt x="92284" y="111601"/>
                </a:lnTo>
                <a:cubicBezTo>
                  <a:pt x="92316" y="111696"/>
                  <a:pt x="92379" y="111760"/>
                  <a:pt x="92506" y="111760"/>
                </a:cubicBezTo>
                <a:lnTo>
                  <a:pt x="105110" y="110303"/>
                </a:lnTo>
                <a:lnTo>
                  <a:pt x="104477" y="118315"/>
                </a:lnTo>
                <a:lnTo>
                  <a:pt x="91841" y="119962"/>
                </a:lnTo>
                <a:lnTo>
                  <a:pt x="86521" y="110303"/>
                </a:lnTo>
                <a:lnTo>
                  <a:pt x="91398" y="108656"/>
                </a:lnTo>
                <a:close/>
                <a:moveTo>
                  <a:pt x="145488" y="73915"/>
                </a:moveTo>
                <a:lnTo>
                  <a:pt x="151347" y="85569"/>
                </a:lnTo>
                <a:lnTo>
                  <a:pt x="154071" y="97604"/>
                </a:lnTo>
                <a:lnTo>
                  <a:pt x="151822" y="98015"/>
                </a:lnTo>
                <a:cubicBezTo>
                  <a:pt x="151759" y="98015"/>
                  <a:pt x="151727" y="98015"/>
                  <a:pt x="151696" y="98047"/>
                </a:cubicBezTo>
                <a:lnTo>
                  <a:pt x="132061" y="114546"/>
                </a:lnTo>
                <a:lnTo>
                  <a:pt x="115656" y="120943"/>
                </a:lnTo>
                <a:lnTo>
                  <a:pt x="114294" y="115401"/>
                </a:lnTo>
                <a:cubicBezTo>
                  <a:pt x="114263" y="115306"/>
                  <a:pt x="114199" y="115243"/>
                  <a:pt x="114104" y="115211"/>
                </a:cubicBezTo>
                <a:lnTo>
                  <a:pt x="105237" y="114008"/>
                </a:lnTo>
                <a:lnTo>
                  <a:pt x="105934" y="105141"/>
                </a:lnTo>
                <a:cubicBezTo>
                  <a:pt x="109417" y="105869"/>
                  <a:pt x="114389" y="106819"/>
                  <a:pt x="117810" y="106819"/>
                </a:cubicBezTo>
                <a:cubicBezTo>
                  <a:pt x="119425" y="106819"/>
                  <a:pt x="120692" y="106597"/>
                  <a:pt x="121293" y="106091"/>
                </a:cubicBezTo>
                <a:cubicBezTo>
                  <a:pt x="122750" y="104824"/>
                  <a:pt x="126424" y="100517"/>
                  <a:pt x="129527" y="96780"/>
                </a:cubicBezTo>
                <a:lnTo>
                  <a:pt x="135386" y="105204"/>
                </a:lnTo>
                <a:cubicBezTo>
                  <a:pt x="134246" y="106154"/>
                  <a:pt x="133074" y="107073"/>
                  <a:pt x="132061" y="107896"/>
                </a:cubicBezTo>
                <a:cubicBezTo>
                  <a:pt x="131902" y="108023"/>
                  <a:pt x="131997" y="108276"/>
                  <a:pt x="132219" y="108276"/>
                </a:cubicBezTo>
                <a:cubicBezTo>
                  <a:pt x="132251" y="108276"/>
                  <a:pt x="132314" y="108244"/>
                  <a:pt x="132346" y="108244"/>
                </a:cubicBezTo>
                <a:cubicBezTo>
                  <a:pt x="134468" y="106534"/>
                  <a:pt x="141371" y="101024"/>
                  <a:pt x="141593" y="100580"/>
                </a:cubicBezTo>
                <a:cubicBezTo>
                  <a:pt x="141656" y="100485"/>
                  <a:pt x="141815" y="100169"/>
                  <a:pt x="137603" y="94532"/>
                </a:cubicBezTo>
                <a:lnTo>
                  <a:pt x="142987" y="91460"/>
                </a:lnTo>
                <a:lnTo>
                  <a:pt x="143525" y="92948"/>
                </a:lnTo>
                <a:cubicBezTo>
                  <a:pt x="143572" y="93054"/>
                  <a:pt x="143658" y="93099"/>
                  <a:pt x="143743" y="93099"/>
                </a:cubicBezTo>
                <a:cubicBezTo>
                  <a:pt x="143887" y="93099"/>
                  <a:pt x="144028" y="92969"/>
                  <a:pt x="143968" y="92790"/>
                </a:cubicBezTo>
                <a:lnTo>
                  <a:pt x="143335" y="91016"/>
                </a:lnTo>
                <a:cubicBezTo>
                  <a:pt x="143303" y="90953"/>
                  <a:pt x="143240" y="90921"/>
                  <a:pt x="143177" y="90890"/>
                </a:cubicBezTo>
                <a:cubicBezTo>
                  <a:pt x="143145" y="90874"/>
                  <a:pt x="143113" y="90866"/>
                  <a:pt x="143082" y="90866"/>
                </a:cubicBezTo>
                <a:cubicBezTo>
                  <a:pt x="143050" y="90866"/>
                  <a:pt x="143018" y="90874"/>
                  <a:pt x="142987" y="90890"/>
                </a:cubicBezTo>
                <a:lnTo>
                  <a:pt x="139946" y="92632"/>
                </a:lnTo>
                <a:lnTo>
                  <a:pt x="139155" y="91143"/>
                </a:lnTo>
                <a:lnTo>
                  <a:pt x="143240" y="88483"/>
                </a:lnTo>
                <a:cubicBezTo>
                  <a:pt x="143451" y="88324"/>
                  <a:pt x="143310" y="88034"/>
                  <a:pt x="143110" y="88034"/>
                </a:cubicBezTo>
                <a:cubicBezTo>
                  <a:pt x="143070" y="88034"/>
                  <a:pt x="143029" y="88045"/>
                  <a:pt x="142987" y="88071"/>
                </a:cubicBezTo>
                <a:lnTo>
                  <a:pt x="138743" y="90890"/>
                </a:lnTo>
                <a:cubicBezTo>
                  <a:pt x="138616" y="90953"/>
                  <a:pt x="138585" y="91080"/>
                  <a:pt x="138648" y="91175"/>
                </a:cubicBezTo>
                <a:lnTo>
                  <a:pt x="139535" y="92853"/>
                </a:lnTo>
                <a:lnTo>
                  <a:pt x="137349" y="94152"/>
                </a:lnTo>
                <a:cubicBezTo>
                  <a:pt x="136558" y="93107"/>
                  <a:pt x="135639" y="91871"/>
                  <a:pt x="134594" y="90478"/>
                </a:cubicBezTo>
                <a:lnTo>
                  <a:pt x="135228" y="81706"/>
                </a:lnTo>
                <a:lnTo>
                  <a:pt x="145488" y="73915"/>
                </a:lnTo>
                <a:close/>
                <a:moveTo>
                  <a:pt x="173927" y="107389"/>
                </a:moveTo>
                <a:lnTo>
                  <a:pt x="178868" y="120120"/>
                </a:lnTo>
                <a:lnTo>
                  <a:pt x="176461" y="121165"/>
                </a:lnTo>
                <a:lnTo>
                  <a:pt x="171615" y="108213"/>
                </a:lnTo>
                <a:lnTo>
                  <a:pt x="173927" y="107389"/>
                </a:lnTo>
                <a:close/>
                <a:moveTo>
                  <a:pt x="171204" y="108371"/>
                </a:moveTo>
                <a:lnTo>
                  <a:pt x="176049" y="121355"/>
                </a:lnTo>
                <a:lnTo>
                  <a:pt x="172312" y="123002"/>
                </a:lnTo>
                <a:lnTo>
                  <a:pt x="166960" y="109859"/>
                </a:lnTo>
                <a:lnTo>
                  <a:pt x="171204" y="108371"/>
                </a:lnTo>
                <a:close/>
                <a:moveTo>
                  <a:pt x="73663" y="114736"/>
                </a:moveTo>
                <a:lnTo>
                  <a:pt x="76798" y="121134"/>
                </a:lnTo>
                <a:lnTo>
                  <a:pt x="69166" y="123762"/>
                </a:lnTo>
                <a:lnTo>
                  <a:pt x="66981" y="117112"/>
                </a:lnTo>
                <a:cubicBezTo>
                  <a:pt x="69229" y="116320"/>
                  <a:pt x="71478" y="115528"/>
                  <a:pt x="73663" y="114736"/>
                </a:cubicBezTo>
                <a:close/>
                <a:moveTo>
                  <a:pt x="78065" y="8962"/>
                </a:moveTo>
                <a:lnTo>
                  <a:pt x="95420" y="10514"/>
                </a:lnTo>
                <a:lnTo>
                  <a:pt x="101943" y="24765"/>
                </a:lnTo>
                <a:cubicBezTo>
                  <a:pt x="102007" y="24892"/>
                  <a:pt x="102070" y="25018"/>
                  <a:pt x="102165" y="25113"/>
                </a:cubicBezTo>
                <a:lnTo>
                  <a:pt x="116258" y="39206"/>
                </a:lnTo>
                <a:lnTo>
                  <a:pt x="121990" y="54344"/>
                </a:lnTo>
                <a:lnTo>
                  <a:pt x="117683" y="56561"/>
                </a:lnTo>
                <a:cubicBezTo>
                  <a:pt x="117398" y="56719"/>
                  <a:pt x="117176" y="57004"/>
                  <a:pt x="117081" y="57321"/>
                </a:cubicBezTo>
                <a:lnTo>
                  <a:pt x="114706" y="67328"/>
                </a:lnTo>
                <a:cubicBezTo>
                  <a:pt x="114643" y="67613"/>
                  <a:pt x="114706" y="67930"/>
                  <a:pt x="114864" y="68183"/>
                </a:cubicBezTo>
                <a:lnTo>
                  <a:pt x="118950" y="74707"/>
                </a:lnTo>
                <a:lnTo>
                  <a:pt x="118095" y="91808"/>
                </a:lnTo>
                <a:lnTo>
                  <a:pt x="104984" y="101784"/>
                </a:lnTo>
                <a:cubicBezTo>
                  <a:pt x="101880" y="102766"/>
                  <a:pt x="61185" y="115940"/>
                  <a:pt x="39080" y="125472"/>
                </a:cubicBezTo>
                <a:cubicBezTo>
                  <a:pt x="38004" y="122812"/>
                  <a:pt x="36863" y="119898"/>
                  <a:pt x="35660" y="116890"/>
                </a:cubicBezTo>
                <a:cubicBezTo>
                  <a:pt x="34140" y="113026"/>
                  <a:pt x="32683" y="109416"/>
                  <a:pt x="32430" y="108656"/>
                </a:cubicBezTo>
                <a:cubicBezTo>
                  <a:pt x="32398" y="108054"/>
                  <a:pt x="31955" y="107674"/>
                  <a:pt x="26666" y="103526"/>
                </a:cubicBezTo>
                <a:cubicBezTo>
                  <a:pt x="24513" y="101815"/>
                  <a:pt x="21821" y="99725"/>
                  <a:pt x="21346" y="99187"/>
                </a:cubicBezTo>
                <a:cubicBezTo>
                  <a:pt x="20744" y="98522"/>
                  <a:pt x="19319" y="94753"/>
                  <a:pt x="18242" y="91491"/>
                </a:cubicBezTo>
                <a:cubicBezTo>
                  <a:pt x="18242" y="91460"/>
                  <a:pt x="18210" y="91428"/>
                  <a:pt x="18210" y="91365"/>
                </a:cubicBezTo>
                <a:lnTo>
                  <a:pt x="10040" y="73694"/>
                </a:lnTo>
                <a:cubicBezTo>
                  <a:pt x="27236" y="63338"/>
                  <a:pt x="49658" y="49942"/>
                  <a:pt x="51305" y="49340"/>
                </a:cubicBezTo>
                <a:cubicBezTo>
                  <a:pt x="53331" y="48707"/>
                  <a:pt x="61249" y="45160"/>
                  <a:pt x="64067" y="41835"/>
                </a:cubicBezTo>
                <a:cubicBezTo>
                  <a:pt x="65936" y="39586"/>
                  <a:pt x="69831" y="28249"/>
                  <a:pt x="73410" y="17481"/>
                </a:cubicBezTo>
                <a:cubicBezTo>
                  <a:pt x="73853" y="16088"/>
                  <a:pt x="74265" y="14916"/>
                  <a:pt x="74360" y="14631"/>
                </a:cubicBezTo>
                <a:cubicBezTo>
                  <a:pt x="74613" y="14251"/>
                  <a:pt x="76038" y="12003"/>
                  <a:pt x="78065" y="8962"/>
                </a:cubicBezTo>
                <a:close/>
                <a:moveTo>
                  <a:pt x="168955" y="116003"/>
                </a:moveTo>
                <a:lnTo>
                  <a:pt x="171869" y="123192"/>
                </a:lnTo>
                <a:lnTo>
                  <a:pt x="165028" y="126201"/>
                </a:lnTo>
                <a:lnTo>
                  <a:pt x="162938" y="117618"/>
                </a:lnTo>
                <a:lnTo>
                  <a:pt x="168955" y="116003"/>
                </a:lnTo>
                <a:close/>
                <a:moveTo>
                  <a:pt x="15170" y="90256"/>
                </a:moveTo>
                <a:lnTo>
                  <a:pt x="16089" y="92251"/>
                </a:lnTo>
                <a:cubicBezTo>
                  <a:pt x="16532" y="93550"/>
                  <a:pt x="18432" y="99314"/>
                  <a:pt x="19636" y="100675"/>
                </a:cubicBezTo>
                <a:cubicBezTo>
                  <a:pt x="20396" y="101435"/>
                  <a:pt x="21251" y="102164"/>
                  <a:pt x="22106" y="102797"/>
                </a:cubicBezTo>
                <a:lnTo>
                  <a:pt x="14252" y="106851"/>
                </a:lnTo>
                <a:cubicBezTo>
                  <a:pt x="14125" y="106914"/>
                  <a:pt x="14093" y="107041"/>
                  <a:pt x="14125" y="107136"/>
                </a:cubicBezTo>
                <a:lnTo>
                  <a:pt x="20681" y="122495"/>
                </a:lnTo>
                <a:lnTo>
                  <a:pt x="11053" y="126232"/>
                </a:lnTo>
                <a:lnTo>
                  <a:pt x="1964" y="104634"/>
                </a:lnTo>
                <a:lnTo>
                  <a:pt x="6430" y="102354"/>
                </a:lnTo>
                <a:cubicBezTo>
                  <a:pt x="6461" y="102354"/>
                  <a:pt x="6525" y="102291"/>
                  <a:pt x="6525" y="102259"/>
                </a:cubicBezTo>
                <a:lnTo>
                  <a:pt x="9343" y="95925"/>
                </a:lnTo>
                <a:cubicBezTo>
                  <a:pt x="9343" y="95893"/>
                  <a:pt x="9343" y="95862"/>
                  <a:pt x="9343" y="95862"/>
                </a:cubicBezTo>
                <a:lnTo>
                  <a:pt x="9913" y="92251"/>
                </a:lnTo>
                <a:lnTo>
                  <a:pt x="15170" y="90256"/>
                </a:lnTo>
                <a:close/>
                <a:moveTo>
                  <a:pt x="76988" y="121545"/>
                </a:moveTo>
                <a:lnTo>
                  <a:pt x="78762" y="125124"/>
                </a:lnTo>
                <a:lnTo>
                  <a:pt x="70686" y="128291"/>
                </a:lnTo>
                <a:lnTo>
                  <a:pt x="70116" y="126644"/>
                </a:lnTo>
                <a:lnTo>
                  <a:pt x="69324" y="124142"/>
                </a:lnTo>
                <a:lnTo>
                  <a:pt x="76988" y="121545"/>
                </a:lnTo>
                <a:close/>
                <a:moveTo>
                  <a:pt x="105205" y="114451"/>
                </a:moveTo>
                <a:lnTo>
                  <a:pt x="113883" y="115655"/>
                </a:lnTo>
                <a:lnTo>
                  <a:pt x="115244" y="121102"/>
                </a:lnTo>
                <a:lnTo>
                  <a:pt x="111951" y="122400"/>
                </a:lnTo>
                <a:cubicBezTo>
                  <a:pt x="111856" y="122432"/>
                  <a:pt x="111824" y="122495"/>
                  <a:pt x="111793" y="122559"/>
                </a:cubicBezTo>
                <a:lnTo>
                  <a:pt x="110811" y="128512"/>
                </a:lnTo>
                <a:lnTo>
                  <a:pt x="106250" y="123192"/>
                </a:lnTo>
                <a:lnTo>
                  <a:pt x="104889" y="118505"/>
                </a:lnTo>
                <a:lnTo>
                  <a:pt x="105205" y="114451"/>
                </a:lnTo>
                <a:close/>
                <a:moveTo>
                  <a:pt x="66569" y="117270"/>
                </a:moveTo>
                <a:lnTo>
                  <a:pt x="68818" y="124079"/>
                </a:lnTo>
                <a:lnTo>
                  <a:pt x="69641" y="126549"/>
                </a:lnTo>
                <a:lnTo>
                  <a:pt x="57987" y="130476"/>
                </a:lnTo>
                <a:lnTo>
                  <a:pt x="55263" y="121419"/>
                </a:lnTo>
                <a:cubicBezTo>
                  <a:pt x="58937" y="120025"/>
                  <a:pt x="62769" y="118632"/>
                  <a:pt x="66569" y="117270"/>
                </a:cubicBezTo>
                <a:close/>
                <a:moveTo>
                  <a:pt x="22517" y="103146"/>
                </a:moveTo>
                <a:cubicBezTo>
                  <a:pt x="23309" y="103779"/>
                  <a:pt x="24228" y="104507"/>
                  <a:pt x="25273" y="105331"/>
                </a:cubicBezTo>
                <a:cubicBezTo>
                  <a:pt x="27141" y="106787"/>
                  <a:pt x="29675" y="108751"/>
                  <a:pt x="30245" y="109353"/>
                </a:cubicBezTo>
                <a:cubicBezTo>
                  <a:pt x="30498" y="110049"/>
                  <a:pt x="31226" y="111918"/>
                  <a:pt x="33538" y="117713"/>
                </a:cubicBezTo>
                <a:cubicBezTo>
                  <a:pt x="34552" y="120247"/>
                  <a:pt x="35755" y="123319"/>
                  <a:pt x="36990" y="126359"/>
                </a:cubicBezTo>
                <a:lnTo>
                  <a:pt x="36705" y="126486"/>
                </a:lnTo>
                <a:cubicBezTo>
                  <a:pt x="33348" y="127974"/>
                  <a:pt x="30086" y="129462"/>
                  <a:pt x="26951" y="130856"/>
                </a:cubicBezTo>
                <a:lnTo>
                  <a:pt x="25589" y="127119"/>
                </a:lnTo>
                <a:cubicBezTo>
                  <a:pt x="25563" y="127014"/>
                  <a:pt x="25472" y="126953"/>
                  <a:pt x="25387" y="126953"/>
                </a:cubicBezTo>
                <a:cubicBezTo>
                  <a:pt x="25369" y="126953"/>
                  <a:pt x="25352" y="126955"/>
                  <a:pt x="25336" y="126961"/>
                </a:cubicBezTo>
                <a:lnTo>
                  <a:pt x="23277" y="127499"/>
                </a:lnTo>
                <a:lnTo>
                  <a:pt x="14632" y="107168"/>
                </a:lnTo>
                <a:lnTo>
                  <a:pt x="22517" y="103146"/>
                </a:lnTo>
                <a:close/>
                <a:moveTo>
                  <a:pt x="134816" y="112836"/>
                </a:moveTo>
                <a:cubicBezTo>
                  <a:pt x="134816" y="112868"/>
                  <a:pt x="134816" y="112868"/>
                  <a:pt x="134848" y="112900"/>
                </a:cubicBezTo>
                <a:lnTo>
                  <a:pt x="138046" y="118315"/>
                </a:lnTo>
                <a:cubicBezTo>
                  <a:pt x="138110" y="118378"/>
                  <a:pt x="138173" y="118410"/>
                  <a:pt x="138236" y="118410"/>
                </a:cubicBezTo>
                <a:lnTo>
                  <a:pt x="114073" y="131394"/>
                </a:lnTo>
                <a:lnTo>
                  <a:pt x="111191" y="128956"/>
                </a:lnTo>
                <a:lnTo>
                  <a:pt x="112204" y="122749"/>
                </a:lnTo>
                <a:lnTo>
                  <a:pt x="132251" y="114958"/>
                </a:lnTo>
                <a:cubicBezTo>
                  <a:pt x="132282" y="114958"/>
                  <a:pt x="132314" y="114926"/>
                  <a:pt x="132314" y="114926"/>
                </a:cubicBezTo>
                <a:lnTo>
                  <a:pt x="134816" y="112836"/>
                </a:lnTo>
                <a:close/>
                <a:moveTo>
                  <a:pt x="20807" y="122939"/>
                </a:moveTo>
                <a:lnTo>
                  <a:pt x="22834" y="127689"/>
                </a:lnTo>
                <a:lnTo>
                  <a:pt x="13207" y="131426"/>
                </a:lnTo>
                <a:lnTo>
                  <a:pt x="11212" y="126644"/>
                </a:lnTo>
                <a:lnTo>
                  <a:pt x="20807" y="122939"/>
                </a:lnTo>
                <a:close/>
                <a:moveTo>
                  <a:pt x="265356" y="106597"/>
                </a:moveTo>
                <a:lnTo>
                  <a:pt x="267161" y="112076"/>
                </a:lnTo>
                <a:lnTo>
                  <a:pt x="253195" y="129241"/>
                </a:lnTo>
                <a:cubicBezTo>
                  <a:pt x="251580" y="129716"/>
                  <a:pt x="245024" y="131648"/>
                  <a:pt x="238849" y="133738"/>
                </a:cubicBezTo>
                <a:cubicBezTo>
                  <a:pt x="237930" y="131109"/>
                  <a:pt x="235650" y="124490"/>
                  <a:pt x="235365" y="123255"/>
                </a:cubicBezTo>
                <a:cubicBezTo>
                  <a:pt x="235302" y="122907"/>
                  <a:pt x="234700" y="120310"/>
                  <a:pt x="233813" y="116383"/>
                </a:cubicBezTo>
                <a:cubicBezTo>
                  <a:pt x="233687" y="115781"/>
                  <a:pt x="233528" y="115180"/>
                  <a:pt x="233402" y="114515"/>
                </a:cubicBezTo>
                <a:lnTo>
                  <a:pt x="265356" y="106597"/>
                </a:lnTo>
                <a:close/>
                <a:moveTo>
                  <a:pt x="86046" y="110461"/>
                </a:moveTo>
                <a:lnTo>
                  <a:pt x="94470" y="125757"/>
                </a:lnTo>
                <a:lnTo>
                  <a:pt x="94691" y="129621"/>
                </a:lnTo>
                <a:lnTo>
                  <a:pt x="83670" y="134023"/>
                </a:lnTo>
                <a:lnTo>
                  <a:pt x="74106" y="114610"/>
                </a:lnTo>
                <a:cubicBezTo>
                  <a:pt x="78287" y="113121"/>
                  <a:pt x="82309" y="111728"/>
                  <a:pt x="86046" y="110461"/>
                </a:cubicBezTo>
                <a:close/>
                <a:moveTo>
                  <a:pt x="185138" y="93898"/>
                </a:moveTo>
                <a:lnTo>
                  <a:pt x="201416" y="99187"/>
                </a:lnTo>
                <a:lnTo>
                  <a:pt x="199294" y="106122"/>
                </a:lnTo>
                <a:cubicBezTo>
                  <a:pt x="199231" y="106249"/>
                  <a:pt x="199326" y="106376"/>
                  <a:pt x="199421" y="106407"/>
                </a:cubicBezTo>
                <a:lnTo>
                  <a:pt x="199516" y="106407"/>
                </a:lnTo>
                <a:cubicBezTo>
                  <a:pt x="199611" y="106407"/>
                  <a:pt x="199674" y="106344"/>
                  <a:pt x="199706" y="106249"/>
                </a:cubicBezTo>
                <a:lnTo>
                  <a:pt x="201859" y="99250"/>
                </a:lnTo>
                <a:lnTo>
                  <a:pt x="207180" y="99250"/>
                </a:lnTo>
                <a:lnTo>
                  <a:pt x="205565" y="108403"/>
                </a:lnTo>
                <a:lnTo>
                  <a:pt x="205850" y="129779"/>
                </a:lnTo>
                <a:lnTo>
                  <a:pt x="205945" y="135575"/>
                </a:lnTo>
                <a:cubicBezTo>
                  <a:pt x="205913" y="135575"/>
                  <a:pt x="205913" y="135575"/>
                  <a:pt x="205881" y="135543"/>
                </a:cubicBezTo>
                <a:cubicBezTo>
                  <a:pt x="194480" y="125852"/>
                  <a:pt x="187608" y="120025"/>
                  <a:pt x="184568" y="117460"/>
                </a:cubicBezTo>
                <a:lnTo>
                  <a:pt x="188463" y="112298"/>
                </a:lnTo>
                <a:lnTo>
                  <a:pt x="199167" y="117840"/>
                </a:lnTo>
                <a:cubicBezTo>
                  <a:pt x="199199" y="117840"/>
                  <a:pt x="199231" y="117872"/>
                  <a:pt x="199262" y="117872"/>
                </a:cubicBezTo>
                <a:cubicBezTo>
                  <a:pt x="199357" y="117872"/>
                  <a:pt x="199421" y="117808"/>
                  <a:pt x="199452" y="117745"/>
                </a:cubicBezTo>
                <a:cubicBezTo>
                  <a:pt x="199516" y="117618"/>
                  <a:pt x="199484" y="117492"/>
                  <a:pt x="199357" y="117428"/>
                </a:cubicBezTo>
                <a:lnTo>
                  <a:pt x="183143" y="109004"/>
                </a:lnTo>
                <a:lnTo>
                  <a:pt x="180894" y="98585"/>
                </a:lnTo>
                <a:lnTo>
                  <a:pt x="185138" y="93898"/>
                </a:lnTo>
                <a:close/>
                <a:moveTo>
                  <a:pt x="79015" y="125535"/>
                </a:moveTo>
                <a:lnTo>
                  <a:pt x="83259" y="134213"/>
                </a:lnTo>
                <a:lnTo>
                  <a:pt x="79078" y="135860"/>
                </a:lnTo>
                <a:lnTo>
                  <a:pt x="75690" y="126834"/>
                </a:lnTo>
                <a:lnTo>
                  <a:pt x="79015" y="125535"/>
                </a:lnTo>
                <a:close/>
                <a:moveTo>
                  <a:pt x="25241" y="127467"/>
                </a:moveTo>
                <a:lnTo>
                  <a:pt x="26539" y="131046"/>
                </a:lnTo>
                <a:cubicBezTo>
                  <a:pt x="22549" y="132851"/>
                  <a:pt x="18717" y="134593"/>
                  <a:pt x="15234" y="136176"/>
                </a:cubicBezTo>
                <a:lnTo>
                  <a:pt x="13365" y="131806"/>
                </a:lnTo>
                <a:lnTo>
                  <a:pt x="23214" y="128006"/>
                </a:lnTo>
                <a:lnTo>
                  <a:pt x="25241" y="127467"/>
                </a:lnTo>
                <a:close/>
                <a:moveTo>
                  <a:pt x="176239" y="121767"/>
                </a:moveTo>
                <a:lnTo>
                  <a:pt x="183016" y="135606"/>
                </a:lnTo>
                <a:lnTo>
                  <a:pt x="177031" y="137253"/>
                </a:lnTo>
                <a:lnTo>
                  <a:pt x="172439" y="123445"/>
                </a:lnTo>
                <a:lnTo>
                  <a:pt x="176239" y="121767"/>
                </a:lnTo>
                <a:close/>
                <a:moveTo>
                  <a:pt x="164775" y="126929"/>
                </a:moveTo>
                <a:lnTo>
                  <a:pt x="166992" y="132629"/>
                </a:lnTo>
                <a:lnTo>
                  <a:pt x="161640" y="137443"/>
                </a:lnTo>
                <a:lnTo>
                  <a:pt x="158061" y="133579"/>
                </a:lnTo>
                <a:lnTo>
                  <a:pt x="164775" y="126929"/>
                </a:lnTo>
                <a:close/>
                <a:moveTo>
                  <a:pt x="75278" y="126992"/>
                </a:moveTo>
                <a:lnTo>
                  <a:pt x="78698" y="136018"/>
                </a:lnTo>
                <a:lnTo>
                  <a:pt x="73948" y="137950"/>
                </a:lnTo>
                <a:lnTo>
                  <a:pt x="70844" y="128734"/>
                </a:lnTo>
                <a:lnTo>
                  <a:pt x="75278" y="126992"/>
                </a:lnTo>
                <a:close/>
                <a:moveTo>
                  <a:pt x="54852" y="121609"/>
                </a:moveTo>
                <a:lnTo>
                  <a:pt x="58557" y="134023"/>
                </a:lnTo>
                <a:lnTo>
                  <a:pt x="44052" y="138646"/>
                </a:lnTo>
                <a:cubicBezTo>
                  <a:pt x="43356" y="136493"/>
                  <a:pt x="41867" y="132534"/>
                  <a:pt x="39904" y="127594"/>
                </a:cubicBezTo>
                <a:lnTo>
                  <a:pt x="39935" y="127562"/>
                </a:lnTo>
                <a:cubicBezTo>
                  <a:pt x="44306" y="125694"/>
                  <a:pt x="49436" y="123667"/>
                  <a:pt x="54852" y="121609"/>
                </a:cubicBezTo>
                <a:close/>
                <a:moveTo>
                  <a:pt x="209333" y="99250"/>
                </a:moveTo>
                <a:lnTo>
                  <a:pt x="229031" y="99504"/>
                </a:lnTo>
                <a:cubicBezTo>
                  <a:pt x="230140" y="104507"/>
                  <a:pt x="231438" y="110176"/>
                  <a:pt x="232895" y="116573"/>
                </a:cubicBezTo>
                <a:cubicBezTo>
                  <a:pt x="233782" y="120500"/>
                  <a:pt x="234383" y="123097"/>
                  <a:pt x="234447" y="123445"/>
                </a:cubicBezTo>
                <a:cubicBezTo>
                  <a:pt x="234732" y="124775"/>
                  <a:pt x="237012" y="131363"/>
                  <a:pt x="237962" y="134023"/>
                </a:cubicBezTo>
                <a:cubicBezTo>
                  <a:pt x="233592" y="135511"/>
                  <a:pt x="229538" y="137031"/>
                  <a:pt x="227701" y="138140"/>
                </a:cubicBezTo>
                <a:cubicBezTo>
                  <a:pt x="227385" y="138361"/>
                  <a:pt x="227068" y="138583"/>
                  <a:pt x="226783" y="138868"/>
                </a:cubicBezTo>
                <a:lnTo>
                  <a:pt x="219657" y="137538"/>
                </a:lnTo>
                <a:lnTo>
                  <a:pt x="216395" y="131869"/>
                </a:lnTo>
                <a:cubicBezTo>
                  <a:pt x="216364" y="131806"/>
                  <a:pt x="216300" y="131774"/>
                  <a:pt x="216237" y="131774"/>
                </a:cubicBezTo>
                <a:lnTo>
                  <a:pt x="210632" y="130444"/>
                </a:lnTo>
                <a:cubicBezTo>
                  <a:pt x="210613" y="130435"/>
                  <a:pt x="210592" y="130431"/>
                  <a:pt x="210569" y="130431"/>
                </a:cubicBezTo>
                <a:cubicBezTo>
                  <a:pt x="210515" y="130431"/>
                  <a:pt x="210455" y="130453"/>
                  <a:pt x="210410" y="130476"/>
                </a:cubicBezTo>
                <a:lnTo>
                  <a:pt x="208827" y="131838"/>
                </a:lnTo>
                <a:cubicBezTo>
                  <a:pt x="208795" y="131838"/>
                  <a:pt x="208763" y="131901"/>
                  <a:pt x="208732" y="131933"/>
                </a:cubicBezTo>
                <a:cubicBezTo>
                  <a:pt x="207465" y="130793"/>
                  <a:pt x="206546" y="129937"/>
                  <a:pt x="206293" y="129684"/>
                </a:cubicBezTo>
                <a:lnTo>
                  <a:pt x="205976" y="108434"/>
                </a:lnTo>
                <a:lnTo>
                  <a:pt x="207591" y="99250"/>
                </a:lnTo>
                <a:close/>
                <a:moveTo>
                  <a:pt x="172027" y="123635"/>
                </a:moveTo>
                <a:lnTo>
                  <a:pt x="176587" y="137380"/>
                </a:lnTo>
                <a:lnTo>
                  <a:pt x="170064" y="139121"/>
                </a:lnTo>
                <a:lnTo>
                  <a:pt x="167498" y="132629"/>
                </a:lnTo>
                <a:lnTo>
                  <a:pt x="165155" y="126676"/>
                </a:lnTo>
                <a:lnTo>
                  <a:pt x="172027" y="123635"/>
                </a:lnTo>
                <a:close/>
                <a:moveTo>
                  <a:pt x="37814" y="128512"/>
                </a:moveTo>
                <a:cubicBezTo>
                  <a:pt x="38954" y="131426"/>
                  <a:pt x="40030" y="134213"/>
                  <a:pt x="40822" y="136398"/>
                </a:cubicBezTo>
                <a:cubicBezTo>
                  <a:pt x="39777" y="136936"/>
                  <a:pt x="37497" y="137981"/>
                  <a:pt x="34425" y="139375"/>
                </a:cubicBezTo>
                <a:lnTo>
                  <a:pt x="31765" y="131204"/>
                </a:lnTo>
                <a:cubicBezTo>
                  <a:pt x="33697" y="130349"/>
                  <a:pt x="35628" y="129462"/>
                  <a:pt x="37624" y="128576"/>
                </a:cubicBezTo>
                <a:lnTo>
                  <a:pt x="37814" y="128512"/>
                </a:lnTo>
                <a:close/>
                <a:moveTo>
                  <a:pt x="210663" y="130951"/>
                </a:moveTo>
                <a:lnTo>
                  <a:pt x="216079" y="132218"/>
                </a:lnTo>
                <a:lnTo>
                  <a:pt x="219309" y="137760"/>
                </a:lnTo>
                <a:lnTo>
                  <a:pt x="218264" y="140040"/>
                </a:lnTo>
                <a:cubicBezTo>
                  <a:pt x="215445" y="137886"/>
                  <a:pt x="211613" y="134529"/>
                  <a:pt x="209048" y="132218"/>
                </a:cubicBezTo>
                <a:cubicBezTo>
                  <a:pt x="209080" y="132218"/>
                  <a:pt x="209080" y="132186"/>
                  <a:pt x="209112" y="132186"/>
                </a:cubicBezTo>
                <a:lnTo>
                  <a:pt x="210663" y="130951"/>
                </a:lnTo>
                <a:close/>
                <a:moveTo>
                  <a:pt x="251326" y="132186"/>
                </a:moveTo>
                <a:lnTo>
                  <a:pt x="240464" y="142320"/>
                </a:lnTo>
                <a:cubicBezTo>
                  <a:pt x="240401" y="140083"/>
                  <a:pt x="240150" y="137752"/>
                  <a:pt x="239586" y="135920"/>
                </a:cubicBezTo>
                <a:lnTo>
                  <a:pt x="239586" y="135920"/>
                </a:lnTo>
                <a:cubicBezTo>
                  <a:pt x="243922" y="134464"/>
                  <a:pt x="248510" y="133040"/>
                  <a:pt x="251326" y="132186"/>
                </a:cubicBezTo>
                <a:close/>
                <a:moveTo>
                  <a:pt x="219689" y="138013"/>
                </a:moveTo>
                <a:lnTo>
                  <a:pt x="226371" y="139280"/>
                </a:lnTo>
                <a:cubicBezTo>
                  <a:pt x="225516" y="140072"/>
                  <a:pt x="224408" y="141243"/>
                  <a:pt x="223109" y="142700"/>
                </a:cubicBezTo>
                <a:cubicBezTo>
                  <a:pt x="221526" y="142035"/>
                  <a:pt x="220037" y="141243"/>
                  <a:pt x="218612" y="140325"/>
                </a:cubicBezTo>
                <a:lnTo>
                  <a:pt x="219689" y="138013"/>
                </a:lnTo>
                <a:close/>
                <a:moveTo>
                  <a:pt x="31321" y="131394"/>
                </a:moveTo>
                <a:lnTo>
                  <a:pt x="33982" y="139565"/>
                </a:lnTo>
                <a:cubicBezTo>
                  <a:pt x="31860" y="140515"/>
                  <a:pt x="29421" y="141592"/>
                  <a:pt x="26729" y="142795"/>
                </a:cubicBezTo>
                <a:lnTo>
                  <a:pt x="23911" y="134751"/>
                </a:lnTo>
                <a:lnTo>
                  <a:pt x="31321" y="131394"/>
                </a:lnTo>
                <a:close/>
                <a:moveTo>
                  <a:pt x="167182" y="133073"/>
                </a:moveTo>
                <a:lnTo>
                  <a:pt x="169652" y="139375"/>
                </a:lnTo>
                <a:lnTo>
                  <a:pt x="166643" y="142827"/>
                </a:lnTo>
                <a:lnTo>
                  <a:pt x="163540" y="139470"/>
                </a:lnTo>
                <a:lnTo>
                  <a:pt x="161956" y="137760"/>
                </a:lnTo>
                <a:lnTo>
                  <a:pt x="167182" y="133073"/>
                </a:lnTo>
                <a:close/>
                <a:moveTo>
                  <a:pt x="156319" y="106566"/>
                </a:moveTo>
                <a:lnTo>
                  <a:pt x="161956" y="111633"/>
                </a:lnTo>
                <a:lnTo>
                  <a:pt x="161956" y="115148"/>
                </a:lnTo>
                <a:lnTo>
                  <a:pt x="157808" y="113945"/>
                </a:lnTo>
                <a:lnTo>
                  <a:pt x="157713" y="113945"/>
                </a:lnTo>
                <a:lnTo>
                  <a:pt x="153342" y="114958"/>
                </a:lnTo>
                <a:cubicBezTo>
                  <a:pt x="153279" y="114958"/>
                  <a:pt x="153247" y="114990"/>
                  <a:pt x="153216" y="115053"/>
                </a:cubicBezTo>
                <a:lnTo>
                  <a:pt x="150239" y="119202"/>
                </a:lnTo>
                <a:lnTo>
                  <a:pt x="141308" y="124649"/>
                </a:lnTo>
                <a:cubicBezTo>
                  <a:pt x="141245" y="124680"/>
                  <a:pt x="141213" y="124775"/>
                  <a:pt x="141213" y="124839"/>
                </a:cubicBezTo>
                <a:lnTo>
                  <a:pt x="141213" y="130634"/>
                </a:lnTo>
                <a:lnTo>
                  <a:pt x="127690" y="142890"/>
                </a:lnTo>
                <a:lnTo>
                  <a:pt x="114484" y="131711"/>
                </a:lnTo>
                <a:lnTo>
                  <a:pt x="154451" y="110239"/>
                </a:lnTo>
                <a:cubicBezTo>
                  <a:pt x="154514" y="110208"/>
                  <a:pt x="154546" y="110176"/>
                  <a:pt x="154546" y="110113"/>
                </a:cubicBezTo>
                <a:lnTo>
                  <a:pt x="156319" y="106566"/>
                </a:lnTo>
                <a:close/>
                <a:moveTo>
                  <a:pt x="182731" y="118885"/>
                </a:moveTo>
                <a:cubicBezTo>
                  <a:pt x="185550" y="121292"/>
                  <a:pt x="192517" y="127182"/>
                  <a:pt x="204393" y="137316"/>
                </a:cubicBezTo>
                <a:cubicBezTo>
                  <a:pt x="204900" y="137728"/>
                  <a:pt x="205406" y="138140"/>
                  <a:pt x="205913" y="138551"/>
                </a:cubicBezTo>
                <a:lnTo>
                  <a:pt x="205691" y="145582"/>
                </a:lnTo>
                <a:lnTo>
                  <a:pt x="180863" y="123034"/>
                </a:lnTo>
                <a:lnTo>
                  <a:pt x="179469" y="120342"/>
                </a:lnTo>
                <a:lnTo>
                  <a:pt x="182731" y="118885"/>
                </a:lnTo>
                <a:close/>
                <a:moveTo>
                  <a:pt x="206293" y="130317"/>
                </a:moveTo>
                <a:cubicBezTo>
                  <a:pt x="207908" y="131838"/>
                  <a:pt x="214210" y="137538"/>
                  <a:pt x="218201" y="140578"/>
                </a:cubicBezTo>
                <a:cubicBezTo>
                  <a:pt x="219626" y="141560"/>
                  <a:pt x="221177" y="142383"/>
                  <a:pt x="222793" y="143048"/>
                </a:cubicBezTo>
                <a:cubicBezTo>
                  <a:pt x="222096" y="143840"/>
                  <a:pt x="221336" y="144663"/>
                  <a:pt x="220512" y="145614"/>
                </a:cubicBezTo>
                <a:cubicBezTo>
                  <a:pt x="215477" y="142890"/>
                  <a:pt x="210758" y="139660"/>
                  <a:pt x="206388" y="135955"/>
                </a:cubicBezTo>
                <a:lnTo>
                  <a:pt x="206293" y="130317"/>
                </a:lnTo>
                <a:close/>
                <a:moveTo>
                  <a:pt x="23499" y="134909"/>
                </a:moveTo>
                <a:lnTo>
                  <a:pt x="26318" y="142953"/>
                </a:lnTo>
                <a:lnTo>
                  <a:pt x="18939" y="146215"/>
                </a:lnTo>
                <a:lnTo>
                  <a:pt x="16025" y="138298"/>
                </a:lnTo>
                <a:cubicBezTo>
                  <a:pt x="18400" y="137221"/>
                  <a:pt x="20902" y="136081"/>
                  <a:pt x="23499" y="134909"/>
                </a:cubicBezTo>
                <a:close/>
                <a:moveTo>
                  <a:pt x="150872" y="140737"/>
                </a:moveTo>
                <a:lnTo>
                  <a:pt x="153152" y="143397"/>
                </a:lnTo>
                <a:lnTo>
                  <a:pt x="150017" y="146247"/>
                </a:lnTo>
                <a:lnTo>
                  <a:pt x="147737" y="143808"/>
                </a:lnTo>
                <a:lnTo>
                  <a:pt x="150872" y="140737"/>
                </a:lnTo>
                <a:close/>
                <a:moveTo>
                  <a:pt x="157776" y="133896"/>
                </a:moveTo>
                <a:lnTo>
                  <a:pt x="161481" y="137886"/>
                </a:lnTo>
                <a:lnTo>
                  <a:pt x="163096" y="139628"/>
                </a:lnTo>
                <a:lnTo>
                  <a:pt x="156224" y="146247"/>
                </a:lnTo>
                <a:lnTo>
                  <a:pt x="151189" y="140388"/>
                </a:lnTo>
                <a:lnTo>
                  <a:pt x="157776" y="133896"/>
                </a:lnTo>
                <a:close/>
                <a:moveTo>
                  <a:pt x="40980" y="136778"/>
                </a:moveTo>
                <a:cubicBezTo>
                  <a:pt x="41456" y="137981"/>
                  <a:pt x="41867" y="139216"/>
                  <a:pt x="42216" y="140452"/>
                </a:cubicBezTo>
                <a:cubicBezTo>
                  <a:pt x="42437" y="141528"/>
                  <a:pt x="42437" y="142605"/>
                  <a:pt x="42311" y="143713"/>
                </a:cubicBezTo>
                <a:lnTo>
                  <a:pt x="36673" y="146310"/>
                </a:lnTo>
                <a:lnTo>
                  <a:pt x="34552" y="139818"/>
                </a:lnTo>
                <a:cubicBezTo>
                  <a:pt x="38257" y="138140"/>
                  <a:pt x="40094" y="137253"/>
                  <a:pt x="40980" y="136778"/>
                </a:cubicBezTo>
                <a:close/>
                <a:moveTo>
                  <a:pt x="94755" y="130064"/>
                </a:moveTo>
                <a:lnTo>
                  <a:pt x="94755" y="130381"/>
                </a:lnTo>
                <a:lnTo>
                  <a:pt x="91303" y="147197"/>
                </a:lnTo>
                <a:lnTo>
                  <a:pt x="89307" y="147545"/>
                </a:lnTo>
                <a:lnTo>
                  <a:pt x="88927" y="144663"/>
                </a:lnTo>
                <a:cubicBezTo>
                  <a:pt x="88896" y="144663"/>
                  <a:pt x="88896" y="144632"/>
                  <a:pt x="88896" y="144600"/>
                </a:cubicBezTo>
                <a:lnTo>
                  <a:pt x="83892" y="134434"/>
                </a:lnTo>
                <a:lnTo>
                  <a:pt x="94755" y="130064"/>
                </a:lnTo>
                <a:close/>
                <a:moveTo>
                  <a:pt x="239166" y="136050"/>
                </a:moveTo>
                <a:cubicBezTo>
                  <a:pt x="239767" y="137950"/>
                  <a:pt x="239989" y="140483"/>
                  <a:pt x="240052" y="142763"/>
                </a:cubicBezTo>
                <a:cubicBezTo>
                  <a:pt x="240052" y="142795"/>
                  <a:pt x="240052" y="142795"/>
                  <a:pt x="240052" y="142827"/>
                </a:cubicBezTo>
                <a:cubicBezTo>
                  <a:pt x="240116" y="144695"/>
                  <a:pt x="240052" y="146564"/>
                  <a:pt x="239862" y="148432"/>
                </a:cubicBezTo>
                <a:cubicBezTo>
                  <a:pt x="239356" y="148305"/>
                  <a:pt x="238152" y="147957"/>
                  <a:pt x="236537" y="147450"/>
                </a:cubicBezTo>
                <a:cubicBezTo>
                  <a:pt x="236537" y="147419"/>
                  <a:pt x="236537" y="147419"/>
                  <a:pt x="236537" y="147387"/>
                </a:cubicBezTo>
                <a:lnTo>
                  <a:pt x="235777" y="140990"/>
                </a:lnTo>
                <a:cubicBezTo>
                  <a:pt x="235763" y="140847"/>
                  <a:pt x="235658" y="140782"/>
                  <a:pt x="235554" y="140782"/>
                </a:cubicBezTo>
                <a:cubicBezTo>
                  <a:pt x="235427" y="140782"/>
                  <a:pt x="235299" y="140879"/>
                  <a:pt x="235334" y="141053"/>
                </a:cubicBezTo>
                <a:lnTo>
                  <a:pt x="236062" y="147292"/>
                </a:lnTo>
                <a:cubicBezTo>
                  <a:pt x="233117" y="146374"/>
                  <a:pt x="228968" y="145012"/>
                  <a:pt x="225358" y="143587"/>
                </a:cubicBezTo>
                <a:cubicBezTo>
                  <a:pt x="227068" y="141718"/>
                  <a:pt x="228303" y="140452"/>
                  <a:pt x="228905" y="140103"/>
                </a:cubicBezTo>
                <a:cubicBezTo>
                  <a:pt x="230678" y="139058"/>
                  <a:pt x="234764" y="137538"/>
                  <a:pt x="239166" y="136050"/>
                </a:cubicBezTo>
                <a:close/>
                <a:moveTo>
                  <a:pt x="58557" y="135004"/>
                </a:moveTo>
                <a:lnTo>
                  <a:pt x="60932" y="145550"/>
                </a:lnTo>
                <a:lnTo>
                  <a:pt x="58082" y="146374"/>
                </a:lnTo>
                <a:lnTo>
                  <a:pt x="49563" y="148749"/>
                </a:lnTo>
                <a:lnTo>
                  <a:pt x="47599" y="141845"/>
                </a:lnTo>
                <a:cubicBezTo>
                  <a:pt x="47568" y="141782"/>
                  <a:pt x="47504" y="141718"/>
                  <a:pt x="47441" y="141687"/>
                </a:cubicBezTo>
                <a:lnTo>
                  <a:pt x="44654" y="141212"/>
                </a:lnTo>
                <a:cubicBezTo>
                  <a:pt x="44622" y="140768"/>
                  <a:pt x="44559" y="140388"/>
                  <a:pt x="44464" y="140008"/>
                </a:cubicBezTo>
                <a:cubicBezTo>
                  <a:pt x="44464" y="139881"/>
                  <a:pt x="44401" y="139723"/>
                  <a:pt x="44337" y="139501"/>
                </a:cubicBezTo>
                <a:lnTo>
                  <a:pt x="58557" y="135004"/>
                </a:lnTo>
                <a:close/>
                <a:moveTo>
                  <a:pt x="34140" y="140008"/>
                </a:moveTo>
                <a:lnTo>
                  <a:pt x="36262" y="146500"/>
                </a:lnTo>
                <a:lnTo>
                  <a:pt x="29200" y="149762"/>
                </a:lnTo>
                <a:lnTo>
                  <a:pt x="26919" y="143238"/>
                </a:lnTo>
                <a:cubicBezTo>
                  <a:pt x="29865" y="141908"/>
                  <a:pt x="32240" y="140863"/>
                  <a:pt x="34140" y="140008"/>
                </a:cubicBezTo>
                <a:close/>
                <a:moveTo>
                  <a:pt x="15614" y="138520"/>
                </a:moveTo>
                <a:lnTo>
                  <a:pt x="18527" y="146405"/>
                </a:lnTo>
                <a:lnTo>
                  <a:pt x="9565" y="150332"/>
                </a:lnTo>
                <a:lnTo>
                  <a:pt x="6620" y="142637"/>
                </a:lnTo>
                <a:cubicBezTo>
                  <a:pt x="9248" y="141433"/>
                  <a:pt x="12288" y="140040"/>
                  <a:pt x="15614" y="138520"/>
                </a:cubicBezTo>
                <a:close/>
                <a:moveTo>
                  <a:pt x="175954" y="147197"/>
                </a:moveTo>
                <a:lnTo>
                  <a:pt x="176714" y="149572"/>
                </a:lnTo>
                <a:lnTo>
                  <a:pt x="173167" y="150681"/>
                </a:lnTo>
                <a:lnTo>
                  <a:pt x="172724" y="147957"/>
                </a:lnTo>
                <a:lnTo>
                  <a:pt x="175954" y="147197"/>
                </a:lnTo>
                <a:close/>
                <a:moveTo>
                  <a:pt x="103337" y="144917"/>
                </a:moveTo>
                <a:lnTo>
                  <a:pt x="106124" y="145994"/>
                </a:lnTo>
                <a:lnTo>
                  <a:pt x="106757" y="150712"/>
                </a:lnTo>
                <a:lnTo>
                  <a:pt x="106757" y="150712"/>
                </a:lnTo>
                <a:lnTo>
                  <a:pt x="103337" y="150206"/>
                </a:lnTo>
                <a:lnTo>
                  <a:pt x="103337" y="144917"/>
                </a:lnTo>
                <a:close/>
                <a:moveTo>
                  <a:pt x="83449" y="134593"/>
                </a:moveTo>
                <a:lnTo>
                  <a:pt x="88452" y="144790"/>
                </a:lnTo>
                <a:lnTo>
                  <a:pt x="88864" y="147640"/>
                </a:lnTo>
                <a:lnTo>
                  <a:pt x="82055" y="148812"/>
                </a:lnTo>
                <a:lnTo>
                  <a:pt x="82024" y="148844"/>
                </a:lnTo>
                <a:lnTo>
                  <a:pt x="78825" y="150174"/>
                </a:lnTo>
                <a:lnTo>
                  <a:pt x="74138" y="150712"/>
                </a:lnTo>
                <a:lnTo>
                  <a:pt x="71161" y="139533"/>
                </a:lnTo>
                <a:lnTo>
                  <a:pt x="83449" y="134593"/>
                </a:lnTo>
                <a:close/>
                <a:moveTo>
                  <a:pt x="42216" y="144252"/>
                </a:moveTo>
                <a:lnTo>
                  <a:pt x="42216" y="144252"/>
                </a:lnTo>
                <a:cubicBezTo>
                  <a:pt x="41709" y="146564"/>
                  <a:pt x="40379" y="148780"/>
                  <a:pt x="38130" y="150776"/>
                </a:cubicBezTo>
                <a:lnTo>
                  <a:pt x="36832" y="146754"/>
                </a:lnTo>
                <a:lnTo>
                  <a:pt x="42216" y="144252"/>
                </a:lnTo>
                <a:close/>
                <a:moveTo>
                  <a:pt x="200371" y="141370"/>
                </a:moveTo>
                <a:lnTo>
                  <a:pt x="205691" y="146184"/>
                </a:lnTo>
                <a:lnTo>
                  <a:pt x="205533" y="151757"/>
                </a:lnTo>
                <a:lnTo>
                  <a:pt x="197362" y="145297"/>
                </a:lnTo>
                <a:lnTo>
                  <a:pt x="200371" y="141370"/>
                </a:lnTo>
                <a:close/>
                <a:moveTo>
                  <a:pt x="179026" y="143080"/>
                </a:moveTo>
                <a:lnTo>
                  <a:pt x="179818" y="148305"/>
                </a:lnTo>
                <a:lnTo>
                  <a:pt x="177126" y="149414"/>
                </a:lnTo>
                <a:lnTo>
                  <a:pt x="176334" y="146849"/>
                </a:lnTo>
                <a:cubicBezTo>
                  <a:pt x="176307" y="146766"/>
                  <a:pt x="176208" y="146684"/>
                  <a:pt x="176120" y="146684"/>
                </a:cubicBezTo>
                <a:cubicBezTo>
                  <a:pt x="176107" y="146684"/>
                  <a:pt x="176093" y="146686"/>
                  <a:pt x="176081" y="146690"/>
                </a:cubicBezTo>
                <a:lnTo>
                  <a:pt x="172439" y="147577"/>
                </a:lnTo>
                <a:cubicBezTo>
                  <a:pt x="172312" y="147577"/>
                  <a:pt x="172249" y="147704"/>
                  <a:pt x="172249" y="147830"/>
                </a:cubicBezTo>
                <a:lnTo>
                  <a:pt x="172755" y="150839"/>
                </a:lnTo>
                <a:lnTo>
                  <a:pt x="169652" y="151821"/>
                </a:lnTo>
                <a:lnTo>
                  <a:pt x="167752" y="145867"/>
                </a:lnTo>
                <a:lnTo>
                  <a:pt x="179026" y="143080"/>
                </a:lnTo>
                <a:close/>
                <a:moveTo>
                  <a:pt x="69768" y="126992"/>
                </a:moveTo>
                <a:lnTo>
                  <a:pt x="73473" y="138108"/>
                </a:lnTo>
                <a:lnTo>
                  <a:pt x="70813" y="139185"/>
                </a:lnTo>
                <a:cubicBezTo>
                  <a:pt x="70718" y="139216"/>
                  <a:pt x="70654" y="139343"/>
                  <a:pt x="70686" y="139470"/>
                </a:cubicBezTo>
                <a:lnTo>
                  <a:pt x="73695" y="150776"/>
                </a:lnTo>
                <a:lnTo>
                  <a:pt x="63339" y="151979"/>
                </a:lnTo>
                <a:lnTo>
                  <a:pt x="59349" y="134276"/>
                </a:lnTo>
                <a:cubicBezTo>
                  <a:pt x="59317" y="134149"/>
                  <a:pt x="59254" y="134054"/>
                  <a:pt x="59127" y="133991"/>
                </a:cubicBezTo>
                <a:cubicBezTo>
                  <a:pt x="59095" y="133959"/>
                  <a:pt x="59064" y="133959"/>
                  <a:pt x="59000" y="133959"/>
                </a:cubicBezTo>
                <a:lnTo>
                  <a:pt x="58113" y="130919"/>
                </a:lnTo>
                <a:lnTo>
                  <a:pt x="69768" y="126992"/>
                </a:lnTo>
                <a:close/>
                <a:moveTo>
                  <a:pt x="225009" y="143967"/>
                </a:moveTo>
                <a:cubicBezTo>
                  <a:pt x="230995" y="146342"/>
                  <a:pt x="238374" y="148495"/>
                  <a:pt x="239767" y="148907"/>
                </a:cubicBezTo>
                <a:lnTo>
                  <a:pt x="238754" y="152517"/>
                </a:lnTo>
                <a:lnTo>
                  <a:pt x="236569" y="152011"/>
                </a:lnTo>
                <a:cubicBezTo>
                  <a:pt x="231723" y="150744"/>
                  <a:pt x="227036" y="148970"/>
                  <a:pt x="222571" y="146722"/>
                </a:cubicBezTo>
                <a:cubicBezTo>
                  <a:pt x="223458" y="145709"/>
                  <a:pt x="224281" y="144790"/>
                  <a:pt x="225009" y="143967"/>
                </a:cubicBezTo>
                <a:close/>
                <a:moveTo>
                  <a:pt x="61027" y="145994"/>
                </a:moveTo>
                <a:lnTo>
                  <a:pt x="62452" y="152264"/>
                </a:lnTo>
                <a:lnTo>
                  <a:pt x="60647" y="152929"/>
                </a:lnTo>
                <a:lnTo>
                  <a:pt x="58462" y="146722"/>
                </a:lnTo>
                <a:lnTo>
                  <a:pt x="61027" y="145994"/>
                </a:lnTo>
                <a:close/>
                <a:moveTo>
                  <a:pt x="153437" y="143745"/>
                </a:moveTo>
                <a:lnTo>
                  <a:pt x="155876" y="146564"/>
                </a:lnTo>
                <a:lnTo>
                  <a:pt x="149099" y="153087"/>
                </a:lnTo>
                <a:lnTo>
                  <a:pt x="144095" y="147419"/>
                </a:lnTo>
                <a:lnTo>
                  <a:pt x="147420" y="144125"/>
                </a:lnTo>
                <a:lnTo>
                  <a:pt x="149859" y="146754"/>
                </a:lnTo>
                <a:cubicBezTo>
                  <a:pt x="149890" y="146785"/>
                  <a:pt x="149954" y="146817"/>
                  <a:pt x="150017" y="146817"/>
                </a:cubicBezTo>
                <a:cubicBezTo>
                  <a:pt x="150080" y="146817"/>
                  <a:pt x="150144" y="146785"/>
                  <a:pt x="150175" y="146754"/>
                </a:cubicBezTo>
                <a:lnTo>
                  <a:pt x="153437" y="143745"/>
                </a:lnTo>
                <a:close/>
                <a:moveTo>
                  <a:pt x="179026" y="120532"/>
                </a:moveTo>
                <a:lnTo>
                  <a:pt x="180483" y="123287"/>
                </a:lnTo>
                <a:cubicBezTo>
                  <a:pt x="180483" y="123319"/>
                  <a:pt x="180514" y="123350"/>
                  <a:pt x="180514" y="123350"/>
                </a:cubicBezTo>
                <a:lnTo>
                  <a:pt x="200023" y="141085"/>
                </a:lnTo>
                <a:lnTo>
                  <a:pt x="196982" y="145012"/>
                </a:lnTo>
                <a:lnTo>
                  <a:pt x="188558" y="138330"/>
                </a:lnTo>
                <a:cubicBezTo>
                  <a:pt x="188513" y="138307"/>
                  <a:pt x="188469" y="138297"/>
                  <a:pt x="188427" y="138297"/>
                </a:cubicBezTo>
                <a:cubicBezTo>
                  <a:pt x="188350" y="138297"/>
                  <a:pt x="188283" y="138332"/>
                  <a:pt x="188242" y="138393"/>
                </a:cubicBezTo>
                <a:cubicBezTo>
                  <a:pt x="188147" y="138488"/>
                  <a:pt x="188178" y="138615"/>
                  <a:pt x="188273" y="138710"/>
                </a:cubicBezTo>
                <a:lnTo>
                  <a:pt x="205216" y="152106"/>
                </a:lnTo>
                <a:lnTo>
                  <a:pt x="199516" y="153151"/>
                </a:lnTo>
                <a:lnTo>
                  <a:pt x="184916" y="139406"/>
                </a:lnTo>
                <a:lnTo>
                  <a:pt x="183555" y="135701"/>
                </a:lnTo>
                <a:lnTo>
                  <a:pt x="176619" y="121609"/>
                </a:lnTo>
                <a:lnTo>
                  <a:pt x="179026" y="120532"/>
                </a:lnTo>
                <a:close/>
                <a:moveTo>
                  <a:pt x="206356" y="138900"/>
                </a:moveTo>
                <a:cubicBezTo>
                  <a:pt x="210283" y="142098"/>
                  <a:pt x="214495" y="144949"/>
                  <a:pt x="218961" y="147419"/>
                </a:cubicBezTo>
                <a:cubicBezTo>
                  <a:pt x="217472" y="149160"/>
                  <a:pt x="215825" y="151092"/>
                  <a:pt x="214084" y="153214"/>
                </a:cubicBezTo>
                <a:lnTo>
                  <a:pt x="206135" y="145994"/>
                </a:lnTo>
                <a:lnTo>
                  <a:pt x="206356" y="138900"/>
                </a:lnTo>
                <a:close/>
                <a:moveTo>
                  <a:pt x="284452" y="144822"/>
                </a:moveTo>
                <a:cubicBezTo>
                  <a:pt x="284357" y="145107"/>
                  <a:pt x="284262" y="145329"/>
                  <a:pt x="284199" y="145487"/>
                </a:cubicBezTo>
                <a:cubicBezTo>
                  <a:pt x="283661" y="146754"/>
                  <a:pt x="282330" y="149826"/>
                  <a:pt x="280779" y="153372"/>
                </a:cubicBezTo>
                <a:cubicBezTo>
                  <a:pt x="279379" y="153143"/>
                  <a:pt x="277967" y="153037"/>
                  <a:pt x="276549" y="153037"/>
                </a:cubicBezTo>
                <a:cubicBezTo>
                  <a:pt x="275817" y="153037"/>
                  <a:pt x="275083" y="153065"/>
                  <a:pt x="274350" y="153119"/>
                </a:cubicBezTo>
                <a:cubicBezTo>
                  <a:pt x="279544" y="151124"/>
                  <a:pt x="282425" y="148084"/>
                  <a:pt x="284452" y="144822"/>
                </a:cubicBezTo>
                <a:close/>
                <a:moveTo>
                  <a:pt x="18685" y="146880"/>
                </a:moveTo>
                <a:lnTo>
                  <a:pt x="20586" y="152074"/>
                </a:lnTo>
                <a:lnTo>
                  <a:pt x="16817" y="153404"/>
                </a:lnTo>
                <a:lnTo>
                  <a:pt x="14885" y="148495"/>
                </a:lnTo>
                <a:lnTo>
                  <a:pt x="17419" y="147387"/>
                </a:lnTo>
                <a:lnTo>
                  <a:pt x="18685" y="146880"/>
                </a:lnTo>
                <a:close/>
                <a:moveTo>
                  <a:pt x="258800" y="125979"/>
                </a:moveTo>
                <a:lnTo>
                  <a:pt x="264342" y="131236"/>
                </a:lnTo>
                <a:lnTo>
                  <a:pt x="253860" y="145519"/>
                </a:lnTo>
                <a:cubicBezTo>
                  <a:pt x="253828" y="145519"/>
                  <a:pt x="253828" y="145550"/>
                  <a:pt x="253797" y="145582"/>
                </a:cubicBezTo>
                <a:lnTo>
                  <a:pt x="251358" y="153752"/>
                </a:lnTo>
                <a:cubicBezTo>
                  <a:pt x="247399" y="153562"/>
                  <a:pt x="243884" y="153309"/>
                  <a:pt x="241921" y="153056"/>
                </a:cubicBezTo>
                <a:cubicBezTo>
                  <a:pt x="241382" y="152992"/>
                  <a:pt x="240464" y="152866"/>
                  <a:pt x="239197" y="152612"/>
                </a:cubicBezTo>
                <a:cubicBezTo>
                  <a:pt x="239799" y="150491"/>
                  <a:pt x="240211" y="148939"/>
                  <a:pt x="240242" y="148780"/>
                </a:cubicBezTo>
                <a:cubicBezTo>
                  <a:pt x="240464" y="146849"/>
                  <a:pt x="240527" y="144854"/>
                  <a:pt x="240496" y="142890"/>
                </a:cubicBezTo>
                <a:lnTo>
                  <a:pt x="252308" y="131869"/>
                </a:lnTo>
                <a:cubicBezTo>
                  <a:pt x="253448" y="131553"/>
                  <a:pt x="254113" y="131363"/>
                  <a:pt x="254145" y="131331"/>
                </a:cubicBezTo>
                <a:cubicBezTo>
                  <a:pt x="254398" y="131268"/>
                  <a:pt x="254588" y="131141"/>
                  <a:pt x="254715" y="130951"/>
                </a:cubicBezTo>
                <a:lnTo>
                  <a:pt x="258800" y="125979"/>
                </a:lnTo>
                <a:close/>
                <a:moveTo>
                  <a:pt x="118696" y="145550"/>
                </a:moveTo>
                <a:lnTo>
                  <a:pt x="125030" y="151029"/>
                </a:lnTo>
                <a:lnTo>
                  <a:pt x="122022" y="153879"/>
                </a:lnTo>
                <a:lnTo>
                  <a:pt x="116321" y="147830"/>
                </a:lnTo>
                <a:lnTo>
                  <a:pt x="118696" y="145550"/>
                </a:lnTo>
                <a:close/>
                <a:moveTo>
                  <a:pt x="91493" y="147640"/>
                </a:moveTo>
                <a:lnTo>
                  <a:pt x="93868" y="148020"/>
                </a:lnTo>
                <a:lnTo>
                  <a:pt x="94818" y="149572"/>
                </a:lnTo>
                <a:lnTo>
                  <a:pt x="91588" y="151282"/>
                </a:lnTo>
                <a:lnTo>
                  <a:pt x="85824" y="154481"/>
                </a:lnTo>
                <a:lnTo>
                  <a:pt x="82467" y="149224"/>
                </a:lnTo>
                <a:lnTo>
                  <a:pt x="91493" y="147640"/>
                </a:lnTo>
                <a:close/>
                <a:moveTo>
                  <a:pt x="28946" y="150396"/>
                </a:moveTo>
                <a:lnTo>
                  <a:pt x="30245" y="154069"/>
                </a:lnTo>
                <a:lnTo>
                  <a:pt x="27743" y="154956"/>
                </a:lnTo>
                <a:lnTo>
                  <a:pt x="26381" y="151631"/>
                </a:lnTo>
                <a:lnTo>
                  <a:pt x="28946" y="150396"/>
                </a:lnTo>
                <a:close/>
                <a:moveTo>
                  <a:pt x="218074" y="152042"/>
                </a:moveTo>
                <a:lnTo>
                  <a:pt x="223553" y="153594"/>
                </a:lnTo>
                <a:lnTo>
                  <a:pt x="222888" y="155938"/>
                </a:lnTo>
                <a:lnTo>
                  <a:pt x="216364" y="154037"/>
                </a:lnTo>
                <a:lnTo>
                  <a:pt x="218074" y="152042"/>
                </a:lnTo>
                <a:close/>
                <a:moveTo>
                  <a:pt x="95071" y="149952"/>
                </a:moveTo>
                <a:lnTo>
                  <a:pt x="99030" y="156381"/>
                </a:lnTo>
                <a:lnTo>
                  <a:pt x="99030" y="156381"/>
                </a:lnTo>
                <a:lnTo>
                  <a:pt x="95103" y="156254"/>
                </a:lnTo>
                <a:lnTo>
                  <a:pt x="92031" y="151567"/>
                </a:lnTo>
                <a:lnTo>
                  <a:pt x="95071" y="149952"/>
                </a:lnTo>
                <a:close/>
                <a:moveTo>
                  <a:pt x="57987" y="146849"/>
                </a:moveTo>
                <a:lnTo>
                  <a:pt x="60204" y="153119"/>
                </a:lnTo>
                <a:lnTo>
                  <a:pt x="55200" y="155019"/>
                </a:lnTo>
                <a:lnTo>
                  <a:pt x="51843" y="156634"/>
                </a:lnTo>
                <a:lnTo>
                  <a:pt x="49689" y="149160"/>
                </a:lnTo>
                <a:lnTo>
                  <a:pt x="57987" y="146849"/>
                </a:lnTo>
                <a:close/>
                <a:moveTo>
                  <a:pt x="221019" y="148527"/>
                </a:moveTo>
                <a:cubicBezTo>
                  <a:pt x="226435" y="151346"/>
                  <a:pt x="232198" y="153436"/>
                  <a:pt x="238152" y="154734"/>
                </a:cubicBezTo>
                <a:lnTo>
                  <a:pt x="237519" y="157046"/>
                </a:lnTo>
                <a:lnTo>
                  <a:pt x="218391" y="151662"/>
                </a:lnTo>
                <a:cubicBezTo>
                  <a:pt x="219309" y="150554"/>
                  <a:pt x="220196" y="149509"/>
                  <a:pt x="221019" y="148527"/>
                </a:cubicBezTo>
                <a:close/>
                <a:moveTo>
                  <a:pt x="104509" y="118790"/>
                </a:moveTo>
                <a:lnTo>
                  <a:pt x="105839" y="123382"/>
                </a:lnTo>
                <a:cubicBezTo>
                  <a:pt x="105839" y="123414"/>
                  <a:pt x="105870" y="123414"/>
                  <a:pt x="105902" y="123445"/>
                </a:cubicBezTo>
                <a:lnTo>
                  <a:pt x="109987" y="128259"/>
                </a:lnTo>
                <a:lnTo>
                  <a:pt x="107296" y="135480"/>
                </a:lnTo>
                <a:lnTo>
                  <a:pt x="105395" y="135004"/>
                </a:lnTo>
                <a:cubicBezTo>
                  <a:pt x="105364" y="134989"/>
                  <a:pt x="105332" y="134981"/>
                  <a:pt x="105300" y="134981"/>
                </a:cubicBezTo>
                <a:cubicBezTo>
                  <a:pt x="105269" y="134981"/>
                  <a:pt x="105237" y="134989"/>
                  <a:pt x="105205" y="135004"/>
                </a:cubicBezTo>
                <a:cubicBezTo>
                  <a:pt x="105142" y="135036"/>
                  <a:pt x="105110" y="135099"/>
                  <a:pt x="105110" y="135163"/>
                </a:cubicBezTo>
                <a:lnTo>
                  <a:pt x="102894" y="144537"/>
                </a:lnTo>
                <a:cubicBezTo>
                  <a:pt x="102862" y="144568"/>
                  <a:pt x="102862" y="144568"/>
                  <a:pt x="102894" y="144600"/>
                </a:cubicBezTo>
                <a:lnTo>
                  <a:pt x="102894" y="154101"/>
                </a:lnTo>
                <a:lnTo>
                  <a:pt x="100202" y="157394"/>
                </a:lnTo>
                <a:lnTo>
                  <a:pt x="95451" y="149731"/>
                </a:lnTo>
                <a:lnTo>
                  <a:pt x="97193" y="148812"/>
                </a:lnTo>
                <a:cubicBezTo>
                  <a:pt x="97256" y="148780"/>
                  <a:pt x="97320" y="148717"/>
                  <a:pt x="97320" y="148654"/>
                </a:cubicBezTo>
                <a:lnTo>
                  <a:pt x="97700" y="143935"/>
                </a:lnTo>
                <a:lnTo>
                  <a:pt x="100962" y="142542"/>
                </a:lnTo>
                <a:cubicBezTo>
                  <a:pt x="101234" y="142460"/>
                  <a:pt x="101108" y="142098"/>
                  <a:pt x="100887" y="142098"/>
                </a:cubicBezTo>
                <a:cubicBezTo>
                  <a:pt x="100851" y="142098"/>
                  <a:pt x="100812" y="142108"/>
                  <a:pt x="100772" y="142130"/>
                </a:cubicBezTo>
                <a:lnTo>
                  <a:pt x="97415" y="143555"/>
                </a:lnTo>
                <a:cubicBezTo>
                  <a:pt x="97320" y="143587"/>
                  <a:pt x="97256" y="143682"/>
                  <a:pt x="97256" y="143745"/>
                </a:cubicBezTo>
                <a:lnTo>
                  <a:pt x="96876" y="148495"/>
                </a:lnTo>
                <a:lnTo>
                  <a:pt x="95230" y="149350"/>
                </a:lnTo>
                <a:lnTo>
                  <a:pt x="94216" y="147704"/>
                </a:lnTo>
                <a:cubicBezTo>
                  <a:pt x="94153" y="147672"/>
                  <a:pt x="94121" y="147609"/>
                  <a:pt x="94058" y="147609"/>
                </a:cubicBezTo>
                <a:lnTo>
                  <a:pt x="91746" y="147229"/>
                </a:lnTo>
                <a:lnTo>
                  <a:pt x="95198" y="130444"/>
                </a:lnTo>
                <a:cubicBezTo>
                  <a:pt x="95198" y="130412"/>
                  <a:pt x="95198" y="130412"/>
                  <a:pt x="95198" y="130381"/>
                </a:cubicBezTo>
                <a:lnTo>
                  <a:pt x="95166" y="129842"/>
                </a:lnTo>
                <a:cubicBezTo>
                  <a:pt x="95198" y="129779"/>
                  <a:pt x="95198" y="129716"/>
                  <a:pt x="95166" y="129652"/>
                </a:cubicBezTo>
                <a:cubicBezTo>
                  <a:pt x="95166" y="129621"/>
                  <a:pt x="95166" y="129621"/>
                  <a:pt x="95135" y="129589"/>
                </a:cubicBezTo>
                <a:lnTo>
                  <a:pt x="94913" y="125630"/>
                </a:lnTo>
                <a:cubicBezTo>
                  <a:pt x="94913" y="125599"/>
                  <a:pt x="94913" y="125567"/>
                  <a:pt x="94881" y="125535"/>
                </a:cubicBezTo>
                <a:lnTo>
                  <a:pt x="92031" y="120373"/>
                </a:lnTo>
                <a:lnTo>
                  <a:pt x="104509" y="118790"/>
                </a:lnTo>
                <a:close/>
                <a:moveTo>
                  <a:pt x="157744" y="114420"/>
                </a:moveTo>
                <a:lnTo>
                  <a:pt x="161988" y="115655"/>
                </a:lnTo>
                <a:lnTo>
                  <a:pt x="162463" y="117492"/>
                </a:lnTo>
                <a:lnTo>
                  <a:pt x="164585" y="126454"/>
                </a:lnTo>
                <a:lnTo>
                  <a:pt x="147262" y="143618"/>
                </a:lnTo>
                <a:lnTo>
                  <a:pt x="136178" y="154639"/>
                </a:lnTo>
                <a:lnTo>
                  <a:pt x="130826" y="159136"/>
                </a:lnTo>
                <a:lnTo>
                  <a:pt x="129242" y="154132"/>
                </a:lnTo>
                <a:cubicBezTo>
                  <a:pt x="129242" y="154101"/>
                  <a:pt x="129211" y="154069"/>
                  <a:pt x="129179" y="154037"/>
                </a:cubicBezTo>
                <a:lnTo>
                  <a:pt x="125695" y="151029"/>
                </a:lnTo>
                <a:lnTo>
                  <a:pt x="130984" y="146025"/>
                </a:lnTo>
                <a:cubicBezTo>
                  <a:pt x="131016" y="145962"/>
                  <a:pt x="131047" y="145930"/>
                  <a:pt x="131047" y="145867"/>
                </a:cubicBezTo>
                <a:cubicBezTo>
                  <a:pt x="131047" y="145772"/>
                  <a:pt x="131016" y="145709"/>
                  <a:pt x="130984" y="145677"/>
                </a:cubicBezTo>
                <a:lnTo>
                  <a:pt x="128007" y="143175"/>
                </a:lnTo>
                <a:lnTo>
                  <a:pt x="141561" y="130919"/>
                </a:lnTo>
                <a:cubicBezTo>
                  <a:pt x="141625" y="130856"/>
                  <a:pt x="141625" y="130793"/>
                  <a:pt x="141625" y="130729"/>
                </a:cubicBezTo>
                <a:lnTo>
                  <a:pt x="141625" y="124965"/>
                </a:lnTo>
                <a:lnTo>
                  <a:pt x="150524" y="119582"/>
                </a:lnTo>
                <a:cubicBezTo>
                  <a:pt x="150555" y="119550"/>
                  <a:pt x="150555" y="119550"/>
                  <a:pt x="150587" y="119518"/>
                </a:cubicBezTo>
                <a:lnTo>
                  <a:pt x="153532" y="115370"/>
                </a:lnTo>
                <a:lnTo>
                  <a:pt x="157744" y="114420"/>
                </a:lnTo>
                <a:close/>
                <a:moveTo>
                  <a:pt x="36420" y="146944"/>
                </a:moveTo>
                <a:lnTo>
                  <a:pt x="37750" y="151092"/>
                </a:lnTo>
                <a:cubicBezTo>
                  <a:pt x="37592" y="151251"/>
                  <a:pt x="37402" y="151409"/>
                  <a:pt x="37212" y="151567"/>
                </a:cubicBezTo>
                <a:cubicBezTo>
                  <a:pt x="34995" y="153341"/>
                  <a:pt x="33760" y="155684"/>
                  <a:pt x="33443" y="159295"/>
                </a:cubicBezTo>
                <a:lnTo>
                  <a:pt x="32652" y="159580"/>
                </a:lnTo>
                <a:lnTo>
                  <a:pt x="29358" y="150206"/>
                </a:lnTo>
                <a:lnTo>
                  <a:pt x="36420" y="146944"/>
                </a:lnTo>
                <a:close/>
                <a:moveTo>
                  <a:pt x="181021" y="153721"/>
                </a:moveTo>
                <a:lnTo>
                  <a:pt x="182003" y="157394"/>
                </a:lnTo>
                <a:lnTo>
                  <a:pt x="172217" y="159928"/>
                </a:lnTo>
                <a:lnTo>
                  <a:pt x="171077" y="156381"/>
                </a:lnTo>
                <a:lnTo>
                  <a:pt x="181021" y="153721"/>
                </a:lnTo>
                <a:close/>
                <a:moveTo>
                  <a:pt x="223996" y="153721"/>
                </a:moveTo>
                <a:lnTo>
                  <a:pt x="237392" y="157489"/>
                </a:lnTo>
                <a:cubicBezTo>
                  <a:pt x="237170" y="158313"/>
                  <a:pt x="236949" y="159136"/>
                  <a:pt x="236727" y="159928"/>
                </a:cubicBezTo>
                <a:lnTo>
                  <a:pt x="223331" y="156064"/>
                </a:lnTo>
                <a:lnTo>
                  <a:pt x="223996" y="153721"/>
                </a:lnTo>
                <a:close/>
                <a:moveTo>
                  <a:pt x="91619" y="151789"/>
                </a:moveTo>
                <a:lnTo>
                  <a:pt x="94660" y="156381"/>
                </a:lnTo>
                <a:lnTo>
                  <a:pt x="86806" y="160245"/>
                </a:lnTo>
                <a:lnTo>
                  <a:pt x="84209" y="156634"/>
                </a:lnTo>
                <a:lnTo>
                  <a:pt x="85887" y="154988"/>
                </a:lnTo>
                <a:lnTo>
                  <a:pt x="91619" y="151789"/>
                </a:lnTo>
                <a:close/>
                <a:moveTo>
                  <a:pt x="143747" y="147767"/>
                </a:moveTo>
                <a:lnTo>
                  <a:pt x="148750" y="153404"/>
                </a:lnTo>
                <a:lnTo>
                  <a:pt x="143557" y="158439"/>
                </a:lnTo>
                <a:cubicBezTo>
                  <a:pt x="143520" y="158415"/>
                  <a:pt x="143484" y="158405"/>
                  <a:pt x="143449" y="158405"/>
                </a:cubicBezTo>
                <a:cubicBezTo>
                  <a:pt x="143394" y="158405"/>
                  <a:pt x="143342" y="158432"/>
                  <a:pt x="143303" y="158471"/>
                </a:cubicBezTo>
                <a:cubicBezTo>
                  <a:pt x="143240" y="158534"/>
                  <a:pt x="143208" y="158629"/>
                  <a:pt x="143240" y="158724"/>
                </a:cubicBezTo>
                <a:lnTo>
                  <a:pt x="141466" y="160435"/>
                </a:lnTo>
                <a:lnTo>
                  <a:pt x="136621" y="154829"/>
                </a:lnTo>
                <a:lnTo>
                  <a:pt x="143747" y="147767"/>
                </a:lnTo>
                <a:close/>
                <a:moveTo>
                  <a:pt x="4181" y="0"/>
                </a:moveTo>
                <a:lnTo>
                  <a:pt x="8615" y="918"/>
                </a:lnTo>
                <a:lnTo>
                  <a:pt x="7285" y="7917"/>
                </a:lnTo>
                <a:lnTo>
                  <a:pt x="2756" y="10102"/>
                </a:lnTo>
                <a:lnTo>
                  <a:pt x="1" y="9564"/>
                </a:lnTo>
                <a:lnTo>
                  <a:pt x="1" y="10007"/>
                </a:lnTo>
                <a:lnTo>
                  <a:pt x="2534" y="10514"/>
                </a:lnTo>
                <a:lnTo>
                  <a:pt x="2059" y="14378"/>
                </a:lnTo>
                <a:lnTo>
                  <a:pt x="1" y="13871"/>
                </a:lnTo>
                <a:lnTo>
                  <a:pt x="1" y="14346"/>
                </a:lnTo>
                <a:lnTo>
                  <a:pt x="571" y="14473"/>
                </a:lnTo>
                <a:lnTo>
                  <a:pt x="1" y="20648"/>
                </a:lnTo>
                <a:lnTo>
                  <a:pt x="1" y="25525"/>
                </a:lnTo>
                <a:lnTo>
                  <a:pt x="381" y="21345"/>
                </a:lnTo>
                <a:lnTo>
                  <a:pt x="8393" y="22928"/>
                </a:lnTo>
                <a:lnTo>
                  <a:pt x="7696" y="30782"/>
                </a:lnTo>
                <a:lnTo>
                  <a:pt x="1" y="30497"/>
                </a:lnTo>
                <a:lnTo>
                  <a:pt x="1" y="30972"/>
                </a:lnTo>
                <a:lnTo>
                  <a:pt x="7918" y="31226"/>
                </a:lnTo>
                <a:lnTo>
                  <a:pt x="16247" y="31099"/>
                </a:lnTo>
                <a:lnTo>
                  <a:pt x="17640" y="39998"/>
                </a:lnTo>
                <a:cubicBezTo>
                  <a:pt x="11370" y="39491"/>
                  <a:pt x="4624" y="37591"/>
                  <a:pt x="1" y="36071"/>
                </a:cubicBezTo>
                <a:lnTo>
                  <a:pt x="1" y="38478"/>
                </a:lnTo>
                <a:cubicBezTo>
                  <a:pt x="1077" y="38826"/>
                  <a:pt x="2249" y="39206"/>
                  <a:pt x="3516" y="39554"/>
                </a:cubicBezTo>
                <a:cubicBezTo>
                  <a:pt x="10230" y="41486"/>
                  <a:pt x="16089" y="42468"/>
                  <a:pt x="20839" y="42468"/>
                </a:cubicBezTo>
                <a:cubicBezTo>
                  <a:pt x="21567" y="42468"/>
                  <a:pt x="22264" y="42468"/>
                  <a:pt x="22929" y="42405"/>
                </a:cubicBezTo>
                <a:cubicBezTo>
                  <a:pt x="24734" y="42246"/>
                  <a:pt x="26508" y="41961"/>
                  <a:pt x="28281" y="41518"/>
                </a:cubicBezTo>
                <a:lnTo>
                  <a:pt x="35628" y="43291"/>
                </a:lnTo>
                <a:lnTo>
                  <a:pt x="34837" y="48232"/>
                </a:lnTo>
                <a:cubicBezTo>
                  <a:pt x="31765" y="47567"/>
                  <a:pt x="28155" y="46617"/>
                  <a:pt x="28091" y="46585"/>
                </a:cubicBezTo>
                <a:lnTo>
                  <a:pt x="28059" y="46585"/>
                </a:lnTo>
                <a:lnTo>
                  <a:pt x="21536" y="46142"/>
                </a:lnTo>
                <a:lnTo>
                  <a:pt x="21441" y="46142"/>
                </a:lnTo>
                <a:lnTo>
                  <a:pt x="4846" y="52602"/>
                </a:lnTo>
                <a:lnTo>
                  <a:pt x="1" y="47345"/>
                </a:lnTo>
                <a:lnTo>
                  <a:pt x="1" y="48010"/>
                </a:lnTo>
                <a:lnTo>
                  <a:pt x="4561" y="52950"/>
                </a:lnTo>
                <a:lnTo>
                  <a:pt x="4339" y="57796"/>
                </a:lnTo>
                <a:cubicBezTo>
                  <a:pt x="4339" y="57827"/>
                  <a:pt x="4339" y="57859"/>
                  <a:pt x="4339" y="57891"/>
                </a:cubicBezTo>
                <a:lnTo>
                  <a:pt x="7221" y="64985"/>
                </a:lnTo>
                <a:lnTo>
                  <a:pt x="6810" y="66790"/>
                </a:lnTo>
                <a:lnTo>
                  <a:pt x="1" y="51937"/>
                </a:lnTo>
                <a:lnTo>
                  <a:pt x="1" y="57416"/>
                </a:lnTo>
                <a:lnTo>
                  <a:pt x="7095" y="72775"/>
                </a:lnTo>
                <a:lnTo>
                  <a:pt x="4814" y="74137"/>
                </a:lnTo>
                <a:lnTo>
                  <a:pt x="1" y="70780"/>
                </a:lnTo>
                <a:lnTo>
                  <a:pt x="1" y="73567"/>
                </a:lnTo>
                <a:lnTo>
                  <a:pt x="3358" y="75910"/>
                </a:lnTo>
                <a:lnTo>
                  <a:pt x="1616" y="79869"/>
                </a:lnTo>
                <a:cubicBezTo>
                  <a:pt x="1172" y="78856"/>
                  <a:pt x="634" y="77874"/>
                  <a:pt x="1" y="76955"/>
                </a:cubicBezTo>
                <a:lnTo>
                  <a:pt x="1" y="82117"/>
                </a:lnTo>
                <a:cubicBezTo>
                  <a:pt x="127" y="82529"/>
                  <a:pt x="222" y="82941"/>
                  <a:pt x="317" y="83353"/>
                </a:cubicBezTo>
                <a:cubicBezTo>
                  <a:pt x="317" y="83416"/>
                  <a:pt x="317" y="83479"/>
                  <a:pt x="349" y="83543"/>
                </a:cubicBezTo>
                <a:cubicBezTo>
                  <a:pt x="697" y="85601"/>
                  <a:pt x="602" y="87691"/>
                  <a:pt x="1" y="89655"/>
                </a:cubicBezTo>
                <a:lnTo>
                  <a:pt x="1" y="93455"/>
                </a:lnTo>
                <a:lnTo>
                  <a:pt x="1679" y="91460"/>
                </a:lnTo>
                <a:cubicBezTo>
                  <a:pt x="1742" y="91396"/>
                  <a:pt x="1806" y="91301"/>
                  <a:pt x="1869" y="91175"/>
                </a:cubicBezTo>
                <a:cubicBezTo>
                  <a:pt x="2819" y="88673"/>
                  <a:pt x="3104" y="85949"/>
                  <a:pt x="2661" y="83321"/>
                </a:cubicBezTo>
                <a:lnTo>
                  <a:pt x="5701" y="76290"/>
                </a:lnTo>
                <a:lnTo>
                  <a:pt x="8076" y="74865"/>
                </a:lnTo>
                <a:lnTo>
                  <a:pt x="14980" y="89876"/>
                </a:lnTo>
                <a:lnTo>
                  <a:pt x="9628" y="91871"/>
                </a:lnTo>
                <a:cubicBezTo>
                  <a:pt x="9533" y="91903"/>
                  <a:pt x="9470" y="91966"/>
                  <a:pt x="9470" y="92030"/>
                </a:cubicBezTo>
                <a:lnTo>
                  <a:pt x="8931" y="95767"/>
                </a:lnTo>
                <a:lnTo>
                  <a:pt x="6144" y="102005"/>
                </a:lnTo>
                <a:lnTo>
                  <a:pt x="1584" y="104349"/>
                </a:lnTo>
                <a:cubicBezTo>
                  <a:pt x="1457" y="104381"/>
                  <a:pt x="1426" y="104507"/>
                  <a:pt x="1457" y="104634"/>
                </a:cubicBezTo>
                <a:lnTo>
                  <a:pt x="12858" y="131774"/>
                </a:lnTo>
                <a:lnTo>
                  <a:pt x="14790" y="136366"/>
                </a:lnTo>
                <a:lnTo>
                  <a:pt x="11877" y="137728"/>
                </a:lnTo>
                <a:lnTo>
                  <a:pt x="1" y="109923"/>
                </a:lnTo>
                <a:lnTo>
                  <a:pt x="1" y="111094"/>
                </a:lnTo>
                <a:lnTo>
                  <a:pt x="11465" y="137918"/>
                </a:lnTo>
                <a:lnTo>
                  <a:pt x="9786" y="138678"/>
                </a:lnTo>
                <a:lnTo>
                  <a:pt x="1" y="115560"/>
                </a:lnTo>
                <a:lnTo>
                  <a:pt x="1" y="116763"/>
                </a:lnTo>
                <a:lnTo>
                  <a:pt x="9375" y="138900"/>
                </a:lnTo>
                <a:lnTo>
                  <a:pt x="5796" y="140515"/>
                </a:lnTo>
                <a:lnTo>
                  <a:pt x="2376" y="131616"/>
                </a:lnTo>
                <a:cubicBezTo>
                  <a:pt x="2329" y="131510"/>
                  <a:pt x="2243" y="131466"/>
                  <a:pt x="2158" y="131466"/>
                </a:cubicBezTo>
                <a:cubicBezTo>
                  <a:pt x="2014" y="131466"/>
                  <a:pt x="1873" y="131595"/>
                  <a:pt x="1933" y="131774"/>
                </a:cubicBezTo>
                <a:lnTo>
                  <a:pt x="5384" y="140705"/>
                </a:lnTo>
                <a:cubicBezTo>
                  <a:pt x="3326" y="141655"/>
                  <a:pt x="1489" y="142510"/>
                  <a:pt x="1" y="143207"/>
                </a:cubicBezTo>
                <a:lnTo>
                  <a:pt x="1" y="145709"/>
                </a:lnTo>
                <a:lnTo>
                  <a:pt x="6208" y="142858"/>
                </a:lnTo>
                <a:lnTo>
                  <a:pt x="9185" y="150522"/>
                </a:lnTo>
                <a:lnTo>
                  <a:pt x="317" y="154386"/>
                </a:lnTo>
                <a:lnTo>
                  <a:pt x="1" y="153372"/>
                </a:lnTo>
                <a:lnTo>
                  <a:pt x="1" y="155019"/>
                </a:lnTo>
                <a:lnTo>
                  <a:pt x="64" y="154988"/>
                </a:lnTo>
                <a:lnTo>
                  <a:pt x="1521" y="159390"/>
                </a:lnTo>
                <a:lnTo>
                  <a:pt x="1996" y="159326"/>
                </a:lnTo>
                <a:lnTo>
                  <a:pt x="476" y="154829"/>
                </a:lnTo>
                <a:lnTo>
                  <a:pt x="9343" y="150966"/>
                </a:lnTo>
                <a:lnTo>
                  <a:pt x="12383" y="158883"/>
                </a:lnTo>
                <a:lnTo>
                  <a:pt x="12890" y="158883"/>
                </a:lnTo>
                <a:lnTo>
                  <a:pt x="9755" y="150776"/>
                </a:lnTo>
                <a:lnTo>
                  <a:pt x="14473" y="148717"/>
                </a:lnTo>
                <a:lnTo>
                  <a:pt x="16500" y="153784"/>
                </a:lnTo>
                <a:cubicBezTo>
                  <a:pt x="16532" y="153879"/>
                  <a:pt x="16595" y="153911"/>
                  <a:pt x="16690" y="153942"/>
                </a:cubicBezTo>
                <a:lnTo>
                  <a:pt x="16785" y="153942"/>
                </a:lnTo>
                <a:lnTo>
                  <a:pt x="20776" y="152517"/>
                </a:lnTo>
                <a:lnTo>
                  <a:pt x="22042" y="155969"/>
                </a:lnTo>
                <a:lnTo>
                  <a:pt x="18337" y="157553"/>
                </a:lnTo>
                <a:cubicBezTo>
                  <a:pt x="18084" y="157648"/>
                  <a:pt x="18179" y="157996"/>
                  <a:pt x="18400" y="157996"/>
                </a:cubicBezTo>
                <a:cubicBezTo>
                  <a:pt x="18432" y="157996"/>
                  <a:pt x="18464" y="157996"/>
                  <a:pt x="18495" y="157964"/>
                </a:cubicBezTo>
                <a:lnTo>
                  <a:pt x="22201" y="156381"/>
                </a:lnTo>
                <a:lnTo>
                  <a:pt x="23467" y="159833"/>
                </a:lnTo>
                <a:lnTo>
                  <a:pt x="23974" y="159896"/>
                </a:lnTo>
                <a:lnTo>
                  <a:pt x="21124" y="152106"/>
                </a:lnTo>
                <a:lnTo>
                  <a:pt x="19129" y="146659"/>
                </a:lnTo>
                <a:cubicBezTo>
                  <a:pt x="21884" y="145455"/>
                  <a:pt x="24354" y="144378"/>
                  <a:pt x="26508" y="143428"/>
                </a:cubicBezTo>
                <a:lnTo>
                  <a:pt x="28788" y="149952"/>
                </a:lnTo>
                <a:lnTo>
                  <a:pt x="25969" y="151282"/>
                </a:lnTo>
                <a:cubicBezTo>
                  <a:pt x="25874" y="151346"/>
                  <a:pt x="25811" y="151472"/>
                  <a:pt x="25874" y="151599"/>
                </a:cubicBezTo>
                <a:lnTo>
                  <a:pt x="27426" y="155304"/>
                </a:lnTo>
                <a:cubicBezTo>
                  <a:pt x="27458" y="155399"/>
                  <a:pt x="27521" y="155463"/>
                  <a:pt x="27616" y="155463"/>
                </a:cubicBezTo>
                <a:lnTo>
                  <a:pt x="27711" y="155463"/>
                </a:lnTo>
                <a:lnTo>
                  <a:pt x="30403" y="154513"/>
                </a:lnTo>
                <a:lnTo>
                  <a:pt x="32240" y="159738"/>
                </a:lnTo>
                <a:lnTo>
                  <a:pt x="29865" y="160593"/>
                </a:lnTo>
                <a:lnTo>
                  <a:pt x="30941" y="160688"/>
                </a:lnTo>
                <a:lnTo>
                  <a:pt x="32588" y="160118"/>
                </a:lnTo>
                <a:lnTo>
                  <a:pt x="33380" y="159801"/>
                </a:lnTo>
                <a:lnTo>
                  <a:pt x="33380" y="159801"/>
                </a:lnTo>
                <a:cubicBezTo>
                  <a:pt x="33380" y="160150"/>
                  <a:pt x="33348" y="160530"/>
                  <a:pt x="33348" y="160910"/>
                </a:cubicBezTo>
                <a:cubicBezTo>
                  <a:pt x="34108" y="160973"/>
                  <a:pt x="34868" y="161005"/>
                  <a:pt x="35628" y="161068"/>
                </a:cubicBezTo>
                <a:cubicBezTo>
                  <a:pt x="35692" y="157109"/>
                  <a:pt x="36673" y="154924"/>
                  <a:pt x="38637" y="153372"/>
                </a:cubicBezTo>
                <a:cubicBezTo>
                  <a:pt x="43736" y="149255"/>
                  <a:pt x="44844" y="144980"/>
                  <a:pt x="44654" y="141687"/>
                </a:cubicBezTo>
                <a:lnTo>
                  <a:pt x="44654" y="141687"/>
                </a:lnTo>
                <a:lnTo>
                  <a:pt x="47156" y="142130"/>
                </a:lnTo>
                <a:lnTo>
                  <a:pt x="51463" y="156824"/>
                </a:lnTo>
                <a:lnTo>
                  <a:pt x="43451" y="160878"/>
                </a:lnTo>
                <a:cubicBezTo>
                  <a:pt x="42184" y="160910"/>
                  <a:pt x="40949" y="161005"/>
                  <a:pt x="39745" y="161226"/>
                </a:cubicBezTo>
                <a:lnTo>
                  <a:pt x="43197" y="161353"/>
                </a:lnTo>
                <a:lnTo>
                  <a:pt x="43799" y="161353"/>
                </a:lnTo>
                <a:lnTo>
                  <a:pt x="43767" y="161226"/>
                </a:lnTo>
                <a:lnTo>
                  <a:pt x="45763" y="160213"/>
                </a:lnTo>
                <a:lnTo>
                  <a:pt x="46143" y="161448"/>
                </a:lnTo>
                <a:lnTo>
                  <a:pt x="46649" y="161480"/>
                </a:lnTo>
                <a:lnTo>
                  <a:pt x="46206" y="160055"/>
                </a:lnTo>
                <a:cubicBezTo>
                  <a:pt x="46206" y="160055"/>
                  <a:pt x="46206" y="160023"/>
                  <a:pt x="46174" y="160023"/>
                </a:cubicBezTo>
                <a:lnTo>
                  <a:pt x="48296" y="158946"/>
                </a:lnTo>
                <a:lnTo>
                  <a:pt x="49341" y="161575"/>
                </a:lnTo>
                <a:lnTo>
                  <a:pt x="49848" y="161606"/>
                </a:lnTo>
                <a:lnTo>
                  <a:pt x="48676" y="158756"/>
                </a:lnTo>
                <a:lnTo>
                  <a:pt x="51811" y="157173"/>
                </a:lnTo>
                <a:lnTo>
                  <a:pt x="55232" y="155494"/>
                </a:lnTo>
                <a:lnTo>
                  <a:pt x="58620" y="158281"/>
                </a:lnTo>
                <a:lnTo>
                  <a:pt x="57068" y="161860"/>
                </a:lnTo>
                <a:lnTo>
                  <a:pt x="57543" y="161860"/>
                </a:lnTo>
                <a:lnTo>
                  <a:pt x="59095" y="158281"/>
                </a:lnTo>
                <a:cubicBezTo>
                  <a:pt x="59127" y="158186"/>
                  <a:pt x="59127" y="158091"/>
                  <a:pt x="59032" y="158028"/>
                </a:cubicBezTo>
                <a:lnTo>
                  <a:pt x="55738" y="155273"/>
                </a:lnTo>
                <a:lnTo>
                  <a:pt x="62547" y="152676"/>
                </a:lnTo>
                <a:lnTo>
                  <a:pt x="64637" y="162050"/>
                </a:lnTo>
                <a:lnTo>
                  <a:pt x="65587" y="162050"/>
                </a:lnTo>
                <a:lnTo>
                  <a:pt x="63402" y="152391"/>
                </a:lnTo>
                <a:lnTo>
                  <a:pt x="78920" y="150617"/>
                </a:lnTo>
                <a:lnTo>
                  <a:pt x="78983" y="150617"/>
                </a:lnTo>
                <a:lnTo>
                  <a:pt x="82024" y="149319"/>
                </a:lnTo>
                <a:lnTo>
                  <a:pt x="85444" y="154766"/>
                </a:lnTo>
                <a:lnTo>
                  <a:pt x="83765" y="156444"/>
                </a:lnTo>
                <a:cubicBezTo>
                  <a:pt x="83670" y="156539"/>
                  <a:pt x="83670" y="156634"/>
                  <a:pt x="83734" y="156729"/>
                </a:cubicBezTo>
                <a:lnTo>
                  <a:pt x="86552" y="160656"/>
                </a:lnTo>
                <a:cubicBezTo>
                  <a:pt x="86584" y="160720"/>
                  <a:pt x="86647" y="160751"/>
                  <a:pt x="86711" y="160751"/>
                </a:cubicBezTo>
                <a:cubicBezTo>
                  <a:pt x="86742" y="160751"/>
                  <a:pt x="86806" y="160751"/>
                  <a:pt x="86837" y="160720"/>
                </a:cubicBezTo>
                <a:lnTo>
                  <a:pt x="95040" y="156729"/>
                </a:lnTo>
                <a:lnTo>
                  <a:pt x="99315" y="156856"/>
                </a:lnTo>
                <a:lnTo>
                  <a:pt x="99980" y="157933"/>
                </a:lnTo>
                <a:lnTo>
                  <a:pt x="101943" y="161068"/>
                </a:lnTo>
                <a:lnTo>
                  <a:pt x="101405" y="161448"/>
                </a:lnTo>
                <a:lnTo>
                  <a:pt x="101532" y="161416"/>
                </a:lnTo>
                <a:cubicBezTo>
                  <a:pt x="101817" y="161163"/>
                  <a:pt x="102197" y="160941"/>
                  <a:pt x="102577" y="160846"/>
                </a:cubicBezTo>
                <a:lnTo>
                  <a:pt x="102387" y="160846"/>
                </a:lnTo>
                <a:lnTo>
                  <a:pt x="100423" y="157806"/>
                </a:lnTo>
                <a:lnTo>
                  <a:pt x="103210" y="154418"/>
                </a:lnTo>
                <a:lnTo>
                  <a:pt x="107454" y="154418"/>
                </a:lnTo>
                <a:cubicBezTo>
                  <a:pt x="107739" y="154418"/>
                  <a:pt x="107739" y="153942"/>
                  <a:pt x="107454" y="153942"/>
                </a:cubicBezTo>
                <a:lnTo>
                  <a:pt x="103337" y="153942"/>
                </a:lnTo>
                <a:lnTo>
                  <a:pt x="103337" y="150681"/>
                </a:lnTo>
                <a:lnTo>
                  <a:pt x="106979" y="151219"/>
                </a:lnTo>
                <a:lnTo>
                  <a:pt x="107010" y="151219"/>
                </a:lnTo>
                <a:cubicBezTo>
                  <a:pt x="107074" y="151219"/>
                  <a:pt x="107137" y="151187"/>
                  <a:pt x="107200" y="151124"/>
                </a:cubicBezTo>
                <a:cubicBezTo>
                  <a:pt x="107232" y="151092"/>
                  <a:pt x="107264" y="151029"/>
                  <a:pt x="107264" y="150934"/>
                </a:cubicBezTo>
                <a:lnTo>
                  <a:pt x="106567" y="145804"/>
                </a:lnTo>
                <a:cubicBezTo>
                  <a:pt x="106535" y="145709"/>
                  <a:pt x="106472" y="145645"/>
                  <a:pt x="106409" y="145614"/>
                </a:cubicBezTo>
                <a:lnTo>
                  <a:pt x="103369" y="144410"/>
                </a:lnTo>
                <a:lnTo>
                  <a:pt x="105490" y="135480"/>
                </a:lnTo>
                <a:lnTo>
                  <a:pt x="107391" y="135955"/>
                </a:lnTo>
                <a:cubicBezTo>
                  <a:pt x="107407" y="135960"/>
                  <a:pt x="107425" y="135963"/>
                  <a:pt x="107443" y="135963"/>
                </a:cubicBezTo>
                <a:cubicBezTo>
                  <a:pt x="107528" y="135963"/>
                  <a:pt x="107623" y="135906"/>
                  <a:pt x="107676" y="135828"/>
                </a:cubicBezTo>
                <a:lnTo>
                  <a:pt x="110336" y="128671"/>
                </a:lnTo>
                <a:lnTo>
                  <a:pt x="110779" y="129177"/>
                </a:lnTo>
                <a:lnTo>
                  <a:pt x="130477" y="145804"/>
                </a:lnTo>
                <a:lnTo>
                  <a:pt x="125315" y="150649"/>
                </a:lnTo>
                <a:lnTo>
                  <a:pt x="113218" y="140230"/>
                </a:lnTo>
                <a:cubicBezTo>
                  <a:pt x="113170" y="140182"/>
                  <a:pt x="113107" y="140159"/>
                  <a:pt x="113043" y="140159"/>
                </a:cubicBezTo>
                <a:cubicBezTo>
                  <a:pt x="112980" y="140159"/>
                  <a:pt x="112917" y="140182"/>
                  <a:pt x="112869" y="140230"/>
                </a:cubicBezTo>
                <a:lnTo>
                  <a:pt x="110779" y="142605"/>
                </a:lnTo>
                <a:cubicBezTo>
                  <a:pt x="110684" y="142700"/>
                  <a:pt x="110716" y="142858"/>
                  <a:pt x="110811" y="142922"/>
                </a:cubicBezTo>
                <a:cubicBezTo>
                  <a:pt x="110858" y="142969"/>
                  <a:pt x="110914" y="142993"/>
                  <a:pt x="110969" y="142993"/>
                </a:cubicBezTo>
                <a:cubicBezTo>
                  <a:pt x="111025" y="142993"/>
                  <a:pt x="111080" y="142969"/>
                  <a:pt x="111127" y="142922"/>
                </a:cubicBezTo>
                <a:lnTo>
                  <a:pt x="113091" y="140705"/>
                </a:lnTo>
                <a:lnTo>
                  <a:pt x="118348" y="145265"/>
                </a:lnTo>
                <a:lnTo>
                  <a:pt x="115846" y="147672"/>
                </a:lnTo>
                <a:cubicBezTo>
                  <a:pt x="115751" y="147767"/>
                  <a:pt x="115751" y="147894"/>
                  <a:pt x="115846" y="147989"/>
                </a:cubicBezTo>
                <a:lnTo>
                  <a:pt x="121705" y="154196"/>
                </a:lnTo>
                <a:lnTo>
                  <a:pt x="118855" y="156888"/>
                </a:lnTo>
                <a:lnTo>
                  <a:pt x="115941" y="159643"/>
                </a:lnTo>
                <a:lnTo>
                  <a:pt x="116606" y="159643"/>
                </a:lnTo>
                <a:lnTo>
                  <a:pt x="119013" y="157394"/>
                </a:lnTo>
                <a:lnTo>
                  <a:pt x="121357" y="159833"/>
                </a:lnTo>
                <a:lnTo>
                  <a:pt x="122022" y="159865"/>
                </a:lnTo>
                <a:lnTo>
                  <a:pt x="119330" y="157078"/>
                </a:lnTo>
                <a:lnTo>
                  <a:pt x="125379" y="151346"/>
                </a:lnTo>
                <a:lnTo>
                  <a:pt x="128862" y="154323"/>
                </a:lnTo>
                <a:lnTo>
                  <a:pt x="130477" y="159485"/>
                </a:lnTo>
                <a:lnTo>
                  <a:pt x="129337" y="160435"/>
                </a:lnTo>
                <a:lnTo>
                  <a:pt x="130002" y="160498"/>
                </a:lnTo>
                <a:lnTo>
                  <a:pt x="130636" y="159928"/>
                </a:lnTo>
                <a:lnTo>
                  <a:pt x="130794" y="160530"/>
                </a:lnTo>
                <a:lnTo>
                  <a:pt x="131301" y="160561"/>
                </a:lnTo>
                <a:lnTo>
                  <a:pt x="131301" y="160561"/>
                </a:lnTo>
                <a:lnTo>
                  <a:pt x="130984" y="159611"/>
                </a:lnTo>
                <a:lnTo>
                  <a:pt x="136273" y="155146"/>
                </a:lnTo>
                <a:lnTo>
                  <a:pt x="141118" y="160783"/>
                </a:lnTo>
                <a:lnTo>
                  <a:pt x="140706" y="161131"/>
                </a:lnTo>
                <a:lnTo>
                  <a:pt x="141371" y="161163"/>
                </a:lnTo>
                <a:lnTo>
                  <a:pt x="143525" y="159073"/>
                </a:lnTo>
                <a:lnTo>
                  <a:pt x="145552" y="161258"/>
                </a:lnTo>
                <a:lnTo>
                  <a:pt x="146153" y="161258"/>
                </a:lnTo>
                <a:lnTo>
                  <a:pt x="143842" y="158756"/>
                </a:lnTo>
                <a:lnTo>
                  <a:pt x="163381" y="139976"/>
                </a:lnTo>
                <a:lnTo>
                  <a:pt x="166358" y="143175"/>
                </a:lnTo>
                <a:lnTo>
                  <a:pt x="160056" y="150459"/>
                </a:lnTo>
                <a:cubicBezTo>
                  <a:pt x="159993" y="150554"/>
                  <a:pt x="159993" y="150681"/>
                  <a:pt x="160088" y="150776"/>
                </a:cubicBezTo>
                <a:cubicBezTo>
                  <a:pt x="160128" y="150815"/>
                  <a:pt x="160179" y="150833"/>
                  <a:pt x="160229" y="150833"/>
                </a:cubicBezTo>
                <a:cubicBezTo>
                  <a:pt x="160299" y="150833"/>
                  <a:pt x="160368" y="150799"/>
                  <a:pt x="160405" y="150744"/>
                </a:cubicBezTo>
                <a:lnTo>
                  <a:pt x="166548" y="143618"/>
                </a:lnTo>
                <a:lnTo>
                  <a:pt x="168163" y="148685"/>
                </a:lnTo>
                <a:lnTo>
                  <a:pt x="158631" y="161068"/>
                </a:lnTo>
                <a:lnTo>
                  <a:pt x="159233" y="161068"/>
                </a:lnTo>
                <a:lnTo>
                  <a:pt x="168322" y="149224"/>
                </a:lnTo>
                <a:lnTo>
                  <a:pt x="169272" y="152169"/>
                </a:lnTo>
                <a:lnTo>
                  <a:pt x="170570" y="156254"/>
                </a:lnTo>
                <a:lnTo>
                  <a:pt x="171837" y="160213"/>
                </a:lnTo>
                <a:lnTo>
                  <a:pt x="171900" y="160625"/>
                </a:lnTo>
                <a:lnTo>
                  <a:pt x="172375" y="160625"/>
                </a:lnTo>
                <a:lnTo>
                  <a:pt x="172312" y="160371"/>
                </a:lnTo>
                <a:lnTo>
                  <a:pt x="182098" y="157838"/>
                </a:lnTo>
                <a:lnTo>
                  <a:pt x="182795" y="160435"/>
                </a:lnTo>
                <a:lnTo>
                  <a:pt x="183270" y="160435"/>
                </a:lnTo>
                <a:lnTo>
                  <a:pt x="181369" y="153372"/>
                </a:lnTo>
                <a:cubicBezTo>
                  <a:pt x="181345" y="153274"/>
                  <a:pt x="181262" y="153194"/>
                  <a:pt x="181167" y="153194"/>
                </a:cubicBezTo>
                <a:cubicBezTo>
                  <a:pt x="181140" y="153194"/>
                  <a:pt x="181112" y="153200"/>
                  <a:pt x="181084" y="153214"/>
                </a:cubicBezTo>
                <a:lnTo>
                  <a:pt x="170919" y="155938"/>
                </a:lnTo>
                <a:lnTo>
                  <a:pt x="169747" y="152232"/>
                </a:lnTo>
                <a:lnTo>
                  <a:pt x="177031" y="149921"/>
                </a:lnTo>
                <a:lnTo>
                  <a:pt x="180134" y="148654"/>
                </a:lnTo>
                <a:cubicBezTo>
                  <a:pt x="180229" y="148622"/>
                  <a:pt x="180261" y="148495"/>
                  <a:pt x="180261" y="148400"/>
                </a:cubicBezTo>
                <a:lnTo>
                  <a:pt x="179374" y="142763"/>
                </a:lnTo>
                <a:lnTo>
                  <a:pt x="178931" y="140990"/>
                </a:lnTo>
                <a:cubicBezTo>
                  <a:pt x="178893" y="140889"/>
                  <a:pt x="178809" y="140843"/>
                  <a:pt x="178725" y="140843"/>
                </a:cubicBezTo>
                <a:cubicBezTo>
                  <a:pt x="178598" y="140843"/>
                  <a:pt x="178469" y="140946"/>
                  <a:pt x="178488" y="141117"/>
                </a:cubicBezTo>
                <a:lnTo>
                  <a:pt x="178899" y="142637"/>
                </a:lnTo>
                <a:lnTo>
                  <a:pt x="167593" y="145455"/>
                </a:lnTo>
                <a:lnTo>
                  <a:pt x="166865" y="143270"/>
                </a:lnTo>
                <a:lnTo>
                  <a:pt x="170000" y="139628"/>
                </a:lnTo>
                <a:lnTo>
                  <a:pt x="183175" y="136081"/>
                </a:lnTo>
                <a:lnTo>
                  <a:pt x="184505" y="139660"/>
                </a:lnTo>
                <a:cubicBezTo>
                  <a:pt x="184505" y="139691"/>
                  <a:pt x="184536" y="139723"/>
                  <a:pt x="184568" y="139755"/>
                </a:cubicBezTo>
                <a:lnTo>
                  <a:pt x="199199" y="153562"/>
                </a:lnTo>
                <a:lnTo>
                  <a:pt x="199833" y="160625"/>
                </a:lnTo>
                <a:lnTo>
                  <a:pt x="200308" y="160625"/>
                </a:lnTo>
                <a:lnTo>
                  <a:pt x="199706" y="153594"/>
                </a:lnTo>
                <a:lnTo>
                  <a:pt x="205501" y="152486"/>
                </a:lnTo>
                <a:lnTo>
                  <a:pt x="205280" y="160688"/>
                </a:lnTo>
                <a:lnTo>
                  <a:pt x="205755" y="160688"/>
                </a:lnTo>
                <a:lnTo>
                  <a:pt x="206135" y="146595"/>
                </a:lnTo>
                <a:lnTo>
                  <a:pt x="213799" y="153531"/>
                </a:lnTo>
                <a:cubicBezTo>
                  <a:pt x="211962" y="155779"/>
                  <a:pt x="209998" y="158186"/>
                  <a:pt x="207908" y="160751"/>
                </a:cubicBezTo>
                <a:lnTo>
                  <a:pt x="210822" y="160815"/>
                </a:lnTo>
                <a:cubicBezTo>
                  <a:pt x="212627" y="158598"/>
                  <a:pt x="214400" y="156444"/>
                  <a:pt x="216079" y="154418"/>
                </a:cubicBezTo>
                <a:lnTo>
                  <a:pt x="222983" y="156413"/>
                </a:lnTo>
                <a:lnTo>
                  <a:pt x="236600" y="160371"/>
                </a:lnTo>
                <a:cubicBezTo>
                  <a:pt x="236505" y="160720"/>
                  <a:pt x="236410" y="161068"/>
                  <a:pt x="236315" y="161416"/>
                </a:cubicBezTo>
                <a:lnTo>
                  <a:pt x="236790" y="161416"/>
                </a:lnTo>
                <a:lnTo>
                  <a:pt x="237899" y="157394"/>
                </a:lnTo>
                <a:cubicBezTo>
                  <a:pt x="238152" y="156539"/>
                  <a:pt x="238374" y="155653"/>
                  <a:pt x="238595" y="154829"/>
                </a:cubicBezTo>
                <a:lnTo>
                  <a:pt x="238944" y="154893"/>
                </a:lnTo>
                <a:cubicBezTo>
                  <a:pt x="242269" y="155684"/>
                  <a:pt x="244549" y="156318"/>
                  <a:pt x="246101" y="156919"/>
                </a:cubicBezTo>
                <a:lnTo>
                  <a:pt x="240622" y="161575"/>
                </a:lnTo>
                <a:lnTo>
                  <a:pt x="241319" y="161575"/>
                </a:lnTo>
                <a:lnTo>
                  <a:pt x="246576" y="157109"/>
                </a:lnTo>
                <a:cubicBezTo>
                  <a:pt x="247368" y="157394"/>
                  <a:pt x="248096" y="157869"/>
                  <a:pt x="248698" y="158503"/>
                </a:cubicBezTo>
                <a:cubicBezTo>
                  <a:pt x="249110" y="158978"/>
                  <a:pt x="250123" y="160118"/>
                  <a:pt x="251390" y="161511"/>
                </a:cubicBezTo>
                <a:lnTo>
                  <a:pt x="254398" y="161416"/>
                </a:lnTo>
                <a:cubicBezTo>
                  <a:pt x="252562" y="159390"/>
                  <a:pt x="250978" y="157616"/>
                  <a:pt x="250440" y="156983"/>
                </a:cubicBezTo>
                <a:cubicBezTo>
                  <a:pt x="250060" y="156571"/>
                  <a:pt x="249648" y="156223"/>
                  <a:pt x="249173" y="155906"/>
                </a:cubicBezTo>
                <a:lnTo>
                  <a:pt x="249173" y="155906"/>
                </a:lnTo>
                <a:cubicBezTo>
                  <a:pt x="253234" y="156158"/>
                  <a:pt x="258113" y="156347"/>
                  <a:pt x="262416" y="156347"/>
                </a:cubicBezTo>
                <a:cubicBezTo>
                  <a:pt x="266233" y="156347"/>
                  <a:pt x="269596" y="156198"/>
                  <a:pt x="271531" y="155811"/>
                </a:cubicBezTo>
                <a:cubicBezTo>
                  <a:pt x="272323" y="155621"/>
                  <a:pt x="273115" y="155526"/>
                  <a:pt x="273938" y="155463"/>
                </a:cubicBezTo>
                <a:lnTo>
                  <a:pt x="273938" y="155463"/>
                </a:lnTo>
                <a:lnTo>
                  <a:pt x="268143" y="161258"/>
                </a:lnTo>
                <a:lnTo>
                  <a:pt x="268776" y="161290"/>
                </a:lnTo>
                <a:lnTo>
                  <a:pt x="274635" y="155399"/>
                </a:lnTo>
                <a:cubicBezTo>
                  <a:pt x="275222" y="155356"/>
                  <a:pt x="275812" y="155335"/>
                  <a:pt x="276404" y="155335"/>
                </a:cubicBezTo>
                <a:cubicBezTo>
                  <a:pt x="277537" y="155335"/>
                  <a:pt x="278674" y="155412"/>
                  <a:pt x="279797" y="155558"/>
                </a:cubicBezTo>
                <a:cubicBezTo>
                  <a:pt x="279100" y="157173"/>
                  <a:pt x="278340" y="158819"/>
                  <a:pt x="277643" y="160435"/>
                </a:cubicBezTo>
                <a:lnTo>
                  <a:pt x="280145" y="160435"/>
                </a:lnTo>
                <a:cubicBezTo>
                  <a:pt x="280779" y="159009"/>
                  <a:pt x="281444" y="157553"/>
                  <a:pt x="282045" y="156159"/>
                </a:cubicBezTo>
                <a:lnTo>
                  <a:pt x="285181" y="157426"/>
                </a:lnTo>
                <a:lnTo>
                  <a:pt x="285181" y="154956"/>
                </a:lnTo>
                <a:lnTo>
                  <a:pt x="282964" y="154069"/>
                </a:lnTo>
                <a:cubicBezTo>
                  <a:pt x="283819" y="152169"/>
                  <a:pt x="284547" y="150459"/>
                  <a:pt x="285149" y="149129"/>
                </a:cubicBezTo>
                <a:lnTo>
                  <a:pt x="285181" y="149129"/>
                </a:lnTo>
                <a:lnTo>
                  <a:pt x="285181" y="142700"/>
                </a:lnTo>
                <a:cubicBezTo>
                  <a:pt x="282869" y="146975"/>
                  <a:pt x="279670" y="151124"/>
                  <a:pt x="272196" y="153341"/>
                </a:cubicBezTo>
                <a:cubicBezTo>
                  <a:pt x="271816" y="153404"/>
                  <a:pt x="271468" y="153467"/>
                  <a:pt x="271088" y="153562"/>
                </a:cubicBezTo>
                <a:cubicBezTo>
                  <a:pt x="269327" y="153911"/>
                  <a:pt x="266120" y="154042"/>
                  <a:pt x="262416" y="154042"/>
                </a:cubicBezTo>
                <a:cubicBezTo>
                  <a:pt x="259060" y="154042"/>
                  <a:pt x="255296" y="153935"/>
                  <a:pt x="251833" y="153784"/>
                </a:cubicBezTo>
                <a:lnTo>
                  <a:pt x="254272" y="145772"/>
                </a:lnTo>
                <a:lnTo>
                  <a:pt x="260352" y="137475"/>
                </a:lnTo>
                <a:lnTo>
                  <a:pt x="268016" y="143017"/>
                </a:lnTo>
                <a:cubicBezTo>
                  <a:pt x="268079" y="143017"/>
                  <a:pt x="268111" y="143048"/>
                  <a:pt x="268174" y="143048"/>
                </a:cubicBezTo>
                <a:cubicBezTo>
                  <a:pt x="268238" y="143048"/>
                  <a:pt x="268301" y="143017"/>
                  <a:pt x="268364" y="142953"/>
                </a:cubicBezTo>
                <a:cubicBezTo>
                  <a:pt x="268428" y="142858"/>
                  <a:pt x="268396" y="142700"/>
                  <a:pt x="268301" y="142637"/>
                </a:cubicBezTo>
                <a:lnTo>
                  <a:pt x="260605" y="137126"/>
                </a:lnTo>
                <a:lnTo>
                  <a:pt x="264722" y="131489"/>
                </a:lnTo>
                <a:lnTo>
                  <a:pt x="285181" y="139945"/>
                </a:lnTo>
                <a:lnTo>
                  <a:pt x="285181" y="139470"/>
                </a:lnTo>
                <a:lnTo>
                  <a:pt x="264786" y="131046"/>
                </a:lnTo>
                <a:lnTo>
                  <a:pt x="259085" y="125630"/>
                </a:lnTo>
                <a:lnTo>
                  <a:pt x="268744" y="113755"/>
                </a:lnTo>
                <a:lnTo>
                  <a:pt x="285181" y="121925"/>
                </a:lnTo>
                <a:lnTo>
                  <a:pt x="285181" y="119360"/>
                </a:lnTo>
                <a:lnTo>
                  <a:pt x="269980" y="111791"/>
                </a:lnTo>
                <a:lnTo>
                  <a:pt x="285181" y="81864"/>
                </a:lnTo>
                <a:lnTo>
                  <a:pt x="285181" y="77715"/>
                </a:lnTo>
                <a:lnTo>
                  <a:pt x="280874" y="78666"/>
                </a:lnTo>
                <a:lnTo>
                  <a:pt x="282172" y="74042"/>
                </a:lnTo>
                <a:cubicBezTo>
                  <a:pt x="283154" y="74517"/>
                  <a:pt x="284136" y="74960"/>
                  <a:pt x="285181" y="75340"/>
                </a:cubicBezTo>
                <a:lnTo>
                  <a:pt x="285181" y="72870"/>
                </a:lnTo>
                <a:cubicBezTo>
                  <a:pt x="284167" y="72458"/>
                  <a:pt x="283154" y="71983"/>
                  <a:pt x="282204" y="71445"/>
                </a:cubicBezTo>
                <a:cubicBezTo>
                  <a:pt x="280589" y="69482"/>
                  <a:pt x="266623" y="52412"/>
                  <a:pt x="264152" y="50069"/>
                </a:cubicBezTo>
                <a:cubicBezTo>
                  <a:pt x="261682" y="47757"/>
                  <a:pt x="252847" y="43830"/>
                  <a:pt x="250693" y="42880"/>
                </a:cubicBezTo>
                <a:cubicBezTo>
                  <a:pt x="244708" y="31859"/>
                  <a:pt x="235809" y="15328"/>
                  <a:pt x="235302" y="13871"/>
                </a:cubicBezTo>
                <a:cubicBezTo>
                  <a:pt x="235144" y="12953"/>
                  <a:pt x="234383" y="6334"/>
                  <a:pt x="233718" y="0"/>
                </a:cubicBezTo>
                <a:lnTo>
                  <a:pt x="231407" y="0"/>
                </a:lnTo>
                <a:cubicBezTo>
                  <a:pt x="231565" y="1298"/>
                  <a:pt x="231692" y="2692"/>
                  <a:pt x="231850" y="4117"/>
                </a:cubicBezTo>
                <a:lnTo>
                  <a:pt x="230393" y="0"/>
                </a:lnTo>
                <a:lnTo>
                  <a:pt x="227955" y="0"/>
                </a:lnTo>
                <a:lnTo>
                  <a:pt x="228746" y="2185"/>
                </a:lnTo>
                <a:lnTo>
                  <a:pt x="218042" y="1362"/>
                </a:lnTo>
                <a:lnTo>
                  <a:pt x="218264" y="0"/>
                </a:lnTo>
                <a:lnTo>
                  <a:pt x="217821" y="0"/>
                </a:lnTo>
                <a:lnTo>
                  <a:pt x="217599" y="1330"/>
                </a:lnTo>
                <a:lnTo>
                  <a:pt x="208161" y="602"/>
                </a:lnTo>
                <a:lnTo>
                  <a:pt x="208098" y="0"/>
                </a:lnTo>
                <a:lnTo>
                  <a:pt x="207180" y="0"/>
                </a:lnTo>
                <a:lnTo>
                  <a:pt x="207243" y="665"/>
                </a:lnTo>
                <a:lnTo>
                  <a:pt x="202493" y="1425"/>
                </a:lnTo>
                <a:lnTo>
                  <a:pt x="202144" y="0"/>
                </a:lnTo>
                <a:lnTo>
                  <a:pt x="201669" y="0"/>
                </a:lnTo>
                <a:lnTo>
                  <a:pt x="202049" y="1488"/>
                </a:lnTo>
                <a:lnTo>
                  <a:pt x="194765" y="2692"/>
                </a:lnTo>
                <a:lnTo>
                  <a:pt x="194480" y="0"/>
                </a:lnTo>
                <a:lnTo>
                  <a:pt x="194005" y="0"/>
                </a:lnTo>
                <a:lnTo>
                  <a:pt x="194322" y="2787"/>
                </a:lnTo>
                <a:lnTo>
                  <a:pt x="184853" y="4307"/>
                </a:lnTo>
                <a:lnTo>
                  <a:pt x="184156" y="0"/>
                </a:lnTo>
                <a:lnTo>
                  <a:pt x="183681" y="0"/>
                </a:lnTo>
                <a:lnTo>
                  <a:pt x="184410" y="4402"/>
                </a:lnTo>
                <a:lnTo>
                  <a:pt x="175162" y="5890"/>
                </a:lnTo>
                <a:cubicBezTo>
                  <a:pt x="175131" y="3864"/>
                  <a:pt x="175067" y="1932"/>
                  <a:pt x="175067" y="253"/>
                </a:cubicBezTo>
                <a:lnTo>
                  <a:pt x="176492" y="0"/>
                </a:lnTo>
                <a:lnTo>
                  <a:pt x="169905" y="0"/>
                </a:lnTo>
                <a:lnTo>
                  <a:pt x="163286" y="253"/>
                </a:lnTo>
                <a:lnTo>
                  <a:pt x="163286" y="0"/>
                </a:lnTo>
                <a:lnTo>
                  <a:pt x="162843" y="0"/>
                </a:lnTo>
                <a:lnTo>
                  <a:pt x="162526" y="6017"/>
                </a:lnTo>
                <a:lnTo>
                  <a:pt x="159518" y="6017"/>
                </a:lnTo>
                <a:cubicBezTo>
                  <a:pt x="159454" y="6017"/>
                  <a:pt x="159423" y="6017"/>
                  <a:pt x="159391" y="6049"/>
                </a:cubicBezTo>
                <a:cubicBezTo>
                  <a:pt x="159359" y="6080"/>
                  <a:pt x="156668" y="8044"/>
                  <a:pt x="154577" y="9564"/>
                </a:cubicBezTo>
                <a:lnTo>
                  <a:pt x="154071" y="6397"/>
                </a:lnTo>
                <a:lnTo>
                  <a:pt x="157554" y="4877"/>
                </a:lnTo>
                <a:cubicBezTo>
                  <a:pt x="157618" y="4845"/>
                  <a:pt x="157681" y="4782"/>
                  <a:pt x="157681" y="4687"/>
                </a:cubicBezTo>
                <a:lnTo>
                  <a:pt x="158251" y="412"/>
                </a:lnTo>
                <a:cubicBezTo>
                  <a:pt x="158251" y="285"/>
                  <a:pt x="158188" y="158"/>
                  <a:pt x="158061" y="158"/>
                </a:cubicBezTo>
                <a:lnTo>
                  <a:pt x="157206" y="0"/>
                </a:lnTo>
                <a:lnTo>
                  <a:pt x="154736" y="0"/>
                </a:lnTo>
                <a:lnTo>
                  <a:pt x="157776" y="570"/>
                </a:lnTo>
                <a:lnTo>
                  <a:pt x="157269" y="4497"/>
                </a:lnTo>
                <a:lnTo>
                  <a:pt x="153754" y="6017"/>
                </a:lnTo>
                <a:cubicBezTo>
                  <a:pt x="153659" y="6080"/>
                  <a:pt x="153596" y="6175"/>
                  <a:pt x="153596" y="6270"/>
                </a:cubicBezTo>
                <a:lnTo>
                  <a:pt x="154166" y="9849"/>
                </a:lnTo>
                <a:cubicBezTo>
                  <a:pt x="153659" y="10229"/>
                  <a:pt x="153184" y="10577"/>
                  <a:pt x="152836" y="10799"/>
                </a:cubicBezTo>
                <a:cubicBezTo>
                  <a:pt x="151125" y="12003"/>
                  <a:pt x="144317" y="14219"/>
                  <a:pt x="143715" y="14409"/>
                </a:cubicBezTo>
                <a:lnTo>
                  <a:pt x="138965" y="14124"/>
                </a:lnTo>
                <a:lnTo>
                  <a:pt x="130414" y="4592"/>
                </a:lnTo>
                <a:lnTo>
                  <a:pt x="129274" y="1013"/>
                </a:lnTo>
                <a:lnTo>
                  <a:pt x="130794" y="0"/>
                </a:lnTo>
                <a:lnTo>
                  <a:pt x="129971" y="0"/>
                </a:lnTo>
                <a:lnTo>
                  <a:pt x="129147" y="570"/>
                </a:lnTo>
                <a:lnTo>
                  <a:pt x="128957" y="0"/>
                </a:lnTo>
                <a:lnTo>
                  <a:pt x="128482" y="0"/>
                </a:lnTo>
                <a:lnTo>
                  <a:pt x="130002" y="4782"/>
                </a:lnTo>
                <a:cubicBezTo>
                  <a:pt x="130002" y="4814"/>
                  <a:pt x="130002" y="4845"/>
                  <a:pt x="130034" y="4877"/>
                </a:cubicBezTo>
                <a:lnTo>
                  <a:pt x="138458" y="14251"/>
                </a:lnTo>
                <a:lnTo>
                  <a:pt x="120597" y="20838"/>
                </a:lnTo>
                <a:cubicBezTo>
                  <a:pt x="120185" y="20743"/>
                  <a:pt x="117556" y="20110"/>
                  <a:pt x="117018" y="18526"/>
                </a:cubicBezTo>
                <a:cubicBezTo>
                  <a:pt x="116828" y="17925"/>
                  <a:pt x="115434" y="14853"/>
                  <a:pt x="113661" y="10831"/>
                </a:cubicBezTo>
                <a:lnTo>
                  <a:pt x="122402" y="6555"/>
                </a:lnTo>
                <a:lnTo>
                  <a:pt x="124713" y="12003"/>
                </a:lnTo>
                <a:cubicBezTo>
                  <a:pt x="124745" y="12034"/>
                  <a:pt x="124777" y="12098"/>
                  <a:pt x="124840" y="12129"/>
                </a:cubicBezTo>
                <a:lnTo>
                  <a:pt x="124904" y="12129"/>
                </a:lnTo>
                <a:cubicBezTo>
                  <a:pt x="124967" y="12129"/>
                  <a:pt x="124999" y="12098"/>
                  <a:pt x="125030" y="12098"/>
                </a:cubicBezTo>
                <a:lnTo>
                  <a:pt x="130319" y="9152"/>
                </a:lnTo>
                <a:cubicBezTo>
                  <a:pt x="130446" y="9089"/>
                  <a:pt x="130477" y="8931"/>
                  <a:pt x="130414" y="8836"/>
                </a:cubicBezTo>
                <a:lnTo>
                  <a:pt x="126075" y="1773"/>
                </a:lnTo>
                <a:cubicBezTo>
                  <a:pt x="126028" y="1702"/>
                  <a:pt x="125962" y="1667"/>
                  <a:pt x="125879" y="1667"/>
                </a:cubicBezTo>
                <a:cubicBezTo>
                  <a:pt x="125852" y="1667"/>
                  <a:pt x="125822" y="1671"/>
                  <a:pt x="125790" y="1678"/>
                </a:cubicBezTo>
                <a:lnTo>
                  <a:pt x="121388" y="2914"/>
                </a:lnTo>
                <a:lnTo>
                  <a:pt x="120153" y="0"/>
                </a:lnTo>
                <a:lnTo>
                  <a:pt x="119646" y="0"/>
                </a:lnTo>
                <a:lnTo>
                  <a:pt x="122243" y="6144"/>
                </a:lnTo>
                <a:lnTo>
                  <a:pt x="113503" y="10419"/>
                </a:lnTo>
                <a:lnTo>
                  <a:pt x="113281" y="9912"/>
                </a:lnTo>
                <a:cubicBezTo>
                  <a:pt x="111919" y="6935"/>
                  <a:pt x="110336" y="3389"/>
                  <a:pt x="108847" y="0"/>
                </a:cubicBezTo>
                <a:lnTo>
                  <a:pt x="108341" y="0"/>
                </a:lnTo>
                <a:cubicBezTo>
                  <a:pt x="109829" y="3357"/>
                  <a:pt x="111444" y="6935"/>
                  <a:pt x="112838" y="10102"/>
                </a:cubicBezTo>
                <a:cubicBezTo>
                  <a:pt x="114833" y="14536"/>
                  <a:pt x="116416" y="18051"/>
                  <a:pt x="116606" y="18653"/>
                </a:cubicBezTo>
                <a:cubicBezTo>
                  <a:pt x="117145" y="20300"/>
                  <a:pt x="119425" y="21028"/>
                  <a:pt x="120248" y="21250"/>
                </a:cubicBezTo>
                <a:cubicBezTo>
                  <a:pt x="119710" y="22295"/>
                  <a:pt x="117588" y="26127"/>
                  <a:pt x="116670" y="27077"/>
                </a:cubicBezTo>
                <a:cubicBezTo>
                  <a:pt x="115909" y="27837"/>
                  <a:pt x="112869" y="29674"/>
                  <a:pt x="111064" y="30750"/>
                </a:cubicBezTo>
                <a:lnTo>
                  <a:pt x="103939" y="23625"/>
                </a:lnTo>
                <a:lnTo>
                  <a:pt x="93108" y="0"/>
                </a:lnTo>
                <a:lnTo>
                  <a:pt x="90606" y="0"/>
                </a:lnTo>
                <a:lnTo>
                  <a:pt x="95198" y="10039"/>
                </a:lnTo>
                <a:lnTo>
                  <a:pt x="78350" y="8519"/>
                </a:lnTo>
                <a:cubicBezTo>
                  <a:pt x="79997" y="6017"/>
                  <a:pt x="81960" y="3009"/>
                  <a:pt x="83955" y="0"/>
                </a:cubicBezTo>
                <a:lnTo>
                  <a:pt x="81200" y="0"/>
                </a:lnTo>
                <a:cubicBezTo>
                  <a:pt x="79490" y="2597"/>
                  <a:pt x="77685" y="5289"/>
                  <a:pt x="76165" y="7601"/>
                </a:cubicBezTo>
                <a:lnTo>
                  <a:pt x="77622" y="0"/>
                </a:lnTo>
                <a:lnTo>
                  <a:pt x="77147" y="0"/>
                </a:lnTo>
                <a:lnTo>
                  <a:pt x="76133" y="5384"/>
                </a:lnTo>
                <a:lnTo>
                  <a:pt x="67107" y="3040"/>
                </a:lnTo>
                <a:lnTo>
                  <a:pt x="67741" y="0"/>
                </a:lnTo>
                <a:lnTo>
                  <a:pt x="67297" y="0"/>
                </a:lnTo>
                <a:lnTo>
                  <a:pt x="65587" y="8329"/>
                </a:lnTo>
                <a:lnTo>
                  <a:pt x="55517" y="5700"/>
                </a:lnTo>
                <a:lnTo>
                  <a:pt x="55928" y="0"/>
                </a:lnTo>
                <a:lnTo>
                  <a:pt x="55485" y="0"/>
                </a:lnTo>
                <a:lnTo>
                  <a:pt x="55042" y="5859"/>
                </a:lnTo>
                <a:lnTo>
                  <a:pt x="54376" y="21060"/>
                </a:lnTo>
                <a:cubicBezTo>
                  <a:pt x="54376" y="21186"/>
                  <a:pt x="54440" y="21281"/>
                  <a:pt x="54567" y="21281"/>
                </a:cubicBezTo>
                <a:lnTo>
                  <a:pt x="58810" y="22390"/>
                </a:lnTo>
                <a:lnTo>
                  <a:pt x="49816" y="28375"/>
                </a:lnTo>
                <a:lnTo>
                  <a:pt x="42881" y="7981"/>
                </a:lnTo>
                <a:cubicBezTo>
                  <a:pt x="44654" y="5574"/>
                  <a:pt x="46016" y="2882"/>
                  <a:pt x="46871" y="0"/>
                </a:cubicBezTo>
                <a:lnTo>
                  <a:pt x="44464" y="0"/>
                </a:lnTo>
                <a:cubicBezTo>
                  <a:pt x="43672" y="2375"/>
                  <a:pt x="42501" y="4624"/>
                  <a:pt x="41012" y="6650"/>
                </a:cubicBezTo>
                <a:lnTo>
                  <a:pt x="39492" y="3990"/>
                </a:lnTo>
                <a:cubicBezTo>
                  <a:pt x="39460" y="3927"/>
                  <a:pt x="39397" y="3895"/>
                  <a:pt x="39334" y="3864"/>
                </a:cubicBezTo>
                <a:cubicBezTo>
                  <a:pt x="39270" y="3864"/>
                  <a:pt x="39175" y="3895"/>
                  <a:pt x="39144" y="3927"/>
                </a:cubicBezTo>
                <a:lnTo>
                  <a:pt x="36008" y="6587"/>
                </a:lnTo>
                <a:lnTo>
                  <a:pt x="27584" y="0"/>
                </a:lnTo>
                <a:lnTo>
                  <a:pt x="26856" y="0"/>
                </a:lnTo>
                <a:lnTo>
                  <a:pt x="35660" y="6904"/>
                </a:lnTo>
                <a:lnTo>
                  <a:pt x="27046" y="14219"/>
                </a:lnTo>
                <a:lnTo>
                  <a:pt x="26698" y="7727"/>
                </a:lnTo>
                <a:cubicBezTo>
                  <a:pt x="26698" y="7632"/>
                  <a:pt x="26634" y="7537"/>
                  <a:pt x="26539" y="7506"/>
                </a:cubicBezTo>
                <a:lnTo>
                  <a:pt x="23911" y="6872"/>
                </a:lnTo>
                <a:cubicBezTo>
                  <a:pt x="23895" y="6856"/>
                  <a:pt x="23871" y="6848"/>
                  <a:pt x="23848" y="6848"/>
                </a:cubicBezTo>
                <a:cubicBezTo>
                  <a:pt x="23824" y="6848"/>
                  <a:pt x="23800" y="6856"/>
                  <a:pt x="23784" y="6872"/>
                </a:cubicBezTo>
                <a:lnTo>
                  <a:pt x="18495" y="8836"/>
                </a:lnTo>
                <a:lnTo>
                  <a:pt x="10166" y="8076"/>
                </a:lnTo>
                <a:lnTo>
                  <a:pt x="11908" y="1583"/>
                </a:lnTo>
                <a:lnTo>
                  <a:pt x="15139" y="1583"/>
                </a:lnTo>
                <a:cubicBezTo>
                  <a:pt x="15234" y="1583"/>
                  <a:pt x="15329" y="1520"/>
                  <a:pt x="15360" y="1425"/>
                </a:cubicBezTo>
                <a:lnTo>
                  <a:pt x="15740" y="0"/>
                </a:lnTo>
                <a:lnTo>
                  <a:pt x="15265" y="0"/>
                </a:lnTo>
                <a:lnTo>
                  <a:pt x="14948" y="1108"/>
                </a:lnTo>
                <a:lnTo>
                  <a:pt x="11750" y="1108"/>
                </a:lnTo>
                <a:lnTo>
                  <a:pt x="9153" y="570"/>
                </a:lnTo>
                <a:lnTo>
                  <a:pt x="9280" y="0"/>
                </a:lnTo>
                <a:lnTo>
                  <a:pt x="8805" y="0"/>
                </a:lnTo>
                <a:lnTo>
                  <a:pt x="8710" y="475"/>
                </a:lnTo>
                <a:lnTo>
                  <a:pt x="6430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25098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1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34" Type="http://schemas.openxmlformats.org/officeDocument/2006/relationships/theme" Target="../theme/theme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Char char="●"/>
              <a:defRPr sz="1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○"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■"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●"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○"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■"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●"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○"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PT Sans"/>
              <a:buChar char="■"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2.png"/><Relationship Id="rId5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shelterforce.org/2014/05/23/7_policies_that_could_prevent_gentrification/" TargetMode="External"/><Relationship Id="rId4" Type="http://schemas.openxmlformats.org/officeDocument/2006/relationships/hyperlink" Target="https://www.denvergov.org/opendata/dataset/city-and-county-of-denver-american-community-survey-nbrhd-2006-2010" TargetMode="External"/><Relationship Id="rId5" Type="http://schemas.openxmlformats.org/officeDocument/2006/relationships/hyperlink" Target="https://www.denvergov.org/opendata/dataset/city-and-county-of-denver-american-community-survey-nbrhd-2010-2014" TargetMode="External"/><Relationship Id="rId6" Type="http://schemas.openxmlformats.org/officeDocument/2006/relationships/hyperlink" Target="https://www.denvergov.org/opendata/dataset/american-community-survey-nbrhd-2015-2019" TargetMode="External"/><Relationship Id="rId7" Type="http://schemas.openxmlformats.org/officeDocument/2006/relationships/hyperlink" Target="https://www.denvergov.org/opendata/dataset/city-and-county-of-denver-statistical-neighborhoods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5"/>
          <p:cNvSpPr txBox="1"/>
          <p:nvPr>
            <p:ph type="ctrTitle"/>
          </p:nvPr>
        </p:nvSpPr>
        <p:spPr>
          <a:xfrm>
            <a:off x="973025" y="1779650"/>
            <a:ext cx="5997600" cy="12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The Circuit Less Travelled: A Path of Gentrification Through Colorado Neighborhoods</a:t>
            </a:r>
            <a:endParaRPr sz="3000"/>
          </a:p>
        </p:txBody>
      </p:sp>
      <p:sp>
        <p:nvSpPr>
          <p:cNvPr id="397" name="Google Shape;397;p35"/>
          <p:cNvSpPr txBox="1"/>
          <p:nvPr>
            <p:ph idx="1" type="subTitle"/>
          </p:nvPr>
        </p:nvSpPr>
        <p:spPr>
          <a:xfrm>
            <a:off x="973025" y="3013475"/>
            <a:ext cx="5997600" cy="35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Weston Grewe and Angela Morrison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44"/>
          <p:cNvSpPr txBox="1"/>
          <p:nvPr>
            <p:ph idx="4294967295" type="subTitle"/>
          </p:nvPr>
        </p:nvSpPr>
        <p:spPr>
          <a:xfrm>
            <a:off x="3028725" y="1548000"/>
            <a:ext cx="25275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500"/>
              <a:t>Questions?</a:t>
            </a:r>
            <a:endParaRPr sz="3500"/>
          </a:p>
        </p:txBody>
      </p:sp>
      <p:pic>
        <p:nvPicPr>
          <p:cNvPr id="493" name="Google Shape;49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447025" y="1886800"/>
            <a:ext cx="2934350" cy="293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4" name="Google Shape;494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40025" y="1704675"/>
            <a:ext cx="3170500" cy="317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5" name="Google Shape;495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30850" y="2151925"/>
            <a:ext cx="2723250" cy="272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6"/>
          <p:cNvSpPr txBox="1"/>
          <p:nvPr>
            <p:ph idx="4294967295" type="body"/>
          </p:nvPr>
        </p:nvSpPr>
        <p:spPr>
          <a:xfrm>
            <a:off x="716675" y="1284250"/>
            <a:ext cx="7604700" cy="3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What is gentrification?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“The process whereby the character of a poor urban area is changed by wealthier people moving in, improving housing, and attracting new businesses, typically displacing current inhabitants in the process.”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What impact does it have on our neighborhoods?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Schools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Home prices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Quality of life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What policy changes can we make to reduce these negative effects?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Prohibit large scale development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Reduce/freeze </a:t>
            </a:r>
            <a:r>
              <a:rPr lang="en" sz="1700"/>
              <a:t>property</a:t>
            </a:r>
            <a:r>
              <a:rPr lang="en" sz="1700"/>
              <a:t> taxes for long-term residents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36"/>
          <p:cNvSpPr txBox="1"/>
          <p:nvPr>
            <p:ph type="ctrTitle"/>
          </p:nvPr>
        </p:nvSpPr>
        <p:spPr>
          <a:xfrm>
            <a:off x="716675" y="390425"/>
            <a:ext cx="7710600" cy="4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/>
              <a:t>Motivation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7"/>
          <p:cNvSpPr txBox="1"/>
          <p:nvPr>
            <p:ph type="ctrTitle"/>
          </p:nvPr>
        </p:nvSpPr>
        <p:spPr>
          <a:xfrm>
            <a:off x="803650" y="404675"/>
            <a:ext cx="1677300" cy="60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 Plan</a:t>
            </a:r>
            <a:endParaRPr/>
          </a:p>
        </p:txBody>
      </p:sp>
      <p:sp>
        <p:nvSpPr>
          <p:cNvPr id="409" name="Google Shape;409;p37"/>
          <p:cNvSpPr txBox="1"/>
          <p:nvPr>
            <p:ph idx="4294967295" type="body"/>
          </p:nvPr>
        </p:nvSpPr>
        <p:spPr>
          <a:xfrm>
            <a:off x="713250" y="1248950"/>
            <a:ext cx="7717500" cy="346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Step 1: Clean the data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Step 2: Cluster the data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Step 3: Program the algorithm which performs the circuit walk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Step 4: Interpret the meaning of the steps in the circuit walk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Step 5: Determine policy recommendations based on these interpretations</a:t>
            </a:r>
            <a:endParaRPr sz="1700"/>
          </a:p>
        </p:txBody>
      </p:sp>
      <p:pic>
        <p:nvPicPr>
          <p:cNvPr id="410" name="Google Shape;41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7438" y="3424100"/>
            <a:ext cx="1549125" cy="154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8"/>
          <p:cNvSpPr txBox="1"/>
          <p:nvPr>
            <p:ph idx="4294967295" type="body"/>
          </p:nvPr>
        </p:nvSpPr>
        <p:spPr>
          <a:xfrm>
            <a:off x="713325" y="1362850"/>
            <a:ext cx="7564200" cy="24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5-year period </a:t>
            </a:r>
            <a:r>
              <a:rPr lang="en" sz="1700"/>
              <a:t>aggregate</a:t>
            </a:r>
            <a:r>
              <a:rPr lang="en" sz="1700"/>
              <a:t> survey data at the neighborhood </a:t>
            </a:r>
            <a:r>
              <a:rPr lang="en" sz="1700"/>
              <a:t>level for</a:t>
            </a:r>
            <a:r>
              <a:rPr lang="en" sz="1700"/>
              <a:t> the state of Colorado (2006-2010,2010-2015,2015-2019)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Columns related to gentrification: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Average income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Highest level of education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Demographic breakdown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Something to keep in mind: these variables all use different scales for their values</a:t>
            </a:r>
            <a:endParaRPr sz="1700"/>
          </a:p>
        </p:txBody>
      </p:sp>
      <p:sp>
        <p:nvSpPr>
          <p:cNvPr id="416" name="Google Shape;416;p38"/>
          <p:cNvSpPr txBox="1"/>
          <p:nvPr>
            <p:ph idx="4294967295" type="title"/>
          </p:nvPr>
        </p:nvSpPr>
        <p:spPr>
          <a:xfrm>
            <a:off x="713325" y="430175"/>
            <a:ext cx="4254600" cy="5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Data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9"/>
          <p:cNvSpPr txBox="1"/>
          <p:nvPr>
            <p:ph idx="3" type="ctrTitle"/>
          </p:nvPr>
        </p:nvSpPr>
        <p:spPr>
          <a:xfrm>
            <a:off x="791725" y="463242"/>
            <a:ext cx="3754800" cy="35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Hierarchical</a:t>
            </a:r>
            <a:r>
              <a:rPr lang="en" sz="2800"/>
              <a:t> </a:t>
            </a:r>
            <a:r>
              <a:rPr lang="en" sz="2800"/>
              <a:t>Clustering</a:t>
            </a:r>
            <a:endParaRPr sz="2800"/>
          </a:p>
        </p:txBody>
      </p:sp>
      <p:pic>
        <p:nvPicPr>
          <p:cNvPr id="422" name="Google Shape;422;p39"/>
          <p:cNvPicPr preferRelativeResize="0"/>
          <p:nvPr/>
        </p:nvPicPr>
        <p:blipFill rotWithShape="1">
          <a:blip r:embed="rId3">
            <a:alphaModFix/>
          </a:blip>
          <a:srcRect b="2999" l="0" r="6881" t="11303"/>
          <a:stretch/>
        </p:blipFill>
        <p:spPr>
          <a:xfrm>
            <a:off x="-142450" y="1758200"/>
            <a:ext cx="3174174" cy="233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3" name="Google Shape;423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99112" y="1482925"/>
            <a:ext cx="3345774" cy="2676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24" name="Google Shape;424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66900" y="1482925"/>
            <a:ext cx="3345834" cy="2676626"/>
          </a:xfrm>
          <a:prstGeom prst="rect">
            <a:avLst/>
          </a:prstGeom>
          <a:noFill/>
          <a:ln>
            <a:noFill/>
          </a:ln>
        </p:spPr>
      </p:pic>
      <p:sp>
        <p:nvSpPr>
          <p:cNvPr id="425" name="Google Shape;425;p39"/>
          <p:cNvSpPr txBox="1"/>
          <p:nvPr>
            <p:ph idx="4294967295" type="title"/>
          </p:nvPr>
        </p:nvSpPr>
        <p:spPr>
          <a:xfrm>
            <a:off x="941986" y="1196000"/>
            <a:ext cx="1005300" cy="5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2006</a:t>
            </a:r>
            <a:endParaRPr sz="2500">
              <a:solidFill>
                <a:schemeClr val="dk1"/>
              </a:solidFill>
            </a:endParaRPr>
          </a:p>
        </p:txBody>
      </p:sp>
      <p:sp>
        <p:nvSpPr>
          <p:cNvPr id="426" name="Google Shape;426;p39"/>
          <p:cNvSpPr txBox="1"/>
          <p:nvPr>
            <p:ph idx="4294967295" type="title"/>
          </p:nvPr>
        </p:nvSpPr>
        <p:spPr>
          <a:xfrm>
            <a:off x="4069361" y="1196000"/>
            <a:ext cx="1005300" cy="5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2010</a:t>
            </a:r>
            <a:endParaRPr sz="2500">
              <a:solidFill>
                <a:schemeClr val="dk1"/>
              </a:solidFill>
            </a:endParaRPr>
          </a:p>
        </p:txBody>
      </p:sp>
      <p:sp>
        <p:nvSpPr>
          <p:cNvPr id="427" name="Google Shape;427;p39"/>
          <p:cNvSpPr txBox="1"/>
          <p:nvPr>
            <p:ph idx="4294967295" type="title"/>
          </p:nvPr>
        </p:nvSpPr>
        <p:spPr>
          <a:xfrm>
            <a:off x="7037173" y="1196000"/>
            <a:ext cx="1005300" cy="5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2015</a:t>
            </a:r>
            <a:endParaRPr sz="2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40"/>
          <p:cNvSpPr txBox="1"/>
          <p:nvPr>
            <p:ph type="ctrTitle"/>
          </p:nvPr>
        </p:nvSpPr>
        <p:spPr>
          <a:xfrm>
            <a:off x="716675" y="390425"/>
            <a:ext cx="7710600" cy="4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K-Means Clustering</a:t>
            </a:r>
            <a:endParaRPr/>
          </a:p>
        </p:txBody>
      </p:sp>
      <p:pic>
        <p:nvPicPr>
          <p:cNvPr id="433" name="Google Shape;433;p40"/>
          <p:cNvPicPr preferRelativeResize="0"/>
          <p:nvPr/>
        </p:nvPicPr>
        <p:blipFill rotWithShape="1">
          <a:blip r:embed="rId3">
            <a:alphaModFix/>
          </a:blip>
          <a:srcRect b="14795" l="11200" r="26229" t="9446"/>
          <a:stretch/>
        </p:blipFill>
        <p:spPr>
          <a:xfrm>
            <a:off x="83550" y="1943950"/>
            <a:ext cx="2814925" cy="2390825"/>
          </a:xfrm>
          <a:prstGeom prst="rect">
            <a:avLst/>
          </a:prstGeom>
          <a:noFill/>
          <a:ln>
            <a:noFill/>
          </a:ln>
        </p:spPr>
      </p:pic>
      <p:sp>
        <p:nvSpPr>
          <p:cNvPr id="434" name="Google Shape;434;p40"/>
          <p:cNvSpPr txBox="1"/>
          <p:nvPr>
            <p:ph idx="4294967295" type="title"/>
          </p:nvPr>
        </p:nvSpPr>
        <p:spPr>
          <a:xfrm>
            <a:off x="1005725" y="1802950"/>
            <a:ext cx="756000" cy="4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2006</a:t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435" name="Google Shape;435;p40"/>
          <p:cNvPicPr preferRelativeResize="0"/>
          <p:nvPr/>
        </p:nvPicPr>
        <p:blipFill rotWithShape="1">
          <a:blip r:embed="rId4">
            <a:alphaModFix/>
          </a:blip>
          <a:srcRect b="17591" l="12374" r="25908" t="10953"/>
          <a:stretch/>
        </p:blipFill>
        <p:spPr>
          <a:xfrm>
            <a:off x="3181712" y="1969838"/>
            <a:ext cx="2780525" cy="2339050"/>
          </a:xfrm>
          <a:prstGeom prst="rect">
            <a:avLst/>
          </a:prstGeom>
          <a:noFill/>
          <a:ln>
            <a:noFill/>
          </a:ln>
        </p:spPr>
      </p:pic>
      <p:sp>
        <p:nvSpPr>
          <p:cNvPr id="436" name="Google Shape;436;p40"/>
          <p:cNvSpPr txBox="1"/>
          <p:nvPr>
            <p:ph idx="4294967295" type="title"/>
          </p:nvPr>
        </p:nvSpPr>
        <p:spPr>
          <a:xfrm>
            <a:off x="4193963" y="1802950"/>
            <a:ext cx="756000" cy="4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2010</a:t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437" name="Google Shape;437;p40"/>
          <p:cNvPicPr preferRelativeResize="0"/>
          <p:nvPr/>
        </p:nvPicPr>
        <p:blipFill rotWithShape="1">
          <a:blip r:embed="rId5">
            <a:alphaModFix/>
          </a:blip>
          <a:srcRect b="12582" l="10444" r="26563" t="10836"/>
          <a:stretch/>
        </p:blipFill>
        <p:spPr>
          <a:xfrm>
            <a:off x="5961225" y="1969850"/>
            <a:ext cx="2780500" cy="2465772"/>
          </a:xfrm>
          <a:prstGeom prst="rect">
            <a:avLst/>
          </a:prstGeom>
          <a:noFill/>
          <a:ln>
            <a:noFill/>
          </a:ln>
        </p:spPr>
      </p:pic>
      <p:sp>
        <p:nvSpPr>
          <p:cNvPr id="438" name="Google Shape;438;p40"/>
          <p:cNvSpPr txBox="1"/>
          <p:nvPr>
            <p:ph idx="4294967295" type="title"/>
          </p:nvPr>
        </p:nvSpPr>
        <p:spPr>
          <a:xfrm>
            <a:off x="6973463" y="1802950"/>
            <a:ext cx="756000" cy="4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2015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41"/>
          <p:cNvSpPr txBox="1"/>
          <p:nvPr>
            <p:ph idx="4294967295" type="title"/>
          </p:nvPr>
        </p:nvSpPr>
        <p:spPr>
          <a:xfrm>
            <a:off x="810893" y="353075"/>
            <a:ext cx="4015800" cy="5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 the Circuits Mean?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44" name="Google Shape;444;p41"/>
          <p:cNvSpPr txBox="1"/>
          <p:nvPr>
            <p:ph idx="4294967295" type="body"/>
          </p:nvPr>
        </p:nvSpPr>
        <p:spPr>
          <a:xfrm>
            <a:off x="713325" y="1362850"/>
            <a:ext cx="7564200" cy="73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We see where people are going and where they are going.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For us, we are looking at which of the lower income </a:t>
            </a:r>
            <a:r>
              <a:rPr lang="en" sz="1700"/>
              <a:t>neighborhoods</a:t>
            </a:r>
            <a:r>
              <a:rPr lang="en" sz="1700"/>
              <a:t> are being overtaken 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Example:</a:t>
            </a:r>
            <a:endParaRPr sz="1700"/>
          </a:p>
        </p:txBody>
      </p:sp>
      <p:grpSp>
        <p:nvGrpSpPr>
          <p:cNvPr id="445" name="Google Shape;445;p41"/>
          <p:cNvGrpSpPr/>
          <p:nvPr/>
        </p:nvGrpSpPr>
        <p:grpSpPr>
          <a:xfrm>
            <a:off x="289825" y="2687200"/>
            <a:ext cx="1905600" cy="1267500"/>
            <a:chOff x="471600" y="2687200"/>
            <a:chExt cx="1905600" cy="1267500"/>
          </a:xfrm>
        </p:grpSpPr>
        <p:sp>
          <p:nvSpPr>
            <p:cNvPr id="446" name="Google Shape;446;p41"/>
            <p:cNvSpPr/>
            <p:nvPr/>
          </p:nvSpPr>
          <p:spPr>
            <a:xfrm>
              <a:off x="471600" y="2687200"/>
              <a:ext cx="476400" cy="12675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41"/>
            <p:cNvSpPr/>
            <p:nvPr/>
          </p:nvSpPr>
          <p:spPr>
            <a:xfrm>
              <a:off x="948000" y="2687200"/>
              <a:ext cx="476400" cy="1267500"/>
            </a:xfrm>
            <a:prstGeom prst="rect">
              <a:avLst/>
            </a:prstGeom>
            <a:solidFill>
              <a:srgbClr val="3D85C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41"/>
            <p:cNvSpPr/>
            <p:nvPr/>
          </p:nvSpPr>
          <p:spPr>
            <a:xfrm>
              <a:off x="1424400" y="2687200"/>
              <a:ext cx="476400" cy="1267500"/>
            </a:xfrm>
            <a:prstGeom prst="rect">
              <a:avLst/>
            </a:prstGeom>
            <a:solidFill>
              <a:srgbClr val="07376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41"/>
            <p:cNvSpPr/>
            <p:nvPr/>
          </p:nvSpPr>
          <p:spPr>
            <a:xfrm>
              <a:off x="1900800" y="2687200"/>
              <a:ext cx="476400" cy="618900"/>
            </a:xfrm>
            <a:prstGeom prst="rect">
              <a:avLst/>
            </a:prstGeom>
            <a:solidFill>
              <a:srgbClr val="07376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41"/>
            <p:cNvSpPr/>
            <p:nvPr/>
          </p:nvSpPr>
          <p:spPr>
            <a:xfrm>
              <a:off x="1900800" y="3306100"/>
              <a:ext cx="476400" cy="648600"/>
            </a:xfrm>
            <a:prstGeom prst="rect">
              <a:avLst/>
            </a:prstGeom>
            <a:solidFill>
              <a:srgbClr val="07376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1" name="Google Shape;451;p41"/>
          <p:cNvGrpSpPr/>
          <p:nvPr/>
        </p:nvGrpSpPr>
        <p:grpSpPr>
          <a:xfrm>
            <a:off x="2506725" y="2687200"/>
            <a:ext cx="1905600" cy="1267500"/>
            <a:chOff x="471600" y="2687200"/>
            <a:chExt cx="1905600" cy="1267500"/>
          </a:xfrm>
        </p:grpSpPr>
        <p:sp>
          <p:nvSpPr>
            <p:cNvPr id="452" name="Google Shape;452;p41"/>
            <p:cNvSpPr/>
            <p:nvPr/>
          </p:nvSpPr>
          <p:spPr>
            <a:xfrm>
              <a:off x="471600" y="2687200"/>
              <a:ext cx="476400" cy="1267500"/>
            </a:xfrm>
            <a:prstGeom prst="rect">
              <a:avLst/>
            </a:prstGeom>
            <a:solidFill>
              <a:srgbClr val="07376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41"/>
            <p:cNvSpPr/>
            <p:nvPr/>
          </p:nvSpPr>
          <p:spPr>
            <a:xfrm>
              <a:off x="948000" y="2687200"/>
              <a:ext cx="476400" cy="1267500"/>
            </a:xfrm>
            <a:prstGeom prst="rect">
              <a:avLst/>
            </a:prstGeom>
            <a:solidFill>
              <a:srgbClr val="07376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41"/>
            <p:cNvSpPr/>
            <p:nvPr/>
          </p:nvSpPr>
          <p:spPr>
            <a:xfrm>
              <a:off x="1424400" y="2687200"/>
              <a:ext cx="476400" cy="1267500"/>
            </a:xfrm>
            <a:prstGeom prst="rect">
              <a:avLst/>
            </a:prstGeom>
            <a:solidFill>
              <a:srgbClr val="3D85C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41"/>
            <p:cNvSpPr/>
            <p:nvPr/>
          </p:nvSpPr>
          <p:spPr>
            <a:xfrm>
              <a:off x="1900800" y="2687200"/>
              <a:ext cx="476400" cy="6189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41"/>
            <p:cNvSpPr/>
            <p:nvPr/>
          </p:nvSpPr>
          <p:spPr>
            <a:xfrm>
              <a:off x="1900800" y="3306100"/>
              <a:ext cx="476400" cy="6486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7" name="Google Shape;457;p41"/>
          <p:cNvGrpSpPr/>
          <p:nvPr/>
        </p:nvGrpSpPr>
        <p:grpSpPr>
          <a:xfrm>
            <a:off x="4770900" y="2687200"/>
            <a:ext cx="1905600" cy="1267500"/>
            <a:chOff x="471600" y="2687200"/>
            <a:chExt cx="1905600" cy="1267500"/>
          </a:xfrm>
        </p:grpSpPr>
        <p:sp>
          <p:nvSpPr>
            <p:cNvPr id="458" name="Google Shape;458;p41"/>
            <p:cNvSpPr/>
            <p:nvPr/>
          </p:nvSpPr>
          <p:spPr>
            <a:xfrm>
              <a:off x="471600" y="2687200"/>
              <a:ext cx="476400" cy="1267500"/>
            </a:xfrm>
            <a:prstGeom prst="rect">
              <a:avLst/>
            </a:prstGeom>
            <a:solidFill>
              <a:srgbClr val="07376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41"/>
            <p:cNvSpPr/>
            <p:nvPr/>
          </p:nvSpPr>
          <p:spPr>
            <a:xfrm>
              <a:off x="948000" y="2687200"/>
              <a:ext cx="476400" cy="1267500"/>
            </a:xfrm>
            <a:prstGeom prst="rect">
              <a:avLst/>
            </a:prstGeom>
            <a:solidFill>
              <a:srgbClr val="07376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41"/>
            <p:cNvSpPr/>
            <p:nvPr/>
          </p:nvSpPr>
          <p:spPr>
            <a:xfrm>
              <a:off x="1424400" y="2687200"/>
              <a:ext cx="476400" cy="1267500"/>
            </a:xfrm>
            <a:prstGeom prst="rect">
              <a:avLst/>
            </a:prstGeom>
            <a:solidFill>
              <a:srgbClr val="07376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41"/>
            <p:cNvSpPr/>
            <p:nvPr/>
          </p:nvSpPr>
          <p:spPr>
            <a:xfrm>
              <a:off x="1900800" y="2687200"/>
              <a:ext cx="476400" cy="618900"/>
            </a:xfrm>
            <a:prstGeom prst="rect">
              <a:avLst/>
            </a:prstGeom>
            <a:solidFill>
              <a:srgbClr val="3D85C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41"/>
            <p:cNvSpPr/>
            <p:nvPr/>
          </p:nvSpPr>
          <p:spPr>
            <a:xfrm>
              <a:off x="1900800" y="3306100"/>
              <a:ext cx="476400" cy="6486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3" name="Google Shape;463;p41"/>
          <p:cNvGrpSpPr/>
          <p:nvPr/>
        </p:nvGrpSpPr>
        <p:grpSpPr>
          <a:xfrm>
            <a:off x="7013650" y="2687200"/>
            <a:ext cx="1905600" cy="1267500"/>
            <a:chOff x="471600" y="2687200"/>
            <a:chExt cx="1905600" cy="1267500"/>
          </a:xfrm>
        </p:grpSpPr>
        <p:sp>
          <p:nvSpPr>
            <p:cNvPr id="464" name="Google Shape;464;p41"/>
            <p:cNvSpPr/>
            <p:nvPr/>
          </p:nvSpPr>
          <p:spPr>
            <a:xfrm>
              <a:off x="471600" y="2687200"/>
              <a:ext cx="476400" cy="1267500"/>
            </a:xfrm>
            <a:prstGeom prst="rect">
              <a:avLst/>
            </a:prstGeom>
            <a:solidFill>
              <a:srgbClr val="07376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41"/>
            <p:cNvSpPr/>
            <p:nvPr/>
          </p:nvSpPr>
          <p:spPr>
            <a:xfrm>
              <a:off x="948000" y="2687200"/>
              <a:ext cx="476400" cy="1267500"/>
            </a:xfrm>
            <a:prstGeom prst="rect">
              <a:avLst/>
            </a:prstGeom>
            <a:solidFill>
              <a:srgbClr val="07376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41"/>
            <p:cNvSpPr/>
            <p:nvPr/>
          </p:nvSpPr>
          <p:spPr>
            <a:xfrm>
              <a:off x="1424400" y="2687200"/>
              <a:ext cx="476400" cy="1267500"/>
            </a:xfrm>
            <a:prstGeom prst="rect">
              <a:avLst/>
            </a:prstGeom>
            <a:solidFill>
              <a:srgbClr val="07376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41"/>
            <p:cNvSpPr/>
            <p:nvPr/>
          </p:nvSpPr>
          <p:spPr>
            <a:xfrm>
              <a:off x="1900800" y="2687200"/>
              <a:ext cx="476400" cy="618900"/>
            </a:xfrm>
            <a:prstGeom prst="rect">
              <a:avLst/>
            </a:prstGeom>
            <a:solidFill>
              <a:srgbClr val="3D85C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41"/>
            <p:cNvSpPr/>
            <p:nvPr/>
          </p:nvSpPr>
          <p:spPr>
            <a:xfrm>
              <a:off x="1900800" y="3306100"/>
              <a:ext cx="476400" cy="648600"/>
            </a:xfrm>
            <a:prstGeom prst="rect">
              <a:avLst/>
            </a:prstGeom>
            <a:solidFill>
              <a:srgbClr val="3D85C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69" name="Google Shape;469;p41"/>
          <p:cNvCxnSpPr/>
          <p:nvPr/>
        </p:nvCxnSpPr>
        <p:spPr>
          <a:xfrm>
            <a:off x="2241425" y="3320950"/>
            <a:ext cx="219300" cy="0"/>
          </a:xfrm>
          <a:prstGeom prst="straightConnector1">
            <a:avLst/>
          </a:prstGeom>
          <a:noFill/>
          <a:ln cap="flat" cmpd="sng" w="19050">
            <a:solidFill>
              <a:srgbClr val="FFD9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0" name="Google Shape;470;p41"/>
          <p:cNvCxnSpPr/>
          <p:nvPr/>
        </p:nvCxnSpPr>
        <p:spPr>
          <a:xfrm>
            <a:off x="4458313" y="3320950"/>
            <a:ext cx="219300" cy="0"/>
          </a:xfrm>
          <a:prstGeom prst="straightConnector1">
            <a:avLst/>
          </a:prstGeom>
          <a:noFill/>
          <a:ln cap="flat" cmpd="sng" w="19050">
            <a:solidFill>
              <a:srgbClr val="FFD9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1" name="Google Shape;471;p41"/>
          <p:cNvCxnSpPr/>
          <p:nvPr/>
        </p:nvCxnSpPr>
        <p:spPr>
          <a:xfrm>
            <a:off x="6723125" y="3320950"/>
            <a:ext cx="219300" cy="0"/>
          </a:xfrm>
          <a:prstGeom prst="straightConnector1">
            <a:avLst/>
          </a:prstGeom>
          <a:noFill/>
          <a:ln cap="flat" cmpd="sng" w="19050">
            <a:solidFill>
              <a:srgbClr val="FFD9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72" name="Google Shape;472;p41"/>
          <p:cNvSpPr txBox="1"/>
          <p:nvPr>
            <p:ph idx="4294967295" type="title"/>
          </p:nvPr>
        </p:nvSpPr>
        <p:spPr>
          <a:xfrm>
            <a:off x="864625" y="4023450"/>
            <a:ext cx="756000" cy="4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Start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473" name="Google Shape;473;p41"/>
          <p:cNvSpPr txBox="1"/>
          <p:nvPr>
            <p:ph idx="4294967295" type="title"/>
          </p:nvPr>
        </p:nvSpPr>
        <p:spPr>
          <a:xfrm>
            <a:off x="3081525" y="4023450"/>
            <a:ext cx="756000" cy="4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Step 1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474" name="Google Shape;474;p41"/>
          <p:cNvSpPr txBox="1"/>
          <p:nvPr>
            <p:ph idx="4294967295" type="title"/>
          </p:nvPr>
        </p:nvSpPr>
        <p:spPr>
          <a:xfrm>
            <a:off x="5345700" y="4023450"/>
            <a:ext cx="756000" cy="4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Step 2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475" name="Google Shape;475;p41"/>
          <p:cNvSpPr txBox="1"/>
          <p:nvPr>
            <p:ph idx="4294967295" type="title"/>
          </p:nvPr>
        </p:nvSpPr>
        <p:spPr>
          <a:xfrm>
            <a:off x="7588450" y="4023450"/>
            <a:ext cx="756000" cy="4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End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42"/>
          <p:cNvSpPr txBox="1"/>
          <p:nvPr>
            <p:ph type="title"/>
          </p:nvPr>
        </p:nvSpPr>
        <p:spPr>
          <a:xfrm>
            <a:off x="796850" y="265275"/>
            <a:ext cx="4045200" cy="58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Anticipated Results</a:t>
            </a:r>
            <a:endParaRPr sz="2800"/>
          </a:p>
        </p:txBody>
      </p:sp>
      <p:sp>
        <p:nvSpPr>
          <p:cNvPr id="481" name="Google Shape;481;p42"/>
          <p:cNvSpPr txBox="1"/>
          <p:nvPr>
            <p:ph idx="4294967295" type="body"/>
          </p:nvPr>
        </p:nvSpPr>
        <p:spPr>
          <a:xfrm>
            <a:off x="698600" y="1569475"/>
            <a:ext cx="6778200" cy="24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want to cluster our data in such a way that the clusters themselves also have meaning.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use the </a:t>
            </a:r>
            <a:r>
              <a:rPr lang="en"/>
              <a:t>circuits</a:t>
            </a:r>
            <a:r>
              <a:rPr lang="en"/>
              <a:t> to express the process of a neighborhood being gentrified by showing the steps of </a:t>
            </a:r>
            <a:r>
              <a:rPr lang="en"/>
              <a:t>people</a:t>
            </a:r>
            <a:r>
              <a:rPr lang="en"/>
              <a:t> moving in and out.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By seeing these steps laid out, we can introduce policy to combat the negative effects of gentrification.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43"/>
          <p:cNvSpPr txBox="1"/>
          <p:nvPr>
            <p:ph idx="18" type="ctrTitle"/>
          </p:nvPr>
        </p:nvSpPr>
        <p:spPr>
          <a:xfrm>
            <a:off x="795670" y="395325"/>
            <a:ext cx="3481200" cy="4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487" name="Google Shape;487;p43"/>
          <p:cNvSpPr txBox="1"/>
          <p:nvPr>
            <p:ph idx="4294967295" type="body"/>
          </p:nvPr>
        </p:nvSpPr>
        <p:spPr>
          <a:xfrm>
            <a:off x="698600" y="1569475"/>
            <a:ext cx="6778200" cy="24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 sz="1000"/>
              <a:t>D. P. 7 policies that could prevent gentrification. Shelterforce. </a:t>
            </a:r>
            <a:r>
              <a:rPr lang="en" sz="1000"/>
              <a:t>(2021, October 18) </a:t>
            </a:r>
            <a:r>
              <a:rPr lang="en" sz="1000"/>
              <a:t>Retrieved November 9, 2021, from </a:t>
            </a:r>
            <a:r>
              <a:rPr lang="en" sz="1000" u="sng">
                <a:solidFill>
                  <a:schemeClr val="hlink"/>
                </a:solidFill>
                <a:hlinkClick r:id="rId3"/>
              </a:rPr>
              <a:t>https://shelterforce.org/2014/05/23/7_policies_that_could_prevent_gentrification/</a:t>
            </a:r>
            <a:r>
              <a:rPr lang="en" sz="1000"/>
              <a:t>.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 sz="1000"/>
              <a:t>Denver Open Data Catalog: American Community survey nbrhd (2006-2010). (n.d.). Retrieved November 9, 2021, from </a:t>
            </a:r>
            <a:r>
              <a:rPr lang="en" sz="1000" u="sng">
                <a:solidFill>
                  <a:schemeClr val="hlink"/>
                </a:solidFill>
                <a:hlinkClick r:id="rId4"/>
              </a:rPr>
              <a:t>https://www.denvergov.org/opendata/dataset/city-and-county-of-denver-american-community-survey-nbrhd-2006-2010</a:t>
            </a:r>
            <a:r>
              <a:rPr lang="en" sz="1000"/>
              <a:t>. 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 sz="1000"/>
              <a:t>Denver Open Data Catalog: American Community survey NBRHD (2010-2014). (n.d.). Retrieved November 9, 2021, from </a:t>
            </a:r>
            <a:r>
              <a:rPr lang="en" sz="1000" u="sng">
                <a:solidFill>
                  <a:schemeClr val="hlink"/>
                </a:solidFill>
                <a:hlinkClick r:id="rId5"/>
              </a:rPr>
              <a:t>https://www.denvergov.org/opendata/dataset/city-and-county-of-denver-american-community-survey-nbrhd-2010-2014</a:t>
            </a:r>
            <a:r>
              <a:rPr lang="en" sz="1000"/>
              <a:t>. 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 sz="1000"/>
              <a:t>Denver Open Data Catalog: American Community survey NBRHD (2015-2019). (n.d.). Retrieved November 9, 2021, from </a:t>
            </a:r>
            <a:r>
              <a:rPr lang="en" sz="1000" u="sng">
                <a:solidFill>
                  <a:schemeClr val="hlink"/>
                </a:solidFill>
                <a:hlinkClick r:id="rId6"/>
              </a:rPr>
              <a:t>https://www.denvergov.org/opendata/dataset/american-community-survey-nbrhd-2015-2019</a:t>
            </a:r>
            <a:r>
              <a:rPr lang="en" sz="1000"/>
              <a:t>. 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 sz="1000"/>
              <a:t>Denver Open Data Catalog: Statistical neighborhoods. (n.d.). Retrieved November 9, 2021, from </a:t>
            </a:r>
            <a:r>
              <a:rPr lang="en" sz="1000" u="sng">
                <a:solidFill>
                  <a:schemeClr val="hlink"/>
                </a:solidFill>
                <a:hlinkClick r:id="rId7"/>
              </a:rPr>
              <a:t>https://www.denvergov.org/opendata/dataset/city-and-county-of-denver-statistical-neighborhoods</a:t>
            </a:r>
            <a:r>
              <a:rPr lang="en" sz="1000"/>
              <a:t>. </a:t>
            </a:r>
            <a:endParaRPr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own Planning">
  <a:themeElements>
    <a:clrScheme name="Simple Light">
      <a:dk1>
        <a:srgbClr val="FFFFFF"/>
      </a:dk1>
      <a:lt1>
        <a:srgbClr val="000000"/>
      </a:lt1>
      <a:dk2>
        <a:srgbClr val="434343"/>
      </a:dk2>
      <a:lt2>
        <a:srgbClr val="999999"/>
      </a:lt2>
      <a:accent1>
        <a:srgbClr val="9AD7F7"/>
      </a:accent1>
      <a:accent2>
        <a:srgbClr val="434343"/>
      </a:accent2>
      <a:accent3>
        <a:srgbClr val="000000"/>
      </a:accent3>
      <a:accent4>
        <a:srgbClr val="999999"/>
      </a:accent4>
      <a:accent5>
        <a:srgbClr val="FFFFFF"/>
      </a:accent5>
      <a:accent6>
        <a:srgbClr val="666666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