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Fira Sans Extra Condensed Medium"/>
      <p:regular r:id="rId15"/>
      <p:bold r:id="rId16"/>
      <p:italic r:id="rId17"/>
      <p:boldItalic r:id="rId18"/>
    </p:embeddedFont>
    <p:embeddedFont>
      <p:font typeface="Pathway Gothic One"/>
      <p:regular r:id="rId19"/>
    </p:embeddedFont>
    <p:embeddedFont>
      <p:font typeface="Catamaran Light"/>
      <p:regular r:id="rId20"/>
      <p:bold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9C96CB-AF02-48E5-B66C-4777B0F98CF6}">
  <a:tblStyle styleId="{D19C96CB-AF02-48E5-B66C-4777B0F98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Light-regular.fntdata"/><Relationship Id="rId22" Type="http://schemas.openxmlformats.org/officeDocument/2006/relationships/font" Target="fonts/PTSans-regular.fntdata"/><Relationship Id="rId21" Type="http://schemas.openxmlformats.org/officeDocument/2006/relationships/font" Target="fonts/CatamaranLight-bold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FiraSansExtraCondensedMedium-regular.fntdata"/><Relationship Id="rId14" Type="http://schemas.openxmlformats.org/officeDocument/2006/relationships/slide" Target="slides/slide8.xml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PathwayGothicOne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50760883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50760883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c26d9f5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fc26d9f5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2e350061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2e350061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5076088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5076088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5076088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5076088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083263563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083263563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083263563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083263563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569575" y="1590450"/>
            <a:ext cx="42525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hasCustomPrompt="1" idx="2" type="title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3" type="ctrTitle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4" type="subTitle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4"/>
          <p:cNvSpPr txBox="1"/>
          <p:nvPr>
            <p:ph hasCustomPrompt="1" idx="5" type="title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/>
          <p:nvPr>
            <p:ph idx="6" type="ctrTitle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" name="Google Shape;68;p14"/>
          <p:cNvSpPr txBox="1"/>
          <p:nvPr>
            <p:ph hasCustomPrompt="1" idx="8" type="title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9" type="ctrTitle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3" type="subTitle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14" type="title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idx="15" type="ctrTitle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6" type="subTitle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4"/>
          <p:cNvSpPr txBox="1"/>
          <p:nvPr>
            <p:ph hasCustomPrompt="1" idx="17" type="title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5"/>
          <p:cNvSpPr txBox="1"/>
          <p:nvPr>
            <p:ph idx="2" type="ctrTitle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5"/>
          <p:cNvSpPr txBox="1"/>
          <p:nvPr>
            <p:ph idx="4" type="ctrTitle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5"/>
          <p:cNvSpPr txBox="1"/>
          <p:nvPr>
            <p:ph idx="6" type="ctrTitle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5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01">
  <p:cSld name="CUSTOM_27_1_1_1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1931949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9319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6"/>
          <p:cNvSpPr txBox="1"/>
          <p:nvPr>
            <p:ph idx="2" type="ctrTitle"/>
          </p:nvPr>
        </p:nvSpPr>
        <p:spPr>
          <a:xfrm>
            <a:off x="5275151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52751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6"/>
          <p:cNvSpPr txBox="1"/>
          <p:nvPr>
            <p:ph idx="4" type="ctrTitle"/>
          </p:nvPr>
        </p:nvSpPr>
        <p:spPr>
          <a:xfrm>
            <a:off x="1931949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>
            <a:off x="19319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idx="6" type="ctrTitle"/>
          </p:nvPr>
        </p:nvSpPr>
        <p:spPr>
          <a:xfrm>
            <a:off x="5275151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6"/>
          <p:cNvSpPr txBox="1"/>
          <p:nvPr>
            <p:ph idx="7" type="subTitle"/>
          </p:nvPr>
        </p:nvSpPr>
        <p:spPr>
          <a:xfrm>
            <a:off x="52751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7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ctrTitle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3" type="subTitle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7"/>
          <p:cNvSpPr txBox="1"/>
          <p:nvPr>
            <p:ph idx="4" type="ctrTitle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idx="5" type="subTitle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1">
  <p:cSld name="CUSTOM_14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1">
  <p:cSld name="CUSTOM_16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flipH="1" rot="-5400000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2">
  <p:cSld name="CUSTOM_16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 flipH="1" rot="-5400000">
            <a:off x="6738975" y="6380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 flipH="1">
            <a:off x="2244725" y="2043300"/>
            <a:ext cx="46482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2"/>
          <p:cNvSpPr txBox="1"/>
          <p:nvPr>
            <p:ph idx="2" type="ctrTitle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22"/>
          <p:cNvSpPr txBox="1"/>
          <p:nvPr>
            <p:ph idx="3" type="subTitle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22"/>
          <p:cNvSpPr txBox="1"/>
          <p:nvPr>
            <p:ph idx="4" type="ctrTitle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2"/>
          <p:cNvSpPr txBox="1"/>
          <p:nvPr>
            <p:ph idx="6" type="ctrTitle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2"/>
          <p:cNvSpPr txBox="1"/>
          <p:nvPr>
            <p:ph idx="7" type="subTitle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2"/>
          <p:cNvSpPr txBox="1"/>
          <p:nvPr>
            <p:ph idx="8" type="ctrTitle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22"/>
          <p:cNvSpPr txBox="1"/>
          <p:nvPr>
            <p:ph idx="9" type="subTitle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2"/>
          <p:cNvSpPr txBox="1"/>
          <p:nvPr>
            <p:ph idx="13" type="ctrTitle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2"/>
          <p:cNvSpPr txBox="1"/>
          <p:nvPr>
            <p:ph idx="14" type="subTitle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9" name="Google Shape;139;p22"/>
          <p:cNvSpPr txBox="1"/>
          <p:nvPr>
            <p:ph idx="15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CUSTOM_3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flipH="1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3">
  <p:cSld name="CUSTOM_3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3">
  <p:cSld name="CUSTOM_3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 rot="10800000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636525" y="2007525"/>
            <a:ext cx="3767700" cy="16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6549948" y="390425"/>
            <a:ext cx="1976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01">
  <p:cSld name="CUSTOM_3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 flipH="1">
            <a:off x="6443662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3" name="Google Shape;153;p26"/>
          <p:cNvSpPr txBox="1"/>
          <p:nvPr>
            <p:ph idx="2" type="subTitle"/>
          </p:nvPr>
        </p:nvSpPr>
        <p:spPr>
          <a:xfrm>
            <a:off x="1279837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" name="Google Shape;154;p26"/>
          <p:cNvSpPr txBox="1"/>
          <p:nvPr>
            <p:ph type="ctrTitle"/>
          </p:nvPr>
        </p:nvSpPr>
        <p:spPr>
          <a:xfrm>
            <a:off x="6443662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6"/>
          <p:cNvSpPr txBox="1"/>
          <p:nvPr>
            <p:ph idx="3" type="ctrTitle"/>
          </p:nvPr>
        </p:nvSpPr>
        <p:spPr>
          <a:xfrm>
            <a:off x="1279837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26"/>
          <p:cNvSpPr txBox="1"/>
          <p:nvPr>
            <p:ph idx="4" type="subTitle"/>
          </p:nvPr>
        </p:nvSpPr>
        <p:spPr>
          <a:xfrm>
            <a:off x="3861750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26"/>
          <p:cNvSpPr txBox="1"/>
          <p:nvPr>
            <p:ph idx="5" type="ctrTitle"/>
          </p:nvPr>
        </p:nvSpPr>
        <p:spPr>
          <a:xfrm>
            <a:off x="3861750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26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2">
  <p:cSld name="CUSTOM_34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2144350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2" name="Google Shape;162;p27"/>
          <p:cNvSpPr txBox="1"/>
          <p:nvPr>
            <p:ph type="ctrTitle"/>
          </p:nvPr>
        </p:nvSpPr>
        <p:spPr>
          <a:xfrm>
            <a:off x="214435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subTitle"/>
          </p:nvPr>
        </p:nvSpPr>
        <p:spPr>
          <a:xfrm>
            <a:off x="5025075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4" name="Google Shape;164;p27"/>
          <p:cNvSpPr txBox="1"/>
          <p:nvPr>
            <p:ph idx="3" type="ctrTitle"/>
          </p:nvPr>
        </p:nvSpPr>
        <p:spPr>
          <a:xfrm>
            <a:off x="502500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27"/>
          <p:cNvSpPr txBox="1"/>
          <p:nvPr>
            <p:ph idx="4" type="ctrTitle"/>
          </p:nvPr>
        </p:nvSpPr>
        <p:spPr>
          <a:xfrm>
            <a:off x="615956" y="390425"/>
            <a:ext cx="7910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1_1_2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0" name="Google Shape;170;p28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9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4" name="Google Shape;174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9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77" name="Google Shape;177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9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0" name="Google Shape;180;p29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1" name="Google Shape;181;p29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29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5" name="Google Shape;185;p29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" name="Google Shape;188;p29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89" name="Google Shape;189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2" name="Google Shape;192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9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5" name="Google Shape;195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9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198" name="Google Shape;198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9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0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204" name="Google Shape;204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30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207" name="Google Shape;207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30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210" name="Google Shape;210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30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213" name="Google Shape;213;p30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214" name="Google Shape;214;p30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30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217" name="Google Shape;217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30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220" name="Google Shape;220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2" name="Google Shape;222;p30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224" name="Google Shape;224;p30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225" name="Google Shape;225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228" name="Google Shape;228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30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231" name="Google Shape;231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35" name="Google Shape;235;p3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3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38" name="Google Shape;238;p3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41" name="Google Shape;241;p3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3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44" name="Google Shape;244;p3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47" name="Google Shape;247;p3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50" name="Google Shape;250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53" name="Google Shape;253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3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56" name="Google Shape;256;p3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3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62" name="Google Shape;262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3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8" name="Google Shape;268;p32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32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270" name="Google Shape;270;p3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32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273" name="Google Shape;273;p3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32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276" name="Google Shape;276;p3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32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279" name="Google Shape;279;p3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32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282" name="Google Shape;282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32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285" name="Google Shape;285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2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288" name="Google Shape;288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32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291" name="Google Shape;291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2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294" name="Google Shape;294;p32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32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296" name="Google Shape;296;p32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7" name="Google Shape;297;p32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298" name="Google Shape;298;p32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" name="Google Shape;300;p32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01" name="Google Shape;301;p32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2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3" name="Google Shape;303;p32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04" name="Google Shape;304;p32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2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6" name="Google Shape;306;p32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07" name="Google Shape;307;p32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2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3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311" name="Google Shape;311;p33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312" name="Google Shape;312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13" name="Google Shape;313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" name="Google Shape;315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16" name="Google Shape;316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19" name="Google Shape;319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1" name="Google Shape;321;p33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322" name="Google Shape;322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33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325" name="Google Shape;325;p33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326" name="Google Shape;326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27" name="Google Shape;327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30" name="Google Shape;330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2" name="Google Shape;332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33" name="Google Shape;333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33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336" name="Google Shape;336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33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3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42" name="Google Shape;342;p3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3" name="Google Shape;343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5" name="Google Shape;345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7" name="Google Shape;347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50" name="Google Shape;350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3" name="Google Shape;353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5" name="Google Shape;355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6" name="Google Shape;356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8" name="Google Shape;358;p3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9" name="Google Shape;359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61" name="Google Shape;361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2" name="Google Shape;362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3" name="Google Shape;363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6" name="Google Shape;366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9" name="Google Shape;369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72" name="Google Shape;372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4" name="Google Shape;374;p3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5" name="Google Shape;375;p3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8" name="Google Shape;378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81" name="Google Shape;381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4" name="Google Shape;384;p3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7" name="Google Shape;387;p3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90" name="Google Shape;390;p3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292250" y="1618233"/>
            <a:ext cx="3754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3292250" y="3175288"/>
            <a:ext cx="37548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ctrTitle"/>
          </p:nvPr>
        </p:nvSpPr>
        <p:spPr>
          <a:xfrm>
            <a:off x="3292250" y="126411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ctrTitle"/>
          </p:nvPr>
        </p:nvSpPr>
        <p:spPr>
          <a:xfrm>
            <a:off x="3292250" y="282129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3">
  <p:cSld name="TITLE_ONLY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2798925" y="1070175"/>
            <a:ext cx="1601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JANE BLOGGS</a:t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2852450" y="10325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2852400" y="13846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title"/>
          </p:nvPr>
        </p:nvSpPr>
        <p:spPr>
          <a:xfrm>
            <a:off x="6274300" y="34758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6274300" y="38280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Circuit Less Travelled: A Path of Gentrification Through Colorado Neighborhoods</a:t>
            </a:r>
            <a:endParaRPr sz="3000"/>
          </a:p>
        </p:txBody>
      </p:sp>
      <p:sp>
        <p:nvSpPr>
          <p:cNvPr id="397" name="Google Shape;397;p35"/>
          <p:cNvSpPr txBox="1"/>
          <p:nvPr>
            <p:ph idx="1" type="subTitle"/>
          </p:nvPr>
        </p:nvSpPr>
        <p:spPr>
          <a:xfrm>
            <a:off x="973025" y="3013550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Weston Grewe and Angela Morrison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idx="4294967295" type="body"/>
          </p:nvPr>
        </p:nvSpPr>
        <p:spPr>
          <a:xfrm>
            <a:off x="713325" y="1362850"/>
            <a:ext cx="7564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5-year period aggregate survey data at the neighborhood level for the state of Colorado (2006-2010,2010-2015,2015-2019)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Columns related to gentrification: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Average income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Highest level of education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Demographic breakdown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Something to keep in mind: these variables all use different scales for their values</a:t>
            </a:r>
            <a:endParaRPr sz="1700"/>
          </a:p>
        </p:txBody>
      </p:sp>
      <p:sp>
        <p:nvSpPr>
          <p:cNvPr id="403" name="Google Shape;403;p36"/>
          <p:cNvSpPr txBox="1"/>
          <p:nvPr>
            <p:ph idx="4294967295" type="title"/>
          </p:nvPr>
        </p:nvSpPr>
        <p:spPr>
          <a:xfrm>
            <a:off x="713325" y="430175"/>
            <a:ext cx="4254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409" name="Google Shape;409;p37"/>
          <p:cNvPicPr preferRelativeResize="0"/>
          <p:nvPr/>
        </p:nvPicPr>
        <p:blipFill rotWithShape="1">
          <a:blip r:embed="rId3">
            <a:alphaModFix/>
          </a:blip>
          <a:srcRect b="14795" l="11200" r="26229" t="9446"/>
          <a:stretch/>
        </p:blipFill>
        <p:spPr>
          <a:xfrm>
            <a:off x="-82025" y="1943950"/>
            <a:ext cx="3128051" cy="265677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7"/>
          <p:cNvSpPr txBox="1"/>
          <p:nvPr>
            <p:ph idx="4294967295" type="title"/>
          </p:nvPr>
        </p:nvSpPr>
        <p:spPr>
          <a:xfrm>
            <a:off x="1047400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2006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11" name="Google Shape;411;p37"/>
          <p:cNvPicPr preferRelativeResize="0"/>
          <p:nvPr/>
        </p:nvPicPr>
        <p:blipFill rotWithShape="1">
          <a:blip r:embed="rId4">
            <a:alphaModFix/>
          </a:blip>
          <a:srcRect b="17591" l="12374" r="25908" t="10953"/>
          <a:stretch/>
        </p:blipFill>
        <p:spPr>
          <a:xfrm>
            <a:off x="2867152" y="1969852"/>
            <a:ext cx="3128058" cy="26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7"/>
          <p:cNvSpPr txBox="1"/>
          <p:nvPr>
            <p:ph idx="4294967295" type="title"/>
          </p:nvPr>
        </p:nvSpPr>
        <p:spPr>
          <a:xfrm>
            <a:off x="4081463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2010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13" name="Google Shape;413;p37"/>
          <p:cNvPicPr preferRelativeResize="0"/>
          <p:nvPr/>
        </p:nvPicPr>
        <p:blipFill rotWithShape="1">
          <a:blip r:embed="rId5">
            <a:alphaModFix/>
          </a:blip>
          <a:srcRect b="12582" l="10444" r="26563" t="10836"/>
          <a:stretch/>
        </p:blipFill>
        <p:spPr>
          <a:xfrm>
            <a:off x="5872925" y="1969850"/>
            <a:ext cx="3128051" cy="277397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7"/>
          <p:cNvSpPr txBox="1"/>
          <p:nvPr>
            <p:ph idx="4294967295" type="title"/>
          </p:nvPr>
        </p:nvSpPr>
        <p:spPr>
          <a:xfrm>
            <a:off x="7058938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2015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>
            <p:ph idx="4" type="ctrTitle"/>
          </p:nvPr>
        </p:nvSpPr>
        <p:spPr>
          <a:xfrm>
            <a:off x="3521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the Clusters</a:t>
            </a:r>
            <a:endParaRPr/>
          </a:p>
        </p:txBody>
      </p:sp>
      <p:pic>
        <p:nvPicPr>
          <p:cNvPr id="420" name="Google Shape;420;p38"/>
          <p:cNvPicPr preferRelativeResize="0"/>
          <p:nvPr/>
        </p:nvPicPr>
        <p:blipFill rotWithShape="1">
          <a:blip r:embed="rId3">
            <a:alphaModFix/>
          </a:blip>
          <a:srcRect b="14795" l="11200" r="26229" t="9446"/>
          <a:stretch/>
        </p:blipFill>
        <p:spPr>
          <a:xfrm>
            <a:off x="5614100" y="1680400"/>
            <a:ext cx="3128051" cy="265677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8"/>
          <p:cNvSpPr txBox="1"/>
          <p:nvPr>
            <p:ph idx="4294967295" type="title"/>
          </p:nvPr>
        </p:nvSpPr>
        <p:spPr>
          <a:xfrm>
            <a:off x="6743525" y="153940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2006</a:t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422" name="Google Shape;422;p38"/>
          <p:cNvGraphicFramePr/>
          <p:nvPr/>
        </p:nvGraphicFramePr>
        <p:xfrm>
          <a:off x="260525" y="146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{D19C96CB-AF02-48E5-B66C-4777B0F98CF6}</a:tableStyleId>
              </a:tblPr>
              <a:tblGrid>
                <a:gridCol w="1253125"/>
                <a:gridCol w="1253125"/>
                <a:gridCol w="1253125"/>
                <a:gridCol w="1253125"/>
              </a:tblGrid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Cluster 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Cluster 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Cluster 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Med Income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54,000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27,000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15,000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% White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% Hispanic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% Black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% College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% Poverty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idx="2" type="body"/>
          </p:nvPr>
        </p:nvSpPr>
        <p:spPr>
          <a:xfrm>
            <a:off x="484650" y="1081150"/>
            <a:ext cx="78045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 get the circuits: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Determine</a:t>
            </a:r>
            <a:r>
              <a:rPr lang="en" sz="1600"/>
              <a:t> all paths and cycles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Delete duplicates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 Walk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Implementing</a:t>
            </a:r>
            <a:r>
              <a:rPr lang="en" sz="1600"/>
              <a:t> the greedy algorithm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Increasing Speed: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Separating</a:t>
            </a:r>
            <a:r>
              <a:rPr lang="en" sz="1600"/>
              <a:t> the matrix B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No repeat visits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Determine which entries in vector already have zeros</a:t>
            </a:r>
            <a:endParaRPr sz="1600"/>
          </a:p>
        </p:txBody>
      </p:sp>
      <p:sp>
        <p:nvSpPr>
          <p:cNvPr id="428" name="Google Shape;428;p39"/>
          <p:cNvSpPr txBox="1"/>
          <p:nvPr>
            <p:ph idx="4294967295" type="ctrTitle"/>
          </p:nvPr>
        </p:nvSpPr>
        <p:spPr>
          <a:xfrm>
            <a:off x="3521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the Circuits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type="ctrTitle"/>
          </p:nvPr>
        </p:nvSpPr>
        <p:spPr>
          <a:xfrm>
            <a:off x="636526" y="322425"/>
            <a:ext cx="32403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We’re at Right Now</a:t>
            </a:r>
            <a:endParaRPr/>
          </a:p>
        </p:txBody>
      </p:sp>
      <p:sp>
        <p:nvSpPr>
          <p:cNvPr id="434" name="Google Shape;434;p40"/>
          <p:cNvSpPr txBox="1"/>
          <p:nvPr>
            <p:ph idx="4294967295" type="body"/>
          </p:nvPr>
        </p:nvSpPr>
        <p:spPr>
          <a:xfrm>
            <a:off x="510150" y="1587600"/>
            <a:ext cx="78045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 walks for 2006 to 2010, 2010 to 215, and 2006 to 2015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the steps for visual representation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a narrative for the circuit walks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Detereming policy </a:t>
            </a:r>
            <a:r>
              <a:rPr lang="en"/>
              <a:t>recommendations</a:t>
            </a:r>
            <a:r>
              <a:rPr lang="en"/>
              <a:t> based on these visualisations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 txBox="1"/>
          <p:nvPr>
            <p:ph type="title"/>
          </p:nvPr>
        </p:nvSpPr>
        <p:spPr>
          <a:xfrm>
            <a:off x="796850" y="265275"/>
            <a:ext cx="4045200" cy="5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2006 to 2010 Circuit Walk</a:t>
            </a:r>
            <a:endParaRPr sz="2800"/>
          </a:p>
        </p:txBody>
      </p:sp>
      <p:sp>
        <p:nvSpPr>
          <p:cNvPr id="440" name="Google Shape;440;p41"/>
          <p:cNvSpPr txBox="1"/>
          <p:nvPr>
            <p:ph type="title"/>
          </p:nvPr>
        </p:nvSpPr>
        <p:spPr>
          <a:xfrm>
            <a:off x="1179338" y="266900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41" name="Google Shape;441;p41"/>
          <p:cNvSpPr txBox="1"/>
          <p:nvPr>
            <p:ph type="title"/>
          </p:nvPr>
        </p:nvSpPr>
        <p:spPr>
          <a:xfrm>
            <a:off x="4194000" y="266900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42" name="Google Shape;442;p41"/>
          <p:cNvSpPr txBox="1"/>
          <p:nvPr>
            <p:ph type="title"/>
          </p:nvPr>
        </p:nvSpPr>
        <p:spPr>
          <a:xfrm>
            <a:off x="7284213" y="266900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43" name="Google Shape;443;p41"/>
          <p:cNvSpPr txBox="1"/>
          <p:nvPr>
            <p:ph type="title"/>
          </p:nvPr>
        </p:nvSpPr>
        <p:spPr>
          <a:xfrm>
            <a:off x="1179338" y="472590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4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44" name="Google Shape;444;p41"/>
          <p:cNvSpPr txBox="1"/>
          <p:nvPr>
            <p:ph type="title"/>
          </p:nvPr>
        </p:nvSpPr>
        <p:spPr>
          <a:xfrm>
            <a:off x="4194000" y="472590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5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45" name="Google Shape;445;p41"/>
          <p:cNvSpPr txBox="1"/>
          <p:nvPr>
            <p:ph type="title"/>
          </p:nvPr>
        </p:nvSpPr>
        <p:spPr>
          <a:xfrm>
            <a:off x="7284225" y="472590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6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46" name="Google Shape;446;p41"/>
          <p:cNvPicPr preferRelativeResize="0"/>
          <p:nvPr/>
        </p:nvPicPr>
        <p:blipFill rotWithShape="1">
          <a:blip r:embed="rId3">
            <a:alphaModFix/>
          </a:blip>
          <a:srcRect b="17374" l="12799" r="25513" t="17963"/>
          <a:stretch/>
        </p:blipFill>
        <p:spPr>
          <a:xfrm>
            <a:off x="261675" y="916753"/>
            <a:ext cx="2591350" cy="162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1"/>
          <p:cNvPicPr preferRelativeResize="0"/>
          <p:nvPr/>
        </p:nvPicPr>
        <p:blipFill rotWithShape="1">
          <a:blip r:embed="rId4">
            <a:alphaModFix/>
          </a:blip>
          <a:srcRect b="17101" l="12898" r="24271" t="19886"/>
          <a:stretch/>
        </p:blipFill>
        <p:spPr>
          <a:xfrm>
            <a:off x="3217798" y="946388"/>
            <a:ext cx="2708410" cy="16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1"/>
          <p:cNvPicPr preferRelativeResize="0"/>
          <p:nvPr/>
        </p:nvPicPr>
        <p:blipFill rotWithShape="1">
          <a:blip r:embed="rId5">
            <a:alphaModFix/>
          </a:blip>
          <a:srcRect b="17101" l="12578" r="26360" t="17675"/>
          <a:stretch/>
        </p:blipFill>
        <p:spPr>
          <a:xfrm>
            <a:off x="6367900" y="946400"/>
            <a:ext cx="2591350" cy="166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1"/>
          <p:cNvPicPr preferRelativeResize="0"/>
          <p:nvPr/>
        </p:nvPicPr>
        <p:blipFill rotWithShape="1">
          <a:blip r:embed="rId6">
            <a:alphaModFix/>
          </a:blip>
          <a:srcRect b="19097" l="12438" r="25924" t="18347"/>
          <a:stretch/>
        </p:blipFill>
        <p:spPr>
          <a:xfrm>
            <a:off x="261675" y="3117325"/>
            <a:ext cx="2591361" cy="15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1"/>
          <p:cNvPicPr preferRelativeResize="0"/>
          <p:nvPr/>
        </p:nvPicPr>
        <p:blipFill rotWithShape="1">
          <a:blip r:embed="rId7">
            <a:alphaModFix/>
          </a:blip>
          <a:srcRect b="16772" l="10765" r="26166" t="16512"/>
          <a:stretch/>
        </p:blipFill>
        <p:spPr>
          <a:xfrm>
            <a:off x="3307311" y="3147900"/>
            <a:ext cx="2485915" cy="15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1"/>
          <p:cNvPicPr preferRelativeResize="0"/>
          <p:nvPr/>
        </p:nvPicPr>
        <p:blipFill rotWithShape="1">
          <a:blip r:embed="rId8">
            <a:alphaModFix/>
          </a:blip>
          <a:srcRect b="15085" l="11258" r="26295" t="16280"/>
          <a:stretch/>
        </p:blipFill>
        <p:spPr>
          <a:xfrm>
            <a:off x="6465888" y="3117309"/>
            <a:ext cx="2392650" cy="15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/>
          <p:nvPr>
            <p:ph idx="4294967295" type="subTitle"/>
          </p:nvPr>
        </p:nvSpPr>
        <p:spPr>
          <a:xfrm>
            <a:off x="3308250" y="697400"/>
            <a:ext cx="2527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  <p:pic>
        <p:nvPicPr>
          <p:cNvPr id="457" name="Google Shape;4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037" y="1559050"/>
            <a:ext cx="2693925" cy="33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