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0" r:id="rId4"/>
    <p:sldId id="271" r:id="rId5"/>
    <p:sldId id="257" r:id="rId6"/>
    <p:sldId id="259" r:id="rId7"/>
    <p:sldId id="265" r:id="rId8"/>
    <p:sldId id="262" r:id="rId9"/>
    <p:sldId id="261" r:id="rId10"/>
    <p:sldId id="263" r:id="rId11"/>
    <p:sldId id="266" r:id="rId12"/>
    <p:sldId id="264" r:id="rId13"/>
    <p:sldId id="268" r:id="rId14"/>
    <p:sldId id="267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94736-ACC1-4C64-9AEF-96BA07F5DF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5E071-05BD-46AC-8340-AF0E4048235A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105AEB8B-3FF5-4A13-9443-47FEDB9B8831}" type="parTrans" cxnId="{8AAAD24B-66DB-4540-8DC3-0A6DBD5DBC5B}">
      <dgm:prSet/>
      <dgm:spPr/>
      <dgm:t>
        <a:bodyPr/>
        <a:lstStyle/>
        <a:p>
          <a:endParaRPr lang="zh-CN" altLang="en-US"/>
        </a:p>
      </dgm:t>
    </dgm:pt>
    <dgm:pt modelId="{CF2A6677-D51D-4D3B-B3C9-16BDBD921EDB}" type="sibTrans" cxnId="{8AAAD24B-66DB-4540-8DC3-0A6DBD5DBC5B}">
      <dgm:prSet/>
      <dgm:spPr/>
      <dgm:t>
        <a:bodyPr/>
        <a:lstStyle/>
        <a:p>
          <a:endParaRPr lang="zh-CN" altLang="en-US"/>
        </a:p>
      </dgm:t>
    </dgm:pt>
    <dgm:pt modelId="{73FD65F1-0530-46DC-985F-C2D671C24667}">
      <dgm:prSet phldrT="[文本]"/>
      <dgm:spPr/>
      <dgm:t>
        <a:bodyPr/>
        <a:lstStyle/>
        <a:p>
          <a:r>
            <a:rPr lang="en-US" altLang="zh-CN" b="0" i="0" dirty="0" smtClean="0"/>
            <a:t>1</a:t>
          </a:r>
          <a:r>
            <a:rPr lang="zh-CN" altLang="en-US" b="0" i="0" dirty="0" smtClean="0"/>
            <a:t>、良好的交互体验，前端进行的是局部渲染，速度快，对于内容的改动不需要加载整个页面，对服务器压力很小，消耗更少的带宽。避免了不必要的跳转和重复渲染。为用户提供了更接近一个本地移动或桌面应用程序的体验。</a:t>
          </a:r>
          <a:endParaRPr lang="zh-CN" altLang="en-US" dirty="0"/>
        </a:p>
      </dgm:t>
    </dgm:pt>
    <dgm:pt modelId="{9E6D078F-491B-4118-9751-33F7DA05C02B}" type="parTrans" cxnId="{634928B2-DFDF-4122-93D1-6265B6A4C41D}">
      <dgm:prSet/>
      <dgm:spPr/>
      <dgm:t>
        <a:bodyPr/>
        <a:lstStyle/>
        <a:p>
          <a:endParaRPr lang="zh-CN" altLang="en-US"/>
        </a:p>
      </dgm:t>
    </dgm:pt>
    <dgm:pt modelId="{1A36841B-1B33-42BD-9004-8C1EA79BD7EB}" type="sibTrans" cxnId="{634928B2-DFDF-4122-93D1-6265B6A4C41D}">
      <dgm:prSet/>
      <dgm:spPr/>
      <dgm:t>
        <a:bodyPr/>
        <a:lstStyle/>
        <a:p>
          <a:endParaRPr lang="zh-CN" altLang="en-US"/>
        </a:p>
      </dgm:t>
    </dgm:pt>
    <dgm:pt modelId="{ECD26256-C1C5-4B68-B2FF-46DA788EAE84}">
      <dgm:prSet phldrT="[文本]"/>
      <dgm:spPr/>
      <dgm:t>
        <a:bodyPr/>
        <a:lstStyle/>
        <a:p>
          <a:r>
            <a:rPr lang="en-US" altLang="zh-CN" b="0" i="0" dirty="0" smtClean="0"/>
            <a:t>2</a:t>
          </a:r>
          <a:r>
            <a:rPr lang="zh-CN" altLang="en-US" b="0" i="0" dirty="0" smtClean="0"/>
            <a:t>、前后端职责分离，架构清晰：前端进行交互逻辑，后端负责数据处理。前后端单独开发、单独测试。</a:t>
          </a:r>
          <a:endParaRPr lang="zh-CN" altLang="en-US" dirty="0"/>
        </a:p>
      </dgm:t>
    </dgm:pt>
    <dgm:pt modelId="{B16AA34F-6B7B-474E-9B02-2F2D18B7022D}" type="parTrans" cxnId="{7A39CB1E-73E1-423F-95B1-A706E6462368}">
      <dgm:prSet/>
      <dgm:spPr/>
      <dgm:t>
        <a:bodyPr/>
        <a:lstStyle/>
        <a:p>
          <a:endParaRPr lang="zh-CN" altLang="en-US"/>
        </a:p>
      </dgm:t>
    </dgm:pt>
    <dgm:pt modelId="{042A6321-1572-4EC3-ADA9-3853A32BF5BF}" type="sibTrans" cxnId="{7A39CB1E-73E1-423F-95B1-A706E6462368}">
      <dgm:prSet/>
      <dgm:spPr/>
      <dgm:t>
        <a:bodyPr/>
        <a:lstStyle/>
        <a:p>
          <a:endParaRPr lang="zh-CN" altLang="en-US"/>
        </a:p>
      </dgm:t>
    </dgm:pt>
    <dgm:pt modelId="{3E9C96AB-C659-4E12-ADD3-3BD5C80441EB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、适合做交互性强的工具类应用产品</a:t>
          </a:r>
          <a:endParaRPr lang="zh-CN" altLang="en-US" dirty="0"/>
        </a:p>
      </dgm:t>
    </dgm:pt>
    <dgm:pt modelId="{9A92DD22-B235-4BEE-A6DE-CEE207FAC24C}" type="parTrans" cxnId="{898E00E3-ACA4-4AD2-AEB9-E533A562CDC8}">
      <dgm:prSet/>
      <dgm:spPr/>
      <dgm:t>
        <a:bodyPr/>
        <a:lstStyle/>
        <a:p>
          <a:endParaRPr lang="zh-CN" altLang="en-US"/>
        </a:p>
      </dgm:t>
    </dgm:pt>
    <dgm:pt modelId="{921AF83F-360C-4DE1-9476-14E8D9ACB625}" type="sibTrans" cxnId="{898E00E3-ACA4-4AD2-AEB9-E533A562CDC8}">
      <dgm:prSet/>
      <dgm:spPr/>
      <dgm:t>
        <a:bodyPr/>
        <a:lstStyle/>
        <a:p>
          <a:endParaRPr lang="zh-CN" altLang="en-US"/>
        </a:p>
      </dgm:t>
    </dgm:pt>
    <dgm:pt modelId="{B810C816-0BAB-4948-90AA-65D6201240E1}" type="pres">
      <dgm:prSet presAssocID="{63894736-ACC1-4C64-9AEF-96BA07F5DF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D7D4187-0CCE-4392-BDC4-8BFDA16A4E7B}" type="pres">
      <dgm:prSet presAssocID="{B915E071-05BD-46AC-8340-AF0E4048235A}" presName="thickLine" presStyleLbl="alignNode1" presStyleIdx="0" presStyleCnt="1"/>
      <dgm:spPr/>
    </dgm:pt>
    <dgm:pt modelId="{8C748C49-02DC-4697-9422-9EA6FBB384A4}" type="pres">
      <dgm:prSet presAssocID="{B915E071-05BD-46AC-8340-AF0E4048235A}" presName="horz1" presStyleCnt="0"/>
      <dgm:spPr/>
    </dgm:pt>
    <dgm:pt modelId="{D65503C0-C5B7-4785-87C6-5A7FBF501E70}" type="pres">
      <dgm:prSet presAssocID="{B915E071-05BD-46AC-8340-AF0E4048235A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12FAB0C3-969D-40E5-834C-647AC78837D5}" type="pres">
      <dgm:prSet presAssocID="{B915E071-05BD-46AC-8340-AF0E4048235A}" presName="vert1" presStyleCnt="0"/>
      <dgm:spPr/>
    </dgm:pt>
    <dgm:pt modelId="{C190C3C5-6C92-49C2-B719-B64CDDC8BF4D}" type="pres">
      <dgm:prSet presAssocID="{73FD65F1-0530-46DC-985F-C2D671C24667}" presName="vertSpace2a" presStyleCnt="0"/>
      <dgm:spPr/>
    </dgm:pt>
    <dgm:pt modelId="{4E761F50-E352-46A8-9F52-781E9ED3B423}" type="pres">
      <dgm:prSet presAssocID="{73FD65F1-0530-46DC-985F-C2D671C24667}" presName="horz2" presStyleCnt="0"/>
      <dgm:spPr/>
    </dgm:pt>
    <dgm:pt modelId="{7222E3F0-F06D-4735-AFC3-3840CF483D81}" type="pres">
      <dgm:prSet presAssocID="{73FD65F1-0530-46DC-985F-C2D671C24667}" presName="horzSpace2" presStyleCnt="0"/>
      <dgm:spPr/>
    </dgm:pt>
    <dgm:pt modelId="{B619CC8A-446D-46E3-8371-DDD97A3AB46B}" type="pres">
      <dgm:prSet presAssocID="{73FD65F1-0530-46DC-985F-C2D671C24667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6E54E737-D6E3-4DBA-AA68-DE7552DD4F9B}" type="pres">
      <dgm:prSet presAssocID="{73FD65F1-0530-46DC-985F-C2D671C24667}" presName="vert2" presStyleCnt="0"/>
      <dgm:spPr/>
    </dgm:pt>
    <dgm:pt modelId="{982E5BF4-C1DE-4DA2-AB5A-22F7548CD9E4}" type="pres">
      <dgm:prSet presAssocID="{73FD65F1-0530-46DC-985F-C2D671C24667}" presName="thinLine2b" presStyleLbl="callout" presStyleIdx="0" presStyleCnt="3"/>
      <dgm:spPr/>
    </dgm:pt>
    <dgm:pt modelId="{F8D3036B-8BC9-4FB7-B2D5-5C63E5BFE542}" type="pres">
      <dgm:prSet presAssocID="{73FD65F1-0530-46DC-985F-C2D671C24667}" presName="vertSpace2b" presStyleCnt="0"/>
      <dgm:spPr/>
    </dgm:pt>
    <dgm:pt modelId="{825365ED-7D8A-4E9E-864D-5F4ADBF5669E}" type="pres">
      <dgm:prSet presAssocID="{ECD26256-C1C5-4B68-B2FF-46DA788EAE84}" presName="horz2" presStyleCnt="0"/>
      <dgm:spPr/>
    </dgm:pt>
    <dgm:pt modelId="{F6F56DFA-1700-493D-868A-EECB886B2F7A}" type="pres">
      <dgm:prSet presAssocID="{ECD26256-C1C5-4B68-B2FF-46DA788EAE84}" presName="horzSpace2" presStyleCnt="0"/>
      <dgm:spPr/>
    </dgm:pt>
    <dgm:pt modelId="{1095B68E-154D-4666-A268-77B313170816}" type="pres">
      <dgm:prSet presAssocID="{ECD26256-C1C5-4B68-B2FF-46DA788EAE84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5C57427C-ACBD-4F30-8DED-520CA1A77C66}" type="pres">
      <dgm:prSet presAssocID="{ECD26256-C1C5-4B68-B2FF-46DA788EAE84}" presName="vert2" presStyleCnt="0"/>
      <dgm:spPr/>
    </dgm:pt>
    <dgm:pt modelId="{2ECCC9B5-9734-4CA8-9F6A-CB3D6A1FB021}" type="pres">
      <dgm:prSet presAssocID="{ECD26256-C1C5-4B68-B2FF-46DA788EAE84}" presName="thinLine2b" presStyleLbl="callout" presStyleIdx="1" presStyleCnt="3"/>
      <dgm:spPr/>
    </dgm:pt>
    <dgm:pt modelId="{78DF07EF-7947-41F8-AEDC-285544DFE1F1}" type="pres">
      <dgm:prSet presAssocID="{ECD26256-C1C5-4B68-B2FF-46DA788EAE84}" presName="vertSpace2b" presStyleCnt="0"/>
      <dgm:spPr/>
    </dgm:pt>
    <dgm:pt modelId="{40789EBA-E33A-4136-8AFB-71577DDC7F80}" type="pres">
      <dgm:prSet presAssocID="{3E9C96AB-C659-4E12-ADD3-3BD5C80441EB}" presName="horz2" presStyleCnt="0"/>
      <dgm:spPr/>
    </dgm:pt>
    <dgm:pt modelId="{0B28D48C-EBB7-46E4-A9EE-D3A28EDC5C06}" type="pres">
      <dgm:prSet presAssocID="{3E9C96AB-C659-4E12-ADD3-3BD5C80441EB}" presName="horzSpace2" presStyleCnt="0"/>
      <dgm:spPr/>
    </dgm:pt>
    <dgm:pt modelId="{4A4415E7-8108-46FC-9137-014E6DDBB079}" type="pres">
      <dgm:prSet presAssocID="{3E9C96AB-C659-4E12-ADD3-3BD5C80441EB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AD37CDB5-23B5-4F10-9214-BC3E85184697}" type="pres">
      <dgm:prSet presAssocID="{3E9C96AB-C659-4E12-ADD3-3BD5C80441EB}" presName="vert2" presStyleCnt="0"/>
      <dgm:spPr/>
    </dgm:pt>
    <dgm:pt modelId="{3D7F45A0-DEB5-4B89-BE78-542711365787}" type="pres">
      <dgm:prSet presAssocID="{3E9C96AB-C659-4E12-ADD3-3BD5C80441EB}" presName="thinLine2b" presStyleLbl="callout" presStyleIdx="2" presStyleCnt="3"/>
      <dgm:spPr/>
    </dgm:pt>
    <dgm:pt modelId="{8775749C-2A65-4102-A992-D85FFA2F2791}" type="pres">
      <dgm:prSet presAssocID="{3E9C96AB-C659-4E12-ADD3-3BD5C80441EB}" presName="vertSpace2b" presStyleCnt="0"/>
      <dgm:spPr/>
    </dgm:pt>
  </dgm:ptLst>
  <dgm:cxnLst>
    <dgm:cxn modelId="{8CA9B118-F96D-4EA9-BE1D-CD4557C5003D}" type="presOf" srcId="{3E9C96AB-C659-4E12-ADD3-3BD5C80441EB}" destId="{4A4415E7-8108-46FC-9137-014E6DDBB079}" srcOrd="0" destOrd="0" presId="urn:microsoft.com/office/officeart/2008/layout/LinedList"/>
    <dgm:cxn modelId="{898E00E3-ACA4-4AD2-AEB9-E533A562CDC8}" srcId="{B915E071-05BD-46AC-8340-AF0E4048235A}" destId="{3E9C96AB-C659-4E12-ADD3-3BD5C80441EB}" srcOrd="2" destOrd="0" parTransId="{9A92DD22-B235-4BEE-A6DE-CEE207FAC24C}" sibTransId="{921AF83F-360C-4DE1-9476-14E8D9ACB625}"/>
    <dgm:cxn modelId="{37637E81-0E59-4D21-B5C5-4266C098D9B1}" type="presOf" srcId="{73FD65F1-0530-46DC-985F-C2D671C24667}" destId="{B619CC8A-446D-46E3-8371-DDD97A3AB46B}" srcOrd="0" destOrd="0" presId="urn:microsoft.com/office/officeart/2008/layout/LinedList"/>
    <dgm:cxn modelId="{8AAAD24B-66DB-4540-8DC3-0A6DBD5DBC5B}" srcId="{63894736-ACC1-4C64-9AEF-96BA07F5DF3E}" destId="{B915E071-05BD-46AC-8340-AF0E4048235A}" srcOrd="0" destOrd="0" parTransId="{105AEB8B-3FF5-4A13-9443-47FEDB9B8831}" sibTransId="{CF2A6677-D51D-4D3B-B3C9-16BDBD921EDB}"/>
    <dgm:cxn modelId="{44C75158-1941-42B1-9545-6B6C248D56D9}" type="presOf" srcId="{63894736-ACC1-4C64-9AEF-96BA07F5DF3E}" destId="{B810C816-0BAB-4948-90AA-65D6201240E1}" srcOrd="0" destOrd="0" presId="urn:microsoft.com/office/officeart/2008/layout/LinedList"/>
    <dgm:cxn modelId="{B2D8739F-495E-4F6D-AE6E-DF87070FE9F7}" type="presOf" srcId="{ECD26256-C1C5-4B68-B2FF-46DA788EAE84}" destId="{1095B68E-154D-4666-A268-77B313170816}" srcOrd="0" destOrd="0" presId="urn:microsoft.com/office/officeart/2008/layout/LinedList"/>
    <dgm:cxn modelId="{29BE3558-10DB-49FA-9247-C323F6EA872F}" type="presOf" srcId="{B915E071-05BD-46AC-8340-AF0E4048235A}" destId="{D65503C0-C5B7-4785-87C6-5A7FBF501E70}" srcOrd="0" destOrd="0" presId="urn:microsoft.com/office/officeart/2008/layout/LinedList"/>
    <dgm:cxn modelId="{634928B2-DFDF-4122-93D1-6265B6A4C41D}" srcId="{B915E071-05BD-46AC-8340-AF0E4048235A}" destId="{73FD65F1-0530-46DC-985F-C2D671C24667}" srcOrd="0" destOrd="0" parTransId="{9E6D078F-491B-4118-9751-33F7DA05C02B}" sibTransId="{1A36841B-1B33-42BD-9004-8C1EA79BD7EB}"/>
    <dgm:cxn modelId="{7A39CB1E-73E1-423F-95B1-A706E6462368}" srcId="{B915E071-05BD-46AC-8340-AF0E4048235A}" destId="{ECD26256-C1C5-4B68-B2FF-46DA788EAE84}" srcOrd="1" destOrd="0" parTransId="{B16AA34F-6B7B-474E-9B02-2F2D18B7022D}" sibTransId="{042A6321-1572-4EC3-ADA9-3853A32BF5BF}"/>
    <dgm:cxn modelId="{E510B166-504C-4CDB-A7CB-4B3B66209E94}" type="presParOf" srcId="{B810C816-0BAB-4948-90AA-65D6201240E1}" destId="{5D7D4187-0CCE-4392-BDC4-8BFDA16A4E7B}" srcOrd="0" destOrd="0" presId="urn:microsoft.com/office/officeart/2008/layout/LinedList"/>
    <dgm:cxn modelId="{D470B198-3796-46E8-AA34-A20C9C431992}" type="presParOf" srcId="{B810C816-0BAB-4948-90AA-65D6201240E1}" destId="{8C748C49-02DC-4697-9422-9EA6FBB384A4}" srcOrd="1" destOrd="0" presId="urn:microsoft.com/office/officeart/2008/layout/LinedList"/>
    <dgm:cxn modelId="{4E169012-34DD-44DC-8840-4F00D20AF200}" type="presParOf" srcId="{8C748C49-02DC-4697-9422-9EA6FBB384A4}" destId="{D65503C0-C5B7-4785-87C6-5A7FBF501E70}" srcOrd="0" destOrd="0" presId="urn:microsoft.com/office/officeart/2008/layout/LinedList"/>
    <dgm:cxn modelId="{EA64102B-706E-4EBB-8253-DE90E466A23A}" type="presParOf" srcId="{8C748C49-02DC-4697-9422-9EA6FBB384A4}" destId="{12FAB0C3-969D-40E5-834C-647AC78837D5}" srcOrd="1" destOrd="0" presId="urn:microsoft.com/office/officeart/2008/layout/LinedList"/>
    <dgm:cxn modelId="{1E3867AF-136A-4DB3-BEE4-D3E26C06A326}" type="presParOf" srcId="{12FAB0C3-969D-40E5-834C-647AC78837D5}" destId="{C190C3C5-6C92-49C2-B719-B64CDDC8BF4D}" srcOrd="0" destOrd="0" presId="urn:microsoft.com/office/officeart/2008/layout/LinedList"/>
    <dgm:cxn modelId="{F2811603-6B1C-4223-8197-36DC9BF31847}" type="presParOf" srcId="{12FAB0C3-969D-40E5-834C-647AC78837D5}" destId="{4E761F50-E352-46A8-9F52-781E9ED3B423}" srcOrd="1" destOrd="0" presId="urn:microsoft.com/office/officeart/2008/layout/LinedList"/>
    <dgm:cxn modelId="{B80545F4-7091-4E2C-B2CB-01A543B80B61}" type="presParOf" srcId="{4E761F50-E352-46A8-9F52-781E9ED3B423}" destId="{7222E3F0-F06D-4735-AFC3-3840CF483D81}" srcOrd="0" destOrd="0" presId="urn:microsoft.com/office/officeart/2008/layout/LinedList"/>
    <dgm:cxn modelId="{88AAD022-09F9-4BCC-9971-54D142F34896}" type="presParOf" srcId="{4E761F50-E352-46A8-9F52-781E9ED3B423}" destId="{B619CC8A-446D-46E3-8371-DDD97A3AB46B}" srcOrd="1" destOrd="0" presId="urn:microsoft.com/office/officeart/2008/layout/LinedList"/>
    <dgm:cxn modelId="{EF03A9FE-215E-4A64-A57F-CAB3DDF008ED}" type="presParOf" srcId="{4E761F50-E352-46A8-9F52-781E9ED3B423}" destId="{6E54E737-D6E3-4DBA-AA68-DE7552DD4F9B}" srcOrd="2" destOrd="0" presId="urn:microsoft.com/office/officeart/2008/layout/LinedList"/>
    <dgm:cxn modelId="{B4C196CE-7077-4FDD-B632-19C5A1039996}" type="presParOf" srcId="{12FAB0C3-969D-40E5-834C-647AC78837D5}" destId="{982E5BF4-C1DE-4DA2-AB5A-22F7548CD9E4}" srcOrd="2" destOrd="0" presId="urn:microsoft.com/office/officeart/2008/layout/LinedList"/>
    <dgm:cxn modelId="{E9131109-F9FD-4E43-A8C7-7443C07AF502}" type="presParOf" srcId="{12FAB0C3-969D-40E5-834C-647AC78837D5}" destId="{F8D3036B-8BC9-4FB7-B2D5-5C63E5BFE542}" srcOrd="3" destOrd="0" presId="urn:microsoft.com/office/officeart/2008/layout/LinedList"/>
    <dgm:cxn modelId="{C85E7DB7-271D-4F2D-9415-3C62BF369B82}" type="presParOf" srcId="{12FAB0C3-969D-40E5-834C-647AC78837D5}" destId="{825365ED-7D8A-4E9E-864D-5F4ADBF5669E}" srcOrd="4" destOrd="0" presId="urn:microsoft.com/office/officeart/2008/layout/LinedList"/>
    <dgm:cxn modelId="{E6E54E3F-184A-4F63-968F-1C982E055C27}" type="presParOf" srcId="{825365ED-7D8A-4E9E-864D-5F4ADBF5669E}" destId="{F6F56DFA-1700-493D-868A-EECB886B2F7A}" srcOrd="0" destOrd="0" presId="urn:microsoft.com/office/officeart/2008/layout/LinedList"/>
    <dgm:cxn modelId="{D828FA53-C890-437B-8500-28A86EA37FBA}" type="presParOf" srcId="{825365ED-7D8A-4E9E-864D-5F4ADBF5669E}" destId="{1095B68E-154D-4666-A268-77B313170816}" srcOrd="1" destOrd="0" presId="urn:microsoft.com/office/officeart/2008/layout/LinedList"/>
    <dgm:cxn modelId="{D2AA6C36-FD2F-4329-8E8D-06073CF6C6EE}" type="presParOf" srcId="{825365ED-7D8A-4E9E-864D-5F4ADBF5669E}" destId="{5C57427C-ACBD-4F30-8DED-520CA1A77C66}" srcOrd="2" destOrd="0" presId="urn:microsoft.com/office/officeart/2008/layout/LinedList"/>
    <dgm:cxn modelId="{736C35AA-2C96-4194-84DF-26A1E4CE1726}" type="presParOf" srcId="{12FAB0C3-969D-40E5-834C-647AC78837D5}" destId="{2ECCC9B5-9734-4CA8-9F6A-CB3D6A1FB021}" srcOrd="5" destOrd="0" presId="urn:microsoft.com/office/officeart/2008/layout/LinedList"/>
    <dgm:cxn modelId="{7853633E-9F4F-495D-AFBE-A35E42B47EEA}" type="presParOf" srcId="{12FAB0C3-969D-40E5-834C-647AC78837D5}" destId="{78DF07EF-7947-41F8-AEDC-285544DFE1F1}" srcOrd="6" destOrd="0" presId="urn:microsoft.com/office/officeart/2008/layout/LinedList"/>
    <dgm:cxn modelId="{9CE6EF4A-2F18-48D8-B5E1-18D366DDBA34}" type="presParOf" srcId="{12FAB0C3-969D-40E5-834C-647AC78837D5}" destId="{40789EBA-E33A-4136-8AFB-71577DDC7F80}" srcOrd="7" destOrd="0" presId="urn:microsoft.com/office/officeart/2008/layout/LinedList"/>
    <dgm:cxn modelId="{DA58F2CF-C31F-44EE-A8E4-AB192AB0B669}" type="presParOf" srcId="{40789EBA-E33A-4136-8AFB-71577DDC7F80}" destId="{0B28D48C-EBB7-46E4-A9EE-D3A28EDC5C06}" srcOrd="0" destOrd="0" presId="urn:microsoft.com/office/officeart/2008/layout/LinedList"/>
    <dgm:cxn modelId="{063D60F7-4172-46E2-9C34-09EAC859F0CE}" type="presParOf" srcId="{40789EBA-E33A-4136-8AFB-71577DDC7F80}" destId="{4A4415E7-8108-46FC-9137-014E6DDBB079}" srcOrd="1" destOrd="0" presId="urn:microsoft.com/office/officeart/2008/layout/LinedList"/>
    <dgm:cxn modelId="{0D79676B-AD8B-4EF7-B96E-FB8C0EE1BB3D}" type="presParOf" srcId="{40789EBA-E33A-4136-8AFB-71577DDC7F80}" destId="{AD37CDB5-23B5-4F10-9214-BC3E85184697}" srcOrd="2" destOrd="0" presId="urn:microsoft.com/office/officeart/2008/layout/LinedList"/>
    <dgm:cxn modelId="{BE633F62-32B2-437B-B829-FE85C8DD0FC0}" type="presParOf" srcId="{12FAB0C3-969D-40E5-834C-647AC78837D5}" destId="{3D7F45A0-DEB5-4B89-BE78-542711365787}" srcOrd="8" destOrd="0" presId="urn:microsoft.com/office/officeart/2008/layout/LinedList"/>
    <dgm:cxn modelId="{9742E9CF-8F98-4FEC-9832-82F54DAC0577}" type="presParOf" srcId="{12FAB0C3-969D-40E5-834C-647AC78837D5}" destId="{8775749C-2A65-4102-A992-D85FFA2F279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94736-ACC1-4C64-9AEF-96BA07F5DF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5E071-05BD-46AC-8340-AF0E4048235A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105AEB8B-3FF5-4A13-9443-47FEDB9B8831}" type="parTrans" cxnId="{8AAAD24B-66DB-4540-8DC3-0A6DBD5DBC5B}">
      <dgm:prSet/>
      <dgm:spPr/>
      <dgm:t>
        <a:bodyPr/>
        <a:lstStyle/>
        <a:p>
          <a:endParaRPr lang="zh-CN" altLang="en-US"/>
        </a:p>
      </dgm:t>
    </dgm:pt>
    <dgm:pt modelId="{CF2A6677-D51D-4D3B-B3C9-16BDBD921EDB}" type="sibTrans" cxnId="{8AAAD24B-66DB-4540-8DC3-0A6DBD5DBC5B}">
      <dgm:prSet/>
      <dgm:spPr/>
      <dgm:t>
        <a:bodyPr/>
        <a:lstStyle/>
        <a:p>
          <a:endParaRPr lang="zh-CN" altLang="en-US"/>
        </a:p>
      </dgm:t>
    </dgm:pt>
    <dgm:pt modelId="{73FD65F1-0530-46DC-985F-C2D671C24667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、界面变的复杂，用户习惯改变</a:t>
          </a:r>
          <a:endParaRPr lang="zh-CN" altLang="en-US" dirty="0"/>
        </a:p>
      </dgm:t>
    </dgm:pt>
    <dgm:pt modelId="{9E6D078F-491B-4118-9751-33F7DA05C02B}" type="parTrans" cxnId="{634928B2-DFDF-4122-93D1-6265B6A4C41D}">
      <dgm:prSet/>
      <dgm:spPr/>
      <dgm:t>
        <a:bodyPr/>
        <a:lstStyle/>
        <a:p>
          <a:endParaRPr lang="zh-CN" altLang="en-US"/>
        </a:p>
      </dgm:t>
    </dgm:pt>
    <dgm:pt modelId="{1A36841B-1B33-42BD-9004-8C1EA79BD7EB}" type="sibTrans" cxnId="{634928B2-DFDF-4122-93D1-6265B6A4C41D}">
      <dgm:prSet/>
      <dgm:spPr/>
      <dgm:t>
        <a:bodyPr/>
        <a:lstStyle/>
        <a:p>
          <a:endParaRPr lang="zh-CN" altLang="en-US"/>
        </a:p>
      </dgm:t>
    </dgm:pt>
    <dgm:pt modelId="{ECD26256-C1C5-4B68-B2FF-46DA788EAE84}">
      <dgm:prSet phldrT="[文本]"/>
      <dgm:spPr/>
      <dgm:t>
        <a:bodyPr/>
        <a:lstStyle/>
        <a:p>
          <a:r>
            <a:rPr lang="en-US" altLang="zh-CN" b="0" dirty="0" smtClean="0"/>
            <a:t>3</a:t>
          </a:r>
          <a:r>
            <a:rPr lang="zh-CN" altLang="en-US" b="0" dirty="0" smtClean="0"/>
            <a:t>、内存泄露问题的解决。页面型的网站一般是不需要考虑这些的，因为他经常有刷新，一刷新，这些问题就没了，但频繁在单页上进行操作的话，这事情必须要考虑</a:t>
          </a:r>
          <a:endParaRPr lang="zh-CN" altLang="en-US" b="0" dirty="0"/>
        </a:p>
      </dgm:t>
    </dgm:pt>
    <dgm:pt modelId="{B16AA34F-6B7B-474E-9B02-2F2D18B7022D}" type="parTrans" cxnId="{7A39CB1E-73E1-423F-95B1-A706E6462368}">
      <dgm:prSet/>
      <dgm:spPr/>
      <dgm:t>
        <a:bodyPr/>
        <a:lstStyle/>
        <a:p>
          <a:endParaRPr lang="zh-CN" altLang="en-US"/>
        </a:p>
      </dgm:t>
    </dgm:pt>
    <dgm:pt modelId="{042A6321-1572-4EC3-ADA9-3853A32BF5BF}" type="sibTrans" cxnId="{7A39CB1E-73E1-423F-95B1-A706E6462368}">
      <dgm:prSet/>
      <dgm:spPr/>
      <dgm:t>
        <a:bodyPr/>
        <a:lstStyle/>
        <a:p>
          <a:endParaRPr lang="zh-CN" altLang="en-US"/>
        </a:p>
      </dgm:t>
    </dgm:pt>
    <dgm:pt modelId="{0AA6F6F7-A688-4F2F-AA04-8F4207351EFE}">
      <dgm:prSet phldrT="[文本]"/>
      <dgm:spPr/>
      <dgm:t>
        <a:bodyPr/>
        <a:lstStyle/>
        <a:p>
          <a:r>
            <a:rPr lang="en-US" b="0" i="0" dirty="0" smtClean="0"/>
            <a:t>5</a:t>
          </a:r>
          <a:r>
            <a:rPr lang="zh-CN" altLang="en-US" b="0" i="0" dirty="0" smtClean="0"/>
            <a:t>、</a:t>
          </a:r>
          <a:r>
            <a:rPr lang="en-US" b="0" i="0" dirty="0" smtClean="0"/>
            <a:t>SEO</a:t>
          </a:r>
          <a:r>
            <a:rPr lang="zh-CN" altLang="en-US" b="0" i="0" dirty="0" smtClean="0"/>
            <a:t>，不适合做站点，适合做</a:t>
          </a:r>
          <a:r>
            <a:rPr lang="en-US" altLang="zh-CN" b="0" i="0" dirty="0" smtClean="0"/>
            <a:t>web</a:t>
          </a:r>
          <a:r>
            <a:rPr lang="zh-CN" altLang="en-US" b="0" i="0" dirty="0" smtClean="0"/>
            <a:t>应用。</a:t>
          </a:r>
          <a:endParaRPr lang="zh-CN" altLang="en-US" dirty="0"/>
        </a:p>
      </dgm:t>
    </dgm:pt>
    <dgm:pt modelId="{AA865F0D-FDCF-4CCF-A058-C1ABE570A158}" type="parTrans" cxnId="{85EBC714-78CB-44F4-A944-C9741036C2D3}">
      <dgm:prSet/>
      <dgm:spPr/>
      <dgm:t>
        <a:bodyPr/>
        <a:lstStyle/>
        <a:p>
          <a:endParaRPr lang="zh-CN" altLang="en-US"/>
        </a:p>
      </dgm:t>
    </dgm:pt>
    <dgm:pt modelId="{E81ABF88-BB1C-48F4-A8A0-8AE10112C780}" type="sibTrans" cxnId="{85EBC714-78CB-44F4-A944-C9741036C2D3}">
      <dgm:prSet/>
      <dgm:spPr/>
      <dgm:t>
        <a:bodyPr/>
        <a:lstStyle/>
        <a:p>
          <a:endParaRPr lang="zh-CN" altLang="en-US"/>
        </a:p>
      </dgm:t>
    </dgm:pt>
    <dgm:pt modelId="{92CEAA76-2935-4B24-AE28-6FEDC460EBAE}">
      <dgm:prSet phldrT="[文本]"/>
      <dgm:spPr/>
      <dgm:t>
        <a:bodyPr/>
        <a:lstStyle/>
        <a:p>
          <a:r>
            <a:rPr lang="en-US" altLang="zh-CN" b="0" dirty="0" smtClean="0"/>
            <a:t>4</a:t>
          </a:r>
          <a:r>
            <a:rPr lang="zh-CN" altLang="en-US" b="0" dirty="0" smtClean="0"/>
            <a:t>、首屏加载慢</a:t>
          </a:r>
          <a:endParaRPr lang="zh-CN" altLang="en-US" b="0" dirty="0"/>
        </a:p>
      </dgm:t>
    </dgm:pt>
    <dgm:pt modelId="{A694328C-20DF-481F-BF31-6A93F0E53A81}" type="parTrans" cxnId="{8A19D2EB-5E0D-4D40-A8A9-48ABF496F225}">
      <dgm:prSet/>
      <dgm:spPr/>
      <dgm:t>
        <a:bodyPr/>
        <a:lstStyle/>
        <a:p>
          <a:endParaRPr lang="zh-CN" altLang="en-US"/>
        </a:p>
      </dgm:t>
    </dgm:pt>
    <dgm:pt modelId="{B89A3733-BE2F-4CAB-85D8-2764ABC00FE2}" type="sibTrans" cxnId="{8A19D2EB-5E0D-4D40-A8A9-48ABF496F225}">
      <dgm:prSet/>
      <dgm:spPr/>
      <dgm:t>
        <a:bodyPr/>
        <a:lstStyle/>
        <a:p>
          <a:endParaRPr lang="zh-CN" altLang="en-US"/>
        </a:p>
      </dgm:t>
    </dgm:pt>
    <dgm:pt modelId="{135198A9-EC12-4F7A-9CB3-F668A94CE8F8}">
      <dgm:prSet phldrT="[文本]"/>
      <dgm:spPr/>
      <dgm:t>
        <a:bodyPr/>
        <a:lstStyle/>
        <a:p>
          <a:r>
            <a:rPr lang="en-US" altLang="zh-CN" b="0" i="0" dirty="0" smtClean="0"/>
            <a:t>2</a:t>
          </a:r>
          <a:r>
            <a:rPr lang="zh-CN" altLang="en-US" b="0" i="0" dirty="0" smtClean="0"/>
            <a:t>、前进、后退、地址栏</a:t>
          </a:r>
          <a:endParaRPr lang="zh-CN" altLang="en-US" dirty="0"/>
        </a:p>
      </dgm:t>
    </dgm:pt>
    <dgm:pt modelId="{56E20428-4AC3-4810-97FC-BC44A9679633}" type="parTrans" cxnId="{D07D08F1-03B5-4D45-AD2E-1E4CFE4C6528}">
      <dgm:prSet/>
      <dgm:spPr/>
      <dgm:t>
        <a:bodyPr/>
        <a:lstStyle/>
        <a:p>
          <a:endParaRPr lang="zh-CN" altLang="en-US"/>
        </a:p>
      </dgm:t>
    </dgm:pt>
    <dgm:pt modelId="{5C29D225-15C2-463E-893F-8B3786C3EDF6}" type="sibTrans" cxnId="{D07D08F1-03B5-4D45-AD2E-1E4CFE4C6528}">
      <dgm:prSet/>
      <dgm:spPr/>
      <dgm:t>
        <a:bodyPr/>
        <a:lstStyle/>
        <a:p>
          <a:endParaRPr lang="zh-CN" altLang="en-US"/>
        </a:p>
      </dgm:t>
    </dgm:pt>
    <dgm:pt modelId="{B810C816-0BAB-4948-90AA-65D6201240E1}" type="pres">
      <dgm:prSet presAssocID="{63894736-ACC1-4C64-9AEF-96BA07F5DF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D7D4187-0CCE-4392-BDC4-8BFDA16A4E7B}" type="pres">
      <dgm:prSet presAssocID="{B915E071-05BD-46AC-8340-AF0E4048235A}" presName="thickLine" presStyleLbl="alignNode1" presStyleIdx="0" presStyleCnt="1"/>
      <dgm:spPr/>
    </dgm:pt>
    <dgm:pt modelId="{8C748C49-02DC-4697-9422-9EA6FBB384A4}" type="pres">
      <dgm:prSet presAssocID="{B915E071-05BD-46AC-8340-AF0E4048235A}" presName="horz1" presStyleCnt="0"/>
      <dgm:spPr/>
    </dgm:pt>
    <dgm:pt modelId="{D65503C0-C5B7-4785-87C6-5A7FBF501E70}" type="pres">
      <dgm:prSet presAssocID="{B915E071-05BD-46AC-8340-AF0E4048235A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12FAB0C3-969D-40E5-834C-647AC78837D5}" type="pres">
      <dgm:prSet presAssocID="{B915E071-05BD-46AC-8340-AF0E4048235A}" presName="vert1" presStyleCnt="0"/>
      <dgm:spPr/>
    </dgm:pt>
    <dgm:pt modelId="{C190C3C5-6C92-49C2-B719-B64CDDC8BF4D}" type="pres">
      <dgm:prSet presAssocID="{73FD65F1-0530-46DC-985F-C2D671C24667}" presName="vertSpace2a" presStyleCnt="0"/>
      <dgm:spPr/>
    </dgm:pt>
    <dgm:pt modelId="{4E761F50-E352-46A8-9F52-781E9ED3B423}" type="pres">
      <dgm:prSet presAssocID="{73FD65F1-0530-46DC-985F-C2D671C24667}" presName="horz2" presStyleCnt="0"/>
      <dgm:spPr/>
    </dgm:pt>
    <dgm:pt modelId="{7222E3F0-F06D-4735-AFC3-3840CF483D81}" type="pres">
      <dgm:prSet presAssocID="{73FD65F1-0530-46DC-985F-C2D671C24667}" presName="horzSpace2" presStyleCnt="0"/>
      <dgm:spPr/>
    </dgm:pt>
    <dgm:pt modelId="{B619CC8A-446D-46E3-8371-DDD97A3AB46B}" type="pres">
      <dgm:prSet presAssocID="{73FD65F1-0530-46DC-985F-C2D671C24667}" presName="tx2" presStyleLbl="revTx" presStyleIdx="1" presStyleCnt="6"/>
      <dgm:spPr/>
      <dgm:t>
        <a:bodyPr/>
        <a:lstStyle/>
        <a:p>
          <a:endParaRPr lang="zh-CN" altLang="en-US"/>
        </a:p>
      </dgm:t>
    </dgm:pt>
    <dgm:pt modelId="{6E54E737-D6E3-4DBA-AA68-DE7552DD4F9B}" type="pres">
      <dgm:prSet presAssocID="{73FD65F1-0530-46DC-985F-C2D671C24667}" presName="vert2" presStyleCnt="0"/>
      <dgm:spPr/>
    </dgm:pt>
    <dgm:pt modelId="{982E5BF4-C1DE-4DA2-AB5A-22F7548CD9E4}" type="pres">
      <dgm:prSet presAssocID="{73FD65F1-0530-46DC-985F-C2D671C24667}" presName="thinLine2b" presStyleLbl="callout" presStyleIdx="0" presStyleCnt="5"/>
      <dgm:spPr/>
    </dgm:pt>
    <dgm:pt modelId="{F8D3036B-8BC9-4FB7-B2D5-5C63E5BFE542}" type="pres">
      <dgm:prSet presAssocID="{73FD65F1-0530-46DC-985F-C2D671C24667}" presName="vertSpace2b" presStyleCnt="0"/>
      <dgm:spPr/>
    </dgm:pt>
    <dgm:pt modelId="{1B53647C-BADB-4BF2-8644-28BAD42DD948}" type="pres">
      <dgm:prSet presAssocID="{135198A9-EC12-4F7A-9CB3-F668A94CE8F8}" presName="horz2" presStyleCnt="0"/>
      <dgm:spPr/>
    </dgm:pt>
    <dgm:pt modelId="{105BB289-A515-4F1F-B9F1-A941471E78B2}" type="pres">
      <dgm:prSet presAssocID="{135198A9-EC12-4F7A-9CB3-F668A94CE8F8}" presName="horzSpace2" presStyleCnt="0"/>
      <dgm:spPr/>
    </dgm:pt>
    <dgm:pt modelId="{40D169AC-5EE5-41A9-BCA2-7F6B109DED16}" type="pres">
      <dgm:prSet presAssocID="{135198A9-EC12-4F7A-9CB3-F668A94CE8F8}" presName="tx2" presStyleLbl="revTx" presStyleIdx="2" presStyleCnt="6"/>
      <dgm:spPr/>
      <dgm:t>
        <a:bodyPr/>
        <a:lstStyle/>
        <a:p>
          <a:endParaRPr lang="zh-CN" altLang="en-US"/>
        </a:p>
      </dgm:t>
    </dgm:pt>
    <dgm:pt modelId="{19D17C23-642E-4D3D-8B3E-F13C9D011007}" type="pres">
      <dgm:prSet presAssocID="{135198A9-EC12-4F7A-9CB3-F668A94CE8F8}" presName="vert2" presStyleCnt="0"/>
      <dgm:spPr/>
    </dgm:pt>
    <dgm:pt modelId="{31B88CB7-E72D-4CAD-B7FF-A373610CED93}" type="pres">
      <dgm:prSet presAssocID="{135198A9-EC12-4F7A-9CB3-F668A94CE8F8}" presName="thinLine2b" presStyleLbl="callout" presStyleIdx="1" presStyleCnt="5"/>
      <dgm:spPr/>
    </dgm:pt>
    <dgm:pt modelId="{EED335F0-4A00-4BC9-93EC-E4CF6EEA28C1}" type="pres">
      <dgm:prSet presAssocID="{135198A9-EC12-4F7A-9CB3-F668A94CE8F8}" presName="vertSpace2b" presStyleCnt="0"/>
      <dgm:spPr/>
    </dgm:pt>
    <dgm:pt modelId="{825365ED-7D8A-4E9E-864D-5F4ADBF5669E}" type="pres">
      <dgm:prSet presAssocID="{ECD26256-C1C5-4B68-B2FF-46DA788EAE84}" presName="horz2" presStyleCnt="0"/>
      <dgm:spPr/>
    </dgm:pt>
    <dgm:pt modelId="{F6F56DFA-1700-493D-868A-EECB886B2F7A}" type="pres">
      <dgm:prSet presAssocID="{ECD26256-C1C5-4B68-B2FF-46DA788EAE84}" presName="horzSpace2" presStyleCnt="0"/>
      <dgm:spPr/>
    </dgm:pt>
    <dgm:pt modelId="{1095B68E-154D-4666-A268-77B313170816}" type="pres">
      <dgm:prSet presAssocID="{ECD26256-C1C5-4B68-B2FF-46DA788EAE84}" presName="tx2" presStyleLbl="revTx" presStyleIdx="3" presStyleCnt="6"/>
      <dgm:spPr/>
      <dgm:t>
        <a:bodyPr/>
        <a:lstStyle/>
        <a:p>
          <a:endParaRPr lang="zh-CN" altLang="en-US"/>
        </a:p>
      </dgm:t>
    </dgm:pt>
    <dgm:pt modelId="{5C57427C-ACBD-4F30-8DED-520CA1A77C66}" type="pres">
      <dgm:prSet presAssocID="{ECD26256-C1C5-4B68-B2FF-46DA788EAE84}" presName="vert2" presStyleCnt="0"/>
      <dgm:spPr/>
    </dgm:pt>
    <dgm:pt modelId="{2ECCC9B5-9734-4CA8-9F6A-CB3D6A1FB021}" type="pres">
      <dgm:prSet presAssocID="{ECD26256-C1C5-4B68-B2FF-46DA788EAE84}" presName="thinLine2b" presStyleLbl="callout" presStyleIdx="2" presStyleCnt="5"/>
      <dgm:spPr/>
    </dgm:pt>
    <dgm:pt modelId="{78DF07EF-7947-41F8-AEDC-285544DFE1F1}" type="pres">
      <dgm:prSet presAssocID="{ECD26256-C1C5-4B68-B2FF-46DA788EAE84}" presName="vertSpace2b" presStyleCnt="0"/>
      <dgm:spPr/>
    </dgm:pt>
    <dgm:pt modelId="{7E0D9F6E-98A9-4F92-A3BF-B5C7A0ABBFD4}" type="pres">
      <dgm:prSet presAssocID="{92CEAA76-2935-4B24-AE28-6FEDC460EBAE}" presName="horz2" presStyleCnt="0"/>
      <dgm:spPr/>
    </dgm:pt>
    <dgm:pt modelId="{B45476AE-005C-4604-AB33-3A732CE8A38F}" type="pres">
      <dgm:prSet presAssocID="{92CEAA76-2935-4B24-AE28-6FEDC460EBAE}" presName="horzSpace2" presStyleCnt="0"/>
      <dgm:spPr/>
    </dgm:pt>
    <dgm:pt modelId="{24D756BD-A446-46B2-9F86-BC1EC7F56571}" type="pres">
      <dgm:prSet presAssocID="{92CEAA76-2935-4B24-AE28-6FEDC460EBAE}" presName="tx2" presStyleLbl="revTx" presStyleIdx="4" presStyleCnt="6"/>
      <dgm:spPr/>
      <dgm:t>
        <a:bodyPr/>
        <a:lstStyle/>
        <a:p>
          <a:endParaRPr lang="zh-CN" altLang="en-US"/>
        </a:p>
      </dgm:t>
    </dgm:pt>
    <dgm:pt modelId="{7BAC41D7-0264-4210-AB39-A3E7F2F279AF}" type="pres">
      <dgm:prSet presAssocID="{92CEAA76-2935-4B24-AE28-6FEDC460EBAE}" presName="vert2" presStyleCnt="0"/>
      <dgm:spPr/>
    </dgm:pt>
    <dgm:pt modelId="{089DCF7D-F5AC-4C6F-8A0E-FFBD2645FBA9}" type="pres">
      <dgm:prSet presAssocID="{92CEAA76-2935-4B24-AE28-6FEDC460EBAE}" presName="thinLine2b" presStyleLbl="callout" presStyleIdx="3" presStyleCnt="5"/>
      <dgm:spPr/>
    </dgm:pt>
    <dgm:pt modelId="{1A0967AF-2D7B-4457-917D-E07399B045FF}" type="pres">
      <dgm:prSet presAssocID="{92CEAA76-2935-4B24-AE28-6FEDC460EBAE}" presName="vertSpace2b" presStyleCnt="0"/>
      <dgm:spPr/>
    </dgm:pt>
    <dgm:pt modelId="{8466DAE6-B9B2-435B-9679-24E4F68DBDF9}" type="pres">
      <dgm:prSet presAssocID="{0AA6F6F7-A688-4F2F-AA04-8F4207351EFE}" presName="horz2" presStyleCnt="0"/>
      <dgm:spPr/>
    </dgm:pt>
    <dgm:pt modelId="{B639A787-41BF-41E5-9988-8A95AB6717DB}" type="pres">
      <dgm:prSet presAssocID="{0AA6F6F7-A688-4F2F-AA04-8F4207351EFE}" presName="horzSpace2" presStyleCnt="0"/>
      <dgm:spPr/>
    </dgm:pt>
    <dgm:pt modelId="{E313F430-4828-4AE2-830D-2F0057A649C9}" type="pres">
      <dgm:prSet presAssocID="{0AA6F6F7-A688-4F2F-AA04-8F4207351EFE}" presName="tx2" presStyleLbl="revTx" presStyleIdx="5" presStyleCnt="6"/>
      <dgm:spPr/>
      <dgm:t>
        <a:bodyPr/>
        <a:lstStyle/>
        <a:p>
          <a:endParaRPr lang="zh-CN" altLang="en-US"/>
        </a:p>
      </dgm:t>
    </dgm:pt>
    <dgm:pt modelId="{68A0C453-A9C5-455C-B711-1F1D855360AC}" type="pres">
      <dgm:prSet presAssocID="{0AA6F6F7-A688-4F2F-AA04-8F4207351EFE}" presName="vert2" presStyleCnt="0"/>
      <dgm:spPr/>
    </dgm:pt>
    <dgm:pt modelId="{C2FFC44A-E249-408D-B189-21B2A8C0CC51}" type="pres">
      <dgm:prSet presAssocID="{0AA6F6F7-A688-4F2F-AA04-8F4207351EFE}" presName="thinLine2b" presStyleLbl="callout" presStyleIdx="4" presStyleCnt="5"/>
      <dgm:spPr/>
    </dgm:pt>
    <dgm:pt modelId="{F6C4BAA6-96DE-43F2-BA85-13C9E6B15B05}" type="pres">
      <dgm:prSet presAssocID="{0AA6F6F7-A688-4F2F-AA04-8F4207351EFE}" presName="vertSpace2b" presStyleCnt="0"/>
      <dgm:spPr/>
    </dgm:pt>
  </dgm:ptLst>
  <dgm:cxnLst>
    <dgm:cxn modelId="{0B4C7739-74BE-40B9-BE21-16F6D50BE453}" type="presOf" srcId="{73FD65F1-0530-46DC-985F-C2D671C24667}" destId="{B619CC8A-446D-46E3-8371-DDD97A3AB46B}" srcOrd="0" destOrd="0" presId="urn:microsoft.com/office/officeart/2008/layout/LinedList"/>
    <dgm:cxn modelId="{8AAAD24B-66DB-4540-8DC3-0A6DBD5DBC5B}" srcId="{63894736-ACC1-4C64-9AEF-96BA07F5DF3E}" destId="{B915E071-05BD-46AC-8340-AF0E4048235A}" srcOrd="0" destOrd="0" parTransId="{105AEB8B-3FF5-4A13-9443-47FEDB9B8831}" sibTransId="{CF2A6677-D51D-4D3B-B3C9-16BDBD921EDB}"/>
    <dgm:cxn modelId="{4F8F8314-2332-47AE-9A14-4E1363092843}" type="presOf" srcId="{63894736-ACC1-4C64-9AEF-96BA07F5DF3E}" destId="{B810C816-0BAB-4948-90AA-65D6201240E1}" srcOrd="0" destOrd="0" presId="urn:microsoft.com/office/officeart/2008/layout/LinedList"/>
    <dgm:cxn modelId="{63F5C4E9-DB5E-47C6-8C35-0F43F02E2FF3}" type="presOf" srcId="{B915E071-05BD-46AC-8340-AF0E4048235A}" destId="{D65503C0-C5B7-4785-87C6-5A7FBF501E70}" srcOrd="0" destOrd="0" presId="urn:microsoft.com/office/officeart/2008/layout/LinedList"/>
    <dgm:cxn modelId="{3B5C3669-20F5-437C-A7EA-0BB18027FED8}" type="presOf" srcId="{135198A9-EC12-4F7A-9CB3-F668A94CE8F8}" destId="{40D169AC-5EE5-41A9-BCA2-7F6B109DED16}" srcOrd="0" destOrd="0" presId="urn:microsoft.com/office/officeart/2008/layout/LinedList"/>
    <dgm:cxn modelId="{8A19D2EB-5E0D-4D40-A8A9-48ABF496F225}" srcId="{B915E071-05BD-46AC-8340-AF0E4048235A}" destId="{92CEAA76-2935-4B24-AE28-6FEDC460EBAE}" srcOrd="3" destOrd="0" parTransId="{A694328C-20DF-481F-BF31-6A93F0E53A81}" sibTransId="{B89A3733-BE2F-4CAB-85D8-2764ABC00FE2}"/>
    <dgm:cxn modelId="{A8221D91-EE14-47B7-8374-96F923069114}" type="presOf" srcId="{92CEAA76-2935-4B24-AE28-6FEDC460EBAE}" destId="{24D756BD-A446-46B2-9F86-BC1EC7F56571}" srcOrd="0" destOrd="0" presId="urn:microsoft.com/office/officeart/2008/layout/LinedList"/>
    <dgm:cxn modelId="{CF76958B-1A95-40B6-A3E7-167651B9B2D6}" type="presOf" srcId="{ECD26256-C1C5-4B68-B2FF-46DA788EAE84}" destId="{1095B68E-154D-4666-A268-77B313170816}" srcOrd="0" destOrd="0" presId="urn:microsoft.com/office/officeart/2008/layout/LinedList"/>
    <dgm:cxn modelId="{85EBC714-78CB-44F4-A944-C9741036C2D3}" srcId="{B915E071-05BD-46AC-8340-AF0E4048235A}" destId="{0AA6F6F7-A688-4F2F-AA04-8F4207351EFE}" srcOrd="4" destOrd="0" parTransId="{AA865F0D-FDCF-4CCF-A058-C1ABE570A158}" sibTransId="{E81ABF88-BB1C-48F4-A8A0-8AE10112C780}"/>
    <dgm:cxn modelId="{D07D08F1-03B5-4D45-AD2E-1E4CFE4C6528}" srcId="{B915E071-05BD-46AC-8340-AF0E4048235A}" destId="{135198A9-EC12-4F7A-9CB3-F668A94CE8F8}" srcOrd="1" destOrd="0" parTransId="{56E20428-4AC3-4810-97FC-BC44A9679633}" sibTransId="{5C29D225-15C2-463E-893F-8B3786C3EDF6}"/>
    <dgm:cxn modelId="{7A39CB1E-73E1-423F-95B1-A706E6462368}" srcId="{B915E071-05BD-46AC-8340-AF0E4048235A}" destId="{ECD26256-C1C5-4B68-B2FF-46DA788EAE84}" srcOrd="2" destOrd="0" parTransId="{B16AA34F-6B7B-474E-9B02-2F2D18B7022D}" sibTransId="{042A6321-1572-4EC3-ADA9-3853A32BF5BF}"/>
    <dgm:cxn modelId="{634928B2-DFDF-4122-93D1-6265B6A4C41D}" srcId="{B915E071-05BD-46AC-8340-AF0E4048235A}" destId="{73FD65F1-0530-46DC-985F-C2D671C24667}" srcOrd="0" destOrd="0" parTransId="{9E6D078F-491B-4118-9751-33F7DA05C02B}" sibTransId="{1A36841B-1B33-42BD-9004-8C1EA79BD7EB}"/>
    <dgm:cxn modelId="{85071AD7-08BE-4242-BE97-A05794F4347B}" type="presOf" srcId="{0AA6F6F7-A688-4F2F-AA04-8F4207351EFE}" destId="{E313F430-4828-4AE2-830D-2F0057A649C9}" srcOrd="0" destOrd="0" presId="urn:microsoft.com/office/officeart/2008/layout/LinedList"/>
    <dgm:cxn modelId="{93CBF09E-C169-4F0E-8C0D-93DDA61824CE}" type="presParOf" srcId="{B810C816-0BAB-4948-90AA-65D6201240E1}" destId="{5D7D4187-0CCE-4392-BDC4-8BFDA16A4E7B}" srcOrd="0" destOrd="0" presId="urn:microsoft.com/office/officeart/2008/layout/LinedList"/>
    <dgm:cxn modelId="{A1C87A73-9BE7-4732-9E3F-F47118C6A0C9}" type="presParOf" srcId="{B810C816-0BAB-4948-90AA-65D6201240E1}" destId="{8C748C49-02DC-4697-9422-9EA6FBB384A4}" srcOrd="1" destOrd="0" presId="urn:microsoft.com/office/officeart/2008/layout/LinedList"/>
    <dgm:cxn modelId="{9FE16452-7D7E-4026-89CD-F87A655C3BE2}" type="presParOf" srcId="{8C748C49-02DC-4697-9422-9EA6FBB384A4}" destId="{D65503C0-C5B7-4785-87C6-5A7FBF501E70}" srcOrd="0" destOrd="0" presId="urn:microsoft.com/office/officeart/2008/layout/LinedList"/>
    <dgm:cxn modelId="{F1C67A77-ACCF-4719-A86A-E11007ECED59}" type="presParOf" srcId="{8C748C49-02DC-4697-9422-9EA6FBB384A4}" destId="{12FAB0C3-969D-40E5-834C-647AC78837D5}" srcOrd="1" destOrd="0" presId="urn:microsoft.com/office/officeart/2008/layout/LinedList"/>
    <dgm:cxn modelId="{5F82E34D-BA0B-40F7-9363-6CCF04E67C94}" type="presParOf" srcId="{12FAB0C3-969D-40E5-834C-647AC78837D5}" destId="{C190C3C5-6C92-49C2-B719-B64CDDC8BF4D}" srcOrd="0" destOrd="0" presId="urn:microsoft.com/office/officeart/2008/layout/LinedList"/>
    <dgm:cxn modelId="{265B4E49-2386-45A6-896E-391C263D16C9}" type="presParOf" srcId="{12FAB0C3-969D-40E5-834C-647AC78837D5}" destId="{4E761F50-E352-46A8-9F52-781E9ED3B423}" srcOrd="1" destOrd="0" presId="urn:microsoft.com/office/officeart/2008/layout/LinedList"/>
    <dgm:cxn modelId="{241853B7-BB20-4854-B782-23E60FFFABAF}" type="presParOf" srcId="{4E761F50-E352-46A8-9F52-781E9ED3B423}" destId="{7222E3F0-F06D-4735-AFC3-3840CF483D81}" srcOrd="0" destOrd="0" presId="urn:microsoft.com/office/officeart/2008/layout/LinedList"/>
    <dgm:cxn modelId="{FD11B2A7-3B62-4E4B-9A5D-0A68E7A5BF86}" type="presParOf" srcId="{4E761F50-E352-46A8-9F52-781E9ED3B423}" destId="{B619CC8A-446D-46E3-8371-DDD97A3AB46B}" srcOrd="1" destOrd="0" presId="urn:microsoft.com/office/officeart/2008/layout/LinedList"/>
    <dgm:cxn modelId="{03071F95-E0D9-4DF4-B065-3B21DF714A7D}" type="presParOf" srcId="{4E761F50-E352-46A8-9F52-781E9ED3B423}" destId="{6E54E737-D6E3-4DBA-AA68-DE7552DD4F9B}" srcOrd="2" destOrd="0" presId="urn:microsoft.com/office/officeart/2008/layout/LinedList"/>
    <dgm:cxn modelId="{69078797-BB78-4115-BF49-53E342A9C831}" type="presParOf" srcId="{12FAB0C3-969D-40E5-834C-647AC78837D5}" destId="{982E5BF4-C1DE-4DA2-AB5A-22F7548CD9E4}" srcOrd="2" destOrd="0" presId="urn:microsoft.com/office/officeart/2008/layout/LinedList"/>
    <dgm:cxn modelId="{D27AB59F-8DFB-47F1-9087-E8BCB924B9AE}" type="presParOf" srcId="{12FAB0C3-969D-40E5-834C-647AC78837D5}" destId="{F8D3036B-8BC9-4FB7-B2D5-5C63E5BFE542}" srcOrd="3" destOrd="0" presId="urn:microsoft.com/office/officeart/2008/layout/LinedList"/>
    <dgm:cxn modelId="{92E10B0B-9145-4211-8404-E9AFB6A45912}" type="presParOf" srcId="{12FAB0C3-969D-40E5-834C-647AC78837D5}" destId="{1B53647C-BADB-4BF2-8644-28BAD42DD948}" srcOrd="4" destOrd="0" presId="urn:microsoft.com/office/officeart/2008/layout/LinedList"/>
    <dgm:cxn modelId="{242994B3-9F51-4DB5-B17E-A6CF6C2D5E24}" type="presParOf" srcId="{1B53647C-BADB-4BF2-8644-28BAD42DD948}" destId="{105BB289-A515-4F1F-B9F1-A941471E78B2}" srcOrd="0" destOrd="0" presId="urn:microsoft.com/office/officeart/2008/layout/LinedList"/>
    <dgm:cxn modelId="{447DB9F4-E4D4-4650-8188-708135DCC03A}" type="presParOf" srcId="{1B53647C-BADB-4BF2-8644-28BAD42DD948}" destId="{40D169AC-5EE5-41A9-BCA2-7F6B109DED16}" srcOrd="1" destOrd="0" presId="urn:microsoft.com/office/officeart/2008/layout/LinedList"/>
    <dgm:cxn modelId="{E33D27AB-E5EA-4695-A366-38727C6B283F}" type="presParOf" srcId="{1B53647C-BADB-4BF2-8644-28BAD42DD948}" destId="{19D17C23-642E-4D3D-8B3E-F13C9D011007}" srcOrd="2" destOrd="0" presId="urn:microsoft.com/office/officeart/2008/layout/LinedList"/>
    <dgm:cxn modelId="{D3BD6B29-664F-4BD3-BED9-16159C2B2935}" type="presParOf" srcId="{12FAB0C3-969D-40E5-834C-647AC78837D5}" destId="{31B88CB7-E72D-4CAD-B7FF-A373610CED93}" srcOrd="5" destOrd="0" presId="urn:microsoft.com/office/officeart/2008/layout/LinedList"/>
    <dgm:cxn modelId="{180D7B29-170F-4DD0-A3E1-38A95131C256}" type="presParOf" srcId="{12FAB0C3-969D-40E5-834C-647AC78837D5}" destId="{EED335F0-4A00-4BC9-93EC-E4CF6EEA28C1}" srcOrd="6" destOrd="0" presId="urn:microsoft.com/office/officeart/2008/layout/LinedList"/>
    <dgm:cxn modelId="{D460ABD3-0528-46F7-AD27-1CABC3BD040B}" type="presParOf" srcId="{12FAB0C3-969D-40E5-834C-647AC78837D5}" destId="{825365ED-7D8A-4E9E-864D-5F4ADBF5669E}" srcOrd="7" destOrd="0" presId="urn:microsoft.com/office/officeart/2008/layout/LinedList"/>
    <dgm:cxn modelId="{B2819B77-593B-478A-A8E3-3F7ADB1B2E3E}" type="presParOf" srcId="{825365ED-7D8A-4E9E-864D-5F4ADBF5669E}" destId="{F6F56DFA-1700-493D-868A-EECB886B2F7A}" srcOrd="0" destOrd="0" presId="urn:microsoft.com/office/officeart/2008/layout/LinedList"/>
    <dgm:cxn modelId="{2143BD78-F536-4758-BBD7-0FFBC1CE2DE9}" type="presParOf" srcId="{825365ED-7D8A-4E9E-864D-5F4ADBF5669E}" destId="{1095B68E-154D-4666-A268-77B313170816}" srcOrd="1" destOrd="0" presId="urn:microsoft.com/office/officeart/2008/layout/LinedList"/>
    <dgm:cxn modelId="{ECAE24BD-31C0-43B0-8E06-9FAB1B836856}" type="presParOf" srcId="{825365ED-7D8A-4E9E-864D-5F4ADBF5669E}" destId="{5C57427C-ACBD-4F30-8DED-520CA1A77C66}" srcOrd="2" destOrd="0" presId="urn:microsoft.com/office/officeart/2008/layout/LinedList"/>
    <dgm:cxn modelId="{DA790209-0C76-4452-A3D4-22B396B71941}" type="presParOf" srcId="{12FAB0C3-969D-40E5-834C-647AC78837D5}" destId="{2ECCC9B5-9734-4CA8-9F6A-CB3D6A1FB021}" srcOrd="8" destOrd="0" presId="urn:microsoft.com/office/officeart/2008/layout/LinedList"/>
    <dgm:cxn modelId="{B536784B-511D-4869-ABB2-8340B7855CF2}" type="presParOf" srcId="{12FAB0C3-969D-40E5-834C-647AC78837D5}" destId="{78DF07EF-7947-41F8-AEDC-285544DFE1F1}" srcOrd="9" destOrd="0" presId="urn:microsoft.com/office/officeart/2008/layout/LinedList"/>
    <dgm:cxn modelId="{259C6F9E-760B-438B-9252-2315D99A2656}" type="presParOf" srcId="{12FAB0C3-969D-40E5-834C-647AC78837D5}" destId="{7E0D9F6E-98A9-4F92-A3BF-B5C7A0ABBFD4}" srcOrd="10" destOrd="0" presId="urn:microsoft.com/office/officeart/2008/layout/LinedList"/>
    <dgm:cxn modelId="{82A6D65D-F302-4ABD-815A-87DBE1B87A15}" type="presParOf" srcId="{7E0D9F6E-98A9-4F92-A3BF-B5C7A0ABBFD4}" destId="{B45476AE-005C-4604-AB33-3A732CE8A38F}" srcOrd="0" destOrd="0" presId="urn:microsoft.com/office/officeart/2008/layout/LinedList"/>
    <dgm:cxn modelId="{AE22C9DC-6AD4-4DEE-9F08-BB758A9AAEA2}" type="presParOf" srcId="{7E0D9F6E-98A9-4F92-A3BF-B5C7A0ABBFD4}" destId="{24D756BD-A446-46B2-9F86-BC1EC7F56571}" srcOrd="1" destOrd="0" presId="urn:microsoft.com/office/officeart/2008/layout/LinedList"/>
    <dgm:cxn modelId="{C2662AF4-DBFE-4E6D-B45E-46E51FA7B1BA}" type="presParOf" srcId="{7E0D9F6E-98A9-4F92-A3BF-B5C7A0ABBFD4}" destId="{7BAC41D7-0264-4210-AB39-A3E7F2F279AF}" srcOrd="2" destOrd="0" presId="urn:microsoft.com/office/officeart/2008/layout/LinedList"/>
    <dgm:cxn modelId="{D4D98AB7-B0C6-4D5A-A9E5-43547E6A6F08}" type="presParOf" srcId="{12FAB0C3-969D-40E5-834C-647AC78837D5}" destId="{089DCF7D-F5AC-4C6F-8A0E-FFBD2645FBA9}" srcOrd="11" destOrd="0" presId="urn:microsoft.com/office/officeart/2008/layout/LinedList"/>
    <dgm:cxn modelId="{FFCD617A-E544-4CC8-9651-86A436C3464A}" type="presParOf" srcId="{12FAB0C3-969D-40E5-834C-647AC78837D5}" destId="{1A0967AF-2D7B-4457-917D-E07399B045FF}" srcOrd="12" destOrd="0" presId="urn:microsoft.com/office/officeart/2008/layout/LinedList"/>
    <dgm:cxn modelId="{A3E7EDC1-149A-4EE2-9EBD-6414246D6206}" type="presParOf" srcId="{12FAB0C3-969D-40E5-834C-647AC78837D5}" destId="{8466DAE6-B9B2-435B-9679-24E4F68DBDF9}" srcOrd="13" destOrd="0" presId="urn:microsoft.com/office/officeart/2008/layout/LinedList"/>
    <dgm:cxn modelId="{D0BEEF39-74CE-4C54-A01C-1E16353443E0}" type="presParOf" srcId="{8466DAE6-B9B2-435B-9679-24E4F68DBDF9}" destId="{B639A787-41BF-41E5-9988-8A95AB6717DB}" srcOrd="0" destOrd="0" presId="urn:microsoft.com/office/officeart/2008/layout/LinedList"/>
    <dgm:cxn modelId="{3FC4686B-4849-4612-824A-432B2EE7B74A}" type="presParOf" srcId="{8466DAE6-B9B2-435B-9679-24E4F68DBDF9}" destId="{E313F430-4828-4AE2-830D-2F0057A649C9}" srcOrd="1" destOrd="0" presId="urn:microsoft.com/office/officeart/2008/layout/LinedList"/>
    <dgm:cxn modelId="{85CA8F62-5918-4CFE-B391-90D8D01B3918}" type="presParOf" srcId="{8466DAE6-B9B2-435B-9679-24E4F68DBDF9}" destId="{68A0C453-A9C5-455C-B711-1F1D855360AC}" srcOrd="2" destOrd="0" presId="urn:microsoft.com/office/officeart/2008/layout/LinedList"/>
    <dgm:cxn modelId="{836B94AB-971F-4A3D-861B-A6CC65F8AD4E}" type="presParOf" srcId="{12FAB0C3-969D-40E5-834C-647AC78837D5}" destId="{C2FFC44A-E249-408D-B189-21B2A8C0CC51}" srcOrd="14" destOrd="0" presId="urn:microsoft.com/office/officeart/2008/layout/LinedList"/>
    <dgm:cxn modelId="{65B0E0F7-3347-474D-AFCB-5B4107346AA1}" type="presParOf" srcId="{12FAB0C3-969D-40E5-834C-647AC78837D5}" destId="{F6C4BAA6-96DE-43F2-BA85-13C9E6B15B05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D6180-4924-4D3B-8F2C-D361196BC9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8E3D70-8B66-4CED-8543-AFF84BC2AA4E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视图对象</a:t>
          </a:r>
          <a:endParaRPr lang="zh-CN" altLang="en-US" dirty="0"/>
        </a:p>
      </dgm:t>
    </dgm:pt>
    <dgm:pt modelId="{35CA25CA-84D7-4B4D-B2DC-AD9D64F348CD}" type="parTrans" cxnId="{792BB43B-A94B-4205-A4C4-DFF57FED1EE0}">
      <dgm:prSet/>
      <dgm:spPr/>
      <dgm:t>
        <a:bodyPr/>
        <a:lstStyle/>
        <a:p>
          <a:endParaRPr lang="zh-CN" altLang="en-US"/>
        </a:p>
      </dgm:t>
    </dgm:pt>
    <dgm:pt modelId="{6A8AAF12-16A9-4759-A75D-777D09C72DBB}" type="sibTrans" cxnId="{792BB43B-A94B-4205-A4C4-DFF57FED1EE0}">
      <dgm:prSet/>
      <dgm:spPr/>
      <dgm:t>
        <a:bodyPr/>
        <a:lstStyle/>
        <a:p>
          <a:endParaRPr lang="zh-CN" altLang="en-US"/>
        </a:p>
      </dgm:t>
    </dgm:pt>
    <dgm:pt modelId="{2CC6D493-7EF4-48C9-8585-D6CB7E88FA4D}">
      <dgm:prSet phldrT="[文本]"/>
      <dgm:spPr/>
      <dgm:t>
        <a:bodyPr/>
        <a:lstStyle/>
        <a:p>
          <a:r>
            <a:rPr lang="zh-CN" altLang="en-US" dirty="0" smtClean="0"/>
            <a:t>路由控制</a:t>
          </a:r>
          <a:endParaRPr lang="zh-CN" altLang="en-US" dirty="0"/>
        </a:p>
      </dgm:t>
    </dgm:pt>
    <dgm:pt modelId="{C8E4E45A-1EA6-4E05-B713-20C873428C54}" type="parTrans" cxnId="{BCD64398-0424-4444-8376-C6BB5702ED83}">
      <dgm:prSet/>
      <dgm:spPr/>
      <dgm:t>
        <a:bodyPr/>
        <a:lstStyle/>
        <a:p>
          <a:endParaRPr lang="zh-CN" altLang="en-US"/>
        </a:p>
      </dgm:t>
    </dgm:pt>
    <dgm:pt modelId="{1A4E307D-CA1D-401E-B12C-33AEADA17A0A}" type="sibTrans" cxnId="{BCD64398-0424-4444-8376-C6BB5702ED83}">
      <dgm:prSet/>
      <dgm:spPr/>
      <dgm:t>
        <a:bodyPr/>
        <a:lstStyle/>
        <a:p>
          <a:endParaRPr lang="zh-CN" altLang="en-US"/>
        </a:p>
      </dgm:t>
    </dgm:pt>
    <dgm:pt modelId="{715AB156-1534-4F59-A276-9FC72BC2A855}">
      <dgm:prSet phldrT="[文本]"/>
      <dgm:spPr/>
      <dgm:t>
        <a:bodyPr/>
        <a:lstStyle/>
        <a:p>
          <a:r>
            <a:rPr lang="zh-CN" altLang="en-US" dirty="0" smtClean="0"/>
            <a:t>数据渲染</a:t>
          </a:r>
          <a:endParaRPr lang="zh-CN" altLang="en-US" dirty="0"/>
        </a:p>
      </dgm:t>
    </dgm:pt>
    <dgm:pt modelId="{1F8CE3B0-8D72-449B-874C-622725F75DBC}" type="parTrans" cxnId="{B567F940-9B4F-484A-BE9B-98BE7696966F}">
      <dgm:prSet/>
      <dgm:spPr/>
      <dgm:t>
        <a:bodyPr/>
        <a:lstStyle/>
        <a:p>
          <a:endParaRPr lang="zh-CN" altLang="en-US"/>
        </a:p>
      </dgm:t>
    </dgm:pt>
    <dgm:pt modelId="{E2075513-01EC-4C4C-9869-D51EE8C13847}" type="sibTrans" cxnId="{B567F940-9B4F-484A-BE9B-98BE7696966F}">
      <dgm:prSet/>
      <dgm:spPr/>
      <dgm:t>
        <a:bodyPr/>
        <a:lstStyle/>
        <a:p>
          <a:endParaRPr lang="zh-CN" altLang="en-US"/>
        </a:p>
      </dgm:t>
    </dgm:pt>
    <dgm:pt modelId="{487AAB96-2C02-43AA-A4F6-E81676339CAD}" type="pres">
      <dgm:prSet presAssocID="{E1BD6180-4924-4D3B-8F2C-D361196BC9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A11C75B-6A5D-4B9D-B2E0-B127E8B2B45D}" type="pres">
      <dgm:prSet presAssocID="{2C8E3D70-8B66-4CED-8543-AFF84BC2AA4E}" presName="hierRoot1" presStyleCnt="0">
        <dgm:presLayoutVars>
          <dgm:hierBranch val="init"/>
        </dgm:presLayoutVars>
      </dgm:prSet>
      <dgm:spPr/>
    </dgm:pt>
    <dgm:pt modelId="{CD8C8193-9601-476E-9312-23FFCE7054FA}" type="pres">
      <dgm:prSet presAssocID="{2C8E3D70-8B66-4CED-8543-AFF84BC2AA4E}" presName="rootComposite1" presStyleCnt="0"/>
      <dgm:spPr/>
    </dgm:pt>
    <dgm:pt modelId="{3F0FFA55-C735-4571-B678-7FFFFB938E1D}" type="pres">
      <dgm:prSet presAssocID="{2C8E3D70-8B66-4CED-8543-AFF84BC2AA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2C8AF8-4C7C-4427-9FD1-CB3C380F3B24}" type="pres">
      <dgm:prSet presAssocID="{2C8E3D70-8B66-4CED-8543-AFF84BC2AA4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17A1685-FF9E-4AE1-B761-C7B5C3739C9D}" type="pres">
      <dgm:prSet presAssocID="{2C8E3D70-8B66-4CED-8543-AFF84BC2AA4E}" presName="hierChild2" presStyleCnt="0"/>
      <dgm:spPr/>
    </dgm:pt>
    <dgm:pt modelId="{6E719E41-7DD2-4D88-B129-F9678276DA70}" type="pres">
      <dgm:prSet presAssocID="{C8E4E45A-1EA6-4E05-B713-20C873428C54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AFDC089-C71D-4B79-9228-2B3E3A88A3E8}" type="pres">
      <dgm:prSet presAssocID="{2CC6D493-7EF4-48C9-8585-D6CB7E88FA4D}" presName="hierRoot2" presStyleCnt="0">
        <dgm:presLayoutVars>
          <dgm:hierBranch val="init"/>
        </dgm:presLayoutVars>
      </dgm:prSet>
      <dgm:spPr/>
    </dgm:pt>
    <dgm:pt modelId="{D6C2AB65-C656-41B8-BD07-86C2EC728F2A}" type="pres">
      <dgm:prSet presAssocID="{2CC6D493-7EF4-48C9-8585-D6CB7E88FA4D}" presName="rootComposite" presStyleCnt="0"/>
      <dgm:spPr/>
    </dgm:pt>
    <dgm:pt modelId="{3EDBC68C-A7EB-4090-8883-B3C0C468FBD0}" type="pres">
      <dgm:prSet presAssocID="{2CC6D493-7EF4-48C9-8585-D6CB7E88FA4D}" presName="rootText" presStyleLbl="node2" presStyleIdx="0" presStyleCnt="2" custAng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6716A3-78E1-4A89-8BDA-F6A42DB0E201}" type="pres">
      <dgm:prSet presAssocID="{2CC6D493-7EF4-48C9-8585-D6CB7E88FA4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FCCE377C-691E-4138-AEBF-E918B55760D8}" type="pres">
      <dgm:prSet presAssocID="{2CC6D493-7EF4-48C9-8585-D6CB7E88FA4D}" presName="hierChild4" presStyleCnt="0"/>
      <dgm:spPr/>
    </dgm:pt>
    <dgm:pt modelId="{2AF68020-6BA0-4EB0-9CF2-3803BB16E6E2}" type="pres">
      <dgm:prSet presAssocID="{2CC6D493-7EF4-48C9-8585-D6CB7E88FA4D}" presName="hierChild5" presStyleCnt="0"/>
      <dgm:spPr/>
    </dgm:pt>
    <dgm:pt modelId="{6E22D9A5-4831-49B0-941A-14C60B9EBBF7}" type="pres">
      <dgm:prSet presAssocID="{1F8CE3B0-8D72-449B-874C-622725F75DBC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7BAE2C46-7D4E-4B7C-B14B-4F61EE861258}" type="pres">
      <dgm:prSet presAssocID="{715AB156-1534-4F59-A276-9FC72BC2A855}" presName="hierRoot2" presStyleCnt="0">
        <dgm:presLayoutVars>
          <dgm:hierBranch val="init"/>
        </dgm:presLayoutVars>
      </dgm:prSet>
      <dgm:spPr/>
    </dgm:pt>
    <dgm:pt modelId="{487C6DEF-8FF7-480D-8B57-6CED9AE680DD}" type="pres">
      <dgm:prSet presAssocID="{715AB156-1534-4F59-A276-9FC72BC2A855}" presName="rootComposite" presStyleCnt="0"/>
      <dgm:spPr/>
    </dgm:pt>
    <dgm:pt modelId="{13A520AC-081E-4681-9E7B-6EA7CBD80756}" type="pres">
      <dgm:prSet presAssocID="{715AB156-1534-4F59-A276-9FC72BC2A8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0A2E7F-44F8-47E8-8C3A-18DAE38663FE}" type="pres">
      <dgm:prSet presAssocID="{715AB156-1534-4F59-A276-9FC72BC2A85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422208BE-F411-4E71-BA52-4D3615350C4E}" type="pres">
      <dgm:prSet presAssocID="{715AB156-1534-4F59-A276-9FC72BC2A855}" presName="hierChild4" presStyleCnt="0"/>
      <dgm:spPr/>
    </dgm:pt>
    <dgm:pt modelId="{F3642256-E872-4832-895F-059287270E4D}" type="pres">
      <dgm:prSet presAssocID="{715AB156-1534-4F59-A276-9FC72BC2A855}" presName="hierChild5" presStyleCnt="0"/>
      <dgm:spPr/>
    </dgm:pt>
    <dgm:pt modelId="{1E3DC12B-3432-459A-8251-CAC2B31BD431}" type="pres">
      <dgm:prSet presAssocID="{2C8E3D70-8B66-4CED-8543-AFF84BC2AA4E}" presName="hierChild3" presStyleCnt="0"/>
      <dgm:spPr/>
    </dgm:pt>
  </dgm:ptLst>
  <dgm:cxnLst>
    <dgm:cxn modelId="{1D3E5296-1B38-48A9-AD07-48038814A823}" type="presOf" srcId="{E1BD6180-4924-4D3B-8F2C-D361196BC9EB}" destId="{487AAB96-2C02-43AA-A4F6-E81676339CAD}" srcOrd="0" destOrd="0" presId="urn:microsoft.com/office/officeart/2005/8/layout/orgChart1"/>
    <dgm:cxn modelId="{162E21E9-054A-433C-8898-BBB006FB3DE6}" type="presOf" srcId="{1F8CE3B0-8D72-449B-874C-622725F75DBC}" destId="{6E22D9A5-4831-49B0-941A-14C60B9EBBF7}" srcOrd="0" destOrd="0" presId="urn:microsoft.com/office/officeart/2005/8/layout/orgChart1"/>
    <dgm:cxn modelId="{F6D1ABED-E228-42DA-9E72-149BD57AD5F0}" type="presOf" srcId="{2CC6D493-7EF4-48C9-8585-D6CB7E88FA4D}" destId="{3EDBC68C-A7EB-4090-8883-B3C0C468FBD0}" srcOrd="0" destOrd="0" presId="urn:microsoft.com/office/officeart/2005/8/layout/orgChart1"/>
    <dgm:cxn modelId="{66174A18-B390-4389-A14C-88CCCE8DFDF8}" type="presOf" srcId="{C8E4E45A-1EA6-4E05-B713-20C873428C54}" destId="{6E719E41-7DD2-4D88-B129-F9678276DA70}" srcOrd="0" destOrd="0" presId="urn:microsoft.com/office/officeart/2005/8/layout/orgChart1"/>
    <dgm:cxn modelId="{6C7A40AF-88A1-4EB3-A6D0-96D67EDC6222}" type="presOf" srcId="{2C8E3D70-8B66-4CED-8543-AFF84BC2AA4E}" destId="{3F0FFA55-C735-4571-B678-7FFFFB938E1D}" srcOrd="0" destOrd="0" presId="urn:microsoft.com/office/officeart/2005/8/layout/orgChart1"/>
    <dgm:cxn modelId="{BCD64398-0424-4444-8376-C6BB5702ED83}" srcId="{2C8E3D70-8B66-4CED-8543-AFF84BC2AA4E}" destId="{2CC6D493-7EF4-48C9-8585-D6CB7E88FA4D}" srcOrd="0" destOrd="0" parTransId="{C8E4E45A-1EA6-4E05-B713-20C873428C54}" sibTransId="{1A4E307D-CA1D-401E-B12C-33AEADA17A0A}"/>
    <dgm:cxn modelId="{F0BAA6C4-410E-4731-B0BF-171C2A9CCF47}" type="presOf" srcId="{2CC6D493-7EF4-48C9-8585-D6CB7E88FA4D}" destId="{B46716A3-78E1-4A89-8BDA-F6A42DB0E201}" srcOrd="1" destOrd="0" presId="urn:microsoft.com/office/officeart/2005/8/layout/orgChart1"/>
    <dgm:cxn modelId="{792BB43B-A94B-4205-A4C4-DFF57FED1EE0}" srcId="{E1BD6180-4924-4D3B-8F2C-D361196BC9EB}" destId="{2C8E3D70-8B66-4CED-8543-AFF84BC2AA4E}" srcOrd="0" destOrd="0" parTransId="{35CA25CA-84D7-4B4D-B2DC-AD9D64F348CD}" sibTransId="{6A8AAF12-16A9-4759-A75D-777D09C72DBB}"/>
    <dgm:cxn modelId="{477AD2DC-A2F4-41DF-B427-178C409BDBB1}" type="presOf" srcId="{715AB156-1534-4F59-A276-9FC72BC2A855}" destId="{13A520AC-081E-4681-9E7B-6EA7CBD80756}" srcOrd="0" destOrd="0" presId="urn:microsoft.com/office/officeart/2005/8/layout/orgChart1"/>
    <dgm:cxn modelId="{E1B28AE1-EEED-433F-B54D-C6A5DC3ECC23}" type="presOf" srcId="{2C8E3D70-8B66-4CED-8543-AFF84BC2AA4E}" destId="{0D2C8AF8-4C7C-4427-9FD1-CB3C380F3B24}" srcOrd="1" destOrd="0" presId="urn:microsoft.com/office/officeart/2005/8/layout/orgChart1"/>
    <dgm:cxn modelId="{B567F940-9B4F-484A-BE9B-98BE7696966F}" srcId="{2C8E3D70-8B66-4CED-8543-AFF84BC2AA4E}" destId="{715AB156-1534-4F59-A276-9FC72BC2A855}" srcOrd="1" destOrd="0" parTransId="{1F8CE3B0-8D72-449B-874C-622725F75DBC}" sibTransId="{E2075513-01EC-4C4C-9869-D51EE8C13847}"/>
    <dgm:cxn modelId="{C314081B-9579-4287-B8C9-A4AF2627C257}" type="presOf" srcId="{715AB156-1534-4F59-A276-9FC72BC2A855}" destId="{F40A2E7F-44F8-47E8-8C3A-18DAE38663FE}" srcOrd="1" destOrd="0" presId="urn:microsoft.com/office/officeart/2005/8/layout/orgChart1"/>
    <dgm:cxn modelId="{B5C049AF-BAB5-42FD-9CB7-E3025E62D0E2}" type="presParOf" srcId="{487AAB96-2C02-43AA-A4F6-E81676339CAD}" destId="{EA11C75B-6A5D-4B9D-B2E0-B127E8B2B45D}" srcOrd="0" destOrd="0" presId="urn:microsoft.com/office/officeart/2005/8/layout/orgChart1"/>
    <dgm:cxn modelId="{2FF3A9C2-565E-4F8A-A1B7-9DB5D064A758}" type="presParOf" srcId="{EA11C75B-6A5D-4B9D-B2E0-B127E8B2B45D}" destId="{CD8C8193-9601-476E-9312-23FFCE7054FA}" srcOrd="0" destOrd="0" presId="urn:microsoft.com/office/officeart/2005/8/layout/orgChart1"/>
    <dgm:cxn modelId="{BD94AD45-5588-4F5C-A917-D4AF40A8DA0D}" type="presParOf" srcId="{CD8C8193-9601-476E-9312-23FFCE7054FA}" destId="{3F0FFA55-C735-4571-B678-7FFFFB938E1D}" srcOrd="0" destOrd="0" presId="urn:microsoft.com/office/officeart/2005/8/layout/orgChart1"/>
    <dgm:cxn modelId="{D8F813A3-42A1-4C59-AF14-9F3F2810B9A5}" type="presParOf" srcId="{CD8C8193-9601-476E-9312-23FFCE7054FA}" destId="{0D2C8AF8-4C7C-4427-9FD1-CB3C380F3B24}" srcOrd="1" destOrd="0" presId="urn:microsoft.com/office/officeart/2005/8/layout/orgChart1"/>
    <dgm:cxn modelId="{1D8766D5-CBD1-4E95-88A3-EE5D647A74A5}" type="presParOf" srcId="{EA11C75B-6A5D-4B9D-B2E0-B127E8B2B45D}" destId="{A17A1685-FF9E-4AE1-B761-C7B5C3739C9D}" srcOrd="1" destOrd="0" presId="urn:microsoft.com/office/officeart/2005/8/layout/orgChart1"/>
    <dgm:cxn modelId="{5D52935A-DB40-46F7-BAF4-34CB76ECE248}" type="presParOf" srcId="{A17A1685-FF9E-4AE1-B761-C7B5C3739C9D}" destId="{6E719E41-7DD2-4D88-B129-F9678276DA70}" srcOrd="0" destOrd="0" presId="urn:microsoft.com/office/officeart/2005/8/layout/orgChart1"/>
    <dgm:cxn modelId="{08B2C489-A236-4779-97AB-1DF77718EFD1}" type="presParOf" srcId="{A17A1685-FF9E-4AE1-B761-C7B5C3739C9D}" destId="{DAFDC089-C71D-4B79-9228-2B3E3A88A3E8}" srcOrd="1" destOrd="0" presId="urn:microsoft.com/office/officeart/2005/8/layout/orgChart1"/>
    <dgm:cxn modelId="{9485D1D0-6989-4621-9A21-5A6594E78FD4}" type="presParOf" srcId="{DAFDC089-C71D-4B79-9228-2B3E3A88A3E8}" destId="{D6C2AB65-C656-41B8-BD07-86C2EC728F2A}" srcOrd="0" destOrd="0" presId="urn:microsoft.com/office/officeart/2005/8/layout/orgChart1"/>
    <dgm:cxn modelId="{F0DFA964-09D4-4D8E-836D-6DB05308CC28}" type="presParOf" srcId="{D6C2AB65-C656-41B8-BD07-86C2EC728F2A}" destId="{3EDBC68C-A7EB-4090-8883-B3C0C468FBD0}" srcOrd="0" destOrd="0" presId="urn:microsoft.com/office/officeart/2005/8/layout/orgChart1"/>
    <dgm:cxn modelId="{B6C6AF13-27D9-445F-95BA-B653D9380DA8}" type="presParOf" srcId="{D6C2AB65-C656-41B8-BD07-86C2EC728F2A}" destId="{B46716A3-78E1-4A89-8BDA-F6A42DB0E201}" srcOrd="1" destOrd="0" presId="urn:microsoft.com/office/officeart/2005/8/layout/orgChart1"/>
    <dgm:cxn modelId="{AB99B74E-641A-42EC-BD55-86B80961B053}" type="presParOf" srcId="{DAFDC089-C71D-4B79-9228-2B3E3A88A3E8}" destId="{FCCE377C-691E-4138-AEBF-E918B55760D8}" srcOrd="1" destOrd="0" presId="urn:microsoft.com/office/officeart/2005/8/layout/orgChart1"/>
    <dgm:cxn modelId="{5744D45F-54A5-46F3-B9FB-37EEDE60754E}" type="presParOf" srcId="{DAFDC089-C71D-4B79-9228-2B3E3A88A3E8}" destId="{2AF68020-6BA0-4EB0-9CF2-3803BB16E6E2}" srcOrd="2" destOrd="0" presId="urn:microsoft.com/office/officeart/2005/8/layout/orgChart1"/>
    <dgm:cxn modelId="{65C01DF2-D6D3-46AB-BAC6-3045D00E8DED}" type="presParOf" srcId="{A17A1685-FF9E-4AE1-B761-C7B5C3739C9D}" destId="{6E22D9A5-4831-49B0-941A-14C60B9EBBF7}" srcOrd="2" destOrd="0" presId="urn:microsoft.com/office/officeart/2005/8/layout/orgChart1"/>
    <dgm:cxn modelId="{53373FF6-E7F6-49D9-9E4B-59961CF7A94E}" type="presParOf" srcId="{A17A1685-FF9E-4AE1-B761-C7B5C3739C9D}" destId="{7BAE2C46-7D4E-4B7C-B14B-4F61EE861258}" srcOrd="3" destOrd="0" presId="urn:microsoft.com/office/officeart/2005/8/layout/orgChart1"/>
    <dgm:cxn modelId="{CAD50B0D-DEC7-43F8-8214-0B981C9C4AC7}" type="presParOf" srcId="{7BAE2C46-7D4E-4B7C-B14B-4F61EE861258}" destId="{487C6DEF-8FF7-480D-8B57-6CED9AE680DD}" srcOrd="0" destOrd="0" presId="urn:microsoft.com/office/officeart/2005/8/layout/orgChart1"/>
    <dgm:cxn modelId="{E5E595C1-438F-4B7C-B6B7-D4E51084A9D1}" type="presParOf" srcId="{487C6DEF-8FF7-480D-8B57-6CED9AE680DD}" destId="{13A520AC-081E-4681-9E7B-6EA7CBD80756}" srcOrd="0" destOrd="0" presId="urn:microsoft.com/office/officeart/2005/8/layout/orgChart1"/>
    <dgm:cxn modelId="{1C517FA5-F4AE-4F01-AAC2-BC9CF933AF90}" type="presParOf" srcId="{487C6DEF-8FF7-480D-8B57-6CED9AE680DD}" destId="{F40A2E7F-44F8-47E8-8C3A-18DAE38663FE}" srcOrd="1" destOrd="0" presId="urn:microsoft.com/office/officeart/2005/8/layout/orgChart1"/>
    <dgm:cxn modelId="{E9666249-46F0-4025-8908-0A50715D5747}" type="presParOf" srcId="{7BAE2C46-7D4E-4B7C-B14B-4F61EE861258}" destId="{422208BE-F411-4E71-BA52-4D3615350C4E}" srcOrd="1" destOrd="0" presId="urn:microsoft.com/office/officeart/2005/8/layout/orgChart1"/>
    <dgm:cxn modelId="{85D794EB-94AA-42EE-AF3E-8E137DBDAB64}" type="presParOf" srcId="{7BAE2C46-7D4E-4B7C-B14B-4F61EE861258}" destId="{F3642256-E872-4832-895F-059287270E4D}" srcOrd="2" destOrd="0" presId="urn:microsoft.com/office/officeart/2005/8/layout/orgChart1"/>
    <dgm:cxn modelId="{69EAE25D-D41A-49F4-A8F9-00CCA67B5262}" type="presParOf" srcId="{EA11C75B-6A5D-4B9D-B2E0-B127E8B2B45D}" destId="{1E3DC12B-3432-459A-8251-CAC2B31BD4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4187-0CCE-4392-BDC4-8BFDA16A4E7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503C0-C5B7-4785-87C6-5A7FBF501E70}">
      <dsp:nvSpPr>
        <dsp:cNvPr id="0" name=""/>
        <dsp:cNvSpPr/>
      </dsp:nvSpPr>
      <dsp:spPr>
        <a:xfrm>
          <a:off x="0" y="0"/>
          <a:ext cx="1645920" cy="597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优点</a:t>
          </a:r>
          <a:endParaRPr lang="zh-CN" altLang="en-US" sz="6500" kern="1200" dirty="0"/>
        </a:p>
      </dsp:txBody>
      <dsp:txXfrm>
        <a:off x="0" y="0"/>
        <a:ext cx="1645920" cy="5976390"/>
      </dsp:txXfrm>
    </dsp:sp>
    <dsp:sp modelId="{B619CC8A-446D-46E3-8371-DDD97A3AB46B}">
      <dsp:nvSpPr>
        <dsp:cNvPr id="0" name=""/>
        <dsp:cNvSpPr/>
      </dsp:nvSpPr>
      <dsp:spPr>
        <a:xfrm>
          <a:off x="1769364" y="93381"/>
          <a:ext cx="6460236" cy="186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/>
            <a:t>1</a:t>
          </a:r>
          <a:r>
            <a:rPr lang="zh-CN" altLang="en-US" sz="2200" b="0" i="0" kern="1200" dirty="0" smtClean="0"/>
            <a:t>、良好的交互体验，前端进行的是局部渲染，速度快，对于内容的改动不需要加载整个页面，对服务器压力很小，消耗更少的带宽。避免了不必要的跳转和重复渲染。为用户提供了更接近一个本地移动或桌面应用程序的体验。</a:t>
          </a:r>
          <a:endParaRPr lang="zh-CN" altLang="en-US" sz="2200" kern="1200" dirty="0"/>
        </a:p>
      </dsp:txBody>
      <dsp:txXfrm>
        <a:off x="1769364" y="93381"/>
        <a:ext cx="6460236" cy="1867622"/>
      </dsp:txXfrm>
    </dsp:sp>
    <dsp:sp modelId="{982E5BF4-C1DE-4DA2-AB5A-22F7548CD9E4}">
      <dsp:nvSpPr>
        <dsp:cNvPr id="0" name=""/>
        <dsp:cNvSpPr/>
      </dsp:nvSpPr>
      <dsp:spPr>
        <a:xfrm>
          <a:off x="1645920" y="196100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5B68E-154D-4666-A268-77B313170816}">
      <dsp:nvSpPr>
        <dsp:cNvPr id="0" name=""/>
        <dsp:cNvSpPr/>
      </dsp:nvSpPr>
      <dsp:spPr>
        <a:xfrm>
          <a:off x="1769364" y="2054384"/>
          <a:ext cx="6460236" cy="186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/>
            <a:t>2</a:t>
          </a:r>
          <a:r>
            <a:rPr lang="zh-CN" altLang="en-US" sz="2200" b="0" i="0" kern="1200" dirty="0" smtClean="0"/>
            <a:t>、前后端职责分离，架构清晰：前端进行交互逻辑，后端负责数据处理。前后端单独开发、单独测试。</a:t>
          </a:r>
          <a:endParaRPr lang="zh-CN" altLang="en-US" sz="2200" kern="1200" dirty="0"/>
        </a:p>
      </dsp:txBody>
      <dsp:txXfrm>
        <a:off x="1769364" y="2054384"/>
        <a:ext cx="6460236" cy="1867622"/>
      </dsp:txXfrm>
    </dsp:sp>
    <dsp:sp modelId="{2ECCC9B5-9734-4CA8-9F6A-CB3D6A1FB021}">
      <dsp:nvSpPr>
        <dsp:cNvPr id="0" name=""/>
        <dsp:cNvSpPr/>
      </dsp:nvSpPr>
      <dsp:spPr>
        <a:xfrm>
          <a:off x="1645920" y="392200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15E7-8108-46FC-9137-014E6DDBB079}">
      <dsp:nvSpPr>
        <dsp:cNvPr id="0" name=""/>
        <dsp:cNvSpPr/>
      </dsp:nvSpPr>
      <dsp:spPr>
        <a:xfrm>
          <a:off x="1769364" y="4015387"/>
          <a:ext cx="6460236" cy="186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</a:t>
          </a:r>
          <a:r>
            <a:rPr lang="zh-CN" altLang="en-US" sz="2200" kern="1200" dirty="0" smtClean="0"/>
            <a:t>、适合做交互性强的工具类应用产品</a:t>
          </a:r>
          <a:endParaRPr lang="zh-CN" altLang="en-US" sz="2200" kern="1200" dirty="0"/>
        </a:p>
      </dsp:txBody>
      <dsp:txXfrm>
        <a:off x="1769364" y="4015387"/>
        <a:ext cx="6460236" cy="1867622"/>
      </dsp:txXfrm>
    </dsp:sp>
    <dsp:sp modelId="{3D7F45A0-DEB5-4B89-BE78-542711365787}">
      <dsp:nvSpPr>
        <dsp:cNvPr id="0" name=""/>
        <dsp:cNvSpPr/>
      </dsp:nvSpPr>
      <dsp:spPr>
        <a:xfrm>
          <a:off x="1645920" y="588300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4187-0CCE-4392-BDC4-8BFDA16A4E7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503C0-C5B7-4785-87C6-5A7FBF501E70}">
      <dsp:nvSpPr>
        <dsp:cNvPr id="0" name=""/>
        <dsp:cNvSpPr/>
      </dsp:nvSpPr>
      <dsp:spPr>
        <a:xfrm>
          <a:off x="0" y="0"/>
          <a:ext cx="1645920" cy="633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缺点</a:t>
          </a:r>
          <a:endParaRPr lang="zh-CN" altLang="en-US" sz="6500" kern="1200" dirty="0"/>
        </a:p>
      </dsp:txBody>
      <dsp:txXfrm>
        <a:off x="0" y="0"/>
        <a:ext cx="1645920" cy="6336703"/>
      </dsp:txXfrm>
    </dsp:sp>
    <dsp:sp modelId="{B619CC8A-446D-46E3-8371-DDD97A3AB46B}">
      <dsp:nvSpPr>
        <dsp:cNvPr id="0" name=""/>
        <dsp:cNvSpPr/>
      </dsp:nvSpPr>
      <dsp:spPr>
        <a:xfrm>
          <a:off x="1769364" y="59716"/>
          <a:ext cx="6460236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</a:t>
          </a:r>
          <a:r>
            <a:rPr lang="zh-CN" altLang="en-US" sz="2000" kern="1200" dirty="0" smtClean="0"/>
            <a:t>、界面变的复杂，用户习惯改变</a:t>
          </a:r>
          <a:endParaRPr lang="zh-CN" altLang="en-US" sz="2000" kern="1200" dirty="0"/>
        </a:p>
      </dsp:txBody>
      <dsp:txXfrm>
        <a:off x="1769364" y="59716"/>
        <a:ext cx="6460236" cy="1194320"/>
      </dsp:txXfrm>
    </dsp:sp>
    <dsp:sp modelId="{982E5BF4-C1DE-4DA2-AB5A-22F7548CD9E4}">
      <dsp:nvSpPr>
        <dsp:cNvPr id="0" name=""/>
        <dsp:cNvSpPr/>
      </dsp:nvSpPr>
      <dsp:spPr>
        <a:xfrm>
          <a:off x="1645920" y="125403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169AC-5EE5-41A9-BCA2-7F6B109DED16}">
      <dsp:nvSpPr>
        <dsp:cNvPr id="0" name=""/>
        <dsp:cNvSpPr/>
      </dsp:nvSpPr>
      <dsp:spPr>
        <a:xfrm>
          <a:off x="1769364" y="1313752"/>
          <a:ext cx="6460236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dirty="0" smtClean="0"/>
            <a:t>2</a:t>
          </a:r>
          <a:r>
            <a:rPr lang="zh-CN" altLang="en-US" sz="2000" b="0" i="0" kern="1200" dirty="0" smtClean="0"/>
            <a:t>、前进、后退、地址栏</a:t>
          </a:r>
          <a:endParaRPr lang="zh-CN" altLang="en-US" sz="2000" kern="1200" dirty="0"/>
        </a:p>
      </dsp:txBody>
      <dsp:txXfrm>
        <a:off x="1769364" y="1313752"/>
        <a:ext cx="6460236" cy="1194320"/>
      </dsp:txXfrm>
    </dsp:sp>
    <dsp:sp modelId="{31B88CB7-E72D-4CAD-B7FF-A373610CED93}">
      <dsp:nvSpPr>
        <dsp:cNvPr id="0" name=""/>
        <dsp:cNvSpPr/>
      </dsp:nvSpPr>
      <dsp:spPr>
        <a:xfrm>
          <a:off x="1645920" y="2508072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5B68E-154D-4666-A268-77B313170816}">
      <dsp:nvSpPr>
        <dsp:cNvPr id="0" name=""/>
        <dsp:cNvSpPr/>
      </dsp:nvSpPr>
      <dsp:spPr>
        <a:xfrm>
          <a:off x="1769364" y="2567788"/>
          <a:ext cx="6460236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3</a:t>
          </a:r>
          <a:r>
            <a:rPr lang="zh-CN" altLang="en-US" sz="2000" b="0" kern="1200" dirty="0" smtClean="0"/>
            <a:t>、内存泄露问题的解决。页面型的网站一般是不需要考虑这些的，因为他经常有刷新，一刷新，这些问题就没了，但频繁在单页上进行操作的话，这事情必须要考虑</a:t>
          </a:r>
          <a:endParaRPr lang="zh-CN" altLang="en-US" sz="2000" b="0" kern="1200" dirty="0"/>
        </a:p>
      </dsp:txBody>
      <dsp:txXfrm>
        <a:off x="1769364" y="2567788"/>
        <a:ext cx="6460236" cy="1194320"/>
      </dsp:txXfrm>
    </dsp:sp>
    <dsp:sp modelId="{2ECCC9B5-9734-4CA8-9F6A-CB3D6A1FB021}">
      <dsp:nvSpPr>
        <dsp:cNvPr id="0" name=""/>
        <dsp:cNvSpPr/>
      </dsp:nvSpPr>
      <dsp:spPr>
        <a:xfrm>
          <a:off x="1645920" y="376210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756BD-A446-46B2-9F86-BC1EC7F56571}">
      <dsp:nvSpPr>
        <dsp:cNvPr id="0" name=""/>
        <dsp:cNvSpPr/>
      </dsp:nvSpPr>
      <dsp:spPr>
        <a:xfrm>
          <a:off x="1769364" y="3821824"/>
          <a:ext cx="6460236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4</a:t>
          </a:r>
          <a:r>
            <a:rPr lang="zh-CN" altLang="en-US" sz="2000" b="0" kern="1200" dirty="0" smtClean="0"/>
            <a:t>、首屏加载慢</a:t>
          </a:r>
          <a:endParaRPr lang="zh-CN" altLang="en-US" sz="2000" b="0" kern="1200" dirty="0"/>
        </a:p>
      </dsp:txBody>
      <dsp:txXfrm>
        <a:off x="1769364" y="3821824"/>
        <a:ext cx="6460236" cy="1194320"/>
      </dsp:txXfrm>
    </dsp:sp>
    <dsp:sp modelId="{089DCF7D-F5AC-4C6F-8A0E-FFBD2645FBA9}">
      <dsp:nvSpPr>
        <dsp:cNvPr id="0" name=""/>
        <dsp:cNvSpPr/>
      </dsp:nvSpPr>
      <dsp:spPr>
        <a:xfrm>
          <a:off x="1645920" y="501614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3F430-4828-4AE2-830D-2F0057A649C9}">
      <dsp:nvSpPr>
        <dsp:cNvPr id="0" name=""/>
        <dsp:cNvSpPr/>
      </dsp:nvSpPr>
      <dsp:spPr>
        <a:xfrm>
          <a:off x="1769364" y="5075860"/>
          <a:ext cx="6460236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5</a:t>
          </a:r>
          <a:r>
            <a:rPr lang="zh-CN" altLang="en-US" sz="2000" b="0" i="0" kern="1200" dirty="0" smtClean="0"/>
            <a:t>、</a:t>
          </a:r>
          <a:r>
            <a:rPr lang="en-US" sz="2000" b="0" i="0" kern="1200" dirty="0" smtClean="0"/>
            <a:t>SEO</a:t>
          </a:r>
          <a:r>
            <a:rPr lang="zh-CN" altLang="en-US" sz="2000" b="0" i="0" kern="1200" dirty="0" smtClean="0"/>
            <a:t>，不适合做站点，适合做</a:t>
          </a:r>
          <a:r>
            <a:rPr lang="en-US" altLang="zh-CN" sz="2000" b="0" i="0" kern="1200" dirty="0" smtClean="0"/>
            <a:t>web</a:t>
          </a:r>
          <a:r>
            <a:rPr lang="zh-CN" altLang="en-US" sz="2000" b="0" i="0" kern="1200" dirty="0" smtClean="0"/>
            <a:t>应用。</a:t>
          </a:r>
          <a:endParaRPr lang="zh-CN" altLang="en-US" sz="2000" kern="1200" dirty="0"/>
        </a:p>
      </dsp:txBody>
      <dsp:txXfrm>
        <a:off x="1769364" y="5075860"/>
        <a:ext cx="6460236" cy="1194320"/>
      </dsp:txXfrm>
    </dsp:sp>
    <dsp:sp modelId="{C2FFC44A-E249-408D-B189-21B2A8C0CC51}">
      <dsp:nvSpPr>
        <dsp:cNvPr id="0" name=""/>
        <dsp:cNvSpPr/>
      </dsp:nvSpPr>
      <dsp:spPr>
        <a:xfrm>
          <a:off x="1645920" y="627018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2D9A5-4831-49B0-941A-14C60B9EBBF7}">
      <dsp:nvSpPr>
        <dsp:cNvPr id="0" name=""/>
        <dsp:cNvSpPr/>
      </dsp:nvSpPr>
      <dsp:spPr>
        <a:xfrm>
          <a:off x="4114800" y="1291382"/>
          <a:ext cx="1561986" cy="54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88"/>
              </a:lnTo>
              <a:lnTo>
                <a:pt x="1561986" y="271088"/>
              </a:lnTo>
              <a:lnTo>
                <a:pt x="1561986" y="542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19E41-7DD2-4D88-B129-F9678276DA70}">
      <dsp:nvSpPr>
        <dsp:cNvPr id="0" name=""/>
        <dsp:cNvSpPr/>
      </dsp:nvSpPr>
      <dsp:spPr>
        <a:xfrm>
          <a:off x="2552813" y="1291382"/>
          <a:ext cx="1561986" cy="542177"/>
        </a:xfrm>
        <a:custGeom>
          <a:avLst/>
          <a:gdLst/>
          <a:ahLst/>
          <a:cxnLst/>
          <a:rect l="0" t="0" r="0" b="0"/>
          <a:pathLst>
            <a:path>
              <a:moveTo>
                <a:pt x="1561986" y="0"/>
              </a:moveTo>
              <a:lnTo>
                <a:pt x="1561986" y="271088"/>
              </a:lnTo>
              <a:lnTo>
                <a:pt x="0" y="271088"/>
              </a:lnTo>
              <a:lnTo>
                <a:pt x="0" y="542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FFA55-C735-4571-B678-7FFFFB938E1D}">
      <dsp:nvSpPr>
        <dsp:cNvPr id="0" name=""/>
        <dsp:cNvSpPr/>
      </dsp:nvSpPr>
      <dsp:spPr>
        <a:xfrm>
          <a:off x="2823902" y="484"/>
          <a:ext cx="2581795" cy="1290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View</a:t>
          </a:r>
          <a:r>
            <a:rPr lang="zh-CN" altLang="en-US" sz="4100" kern="1200" dirty="0" smtClean="0"/>
            <a:t>视图对象</a:t>
          </a:r>
          <a:endParaRPr lang="zh-CN" altLang="en-US" sz="4100" kern="1200" dirty="0"/>
        </a:p>
      </dsp:txBody>
      <dsp:txXfrm>
        <a:off x="2823902" y="484"/>
        <a:ext cx="2581795" cy="1290897"/>
      </dsp:txXfrm>
    </dsp:sp>
    <dsp:sp modelId="{3EDBC68C-A7EB-4090-8883-B3C0C468FBD0}">
      <dsp:nvSpPr>
        <dsp:cNvPr id="0" name=""/>
        <dsp:cNvSpPr/>
      </dsp:nvSpPr>
      <dsp:spPr>
        <a:xfrm>
          <a:off x="1261915" y="1833560"/>
          <a:ext cx="2581795" cy="1290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路由控制</a:t>
          </a:r>
          <a:endParaRPr lang="zh-CN" altLang="en-US" sz="4100" kern="1200" dirty="0"/>
        </a:p>
      </dsp:txBody>
      <dsp:txXfrm>
        <a:off x="1261915" y="1833560"/>
        <a:ext cx="2581795" cy="1290897"/>
      </dsp:txXfrm>
    </dsp:sp>
    <dsp:sp modelId="{13A520AC-081E-4681-9E7B-6EA7CBD80756}">
      <dsp:nvSpPr>
        <dsp:cNvPr id="0" name=""/>
        <dsp:cNvSpPr/>
      </dsp:nvSpPr>
      <dsp:spPr>
        <a:xfrm>
          <a:off x="4385888" y="1833560"/>
          <a:ext cx="2581795" cy="1290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数据渲染</a:t>
          </a:r>
          <a:endParaRPr lang="zh-CN" altLang="en-US" sz="4100" kern="1200" dirty="0"/>
        </a:p>
      </dsp:txBody>
      <dsp:txXfrm>
        <a:off x="4385888" y="1833560"/>
        <a:ext cx="2581795" cy="129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A80C8-80AE-46B1-BF24-ACE11C062F1A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B06A1-090B-4A90-81AB-F637EDCA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B06A1-090B-4A90-81AB-F637EDCA59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9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Firefox/Releases/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Firefox/Releases/3.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单页面应用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之路由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15031493</a:t>
            </a:r>
          </a:p>
          <a:p>
            <a:r>
              <a:rPr lang="en-US" altLang="zh-CN" dirty="0" smtClean="0"/>
              <a:t>2016/1/11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5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dirty="0" err="1" smtClean="0"/>
              <a:t>history.pushState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b="1" dirty="0" err="1" smtClean="0"/>
              <a:t>history.state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当前</a:t>
            </a:r>
            <a:r>
              <a:rPr lang="en-US" altLang="zh-CN" dirty="0"/>
              <a:t>URL</a:t>
            </a:r>
            <a:r>
              <a:rPr lang="zh-CN" altLang="en-US" dirty="0"/>
              <a:t>下对应的状态信息。如果当前</a:t>
            </a:r>
            <a:r>
              <a:rPr lang="en-US" altLang="zh-CN" dirty="0"/>
              <a:t>URL</a:t>
            </a:r>
            <a:r>
              <a:rPr lang="zh-CN" altLang="en-US" dirty="0"/>
              <a:t>不是通过</a:t>
            </a:r>
            <a:r>
              <a:rPr lang="en-US" altLang="zh-CN" dirty="0" err="1"/>
              <a:t>pushState</a:t>
            </a:r>
            <a:r>
              <a:rPr lang="zh-CN" altLang="en-US" dirty="0"/>
              <a:t>或者</a:t>
            </a:r>
            <a:r>
              <a:rPr lang="en-US" altLang="zh-CN" dirty="0" err="1"/>
              <a:t>replaceState</a:t>
            </a:r>
            <a:r>
              <a:rPr lang="zh-CN" altLang="en-US" dirty="0"/>
              <a:t>产生的，那么</a:t>
            </a:r>
            <a:r>
              <a:rPr lang="en-US" altLang="zh-CN" dirty="0" err="1"/>
              <a:t>history.state</a:t>
            </a:r>
            <a:r>
              <a:rPr lang="zh-CN" altLang="en-US" dirty="0"/>
              <a:t>是</a:t>
            </a:r>
            <a:r>
              <a:rPr lang="en-US" altLang="zh-CN" dirty="0"/>
              <a:t>null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history.pushState</a:t>
            </a:r>
            <a:r>
              <a:rPr lang="en-US" altLang="zh-CN" b="1" dirty="0"/>
              <a:t>(state, title, </a:t>
            </a:r>
            <a:r>
              <a:rPr lang="en-US" altLang="zh-CN" b="1" dirty="0" err="1"/>
              <a:t>url</a:t>
            </a:r>
            <a:r>
              <a:rPr lang="en-US" altLang="zh-CN" b="1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将当前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 err="1"/>
              <a:t>history.state</a:t>
            </a:r>
            <a:r>
              <a:rPr lang="zh-CN" altLang="en-US" dirty="0"/>
              <a:t>加入到</a:t>
            </a:r>
            <a:r>
              <a:rPr lang="en-US" altLang="zh-CN" dirty="0"/>
              <a:t>history</a:t>
            </a:r>
            <a:r>
              <a:rPr lang="zh-CN" altLang="en-US" dirty="0"/>
              <a:t>中，并用新的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URL</a:t>
            </a:r>
            <a:r>
              <a:rPr lang="zh-CN" altLang="en-US" dirty="0"/>
              <a:t>替换</a:t>
            </a:r>
            <a:r>
              <a:rPr lang="zh-CN" altLang="en-US" dirty="0" smtClean="0"/>
              <a:t>当前，增加一条历史记录不会</a:t>
            </a:r>
            <a:r>
              <a:rPr lang="zh-CN" altLang="en-US" dirty="0"/>
              <a:t>造成页面刷新。</a:t>
            </a:r>
          </a:p>
          <a:p>
            <a:pPr marL="0" indent="0">
              <a:buNone/>
            </a:pPr>
            <a:r>
              <a:rPr lang="en-US" altLang="zh-CN" dirty="0"/>
              <a:t>state</a:t>
            </a:r>
            <a:r>
              <a:rPr lang="zh-CN" altLang="en-US" dirty="0"/>
              <a:t>：与要跳转到的</a:t>
            </a:r>
            <a:r>
              <a:rPr lang="en-US" altLang="zh-CN" dirty="0"/>
              <a:t>URL</a:t>
            </a:r>
            <a:r>
              <a:rPr lang="zh-CN" altLang="en-US" dirty="0"/>
              <a:t>对应的状态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title</a:t>
            </a:r>
            <a:r>
              <a:rPr lang="zh-CN" altLang="en-US" dirty="0" smtClean="0"/>
              <a:t>：暂时无用，</a:t>
            </a:r>
            <a:r>
              <a:rPr lang="zh-CN" altLang="en-US" dirty="0"/>
              <a:t>传空字符串就行了。</a:t>
            </a:r>
          </a:p>
          <a:p>
            <a:pPr marL="0" indent="0">
              <a:buNone/>
            </a:pPr>
            <a:r>
              <a:rPr lang="en-US" altLang="zh-CN" dirty="0" err="1"/>
              <a:t>url</a:t>
            </a:r>
            <a:r>
              <a:rPr lang="zh-CN" altLang="en-US" dirty="0"/>
              <a:t>：要跳转到的</a:t>
            </a:r>
            <a:r>
              <a:rPr lang="en-US" altLang="zh-CN" dirty="0"/>
              <a:t>URL</a:t>
            </a:r>
            <a:r>
              <a:rPr lang="zh-CN" altLang="en-US" dirty="0"/>
              <a:t>地址，不能跨域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history.replaceState</a:t>
            </a:r>
            <a:r>
              <a:rPr lang="en-US" altLang="zh-CN" b="1" dirty="0"/>
              <a:t>(state, title, </a:t>
            </a:r>
            <a:r>
              <a:rPr lang="en-US" altLang="zh-CN" b="1" dirty="0" err="1"/>
              <a:t>url</a:t>
            </a:r>
            <a:r>
              <a:rPr lang="en-US" altLang="zh-CN" b="1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用新的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URL</a:t>
            </a:r>
            <a:r>
              <a:rPr lang="zh-CN" altLang="en-US" dirty="0"/>
              <a:t>替换当前。不会造成页面</a:t>
            </a:r>
            <a:r>
              <a:rPr lang="zh-CN" altLang="en-US" dirty="0" smtClean="0"/>
              <a:t>刷新和新增历史记录。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window.onpopstate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/>
              <a:t>history.go</a:t>
            </a:r>
            <a:r>
              <a:rPr lang="zh-CN" altLang="en-US" dirty="0"/>
              <a:t>和</a:t>
            </a:r>
            <a:r>
              <a:rPr lang="en-US" altLang="zh-CN" dirty="0" err="1"/>
              <a:t>history.back</a:t>
            </a:r>
            <a:r>
              <a:rPr lang="zh-CN" altLang="en-US" dirty="0"/>
              <a:t>（包括用户按浏览器历史前进后退按钮）触发，并且页面无刷的时候（由于使用</a:t>
            </a:r>
            <a:r>
              <a:rPr lang="en-US" altLang="zh-CN" dirty="0" err="1"/>
              <a:t>pushState</a:t>
            </a:r>
            <a:r>
              <a:rPr lang="zh-CN" altLang="en-US" dirty="0"/>
              <a:t>修改了</a:t>
            </a:r>
            <a:r>
              <a:rPr lang="en-US" altLang="zh-CN" dirty="0"/>
              <a:t>history</a:t>
            </a:r>
            <a:r>
              <a:rPr lang="zh-CN" altLang="en-US" dirty="0"/>
              <a:t>）会触发</a:t>
            </a:r>
            <a:r>
              <a:rPr lang="en-US" altLang="zh-CN" dirty="0" err="1"/>
              <a:t>popstate</a:t>
            </a:r>
            <a:r>
              <a:rPr lang="zh-CN" altLang="en-US" dirty="0"/>
              <a:t>事件，事件发生时浏览器会从</a:t>
            </a:r>
            <a:r>
              <a:rPr lang="en-US" altLang="zh-CN" dirty="0"/>
              <a:t>history</a:t>
            </a:r>
            <a:r>
              <a:rPr lang="zh-CN" altLang="en-US" dirty="0"/>
              <a:t>中取出</a:t>
            </a:r>
            <a:r>
              <a:rPr lang="en-US" altLang="zh-CN" dirty="0"/>
              <a:t>URL</a:t>
            </a:r>
            <a:r>
              <a:rPr lang="zh-CN" altLang="en-US" dirty="0"/>
              <a:t>和对应的</a:t>
            </a:r>
            <a:r>
              <a:rPr lang="en-US" altLang="zh-CN" dirty="0"/>
              <a:t>state</a:t>
            </a:r>
            <a:r>
              <a:rPr lang="zh-CN" altLang="en-US" dirty="0"/>
              <a:t>对象替换当前的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 err="1"/>
              <a:t>history.state</a:t>
            </a:r>
            <a:r>
              <a:rPr lang="zh-CN" altLang="en-US" dirty="0"/>
              <a:t>。通过</a:t>
            </a:r>
            <a:r>
              <a:rPr lang="en-US" altLang="zh-CN" dirty="0" err="1"/>
              <a:t>event.state</a:t>
            </a:r>
            <a:r>
              <a:rPr lang="zh-CN" altLang="en-US" dirty="0"/>
              <a:t>也可以获取</a:t>
            </a:r>
            <a:r>
              <a:rPr lang="en-US" altLang="zh-CN" dirty="0" err="1"/>
              <a:t>history.state</a:t>
            </a:r>
            <a:r>
              <a:rPr lang="zh-CN" altLang="en-US" dirty="0"/>
              <a:t>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093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history.pushState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83134"/>
              </p:ext>
            </p:extLst>
          </p:nvPr>
        </p:nvGraphicFramePr>
        <p:xfrm>
          <a:off x="467544" y="2348880"/>
          <a:ext cx="8229600" cy="165735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 Light"/>
                        </a:rPr>
                        <a:t>Feature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 Light"/>
                        </a:rPr>
                        <a:t>Chrome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Firefox (Gecko)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Internet Explorer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Opera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Safari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replaceState, pushState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u="none" strike="noStrike">
                          <a:solidFill>
                            <a:srgbClr val="0095DD"/>
                          </a:solidFill>
                          <a:effectLst/>
                          <a:hlinkClick r:id="rId2" tooltip="Released on 2011-03-22."/>
                        </a:rPr>
                        <a:t>4.0</a:t>
                      </a:r>
                      <a:r>
                        <a:rPr lang="zh-CN" altLang="en-US">
                          <a:effectLst/>
                        </a:rPr>
                        <a:t> </a:t>
                      </a:r>
                      <a:r>
                        <a:rPr lang="en-US" altLang="zh-CN">
                          <a:effectLst/>
                        </a:rPr>
                        <a:t>(2.0)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11.50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history.state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u="none" strike="noStrike">
                          <a:solidFill>
                            <a:srgbClr val="0095DD"/>
                          </a:solidFill>
                          <a:effectLst/>
                          <a:hlinkClick r:id="rId2" tooltip="Released on 2011-03-22."/>
                        </a:rPr>
                        <a:t>4.0</a:t>
                      </a:r>
                      <a:r>
                        <a:rPr lang="zh-CN" altLang="en-US">
                          <a:effectLst/>
                        </a:rPr>
                        <a:t> </a:t>
                      </a:r>
                      <a:r>
                        <a:rPr lang="en-US" altLang="zh-CN">
                          <a:effectLst/>
                        </a:rPr>
                        <a:t>(2.0)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11.50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6.0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router.js</a:t>
            </a:r>
          </a:p>
          <a:p>
            <a:r>
              <a:rPr lang="en-US" altLang="zh-CN" b="1" dirty="0"/>
              <a:t>director.js</a:t>
            </a:r>
            <a:endParaRPr lang="en-US" altLang="zh-CN" b="1" dirty="0" smtClean="0"/>
          </a:p>
          <a:p>
            <a:r>
              <a:rPr lang="en-US" altLang="zh-CN" b="1" dirty="0" err="1" smtClean="0"/>
              <a:t>Pjax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smtClean="0"/>
              <a:t> </a:t>
            </a:r>
            <a:r>
              <a:rPr lang="en-US" altLang="zh-CN" smtClean="0"/>
              <a:t>https://github.com/defunkt/jquery-pjax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en-US" altLang="zh-CN" dirty="0" err="1"/>
              <a:t>AngularJS</a:t>
            </a:r>
            <a:r>
              <a:rPr lang="zh-CN" altLang="en-US" dirty="0"/>
              <a:t>、</a:t>
            </a:r>
            <a:r>
              <a:rPr lang="en-US" altLang="zh-CN" dirty="0"/>
              <a:t>Backbone</a:t>
            </a:r>
            <a:r>
              <a:rPr lang="zh-CN" altLang="en-US" dirty="0"/>
              <a:t>、</a:t>
            </a:r>
            <a:r>
              <a:rPr lang="en-US" altLang="zh-CN" dirty="0"/>
              <a:t>Ember</a:t>
            </a:r>
            <a:r>
              <a:rPr lang="zh-CN" altLang="en-US" dirty="0"/>
              <a:t>和</a:t>
            </a:r>
            <a:r>
              <a:rPr lang="en-US" altLang="zh-CN" dirty="0" smtClean="0"/>
              <a:t>Knockout</a:t>
            </a:r>
            <a:r>
              <a:rPr lang="zh-CN" altLang="en-US" dirty="0" smtClean="0"/>
              <a:t>等，现在有</a:t>
            </a:r>
            <a:r>
              <a:rPr lang="zh-CN" altLang="en-US" dirty="0"/>
              <a:t>很多流行</a:t>
            </a:r>
            <a:r>
              <a:rPr lang="zh-CN" altLang="en-US" dirty="0" smtClean="0"/>
              <a:t>框架，但问题也不少，庞大</a:t>
            </a:r>
            <a:r>
              <a:rPr lang="zh-CN" altLang="en-US" dirty="0"/>
              <a:t>臃肿的身躯和晦涩的</a:t>
            </a:r>
            <a:r>
              <a:rPr lang="zh-CN" altLang="en-US" dirty="0" smtClean="0"/>
              <a:t>语法，新人上手难度大，还有</a:t>
            </a:r>
            <a:r>
              <a:rPr lang="zh-CN" altLang="en-US" dirty="0"/>
              <a:t>不同框架下各种工具、插件难以混用的</a:t>
            </a:r>
            <a:r>
              <a:rPr lang="zh-CN" altLang="en-US" dirty="0" smtClean="0"/>
              <a:t>现状，碰到奇怪的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也很难解决或解决不了。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0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自制一个单页面框架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54375"/>
              </p:ext>
            </p:extLst>
          </p:nvPr>
        </p:nvGraphicFramePr>
        <p:xfrm>
          <a:off x="457200" y="1600200"/>
          <a:ext cx="8229600" cy="312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1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25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对单页应用开发有个大概的</a:t>
            </a:r>
            <a:r>
              <a:rPr lang="zh-CN" altLang="en-US" dirty="0" smtClean="0"/>
              <a:t>认识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什么是单页面应用</a:t>
            </a:r>
            <a:r>
              <a:rPr lang="zh-CN" altLang="en-US" dirty="0"/>
              <a:t>（</a:t>
            </a:r>
            <a:r>
              <a:rPr lang="en-US" altLang="zh-CN" dirty="0"/>
              <a:t>single page web application</a:t>
            </a:r>
            <a:r>
              <a:rPr lang="zh-CN" altLang="en-US" dirty="0"/>
              <a:t>，</a:t>
            </a:r>
            <a:r>
              <a:rPr lang="en-US" altLang="zh-CN" dirty="0"/>
              <a:t>SPA</a:t>
            </a:r>
            <a:r>
              <a:rPr lang="zh-CN" altLang="en-US" dirty="0"/>
              <a:t>）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单页应用，顾名思义</a:t>
            </a:r>
            <a:r>
              <a:rPr lang="zh-CN" altLang="en-US" dirty="0"/>
              <a:t>，就是只有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Web</a:t>
            </a:r>
            <a:r>
              <a:rPr lang="zh-CN" altLang="en-US" dirty="0"/>
              <a:t>页面的应用。浏览器一开始会加载必需的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，之后所有的操作都在这张页面上完成，这一切都由</a:t>
            </a:r>
            <a:r>
              <a:rPr lang="en-US" altLang="zh-CN" dirty="0"/>
              <a:t>JavaScript</a:t>
            </a:r>
            <a:r>
              <a:rPr lang="zh-CN" altLang="en-US" dirty="0"/>
              <a:t>来控制</a:t>
            </a:r>
            <a:r>
              <a:rPr lang="zh-CN" altLang="en-US" dirty="0" smtClean="0"/>
              <a:t>。</a:t>
            </a:r>
            <a:r>
              <a:rPr lang="zh-CN" altLang="en-US" dirty="0"/>
              <a:t>因此，单页</a:t>
            </a:r>
            <a:r>
              <a:rPr lang="en-US" altLang="zh-CN" dirty="0"/>
              <a:t>Web</a:t>
            </a:r>
            <a:r>
              <a:rPr lang="zh-CN" altLang="en-US" dirty="0"/>
              <a:t>应用会包含大量的</a:t>
            </a:r>
            <a:r>
              <a:rPr lang="en-US" altLang="zh-CN" dirty="0"/>
              <a:t>JavaScript</a:t>
            </a:r>
            <a:r>
              <a:rPr lang="zh-CN" altLang="en-US" dirty="0"/>
              <a:t>代码，复杂度可想而知，模块化开发和设计的重要性不言而喻</a:t>
            </a:r>
            <a:r>
              <a:rPr lang="zh-CN" altLang="en-US" dirty="0" smtClean="0"/>
              <a:t>。它们</a:t>
            </a:r>
            <a:r>
              <a:rPr lang="zh-CN" altLang="en-US" dirty="0"/>
              <a:t>在使用期间不会重新加载</a:t>
            </a:r>
            <a:r>
              <a:rPr lang="zh-CN" altLang="en-US" dirty="0" smtClean="0"/>
              <a:t>页面，</a:t>
            </a:r>
            <a:r>
              <a:rPr lang="zh-CN" altLang="en-US" dirty="0"/>
              <a:t>可以认为单页应用是一种从</a:t>
            </a:r>
            <a:r>
              <a:rPr lang="en-US" altLang="zh-CN" dirty="0"/>
              <a:t>Web</a:t>
            </a:r>
            <a:r>
              <a:rPr lang="zh-CN" altLang="en-US" dirty="0"/>
              <a:t>服务器加载的富客户端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69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工作流程结构图</a:t>
            </a:r>
            <a:endParaRPr lang="zh-CN" altLang="en-US" dirty="0"/>
          </a:p>
        </p:txBody>
      </p:sp>
      <p:pic>
        <p:nvPicPr>
          <p:cNvPr id="2050" name="Picture 2" descr="C:\Users\15031493\Desktop\065055W2V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93651" cy="34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8804"/>
              </p:ext>
            </p:extLst>
          </p:nvPr>
        </p:nvGraphicFramePr>
        <p:xfrm>
          <a:off x="457200" y="188913"/>
          <a:ext cx="8229600" cy="597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7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183401"/>
              </p:ext>
            </p:extLst>
          </p:nvPr>
        </p:nvGraphicFramePr>
        <p:xfrm>
          <a:off x="395536" y="188640"/>
          <a:ext cx="82296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5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方法一：</a:t>
            </a:r>
            <a:r>
              <a:rPr lang="en-US" altLang="zh-CN" dirty="0" err="1" smtClean="0"/>
              <a:t>onhashchange+location.hash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方法二：</a:t>
            </a:r>
            <a:r>
              <a:rPr lang="en-US" altLang="zh-CN" dirty="0" err="1" smtClean="0"/>
              <a:t>history.pushState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onhashchange+location.hash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onhashchange</a:t>
            </a:r>
            <a:r>
              <a:rPr lang="zh-CN" altLang="en-US" sz="2800" dirty="0"/>
              <a:t>是在</a:t>
            </a:r>
            <a:r>
              <a:rPr lang="en-US" altLang="zh-CN" sz="2800" dirty="0" err="1"/>
              <a:t>location.hash</a:t>
            </a:r>
            <a:r>
              <a:rPr lang="zh-CN" altLang="en-US" sz="2800" dirty="0"/>
              <a:t>发生改变的时候触发的事件，能够通过它获取局部 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 </a:t>
            </a:r>
            <a:r>
              <a:rPr lang="zh-CN" altLang="en-US" sz="2800" dirty="0"/>
              <a:t>的改变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window.onhashchange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zh-CN" altLang="en-US" sz="2800" dirty="0"/>
              <a:t>　</a:t>
            </a:r>
            <a:r>
              <a:rPr lang="en-US" altLang="zh-CN" sz="2800" dirty="0"/>
              <a:t>&lt;body </a:t>
            </a:r>
            <a:r>
              <a:rPr lang="en-US" altLang="zh-CN" sz="2800" dirty="0" err="1"/>
              <a:t>onhashchange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();"&gt;</a:t>
            </a:r>
          </a:p>
          <a:p>
            <a:pPr marL="0" indent="0">
              <a:buNone/>
            </a:pPr>
            <a:r>
              <a:rPr lang="zh-CN" altLang="en-US" sz="2800" dirty="0"/>
              <a:t>　</a:t>
            </a:r>
            <a:r>
              <a:rPr lang="en-US" altLang="zh-CN" sz="2800" dirty="0" err="1"/>
              <a:t>window.addEventListener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hashchange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, false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err="1" smtClean="0"/>
              <a:t>location.hash</a:t>
            </a:r>
            <a:r>
              <a:rPr lang="zh-CN" altLang="en-US" sz="2800" dirty="0"/>
              <a:t>修改</a:t>
            </a:r>
            <a:r>
              <a:rPr lang="zh-CN" altLang="en-US" sz="2800" dirty="0" smtClean="0"/>
              <a:t>当前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的值，</a:t>
            </a:r>
            <a:r>
              <a:rPr lang="zh-CN" altLang="en-US" sz="2800" dirty="0"/>
              <a:t>会在浏览器的访问历史中增加一个</a:t>
            </a:r>
            <a:r>
              <a:rPr lang="zh-CN" altLang="en-US" sz="2800" dirty="0" smtClean="0"/>
              <a:t>记录</a:t>
            </a:r>
            <a:r>
              <a:rPr lang="zh-CN" altLang="en-US" sz="2800" dirty="0"/>
              <a:t>　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</a:t>
            </a:r>
            <a:r>
              <a:rPr lang="en-US" altLang="zh-CN" dirty="0" err="1" smtClean="0"/>
              <a:t>nhashchange+location.hash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66202"/>
              </p:ext>
            </p:extLst>
          </p:nvPr>
        </p:nvGraphicFramePr>
        <p:xfrm>
          <a:off x="501597" y="3789040"/>
          <a:ext cx="8229600" cy="101346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 Light"/>
                        </a:rPr>
                        <a:t>Feature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Chrome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 Light"/>
                        </a:rPr>
                        <a:t>Firefox (Gecko)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Internet Explorer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Opera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Safari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Basic support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u="none" strike="noStrike" dirty="0">
                          <a:solidFill>
                            <a:srgbClr val="0095DD"/>
                          </a:solidFill>
                          <a:effectLst/>
                          <a:hlinkClick r:id="rId3" tooltip="Released on 2010-01-21."/>
                        </a:rPr>
                        <a:t>3.6</a:t>
                      </a:r>
                      <a:r>
                        <a:rPr lang="zh-CN" altLang="en-US" dirty="0">
                          <a:effectLst/>
                        </a:rPr>
                        <a:t> </a:t>
                      </a:r>
                      <a:r>
                        <a:rPr lang="en-US" altLang="zh-CN" dirty="0">
                          <a:effectLst/>
                        </a:rPr>
                        <a:t>(1.9.2)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8.0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10.6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14665"/>
              </p:ext>
            </p:extLst>
          </p:nvPr>
        </p:nvGraphicFramePr>
        <p:xfrm>
          <a:off x="467544" y="5013176"/>
          <a:ext cx="8229600" cy="1287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 Light"/>
                        </a:rPr>
                        <a:t>Feature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Android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 Light"/>
                        </a:rPr>
                        <a:t>Firefox Mobile (Gecko)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IE Mobile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Opera Mobile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Open Sans Light"/>
                        </a:rPr>
                        <a:t>Safari Mobile</a:t>
                      </a:r>
                    </a:p>
                  </a:txBody>
                  <a:tcPr marL="38100" marR="381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Basic support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2.2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1.0 (1.9.2)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9.0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11.0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兼容性</a:t>
            </a:r>
          </a:p>
        </p:txBody>
      </p:sp>
    </p:spTree>
    <p:extLst>
      <p:ext uri="{BB962C8B-B14F-4D97-AF65-F5344CB8AC3E}">
        <p14:creationId xmlns:p14="http://schemas.microsoft.com/office/powerpoint/2010/main" val="29556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539</Words>
  <Application>Microsoft Office PowerPoint</Application>
  <PresentationFormat>全屏显示(4:3)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单页面应用 之路由</vt:lpstr>
      <vt:lpstr>前言</vt:lpstr>
      <vt:lpstr>什么是单页面应用（single page web application，SPA）？</vt:lpstr>
      <vt:lpstr>工作流程结构图</vt:lpstr>
      <vt:lpstr>PowerPoint 演示文稿</vt:lpstr>
      <vt:lpstr>PowerPoint 演示文稿</vt:lpstr>
      <vt:lpstr>路由控制</vt:lpstr>
      <vt:lpstr>onhashchange+location.hash</vt:lpstr>
      <vt:lpstr>onhashchange+location.hash</vt:lpstr>
      <vt:lpstr>history.pushState </vt:lpstr>
      <vt:lpstr>history.pushState</vt:lpstr>
      <vt:lpstr>路由插件</vt:lpstr>
      <vt:lpstr>现状</vt:lpstr>
      <vt:lpstr>自制一个单页面框架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裘冠宁</dc:creator>
  <cp:lastModifiedBy>裘冠宁</cp:lastModifiedBy>
  <cp:revision>39</cp:revision>
  <dcterms:created xsi:type="dcterms:W3CDTF">2016-01-11T01:37:50Z</dcterms:created>
  <dcterms:modified xsi:type="dcterms:W3CDTF">2016-06-29T11:06:25Z</dcterms:modified>
</cp:coreProperties>
</file>