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DFFF-00A3-8DBA-04A8-900B7E806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AB4CA-F98C-FCDC-3C09-491E4E93D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0BB93-8349-28C5-A064-44B8F74F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F6BC-5C9F-0C45-8889-2B2E6D57F3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78404-8BEF-B9D8-B601-05F4F772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0DC8A-163B-776B-992C-608D20F2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600-4EF2-FD47-8151-A821868C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1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E18D-39CC-7FFA-651A-81B9189F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C7AA4-1B68-14B3-67BF-B875D3A48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B61A-F241-6BB6-3401-E89EB523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F6BC-5C9F-0C45-8889-2B2E6D57F3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21C70-6FD5-7728-E990-A936A376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E40E-EAD4-B4F0-9093-902AF8E2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600-4EF2-FD47-8151-A821868C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5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9BA47-5B14-0257-7678-014899546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57E4F-20B6-48BC-1F29-1CF5108B9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8CCBC-9089-793E-BA1D-C5470747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F6BC-5C9F-0C45-8889-2B2E6D57F3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8B4B1-8ED5-E9FC-0ECB-FE2FA845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48FA7-1BC0-C1FF-3D59-8CD4A5BD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600-4EF2-FD47-8151-A821868C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4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30FC-3306-8382-A7D8-1F5467EB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A7B62-D265-2C93-7DBB-BC60962AA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2A465-DB77-BE64-B1B0-1A6733CF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F6BC-5C9F-0C45-8889-2B2E6D57F3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4D56B-8B3F-81B4-C9A4-F9AA7C72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AAC77-FA58-1871-1C56-B9496910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600-4EF2-FD47-8151-A821868C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3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557F-5FC4-DAD0-A137-CBCE6755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785B4-4685-06B8-53D9-A721D65A8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839B-6C0B-CD9A-3E0A-0FDFC854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F6BC-5C9F-0C45-8889-2B2E6D57F3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8BBB-4463-4B13-A817-5EAE8865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D0D5-A16F-C11E-6A65-4BA920B0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600-4EF2-FD47-8151-A821868C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7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474A-F2FA-A88F-6ABC-9AFF2390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30C8-CB47-F066-2810-6B06DC9C8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8F570-2E75-266F-9996-E58F13439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C2B21-41C0-9F2B-BE2A-20455AB5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F6BC-5C9F-0C45-8889-2B2E6D57F3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C7857-E026-D08A-CFF1-13C988A0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7D647-67E9-C701-516F-F6412658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600-4EF2-FD47-8151-A821868C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2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692B-7EA2-960A-9203-6809EEC9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5DBB0-2D72-2030-D0AB-5CD711BED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03A6B-4F40-0995-73CA-F50CD9096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1B36E-10D4-816E-2C4A-0A01A553F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6F80F-41D4-6D74-CF26-3D419B450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7A893-7E20-FA2D-B7B4-AF0EA1DF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F6BC-5C9F-0C45-8889-2B2E6D57F3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2690C-5A69-6450-421E-5AD56152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4C940-4C92-3E4D-235B-585694E3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600-4EF2-FD47-8151-A821868C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7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B3E6-CE05-8B7A-2C40-B50C8ADF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A19DB-DDDA-67B3-FD0E-24DE517E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F6BC-5C9F-0C45-8889-2B2E6D57F3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17F49-19C9-98D6-01A8-DCA48F2B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882E5-D2DA-3F00-0612-60EE485B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600-4EF2-FD47-8151-A821868C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DA347-9965-E248-C7EC-5AD95BE5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F6BC-5C9F-0C45-8889-2B2E6D57F3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94254-B4C2-B30A-393A-1565AFA9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8F82C-E7A7-F4CB-605C-DEC3E7CE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600-4EF2-FD47-8151-A821868C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2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E2B7-3A3B-BEF2-5626-F8AA7031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B2F4-A5C2-3D3A-BC96-9C010C53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7820B-D638-5114-F164-05BFC4576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39DD8-FF69-BB5A-8B0B-6DC747F9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F6BC-5C9F-0C45-8889-2B2E6D57F3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E37AB-BA0D-716A-BB0F-2813C5F6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D694C-6F38-786D-2E1B-417C58A2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600-4EF2-FD47-8151-A821868C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4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07F0-8594-AE27-AE89-2EFD94FA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74D68-4E5B-AB2A-C4ED-5E7EAA2AA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7113B-5767-FA4C-34CE-9628400D0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A88A-530D-7451-EDB8-7E61A79B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F6BC-5C9F-0C45-8889-2B2E6D57F3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AF1F-326A-34F2-4FC4-36989265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C34CC-C36F-269E-ECCA-C171EA3B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5600-4EF2-FD47-8151-A821868C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6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6B1E5-5964-656E-C520-A607249C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DAD4C-AE79-1D7E-33F4-4279BEBD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A88E6-34E6-3DA9-BE4D-AB840DA22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F6BC-5C9F-0C45-8889-2B2E6D57F397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228E2-0F82-0CC7-32CA-7B25BB66F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1630-6B9F-45A4-B960-C95B0FE4E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D5600-4EF2-FD47-8151-A821868C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B10-4931-E135-BBFD-2E41DA1D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7C546A-618B-90D6-F029-2ECB48E8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ACD9-E0A0-F24A-9DD8-1CDA2C4F1709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99D50-6B79-E3B6-093A-5B899EC66A3E}"/>
              </a:ext>
            </a:extLst>
          </p:cNvPr>
          <p:cNvSpPr txBox="1"/>
          <p:nvPr/>
        </p:nvSpPr>
        <p:spPr>
          <a:xfrm>
            <a:off x="2616416" y="310131"/>
            <a:ext cx="695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GramsG4 is fairly generic. I tried to omit as much detector- and physics-specific code as I could. It’s mostly controlled via external inputs.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775B40E-81D7-5D51-7FF5-E9215CF6FEEB}"/>
              </a:ext>
            </a:extLst>
          </p:cNvPr>
          <p:cNvSpPr/>
          <p:nvPr/>
        </p:nvSpPr>
        <p:spPr>
          <a:xfrm>
            <a:off x="4827661" y="3431220"/>
            <a:ext cx="2536669" cy="90192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GramsG4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7BE6B-378D-BA7D-8C69-58288B635CDA}"/>
              </a:ext>
            </a:extLst>
          </p:cNvPr>
          <p:cNvSpPr/>
          <p:nvPr/>
        </p:nvSpPr>
        <p:spPr>
          <a:xfrm>
            <a:off x="2095838" y="1278545"/>
            <a:ext cx="2536669" cy="7779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GDML file </a:t>
            </a:r>
          </a:p>
          <a:p>
            <a:pPr algn="ctr"/>
            <a:r>
              <a:rPr lang="en-US" sz="1400" dirty="0"/>
              <a:t>geometry, material properties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31575B-30F3-136D-10AA-B63DBC42D82C}"/>
              </a:ext>
            </a:extLst>
          </p:cNvPr>
          <p:cNvGrpSpPr/>
          <p:nvPr/>
        </p:nvGrpSpPr>
        <p:grpSpPr>
          <a:xfrm>
            <a:off x="226577" y="1005394"/>
            <a:ext cx="1618407" cy="3557691"/>
            <a:chOff x="218485" y="2540882"/>
            <a:chExt cx="1618407" cy="35576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D4863D-76EB-F139-163F-1CEF595DF0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857" t="2825" r="15639" b="4711"/>
            <a:stretch/>
          </p:blipFill>
          <p:spPr>
            <a:xfrm>
              <a:off x="230285" y="4851353"/>
              <a:ext cx="1594805" cy="124722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308F32F-6293-0C1E-1647-5094C161A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11" t="4194" r="4906"/>
            <a:stretch/>
          </p:blipFill>
          <p:spPr>
            <a:xfrm>
              <a:off x="227251" y="3520281"/>
              <a:ext cx="1586039" cy="126997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7C9742-4114-6931-0947-7F66A6531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14" t="5594" r="5778" b="4415"/>
            <a:stretch/>
          </p:blipFill>
          <p:spPr>
            <a:xfrm>
              <a:off x="218485" y="2540882"/>
              <a:ext cx="1618407" cy="918299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3BA7AAE-B982-9892-DC66-6CD784F99DB7}"/>
              </a:ext>
            </a:extLst>
          </p:cNvPr>
          <p:cNvSpPr/>
          <p:nvPr/>
        </p:nvSpPr>
        <p:spPr>
          <a:xfrm>
            <a:off x="4827664" y="1275254"/>
            <a:ext cx="2536669" cy="7779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XML file</a:t>
            </a:r>
          </a:p>
          <a:p>
            <a:pPr algn="ctr"/>
            <a:r>
              <a:rPr lang="en-US" sz="1600" dirty="0"/>
              <a:t>I/O, processing, physics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2932A-64DA-F216-2672-588DE3713CB6}"/>
              </a:ext>
            </a:extLst>
          </p:cNvPr>
          <p:cNvSpPr/>
          <p:nvPr/>
        </p:nvSpPr>
        <p:spPr>
          <a:xfrm>
            <a:off x="4827664" y="2112021"/>
            <a:ext cx="2536669" cy="7779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Command-line options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CE71E8-4EA2-D2D5-E1A6-95E02BABB214}"/>
              </a:ext>
            </a:extLst>
          </p:cNvPr>
          <p:cNvSpPr/>
          <p:nvPr/>
        </p:nvSpPr>
        <p:spPr>
          <a:xfrm>
            <a:off x="7559490" y="1278544"/>
            <a:ext cx="2536669" cy="7779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G4 macro file</a:t>
            </a:r>
          </a:p>
          <a:p>
            <a:pPr algn="ctr"/>
            <a:r>
              <a:rPr lang="en-US" sz="1400" dirty="0"/>
              <a:t>primary particles, visualization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7FC7C-1E18-1ED4-835A-DB19B07506D9}"/>
              </a:ext>
            </a:extLst>
          </p:cNvPr>
          <p:cNvSpPr/>
          <p:nvPr/>
        </p:nvSpPr>
        <p:spPr>
          <a:xfrm>
            <a:off x="4827662" y="4874434"/>
            <a:ext cx="2536669" cy="1481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ROOT objects</a:t>
            </a:r>
          </a:p>
          <a:p>
            <a:pPr algn="ctr"/>
            <a:r>
              <a:rPr lang="en-US" sz="1400" dirty="0"/>
              <a:t>Tracks</a:t>
            </a:r>
          </a:p>
          <a:p>
            <a:pPr algn="ctr"/>
            <a:r>
              <a:rPr lang="en-US" sz="1400" dirty="0"/>
              <a:t>Hits (</a:t>
            </a:r>
            <a:r>
              <a:rPr lang="en-US" sz="1400" dirty="0" err="1"/>
              <a:t>LAr</a:t>
            </a:r>
            <a:r>
              <a:rPr lang="en-US" sz="1400" dirty="0"/>
              <a:t> and Scintillator)</a:t>
            </a:r>
          </a:p>
          <a:p>
            <a:pPr algn="ctr"/>
            <a:r>
              <a:rPr lang="en-US" sz="1400" dirty="0"/>
              <a:t>Options</a:t>
            </a:r>
          </a:p>
          <a:p>
            <a:pPr algn="ctr"/>
            <a:r>
              <a:rPr lang="en-US" sz="1400" dirty="0"/>
              <a:t>Geometry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377FA780-EACC-C15A-EE27-9CAB04811FBA}"/>
              </a:ext>
            </a:extLst>
          </p:cNvPr>
          <p:cNvSpPr/>
          <p:nvPr/>
        </p:nvSpPr>
        <p:spPr>
          <a:xfrm>
            <a:off x="10291316" y="1275254"/>
            <a:ext cx="1701080" cy="77791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F0"/>
                  </a:solidFill>
                </a:ln>
              </a:rPr>
              <a:t>GramsSky</a:t>
            </a:r>
            <a:endParaRPr lang="en-US" dirty="0">
              <a:ln>
                <a:solidFill>
                  <a:srgbClr val="00B0F0"/>
                </a:solidFill>
              </a:ln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305DC06-AF0A-E0E2-CFA8-8CA09D6414CF}"/>
              </a:ext>
            </a:extLst>
          </p:cNvPr>
          <p:cNvCxnSpPr>
            <a:stCxn id="6" idx="2"/>
            <a:endCxn id="5" idx="1"/>
          </p:cNvCxnSpPr>
          <p:nvPr/>
        </p:nvCxnSpPr>
        <p:spPr>
          <a:xfrm rot="16200000" flipH="1">
            <a:off x="3183053" y="2237576"/>
            <a:ext cx="1825728" cy="146348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546B444-0E66-8EE8-133A-33DA052C8B22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 rot="5400000">
            <a:off x="5825354" y="3160575"/>
            <a:ext cx="541288" cy="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4F92AF-6ABD-4E08-0793-83F9ACFE7C3B}"/>
              </a:ext>
            </a:extLst>
          </p:cNvPr>
          <p:cNvCxnSpPr>
            <a:cxnSpLocks/>
            <a:stCxn id="19" idx="1"/>
          </p:cNvCxnSpPr>
          <p:nvPr/>
        </p:nvCxnSpPr>
        <p:spPr>
          <a:xfrm rot="5400000">
            <a:off x="9069913" y="1810242"/>
            <a:ext cx="1829848" cy="2314038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E642C11-6EAE-BC73-A80D-CE929A121000}"/>
              </a:ext>
            </a:extLst>
          </p:cNvPr>
          <p:cNvCxnSpPr>
            <a:cxnSpLocks/>
            <a:stCxn id="17" idx="2"/>
            <a:endCxn id="5" idx="3"/>
          </p:cNvCxnSpPr>
          <p:nvPr/>
        </p:nvCxnSpPr>
        <p:spPr>
          <a:xfrm rot="5400000">
            <a:off x="7183214" y="2237572"/>
            <a:ext cx="1825729" cy="1463495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64A511A-D4D3-7F4F-94D4-6ACADB4290F9}"/>
              </a:ext>
            </a:extLst>
          </p:cNvPr>
          <p:cNvCxnSpPr>
            <a:cxnSpLocks/>
          </p:cNvCxnSpPr>
          <p:nvPr/>
        </p:nvCxnSpPr>
        <p:spPr>
          <a:xfrm rot="5400000">
            <a:off x="5825349" y="4603790"/>
            <a:ext cx="541288" cy="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D164344-2B1E-2362-39CF-4B650C2BC4A1}"/>
              </a:ext>
            </a:extLst>
          </p:cNvPr>
          <p:cNvSpPr txBox="1"/>
          <p:nvPr/>
        </p:nvSpPr>
        <p:spPr>
          <a:xfrm>
            <a:off x="9973231" y="2015167"/>
            <a:ext cx="121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00B0F0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42579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Seligman</dc:creator>
  <cp:lastModifiedBy>William Seligman</cp:lastModifiedBy>
  <cp:revision>2</cp:revision>
  <dcterms:created xsi:type="dcterms:W3CDTF">2024-06-25T20:45:01Z</dcterms:created>
  <dcterms:modified xsi:type="dcterms:W3CDTF">2024-06-25T20:45:58Z</dcterms:modified>
</cp:coreProperties>
</file>