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6"/>
    <p:restoredTop sz="94674"/>
  </p:normalViewPr>
  <p:slideViewPr>
    <p:cSldViewPr snapToGrid="0" snapToObjects="1">
      <p:cViewPr varScale="1">
        <p:scale>
          <a:sx n="105" d="100"/>
          <a:sy n="105" d="100"/>
        </p:scale>
        <p:origin x="19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24787-735F-6A4D-8740-AA0B3CC8CF6C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D5911-D34C-B148-92B0-4A4BE4B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3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1181-46B7-0D4B-A304-5B71EC02E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A2652-BDEE-7A4A-9C0C-A89FBB780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109C2-A04A-AF4A-B618-2695350B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10/26/22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5A6BB-3395-9549-93C4-C8BDFCA5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02AFB-DDEC-7149-8783-27A07757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ACD9-E0A0-F24A-9DD8-1CDA2C4F1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993D-D64A-E945-9650-F92E27F9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EF6FC-5431-1540-B19D-B2822B540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B46C9-50DE-FB46-99F6-8CE3848E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10/26/22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15F81-4171-EC44-843D-E423A9C1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0A554-26FC-E647-9FDE-ACE173B9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ACD9-E0A0-F24A-9DD8-1CDA2C4F1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0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F794A-4840-5E45-9306-2927447BA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A7034-5C0E-F94E-8F11-A0F63A1FA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A8F5E-B0C1-1B42-93E1-3805E1CD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10/26/22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ED7BD-AC79-A943-A866-73CCD783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5F5CA-E8C5-CA45-ABC4-F49FCE95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ACD9-E0A0-F24A-9DD8-1CDA2C4F1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E74C-975C-D446-B781-16DE88DB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D7C66-2D9F-D64A-8F8B-C570D4057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56662-1F73-3740-8EFA-D20AFFE4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10/26/22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67BCB-4299-554F-A16F-3F08C8DC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919B1-C04E-BE4C-8647-C30B0340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ACD9-E0A0-F24A-9DD8-1CDA2C4F1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0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6534-3471-4E45-B1BC-F9149B6F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AA2D7-9940-DB43-B0FE-5DB82AA85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E716D-A802-B74D-BD3C-C8EC6D40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10/26/22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7DA03-218E-B64D-AC1F-93517928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A8DD8-10E0-E649-B2A5-BF49A303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ACD9-E0A0-F24A-9DD8-1CDA2C4F1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9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2A0B-E6F5-FE42-92F0-42C97332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3978C-A0D4-F444-BF33-47F1AC756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DE555-424B-B847-8E95-2CB1FF95E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D7A6D-622D-7145-B70D-70E53AD5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10/26/22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17145-5284-6B47-961C-A145AA99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8590E-7553-7542-B3FB-6AC33BD4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ACD9-E0A0-F24A-9DD8-1CDA2C4F1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3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C115-F162-3D4B-87A4-B1006377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F4AFA-D402-384C-9212-5D0F84962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101D0-945D-F04D-AE2C-B0BE8DE68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4F5C8-4F33-814D-B3BF-3C1B035C2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52165-A783-0348-9EE9-52E3031A8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B8570-EBA4-EE45-9B70-9CC0B4E2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10/26/22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9FA10-BDD6-0F4E-BD34-C31B7CF5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C184C4-F8DF-DF4F-8EC3-0B784ED2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ACD9-E0A0-F24A-9DD8-1CDA2C4F1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6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1E91-D5E7-A744-805D-D6C338FC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9A256-4B58-7247-9A65-AA8E697C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10/26/22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F6D93-93D0-2241-BEEC-94DEC754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AA957-0F9F-3F45-A99C-B630826F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ACD9-E0A0-F24A-9DD8-1CDA2C4F1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1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A7EE1-D329-4145-8D00-5DA734DF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10/26/22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0A0FF-5DDF-B544-A0E1-32290FAA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606DF-80A8-A549-9CD9-0F70ABA7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ACD9-E0A0-F24A-9DD8-1CDA2C4F1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8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E6E96-D121-734E-9233-2B94B2BAF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97C6-DDBF-C64C-BCBB-97E5CE58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FF62B-096E-BC4E-8EE0-5A325C3C2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240E1-A314-9041-A205-03EC6DF1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10/26/22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FD2A6-445C-0143-A929-10B75510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DC513-EB47-F744-9662-14C93E6C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ACD9-E0A0-F24A-9DD8-1CDA2C4F1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4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8725-2E91-4241-A6B2-4496CC1C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B45A7-5672-D345-8821-60D78A57B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A886D-C194-FA49-8312-C7B677EE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C090B-C17D-6545-BABA-CE3209BF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10/26/22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A6886-EC86-CD4B-AA38-AAE9890F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0CB00-F14D-554F-A457-E1042034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ACD9-E0A0-F24A-9DD8-1CDA2C4F1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8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C8FF56-6D77-B843-BA84-4EBC5A73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59799-02F0-794A-98EC-21D5A4938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57B78-17F6-684A-BC96-6FCAB27FD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10/26/22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03251-0552-4E45-A4C0-1F434D0F8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33427-7008-D044-AB1F-064F29B8B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7ACD9-E0A0-F24A-9DD8-1CDA2C4F1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0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gseligman/GramsSim/tree/develo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C453CD4-B513-B64C-891B-53BBD6B83EE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 flipV="1">
            <a:off x="2762029" y="2593482"/>
            <a:ext cx="795095" cy="2005620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472D993D-8FB4-EA46-80E1-275B5B19A5E1}"/>
              </a:ext>
            </a:extLst>
          </p:cNvPr>
          <p:cNvSpPr txBox="1">
            <a:spLocks/>
          </p:cNvSpPr>
          <p:nvPr/>
        </p:nvSpPr>
        <p:spPr>
          <a:xfrm>
            <a:off x="462809" y="861841"/>
            <a:ext cx="11383765" cy="6051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100" b="1" dirty="0">
                <a:solidFill>
                  <a:srgbClr val="7030A0"/>
                </a:solidFill>
                <a:hlinkClick r:id="rId2"/>
              </a:rPr>
              <a:t>https://github.com/wgseligman/GramsSim/tree/develop</a:t>
            </a:r>
            <a:endParaRPr lang="en-US" sz="2100" b="1" dirty="0">
              <a:solidFill>
                <a:srgbClr val="7030A0"/>
              </a:solidFill>
            </a:endParaRPr>
          </a:p>
          <a:p>
            <a:pPr algn="ctr"/>
            <a:r>
              <a:rPr lang="en-US" sz="1700" b="1" dirty="0">
                <a:solidFill>
                  <a:srgbClr val="7030A0"/>
                </a:solidFill>
              </a:rPr>
              <a:t>Please checkout only the develop version; the master will be reserved for Production</a:t>
            </a:r>
            <a:endParaRPr lang="en-US" sz="21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716DF45-E96A-1F4F-8009-628CADB8431F}"/>
              </a:ext>
            </a:extLst>
          </p:cNvPr>
          <p:cNvSpPr/>
          <p:nvPr/>
        </p:nvSpPr>
        <p:spPr>
          <a:xfrm>
            <a:off x="4732850" y="135954"/>
            <a:ext cx="2843684" cy="605154"/>
          </a:xfrm>
          <a:prstGeom prst="roundRect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err="1"/>
              <a:t>GramsSim</a:t>
            </a:r>
            <a:endParaRPr lang="en-US" sz="36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B4C22C-0375-3041-A339-AAC79D636B4F}"/>
              </a:ext>
            </a:extLst>
          </p:cNvPr>
          <p:cNvSpPr/>
          <p:nvPr/>
        </p:nvSpPr>
        <p:spPr>
          <a:xfrm>
            <a:off x="3557124" y="2144549"/>
            <a:ext cx="2289155" cy="897866"/>
          </a:xfrm>
          <a:prstGeom prst="rect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GramsDetSim</a:t>
            </a:r>
            <a:endParaRPr lang="en-US" sz="2800" b="1" dirty="0"/>
          </a:p>
          <a:p>
            <a:pPr algn="ctr"/>
            <a:r>
              <a:rPr lang="en-US" sz="1050" dirty="0" err="1"/>
              <a:t>LAr</a:t>
            </a:r>
            <a:r>
              <a:rPr lang="en-US" sz="1050" dirty="0"/>
              <a:t> response to ionization: recombination, attenuation, diffusion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18115B-D1A1-574F-B416-8AB7F2122436}"/>
              </a:ext>
            </a:extLst>
          </p:cNvPr>
          <p:cNvSpPr/>
          <p:nvPr/>
        </p:nvSpPr>
        <p:spPr>
          <a:xfrm>
            <a:off x="4606209" y="3534268"/>
            <a:ext cx="2289155" cy="897866"/>
          </a:xfrm>
          <a:prstGeom prst="rect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GramsOpticalSim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SiPM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response to optical photons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BD948E1-351E-EC43-B782-21B0DBB957A1}"/>
              </a:ext>
            </a:extLst>
          </p:cNvPr>
          <p:cNvCxnSpPr>
            <a:cxnSpLocks/>
            <a:stCxn id="37" idx="3"/>
            <a:endCxn id="31" idx="1"/>
          </p:cNvCxnSpPr>
          <p:nvPr/>
        </p:nvCxnSpPr>
        <p:spPr>
          <a:xfrm flipV="1">
            <a:off x="2762029" y="3983201"/>
            <a:ext cx="1844180" cy="61590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A2CA0D-E03E-2645-B90C-C08CC7F0E417}"/>
              </a:ext>
            </a:extLst>
          </p:cNvPr>
          <p:cNvSpPr/>
          <p:nvPr/>
        </p:nvSpPr>
        <p:spPr>
          <a:xfrm>
            <a:off x="4606140" y="5048035"/>
            <a:ext cx="2289155" cy="897866"/>
          </a:xfrm>
          <a:prstGeom prst="rect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</a:rPr>
              <a:t>GramsScintSim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Response of scintillator strips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ED3F7D0B-A4E3-2844-8947-99E2EDC1B437}"/>
              </a:ext>
            </a:extLst>
          </p:cNvPr>
          <p:cNvCxnSpPr>
            <a:cxnSpLocks/>
            <a:stCxn id="37" idx="3"/>
            <a:endCxn id="33" idx="1"/>
          </p:cNvCxnSpPr>
          <p:nvPr/>
        </p:nvCxnSpPr>
        <p:spPr>
          <a:xfrm>
            <a:off x="2762029" y="4599102"/>
            <a:ext cx="1844111" cy="897866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54E2DA6-76FD-574F-92D4-C7295CA64148}"/>
              </a:ext>
            </a:extLst>
          </p:cNvPr>
          <p:cNvSpPr/>
          <p:nvPr/>
        </p:nvSpPr>
        <p:spPr>
          <a:xfrm>
            <a:off x="9460029" y="1644983"/>
            <a:ext cx="2289155" cy="897866"/>
          </a:xfrm>
          <a:prstGeom prst="rect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GramsElecSim</a:t>
            </a:r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Signal shaping, noise, etc.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0DB4894E-D5CC-704E-B1B7-2C2D0FFDE911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>
            <a:off x="5846279" y="2593482"/>
            <a:ext cx="390247" cy="1918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AB3DF198-99B8-024A-927F-DD51A0A1FACC}"/>
              </a:ext>
            </a:extLst>
          </p:cNvPr>
          <p:cNvCxnSpPr>
            <a:cxnSpLocks/>
            <a:stCxn id="33" idx="3"/>
            <a:endCxn id="54" idx="1"/>
          </p:cNvCxnSpPr>
          <p:nvPr/>
        </p:nvCxnSpPr>
        <p:spPr>
          <a:xfrm flipV="1">
            <a:off x="6895295" y="2093916"/>
            <a:ext cx="2564734" cy="3403052"/>
          </a:xfrm>
          <a:prstGeom prst="bentConnector3">
            <a:avLst>
              <a:gd name="adj1" fmla="val 82448"/>
            </a:avLst>
          </a:prstGeom>
          <a:ln w="508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8A44F849-1786-854F-9B0B-BD7F93AF1E01}"/>
              </a:ext>
            </a:extLst>
          </p:cNvPr>
          <p:cNvCxnSpPr>
            <a:cxnSpLocks/>
            <a:stCxn id="31" idx="3"/>
            <a:endCxn id="54" idx="1"/>
          </p:cNvCxnSpPr>
          <p:nvPr/>
        </p:nvCxnSpPr>
        <p:spPr>
          <a:xfrm flipV="1">
            <a:off x="6895364" y="2093916"/>
            <a:ext cx="2564665" cy="1889285"/>
          </a:xfrm>
          <a:prstGeom prst="bentConnector3">
            <a:avLst>
              <a:gd name="adj1" fmla="val 82048"/>
            </a:avLst>
          </a:prstGeom>
          <a:ln w="508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8130569-85BB-5042-A033-893EC24E1DA5}"/>
              </a:ext>
            </a:extLst>
          </p:cNvPr>
          <p:cNvSpPr txBox="1"/>
          <p:nvPr/>
        </p:nvSpPr>
        <p:spPr>
          <a:xfrm>
            <a:off x="10283298" y="475495"/>
            <a:ext cx="1644480" cy="64633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169863" algn="l"/>
              </a:tabLst>
            </a:pPr>
            <a:r>
              <a:rPr lang="en-US" sz="1200" dirty="0"/>
              <a:t>This may be three programs, depending on electronics design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8E6091-A02C-BA4B-895F-19CE7D0C0B73}"/>
              </a:ext>
            </a:extLst>
          </p:cNvPr>
          <p:cNvSpPr/>
          <p:nvPr/>
        </p:nvSpPr>
        <p:spPr>
          <a:xfrm>
            <a:off x="472874" y="4150169"/>
            <a:ext cx="2289155" cy="897866"/>
          </a:xfrm>
          <a:prstGeom prst="rect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GramsG4</a:t>
            </a:r>
          </a:p>
          <a:p>
            <a:pPr algn="ctr"/>
            <a:r>
              <a:rPr lang="en-US" sz="1100" dirty="0"/>
              <a:t>Particle transport through detector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BAD6C8-0E93-994F-8937-CB53A2D304BD}"/>
              </a:ext>
            </a:extLst>
          </p:cNvPr>
          <p:cNvSpPr/>
          <p:nvPr/>
        </p:nvSpPr>
        <p:spPr>
          <a:xfrm>
            <a:off x="472873" y="2526426"/>
            <a:ext cx="2289155" cy="897866"/>
          </a:xfrm>
          <a:prstGeom prst="rect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GramsSky</a:t>
            </a:r>
            <a:endParaRPr lang="en-US" sz="2800" b="1" dirty="0"/>
          </a:p>
          <a:p>
            <a:pPr algn="ctr"/>
            <a:r>
              <a:rPr lang="en-US" sz="1400" dirty="0"/>
              <a:t>(Optional) Sky simulation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243A75FA-F6D4-DB47-B429-00512C178F14}"/>
              </a:ext>
            </a:extLst>
          </p:cNvPr>
          <p:cNvCxnSpPr>
            <a:cxnSpLocks/>
            <a:stCxn id="38" idx="2"/>
            <a:endCxn id="37" idx="0"/>
          </p:cNvCxnSpPr>
          <p:nvPr/>
        </p:nvCxnSpPr>
        <p:spPr>
          <a:xfrm rot="16200000" flipH="1">
            <a:off x="1254513" y="3787229"/>
            <a:ext cx="72587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B08C115B-F769-8D4D-A0E8-6D79B1A757A8}"/>
              </a:ext>
            </a:extLst>
          </p:cNvPr>
          <p:cNvSpPr/>
          <p:nvPr/>
        </p:nvSpPr>
        <p:spPr>
          <a:xfrm>
            <a:off x="120250" y="210065"/>
            <a:ext cx="2042658" cy="523220"/>
          </a:xfrm>
          <a:prstGeom prst="rect">
            <a:avLst/>
          </a:prstGeom>
          <a:ln w="76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Gray text = still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thinking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 about this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BDAE151-1A89-0545-B208-A3B542F61667}"/>
              </a:ext>
            </a:extLst>
          </p:cNvPr>
          <p:cNvSpPr/>
          <p:nvPr/>
        </p:nvSpPr>
        <p:spPr>
          <a:xfrm>
            <a:off x="9459959" y="4223555"/>
            <a:ext cx="2289155" cy="897866"/>
          </a:xfrm>
          <a:prstGeom prst="rect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</a:rPr>
              <a:t>GramsReco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Digits-&gt;(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x,y,z,E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) data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E86FA761-E94E-0049-BAB6-E621B7C97F4B}"/>
              </a:ext>
            </a:extLst>
          </p:cNvPr>
          <p:cNvCxnSpPr>
            <a:cxnSpLocks/>
            <a:stCxn id="54" idx="2"/>
            <a:endCxn id="87" idx="0"/>
          </p:cNvCxnSpPr>
          <p:nvPr/>
        </p:nvCxnSpPr>
        <p:spPr>
          <a:xfrm rot="5400000">
            <a:off x="9764219" y="3383167"/>
            <a:ext cx="1680706" cy="70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28679FF-62EF-824A-820A-26DC626B04F4}"/>
              </a:ext>
            </a:extLst>
          </p:cNvPr>
          <p:cNvCxnSpPr>
            <a:cxnSpLocks/>
            <a:stCxn id="87" idx="2"/>
            <a:endCxn id="100" idx="0"/>
          </p:cNvCxnSpPr>
          <p:nvPr/>
        </p:nvCxnSpPr>
        <p:spPr>
          <a:xfrm rot="5400000">
            <a:off x="10413839" y="5312119"/>
            <a:ext cx="38139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D1CC069E-BF89-F14B-886C-2217A9A5CA1B}"/>
              </a:ext>
            </a:extLst>
          </p:cNvPr>
          <p:cNvSpPr/>
          <p:nvPr/>
        </p:nvSpPr>
        <p:spPr>
          <a:xfrm>
            <a:off x="9580617" y="5502818"/>
            <a:ext cx="2047837" cy="605154"/>
          </a:xfrm>
          <a:prstGeom prst="roundRect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ComptonSoft</a:t>
            </a:r>
            <a:endParaRPr lang="en-US" sz="24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4921975-4F8E-094E-B3C1-C6221210A7E8}"/>
              </a:ext>
            </a:extLst>
          </p:cNvPr>
          <p:cNvSpPr txBox="1"/>
          <p:nvPr/>
        </p:nvSpPr>
        <p:spPr>
          <a:xfrm>
            <a:off x="3883143" y="398999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LArHits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A0C1159-624E-5C40-B725-0B373BC6A66A}"/>
              </a:ext>
            </a:extLst>
          </p:cNvPr>
          <p:cNvSpPr txBox="1"/>
          <p:nvPr/>
        </p:nvSpPr>
        <p:spPr>
          <a:xfrm>
            <a:off x="2849303" y="2220690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LArHits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196CDCD-C5BE-8240-B034-B3703CE37D7D}"/>
              </a:ext>
            </a:extLst>
          </p:cNvPr>
          <p:cNvSpPr txBox="1"/>
          <p:nvPr/>
        </p:nvSpPr>
        <p:spPr>
          <a:xfrm>
            <a:off x="3346394" y="5462124"/>
            <a:ext cx="1248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ScintillatorHits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33B0E2-040E-774B-B777-490DEFD4D3FC}"/>
              </a:ext>
            </a:extLst>
          </p:cNvPr>
          <p:cNvSpPr txBox="1"/>
          <p:nvPr/>
        </p:nvSpPr>
        <p:spPr>
          <a:xfrm>
            <a:off x="10549197" y="3647138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Digits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7063AE3-81EC-8344-8198-98AFFEAA24DB}"/>
              </a:ext>
            </a:extLst>
          </p:cNvPr>
          <p:cNvSpPr txBox="1"/>
          <p:nvPr/>
        </p:nvSpPr>
        <p:spPr>
          <a:xfrm>
            <a:off x="1583409" y="-1224021"/>
            <a:ext cx="1854325" cy="57708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169863" algn="l"/>
              </a:tabLst>
            </a:pPr>
            <a:r>
              <a:rPr lang="en-US" sz="1050" dirty="0"/>
              <a:t>May need more work for NEST if G4’s model of scintillation photons is not sufficient.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A74754-1449-6042-B80A-70A42882167A}"/>
              </a:ext>
            </a:extLst>
          </p:cNvPr>
          <p:cNvCxnSpPr/>
          <p:nvPr/>
        </p:nvCxnSpPr>
        <p:spPr>
          <a:xfrm>
            <a:off x="288760" y="1525605"/>
            <a:ext cx="11683315" cy="0"/>
          </a:xfrm>
          <a:prstGeom prst="line">
            <a:avLst/>
          </a:prstGeom>
          <a:ln w="50800">
            <a:solidFill>
              <a:srgbClr val="00B0F0">
                <a:alpha val="6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250DA0-D18D-9946-9E2B-47C20B670F16}"/>
              </a:ext>
            </a:extLst>
          </p:cNvPr>
          <p:cNvCxnSpPr>
            <a:cxnSpLocks/>
          </p:cNvCxnSpPr>
          <p:nvPr/>
        </p:nvCxnSpPr>
        <p:spPr>
          <a:xfrm>
            <a:off x="305942" y="6283932"/>
            <a:ext cx="8961149" cy="0"/>
          </a:xfrm>
          <a:prstGeom prst="line">
            <a:avLst/>
          </a:prstGeom>
          <a:ln w="50800">
            <a:solidFill>
              <a:srgbClr val="00B0F0">
                <a:alpha val="6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F22514-DED0-EB4B-AB9E-736939A7FA37}"/>
              </a:ext>
            </a:extLst>
          </p:cNvPr>
          <p:cNvCxnSpPr>
            <a:cxnSpLocks/>
          </p:cNvCxnSpPr>
          <p:nvPr/>
        </p:nvCxnSpPr>
        <p:spPr>
          <a:xfrm flipV="1">
            <a:off x="9267091" y="3954915"/>
            <a:ext cx="0" cy="2286055"/>
          </a:xfrm>
          <a:prstGeom prst="line">
            <a:avLst/>
          </a:prstGeom>
          <a:ln w="50800">
            <a:solidFill>
              <a:srgbClr val="00B0F0">
                <a:alpha val="6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973EFFE-8EEB-8F40-B0D1-5ABF978A9E53}"/>
              </a:ext>
            </a:extLst>
          </p:cNvPr>
          <p:cNvCxnSpPr>
            <a:cxnSpLocks/>
          </p:cNvCxnSpPr>
          <p:nvPr/>
        </p:nvCxnSpPr>
        <p:spPr>
          <a:xfrm flipV="1">
            <a:off x="11923264" y="1503834"/>
            <a:ext cx="0" cy="2375563"/>
          </a:xfrm>
          <a:prstGeom prst="line">
            <a:avLst/>
          </a:prstGeom>
          <a:ln w="50800">
            <a:solidFill>
              <a:srgbClr val="00B0F0">
                <a:alpha val="6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75F060-D0B7-B84C-AC73-3D4E8495FFCC}"/>
              </a:ext>
            </a:extLst>
          </p:cNvPr>
          <p:cNvCxnSpPr>
            <a:cxnSpLocks/>
          </p:cNvCxnSpPr>
          <p:nvPr/>
        </p:nvCxnSpPr>
        <p:spPr>
          <a:xfrm flipV="1">
            <a:off x="318326" y="1517308"/>
            <a:ext cx="0" cy="4758327"/>
          </a:xfrm>
          <a:prstGeom prst="line">
            <a:avLst/>
          </a:prstGeom>
          <a:ln w="50800">
            <a:solidFill>
              <a:srgbClr val="00B0F0">
                <a:alpha val="6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E8716F-3A86-584B-93E5-2297393371AE}"/>
              </a:ext>
            </a:extLst>
          </p:cNvPr>
          <p:cNvCxnSpPr>
            <a:cxnSpLocks/>
          </p:cNvCxnSpPr>
          <p:nvPr/>
        </p:nvCxnSpPr>
        <p:spPr>
          <a:xfrm flipH="1">
            <a:off x="9267091" y="3967064"/>
            <a:ext cx="2656173" cy="0"/>
          </a:xfrm>
          <a:prstGeom prst="line">
            <a:avLst/>
          </a:prstGeom>
          <a:ln w="50800">
            <a:solidFill>
              <a:srgbClr val="00B0F0">
                <a:alpha val="6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6AC4A83-CA2C-234E-A8BC-F0D7504D25C0}"/>
              </a:ext>
            </a:extLst>
          </p:cNvPr>
          <p:cNvSpPr/>
          <p:nvPr/>
        </p:nvSpPr>
        <p:spPr>
          <a:xfrm>
            <a:off x="6236526" y="2146467"/>
            <a:ext cx="2289155" cy="897866"/>
          </a:xfrm>
          <a:prstGeom prst="rect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GramsReadoutSim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Readout (tile/pixel/wire) response to electron clusters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A883AE8A-FDE6-A840-ABBA-C6B073BB19F5}"/>
              </a:ext>
            </a:extLst>
          </p:cNvPr>
          <p:cNvCxnSpPr>
            <a:cxnSpLocks/>
            <a:stCxn id="46" idx="3"/>
            <a:endCxn id="54" idx="1"/>
          </p:cNvCxnSpPr>
          <p:nvPr/>
        </p:nvCxnSpPr>
        <p:spPr>
          <a:xfrm flipV="1">
            <a:off x="8525681" y="2093916"/>
            <a:ext cx="934348" cy="501484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8494A03-8BA1-655C-5CF9-65E0FDB73518}"/>
              </a:ext>
            </a:extLst>
          </p:cNvPr>
          <p:cNvSpPr/>
          <p:nvPr/>
        </p:nvSpPr>
        <p:spPr>
          <a:xfrm>
            <a:off x="9459959" y="2776440"/>
            <a:ext cx="2289155" cy="897866"/>
          </a:xfrm>
          <a:prstGeom prst="rect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GramsTriggerSim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Dead time, etc.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9DA74B63-477C-54DA-D932-5674D6DC8AFF}"/>
              </a:ext>
            </a:extLst>
          </p:cNvPr>
          <p:cNvCxnSpPr>
            <a:cxnSpLocks/>
            <a:stCxn id="68" idx="2"/>
            <a:endCxn id="54" idx="0"/>
          </p:cNvCxnSpPr>
          <p:nvPr/>
        </p:nvCxnSpPr>
        <p:spPr>
          <a:xfrm rot="5400000">
            <a:off x="10593495" y="1132939"/>
            <a:ext cx="523157" cy="50093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7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138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Seligman</dc:creator>
  <cp:lastModifiedBy>William Seligman</cp:lastModifiedBy>
  <cp:revision>12</cp:revision>
  <dcterms:created xsi:type="dcterms:W3CDTF">2022-08-18T18:25:30Z</dcterms:created>
  <dcterms:modified xsi:type="dcterms:W3CDTF">2024-05-22T21:41:48Z</dcterms:modified>
</cp:coreProperties>
</file>