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4E39-F77E-D01A-BD34-7D0DE4662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2C0CA-66A2-4AF2-1856-50982C3C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33DE-42B6-A059-95E1-24B562C4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BACC-5E24-B3A6-2AFF-7E3D219E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A7D2-F495-A331-0BDD-47FEEFCE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1B27-ABAC-3544-7F41-32AB7E29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28B9-3D15-A1E9-CDAC-F534AB9CC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A386-FC5E-258D-819D-0D214594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5C50-38B0-68BC-9D97-8218B823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A33C-0821-AF0D-DCE6-604284CB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69000-8314-008E-5D07-EBA55D69C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9A1B7-0D70-73E9-4CEC-A4E09E5B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0160-ED7D-1ABA-3923-3272FCB1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3ABC-0B41-A5DD-DDB2-E25F6639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1E33-AD76-9146-3CBD-9390B860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49A4-4786-7F65-25AB-95B4938D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754F-5819-CD22-6FCF-C08AC312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39E1-1233-8A37-0C48-B69E2D6A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04F7-69E9-10F7-1940-3BDA3115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1688-8498-DB33-5BB1-8C6A42FB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917A-FFDB-06BD-B253-CC5042F0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22CB-AA40-FB8C-6E1C-75B667EB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115A-AC70-C391-43FD-18ECF08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EB7E-DFE6-62EF-432D-F12F7C91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3380-5957-6A83-DA89-1EED20D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2121-BF87-701C-A1F2-21D75057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6F26-590B-6F4B-43EA-5557A2AA5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EC76C-F39B-533C-5BB9-440781781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3FA89-0702-53BB-DCC9-FB73D0B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800B9-20BF-385C-104E-1A91FE16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2FC0-E756-3D69-2F9C-E04BFFED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6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1533-6143-15AF-E85F-25C933EB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1E475-4BCE-76F9-123E-44AAB63E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3B874-7B08-54B3-A451-5CD37AFE8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ACE1D-1EDE-F529-C13C-5B57CA100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ECD58-DF87-D0D4-F623-11970703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02A17-D710-489F-9A0B-4F31DB1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34151-D546-EC06-517A-18705CDC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13B5F-46E5-10F9-F3C5-676863A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DA30-8088-A588-1C99-866E7194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8B246-7100-D31C-FBEC-8B9E2388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03D52-90C3-C215-4844-C8F7E3B8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A2A0D-4BA2-579A-D5AD-C4172A12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1F894-BC11-2F1D-47CB-EA29D3AD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6DD04-EBA3-8AEE-1E02-79E883CF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1567-BD81-023E-A967-04F0F640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C387-229C-B8C3-2B63-B5C816BC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2786-122D-9CD0-C83D-9FB1C2FC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7218E-B9AC-41AC-921A-E6CB0A9E1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C0946-02F8-542C-1C67-0D04355C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788A2-DC55-F12B-E6B5-A8B8AA76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E0D67-7EAB-BC12-12D6-774DC810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B027-9E5B-196F-46E2-5A721756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3FC9C-0B76-376E-BE69-6EE4C689A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76B7-D838-FBF0-4532-D73C7311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F4AA9-00A5-30F2-BC27-B6F7F43D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8DBA-C615-1EBD-5585-F39109CB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52D0B-F94D-3F71-DDB6-23EE31E7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866EA-E21A-A674-326A-27C005D9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65936-B3FE-47B5-0473-E76C8BF5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3679-5748-9C32-94ED-D25B9FA8B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062F-7F6D-394C-8582-6779643048F0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E670-AEBA-FB75-AF03-62475D4D1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3976-5734-0A8B-0F4D-4B111B33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53D2-8611-594C-BCE3-6FF0205A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B10-4931-E135-BBFD-2E41DA1D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10/26/22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7C546A-618B-90D6-F029-2ECB48E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ACD9-E0A0-F24A-9DD8-1CDA2C4F1709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99D50-6B79-E3B6-093A-5B899EC66A3E}"/>
              </a:ext>
            </a:extLst>
          </p:cNvPr>
          <p:cNvSpPr txBox="1"/>
          <p:nvPr/>
        </p:nvSpPr>
        <p:spPr>
          <a:xfrm>
            <a:off x="2616416" y="310131"/>
            <a:ext cx="695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GramsG4 is fairly generic. I tried to omit as much detector- and physics-specific code as I could. It’s mostly controlled via external inputs.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5B40E-81D7-5D51-7FF5-E9215CF6FEEB}"/>
              </a:ext>
            </a:extLst>
          </p:cNvPr>
          <p:cNvSpPr/>
          <p:nvPr/>
        </p:nvSpPr>
        <p:spPr>
          <a:xfrm>
            <a:off x="4827661" y="3431220"/>
            <a:ext cx="2536669" cy="90192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GramsG4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7BE6B-378D-BA7D-8C69-58288B635CDA}"/>
              </a:ext>
            </a:extLst>
          </p:cNvPr>
          <p:cNvSpPr/>
          <p:nvPr/>
        </p:nvSpPr>
        <p:spPr>
          <a:xfrm>
            <a:off x="2095838" y="1278545"/>
            <a:ext cx="2536669" cy="777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GDML file </a:t>
            </a:r>
          </a:p>
          <a:p>
            <a:pPr algn="ctr"/>
            <a:r>
              <a:rPr lang="en-US" sz="1400" dirty="0"/>
              <a:t>geometry, material properties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31575B-30F3-136D-10AA-B63DBC42D82C}"/>
              </a:ext>
            </a:extLst>
          </p:cNvPr>
          <p:cNvGrpSpPr/>
          <p:nvPr/>
        </p:nvGrpSpPr>
        <p:grpSpPr>
          <a:xfrm>
            <a:off x="226577" y="1005394"/>
            <a:ext cx="1618407" cy="3557691"/>
            <a:chOff x="218485" y="2540882"/>
            <a:chExt cx="1618407" cy="3557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D4863D-76EB-F139-163F-1CEF595DF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57" t="2825" r="15639" b="4711"/>
            <a:stretch/>
          </p:blipFill>
          <p:spPr>
            <a:xfrm>
              <a:off x="230285" y="4851353"/>
              <a:ext cx="1594805" cy="12472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08F32F-6293-0C1E-1647-5094C161A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11" t="4194" r="4906"/>
            <a:stretch/>
          </p:blipFill>
          <p:spPr>
            <a:xfrm>
              <a:off x="227251" y="3520281"/>
              <a:ext cx="1586039" cy="12699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7C9742-4114-6931-0947-7F66A6531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14" t="5594" r="5778" b="4415"/>
            <a:stretch/>
          </p:blipFill>
          <p:spPr>
            <a:xfrm>
              <a:off x="218485" y="2540882"/>
              <a:ext cx="1618407" cy="91829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3BA7AAE-B982-9892-DC66-6CD784F99DB7}"/>
              </a:ext>
            </a:extLst>
          </p:cNvPr>
          <p:cNvSpPr/>
          <p:nvPr/>
        </p:nvSpPr>
        <p:spPr>
          <a:xfrm>
            <a:off x="4827664" y="1275254"/>
            <a:ext cx="2536669" cy="777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XML file</a:t>
            </a:r>
          </a:p>
          <a:p>
            <a:pPr algn="ctr"/>
            <a:r>
              <a:rPr lang="en-US" sz="1600" dirty="0"/>
              <a:t>I/O, processing, physics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2932A-64DA-F216-2672-588DE3713CB6}"/>
              </a:ext>
            </a:extLst>
          </p:cNvPr>
          <p:cNvSpPr/>
          <p:nvPr/>
        </p:nvSpPr>
        <p:spPr>
          <a:xfrm>
            <a:off x="4827664" y="2112021"/>
            <a:ext cx="2536669" cy="777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Command-line options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CE71E8-4EA2-D2D5-E1A6-95E02BABB214}"/>
              </a:ext>
            </a:extLst>
          </p:cNvPr>
          <p:cNvSpPr/>
          <p:nvPr/>
        </p:nvSpPr>
        <p:spPr>
          <a:xfrm>
            <a:off x="7559490" y="1278544"/>
            <a:ext cx="2536669" cy="777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G4 macro file</a:t>
            </a:r>
          </a:p>
          <a:p>
            <a:pPr algn="ctr"/>
            <a:r>
              <a:rPr lang="en-US" sz="1400" dirty="0"/>
              <a:t>primary particles, visualization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7FC7C-1E18-1ED4-835A-DB19B07506D9}"/>
              </a:ext>
            </a:extLst>
          </p:cNvPr>
          <p:cNvSpPr/>
          <p:nvPr/>
        </p:nvSpPr>
        <p:spPr>
          <a:xfrm>
            <a:off x="4827662" y="4874434"/>
            <a:ext cx="2536669" cy="1481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ROOT objects</a:t>
            </a:r>
          </a:p>
          <a:p>
            <a:pPr algn="ctr"/>
            <a:r>
              <a:rPr lang="en-US" sz="1400" dirty="0"/>
              <a:t>Tracks</a:t>
            </a:r>
          </a:p>
          <a:p>
            <a:pPr algn="ctr"/>
            <a:r>
              <a:rPr lang="en-US" sz="1400" dirty="0"/>
              <a:t>Hits (</a:t>
            </a:r>
            <a:r>
              <a:rPr lang="en-US" sz="1400" dirty="0" err="1"/>
              <a:t>LAr</a:t>
            </a:r>
            <a:r>
              <a:rPr lang="en-US" sz="1400" dirty="0"/>
              <a:t> and Scintillator)</a:t>
            </a:r>
          </a:p>
          <a:p>
            <a:pPr algn="ctr"/>
            <a:r>
              <a:rPr lang="en-US" sz="1400" dirty="0"/>
              <a:t>Options</a:t>
            </a:r>
          </a:p>
          <a:p>
            <a:pPr algn="ctr"/>
            <a:r>
              <a:rPr lang="en-US" sz="1400" dirty="0"/>
              <a:t>Geometry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377FA780-EACC-C15A-EE27-9CAB04811FBA}"/>
              </a:ext>
            </a:extLst>
          </p:cNvPr>
          <p:cNvSpPr/>
          <p:nvPr/>
        </p:nvSpPr>
        <p:spPr>
          <a:xfrm>
            <a:off x="10291316" y="1275254"/>
            <a:ext cx="1701080" cy="77791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F0"/>
                  </a:solidFill>
                </a:ln>
              </a:rPr>
              <a:t>GramsSky</a:t>
            </a:r>
            <a:endParaRPr lang="en-US" dirty="0">
              <a:ln>
                <a:solidFill>
                  <a:srgbClr val="00B0F0"/>
                </a:solidFill>
              </a:ln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305DC06-AF0A-E0E2-CFA8-8CA09D6414CF}"/>
              </a:ext>
            </a:extLst>
          </p:cNvPr>
          <p:cNvCxnSpPr>
            <a:stCxn id="6" idx="2"/>
            <a:endCxn id="5" idx="1"/>
          </p:cNvCxnSpPr>
          <p:nvPr/>
        </p:nvCxnSpPr>
        <p:spPr>
          <a:xfrm rot="16200000" flipH="1">
            <a:off x="3183053" y="2237576"/>
            <a:ext cx="1825728" cy="146348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546B444-0E66-8EE8-133A-33DA052C8B22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5400000">
            <a:off x="5825354" y="3160575"/>
            <a:ext cx="541288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4F92AF-6ABD-4E08-0793-83F9ACFE7C3B}"/>
              </a:ext>
            </a:extLst>
          </p:cNvPr>
          <p:cNvCxnSpPr>
            <a:cxnSpLocks/>
            <a:stCxn id="19" idx="1"/>
          </p:cNvCxnSpPr>
          <p:nvPr/>
        </p:nvCxnSpPr>
        <p:spPr>
          <a:xfrm rot="5400000">
            <a:off x="9069913" y="1810242"/>
            <a:ext cx="1829848" cy="2314038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E642C11-6EAE-BC73-A80D-CE929A121000}"/>
              </a:ext>
            </a:extLst>
          </p:cNvPr>
          <p:cNvCxnSpPr>
            <a:cxnSpLocks/>
            <a:stCxn id="17" idx="2"/>
            <a:endCxn id="5" idx="3"/>
          </p:cNvCxnSpPr>
          <p:nvPr/>
        </p:nvCxnSpPr>
        <p:spPr>
          <a:xfrm rot="5400000">
            <a:off x="7183214" y="2237572"/>
            <a:ext cx="1825729" cy="1463495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64A511A-D4D3-7F4F-94D4-6ACADB4290F9}"/>
              </a:ext>
            </a:extLst>
          </p:cNvPr>
          <p:cNvCxnSpPr>
            <a:cxnSpLocks/>
          </p:cNvCxnSpPr>
          <p:nvPr/>
        </p:nvCxnSpPr>
        <p:spPr>
          <a:xfrm rot="5400000">
            <a:off x="5825349" y="4603790"/>
            <a:ext cx="541288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164344-2B1E-2362-39CF-4B650C2BC4A1}"/>
              </a:ext>
            </a:extLst>
          </p:cNvPr>
          <p:cNvSpPr txBox="1"/>
          <p:nvPr/>
        </p:nvSpPr>
        <p:spPr>
          <a:xfrm>
            <a:off x="9973231" y="2015167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0B0F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42579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Seligman</dc:creator>
  <cp:lastModifiedBy>William Seligman</cp:lastModifiedBy>
  <cp:revision>2</cp:revision>
  <dcterms:created xsi:type="dcterms:W3CDTF">2024-06-25T20:28:59Z</dcterms:created>
  <dcterms:modified xsi:type="dcterms:W3CDTF">2024-06-25T20:31:00Z</dcterms:modified>
</cp:coreProperties>
</file>