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F6BCC-5E2C-4175-8DCA-AA0E22D194D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E3A20-C37A-4F15-AB0B-EF8D17BFF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E3A20-C37A-4F15-AB0B-EF8D17BFF8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3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4E5A6-1D27-E35B-0CE9-C3DB5BC6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340AB2-E267-8AA7-00F7-BE60D9374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D8C92-CD50-99BB-1003-F8D7FF82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3286B-0E20-76B0-F880-19C247FD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569F5-6545-D127-40C1-A1EE2418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7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E5E34-CCCD-3CAC-F64A-A43B5453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496A2B-1192-7108-A0C8-F604BB3D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BF1FA-D45A-2ED2-50BD-9A4C7B7C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DB2D2-D9BE-ACAF-3E98-0DD69E38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B63ED-270C-B96C-720E-26877B7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2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27D15-B4D7-B88D-0FBD-7581531DB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7A790-0A71-1DEA-FA29-1965CD66C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EF9CB-E3F0-B71F-29B6-06DF16C1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77DEE-FD47-8E0B-65EC-DD792CF5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54ED3-19F9-3184-B1E8-FACB5CAE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6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AE672-26B8-6771-A1B3-CFC136B8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23C6F-CD11-8957-631D-8C66DADF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3094A-074E-6073-7A51-6B25E5E4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47383-1B96-EEDD-597D-57DC5051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CED91-AFB0-C838-7686-EA2A16DE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7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7D7D9-ADB1-6B63-172F-65B32A5E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9750B-29A6-64AD-8F98-2B6173F47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BE23E-9061-705E-17D0-3F1CB62D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F20F1-9454-4406-E575-3BD2F1FC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98B2F-F9B3-4214-EEC3-D8614099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E4A6A-3A95-18DF-CB10-EA1F723D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CB931-93D7-4C50-2F13-E1B2E8E3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BA34C-2515-98B8-D8B0-14932477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F9908-94DC-B4C2-F9D3-170EFE27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38A78-33AE-1264-33BF-4E0482D2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0FEC0-EF8E-22BC-4F52-2E63D678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7BD37-F0AA-443F-C664-62BB5707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4C2D4-19EF-D4B5-B080-3496106C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66854-3E7E-7667-419F-D8B50E54E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CD458-8700-587A-76DE-B00FAF8B2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533479-F28C-3068-24A3-FE0BD11DB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F8FF2A-5E6F-0BF8-D1ED-EC3E906C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A7DC5F-E6BB-8D9A-18B3-FB8157C3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427FBE-C88C-0145-7727-F595C262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72BB-ECC6-BDEF-EA29-BCDE48F5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430DB3-6B5E-3EA0-5112-C6DA342D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DE7220-0EF6-069A-46BF-A6900B1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17C67D-049C-B3FF-A057-BBA6D0E9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2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423BC-7F67-96F7-465D-0B406657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7D1B98-584E-CE16-E441-A7BF820C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21E4A-B9BE-A58F-17AE-E894849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5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3FF9E-E044-5E55-C4C5-EFB4A6AC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8632C-7EBC-852C-E7D3-2565CD05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3A1B44-72A6-55E2-1A2B-47CC2CC65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1510D-9C4B-0599-420D-C1C3F143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CF444-0D1A-E8EE-DC2E-BB7B1940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F6736-C165-2DA7-5E4A-0068A621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7670-A724-2F0B-8A7D-2A0CBF33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EB717A-F22A-E077-6A0F-6927BDE33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BDB01-ECFD-0351-26B0-A1C3CD10B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E6AA3-884F-42CD-6361-7CDDC2D1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C6430-0250-00D2-0154-67044553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BD-5FDA-DF92-F1BB-9C56E4B5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3641FB-89F9-987B-19A2-726A2F48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8BBB5-0C27-EC46-34C1-A7B53E3BE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37C52-3774-FB87-A460-A39023E7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AC502-7CB1-CFED-05E5-8D8E5C4F5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CFC4F-170C-5CE0-478E-4510AB23C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4B4905A-D813-F42A-AB9E-70DBC4D42FC7}"/>
              </a:ext>
            </a:extLst>
          </p:cNvPr>
          <p:cNvSpPr/>
          <p:nvPr/>
        </p:nvSpPr>
        <p:spPr>
          <a:xfrm>
            <a:off x="829051" y="1494187"/>
            <a:ext cx="10533898" cy="3834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7677B2-8F89-7212-0F66-A6CD265B0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51" y="1494187"/>
            <a:ext cx="5047498" cy="3465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250BDA-5F7D-F5FF-477B-C62A9AEE6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1" y="1494188"/>
            <a:ext cx="5047498" cy="34655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20BEF4-C6D3-D049-4D90-34A39183CDB5}"/>
              </a:ext>
            </a:extLst>
          </p:cNvPr>
          <p:cNvSpPr txBox="1"/>
          <p:nvPr/>
        </p:nvSpPr>
        <p:spPr>
          <a:xfrm>
            <a:off x="2472069" y="4994480"/>
            <a:ext cx="212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Corner Detector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CECF82-2166-1D4F-F285-FCA1441D7261}"/>
              </a:ext>
            </a:extLst>
          </p:cNvPr>
          <p:cNvSpPr txBox="1"/>
          <p:nvPr/>
        </p:nvSpPr>
        <p:spPr>
          <a:xfrm>
            <a:off x="8004543" y="4959770"/>
            <a:ext cx="212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 Corner Detector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3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303C46-1AD9-B5C2-7E66-1E59C4EF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7" y="1630325"/>
            <a:ext cx="5080000" cy="38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0CE3E2-B01C-2183-3164-59E082302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000" l="250" r="99500">
                        <a14:foregroundMark x1="4250" y1="53333" x2="4250" y2="53333"/>
                        <a14:foregroundMark x1="250" y1="51667" x2="250" y2="51667"/>
                        <a14:foregroundMark x1="55750" y1="61000" x2="55750" y2="61000"/>
                        <a14:foregroundMark x1="69750" y1="63667" x2="69750" y2="63667"/>
                        <a14:foregroundMark x1="61750" y1="78000" x2="61750" y2="78000"/>
                        <a14:foregroundMark x1="94750" y1="76000" x2="94750" y2="76000"/>
                        <a14:foregroundMark x1="62250" y1="91667" x2="62250" y2="91667"/>
                        <a14:foregroundMark x1="93500" y1="93000" x2="93500" y2="93000"/>
                        <a14:foregroundMark x1="63000" y1="93000" x2="63000" y2="93000"/>
                        <a14:foregroundMark x1="31500" y1="96333" x2="31500" y2="96333"/>
                        <a14:foregroundMark x1="22000" y1="98333" x2="22000" y2="98333"/>
                        <a14:foregroundMark x1="11250" y1="98667" x2="10500" y2="99000"/>
                        <a14:foregroundMark x1="99500" y1="60000" x2="99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32" y="81162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6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B8CEA0-3E78-1B97-402E-099307E62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37" y="830022"/>
            <a:ext cx="6096000" cy="40671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24D241-BA0E-92F9-6E22-2FB909996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b="30679"/>
          <a:stretch/>
        </p:blipFill>
        <p:spPr>
          <a:xfrm>
            <a:off x="6195235" y="2077766"/>
            <a:ext cx="5833731" cy="2819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A0F8C-ECA4-A77B-84A4-83B34B1DB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98"/>
          <a:stretch/>
        </p:blipFill>
        <p:spPr>
          <a:xfrm>
            <a:off x="5932967" y="2077766"/>
            <a:ext cx="262268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宽屏</PresentationFormat>
  <Paragraphs>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宇辰 林</dc:creator>
  <cp:lastModifiedBy>宇辰 林</cp:lastModifiedBy>
  <cp:revision>3</cp:revision>
  <dcterms:created xsi:type="dcterms:W3CDTF">2023-10-25T14:12:10Z</dcterms:created>
  <dcterms:modified xsi:type="dcterms:W3CDTF">2023-10-26T05:46:39Z</dcterms:modified>
</cp:coreProperties>
</file>