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02" d="100"/>
          <a:sy n="102" d="100"/>
        </p:scale>
        <p:origin x="17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2020-03-09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2020-03-09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2020-03-09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ey.pl/gield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Rower" TargetMode="External"/><Relationship Id="rId2" Type="http://schemas.openxmlformats.org/officeDocument/2006/relationships/hyperlink" Target="https://mdbootstrap.com/docs/jquery/navigation/hamburger-menu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ges.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/>
              <a:t>To do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FB05A20-CE33-4A69-88F2-29D9BB4A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Zainstaluj aplikację </a:t>
            </a:r>
            <a:r>
              <a:rPr lang="pl-PL" dirty="0">
                <a:hlinkClick r:id="rId2"/>
              </a:rPr>
              <a:t>https://www.money.pl/gielda/</a:t>
            </a:r>
            <a:r>
              <a:rPr lang="pl-PL" dirty="0"/>
              <a:t> . Następnie uruchom ją korzystając z ikony dostępnej na pulpicie.</a:t>
            </a:r>
          </a:p>
          <a:p>
            <a:r>
              <a:rPr lang="pl-PL" dirty="0"/>
              <a:t>Korzystając z Google Chrome </a:t>
            </a:r>
            <a:r>
              <a:rPr lang="pl-PL" dirty="0" err="1"/>
              <a:t>Devtools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zapoznaj się ze składowymi pliku manifestu (</a:t>
            </a:r>
            <a:r>
              <a:rPr lang="pl-PL" dirty="0" err="1"/>
              <a:t>identity</a:t>
            </a:r>
            <a:r>
              <a:rPr lang="pl-PL" dirty="0"/>
              <a:t>, </a:t>
            </a:r>
            <a:r>
              <a:rPr lang="pl-PL" dirty="0" err="1"/>
              <a:t>presentation</a:t>
            </a:r>
            <a:r>
              <a:rPr lang="pl-PL" dirty="0"/>
              <a:t>, </a:t>
            </a:r>
            <a:r>
              <a:rPr lang="pl-PL" dirty="0" err="1"/>
              <a:t>icons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wyświetl zawartość pliku service </a:t>
            </a:r>
            <a:r>
              <a:rPr lang="pl-PL" dirty="0" err="1"/>
              <a:t>worker</a:t>
            </a:r>
            <a:r>
              <a:rPr lang="pl-PL" dirty="0"/>
              <a:t> i zobacz, ile i jakie zdarzenia obsługuje</a:t>
            </a:r>
          </a:p>
          <a:p>
            <a:pPr lvl="1"/>
            <a:r>
              <a:rPr lang="pl-PL" dirty="0"/>
              <a:t>wyświetl listę działających service </a:t>
            </a:r>
            <a:r>
              <a:rPr lang="pl-PL" dirty="0" err="1"/>
              <a:t>workers</a:t>
            </a:r>
            <a:r>
              <a:rPr lang="pl-PL" dirty="0"/>
              <a:t> innych aplikacji (service </a:t>
            </a:r>
            <a:r>
              <a:rPr lang="pl-PL" dirty="0" err="1"/>
              <a:t>workers</a:t>
            </a:r>
            <a:r>
              <a:rPr lang="pl-PL" dirty="0"/>
              <a:t> from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origins</a:t>
            </a:r>
            <a:r>
              <a:rPr lang="pl-PL" dirty="0"/>
              <a:t>). </a:t>
            </a:r>
          </a:p>
          <a:p>
            <a:r>
              <a:rPr lang="pl-PL" dirty="0"/>
              <a:t>Odinstaluj aplikację.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86D05D7-5E38-4208-B7E8-9742C84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54EA469-D302-49BB-83BC-E9701176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PWA Installation</a:t>
            </a:r>
          </a:p>
        </p:txBody>
      </p:sp>
    </p:spTree>
    <p:extLst>
      <p:ext uri="{BB962C8B-B14F-4D97-AF65-F5344CB8AC3E}">
        <p14:creationId xmlns:p14="http://schemas.microsoft.com/office/powerpoint/2010/main" val="73881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F63C9F2-60A2-400C-891E-41C0D579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Bicycle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AAED307-44A0-41B4-8F5B-C57B6E98EC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/>
              <a:t>Używając </a:t>
            </a:r>
            <a:r>
              <a:rPr lang="pl-PL" dirty="0" err="1"/>
              <a:t>bootstrapa</a:t>
            </a:r>
            <a:r>
              <a:rPr lang="pl-PL" dirty="0"/>
              <a:t>, utwórz aplikację Bicycle, zgodnie z szablonem. Dla uatrakcyjnienia jej wyglądu </a:t>
            </a:r>
            <a:r>
              <a:rPr lang="pl-PL" dirty="0">
                <a:solidFill>
                  <a:srgbClr val="FF0000"/>
                </a:solidFill>
              </a:rPr>
              <a:t>zastosuj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kolory</a:t>
            </a:r>
            <a:r>
              <a:rPr lang="pl-PL" dirty="0"/>
              <a:t>.</a:t>
            </a:r>
          </a:p>
          <a:p>
            <a:r>
              <a:rPr lang="pl-PL" dirty="0"/>
              <a:t>Dodaj menu zawierające elementy: Firma, Produkty, Kontakt. Zastosuj 'hamburger' menu: </a:t>
            </a:r>
            <a:r>
              <a:rPr lang="pl-PL" dirty="0">
                <a:hlinkClick r:id="rId2"/>
              </a:rPr>
              <a:t>https://mdbootstrap.com/docs/jquery/navigation/hamburger-menu/</a:t>
            </a:r>
            <a:r>
              <a:rPr lang="pl-PL" dirty="0"/>
              <a:t> </a:t>
            </a:r>
          </a:p>
          <a:p>
            <a:r>
              <a:rPr lang="pl-PL" dirty="0"/>
              <a:t>Zasadnicza treść aplikacji zawarta jest w dwóch kolumnach (Definicja roweru, Rodzaje rowerów). Druga z kolumn jest dwukrotnie szersza od pierwszej. Sformatuj kolumny, aby były poprawnie wyświetlane na różnych rodzajach urządzeń.</a:t>
            </a:r>
          </a:p>
          <a:p>
            <a:r>
              <a:rPr lang="pl-PL" dirty="0"/>
              <a:t>W pierwszej kolumnie umieść tytuł oraz dwa paragrafy dotyczące roweru. W drugiej kolumnie umieść informację (tytuł, zdjęcie, opis) o trzech dowolnych rodzajach rowerów (</a:t>
            </a:r>
            <a:r>
              <a:rPr lang="pl-PL" dirty="0">
                <a:hlinkClick r:id="rId3"/>
              </a:rPr>
              <a:t>https://pl.wikipedia.org/wiki/Rower</a:t>
            </a:r>
            <a:r>
              <a:rPr lang="pl-PL" dirty="0"/>
              <a:t>).</a:t>
            </a:r>
          </a:p>
          <a:p>
            <a:r>
              <a:rPr lang="pl-PL" dirty="0"/>
              <a:t>Umieść aplikację na platformie </a:t>
            </a:r>
            <a:r>
              <a:rPr lang="pl-PL" dirty="0" err="1"/>
              <a:t>github</a:t>
            </a:r>
            <a:r>
              <a:rPr lang="pl-PL" dirty="0"/>
              <a:t> (</a:t>
            </a:r>
            <a:r>
              <a:rPr lang="pl-PL" dirty="0">
                <a:hlinkClick r:id="rId4"/>
              </a:rPr>
              <a:t>https://pages.github.com/</a:t>
            </a:r>
            <a:r>
              <a:rPr lang="pl-PL" dirty="0"/>
              <a:t>). Przetestuj jej działanie dla różnych rodzajów urządzeń (komputer stacjonarny, urządzenie mobilne).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5FA3D00A-5DF4-4CBC-B37C-FC6D045529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7976245"/>
              </p:ext>
            </p:extLst>
          </p:nvPr>
        </p:nvGraphicFramePr>
        <p:xfrm>
          <a:off x="6172200" y="1825625"/>
          <a:ext cx="5181600" cy="405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39334730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14794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ROWER</a:t>
                      </a:r>
                      <a:br>
                        <a:rPr lang="pl-PL" dirty="0"/>
                      </a:br>
                      <a:r>
                        <a:rPr lang="pl-PL" dirty="0"/>
                        <a:t>Pojazd napędzany siłą ludzkich mięśni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056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l-PL" dirty="0"/>
                        <a:t>Menu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4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Definicja roweru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Rodzaje rowerów</a:t>
                      </a:r>
                    </a:p>
                    <a:p>
                      <a:r>
                        <a:rPr lang="pl-PL" dirty="0"/>
                        <a:t>Rower miejski</a:t>
                      </a:r>
                    </a:p>
                    <a:p>
                      <a:r>
                        <a:rPr lang="pl-PL" dirty="0"/>
                        <a:t>Zdjęcie</a:t>
                      </a:r>
                    </a:p>
                    <a:p>
                      <a:r>
                        <a:rPr lang="pl-PL" dirty="0"/>
                        <a:t>Opis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  <a:p>
                      <a:r>
                        <a:rPr lang="pl-PL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42284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892933D-C967-4F56-9394-E324FEE0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041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BABECA9-3904-4BD7-BF99-E8F51258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Zmodyfikuj aplikację Bicycle, aby funkcjonowała jako PWA.</a:t>
            </a:r>
          </a:p>
          <a:p>
            <a:r>
              <a:rPr lang="pl-PL" dirty="0"/>
              <a:t>Utwórz plik manifestu, ikony oraz podstawowy service </a:t>
            </a:r>
            <a:r>
              <a:rPr lang="pl-PL" dirty="0" err="1"/>
              <a:t>worker</a:t>
            </a:r>
            <a:r>
              <a:rPr lang="pl-PL" dirty="0"/>
              <a:t>.</a:t>
            </a:r>
          </a:p>
          <a:p>
            <a:r>
              <a:rPr lang="pl-PL" dirty="0"/>
              <a:t>Umieść aplikację na platformie </a:t>
            </a:r>
            <a:r>
              <a:rPr lang="pl-PL" dirty="0" err="1"/>
              <a:t>github</a:t>
            </a:r>
            <a:r>
              <a:rPr lang="pl-PL" dirty="0"/>
              <a:t>.</a:t>
            </a:r>
          </a:p>
          <a:p>
            <a:r>
              <a:rPr lang="pl-PL" dirty="0"/>
              <a:t>Przetestuj działanie aplikacji oraz jej instalację zarówno na komputerze stacjonarnym, jak i na fizycznym urządzeniu mobilnym (smartfonie).</a:t>
            </a:r>
          </a:p>
          <a:p>
            <a:r>
              <a:rPr lang="pl-PL" dirty="0"/>
              <a:t>Prześlij (1) link do aplikacji oraz (2) link do repozytorium aplikacji na platformę </a:t>
            </a:r>
            <a:r>
              <a:rPr lang="pl-PL" dirty="0" err="1"/>
              <a:t>Moodle</a:t>
            </a:r>
            <a:r>
              <a:rPr lang="pl-PL" dirty="0"/>
              <a:t> do oceny (Temat 1). Linki przesyła tylko kierownik grupy, podając imiona i nazwiska wszystkich osób realizujących zadanie.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FF30ED7-61F2-4BF2-85F4-E6B0C389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8655A60-CBFE-4F62-8A66-877C5E9F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Bicycle PWA</a:t>
            </a:r>
          </a:p>
        </p:txBody>
      </p:sp>
    </p:spTree>
    <p:extLst>
      <p:ext uri="{BB962C8B-B14F-4D97-AF65-F5344CB8AC3E}">
        <p14:creationId xmlns:p14="http://schemas.microsoft.com/office/powerpoint/2010/main" val="17331013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</TotalTime>
  <Words>349</Words>
  <Application>Microsoft Office PowerPoint</Application>
  <PresentationFormat>Panoramiczny</PresentationFormat>
  <Paragraphs>44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Motyw pakietu Office</vt:lpstr>
      <vt:lpstr>To do</vt:lpstr>
      <vt:lpstr>PWA Installation</vt:lpstr>
      <vt:lpstr>Bicycle</vt:lpstr>
      <vt:lpstr>Bicycle PWA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359</cp:revision>
  <dcterms:created xsi:type="dcterms:W3CDTF">2017-01-20T14:56:17Z</dcterms:created>
  <dcterms:modified xsi:type="dcterms:W3CDTF">2020-03-09T22:14:18Z</dcterms:modified>
</cp:coreProperties>
</file>