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7"/>
  </p:notesMasterIdLst>
  <p:sldIdLst>
    <p:sldId id="256" r:id="rId5"/>
    <p:sldId id="257" r:id="rId6"/>
  </p:sldIdLst>
  <p:sldSz cx="43891200" cy="32918400"/>
  <p:notesSz cx="6858000" cy="9144000"/>
  <p:defaultTextStyle>
    <a:defPPr>
      <a:defRPr lang="en-US"/>
    </a:defPPr>
    <a:lvl1pPr marL="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6pPr>
    <a:lvl7pPr marL="1316736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C70E41C7-E3E5-4681-BEBA-F9C0E918BB61}">
          <p14:sldIdLst>
            <p14:sldId id="256"/>
            <p14:sldId id="25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13824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5AA1003D-D1C7-1F13-31D3-F64F97D5174A}" name="Oleke, Denish" initials="OD" userId="S::denish.oleke@wsu.edu::f2775032-eb59-49f0-9444-641db62e00f6" providerId="AD"/>
  <p188:author id="{14EBED83-6CFF-BDAA-B7FD-53232EE1ED1C}" name="Aguilera, Elisha James" initials="AJ" userId="S::elisha.aguilera@wsu.edu::ee41d3d7-b869-4dcf-90aa-f79d80040e48" providerId="AD"/>
  <p188:author id="{F91D40E2-B956-98F8-8599-6054ED85C860}" name="Guner, Setenay" initials="GS" userId="Guner, Setenay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99FF"/>
    <a:srgbClr val="FF4F4F"/>
    <a:srgbClr val="FF9999"/>
    <a:srgbClr val="D5E8D4"/>
    <a:srgbClr val="CCFFFF"/>
    <a:srgbClr val="66B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A65EFF-F1D9-7D44-5ED2-A848B4F9B4A5}" v="237" dt="2022-05-04T04:22:32.585"/>
    <p1510:client id="{4FBAA06F-855E-6AC6-4EC9-12B17364F14A}" v="38" dt="2022-05-05T03:08:42.387"/>
    <p1510:client id="{78510356-417F-4AFF-B391-0E091CD39881}" v="1378" dt="2022-05-05T03:41:49.276"/>
    <p1510:client id="{E7615285-4884-47C0-88B2-C8085483CDA0}" v="14" dt="2022-05-05T03:57:10.1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0368"/>
        <p:guide pos="13824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Relationship Id="rId14" Type="http://schemas.microsoft.com/office/2018/10/relationships/authors" Target="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guilera, Elisha James" userId="S::elisha.aguilera@wsu.edu::ee41d3d7-b869-4dcf-90aa-f79d80040e48" providerId="AD" clId="Web-{1B5150B3-B4EE-74A1-A5B7-03EF3D005509}"/>
    <pc:docChg chg="modSld">
      <pc:chgData name="Aguilera, Elisha James" userId="S::elisha.aguilera@wsu.edu::ee41d3d7-b869-4dcf-90aa-f79d80040e48" providerId="AD" clId="Web-{1B5150B3-B4EE-74A1-A5B7-03EF3D005509}" dt="2022-05-03T05:25:10.669" v="173" actId="20577"/>
      <pc:docMkLst>
        <pc:docMk/>
      </pc:docMkLst>
      <pc:sldChg chg="addSp modSp">
        <pc:chgData name="Aguilera, Elisha James" userId="S::elisha.aguilera@wsu.edu::ee41d3d7-b869-4dcf-90aa-f79d80040e48" providerId="AD" clId="Web-{1B5150B3-B4EE-74A1-A5B7-03EF3D005509}" dt="2022-05-03T05:25:10.669" v="173" actId="20577"/>
        <pc:sldMkLst>
          <pc:docMk/>
          <pc:sldMk cId="0" sldId="256"/>
        </pc:sldMkLst>
        <pc:spChg chg="add mod">
          <ac:chgData name="Aguilera, Elisha James" userId="S::elisha.aguilera@wsu.edu::ee41d3d7-b869-4dcf-90aa-f79d80040e48" providerId="AD" clId="Web-{1B5150B3-B4EE-74A1-A5B7-03EF3D005509}" dt="2022-05-03T02:04:08.828" v="135" actId="20577"/>
          <ac:spMkLst>
            <pc:docMk/>
            <pc:sldMk cId="0" sldId="256"/>
            <ac:spMk id="19" creationId="{567D3DBE-CCB1-B2DB-2723-7C46A75A220D}"/>
          </ac:spMkLst>
        </pc:spChg>
        <pc:spChg chg="mod">
          <ac:chgData name="Aguilera, Elisha James" userId="S::elisha.aguilera@wsu.edu::ee41d3d7-b869-4dcf-90aa-f79d80040e48" providerId="AD" clId="Web-{1B5150B3-B4EE-74A1-A5B7-03EF3D005509}" dt="2022-05-03T02:04:52.421" v="150" actId="20577"/>
          <ac:spMkLst>
            <pc:docMk/>
            <pc:sldMk cId="0" sldId="256"/>
            <ac:spMk id="27" creationId="{00000000-0000-0000-0000-000000000000}"/>
          </ac:spMkLst>
        </pc:spChg>
        <pc:spChg chg="mod">
          <ac:chgData name="Aguilera, Elisha James" userId="S::elisha.aguilera@wsu.edu::ee41d3d7-b869-4dcf-90aa-f79d80040e48" providerId="AD" clId="Web-{1B5150B3-B4EE-74A1-A5B7-03EF3D005509}" dt="2022-05-03T05:25:10.669" v="173" actId="20577"/>
          <ac:spMkLst>
            <pc:docMk/>
            <pc:sldMk cId="0" sldId="256"/>
            <ac:spMk id="29" creationId="{00000000-0000-0000-0000-000000000000}"/>
          </ac:spMkLst>
        </pc:spChg>
      </pc:sldChg>
    </pc:docChg>
  </pc:docChgLst>
  <pc:docChgLst>
    <pc:chgData name="Guner, Setenay" userId="S::setenay.guner@wsu.edu::652b8eb6-4e73-4e3d-9e84-b5564ee333fd" providerId="AD" clId="Web-{9FDD2F12-2011-24A4-E0B1-627DFCA32152}"/>
    <pc:docChg chg="modSld">
      <pc:chgData name="Guner, Setenay" userId="S::setenay.guner@wsu.edu::652b8eb6-4e73-4e3d-9e84-b5564ee333fd" providerId="AD" clId="Web-{9FDD2F12-2011-24A4-E0B1-627DFCA32152}" dt="2022-05-03T00:08:44.130" v="20" actId="20577"/>
      <pc:docMkLst>
        <pc:docMk/>
      </pc:docMkLst>
      <pc:sldChg chg="addSp delSp modSp">
        <pc:chgData name="Guner, Setenay" userId="S::setenay.guner@wsu.edu::652b8eb6-4e73-4e3d-9e84-b5564ee333fd" providerId="AD" clId="Web-{9FDD2F12-2011-24A4-E0B1-627DFCA32152}" dt="2022-05-03T00:08:44.130" v="20" actId="20577"/>
        <pc:sldMkLst>
          <pc:docMk/>
          <pc:sldMk cId="0" sldId="256"/>
        </pc:sldMkLst>
        <pc:spChg chg="add del mod">
          <ac:chgData name="Guner, Setenay" userId="S::setenay.guner@wsu.edu::652b8eb6-4e73-4e3d-9e84-b5564ee333fd" providerId="AD" clId="Web-{9FDD2F12-2011-24A4-E0B1-627DFCA32152}" dt="2022-05-03T00:04:48.786" v="11"/>
          <ac:spMkLst>
            <pc:docMk/>
            <pc:sldMk cId="0" sldId="256"/>
            <ac:spMk id="3" creationId="{356D8505-67A0-F746-A781-37FF3E0C2788}"/>
          </ac:spMkLst>
        </pc:spChg>
        <pc:spChg chg="add del">
          <ac:chgData name="Guner, Setenay" userId="S::setenay.guner@wsu.edu::652b8eb6-4e73-4e3d-9e84-b5564ee333fd" providerId="AD" clId="Web-{9FDD2F12-2011-24A4-E0B1-627DFCA32152}" dt="2022-05-03T00:04:12.646" v="3"/>
          <ac:spMkLst>
            <pc:docMk/>
            <pc:sldMk cId="0" sldId="256"/>
            <ac:spMk id="5" creationId="{8E605B47-D8DF-16EE-C8CB-CEFA56019765}"/>
          </ac:spMkLst>
        </pc:spChg>
        <pc:spChg chg="mod">
          <ac:chgData name="Guner, Setenay" userId="S::setenay.guner@wsu.edu::652b8eb6-4e73-4e3d-9e84-b5564ee333fd" providerId="AD" clId="Web-{9FDD2F12-2011-24A4-E0B1-627DFCA32152}" dt="2022-05-03T00:08:44.130" v="20" actId="20577"/>
          <ac:spMkLst>
            <pc:docMk/>
            <pc:sldMk cId="0" sldId="256"/>
            <ac:spMk id="18" creationId="{00000000-0000-0000-0000-000000000000}"/>
          </ac:spMkLst>
        </pc:spChg>
      </pc:sldChg>
    </pc:docChg>
  </pc:docChgLst>
  <pc:docChgLst>
    <pc:chgData name="Aguilera, Elisha James" userId="S::elisha.aguilera@wsu.edu::ee41d3d7-b869-4dcf-90aa-f79d80040e48" providerId="AD" clId="Web-{43AAAE44-10F9-5476-FBDC-395E7E228CA6}"/>
    <pc:docChg chg="mod modSld">
      <pc:chgData name="Aguilera, Elisha James" userId="S::elisha.aguilera@wsu.edu::ee41d3d7-b869-4dcf-90aa-f79d80040e48" providerId="AD" clId="Web-{43AAAE44-10F9-5476-FBDC-395E7E228CA6}" dt="2022-05-03T02:01:41.803" v="471"/>
      <pc:docMkLst>
        <pc:docMk/>
      </pc:docMkLst>
      <pc:sldChg chg="addSp delSp modSp addCm modCm">
        <pc:chgData name="Aguilera, Elisha James" userId="S::elisha.aguilera@wsu.edu::ee41d3d7-b869-4dcf-90aa-f79d80040e48" providerId="AD" clId="Web-{43AAAE44-10F9-5476-FBDC-395E7E228CA6}" dt="2022-05-03T02:01:41.803" v="471"/>
        <pc:sldMkLst>
          <pc:docMk/>
          <pc:sldMk cId="0" sldId="256"/>
        </pc:sldMkLst>
        <pc:spChg chg="add mod">
          <ac:chgData name="Aguilera, Elisha James" userId="S::elisha.aguilera@wsu.edu::ee41d3d7-b869-4dcf-90aa-f79d80040e48" providerId="AD" clId="Web-{43AAAE44-10F9-5476-FBDC-395E7E228CA6}" dt="2022-05-03T02:00:48.632" v="466" actId="14100"/>
          <ac:spMkLst>
            <pc:docMk/>
            <pc:sldMk cId="0" sldId="256"/>
            <ac:spMk id="3" creationId="{1B13D3BD-A3AC-0602-57F4-0F570E916E9F}"/>
          </ac:spMkLst>
        </pc:spChg>
        <pc:spChg chg="mod">
          <ac:chgData name="Aguilera, Elisha James" userId="S::elisha.aguilera@wsu.edu::ee41d3d7-b869-4dcf-90aa-f79d80040e48" providerId="AD" clId="Web-{43AAAE44-10F9-5476-FBDC-395E7E228CA6}" dt="2022-05-03T02:00:22.460" v="462" actId="1076"/>
          <ac:spMkLst>
            <pc:docMk/>
            <pc:sldMk cId="0" sldId="256"/>
            <ac:spMk id="5" creationId="{41EA4039-2E01-FCA3-47B0-6800F9F81D89}"/>
          </ac:spMkLst>
        </pc:spChg>
        <pc:spChg chg="mod">
          <ac:chgData name="Aguilera, Elisha James" userId="S::elisha.aguilera@wsu.edu::ee41d3d7-b869-4dcf-90aa-f79d80040e48" providerId="AD" clId="Web-{43AAAE44-10F9-5476-FBDC-395E7E228CA6}" dt="2022-05-03T02:00:13.632" v="460" actId="1076"/>
          <ac:spMkLst>
            <pc:docMk/>
            <pc:sldMk cId="0" sldId="256"/>
            <ac:spMk id="7" creationId="{8DE01F2D-524D-7BC0-2CAC-4E98C0C7A12F}"/>
          </ac:spMkLst>
        </pc:spChg>
        <pc:spChg chg="add mod">
          <ac:chgData name="Aguilera, Elisha James" userId="S::elisha.aguilera@wsu.edu::ee41d3d7-b869-4dcf-90aa-f79d80040e48" providerId="AD" clId="Web-{43AAAE44-10F9-5476-FBDC-395E7E228CA6}" dt="2022-05-03T00:51:45.531" v="202"/>
          <ac:spMkLst>
            <pc:docMk/>
            <pc:sldMk cId="0" sldId="256"/>
            <ac:spMk id="9" creationId="{FF3ADCD3-02F8-45D9-83AA-18CF9F7BCC74}"/>
          </ac:spMkLst>
        </pc:spChg>
        <pc:spChg chg="add del mod">
          <ac:chgData name="Aguilera, Elisha James" userId="S::elisha.aguilera@wsu.edu::ee41d3d7-b869-4dcf-90aa-f79d80040e48" providerId="AD" clId="Web-{43AAAE44-10F9-5476-FBDC-395E7E228CA6}" dt="2022-05-03T02:01:41.803" v="471"/>
          <ac:spMkLst>
            <pc:docMk/>
            <pc:sldMk cId="0" sldId="256"/>
            <ac:spMk id="10" creationId="{155695D5-C32A-F5D6-0F2D-EA8DA02B8263}"/>
          </ac:spMkLst>
        </pc:spChg>
        <pc:spChg chg="add del mod">
          <ac:chgData name="Aguilera, Elisha James" userId="S::elisha.aguilera@wsu.edu::ee41d3d7-b869-4dcf-90aa-f79d80040e48" providerId="AD" clId="Web-{43AAAE44-10F9-5476-FBDC-395E7E228CA6}" dt="2022-05-03T00:54:26.310" v="219"/>
          <ac:spMkLst>
            <pc:docMk/>
            <pc:sldMk cId="0" sldId="256"/>
            <ac:spMk id="10" creationId="{8FF3B67A-793D-E3EC-0868-BA1B96C836D4}"/>
          </ac:spMkLst>
        </pc:spChg>
        <pc:spChg chg="add mod">
          <ac:chgData name="Aguilera, Elisha James" userId="S::elisha.aguilera@wsu.edu::ee41d3d7-b869-4dcf-90aa-f79d80040e48" providerId="AD" clId="Web-{43AAAE44-10F9-5476-FBDC-395E7E228CA6}" dt="2022-05-03T00:51:48.047" v="205"/>
          <ac:spMkLst>
            <pc:docMk/>
            <pc:sldMk cId="0" sldId="256"/>
            <ac:spMk id="11" creationId="{CAF276FA-9289-D5FC-9B81-1B3119D2E6AF}"/>
          </ac:spMkLst>
        </pc:spChg>
        <pc:spChg chg="mod">
          <ac:chgData name="Aguilera, Elisha James" userId="S::elisha.aguilera@wsu.edu::ee41d3d7-b869-4dcf-90aa-f79d80040e48" providerId="AD" clId="Web-{43AAAE44-10F9-5476-FBDC-395E7E228CA6}" dt="2022-05-03T02:00:09.710" v="459" actId="1076"/>
          <ac:spMkLst>
            <pc:docMk/>
            <pc:sldMk cId="0" sldId="256"/>
            <ac:spMk id="12" creationId="{2161D003-6018-C435-379D-E6391B0FDBB5}"/>
          </ac:spMkLst>
        </pc:spChg>
        <pc:spChg chg="mod">
          <ac:chgData name="Aguilera, Elisha James" userId="S::elisha.aguilera@wsu.edu::ee41d3d7-b869-4dcf-90aa-f79d80040e48" providerId="AD" clId="Web-{43AAAE44-10F9-5476-FBDC-395E7E228CA6}" dt="2022-05-03T00:57:12.090" v="245" actId="20577"/>
          <ac:spMkLst>
            <pc:docMk/>
            <pc:sldMk cId="0" sldId="256"/>
            <ac:spMk id="15" creationId="{00000000-0000-0000-0000-000000000000}"/>
          </ac:spMkLst>
        </pc:spChg>
        <pc:spChg chg="add mod">
          <ac:chgData name="Aguilera, Elisha James" userId="S::elisha.aguilera@wsu.edu::ee41d3d7-b869-4dcf-90aa-f79d80040e48" providerId="AD" clId="Web-{43AAAE44-10F9-5476-FBDC-395E7E228CA6}" dt="2022-05-03T00:56:26.528" v="232" actId="1076"/>
          <ac:spMkLst>
            <pc:docMk/>
            <pc:sldMk cId="0" sldId="256"/>
            <ac:spMk id="16" creationId="{F2F304C5-BD39-D131-2D0F-42B3440AE9AD}"/>
          </ac:spMkLst>
        </pc:spChg>
        <pc:spChg chg="add mod">
          <ac:chgData name="Aguilera, Elisha James" userId="S::elisha.aguilera@wsu.edu::ee41d3d7-b869-4dcf-90aa-f79d80040e48" providerId="AD" clId="Web-{43AAAE44-10F9-5476-FBDC-395E7E228CA6}" dt="2022-05-03T00:58:27.495" v="260" actId="1076"/>
          <ac:spMkLst>
            <pc:docMk/>
            <pc:sldMk cId="0" sldId="256"/>
            <ac:spMk id="17" creationId="{C4B3B879-70EB-77EA-E068-32FADE9F0E62}"/>
          </ac:spMkLst>
        </pc:spChg>
        <pc:spChg chg="mod">
          <ac:chgData name="Aguilera, Elisha James" userId="S::elisha.aguilera@wsu.edu::ee41d3d7-b869-4dcf-90aa-f79d80040e48" providerId="AD" clId="Web-{43AAAE44-10F9-5476-FBDC-395E7E228CA6}" dt="2022-05-03T01:44:28.555" v="274" actId="14100"/>
          <ac:spMkLst>
            <pc:docMk/>
            <pc:sldMk cId="0" sldId="256"/>
            <ac:spMk id="18" creationId="{00000000-0000-0000-0000-000000000000}"/>
          </ac:spMkLst>
        </pc:spChg>
        <pc:spChg chg="mod">
          <ac:chgData name="Aguilera, Elisha James" userId="S::elisha.aguilera@wsu.edu::ee41d3d7-b869-4dcf-90aa-f79d80040e48" providerId="AD" clId="Web-{43AAAE44-10F9-5476-FBDC-395E7E228CA6}" dt="2022-05-03T01:59:30.132" v="446" actId="20577"/>
          <ac:spMkLst>
            <pc:docMk/>
            <pc:sldMk cId="0" sldId="256"/>
            <ac:spMk id="27" creationId="{00000000-0000-0000-0000-000000000000}"/>
          </ac:spMkLst>
        </pc:spChg>
        <pc:spChg chg="mod">
          <ac:chgData name="Aguilera, Elisha James" userId="S::elisha.aguilera@wsu.edu::ee41d3d7-b869-4dcf-90aa-f79d80040e48" providerId="AD" clId="Web-{43AAAE44-10F9-5476-FBDC-395E7E228CA6}" dt="2022-05-03T00:44:36.067" v="23" actId="20577"/>
          <ac:spMkLst>
            <pc:docMk/>
            <pc:sldMk cId="0" sldId="256"/>
            <ac:spMk id="28" creationId="{00000000-0000-0000-0000-000000000000}"/>
          </ac:spMkLst>
        </pc:spChg>
        <pc:spChg chg="mod">
          <ac:chgData name="Aguilera, Elisha James" userId="S::elisha.aguilera@wsu.edu::ee41d3d7-b869-4dcf-90aa-f79d80040e48" providerId="AD" clId="Web-{43AAAE44-10F9-5476-FBDC-395E7E228CA6}" dt="2022-05-03T01:44:23.398" v="268" actId="14100"/>
          <ac:spMkLst>
            <pc:docMk/>
            <pc:sldMk cId="0" sldId="256"/>
            <ac:spMk id="29" creationId="{00000000-0000-0000-0000-000000000000}"/>
          </ac:spMkLst>
        </pc:spChg>
        <pc:picChg chg="add del mod">
          <ac:chgData name="Aguilera, Elisha James" userId="S::elisha.aguilera@wsu.edu::ee41d3d7-b869-4dcf-90aa-f79d80040e48" providerId="AD" clId="Web-{43AAAE44-10F9-5476-FBDC-395E7E228CA6}" dt="2022-05-03T00:54:54.123" v="226"/>
          <ac:picMkLst>
            <pc:docMk/>
            <pc:sldMk cId="0" sldId="256"/>
            <ac:picMk id="3" creationId="{72610046-3BAD-8E7A-9E7A-234FC23521D6}"/>
          </ac:picMkLst>
        </pc:picChg>
        <pc:picChg chg="add del mod">
          <ac:chgData name="Aguilera, Elisha James" userId="S::elisha.aguilera@wsu.edu::ee41d3d7-b869-4dcf-90aa-f79d80040e48" providerId="AD" clId="Web-{43AAAE44-10F9-5476-FBDC-395E7E228CA6}" dt="2022-05-03T00:51:48.922" v="206"/>
          <ac:picMkLst>
            <pc:docMk/>
            <pc:sldMk cId="0" sldId="256"/>
            <ac:picMk id="3" creationId="{D7D6708F-1374-7335-2157-1CED6B693FDC}"/>
          </ac:picMkLst>
        </pc:picChg>
        <pc:picChg chg="add del mod">
          <ac:chgData name="Aguilera, Elisha James" userId="S::elisha.aguilera@wsu.edu::ee41d3d7-b869-4dcf-90aa-f79d80040e48" providerId="AD" clId="Web-{43AAAE44-10F9-5476-FBDC-395E7E228CA6}" dt="2022-05-03T00:51:49.640" v="207"/>
          <ac:picMkLst>
            <pc:docMk/>
            <pc:sldMk cId="0" sldId="256"/>
            <ac:picMk id="10" creationId="{3E42B6C6-7BC0-891D-2CA9-195842A3BEEF}"/>
          </ac:picMkLst>
        </pc:picChg>
        <pc:picChg chg="add mod">
          <ac:chgData name="Aguilera, Elisha James" userId="S::elisha.aguilera@wsu.edu::ee41d3d7-b869-4dcf-90aa-f79d80040e48" providerId="AD" clId="Web-{43AAAE44-10F9-5476-FBDC-395E7E228CA6}" dt="2022-05-03T00:57:26.824" v="247" actId="1076"/>
          <ac:picMkLst>
            <pc:docMk/>
            <pc:sldMk cId="0" sldId="256"/>
            <ac:picMk id="13" creationId="{C1AB71D5-5AF4-5CB4-FA25-C81478973BC8}"/>
          </ac:picMkLst>
        </pc:picChg>
        <pc:picChg chg="add mod ord">
          <ac:chgData name="Aguilera, Elisha James" userId="S::elisha.aguilera@wsu.edu::ee41d3d7-b869-4dcf-90aa-f79d80040e48" providerId="AD" clId="Web-{43AAAE44-10F9-5476-FBDC-395E7E228CA6}" dt="2022-05-03T00:57:00.121" v="242"/>
          <ac:picMkLst>
            <pc:docMk/>
            <pc:sldMk cId="0" sldId="256"/>
            <ac:picMk id="14" creationId="{F996BD74-DD7A-0836-A5AC-46DCE56E07FB}"/>
          </ac:picMkLst>
        </pc:picChg>
      </pc:sldChg>
    </pc:docChg>
  </pc:docChgLst>
  <pc:docChgLst>
    <pc:chgData name="Oleke, Denish" userId="S::denish.oleke@wsu.edu::f2775032-eb59-49f0-9444-641db62e00f6" providerId="AD" clId="Web-{4FBAA06F-855E-6AC6-4EC9-12B17364F14A}"/>
    <pc:docChg chg="mod modSld">
      <pc:chgData name="Oleke, Denish" userId="S::denish.oleke@wsu.edu::f2775032-eb59-49f0-9444-641db62e00f6" providerId="AD" clId="Web-{4FBAA06F-855E-6AC6-4EC9-12B17364F14A}" dt="2022-05-05T03:08:42.090" v="21" actId="20577"/>
      <pc:docMkLst>
        <pc:docMk/>
      </pc:docMkLst>
      <pc:sldChg chg="modSp addCm">
        <pc:chgData name="Oleke, Denish" userId="S::denish.oleke@wsu.edu::f2775032-eb59-49f0-9444-641db62e00f6" providerId="AD" clId="Web-{4FBAA06F-855E-6AC6-4EC9-12B17364F14A}" dt="2022-05-05T03:08:42.090" v="21" actId="20577"/>
        <pc:sldMkLst>
          <pc:docMk/>
          <pc:sldMk cId="1899893055" sldId="257"/>
        </pc:sldMkLst>
        <pc:spChg chg="mod">
          <ac:chgData name="Oleke, Denish" userId="S::denish.oleke@wsu.edu::f2775032-eb59-49f0-9444-641db62e00f6" providerId="AD" clId="Web-{4FBAA06F-855E-6AC6-4EC9-12B17364F14A}" dt="2022-05-04T06:50:27.183" v="3" actId="20577"/>
          <ac:spMkLst>
            <pc:docMk/>
            <pc:sldMk cId="1899893055" sldId="257"/>
            <ac:spMk id="26" creationId="{00000000-0000-0000-0000-000000000000}"/>
          </ac:spMkLst>
        </pc:spChg>
        <pc:spChg chg="mod">
          <ac:chgData name="Oleke, Denish" userId="S::denish.oleke@wsu.edu::f2775032-eb59-49f0-9444-641db62e00f6" providerId="AD" clId="Web-{4FBAA06F-855E-6AC6-4EC9-12B17364F14A}" dt="2022-05-05T03:07:27.356" v="4" actId="20577"/>
          <ac:spMkLst>
            <pc:docMk/>
            <pc:sldMk cId="1899893055" sldId="257"/>
            <ac:spMk id="35" creationId="{5A72C890-A137-8C2E-D813-0C03C409B54A}"/>
          </ac:spMkLst>
        </pc:spChg>
        <pc:spChg chg="mod">
          <ac:chgData name="Oleke, Denish" userId="S::denish.oleke@wsu.edu::f2775032-eb59-49f0-9444-641db62e00f6" providerId="AD" clId="Web-{4FBAA06F-855E-6AC6-4EC9-12B17364F14A}" dt="2022-05-05T03:08:42.090" v="21" actId="20577"/>
          <ac:spMkLst>
            <pc:docMk/>
            <pc:sldMk cId="1899893055" sldId="257"/>
            <ac:spMk id="54" creationId="{F82F1C43-93E2-2D56-925C-2E4D55ADC3D7}"/>
          </ac:spMkLst>
        </pc:spChg>
      </pc:sldChg>
    </pc:docChg>
  </pc:docChgLst>
  <pc:docChgLst>
    <pc:chgData name="Guner, Setenay" userId="S::setenay.guner@wsu.edu::652b8eb6-4e73-4e3d-9e84-b5564ee333fd" providerId="AD" clId="Web-{7E7DE67C-4144-AA96-95E9-BC1EBDCE2499}"/>
    <pc:docChg chg="">
      <pc:chgData name="Guner, Setenay" userId="S::setenay.guner@wsu.edu::652b8eb6-4e73-4e3d-9e84-b5564ee333fd" providerId="AD" clId="Web-{7E7DE67C-4144-AA96-95E9-BC1EBDCE2499}" dt="2022-05-04T00:05:12.467" v="1"/>
      <pc:docMkLst>
        <pc:docMk/>
      </pc:docMkLst>
      <pc:sldChg chg="delCm">
        <pc:chgData name="Guner, Setenay" userId="S::setenay.guner@wsu.edu::652b8eb6-4e73-4e3d-9e84-b5564ee333fd" providerId="AD" clId="Web-{7E7DE67C-4144-AA96-95E9-BC1EBDCE2499}" dt="2022-05-04T00:05:12.467" v="1"/>
        <pc:sldMkLst>
          <pc:docMk/>
          <pc:sldMk cId="0" sldId="256"/>
        </pc:sldMkLst>
      </pc:sldChg>
    </pc:docChg>
  </pc:docChgLst>
  <pc:docChgLst>
    <pc:chgData name="Guner, Setenay" userId="S::setenay.guner@wsu.edu::652b8eb6-4e73-4e3d-9e84-b5564ee333fd" providerId="AD" clId="Web-{1E3F03A2-1684-0712-B876-B8003A09B625}"/>
    <pc:docChg chg="modSld">
      <pc:chgData name="Guner, Setenay" userId="S::setenay.guner@wsu.edu::652b8eb6-4e73-4e3d-9e84-b5564ee333fd" providerId="AD" clId="Web-{1E3F03A2-1684-0712-B876-B8003A09B625}" dt="2022-05-02T19:38:43.330" v="25" actId="20577"/>
      <pc:docMkLst>
        <pc:docMk/>
      </pc:docMkLst>
      <pc:sldChg chg="addSp delSp modSp">
        <pc:chgData name="Guner, Setenay" userId="S::setenay.guner@wsu.edu::652b8eb6-4e73-4e3d-9e84-b5564ee333fd" providerId="AD" clId="Web-{1E3F03A2-1684-0712-B876-B8003A09B625}" dt="2022-05-02T19:38:43.330" v="25" actId="20577"/>
        <pc:sldMkLst>
          <pc:docMk/>
          <pc:sldMk cId="0" sldId="256"/>
        </pc:sldMkLst>
        <pc:spChg chg="mod">
          <ac:chgData name="Guner, Setenay" userId="S::setenay.guner@wsu.edu::652b8eb6-4e73-4e3d-9e84-b5564ee333fd" providerId="AD" clId="Web-{1E3F03A2-1684-0712-B876-B8003A09B625}" dt="2022-05-02T19:38:43.330" v="25" actId="20577"/>
          <ac:spMkLst>
            <pc:docMk/>
            <pc:sldMk cId="0" sldId="256"/>
            <ac:spMk id="2" creationId="{00000000-0000-0000-0000-000000000000}"/>
          </ac:spMkLst>
        </pc:spChg>
        <pc:spChg chg="del">
          <ac:chgData name="Guner, Setenay" userId="S::setenay.guner@wsu.edu::652b8eb6-4e73-4e3d-9e84-b5564ee333fd" providerId="AD" clId="Web-{1E3F03A2-1684-0712-B876-B8003A09B625}" dt="2022-05-02T19:35:45.986" v="6"/>
          <ac:spMkLst>
            <pc:docMk/>
            <pc:sldMk cId="0" sldId="256"/>
            <ac:spMk id="9" creationId="{00000000-0000-0000-0000-000000000000}"/>
          </ac:spMkLst>
        </pc:spChg>
        <pc:picChg chg="add del mod">
          <ac:chgData name="Guner, Setenay" userId="S::setenay.guner@wsu.edu::652b8eb6-4e73-4e3d-9e84-b5564ee333fd" providerId="AD" clId="Web-{1E3F03A2-1684-0712-B876-B8003A09B625}" dt="2022-05-02T19:35:41.126" v="5"/>
          <ac:picMkLst>
            <pc:docMk/>
            <pc:sldMk cId="0" sldId="256"/>
            <ac:picMk id="3" creationId="{0289A84B-2BAD-2646-3528-60FE3E53AE18}"/>
          </ac:picMkLst>
        </pc:picChg>
        <pc:picChg chg="add del mod">
          <ac:chgData name="Guner, Setenay" userId="S::setenay.guner@wsu.edu::652b8eb6-4e73-4e3d-9e84-b5564ee333fd" providerId="AD" clId="Web-{1E3F03A2-1684-0712-B876-B8003A09B625}" dt="2022-05-02T19:35:39.923" v="4"/>
          <ac:picMkLst>
            <pc:docMk/>
            <pc:sldMk cId="0" sldId="256"/>
            <ac:picMk id="5" creationId="{0682C171-1BB6-E1C3-A520-8722BAE37DCF}"/>
          </ac:picMkLst>
        </pc:picChg>
        <pc:picChg chg="add mod">
          <ac:chgData name="Guner, Setenay" userId="S::setenay.guner@wsu.edu::652b8eb6-4e73-4e3d-9e84-b5564ee333fd" providerId="AD" clId="Web-{1E3F03A2-1684-0712-B876-B8003A09B625}" dt="2022-05-02T19:35:57.939" v="9" actId="14100"/>
          <ac:picMkLst>
            <pc:docMk/>
            <pc:sldMk cId="0" sldId="256"/>
            <ac:picMk id="6" creationId="{6D136AAB-9EEE-C394-B887-6F9A08254CB1}"/>
          </ac:picMkLst>
        </pc:picChg>
      </pc:sldChg>
    </pc:docChg>
  </pc:docChgLst>
  <pc:docChgLst>
    <pc:chgData name="Aguilera, Elisha James" userId="S::elisha.aguilera@wsu.edu::ee41d3d7-b869-4dcf-90aa-f79d80040e48" providerId="AD" clId="Web-{E7615285-4884-47C0-88B2-C8085483CDA0}"/>
    <pc:docChg chg="modSld">
      <pc:chgData name="Aguilera, Elisha James" userId="S::elisha.aguilera@wsu.edu::ee41d3d7-b869-4dcf-90aa-f79d80040e48" providerId="AD" clId="Web-{E7615285-4884-47C0-88B2-C8085483CDA0}" dt="2022-05-05T03:57:10.107" v="6" actId="20577"/>
      <pc:docMkLst>
        <pc:docMk/>
      </pc:docMkLst>
      <pc:sldChg chg="mod modShow">
        <pc:chgData name="Aguilera, Elisha James" userId="S::elisha.aguilera@wsu.edu::ee41d3d7-b869-4dcf-90aa-f79d80040e48" providerId="AD" clId="Web-{E7615285-4884-47C0-88B2-C8085483CDA0}" dt="2022-05-05T03:54:02.404" v="1"/>
        <pc:sldMkLst>
          <pc:docMk/>
          <pc:sldMk cId="0" sldId="256"/>
        </pc:sldMkLst>
      </pc:sldChg>
      <pc:sldChg chg="modSp modCm">
        <pc:chgData name="Aguilera, Elisha James" userId="S::elisha.aguilera@wsu.edu::ee41d3d7-b869-4dcf-90aa-f79d80040e48" providerId="AD" clId="Web-{E7615285-4884-47C0-88B2-C8085483CDA0}" dt="2022-05-05T03:57:10.107" v="6" actId="20577"/>
        <pc:sldMkLst>
          <pc:docMk/>
          <pc:sldMk cId="1899893055" sldId="257"/>
        </pc:sldMkLst>
        <pc:spChg chg="mod">
          <ac:chgData name="Aguilera, Elisha James" userId="S::elisha.aguilera@wsu.edu::ee41d3d7-b869-4dcf-90aa-f79d80040e48" providerId="AD" clId="Web-{E7615285-4884-47C0-88B2-C8085483CDA0}" dt="2022-05-05T03:57:10.107" v="6" actId="20577"/>
          <ac:spMkLst>
            <pc:docMk/>
            <pc:sldMk cId="1899893055" sldId="257"/>
            <ac:spMk id="5" creationId="{41EA4039-2E01-FCA3-47B0-6800F9F81D89}"/>
          </ac:spMkLst>
        </pc:spChg>
      </pc:sldChg>
    </pc:docChg>
  </pc:docChgLst>
  <pc:docChgLst>
    <pc:chgData name="Guner, Setenay" userId="652b8eb6-4e73-4e3d-9e84-b5564ee333fd" providerId="ADAL" clId="{78510356-417F-4AFF-B391-0E091CD39881}"/>
    <pc:docChg chg="undo redo custSel addSld modSld modMainMaster addSection modSection">
      <pc:chgData name="Guner, Setenay" userId="652b8eb6-4e73-4e3d-9e84-b5564ee333fd" providerId="ADAL" clId="{78510356-417F-4AFF-B391-0E091CD39881}" dt="2022-05-05T03:41:49.276" v="1832" actId="14100"/>
      <pc:docMkLst>
        <pc:docMk/>
      </pc:docMkLst>
      <pc:sldChg chg="addSp delSp modSp mod setBg addCm modCm">
        <pc:chgData name="Guner, Setenay" userId="652b8eb6-4e73-4e3d-9e84-b5564ee333fd" providerId="ADAL" clId="{78510356-417F-4AFF-B391-0E091CD39881}" dt="2022-05-03T01:02:02.258" v="628" actId="1076"/>
        <pc:sldMkLst>
          <pc:docMk/>
          <pc:sldMk cId="0" sldId="256"/>
        </pc:sldMkLst>
        <pc:spChg chg="add del mod">
          <ac:chgData name="Guner, Setenay" userId="652b8eb6-4e73-4e3d-9e84-b5564ee333fd" providerId="ADAL" clId="{78510356-417F-4AFF-B391-0E091CD39881}" dt="2022-05-03T00:30:01.975" v="380" actId="478"/>
          <ac:spMkLst>
            <pc:docMk/>
            <pc:sldMk cId="0" sldId="256"/>
            <ac:spMk id="3" creationId="{C70187AC-FFC6-5C83-2225-F46D2BBD66A5}"/>
          </ac:spMkLst>
        </pc:spChg>
        <pc:spChg chg="add del mod">
          <ac:chgData name="Guner, Setenay" userId="652b8eb6-4e73-4e3d-9e84-b5564ee333fd" providerId="ADAL" clId="{78510356-417F-4AFF-B391-0E091CD39881}" dt="2022-05-03T00:51:10.743" v="517" actId="113"/>
          <ac:spMkLst>
            <pc:docMk/>
            <pc:sldMk cId="0" sldId="256"/>
            <ac:spMk id="5" creationId="{41EA4039-2E01-FCA3-47B0-6800F9F81D89}"/>
          </ac:spMkLst>
        </pc:spChg>
        <pc:spChg chg="add mod">
          <ac:chgData name="Guner, Setenay" userId="652b8eb6-4e73-4e3d-9e84-b5564ee333fd" providerId="ADAL" clId="{78510356-417F-4AFF-B391-0E091CD39881}" dt="2022-05-03T00:50:56.084" v="513" actId="1076"/>
          <ac:spMkLst>
            <pc:docMk/>
            <pc:sldMk cId="0" sldId="256"/>
            <ac:spMk id="7" creationId="{8DE01F2D-524D-7BC0-2CAC-4E98C0C7A12F}"/>
          </ac:spMkLst>
        </pc:spChg>
        <pc:spChg chg="add mod">
          <ac:chgData name="Guner, Setenay" userId="652b8eb6-4e73-4e3d-9e84-b5564ee333fd" providerId="ADAL" clId="{78510356-417F-4AFF-B391-0E091CD39881}" dt="2022-05-03T01:02:02.258" v="628" actId="1076"/>
          <ac:spMkLst>
            <pc:docMk/>
            <pc:sldMk cId="0" sldId="256"/>
            <ac:spMk id="12" creationId="{2161D003-6018-C435-379D-E6391B0FDBB5}"/>
          </ac:spMkLst>
        </pc:spChg>
        <pc:spChg chg="add del mod">
          <ac:chgData name="Guner, Setenay" userId="652b8eb6-4e73-4e3d-9e84-b5564ee333fd" providerId="ADAL" clId="{78510356-417F-4AFF-B391-0E091CD39881}" dt="2022-05-03T00:32:12.426" v="441" actId="478"/>
          <ac:spMkLst>
            <pc:docMk/>
            <pc:sldMk cId="0" sldId="256"/>
            <ac:spMk id="13" creationId="{69746352-B2D7-8061-26F5-DA7BA2E457C3}"/>
          </ac:spMkLst>
        </pc:spChg>
        <pc:spChg chg="mod">
          <ac:chgData name="Guner, Setenay" userId="652b8eb6-4e73-4e3d-9e84-b5564ee333fd" providerId="ADAL" clId="{78510356-417F-4AFF-B391-0E091CD39881}" dt="2022-05-03T00:28:06.522" v="349" actId="14100"/>
          <ac:spMkLst>
            <pc:docMk/>
            <pc:sldMk cId="0" sldId="256"/>
            <ac:spMk id="15" creationId="{00000000-0000-0000-0000-000000000000}"/>
          </ac:spMkLst>
        </pc:spChg>
        <pc:spChg chg="mod">
          <ac:chgData name="Guner, Setenay" userId="652b8eb6-4e73-4e3d-9e84-b5564ee333fd" providerId="ADAL" clId="{78510356-417F-4AFF-B391-0E091CD39881}" dt="2022-05-03T00:51:01.576" v="516" actId="20577"/>
          <ac:spMkLst>
            <pc:docMk/>
            <pc:sldMk cId="0" sldId="256"/>
            <ac:spMk id="18" creationId="{00000000-0000-0000-0000-000000000000}"/>
          </ac:spMkLst>
        </pc:spChg>
        <pc:spChg chg="mod">
          <ac:chgData name="Guner, Setenay" userId="652b8eb6-4e73-4e3d-9e84-b5564ee333fd" providerId="ADAL" clId="{78510356-417F-4AFF-B391-0E091CD39881}" dt="2022-05-03T00:28:08.814" v="350" actId="14100"/>
          <ac:spMkLst>
            <pc:docMk/>
            <pc:sldMk cId="0" sldId="256"/>
            <ac:spMk id="27" creationId="{00000000-0000-0000-0000-000000000000}"/>
          </ac:spMkLst>
        </pc:spChg>
        <pc:spChg chg="mod">
          <ac:chgData name="Guner, Setenay" userId="652b8eb6-4e73-4e3d-9e84-b5564ee333fd" providerId="ADAL" clId="{78510356-417F-4AFF-B391-0E091CD39881}" dt="2022-05-03T00:16:25.782" v="83" actId="113"/>
          <ac:spMkLst>
            <pc:docMk/>
            <pc:sldMk cId="0" sldId="256"/>
            <ac:spMk id="29" creationId="{00000000-0000-0000-0000-000000000000}"/>
          </ac:spMkLst>
        </pc:spChg>
        <pc:picChg chg="mod">
          <ac:chgData name="Guner, Setenay" userId="652b8eb6-4e73-4e3d-9e84-b5564ee333fd" providerId="ADAL" clId="{78510356-417F-4AFF-B391-0E091CD39881}" dt="2022-05-03T00:27:52.761" v="347" actId="1076"/>
          <ac:picMkLst>
            <pc:docMk/>
            <pc:sldMk cId="0" sldId="256"/>
            <ac:picMk id="6" creationId="{6D136AAB-9EEE-C394-B887-6F9A08254CB1}"/>
          </ac:picMkLst>
        </pc:picChg>
      </pc:sldChg>
      <pc:sldChg chg="addSp delSp modSp add mod delCm modCm">
        <pc:chgData name="Guner, Setenay" userId="652b8eb6-4e73-4e3d-9e84-b5564ee333fd" providerId="ADAL" clId="{78510356-417F-4AFF-B391-0E091CD39881}" dt="2022-05-05T03:41:49.276" v="1832" actId="14100"/>
        <pc:sldMkLst>
          <pc:docMk/>
          <pc:sldMk cId="1899893055" sldId="257"/>
        </pc:sldMkLst>
        <pc:spChg chg="del mod">
          <ac:chgData name="Guner, Setenay" userId="652b8eb6-4e73-4e3d-9e84-b5564ee333fd" providerId="ADAL" clId="{78510356-417F-4AFF-B391-0E091CD39881}" dt="2022-05-04T01:26:48.660" v="906" actId="478"/>
          <ac:spMkLst>
            <pc:docMk/>
            <pc:sldMk cId="1899893055" sldId="257"/>
            <ac:spMk id="2" creationId="{00000000-0000-0000-0000-000000000000}"/>
          </ac:spMkLst>
        </pc:spChg>
        <pc:spChg chg="add mod ord">
          <ac:chgData name="Guner, Setenay" userId="652b8eb6-4e73-4e3d-9e84-b5564ee333fd" providerId="ADAL" clId="{78510356-417F-4AFF-B391-0E091CD39881}" dt="2022-05-05T03:35:49.317" v="1761" actId="14100"/>
          <ac:spMkLst>
            <pc:docMk/>
            <pc:sldMk cId="1899893055" sldId="257"/>
            <ac:spMk id="2" creationId="{259ABB10-BAA5-F09F-670F-19FC7FF54842}"/>
          </ac:spMkLst>
        </pc:spChg>
        <pc:spChg chg="del mod">
          <ac:chgData name="Guner, Setenay" userId="652b8eb6-4e73-4e3d-9e84-b5564ee333fd" providerId="ADAL" clId="{78510356-417F-4AFF-B391-0E091CD39881}" dt="2022-05-04T03:54:37.592" v="1280" actId="478"/>
          <ac:spMkLst>
            <pc:docMk/>
            <pc:sldMk cId="1899893055" sldId="257"/>
            <ac:spMk id="3" creationId="{1B13D3BD-A3AC-0602-57F4-0F570E916E9F}"/>
          </ac:spMkLst>
        </pc:spChg>
        <pc:spChg chg="del mod">
          <ac:chgData name="Guner, Setenay" userId="652b8eb6-4e73-4e3d-9e84-b5564ee333fd" providerId="ADAL" clId="{78510356-417F-4AFF-B391-0E091CD39881}" dt="2022-05-04T04:30:43.704" v="1676" actId="478"/>
          <ac:spMkLst>
            <pc:docMk/>
            <pc:sldMk cId="1899893055" sldId="257"/>
            <ac:spMk id="4" creationId="{00000000-0000-0000-0000-000000000000}"/>
          </ac:spMkLst>
        </pc:spChg>
        <pc:spChg chg="mod">
          <ac:chgData name="Guner, Setenay" userId="652b8eb6-4e73-4e3d-9e84-b5564ee333fd" providerId="ADAL" clId="{78510356-417F-4AFF-B391-0E091CD39881}" dt="2022-05-04T04:08:16.653" v="1363" actId="1076"/>
          <ac:spMkLst>
            <pc:docMk/>
            <pc:sldMk cId="1899893055" sldId="257"/>
            <ac:spMk id="5" creationId="{41EA4039-2E01-FCA3-47B0-6800F9F81D89}"/>
          </ac:spMkLst>
        </pc:spChg>
        <pc:spChg chg="add del mod ord">
          <ac:chgData name="Guner, Setenay" userId="652b8eb6-4e73-4e3d-9e84-b5564ee333fd" providerId="ADAL" clId="{78510356-417F-4AFF-B391-0E091CD39881}" dt="2022-05-04T03:39:47.275" v="1018" actId="478"/>
          <ac:spMkLst>
            <pc:docMk/>
            <pc:sldMk cId="1899893055" sldId="257"/>
            <ac:spMk id="6" creationId="{2DB124BD-3249-CA9F-4DB3-4333F56AFE1B}"/>
          </ac:spMkLst>
        </pc:spChg>
        <pc:spChg chg="mod">
          <ac:chgData name="Guner, Setenay" userId="652b8eb6-4e73-4e3d-9e84-b5564ee333fd" providerId="ADAL" clId="{78510356-417F-4AFF-B391-0E091CD39881}" dt="2022-05-05T03:34:08.063" v="1739" actId="1076"/>
          <ac:spMkLst>
            <pc:docMk/>
            <pc:sldMk cId="1899893055" sldId="257"/>
            <ac:spMk id="7" creationId="{8DE01F2D-524D-7BC0-2CAC-4E98C0C7A12F}"/>
          </ac:spMkLst>
        </pc:spChg>
        <pc:spChg chg="del mod">
          <ac:chgData name="Guner, Setenay" userId="652b8eb6-4e73-4e3d-9e84-b5564ee333fd" providerId="ADAL" clId="{78510356-417F-4AFF-B391-0E091CD39881}" dt="2022-05-04T03:44:16.356" v="1104" actId="478"/>
          <ac:spMkLst>
            <pc:docMk/>
            <pc:sldMk cId="1899893055" sldId="257"/>
            <ac:spMk id="12" creationId="{2161D003-6018-C435-379D-E6391B0FDBB5}"/>
          </ac:spMkLst>
        </pc:spChg>
        <pc:spChg chg="mod">
          <ac:chgData name="Guner, Setenay" userId="652b8eb6-4e73-4e3d-9e84-b5564ee333fd" providerId="ADAL" clId="{78510356-417F-4AFF-B391-0E091CD39881}" dt="2022-05-05T03:41:49.276" v="1832" actId="14100"/>
          <ac:spMkLst>
            <pc:docMk/>
            <pc:sldMk cId="1899893055" sldId="257"/>
            <ac:spMk id="15" creationId="{00000000-0000-0000-0000-000000000000}"/>
          </ac:spMkLst>
        </pc:spChg>
        <pc:spChg chg="add del mod">
          <ac:chgData name="Guner, Setenay" userId="652b8eb6-4e73-4e3d-9e84-b5564ee333fd" providerId="ADAL" clId="{78510356-417F-4AFF-B391-0E091CD39881}" dt="2022-05-04T01:26:50.967" v="907" actId="478"/>
          <ac:spMkLst>
            <pc:docMk/>
            <pc:sldMk cId="1899893055" sldId="257"/>
            <ac:spMk id="16" creationId="{F3FC408E-98EF-73B4-79C4-02CBE535278B}"/>
          </ac:spMkLst>
        </pc:spChg>
        <pc:spChg chg="mod">
          <ac:chgData name="Guner, Setenay" userId="652b8eb6-4e73-4e3d-9e84-b5564ee333fd" providerId="ADAL" clId="{78510356-417F-4AFF-B391-0E091CD39881}" dt="2022-05-04T04:26:22.044" v="1542" actId="1076"/>
          <ac:spMkLst>
            <pc:docMk/>
            <pc:sldMk cId="1899893055" sldId="257"/>
            <ac:spMk id="17" creationId="{C4B3B879-70EB-77EA-E068-32FADE9F0E62}"/>
          </ac:spMkLst>
        </pc:spChg>
        <pc:spChg chg="del mod">
          <ac:chgData name="Guner, Setenay" userId="652b8eb6-4e73-4e3d-9e84-b5564ee333fd" providerId="ADAL" clId="{78510356-417F-4AFF-B391-0E091CD39881}" dt="2022-05-04T01:02:13.491" v="705" actId="478"/>
          <ac:spMkLst>
            <pc:docMk/>
            <pc:sldMk cId="1899893055" sldId="257"/>
            <ac:spMk id="18" creationId="{00000000-0000-0000-0000-000000000000}"/>
          </ac:spMkLst>
        </pc:spChg>
        <pc:spChg chg="del">
          <ac:chgData name="Guner, Setenay" userId="652b8eb6-4e73-4e3d-9e84-b5564ee333fd" providerId="ADAL" clId="{78510356-417F-4AFF-B391-0E091CD39881}" dt="2022-05-04T03:48:55.154" v="1156" actId="478"/>
          <ac:spMkLst>
            <pc:docMk/>
            <pc:sldMk cId="1899893055" sldId="257"/>
            <ac:spMk id="19" creationId="{567D3DBE-CCB1-B2DB-2723-7C46A75A220D}"/>
          </ac:spMkLst>
        </pc:spChg>
        <pc:spChg chg="mod">
          <ac:chgData name="Guner, Setenay" userId="652b8eb6-4e73-4e3d-9e84-b5564ee333fd" providerId="ADAL" clId="{78510356-417F-4AFF-B391-0E091CD39881}" dt="2022-05-05T03:40:26.174" v="1828" actId="403"/>
          <ac:spMkLst>
            <pc:docMk/>
            <pc:sldMk cId="1899893055" sldId="257"/>
            <ac:spMk id="26" creationId="{00000000-0000-0000-0000-000000000000}"/>
          </ac:spMkLst>
        </pc:spChg>
        <pc:spChg chg="del mod">
          <ac:chgData name="Guner, Setenay" userId="652b8eb6-4e73-4e3d-9e84-b5564ee333fd" providerId="ADAL" clId="{78510356-417F-4AFF-B391-0E091CD39881}" dt="2022-05-04T04:19:32.529" v="1488" actId="478"/>
          <ac:spMkLst>
            <pc:docMk/>
            <pc:sldMk cId="1899893055" sldId="257"/>
            <ac:spMk id="27" creationId="{00000000-0000-0000-0000-000000000000}"/>
          </ac:spMkLst>
        </pc:spChg>
        <pc:spChg chg="mod">
          <ac:chgData name="Guner, Setenay" userId="652b8eb6-4e73-4e3d-9e84-b5564ee333fd" providerId="ADAL" clId="{78510356-417F-4AFF-B391-0E091CD39881}" dt="2022-05-04T04:37:31.763" v="1722" actId="1076"/>
          <ac:spMkLst>
            <pc:docMk/>
            <pc:sldMk cId="1899893055" sldId="257"/>
            <ac:spMk id="28" creationId="{00000000-0000-0000-0000-000000000000}"/>
          </ac:spMkLst>
        </pc:spChg>
        <pc:spChg chg="del mod">
          <ac:chgData name="Guner, Setenay" userId="652b8eb6-4e73-4e3d-9e84-b5564ee333fd" providerId="ADAL" clId="{78510356-417F-4AFF-B391-0E091CD39881}" dt="2022-05-04T04:25:20.091" v="1525" actId="478"/>
          <ac:spMkLst>
            <pc:docMk/>
            <pc:sldMk cId="1899893055" sldId="257"/>
            <ac:spMk id="29" creationId="{00000000-0000-0000-0000-000000000000}"/>
          </ac:spMkLst>
        </pc:spChg>
        <pc:spChg chg="add del mod">
          <ac:chgData name="Guner, Setenay" userId="652b8eb6-4e73-4e3d-9e84-b5564ee333fd" providerId="ADAL" clId="{78510356-417F-4AFF-B391-0E091CD39881}" dt="2022-05-04T01:32:05.882" v="964" actId="478"/>
          <ac:spMkLst>
            <pc:docMk/>
            <pc:sldMk cId="1899893055" sldId="257"/>
            <ac:spMk id="32" creationId="{8B7DA3AA-E5C7-4A3A-ACAA-083BD5C4FCCD}"/>
          </ac:spMkLst>
        </pc:spChg>
        <pc:spChg chg="add mod">
          <ac:chgData name="Guner, Setenay" userId="652b8eb6-4e73-4e3d-9e84-b5564ee333fd" providerId="ADAL" clId="{78510356-417F-4AFF-B391-0E091CD39881}" dt="2022-05-04T04:02:13.569" v="1352" actId="20577"/>
          <ac:spMkLst>
            <pc:docMk/>
            <pc:sldMk cId="1899893055" sldId="257"/>
            <ac:spMk id="35" creationId="{5A72C890-A137-8C2E-D813-0C03C409B54A}"/>
          </ac:spMkLst>
        </pc:spChg>
        <pc:spChg chg="add mod ord">
          <ac:chgData name="Guner, Setenay" userId="652b8eb6-4e73-4e3d-9e84-b5564ee333fd" providerId="ADAL" clId="{78510356-417F-4AFF-B391-0E091CD39881}" dt="2022-05-05T03:36:55.721" v="1778" actId="207"/>
          <ac:spMkLst>
            <pc:docMk/>
            <pc:sldMk cId="1899893055" sldId="257"/>
            <ac:spMk id="37" creationId="{C0FEB04B-7A14-C03C-4649-9C0BB0EFE88A}"/>
          </ac:spMkLst>
        </pc:spChg>
        <pc:spChg chg="add mod ord">
          <ac:chgData name="Guner, Setenay" userId="652b8eb6-4e73-4e3d-9e84-b5564ee333fd" providerId="ADAL" clId="{78510356-417F-4AFF-B391-0E091CD39881}" dt="2022-05-05T03:36:49.803" v="1777" actId="207"/>
          <ac:spMkLst>
            <pc:docMk/>
            <pc:sldMk cId="1899893055" sldId="257"/>
            <ac:spMk id="38" creationId="{D2CD8AEC-A8D4-089B-E303-1BDE9FB63BB5}"/>
          </ac:spMkLst>
        </pc:spChg>
        <pc:spChg chg="add mod ord">
          <ac:chgData name="Guner, Setenay" userId="652b8eb6-4e73-4e3d-9e84-b5564ee333fd" providerId="ADAL" clId="{78510356-417F-4AFF-B391-0E091CD39881}" dt="2022-05-05T03:36:40.532" v="1774" actId="207"/>
          <ac:spMkLst>
            <pc:docMk/>
            <pc:sldMk cId="1899893055" sldId="257"/>
            <ac:spMk id="40" creationId="{BBA07B35-3F4A-4BD6-C455-F131177D7C46}"/>
          </ac:spMkLst>
        </pc:spChg>
        <pc:spChg chg="add mod ord">
          <ac:chgData name="Guner, Setenay" userId="652b8eb6-4e73-4e3d-9e84-b5564ee333fd" providerId="ADAL" clId="{78510356-417F-4AFF-B391-0E091CD39881}" dt="2022-05-05T03:36:12.414" v="1766" actId="208"/>
          <ac:spMkLst>
            <pc:docMk/>
            <pc:sldMk cId="1899893055" sldId="257"/>
            <ac:spMk id="41" creationId="{74080353-227D-9E47-B5AE-5F203778FA4C}"/>
          </ac:spMkLst>
        </pc:spChg>
        <pc:spChg chg="add mod ord">
          <ac:chgData name="Guner, Setenay" userId="652b8eb6-4e73-4e3d-9e84-b5564ee333fd" providerId="ADAL" clId="{78510356-417F-4AFF-B391-0E091CD39881}" dt="2022-05-04T04:33:20.331" v="1698" actId="14100"/>
          <ac:spMkLst>
            <pc:docMk/>
            <pc:sldMk cId="1899893055" sldId="257"/>
            <ac:spMk id="42" creationId="{7692C9CD-ABB8-1585-B8A7-4505D27850F7}"/>
          </ac:spMkLst>
        </pc:spChg>
        <pc:spChg chg="add mod">
          <ac:chgData name="Guner, Setenay" userId="652b8eb6-4e73-4e3d-9e84-b5564ee333fd" providerId="ADAL" clId="{78510356-417F-4AFF-B391-0E091CD39881}" dt="2022-05-04T04:33:15.279" v="1697" actId="14100"/>
          <ac:spMkLst>
            <pc:docMk/>
            <pc:sldMk cId="1899893055" sldId="257"/>
            <ac:spMk id="43" creationId="{B57AC984-A297-7E94-EE6C-B77F5C1C58B4}"/>
          </ac:spMkLst>
        </pc:spChg>
        <pc:spChg chg="add mod">
          <ac:chgData name="Guner, Setenay" userId="652b8eb6-4e73-4e3d-9e84-b5564ee333fd" providerId="ADAL" clId="{78510356-417F-4AFF-B391-0E091CD39881}" dt="2022-05-04T04:33:29.811" v="1701" actId="14100"/>
          <ac:spMkLst>
            <pc:docMk/>
            <pc:sldMk cId="1899893055" sldId="257"/>
            <ac:spMk id="44" creationId="{AFE54C61-9DFA-D79E-721C-33CC204501E8}"/>
          </ac:spMkLst>
        </pc:spChg>
        <pc:spChg chg="add del mod">
          <ac:chgData name="Guner, Setenay" userId="652b8eb6-4e73-4e3d-9e84-b5564ee333fd" providerId="ADAL" clId="{78510356-417F-4AFF-B391-0E091CD39881}" dt="2022-05-04T03:46:14.370" v="1154" actId="478"/>
          <ac:spMkLst>
            <pc:docMk/>
            <pc:sldMk cId="1899893055" sldId="257"/>
            <ac:spMk id="45" creationId="{737DE62A-8E8A-3BEA-7934-449600BCE2CC}"/>
          </ac:spMkLst>
        </pc:spChg>
        <pc:spChg chg="add mod ord">
          <ac:chgData name="Guner, Setenay" userId="652b8eb6-4e73-4e3d-9e84-b5564ee333fd" providerId="ADAL" clId="{78510356-417F-4AFF-B391-0E091CD39881}" dt="2022-05-05T03:36:28.934" v="1773" actId="167"/>
          <ac:spMkLst>
            <pc:docMk/>
            <pc:sldMk cId="1899893055" sldId="257"/>
            <ac:spMk id="45" creationId="{E4DDC4DD-08CC-6160-9FA8-0F5176D7698F}"/>
          </ac:spMkLst>
        </pc:spChg>
        <pc:spChg chg="add mod ord">
          <ac:chgData name="Guner, Setenay" userId="652b8eb6-4e73-4e3d-9e84-b5564ee333fd" providerId="ADAL" clId="{78510356-417F-4AFF-B391-0E091CD39881}" dt="2022-05-05T03:41:16.999" v="1829" actId="14100"/>
          <ac:spMkLst>
            <pc:docMk/>
            <pc:sldMk cId="1899893055" sldId="257"/>
            <ac:spMk id="46" creationId="{A1873773-9248-B2EF-0C1C-17B8EC5BA43B}"/>
          </ac:spMkLst>
        </pc:spChg>
        <pc:spChg chg="add mod ord">
          <ac:chgData name="Guner, Setenay" userId="652b8eb6-4e73-4e3d-9e84-b5564ee333fd" providerId="ADAL" clId="{78510356-417F-4AFF-B391-0E091CD39881}" dt="2022-05-05T03:37:55.180" v="1800" actId="1076"/>
          <ac:spMkLst>
            <pc:docMk/>
            <pc:sldMk cId="1899893055" sldId="257"/>
            <ac:spMk id="47" creationId="{706E7213-4AB9-FD8D-B066-7A526922404B}"/>
          </ac:spMkLst>
        </pc:spChg>
        <pc:spChg chg="add del mod">
          <ac:chgData name="Guner, Setenay" userId="652b8eb6-4e73-4e3d-9e84-b5564ee333fd" providerId="ADAL" clId="{78510356-417F-4AFF-B391-0E091CD39881}" dt="2022-05-04T04:07:58.749" v="1358" actId="1076"/>
          <ac:spMkLst>
            <pc:docMk/>
            <pc:sldMk cId="1899893055" sldId="257"/>
            <ac:spMk id="48" creationId="{E5628FC5-1139-4271-0230-BB5F33EA665B}"/>
          </ac:spMkLst>
        </pc:spChg>
        <pc:spChg chg="add mod ord">
          <ac:chgData name="Guner, Setenay" userId="652b8eb6-4e73-4e3d-9e84-b5564ee333fd" providerId="ADAL" clId="{78510356-417F-4AFF-B391-0E091CD39881}" dt="2022-05-05T03:38:16.970" v="1808" actId="167"/>
          <ac:spMkLst>
            <pc:docMk/>
            <pc:sldMk cId="1899893055" sldId="257"/>
            <ac:spMk id="49" creationId="{102B8D37-4958-843A-AEE3-8A222476807F}"/>
          </ac:spMkLst>
        </pc:spChg>
        <pc:spChg chg="add mod">
          <ac:chgData name="Guner, Setenay" userId="652b8eb6-4e73-4e3d-9e84-b5564ee333fd" providerId="ADAL" clId="{78510356-417F-4AFF-B391-0E091CD39881}" dt="2022-05-04T04:33:38.036" v="1703" actId="14100"/>
          <ac:spMkLst>
            <pc:docMk/>
            <pc:sldMk cId="1899893055" sldId="257"/>
            <ac:spMk id="53" creationId="{88EA695F-64E6-050E-C170-1ABFF58496F8}"/>
          </ac:spMkLst>
        </pc:spChg>
        <pc:spChg chg="add mod">
          <ac:chgData name="Guner, Setenay" userId="652b8eb6-4e73-4e3d-9e84-b5564ee333fd" providerId="ADAL" clId="{78510356-417F-4AFF-B391-0E091CD39881}" dt="2022-05-04T04:06:46.101" v="1354" actId="1076"/>
          <ac:spMkLst>
            <pc:docMk/>
            <pc:sldMk cId="1899893055" sldId="257"/>
            <ac:spMk id="54" creationId="{F82F1C43-93E2-2D56-925C-2E4D55ADC3D7}"/>
          </ac:spMkLst>
        </pc:spChg>
        <pc:spChg chg="add mod">
          <ac:chgData name="Guner, Setenay" userId="652b8eb6-4e73-4e3d-9e84-b5564ee333fd" providerId="ADAL" clId="{78510356-417F-4AFF-B391-0E091CD39881}" dt="2022-05-04T04:06:50.370" v="1355" actId="1076"/>
          <ac:spMkLst>
            <pc:docMk/>
            <pc:sldMk cId="1899893055" sldId="257"/>
            <ac:spMk id="55" creationId="{594DBD28-9E34-6081-5E4C-C80E32819768}"/>
          </ac:spMkLst>
        </pc:spChg>
        <pc:spChg chg="add del mod">
          <ac:chgData name="Guner, Setenay" userId="652b8eb6-4e73-4e3d-9e84-b5564ee333fd" providerId="ADAL" clId="{78510356-417F-4AFF-B391-0E091CD39881}" dt="2022-05-04T04:28:34.993" v="1607" actId="478"/>
          <ac:spMkLst>
            <pc:docMk/>
            <pc:sldMk cId="1899893055" sldId="257"/>
            <ac:spMk id="56" creationId="{9B5A69C9-EF69-974B-BA5D-B21A3F24DB02}"/>
          </ac:spMkLst>
        </pc:spChg>
        <pc:spChg chg="add mod">
          <ac:chgData name="Guner, Setenay" userId="652b8eb6-4e73-4e3d-9e84-b5564ee333fd" providerId="ADAL" clId="{78510356-417F-4AFF-B391-0E091CD39881}" dt="2022-05-04T04:32:34.991" v="1687" actId="14100"/>
          <ac:spMkLst>
            <pc:docMk/>
            <pc:sldMk cId="1899893055" sldId="257"/>
            <ac:spMk id="71" creationId="{18BBC409-800A-08A7-BC46-7E013C4C9024}"/>
          </ac:spMkLst>
        </pc:spChg>
        <pc:spChg chg="add mod">
          <ac:chgData name="Guner, Setenay" userId="652b8eb6-4e73-4e3d-9e84-b5564ee333fd" providerId="ADAL" clId="{78510356-417F-4AFF-B391-0E091CD39881}" dt="2022-05-05T03:37:58.472" v="1801" actId="1076"/>
          <ac:spMkLst>
            <pc:docMk/>
            <pc:sldMk cId="1899893055" sldId="257"/>
            <ac:spMk id="72" creationId="{A5B8EB99-7047-E4D5-2246-75CA3F026DEA}"/>
          </ac:spMkLst>
        </pc:spChg>
        <pc:spChg chg="add mod">
          <ac:chgData name="Guner, Setenay" userId="652b8eb6-4e73-4e3d-9e84-b5564ee333fd" providerId="ADAL" clId="{78510356-417F-4AFF-B391-0E091CD39881}" dt="2022-05-04T04:32:42.232" v="1689" actId="14100"/>
          <ac:spMkLst>
            <pc:docMk/>
            <pc:sldMk cId="1899893055" sldId="257"/>
            <ac:spMk id="73" creationId="{CF3F98EA-330B-7626-F5B1-DA13059C8C0A}"/>
          </ac:spMkLst>
        </pc:spChg>
        <pc:spChg chg="add mod">
          <ac:chgData name="Guner, Setenay" userId="652b8eb6-4e73-4e3d-9e84-b5564ee333fd" providerId="ADAL" clId="{78510356-417F-4AFF-B391-0E091CD39881}" dt="2022-05-04T04:37:14.492" v="1718" actId="1076"/>
          <ac:spMkLst>
            <pc:docMk/>
            <pc:sldMk cId="1899893055" sldId="257"/>
            <ac:spMk id="74" creationId="{36A0215C-1899-2E92-48BA-38957CA95D21}"/>
          </ac:spMkLst>
        </pc:spChg>
        <pc:spChg chg="add del mod">
          <ac:chgData name="Guner, Setenay" userId="652b8eb6-4e73-4e3d-9e84-b5564ee333fd" providerId="ADAL" clId="{78510356-417F-4AFF-B391-0E091CD39881}" dt="2022-05-04T04:28:44.218" v="1609" actId="478"/>
          <ac:spMkLst>
            <pc:docMk/>
            <pc:sldMk cId="1899893055" sldId="257"/>
            <ac:spMk id="75" creationId="{3724FBD6-0528-45D3-F079-CA3D6FBBE612}"/>
          </ac:spMkLst>
        </pc:spChg>
        <pc:spChg chg="add mod">
          <ac:chgData name="Guner, Setenay" userId="652b8eb6-4e73-4e3d-9e84-b5564ee333fd" providerId="ADAL" clId="{78510356-417F-4AFF-B391-0E091CD39881}" dt="2022-05-04T04:33:24.412" v="1699" actId="1076"/>
          <ac:spMkLst>
            <pc:docMk/>
            <pc:sldMk cId="1899893055" sldId="257"/>
            <ac:spMk id="76" creationId="{A85252C1-891B-8FE8-BD1E-A173FDE65D25}"/>
          </ac:spMkLst>
        </pc:spChg>
        <pc:spChg chg="add mod">
          <ac:chgData name="Guner, Setenay" userId="652b8eb6-4e73-4e3d-9e84-b5564ee333fd" providerId="ADAL" clId="{78510356-417F-4AFF-B391-0E091CD39881}" dt="2022-05-04T04:37:31.763" v="1722" actId="1076"/>
          <ac:spMkLst>
            <pc:docMk/>
            <pc:sldMk cId="1899893055" sldId="257"/>
            <ac:spMk id="81" creationId="{C727DDA0-3EF2-E620-67BC-B57857E9E4CB}"/>
          </ac:spMkLst>
        </pc:spChg>
        <pc:spChg chg="add mod">
          <ac:chgData name="Guner, Setenay" userId="652b8eb6-4e73-4e3d-9e84-b5564ee333fd" providerId="ADAL" clId="{78510356-417F-4AFF-B391-0E091CD39881}" dt="2022-05-04T04:34:57.218" v="1710" actId="208"/>
          <ac:spMkLst>
            <pc:docMk/>
            <pc:sldMk cId="1899893055" sldId="257"/>
            <ac:spMk id="82" creationId="{2374B264-1F2E-615E-8841-7127D85DD74A}"/>
          </ac:spMkLst>
        </pc:spChg>
        <pc:spChg chg="add del">
          <ac:chgData name="Guner, Setenay" userId="652b8eb6-4e73-4e3d-9e84-b5564ee333fd" providerId="ADAL" clId="{78510356-417F-4AFF-B391-0E091CD39881}" dt="2022-05-04T04:35:08.756" v="1712" actId="22"/>
          <ac:spMkLst>
            <pc:docMk/>
            <pc:sldMk cId="1899893055" sldId="257"/>
            <ac:spMk id="84" creationId="{98EB49CC-F6AB-CA68-EF2B-2A4DF0BEEB0B}"/>
          </ac:spMkLst>
        </pc:spChg>
        <pc:spChg chg="add del">
          <ac:chgData name="Guner, Setenay" userId="652b8eb6-4e73-4e3d-9e84-b5564ee333fd" providerId="ADAL" clId="{78510356-417F-4AFF-B391-0E091CD39881}" dt="2022-05-04T04:35:12.463" v="1714" actId="22"/>
          <ac:spMkLst>
            <pc:docMk/>
            <pc:sldMk cId="1899893055" sldId="257"/>
            <ac:spMk id="86" creationId="{A67CF7EB-19FC-9E75-7A38-DC33CAE5292F}"/>
          </ac:spMkLst>
        </pc:spChg>
        <pc:picChg chg="add mod">
          <ac:chgData name="Guner, Setenay" userId="652b8eb6-4e73-4e3d-9e84-b5564ee333fd" providerId="ADAL" clId="{78510356-417F-4AFF-B391-0E091CD39881}" dt="2022-05-05T03:39:57.896" v="1826" actId="1076"/>
          <ac:picMkLst>
            <pc:docMk/>
            <pc:sldMk cId="1899893055" sldId="257"/>
            <ac:picMk id="6" creationId="{4C80C61E-46F2-C42A-416F-3F1F791F1FC8}"/>
          </ac:picMkLst>
        </pc:picChg>
        <pc:picChg chg="del mod">
          <ac:chgData name="Guner, Setenay" userId="652b8eb6-4e73-4e3d-9e84-b5564ee333fd" providerId="ADAL" clId="{78510356-417F-4AFF-B391-0E091CD39881}" dt="2022-05-04T04:30:36.167" v="1673" actId="478"/>
          <ac:picMkLst>
            <pc:docMk/>
            <pc:sldMk cId="1899893055" sldId="257"/>
            <ac:picMk id="8" creationId="{00000000-0000-0000-0000-000000000000}"/>
          </ac:picMkLst>
        </pc:picChg>
        <pc:picChg chg="add mod">
          <ac:chgData name="Guner, Setenay" userId="652b8eb6-4e73-4e3d-9e84-b5564ee333fd" providerId="ADAL" clId="{78510356-417F-4AFF-B391-0E091CD39881}" dt="2022-05-05T03:40:13.412" v="1827" actId="1076"/>
          <ac:picMkLst>
            <pc:docMk/>
            <pc:sldMk cId="1899893055" sldId="257"/>
            <ac:picMk id="9" creationId="{1A46127A-6628-2825-4B13-C55EA1836BE5}"/>
          </ac:picMkLst>
        </pc:picChg>
        <pc:picChg chg="del">
          <ac:chgData name="Guner, Setenay" userId="652b8eb6-4e73-4e3d-9e84-b5564ee333fd" providerId="ADAL" clId="{78510356-417F-4AFF-B391-0E091CD39881}" dt="2022-05-04T01:26:51.829" v="908" actId="478"/>
          <ac:picMkLst>
            <pc:docMk/>
            <pc:sldMk cId="1899893055" sldId="257"/>
            <ac:picMk id="10" creationId="{69DCB8AD-8DBC-9869-35CA-6218832C3649}"/>
          </ac:picMkLst>
        </pc:picChg>
        <pc:picChg chg="mod">
          <ac:chgData name="Guner, Setenay" userId="652b8eb6-4e73-4e3d-9e84-b5564ee333fd" providerId="ADAL" clId="{78510356-417F-4AFF-B391-0E091CD39881}" dt="2022-05-04T01:30:03.641" v="926" actId="1076"/>
          <ac:picMkLst>
            <pc:docMk/>
            <pc:sldMk cId="1899893055" sldId="257"/>
            <ac:picMk id="14" creationId="{F996BD74-DD7A-0836-A5AC-46DCE56E07FB}"/>
          </ac:picMkLst>
        </pc:picChg>
        <pc:picChg chg="add del mod ord">
          <ac:chgData name="Guner, Setenay" userId="652b8eb6-4e73-4e3d-9e84-b5564ee333fd" providerId="ADAL" clId="{78510356-417F-4AFF-B391-0E091CD39881}" dt="2022-05-04T01:27:28.333" v="918" actId="478"/>
          <ac:picMkLst>
            <pc:docMk/>
            <pc:sldMk cId="1899893055" sldId="257"/>
            <ac:picMk id="21" creationId="{3754C77A-3E4C-1987-4181-A7D08C70C5AC}"/>
          </ac:picMkLst>
        </pc:picChg>
        <pc:picChg chg="add del mod">
          <ac:chgData name="Guner, Setenay" userId="652b8eb6-4e73-4e3d-9e84-b5564ee333fd" providerId="ADAL" clId="{78510356-417F-4AFF-B391-0E091CD39881}" dt="2022-05-04T01:28:48.427" v="923" actId="478"/>
          <ac:picMkLst>
            <pc:docMk/>
            <pc:sldMk cId="1899893055" sldId="257"/>
            <ac:picMk id="23" creationId="{DCDE90D0-F9C8-0EBE-C5A8-773161501DC9}"/>
          </ac:picMkLst>
        </pc:picChg>
        <pc:picChg chg="add del mod">
          <ac:chgData name="Guner, Setenay" userId="652b8eb6-4e73-4e3d-9e84-b5564ee333fd" providerId="ADAL" clId="{78510356-417F-4AFF-B391-0E091CD39881}" dt="2022-05-04T01:30:33.132" v="932" actId="478"/>
          <ac:picMkLst>
            <pc:docMk/>
            <pc:sldMk cId="1899893055" sldId="257"/>
            <ac:picMk id="25" creationId="{B1BF11BF-72C5-0122-320B-9F6A7ECF5C20}"/>
          </ac:picMkLst>
        </pc:picChg>
        <pc:picChg chg="add del mod">
          <ac:chgData name="Guner, Setenay" userId="652b8eb6-4e73-4e3d-9e84-b5564ee333fd" providerId="ADAL" clId="{78510356-417F-4AFF-B391-0E091CD39881}" dt="2022-05-04T01:32:06.388" v="965" actId="478"/>
          <ac:picMkLst>
            <pc:docMk/>
            <pc:sldMk cId="1899893055" sldId="257"/>
            <ac:picMk id="31" creationId="{7D7C7133-2B20-A7B5-FE18-5C3C8CB48A46}"/>
          </ac:picMkLst>
        </pc:picChg>
        <pc:picChg chg="add mod">
          <ac:chgData name="Guner, Setenay" userId="652b8eb6-4e73-4e3d-9e84-b5564ee333fd" providerId="ADAL" clId="{78510356-417F-4AFF-B391-0E091CD39881}" dt="2022-05-04T01:33:18.749" v="975" actId="1076"/>
          <ac:picMkLst>
            <pc:docMk/>
            <pc:sldMk cId="1899893055" sldId="257"/>
            <ac:picMk id="34" creationId="{CE8EAA41-FF86-AF06-8B6F-80C7C696A074}"/>
          </ac:picMkLst>
        </pc:picChg>
        <pc:picChg chg="add del mod">
          <ac:chgData name="Guner, Setenay" userId="652b8eb6-4e73-4e3d-9e84-b5564ee333fd" providerId="ADAL" clId="{78510356-417F-4AFF-B391-0E091CD39881}" dt="2022-05-04T01:34:57.186" v="984" actId="478"/>
          <ac:picMkLst>
            <pc:docMk/>
            <pc:sldMk cId="1899893055" sldId="257"/>
            <ac:picMk id="37" creationId="{E6652C94-B11A-42C6-05C7-8C0783E90DE2}"/>
          </ac:picMkLst>
        </pc:picChg>
        <pc:picChg chg="add mod">
          <ac:chgData name="Guner, Setenay" userId="652b8eb6-4e73-4e3d-9e84-b5564ee333fd" providerId="ADAL" clId="{78510356-417F-4AFF-B391-0E091CD39881}" dt="2022-05-04T04:06:41.544" v="1353" actId="1076"/>
          <ac:picMkLst>
            <pc:docMk/>
            <pc:sldMk cId="1899893055" sldId="257"/>
            <ac:picMk id="39" creationId="{724278F5-EF31-D8B6-CCE9-74AE05236A49}"/>
          </ac:picMkLst>
        </pc:picChg>
        <pc:picChg chg="add del mod">
          <ac:chgData name="Guner, Setenay" userId="652b8eb6-4e73-4e3d-9e84-b5564ee333fd" providerId="ADAL" clId="{78510356-417F-4AFF-B391-0E091CD39881}" dt="2022-05-04T03:49:39.402" v="1159" actId="478"/>
          <ac:picMkLst>
            <pc:docMk/>
            <pc:sldMk cId="1899893055" sldId="257"/>
            <ac:picMk id="41" creationId="{2270A4E4-7F0B-4DCC-E658-3AF6156CBA96}"/>
          </ac:picMkLst>
        </pc:picChg>
        <pc:picChg chg="add del mod">
          <ac:chgData name="Guner, Setenay" userId="652b8eb6-4e73-4e3d-9e84-b5564ee333fd" providerId="ADAL" clId="{78510356-417F-4AFF-B391-0E091CD39881}" dt="2022-05-04T03:53:12.839" v="1262" actId="478"/>
          <ac:picMkLst>
            <pc:docMk/>
            <pc:sldMk cId="1899893055" sldId="257"/>
            <ac:picMk id="47" creationId="{B8A18F0A-5CA3-D4EE-7269-D4C0760A9644}"/>
          </ac:picMkLst>
        </pc:picChg>
        <pc:picChg chg="add del mod ord">
          <ac:chgData name="Guner, Setenay" userId="652b8eb6-4e73-4e3d-9e84-b5564ee333fd" providerId="ADAL" clId="{78510356-417F-4AFF-B391-0E091CD39881}" dt="2022-05-04T03:53:59.473" v="1270" actId="478"/>
          <ac:picMkLst>
            <pc:docMk/>
            <pc:sldMk cId="1899893055" sldId="257"/>
            <ac:picMk id="50" creationId="{89291A70-3AE9-48A5-7726-08B510327161}"/>
          </ac:picMkLst>
        </pc:picChg>
        <pc:picChg chg="add mod ord">
          <ac:chgData name="Guner, Setenay" userId="652b8eb6-4e73-4e3d-9e84-b5564ee333fd" providerId="ADAL" clId="{78510356-417F-4AFF-B391-0E091CD39881}" dt="2022-05-04T04:08:03.458" v="1359" actId="1076"/>
          <ac:picMkLst>
            <pc:docMk/>
            <pc:sldMk cId="1899893055" sldId="257"/>
            <ac:picMk id="52" creationId="{B77E9AB5-71EC-72DB-77AC-CCC5484247FD}"/>
          </ac:picMkLst>
        </pc:picChg>
        <pc:picChg chg="add del mod">
          <ac:chgData name="Guner, Setenay" userId="652b8eb6-4e73-4e3d-9e84-b5564ee333fd" providerId="ADAL" clId="{78510356-417F-4AFF-B391-0E091CD39881}" dt="2022-05-04T04:14:27.020" v="1409" actId="478"/>
          <ac:picMkLst>
            <pc:docMk/>
            <pc:sldMk cId="1899893055" sldId="257"/>
            <ac:picMk id="58" creationId="{BF7841F8-7C5B-06E6-A81E-8250C0069AB2}"/>
          </ac:picMkLst>
        </pc:picChg>
        <pc:picChg chg="add mod">
          <ac:chgData name="Guner, Setenay" userId="652b8eb6-4e73-4e3d-9e84-b5564ee333fd" providerId="ADAL" clId="{78510356-417F-4AFF-B391-0E091CD39881}" dt="2022-05-04T04:27:59.073" v="1571" actId="1076"/>
          <ac:picMkLst>
            <pc:docMk/>
            <pc:sldMk cId="1899893055" sldId="257"/>
            <ac:picMk id="60" creationId="{04ED20CC-ADA1-29A0-5B6E-3B50DF9E85D3}"/>
          </ac:picMkLst>
        </pc:picChg>
        <pc:picChg chg="add del mod">
          <ac:chgData name="Guner, Setenay" userId="652b8eb6-4e73-4e3d-9e84-b5564ee333fd" providerId="ADAL" clId="{78510356-417F-4AFF-B391-0E091CD39881}" dt="2022-05-04T04:14:35.325" v="1418" actId="478"/>
          <ac:picMkLst>
            <pc:docMk/>
            <pc:sldMk cId="1899893055" sldId="257"/>
            <ac:picMk id="62" creationId="{2854A5C8-C38E-5475-745D-9013493EF78A}"/>
          </ac:picMkLst>
        </pc:picChg>
        <pc:picChg chg="add del mod">
          <ac:chgData name="Guner, Setenay" userId="652b8eb6-4e73-4e3d-9e84-b5564ee333fd" providerId="ADAL" clId="{78510356-417F-4AFF-B391-0E091CD39881}" dt="2022-05-04T04:14:48.273" v="1420" actId="478"/>
          <ac:picMkLst>
            <pc:docMk/>
            <pc:sldMk cId="1899893055" sldId="257"/>
            <ac:picMk id="64" creationId="{D0BB131E-978E-5714-63D5-7233E55B4B93}"/>
          </ac:picMkLst>
        </pc:picChg>
        <pc:picChg chg="add del mod">
          <ac:chgData name="Guner, Setenay" userId="652b8eb6-4e73-4e3d-9e84-b5564ee333fd" providerId="ADAL" clId="{78510356-417F-4AFF-B391-0E091CD39881}" dt="2022-05-04T04:16:03.164" v="1425" actId="478"/>
          <ac:picMkLst>
            <pc:docMk/>
            <pc:sldMk cId="1899893055" sldId="257"/>
            <ac:picMk id="66" creationId="{8D483865-F478-8BAA-D4D6-59C71853DE04}"/>
          </ac:picMkLst>
        </pc:picChg>
        <pc:picChg chg="add del mod ord">
          <ac:chgData name="Guner, Setenay" userId="652b8eb6-4e73-4e3d-9e84-b5564ee333fd" providerId="ADAL" clId="{78510356-417F-4AFF-B391-0E091CD39881}" dt="2022-05-05T03:39:22.908" v="1809" actId="478"/>
          <ac:picMkLst>
            <pc:docMk/>
            <pc:sldMk cId="1899893055" sldId="257"/>
            <ac:picMk id="68" creationId="{EED57B2A-A40E-53F8-AA05-E616A9E44E6B}"/>
          </ac:picMkLst>
        </pc:picChg>
        <pc:picChg chg="add del mod">
          <ac:chgData name="Guner, Setenay" userId="652b8eb6-4e73-4e3d-9e84-b5564ee333fd" providerId="ADAL" clId="{78510356-417F-4AFF-B391-0E091CD39881}" dt="2022-05-05T03:39:23.510" v="1810" actId="478"/>
          <ac:picMkLst>
            <pc:docMk/>
            <pc:sldMk cId="1899893055" sldId="257"/>
            <ac:picMk id="70" creationId="{A8AFC7F1-1B77-35C3-8C07-BE7966168EBC}"/>
          </ac:picMkLst>
        </pc:picChg>
        <pc:picChg chg="add mod">
          <ac:chgData name="Guner, Setenay" userId="652b8eb6-4e73-4e3d-9e84-b5564ee333fd" providerId="ADAL" clId="{78510356-417F-4AFF-B391-0E091CD39881}" dt="2022-05-04T04:34:30.237" v="1706" actId="1076"/>
          <ac:picMkLst>
            <pc:docMk/>
            <pc:sldMk cId="1899893055" sldId="257"/>
            <ac:picMk id="78" creationId="{08EFABB8-05BF-44CF-0241-DA03BB9BD3DD}"/>
          </ac:picMkLst>
        </pc:picChg>
        <pc:picChg chg="add del">
          <ac:chgData name="Guner, Setenay" userId="652b8eb6-4e73-4e3d-9e84-b5564ee333fd" providerId="ADAL" clId="{78510356-417F-4AFF-B391-0E091CD39881}" dt="2022-05-04T04:30:17.537" v="1667" actId="22"/>
          <ac:picMkLst>
            <pc:docMk/>
            <pc:sldMk cId="1899893055" sldId="257"/>
            <ac:picMk id="80" creationId="{B0907992-CAEB-97E7-B710-BD7D8AD52418}"/>
          </ac:picMkLst>
        </pc:picChg>
        <pc:picChg chg="add mod">
          <ac:chgData name="Guner, Setenay" userId="652b8eb6-4e73-4e3d-9e84-b5564ee333fd" providerId="ADAL" clId="{78510356-417F-4AFF-B391-0E091CD39881}" dt="2022-05-04T04:35:46.921" v="1717" actId="1076"/>
          <ac:picMkLst>
            <pc:docMk/>
            <pc:sldMk cId="1899893055" sldId="257"/>
            <ac:picMk id="87" creationId="{69C3F104-BC35-6A84-28D1-11FA1D0198D3}"/>
          </ac:picMkLst>
        </pc:picChg>
      </pc:sldChg>
      <pc:sldMasterChg chg="setBg modSldLayout">
        <pc:chgData name="Guner, Setenay" userId="652b8eb6-4e73-4e3d-9e84-b5564ee333fd" providerId="ADAL" clId="{78510356-417F-4AFF-B391-0E091CD39881}" dt="2022-05-03T00:32:26.248" v="446"/>
        <pc:sldMasterMkLst>
          <pc:docMk/>
          <pc:sldMasterMk cId="0" sldId="2147483648"/>
        </pc:sldMasterMkLst>
        <pc:sldLayoutChg chg="setBg">
          <pc:chgData name="Guner, Setenay" userId="652b8eb6-4e73-4e3d-9e84-b5564ee333fd" providerId="ADAL" clId="{78510356-417F-4AFF-B391-0E091CD39881}" dt="2022-05-03T00:32:26.248" v="446"/>
          <pc:sldLayoutMkLst>
            <pc:docMk/>
            <pc:sldMasterMk cId="0" sldId="2147483648"/>
            <pc:sldLayoutMk cId="0" sldId="2147483649"/>
          </pc:sldLayoutMkLst>
        </pc:sldLayoutChg>
      </pc:sldMasterChg>
    </pc:docChg>
  </pc:docChgLst>
  <pc:docChgLst>
    <pc:chgData name="Aguilera, Elisha James" userId="ee41d3d7-b869-4dcf-90aa-f79d80040e48" providerId="ADAL" clId="{DA034FF6-D410-4B39-9EF0-0B07F8765CC2}"/>
    <pc:docChg chg="modSld">
      <pc:chgData name="Aguilera, Elisha James" userId="ee41d3d7-b869-4dcf-90aa-f79d80040e48" providerId="ADAL" clId="{DA034FF6-D410-4B39-9EF0-0B07F8765CC2}" dt="2022-04-27T23:56:38.914" v="197" actId="113"/>
      <pc:docMkLst>
        <pc:docMk/>
      </pc:docMkLst>
      <pc:sldChg chg="modSp mod">
        <pc:chgData name="Aguilera, Elisha James" userId="ee41d3d7-b869-4dcf-90aa-f79d80040e48" providerId="ADAL" clId="{DA034FF6-D410-4B39-9EF0-0B07F8765CC2}" dt="2022-04-27T23:56:38.914" v="197" actId="113"/>
        <pc:sldMkLst>
          <pc:docMk/>
          <pc:sldMk cId="0" sldId="256"/>
        </pc:sldMkLst>
        <pc:spChg chg="mod">
          <ac:chgData name="Aguilera, Elisha James" userId="ee41d3d7-b869-4dcf-90aa-f79d80040e48" providerId="ADAL" clId="{DA034FF6-D410-4B39-9EF0-0B07F8765CC2}" dt="2022-04-27T23:56:15.414" v="192" actId="113"/>
          <ac:spMkLst>
            <pc:docMk/>
            <pc:sldMk cId="0" sldId="256"/>
            <ac:spMk id="15" creationId="{00000000-0000-0000-0000-000000000000}"/>
          </ac:spMkLst>
        </pc:spChg>
        <pc:spChg chg="mod">
          <ac:chgData name="Aguilera, Elisha James" userId="ee41d3d7-b869-4dcf-90aa-f79d80040e48" providerId="ADAL" clId="{DA034FF6-D410-4B39-9EF0-0B07F8765CC2}" dt="2022-04-27T23:56:05.049" v="190" actId="113"/>
          <ac:spMkLst>
            <pc:docMk/>
            <pc:sldMk cId="0" sldId="256"/>
            <ac:spMk id="18" creationId="{00000000-0000-0000-0000-000000000000}"/>
          </ac:spMkLst>
        </pc:spChg>
        <pc:spChg chg="mod">
          <ac:chgData name="Aguilera, Elisha James" userId="ee41d3d7-b869-4dcf-90aa-f79d80040e48" providerId="ADAL" clId="{DA034FF6-D410-4B39-9EF0-0B07F8765CC2}" dt="2022-04-27T23:56:30.965" v="195" actId="113"/>
          <ac:spMkLst>
            <pc:docMk/>
            <pc:sldMk cId="0" sldId="256"/>
            <ac:spMk id="27" creationId="{00000000-0000-0000-0000-000000000000}"/>
          </ac:spMkLst>
        </pc:spChg>
        <pc:spChg chg="mod">
          <ac:chgData name="Aguilera, Elisha James" userId="ee41d3d7-b869-4dcf-90aa-f79d80040e48" providerId="ADAL" clId="{DA034FF6-D410-4B39-9EF0-0B07F8765CC2}" dt="2022-04-27T23:56:38.914" v="197" actId="113"/>
          <ac:spMkLst>
            <pc:docMk/>
            <pc:sldMk cId="0" sldId="256"/>
            <ac:spMk id="28" creationId="{00000000-0000-0000-0000-000000000000}"/>
          </ac:spMkLst>
        </pc:spChg>
        <pc:spChg chg="mod">
          <ac:chgData name="Aguilera, Elisha James" userId="ee41d3d7-b869-4dcf-90aa-f79d80040e48" providerId="ADAL" clId="{DA034FF6-D410-4B39-9EF0-0B07F8765CC2}" dt="2022-04-27T23:56:37.110" v="196" actId="113"/>
          <ac:spMkLst>
            <pc:docMk/>
            <pc:sldMk cId="0" sldId="256"/>
            <ac:spMk id="29" creationId="{00000000-0000-0000-0000-000000000000}"/>
          </ac:spMkLst>
        </pc:spChg>
      </pc:sldChg>
    </pc:docChg>
  </pc:docChgLst>
  <pc:docChgLst>
    <pc:chgData name="Aguilera, Elisha James" userId="S::elisha.aguilera@wsu.edu::ee41d3d7-b869-4dcf-90aa-f79d80040e48" providerId="AD" clId="Web-{12A65EFF-F1D9-7D44-5ED2-A848B4F9B4A5}"/>
    <pc:docChg chg="modSld">
      <pc:chgData name="Aguilera, Elisha James" userId="S::elisha.aguilera@wsu.edu::ee41d3d7-b869-4dcf-90aa-f79d80040e48" providerId="AD" clId="Web-{12A65EFF-F1D9-7D44-5ED2-A848B4F9B4A5}" dt="2022-05-04T04:22:32.585" v="190"/>
      <pc:docMkLst>
        <pc:docMk/>
      </pc:docMkLst>
      <pc:sldChg chg="addSp delSp modSp">
        <pc:chgData name="Aguilera, Elisha James" userId="S::elisha.aguilera@wsu.edu::ee41d3d7-b869-4dcf-90aa-f79d80040e48" providerId="AD" clId="Web-{12A65EFF-F1D9-7D44-5ED2-A848B4F9B4A5}" dt="2022-05-04T03:07:55.774" v="74" actId="20577"/>
        <pc:sldMkLst>
          <pc:docMk/>
          <pc:sldMk cId="0" sldId="256"/>
        </pc:sldMkLst>
        <pc:spChg chg="mod">
          <ac:chgData name="Aguilera, Elisha James" userId="S::elisha.aguilera@wsu.edu::ee41d3d7-b869-4dcf-90aa-f79d80040e48" providerId="AD" clId="Web-{12A65EFF-F1D9-7D44-5ED2-A848B4F9B4A5}" dt="2022-05-04T00:33:35.031" v="63" actId="20577"/>
          <ac:spMkLst>
            <pc:docMk/>
            <pc:sldMk cId="0" sldId="256"/>
            <ac:spMk id="2" creationId="{00000000-0000-0000-0000-000000000000}"/>
          </ac:spMkLst>
        </pc:spChg>
        <pc:spChg chg="mod">
          <ac:chgData name="Aguilera, Elisha James" userId="S::elisha.aguilera@wsu.edu::ee41d3d7-b869-4dcf-90aa-f79d80040e48" providerId="AD" clId="Web-{12A65EFF-F1D9-7D44-5ED2-A848B4F9B4A5}" dt="2022-05-03T20:49:27.285" v="0" actId="1076"/>
          <ac:spMkLst>
            <pc:docMk/>
            <pc:sldMk cId="0" sldId="256"/>
            <ac:spMk id="5" creationId="{41EA4039-2E01-FCA3-47B0-6800F9F81D89}"/>
          </ac:spMkLst>
        </pc:spChg>
        <pc:spChg chg="mod">
          <ac:chgData name="Aguilera, Elisha James" userId="S::elisha.aguilera@wsu.edu::ee41d3d7-b869-4dcf-90aa-f79d80040e48" providerId="AD" clId="Web-{12A65EFF-F1D9-7D44-5ED2-A848B4F9B4A5}" dt="2022-05-03T20:50:02.469" v="9" actId="20577"/>
          <ac:spMkLst>
            <pc:docMk/>
            <pc:sldMk cId="0" sldId="256"/>
            <ac:spMk id="7" creationId="{8DE01F2D-524D-7BC0-2CAC-4E98C0C7A12F}"/>
          </ac:spMkLst>
        </pc:spChg>
        <pc:spChg chg="del">
          <ac:chgData name="Aguilera, Elisha James" userId="S::elisha.aguilera@wsu.edu::ee41d3d7-b869-4dcf-90aa-f79d80040e48" providerId="AD" clId="Web-{12A65EFF-F1D9-7D44-5ED2-A848B4F9B4A5}" dt="2022-05-04T00:03:50.531" v="39"/>
          <ac:spMkLst>
            <pc:docMk/>
            <pc:sldMk cId="0" sldId="256"/>
            <ac:spMk id="11" creationId="{CAF276FA-9289-D5FC-9B81-1B3119D2E6AF}"/>
          </ac:spMkLst>
        </pc:spChg>
        <pc:spChg chg="mod">
          <ac:chgData name="Aguilera, Elisha James" userId="S::elisha.aguilera@wsu.edu::ee41d3d7-b869-4dcf-90aa-f79d80040e48" providerId="AD" clId="Web-{12A65EFF-F1D9-7D44-5ED2-A848B4F9B4A5}" dt="2022-05-03T20:49:37.797" v="2" actId="1076"/>
          <ac:spMkLst>
            <pc:docMk/>
            <pc:sldMk cId="0" sldId="256"/>
            <ac:spMk id="12" creationId="{2161D003-6018-C435-379D-E6391B0FDBB5}"/>
          </ac:spMkLst>
        </pc:spChg>
        <pc:spChg chg="mod">
          <ac:chgData name="Aguilera, Elisha James" userId="S::elisha.aguilera@wsu.edu::ee41d3d7-b869-4dcf-90aa-f79d80040e48" providerId="AD" clId="Web-{12A65EFF-F1D9-7D44-5ED2-A848B4F9B4A5}" dt="2022-05-04T00:05:56.921" v="51" actId="20577"/>
          <ac:spMkLst>
            <pc:docMk/>
            <pc:sldMk cId="0" sldId="256"/>
            <ac:spMk id="15" creationId="{00000000-0000-0000-0000-000000000000}"/>
          </ac:spMkLst>
        </pc:spChg>
        <pc:spChg chg="del">
          <ac:chgData name="Aguilera, Elisha James" userId="S::elisha.aguilera@wsu.edu::ee41d3d7-b869-4dcf-90aa-f79d80040e48" providerId="AD" clId="Web-{12A65EFF-F1D9-7D44-5ED2-A848B4F9B4A5}" dt="2022-05-04T00:03:43.141" v="37"/>
          <ac:spMkLst>
            <pc:docMk/>
            <pc:sldMk cId="0" sldId="256"/>
            <ac:spMk id="16" creationId="{F2F304C5-BD39-D131-2D0F-42B3440AE9AD}"/>
          </ac:spMkLst>
        </pc:spChg>
        <pc:spChg chg="mod">
          <ac:chgData name="Aguilera, Elisha James" userId="S::elisha.aguilera@wsu.edu::ee41d3d7-b869-4dcf-90aa-f79d80040e48" providerId="AD" clId="Web-{12A65EFF-F1D9-7D44-5ED2-A848B4F9B4A5}" dt="2022-05-04T00:02:32.797" v="27" actId="14100"/>
          <ac:spMkLst>
            <pc:docMk/>
            <pc:sldMk cId="0" sldId="256"/>
            <ac:spMk id="18" creationId="{00000000-0000-0000-0000-000000000000}"/>
          </ac:spMkLst>
        </pc:spChg>
        <pc:spChg chg="mod">
          <ac:chgData name="Aguilera, Elisha James" userId="S::elisha.aguilera@wsu.edu::ee41d3d7-b869-4dcf-90aa-f79d80040e48" providerId="AD" clId="Web-{12A65EFF-F1D9-7D44-5ED2-A848B4F9B4A5}" dt="2022-05-03T20:49:43.844" v="3" actId="1076"/>
          <ac:spMkLst>
            <pc:docMk/>
            <pc:sldMk cId="0" sldId="256"/>
            <ac:spMk id="19" creationId="{567D3DBE-CCB1-B2DB-2723-7C46A75A220D}"/>
          </ac:spMkLst>
        </pc:spChg>
        <pc:spChg chg="add del mod">
          <ac:chgData name="Aguilera, Elisha James" userId="S::elisha.aguilera@wsu.edu::ee41d3d7-b869-4dcf-90aa-f79d80040e48" providerId="AD" clId="Web-{12A65EFF-F1D9-7D44-5ED2-A848B4F9B4A5}" dt="2022-05-04T00:03:21.969" v="33"/>
          <ac:spMkLst>
            <pc:docMk/>
            <pc:sldMk cId="0" sldId="256"/>
            <ac:spMk id="20" creationId="{36872D38-3CBE-C52C-7218-DBF75EAC281B}"/>
          </ac:spMkLst>
        </pc:spChg>
        <pc:spChg chg="mod">
          <ac:chgData name="Aguilera, Elisha James" userId="S::elisha.aguilera@wsu.edu::ee41d3d7-b869-4dcf-90aa-f79d80040e48" providerId="AD" clId="Web-{12A65EFF-F1D9-7D44-5ED2-A848B4F9B4A5}" dt="2022-05-04T00:03:29.281" v="34" actId="14100"/>
          <ac:spMkLst>
            <pc:docMk/>
            <pc:sldMk cId="0" sldId="256"/>
            <ac:spMk id="26" creationId="{00000000-0000-0000-0000-000000000000}"/>
          </ac:spMkLst>
        </pc:spChg>
        <pc:spChg chg="mod">
          <ac:chgData name="Aguilera, Elisha James" userId="S::elisha.aguilera@wsu.edu::ee41d3d7-b869-4dcf-90aa-f79d80040e48" providerId="AD" clId="Web-{12A65EFF-F1D9-7D44-5ED2-A848B4F9B4A5}" dt="2022-05-04T00:05:02.468" v="47" actId="14100"/>
          <ac:spMkLst>
            <pc:docMk/>
            <pc:sldMk cId="0" sldId="256"/>
            <ac:spMk id="27" creationId="{00000000-0000-0000-0000-000000000000}"/>
          </ac:spMkLst>
        </pc:spChg>
        <pc:spChg chg="mod">
          <ac:chgData name="Aguilera, Elisha James" userId="S::elisha.aguilera@wsu.edu::ee41d3d7-b869-4dcf-90aa-f79d80040e48" providerId="AD" clId="Web-{12A65EFF-F1D9-7D44-5ED2-A848B4F9B4A5}" dt="2022-05-04T03:07:55.774" v="74" actId="20577"/>
          <ac:spMkLst>
            <pc:docMk/>
            <pc:sldMk cId="0" sldId="256"/>
            <ac:spMk id="28" creationId="{00000000-0000-0000-0000-000000000000}"/>
          </ac:spMkLst>
        </pc:spChg>
        <pc:spChg chg="mod">
          <ac:chgData name="Aguilera, Elisha James" userId="S::elisha.aguilera@wsu.edu::ee41d3d7-b869-4dcf-90aa-f79d80040e48" providerId="AD" clId="Web-{12A65EFF-F1D9-7D44-5ED2-A848B4F9B4A5}" dt="2022-05-04T00:05:05.812" v="48" actId="14100"/>
          <ac:spMkLst>
            <pc:docMk/>
            <pc:sldMk cId="0" sldId="256"/>
            <ac:spMk id="29" creationId="{00000000-0000-0000-0000-000000000000}"/>
          </ac:spMkLst>
        </pc:spChg>
        <pc:picChg chg="add del mod">
          <ac:chgData name="Aguilera, Elisha James" userId="S::elisha.aguilera@wsu.edu::ee41d3d7-b869-4dcf-90aa-f79d80040e48" providerId="AD" clId="Web-{12A65EFF-F1D9-7D44-5ED2-A848B4F9B4A5}" dt="2022-05-03T23:47:43.536" v="15"/>
          <ac:picMkLst>
            <pc:docMk/>
            <pc:sldMk cId="0" sldId="256"/>
            <ac:picMk id="6" creationId="{0D1E2046-2A24-B754-98F0-2A7705904ECD}"/>
          </ac:picMkLst>
        </pc:picChg>
        <pc:picChg chg="del">
          <ac:chgData name="Aguilera, Elisha James" userId="S::elisha.aguilera@wsu.edu::ee41d3d7-b869-4dcf-90aa-f79d80040e48" providerId="AD" clId="Web-{12A65EFF-F1D9-7D44-5ED2-A848B4F9B4A5}" dt="2022-05-03T20:54:05.639" v="10"/>
          <ac:picMkLst>
            <pc:docMk/>
            <pc:sldMk cId="0" sldId="256"/>
            <ac:picMk id="6" creationId="{6D136AAB-9EEE-C394-B887-6F9A08254CB1}"/>
          </ac:picMkLst>
        </pc:picChg>
        <pc:picChg chg="mod">
          <ac:chgData name="Aguilera, Elisha James" userId="S::elisha.aguilera@wsu.edu::ee41d3d7-b869-4dcf-90aa-f79d80040e48" providerId="AD" clId="Web-{12A65EFF-F1D9-7D44-5ED2-A848B4F9B4A5}" dt="2022-05-04T00:44:58.855" v="64" actId="1076"/>
          <ac:picMkLst>
            <pc:docMk/>
            <pc:sldMk cId="0" sldId="256"/>
            <ac:picMk id="8" creationId="{00000000-0000-0000-0000-000000000000}"/>
          </ac:picMkLst>
        </pc:picChg>
        <pc:picChg chg="add mod">
          <ac:chgData name="Aguilera, Elisha James" userId="S::elisha.aguilera@wsu.edu::ee41d3d7-b869-4dcf-90aa-f79d80040e48" providerId="AD" clId="Web-{12A65EFF-F1D9-7D44-5ED2-A848B4F9B4A5}" dt="2022-05-03T23:51:34.629" v="22" actId="1076"/>
          <ac:picMkLst>
            <pc:docMk/>
            <pc:sldMk cId="0" sldId="256"/>
            <ac:picMk id="10" creationId="{69DCB8AD-8DBC-9869-35CA-6218832C3649}"/>
          </ac:picMkLst>
        </pc:picChg>
        <pc:picChg chg="mod">
          <ac:chgData name="Aguilera, Elisha James" userId="S::elisha.aguilera@wsu.edu::ee41d3d7-b869-4dcf-90aa-f79d80040e48" providerId="AD" clId="Web-{12A65EFF-F1D9-7D44-5ED2-A848B4F9B4A5}" dt="2022-05-04T00:06:23.374" v="58" actId="14100"/>
          <ac:picMkLst>
            <pc:docMk/>
            <pc:sldMk cId="0" sldId="256"/>
            <ac:picMk id="13" creationId="{C1AB71D5-5AF4-5CB4-FA25-C81478973BC8}"/>
          </ac:picMkLst>
        </pc:picChg>
        <pc:picChg chg="mod">
          <ac:chgData name="Aguilera, Elisha James" userId="S::elisha.aguilera@wsu.edu::ee41d3d7-b869-4dcf-90aa-f79d80040e48" providerId="AD" clId="Web-{12A65EFF-F1D9-7D44-5ED2-A848B4F9B4A5}" dt="2022-05-04T00:31:09.204" v="61" actId="14100"/>
          <ac:picMkLst>
            <pc:docMk/>
            <pc:sldMk cId="0" sldId="256"/>
            <ac:picMk id="14" creationId="{F996BD74-DD7A-0836-A5AC-46DCE56E07FB}"/>
          </ac:picMkLst>
        </pc:picChg>
      </pc:sldChg>
      <pc:sldChg chg="addSp delSp modSp addCm modCm">
        <pc:chgData name="Aguilera, Elisha James" userId="S::elisha.aguilera@wsu.edu::ee41d3d7-b869-4dcf-90aa-f79d80040e48" providerId="AD" clId="Web-{12A65EFF-F1D9-7D44-5ED2-A848B4F9B4A5}" dt="2022-05-04T04:22:32.585" v="190"/>
        <pc:sldMkLst>
          <pc:docMk/>
          <pc:sldMk cId="1899893055" sldId="257"/>
        </pc:sldMkLst>
        <pc:spChg chg="add del mod">
          <ac:chgData name="Aguilera, Elisha James" userId="S::elisha.aguilera@wsu.edu::ee41d3d7-b869-4dcf-90aa-f79d80040e48" providerId="AD" clId="Web-{12A65EFF-F1D9-7D44-5ED2-A848B4F9B4A5}" dt="2022-05-04T04:17:05.603" v="129"/>
          <ac:spMkLst>
            <pc:docMk/>
            <pc:sldMk cId="1899893055" sldId="257"/>
            <ac:spMk id="6" creationId="{C32D0B16-6210-4F6C-A877-B8B76408D849}"/>
          </ac:spMkLst>
        </pc:spChg>
        <pc:spChg chg="del">
          <ac:chgData name="Aguilera, Elisha James" userId="S::elisha.aguilera@wsu.edu::ee41d3d7-b869-4dcf-90aa-f79d80040e48" providerId="AD" clId="Web-{12A65EFF-F1D9-7D44-5ED2-A848B4F9B4A5}" dt="2022-05-04T03:41:28.310" v="75"/>
          <ac:spMkLst>
            <pc:docMk/>
            <pc:sldMk cId="1899893055" sldId="257"/>
            <ac:spMk id="9" creationId="{FF3ADCD3-02F8-45D9-83AA-18CF9F7BCC74}"/>
          </ac:spMkLst>
        </pc:spChg>
        <pc:spChg chg="mod">
          <ac:chgData name="Aguilera, Elisha James" userId="S::elisha.aguilera@wsu.edu::ee41d3d7-b869-4dcf-90aa-f79d80040e48" providerId="AD" clId="Web-{12A65EFF-F1D9-7D44-5ED2-A848B4F9B4A5}" dt="2022-05-04T04:13:21.901" v="84" actId="20577"/>
          <ac:spMkLst>
            <pc:docMk/>
            <pc:sldMk cId="1899893055" sldId="257"/>
            <ac:spMk id="15" creationId="{00000000-0000-0000-0000-000000000000}"/>
          </ac:spMkLst>
        </pc:spChg>
        <pc:spChg chg="mod">
          <ac:chgData name="Aguilera, Elisha James" userId="S::elisha.aguilera@wsu.edu::ee41d3d7-b869-4dcf-90aa-f79d80040e48" providerId="AD" clId="Web-{12A65EFF-F1D9-7D44-5ED2-A848B4F9B4A5}" dt="2022-05-04T04:16:24.259" v="96" actId="14100"/>
          <ac:spMkLst>
            <pc:docMk/>
            <pc:sldMk cId="1899893055" sldId="257"/>
            <ac:spMk id="17" creationId="{C4B3B879-70EB-77EA-E068-32FADE9F0E62}"/>
          </ac:spMkLst>
        </pc:spChg>
        <pc:spChg chg="mod">
          <ac:chgData name="Aguilera, Elisha James" userId="S::elisha.aguilera@wsu.edu::ee41d3d7-b869-4dcf-90aa-f79d80040e48" providerId="AD" clId="Web-{12A65EFF-F1D9-7D44-5ED2-A848B4F9B4A5}" dt="2022-05-04T04:22:32.585" v="190"/>
          <ac:spMkLst>
            <pc:docMk/>
            <pc:sldMk cId="1899893055" sldId="257"/>
            <ac:spMk id="26" creationId="{00000000-0000-0000-0000-000000000000}"/>
          </ac:spMkLst>
        </pc:spChg>
        <pc:spChg chg="mod">
          <ac:chgData name="Aguilera, Elisha James" userId="S::elisha.aguilera@wsu.edu::ee41d3d7-b869-4dcf-90aa-f79d80040e48" providerId="AD" clId="Web-{12A65EFF-F1D9-7D44-5ED2-A848B4F9B4A5}" dt="2022-05-04T04:17:40.665" v="131" actId="20577"/>
          <ac:spMkLst>
            <pc:docMk/>
            <pc:sldMk cId="1899893055" sldId="257"/>
            <ac:spMk id="27" creationId="{00000000-0000-0000-0000-000000000000}"/>
          </ac:spMkLst>
        </pc:spChg>
        <pc:spChg chg="mod">
          <ac:chgData name="Aguilera, Elisha James" userId="S::elisha.aguilera@wsu.edu::ee41d3d7-b869-4dcf-90aa-f79d80040e48" providerId="AD" clId="Web-{12A65EFF-F1D9-7D44-5ED2-A848B4F9B4A5}" dt="2022-05-04T04:22:13.475" v="183" actId="20577"/>
          <ac:spMkLst>
            <pc:docMk/>
            <pc:sldMk cId="1899893055" sldId="257"/>
            <ac:spMk id="28" creationId="{00000000-0000-0000-0000-000000000000}"/>
          </ac:spMkLst>
        </pc:spChg>
        <pc:spChg chg="mod">
          <ac:chgData name="Aguilera, Elisha James" userId="S::elisha.aguilera@wsu.edu::ee41d3d7-b869-4dcf-90aa-f79d80040e48" providerId="AD" clId="Web-{12A65EFF-F1D9-7D44-5ED2-A848B4F9B4A5}" dt="2022-05-04T04:21:50.819" v="180" actId="20577"/>
          <ac:spMkLst>
            <pc:docMk/>
            <pc:sldMk cId="1899893055" sldId="257"/>
            <ac:spMk id="29" creationId="{00000000-0000-0000-0000-000000000000}"/>
          </ac:spMkLst>
        </pc:spChg>
        <pc:spChg chg="add mod">
          <ac:chgData name="Aguilera, Elisha James" userId="S::elisha.aguilera@wsu.edu::ee41d3d7-b869-4dcf-90aa-f79d80040e48" providerId="AD" clId="Web-{12A65EFF-F1D9-7D44-5ED2-A848B4F9B4A5}" dt="2022-05-04T04:17:16.259" v="130" actId="1076"/>
          <ac:spMkLst>
            <pc:docMk/>
            <pc:sldMk cId="1899893055" sldId="257"/>
            <ac:spMk id="36" creationId="{2C3D039A-6EC7-A845-2677-006B67F58793}"/>
          </ac:spMkLst>
        </pc:spChg>
        <pc:picChg chg="add del mod">
          <ac:chgData name="Aguilera, Elisha James" userId="S::elisha.aguilera@wsu.edu::ee41d3d7-b869-4dcf-90aa-f79d80040e48" providerId="AD" clId="Web-{12A65EFF-F1D9-7D44-5ED2-A848B4F9B4A5}" dt="2022-05-04T04:15:27.338" v="87"/>
          <ac:picMkLst>
            <pc:docMk/>
            <pc:sldMk cId="1899893055" sldId="257"/>
            <ac:picMk id="2" creationId="{9FCB3260-B7EA-9F87-0304-FD086A0C9818}"/>
          </ac:picMkLst>
        </pc:picChg>
        <pc:picChg chg="add mod">
          <ac:chgData name="Aguilera, Elisha James" userId="S::elisha.aguilera@wsu.edu::ee41d3d7-b869-4dcf-90aa-f79d80040e48" providerId="AD" clId="Web-{12A65EFF-F1D9-7D44-5ED2-A848B4F9B4A5}" dt="2022-05-04T04:15:48.400" v="92" actId="14100"/>
          <ac:picMkLst>
            <pc:docMk/>
            <pc:sldMk cId="1899893055" sldId="257"/>
            <ac:picMk id="3" creationId="{C01E6B4E-5A38-9C8B-BFDF-798C149156F2}"/>
          </ac:picMkLst>
        </pc:picChg>
        <pc:picChg chg="del">
          <ac:chgData name="Aguilera, Elisha James" userId="S::elisha.aguilera@wsu.edu::ee41d3d7-b869-4dcf-90aa-f79d80040e48" providerId="AD" clId="Web-{12A65EFF-F1D9-7D44-5ED2-A848B4F9B4A5}" dt="2022-05-04T04:12:57.511" v="77"/>
          <ac:picMkLst>
            <pc:docMk/>
            <pc:sldMk cId="1899893055" sldId="257"/>
            <ac:picMk id="14" creationId="{F996BD74-DD7A-0836-A5AC-46DCE56E07FB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428905-D382-4DEE-BAF5-ED3301EF8EE2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2D7586-EC23-4D6F-87F2-454B3F1DD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6950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ster templ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685800"/>
            <a:ext cx="43891200" cy="4800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1" name="Picture 10" descr="wsu_logo_transp_eecs.t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219200"/>
            <a:ext cx="8844533" cy="3840480"/>
          </a:xfrm>
          <a:prstGeom prst="rect">
            <a:avLst/>
          </a:prstGeom>
        </p:spPr>
      </p:pic>
      <p:sp>
        <p:nvSpPr>
          <p:cNvPr id="16" name="Content Placeholder 7"/>
          <p:cNvSpPr>
            <a:spLocks noGrp="1"/>
          </p:cNvSpPr>
          <p:nvPr userDrawn="1">
            <p:ph sz="quarter" idx="10"/>
          </p:nvPr>
        </p:nvSpPr>
        <p:spPr>
          <a:xfrm>
            <a:off x="29413200" y="30861000"/>
            <a:ext cx="13844016" cy="1219200"/>
          </a:xfrm>
          <a:prstGeom prst="rect">
            <a:avLst/>
          </a:prstGeom>
          <a:ln>
            <a:noFill/>
            <a:prstDash val="sysDot"/>
          </a:ln>
        </p:spPr>
        <p:txBody>
          <a:bodyPr anchor="ctr"/>
          <a:lstStyle>
            <a:lvl1pPr>
              <a:buFont typeface="Arial" pitchFamily="34" charset="0"/>
              <a:buChar char="•"/>
              <a:defRPr sz="9600" baseline="0"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algn="ctr">
              <a:buNone/>
            </a:pPr>
            <a:r>
              <a:rPr lang="en-US" sz="5200"/>
              <a:t>Click to edit Master text styles</a:t>
            </a:r>
          </a:p>
        </p:txBody>
      </p:sp>
      <p:sp>
        <p:nvSpPr>
          <p:cNvPr id="17" name="Content Placeholder 9"/>
          <p:cNvSpPr>
            <a:spLocks noGrp="1"/>
          </p:cNvSpPr>
          <p:nvPr userDrawn="1">
            <p:ph sz="quarter" idx="11"/>
          </p:nvPr>
        </p:nvSpPr>
        <p:spPr>
          <a:xfrm>
            <a:off x="29413200" y="5471160"/>
            <a:ext cx="13844016" cy="16550640"/>
          </a:xfrm>
          <a:prstGeom prst="rect">
            <a:avLst/>
          </a:prstGeom>
          <a:ln>
            <a:noFill/>
            <a:prstDash val="sysDot"/>
          </a:ln>
        </p:spPr>
        <p:txBody>
          <a:bodyPr/>
          <a:lstStyle>
            <a:lvl1pPr algn="ctr">
              <a:buNone/>
              <a:defRPr sz="60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0" name="Content Placeholder 7"/>
          <p:cNvSpPr>
            <a:spLocks noGrp="1"/>
          </p:cNvSpPr>
          <p:nvPr userDrawn="1">
            <p:ph sz="quarter" idx="12"/>
          </p:nvPr>
        </p:nvSpPr>
        <p:spPr>
          <a:xfrm>
            <a:off x="29413200" y="27432000"/>
            <a:ext cx="13844016" cy="3200400"/>
          </a:xfrm>
          <a:prstGeom prst="rect">
            <a:avLst/>
          </a:prstGeom>
          <a:ln>
            <a:noFill/>
            <a:prstDash val="sysDot"/>
          </a:ln>
        </p:spPr>
        <p:txBody>
          <a:bodyPr anchor="ctr"/>
          <a:lstStyle>
            <a:lvl1pPr>
              <a:buFont typeface="Arial" pitchFamily="34" charset="0"/>
              <a:buChar char="•"/>
              <a:defRPr sz="9600" baseline="0"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algn="ctr">
              <a:buNone/>
            </a:pPr>
            <a:r>
              <a:rPr lang="en-US" sz="5200"/>
              <a:t>Click to edit Master text styles</a:t>
            </a:r>
          </a:p>
        </p:txBody>
      </p:sp>
      <p:sp>
        <p:nvSpPr>
          <p:cNvPr id="21" name="Content Placeholder 7"/>
          <p:cNvSpPr>
            <a:spLocks noGrp="1"/>
          </p:cNvSpPr>
          <p:nvPr userDrawn="1">
            <p:ph sz="quarter" idx="13"/>
          </p:nvPr>
        </p:nvSpPr>
        <p:spPr>
          <a:xfrm>
            <a:off x="29413200" y="22326600"/>
            <a:ext cx="13844016" cy="4873752"/>
          </a:xfrm>
          <a:prstGeom prst="rect">
            <a:avLst/>
          </a:prstGeom>
          <a:ln>
            <a:noFill/>
            <a:prstDash val="sysDot"/>
          </a:ln>
        </p:spPr>
        <p:txBody>
          <a:bodyPr anchor="ctr"/>
          <a:lstStyle>
            <a:lvl1pPr>
              <a:buFont typeface="Arial" pitchFamily="34" charset="0"/>
              <a:buChar char="•"/>
              <a:defRPr sz="9600" baseline="0"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algn="ctr">
              <a:buNone/>
            </a:pPr>
            <a:r>
              <a:rPr lang="en-US" sz="5200"/>
              <a:t>Click to edit Master text styles</a:t>
            </a:r>
          </a:p>
        </p:txBody>
      </p:sp>
      <p:sp>
        <p:nvSpPr>
          <p:cNvPr id="22" name="Content Placeholder 9"/>
          <p:cNvSpPr>
            <a:spLocks noGrp="1"/>
          </p:cNvSpPr>
          <p:nvPr userDrawn="1">
            <p:ph sz="quarter" idx="14"/>
          </p:nvPr>
        </p:nvSpPr>
        <p:spPr>
          <a:xfrm>
            <a:off x="15049500" y="5486400"/>
            <a:ext cx="13844016" cy="26773632"/>
          </a:xfrm>
          <a:prstGeom prst="rect">
            <a:avLst/>
          </a:prstGeom>
          <a:ln>
            <a:noFill/>
            <a:prstDash val="sysDot"/>
          </a:ln>
        </p:spPr>
        <p:txBody>
          <a:bodyPr/>
          <a:lstStyle>
            <a:lvl1pPr algn="ctr">
              <a:buNone/>
              <a:defRPr sz="60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Content Placeholder 9"/>
          <p:cNvSpPr>
            <a:spLocks noGrp="1"/>
          </p:cNvSpPr>
          <p:nvPr userDrawn="1">
            <p:ph sz="quarter" idx="15"/>
          </p:nvPr>
        </p:nvSpPr>
        <p:spPr>
          <a:xfrm>
            <a:off x="685800" y="5486400"/>
            <a:ext cx="13844016" cy="26773632"/>
          </a:xfrm>
          <a:prstGeom prst="rect">
            <a:avLst/>
          </a:prstGeom>
          <a:ln>
            <a:noFill/>
            <a:prstDash val="sysDot"/>
          </a:ln>
        </p:spPr>
        <p:txBody>
          <a:bodyPr/>
          <a:lstStyle>
            <a:lvl1pPr algn="ctr">
              <a:buNone/>
              <a:defRPr sz="60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 shadeToTitle="1"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12115800"/>
            <a:ext cx="40614600" cy="10210800"/>
          </a:xfrm>
          <a:prstGeom prst="rect">
            <a:avLst/>
          </a:prstGeom>
        </p:spPr>
        <p:txBody>
          <a:bodyPr vert="horz" lIns="438912" tIns="219456" rIns="438912" bIns="219456" rtlCol="0" anchor="ctr">
            <a:normAutofit/>
          </a:bodyPr>
          <a:lstStyle/>
          <a:p>
            <a:r>
              <a:rPr lang="en-US"/>
              <a:t>Sr. Design Template for Poster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4389120" rtl="0" eaLnBrk="1" latinLnBrk="0" hangingPunct="1">
        <a:spcBef>
          <a:spcPct val="0"/>
        </a:spcBef>
        <a:buNone/>
        <a:defRPr sz="21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45920" indent="-1645920" algn="l" defTabSz="4389120" rtl="0" eaLnBrk="1" latinLnBrk="0" hangingPunct="1">
        <a:spcBef>
          <a:spcPct val="20000"/>
        </a:spcBef>
        <a:buFont typeface="Arial" pitchFamily="34" charset="0"/>
        <a:buChar char="•"/>
        <a:defRPr sz="15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6160" indent="-1371600" algn="l" defTabSz="4389120" rtl="0" eaLnBrk="1" latinLnBrk="0" hangingPunct="1">
        <a:spcBef>
          <a:spcPct val="20000"/>
        </a:spcBef>
        <a:buFont typeface="Arial" pitchFamily="34" charset="0"/>
        <a:buChar char="–"/>
        <a:defRPr sz="134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spcBef>
          <a:spcPct val="20000"/>
        </a:spcBef>
        <a:buFont typeface="Arial" pitchFamily="34" charset="0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spcBef>
          <a:spcPct val="20000"/>
        </a:spcBef>
        <a:buFont typeface="Arial" pitchFamily="34" charset="0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2.png"/><Relationship Id="rId5" Type="http://schemas.openxmlformats.org/officeDocument/2006/relationships/image" Target="../media/image7.png"/><Relationship Id="rId10" Type="http://schemas.openxmlformats.org/officeDocument/2006/relationships/image" Target="../media/image11.png"/><Relationship Id="rId4" Type="http://schemas.openxmlformats.org/officeDocument/2006/relationships/image" Target="../media/image6.png"/><Relationship Id="rId9" Type="http://schemas.openxmlformats.org/officeDocument/2006/relationships/image" Target="../media/image1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5" descr="Diagram&#10;&#10;Description automatically generated">
            <a:extLst>
              <a:ext uri="{FF2B5EF4-FFF2-40B4-BE49-F238E27FC236}">
                <a16:creationId xmlns:a16="http://schemas.microsoft.com/office/drawing/2014/main" id="{F996BD74-DD7A-0836-A5AC-46DCE56E07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91682" y="7792832"/>
            <a:ext cx="15986212" cy="141657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800" b="1"/>
              <a:t>Package Bird: Software Package Management</a:t>
            </a:r>
            <a:br>
              <a:rPr lang="en-US" sz="8800"/>
            </a:br>
            <a:r>
              <a:rPr lang="en-US" sz="5500"/>
              <a:t>Sponsor: Brandon Busby</a:t>
            </a:r>
            <a:br>
              <a:rPr lang="en-US" sz="5500"/>
            </a:br>
            <a:r>
              <a:rPr lang="en-US" sz="5500"/>
              <a:t>Mentor: Brandon Busby</a:t>
            </a:r>
            <a:br>
              <a:rPr lang="en-US" sz="5500"/>
            </a:br>
            <a:r>
              <a:rPr lang="en-US" sz="5500" b="1"/>
              <a:t>Elisha Aguilera, Setena</a:t>
            </a:r>
            <a:r>
              <a:rPr lang="en-US" sz="5000" b="1"/>
              <a:t>y Güner,</a:t>
            </a:r>
            <a:r>
              <a:rPr lang="en-US" sz="5500" b="1"/>
              <a:t> </a:t>
            </a:r>
            <a:r>
              <a:rPr lang="en-US" sz="5500" b="1" err="1"/>
              <a:t>Denish</a:t>
            </a:r>
            <a:r>
              <a:rPr lang="en-US" sz="5500" b="1"/>
              <a:t> </a:t>
            </a:r>
            <a:r>
              <a:rPr lang="en-US" sz="5500" b="1" err="1"/>
              <a:t>Oleke</a:t>
            </a:r>
            <a:endParaRPr lang="en-US" sz="5500" b="1">
              <a:cs typeface="Arial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85800"/>
            <a:ext cx="43891200" cy="4800600"/>
          </a:xfrm>
          <a:prstGeom prst="rect">
            <a:avLst/>
          </a:prstGeom>
        </p:spPr>
        <p:txBody>
          <a:bodyPr vert="horz" lIns="438912" tIns="219456" rIns="438912" bIns="219456" rtlCol="0" anchor="ctr">
            <a:normAutofit/>
          </a:bodyPr>
          <a:lstStyle>
            <a:lvl1pPr>
              <a:defRPr/>
            </a:lvl1pPr>
          </a:lstStyle>
          <a:p>
            <a:pPr marL="0" marR="0" lvl="0" indent="0" algn="ctr" defTabSz="438912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11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 descr="wsu_logo_transp_eecs.t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4267" y="1171492"/>
            <a:ext cx="8844533" cy="3840480"/>
          </a:xfrm>
          <a:prstGeom prst="rect">
            <a:avLst/>
          </a:prstGeom>
        </p:spPr>
      </p:pic>
      <p:sp>
        <p:nvSpPr>
          <p:cNvPr id="15" name="Content Placeholder 9"/>
          <p:cNvSpPr txBox="1">
            <a:spLocks/>
          </p:cNvSpPr>
          <p:nvPr/>
        </p:nvSpPr>
        <p:spPr>
          <a:xfrm>
            <a:off x="14075933" y="5486400"/>
            <a:ext cx="16138980" cy="2652537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  <a:prstDash val="sysDot"/>
          </a:ln>
        </p:spPr>
        <p:txBody>
          <a:bodyPr lIns="91440" tIns="45720" rIns="91440" bIns="45720" anchor="t"/>
          <a:lstStyle>
            <a:lvl1pPr algn="ctr">
              <a:buNone/>
              <a:defRPr/>
            </a:lvl1pPr>
          </a:lstStyle>
          <a:p>
            <a:pPr marL="1645920" indent="-1645920">
              <a:spcBef>
                <a:spcPct val="20000"/>
              </a:spcBef>
              <a:defRPr/>
            </a:pPr>
            <a:endParaRPr lang="en-US" sz="6000" b="1">
              <a:latin typeface="+mj-lt"/>
            </a:endParaRPr>
          </a:p>
          <a:p>
            <a:pPr marL="1645920" marR="0" lvl="0" indent="-1645920" algn="ctr" defTabSz="438912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60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+mj-lt"/>
                <a:ea typeface="+mn-ea"/>
                <a:cs typeface="+mn-cs"/>
              </a:rPr>
              <a:t>Architecture Overview</a:t>
            </a:r>
            <a:endParaRPr lang="en-US" sz="6000" b="1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+mj-lt"/>
              <a:cs typeface="Arial"/>
            </a:endParaRPr>
          </a:p>
          <a:p>
            <a:pPr marL="1645920" marR="0" lvl="0" indent="-1645920" algn="ctr" defTabSz="43891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sz="6000">
              <a:latin typeface="+mj-lt"/>
            </a:endParaRPr>
          </a:p>
          <a:p>
            <a:pPr marL="1645920" marR="0" lvl="0" indent="-1645920" algn="ctr" defTabSz="43891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6000" b="1">
              <a:latin typeface="+mj-lt"/>
              <a:cs typeface="Arial"/>
            </a:endParaRPr>
          </a:p>
        </p:txBody>
      </p:sp>
      <p:sp>
        <p:nvSpPr>
          <p:cNvPr id="18" name="Content Placeholder 9"/>
          <p:cNvSpPr txBox="1">
            <a:spLocks/>
          </p:cNvSpPr>
          <p:nvPr/>
        </p:nvSpPr>
        <p:spPr>
          <a:xfrm>
            <a:off x="605118" y="5486400"/>
            <a:ext cx="13193178" cy="2650583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  <a:prstDash val="sysDot"/>
          </a:ln>
        </p:spPr>
        <p:txBody>
          <a:bodyPr lIns="91440" tIns="45720" rIns="91440" bIns="45720" anchor="t"/>
          <a:lstStyle>
            <a:lvl1pPr algn="ctr">
              <a:buNone/>
              <a:defRPr/>
            </a:lvl1pPr>
          </a:lstStyle>
          <a:p>
            <a:pPr marL="1645920" marR="0" lvl="0" indent="-1645920" algn="ctr" defTabSz="43891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60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+mj-lt"/>
                <a:ea typeface="+mn-ea"/>
                <a:cs typeface="+mn-cs"/>
              </a:rPr>
              <a:t>Problem Statement</a:t>
            </a:r>
          </a:p>
          <a:p>
            <a:pPr marL="1645920" marR="0" lvl="0" indent="-1645920" algn="ctr" defTabSz="43891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sz="6000" b="1">
              <a:latin typeface="+mj-lt"/>
            </a:endParaRPr>
          </a:p>
          <a:p>
            <a:pPr marL="1645920" marR="0" lvl="0" indent="-1645920" algn="ctr" defTabSz="43891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6000" b="1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1645920" marR="0" lvl="0" indent="-1645920" algn="ctr" defTabSz="43891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sz="6000" b="1">
              <a:latin typeface="+mj-lt"/>
            </a:endParaRPr>
          </a:p>
          <a:p>
            <a:pPr marL="1645920" marR="0" lvl="0" indent="-1645920" algn="ctr" defTabSz="43891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6000" b="1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1645920" marR="0" lvl="0" indent="-1645920" algn="ctr" defTabSz="43891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sz="6000" b="1">
              <a:latin typeface="+mj-lt"/>
            </a:endParaRPr>
          </a:p>
          <a:p>
            <a:pPr marL="1645920" marR="0" lvl="0" indent="-1645920" algn="ctr" defTabSz="43891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6000" b="1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1645920" marR="0" lvl="0" indent="-1645920" algn="ctr" defTabSz="43891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sz="6000" b="1">
              <a:latin typeface="+mj-lt"/>
            </a:endParaRPr>
          </a:p>
          <a:p>
            <a:pPr marL="1645920" marR="0" lvl="0" indent="-1645920" algn="ctr" defTabSz="43891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6000" b="1">
                <a:latin typeface="+mj-lt"/>
              </a:rPr>
              <a:t>Requirements</a:t>
            </a:r>
            <a:endParaRPr kumimoji="0" lang="en-US" sz="6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1645920" marR="0" lvl="0" indent="-1645920" algn="ctr" defTabSz="438912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sz="6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cs typeface="Arial"/>
            </a:endParaRPr>
          </a:p>
          <a:p>
            <a:pPr marL="1645920" marR="0" lvl="0" indent="-1645920" algn="ctr" defTabSz="438912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sz="6000" b="1">
              <a:latin typeface="+mj-lt"/>
              <a:cs typeface="Arial"/>
            </a:endParaRPr>
          </a:p>
          <a:p>
            <a:pPr marL="1645920" marR="0" lvl="0" indent="-1645920" algn="ctr" defTabSz="438912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sz="6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cs typeface="Arial"/>
            </a:endParaRPr>
          </a:p>
          <a:p>
            <a:pPr marR="0" lvl="0" algn="ctr" defTabSz="438912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6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cs typeface="Arial"/>
            </a:endParaRPr>
          </a:p>
          <a:p>
            <a:pPr marL="1645920" indent="-1645920">
              <a:spcBef>
                <a:spcPct val="20000"/>
              </a:spcBef>
              <a:defRPr/>
            </a:pPr>
            <a:endParaRPr lang="en-US" sz="6000">
              <a:latin typeface="+mj-lt"/>
            </a:endParaRPr>
          </a:p>
          <a:p>
            <a:pPr marL="1645920" marR="0" lvl="0" indent="-1645920" algn="ctr" defTabSz="43891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6000" b="1">
                <a:latin typeface="+mj-lt"/>
              </a:rPr>
              <a:t>Approaches</a:t>
            </a:r>
          </a:p>
          <a:p>
            <a:pPr marL="1645920" marR="0" lvl="0" indent="-1645920" algn="ctr" defTabSz="43891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6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1645920" marR="0" lvl="0" indent="-1645920" algn="ctr" defTabSz="43891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6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26" name="Content Placeholder 7"/>
          <p:cNvSpPr>
            <a:spLocks noGrp="1"/>
          </p:cNvSpPr>
          <p:nvPr>
            <p:ph sz="quarter" idx="4294967295"/>
          </p:nvPr>
        </p:nvSpPr>
        <p:spPr>
          <a:xfrm>
            <a:off x="30438725" y="30861000"/>
            <a:ext cx="12777216" cy="11176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  <a:prstDash val="sysDot"/>
          </a:ln>
        </p:spPr>
        <p:txBody>
          <a:bodyPr anchor="ctr"/>
          <a:lstStyle>
            <a:lvl1pPr>
              <a:buFont typeface="Arial" pitchFamily="34" charset="0"/>
              <a:buChar char="•"/>
              <a:defRPr sz="9600" baseline="0"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algn="ctr">
              <a:buNone/>
            </a:pPr>
            <a:r>
              <a:rPr lang="en-US" sz="5200" b="1"/>
              <a:t>Team Apollo</a:t>
            </a:r>
          </a:p>
        </p:txBody>
      </p:sp>
      <p:sp>
        <p:nvSpPr>
          <p:cNvPr id="27" name="Content Placeholder 9"/>
          <p:cNvSpPr>
            <a:spLocks noGrp="1"/>
          </p:cNvSpPr>
          <p:nvPr>
            <p:ph sz="quarter" idx="4294967295"/>
          </p:nvPr>
        </p:nvSpPr>
        <p:spPr>
          <a:xfrm>
            <a:off x="30455459" y="5537436"/>
            <a:ext cx="12811282" cy="1513154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  <a:prstDash val="sysDot"/>
          </a:ln>
        </p:spPr>
        <p:txBody>
          <a:bodyPr lIns="91440" tIns="45720" rIns="91440" bIns="45720" anchor="t"/>
          <a:lstStyle>
            <a:lvl1pPr algn="ctr">
              <a:buNone/>
              <a:defRPr sz="6000">
                <a:latin typeface="+mj-lt"/>
              </a:defRPr>
            </a:lvl1pPr>
          </a:lstStyle>
          <a:p>
            <a:pPr lvl="0"/>
            <a:endParaRPr lang="en-US"/>
          </a:p>
          <a:p>
            <a:pPr lvl="0"/>
            <a:r>
              <a:rPr lang="en-US" b="1"/>
              <a:t>Technologies Used</a:t>
            </a:r>
            <a:endParaRPr lang="en-US" b="1">
              <a:cs typeface="Arial"/>
            </a:endParaRPr>
          </a:p>
          <a:p>
            <a:pPr algn="l">
              <a:buChar char="•"/>
            </a:pPr>
            <a:r>
              <a:rPr lang="en-US">
                <a:cs typeface="Arial"/>
              </a:rPr>
              <a:t>GRPC</a:t>
            </a:r>
          </a:p>
          <a:p>
            <a:pPr algn="l">
              <a:buChar char="•"/>
            </a:pPr>
            <a:r>
              <a:rPr lang="en-US">
                <a:cs typeface="Arial"/>
              </a:rPr>
              <a:t>Go language version 1.18</a:t>
            </a:r>
          </a:p>
          <a:p>
            <a:pPr algn="l">
              <a:buChar char="•"/>
            </a:pPr>
            <a:r>
              <a:rPr lang="en-US">
                <a:cs typeface="Arial"/>
              </a:rPr>
              <a:t>Cobra-Cli</a:t>
            </a:r>
          </a:p>
          <a:p>
            <a:pPr algn="l">
              <a:buChar char="•"/>
            </a:pPr>
            <a:r>
              <a:rPr lang="en-US">
                <a:cs typeface="Arial"/>
              </a:rPr>
              <a:t>Microsoft Visual C#</a:t>
            </a:r>
          </a:p>
          <a:p>
            <a:pPr algn="l">
              <a:buChar char="•"/>
            </a:pPr>
            <a:r>
              <a:rPr lang="en-US">
                <a:cs typeface="Arial"/>
              </a:rPr>
              <a:t>Microsoft WinForms</a:t>
            </a:r>
          </a:p>
          <a:p>
            <a:pPr algn="l">
              <a:buChar char="•"/>
            </a:pPr>
            <a:r>
              <a:rPr lang="en-US">
                <a:cs typeface="Arial"/>
              </a:rPr>
              <a:t>MongoDB</a:t>
            </a:r>
          </a:p>
          <a:p>
            <a:pPr lvl="0"/>
            <a:r>
              <a:rPr lang="en-US" b="1"/>
              <a:t>Future Work</a:t>
            </a:r>
            <a:endParaRPr lang="en-US" b="1">
              <a:cs typeface="Arial"/>
            </a:endParaRPr>
          </a:p>
          <a:p>
            <a:pPr algn="l">
              <a:buChar char="•"/>
            </a:pPr>
            <a:r>
              <a:rPr lang="en-US">
                <a:cs typeface="Arial"/>
              </a:rPr>
              <a:t>Support more build tools by default</a:t>
            </a:r>
          </a:p>
          <a:p>
            <a:pPr algn="l">
              <a:buChar char="•"/>
            </a:pPr>
            <a:r>
              <a:rPr lang="en-US">
                <a:cs typeface="Arial"/>
              </a:rPr>
              <a:t>Improved caching by integrating Redis (database caching tool)</a:t>
            </a:r>
          </a:p>
          <a:p>
            <a:pPr algn="l">
              <a:buChar char="•"/>
            </a:pPr>
            <a:r>
              <a:rPr lang="en-US">
                <a:cs typeface="Arial"/>
              </a:rPr>
              <a:t>Better package diagnostic tools</a:t>
            </a:r>
          </a:p>
          <a:p>
            <a:pPr algn="l">
              <a:buChar char="•"/>
            </a:pPr>
            <a:endParaRPr lang="en-US">
              <a:cs typeface="Arial"/>
            </a:endParaRPr>
          </a:p>
        </p:txBody>
      </p:sp>
      <p:sp>
        <p:nvSpPr>
          <p:cNvPr id="28" name="Content Placeholder 7"/>
          <p:cNvSpPr txBox="1">
            <a:spLocks/>
          </p:cNvSpPr>
          <p:nvPr/>
        </p:nvSpPr>
        <p:spPr>
          <a:xfrm>
            <a:off x="30455459" y="27432000"/>
            <a:ext cx="12811282" cy="32004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  <a:prstDash val="sysDot"/>
          </a:ln>
        </p:spPr>
        <p:txBody>
          <a:bodyPr lIns="91440" tIns="45720" rIns="91440" bIns="45720" anchor="ctr"/>
          <a:lstStyle>
            <a:lvl1pPr>
              <a:buFont typeface="Arial" pitchFamily="34" charset="0"/>
              <a:buChar char="•"/>
              <a:defRPr sz="9600" baseline="0"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marL="1645920" marR="0" lvl="0" indent="-1645920" algn="ctr" defTabSz="43891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52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+mj-lt"/>
                <a:ea typeface="+mn-ea"/>
                <a:cs typeface="+mn-cs"/>
              </a:rPr>
              <a:t>Acknowledgements</a:t>
            </a:r>
          </a:p>
          <a:p>
            <a:pPr marL="1645920" indent="-1645920" algn="ctr">
              <a:spcBef>
                <a:spcPct val="20000"/>
              </a:spcBef>
              <a:buNone/>
              <a:defRPr/>
            </a:pPr>
            <a:r>
              <a:rPr lang="en-US" sz="5200">
                <a:cs typeface="Arial"/>
              </a:rPr>
              <a:t>Brandon Busby (Amazon),</a:t>
            </a:r>
          </a:p>
          <a:p>
            <a:pPr marL="1645920" indent="-1645920" algn="ctr">
              <a:spcBef>
                <a:spcPct val="20000"/>
              </a:spcBef>
              <a:buNone/>
              <a:defRPr/>
            </a:pPr>
            <a:r>
              <a:rPr lang="en-US" sz="5200">
                <a:cs typeface="Arial"/>
              </a:rPr>
              <a:t>Dr. Bolong Zeng</a:t>
            </a:r>
            <a:endParaRPr lang="en-US"/>
          </a:p>
        </p:txBody>
      </p:sp>
      <p:sp>
        <p:nvSpPr>
          <p:cNvPr id="29" name="Content Placeholder 7"/>
          <p:cNvSpPr txBox="1">
            <a:spLocks/>
          </p:cNvSpPr>
          <p:nvPr/>
        </p:nvSpPr>
        <p:spPr>
          <a:xfrm>
            <a:off x="30455459" y="20999657"/>
            <a:ext cx="12811282" cy="6203743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  <a:prstDash val="sysDot"/>
          </a:ln>
        </p:spPr>
        <p:txBody>
          <a:bodyPr lIns="91440" tIns="45720" rIns="91440" bIns="45720" anchor="ctr"/>
          <a:lstStyle>
            <a:lvl1pPr>
              <a:buFont typeface="Arial" pitchFamily="34" charset="0"/>
              <a:buChar char="•"/>
              <a:defRPr sz="9600" baseline="0"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marL="1645920" marR="0" lvl="0" indent="-1645920" algn="ctr" defTabSz="43891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5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Glossary</a:t>
            </a:r>
          </a:p>
          <a:p>
            <a:pPr marL="1645920" marR="0" lvl="0" indent="-1645920" defTabSz="43891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5200" b="1"/>
              <a:t>CLI : </a:t>
            </a:r>
            <a:r>
              <a:rPr lang="en-US" sz="5200"/>
              <a:t>command-line interface</a:t>
            </a:r>
            <a:endParaRPr lang="en-US" sz="5200">
              <a:cs typeface="Arial"/>
            </a:endParaRPr>
          </a:p>
          <a:p>
            <a:pPr marL="1645920" indent="-1645920">
              <a:spcBef>
                <a:spcPct val="20000"/>
              </a:spcBef>
              <a:buNone/>
              <a:defRPr/>
            </a:pPr>
            <a:r>
              <a:rPr lang="en-US" sz="5200" b="1" err="1">
                <a:cs typeface="Arial"/>
              </a:rPr>
              <a:t>gRPC</a:t>
            </a:r>
            <a:r>
              <a:rPr lang="en-US" sz="5200" b="1">
                <a:cs typeface="Arial"/>
              </a:rPr>
              <a:t>: </a:t>
            </a:r>
            <a:r>
              <a:rPr lang="en-US" sz="5200">
                <a:cs typeface="Arial"/>
              </a:rPr>
              <a:t>Google Remote Procedure Call, remote network methods framework</a:t>
            </a:r>
          </a:p>
          <a:p>
            <a:pPr marL="1645920" indent="-1645920">
              <a:spcBef>
                <a:spcPct val="20000"/>
              </a:spcBef>
              <a:buNone/>
              <a:defRPr/>
            </a:pPr>
            <a:r>
              <a:rPr lang="en-US" sz="5200" b="1">
                <a:cs typeface="Arial"/>
              </a:rPr>
              <a:t>Package (Software): </a:t>
            </a:r>
            <a:r>
              <a:rPr lang="en-US" sz="5200">
                <a:cs typeface="Arial"/>
              </a:rPr>
              <a:t>A unit or module of code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EA4039-2E01-FCA3-47B0-6800F9F81D89}"/>
              </a:ext>
            </a:extLst>
          </p:cNvPr>
          <p:cNvSpPr txBox="1"/>
          <p:nvPr/>
        </p:nvSpPr>
        <p:spPr>
          <a:xfrm>
            <a:off x="1199837" y="6576509"/>
            <a:ext cx="12649200" cy="8402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>
                <a:latin typeface="+mj-lt"/>
              </a:rPr>
              <a:t>Often, </a:t>
            </a:r>
            <a:r>
              <a:rPr lang="en-US" sz="5400" b="1">
                <a:latin typeface="+mj-lt"/>
              </a:rPr>
              <a:t>software</a:t>
            </a:r>
            <a:r>
              <a:rPr lang="en-US" sz="5400">
                <a:latin typeface="+mj-lt"/>
              </a:rPr>
              <a:t> applications are </a:t>
            </a:r>
            <a:r>
              <a:rPr lang="en-US" sz="5400" b="1">
                <a:latin typeface="+mj-lt"/>
              </a:rPr>
              <a:t>designed to use other</a:t>
            </a:r>
            <a:r>
              <a:rPr lang="en-US" sz="5400">
                <a:latin typeface="+mj-lt"/>
              </a:rPr>
              <a:t>, previously </a:t>
            </a:r>
            <a:r>
              <a:rPr lang="en-US" sz="5400" b="1">
                <a:latin typeface="+mj-lt"/>
              </a:rPr>
              <a:t>existing software components</a:t>
            </a:r>
            <a:r>
              <a:rPr lang="en-US" sz="5400">
                <a:latin typeface="+mj-lt"/>
              </a:rPr>
              <a:t>. This dependency of software applications on other software components or libraries may result in numerous dependency problems, such as long chains of dependencies, conflicting dependencies, and circular dependencies. </a:t>
            </a:r>
          </a:p>
          <a:p>
            <a:endParaRPr lang="en-US" sz="54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E01F2D-524D-7BC0-2CAC-4E98C0C7A12F}"/>
              </a:ext>
            </a:extLst>
          </p:cNvPr>
          <p:cNvSpPr txBox="1"/>
          <p:nvPr/>
        </p:nvSpPr>
        <p:spPr>
          <a:xfrm>
            <a:off x="1216869" y="15319467"/>
            <a:ext cx="13182174" cy="507831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685800" indent="-685800" fontAlgn="base">
              <a:buFont typeface="Arial"/>
              <a:buChar char="•"/>
            </a:pPr>
            <a:r>
              <a:rPr lang="en-US" sz="5400" b="0" i="0">
                <a:effectLst/>
                <a:latin typeface="+mj-lt"/>
              </a:rPr>
              <a:t>Develop a dependency management system so that a build of package always knows what version of the package’s dependencies to use. </a:t>
            </a:r>
            <a:endParaRPr lang="en-US">
              <a:cs typeface="Times New Roman"/>
            </a:endParaRPr>
          </a:p>
          <a:p>
            <a:pPr marL="685800" indent="-685800" fontAlgn="base">
              <a:buFont typeface="Arial"/>
              <a:buChar char="•"/>
            </a:pPr>
            <a:r>
              <a:rPr lang="en-US" sz="5400" b="0" i="0">
                <a:effectLst/>
                <a:latin typeface="+mj-lt"/>
              </a:rPr>
              <a:t>Look up files, add, remove, and edit packages and projects. </a:t>
            </a:r>
            <a:endParaRPr lang="en-US" sz="5400" b="0" i="0">
              <a:effectLst/>
              <a:latin typeface="+mj-lt"/>
              <a:cs typeface="Arial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3ADCD3-02F8-45D9-83AA-18CF9F7BCC74}"/>
              </a:ext>
            </a:extLst>
          </p:cNvPr>
          <p:cNvSpPr txBox="1"/>
          <p:nvPr/>
        </p:nvSpPr>
        <p:spPr>
          <a:xfrm>
            <a:off x="20574000" y="16230600"/>
            <a:ext cx="2743200" cy="141577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61D003-6018-C435-379D-E6391B0FDBB5}"/>
              </a:ext>
            </a:extLst>
          </p:cNvPr>
          <p:cNvSpPr txBox="1"/>
          <p:nvPr/>
        </p:nvSpPr>
        <p:spPr>
          <a:xfrm>
            <a:off x="1230136" y="21941118"/>
            <a:ext cx="1284732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5400">
                <a:latin typeface="+mj-lt"/>
              </a:rPr>
              <a:t>Client-server model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5400">
                <a:latin typeface="+mj-lt"/>
              </a:rPr>
              <a:t>Bidirectional communication 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5400">
                <a:latin typeface="+mj-lt"/>
              </a:rPr>
              <a:t>Divided into front-end, back-end, database</a:t>
            </a:r>
          </a:p>
        </p:txBody>
      </p:sp>
      <p:pic>
        <p:nvPicPr>
          <p:cNvPr id="13" name="Picture 13">
            <a:extLst>
              <a:ext uri="{FF2B5EF4-FFF2-40B4-BE49-F238E27FC236}">
                <a16:creationId xmlns:a16="http://schemas.microsoft.com/office/drawing/2014/main" id="{C1AB71D5-5AF4-5CB4-FA25-C81478973B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38207" y="23509470"/>
            <a:ext cx="13772038" cy="848751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4B3B879-70EB-77EA-E068-32FADE9F0E62}"/>
              </a:ext>
            </a:extLst>
          </p:cNvPr>
          <p:cNvSpPr txBox="1"/>
          <p:nvPr/>
        </p:nvSpPr>
        <p:spPr>
          <a:xfrm>
            <a:off x="15668512" y="22340943"/>
            <a:ext cx="12597205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6000" b="1">
                <a:latin typeface="Arial"/>
                <a:cs typeface="Arial"/>
              </a:rPr>
              <a:t>Graphical Interface Application</a:t>
            </a:r>
            <a:endParaRPr lang="en-US" sz="6000">
              <a:ea typeface="+mn-lt"/>
              <a:cs typeface="+mn-lt"/>
            </a:endParaRPr>
          </a:p>
          <a:p>
            <a:pPr algn="l"/>
            <a:endParaRPr lang="en-US" sz="6000">
              <a:cs typeface="Times New Roman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B13D3BD-A3AC-0602-57F4-0F570E916E9F}"/>
              </a:ext>
            </a:extLst>
          </p:cNvPr>
          <p:cNvSpPr txBox="1"/>
          <p:nvPr/>
        </p:nvSpPr>
        <p:spPr>
          <a:xfrm>
            <a:off x="3160394" y="25495959"/>
            <a:ext cx="8939604" cy="233910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6000" b="1">
                <a:latin typeface="Arial"/>
                <a:ea typeface="+mn-lt"/>
                <a:cs typeface="+mn-lt"/>
              </a:rPr>
              <a:t>Outcomes</a:t>
            </a:r>
            <a:endParaRPr lang="en-US" sz="6000">
              <a:latin typeface="Arial"/>
              <a:ea typeface="+mn-lt"/>
              <a:cs typeface="+mn-lt"/>
            </a:endParaRPr>
          </a:p>
          <a:p>
            <a:pPr algn="l"/>
            <a:endParaRPr lang="en-US">
              <a:cs typeface="Times New Roman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67D3DBE-CCB1-B2DB-2723-7C46A75A220D}"/>
              </a:ext>
            </a:extLst>
          </p:cNvPr>
          <p:cNvSpPr txBox="1"/>
          <p:nvPr/>
        </p:nvSpPr>
        <p:spPr>
          <a:xfrm>
            <a:off x="1210236" y="26644002"/>
            <a:ext cx="13199632" cy="507831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685800" indent="-685800">
              <a:buFont typeface="Arial"/>
              <a:buChar char="•"/>
            </a:pPr>
            <a:r>
              <a:rPr lang="en-US" sz="5400">
                <a:latin typeface="Arial"/>
                <a:cs typeface="Arial"/>
              </a:rPr>
              <a:t>Back-end interface for registering, accessing packages</a:t>
            </a:r>
          </a:p>
          <a:p>
            <a:pPr marL="685800" indent="-685800">
              <a:buFont typeface="Arial"/>
              <a:buChar char="•"/>
            </a:pPr>
            <a:r>
              <a:rPr lang="en-US" sz="5400">
                <a:latin typeface="Arial"/>
                <a:cs typeface="Arial"/>
              </a:rPr>
              <a:t>Front-end command line application for portability</a:t>
            </a:r>
          </a:p>
          <a:p>
            <a:pPr marL="685800" indent="-685800">
              <a:buFont typeface="Arial"/>
              <a:buChar char="•"/>
            </a:pPr>
            <a:r>
              <a:rPr lang="en-US" sz="5400">
                <a:latin typeface="Arial"/>
                <a:cs typeface="Arial"/>
              </a:rPr>
              <a:t>Front-end graphical interface for usability and discoverability</a:t>
            </a:r>
          </a:p>
        </p:txBody>
      </p:sp>
      <p:pic>
        <p:nvPicPr>
          <p:cNvPr id="10" name="Picture 19">
            <a:extLst>
              <a:ext uri="{FF2B5EF4-FFF2-40B4-BE49-F238E27FC236}">
                <a16:creationId xmlns:a16="http://schemas.microsoft.com/office/drawing/2014/main" id="{69DCB8AD-8DBC-9869-35CA-6218832C36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975764" y="453649"/>
            <a:ext cx="4672092" cy="462559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102B8D37-4958-843A-AEE3-8A222476807F}"/>
              </a:ext>
            </a:extLst>
          </p:cNvPr>
          <p:cNvSpPr/>
          <p:nvPr/>
        </p:nvSpPr>
        <p:spPr>
          <a:xfrm>
            <a:off x="30455459" y="7389590"/>
            <a:ext cx="12828016" cy="58994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b="1">
              <a:solidFill>
                <a:schemeClr val="tx1"/>
              </a:solidFill>
              <a:latin typeface="+mj-lt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06E7213-4AB9-FD8D-B066-7A526922404B}"/>
              </a:ext>
            </a:extLst>
          </p:cNvPr>
          <p:cNvSpPr/>
          <p:nvPr/>
        </p:nvSpPr>
        <p:spPr>
          <a:xfrm>
            <a:off x="30426113" y="15603857"/>
            <a:ext cx="12828016" cy="404824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b="1">
              <a:solidFill>
                <a:schemeClr val="tx1"/>
              </a:solidFill>
              <a:latin typeface="+mj-lt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1873773-9248-B2EF-0C1C-17B8EC5BA43B}"/>
              </a:ext>
            </a:extLst>
          </p:cNvPr>
          <p:cNvSpPr/>
          <p:nvPr/>
        </p:nvSpPr>
        <p:spPr>
          <a:xfrm>
            <a:off x="30455460" y="21316423"/>
            <a:ext cx="12828016" cy="386007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b="1">
              <a:solidFill>
                <a:schemeClr val="tx1"/>
              </a:solidFill>
              <a:latin typeface="+mj-lt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4DDC4DD-08CC-6160-9FA8-0F5176D7698F}"/>
              </a:ext>
            </a:extLst>
          </p:cNvPr>
          <p:cNvSpPr/>
          <p:nvPr/>
        </p:nvSpPr>
        <p:spPr>
          <a:xfrm>
            <a:off x="30455459" y="26180719"/>
            <a:ext cx="13052830" cy="31763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b="1">
              <a:solidFill>
                <a:schemeClr val="tx1"/>
              </a:solidFill>
              <a:latin typeface="+mj-lt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4080353-227D-9E47-B5AE-5F203778FA4C}"/>
              </a:ext>
            </a:extLst>
          </p:cNvPr>
          <p:cNvSpPr/>
          <p:nvPr/>
        </p:nvSpPr>
        <p:spPr>
          <a:xfrm>
            <a:off x="399644" y="26414811"/>
            <a:ext cx="13052830" cy="61608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b="1">
              <a:solidFill>
                <a:schemeClr val="tx1"/>
              </a:solidFill>
              <a:latin typeface="+mj-lt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BA07B35-3F4A-4BD6-C455-F131177D7C46}"/>
              </a:ext>
            </a:extLst>
          </p:cNvPr>
          <p:cNvSpPr/>
          <p:nvPr/>
        </p:nvSpPr>
        <p:spPr>
          <a:xfrm>
            <a:off x="399644" y="18791635"/>
            <a:ext cx="13052830" cy="616089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b="1">
              <a:solidFill>
                <a:schemeClr val="tx1"/>
              </a:solidFill>
              <a:latin typeface="+mj-l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59ABB10-BAA5-F09F-670F-19FC7FF54842}"/>
              </a:ext>
            </a:extLst>
          </p:cNvPr>
          <p:cNvSpPr/>
          <p:nvPr/>
        </p:nvSpPr>
        <p:spPr>
          <a:xfrm>
            <a:off x="1090814" y="22606876"/>
            <a:ext cx="10795054" cy="20880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2CD8AEC-A8D4-089B-E303-1BDE9FB63BB5}"/>
              </a:ext>
            </a:extLst>
          </p:cNvPr>
          <p:cNvSpPr/>
          <p:nvPr/>
        </p:nvSpPr>
        <p:spPr>
          <a:xfrm>
            <a:off x="399644" y="12412898"/>
            <a:ext cx="13052829" cy="56484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b="1">
              <a:solidFill>
                <a:schemeClr val="tx1"/>
              </a:solidFill>
              <a:latin typeface="+mj-lt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0FEB04B-7A14-C03C-4649-9C0BB0EFE88A}"/>
              </a:ext>
            </a:extLst>
          </p:cNvPr>
          <p:cNvSpPr/>
          <p:nvPr/>
        </p:nvSpPr>
        <p:spPr>
          <a:xfrm>
            <a:off x="399645" y="6190989"/>
            <a:ext cx="13052830" cy="4736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b="1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B77E9AB5-71EC-72DB-77AC-CCC5484247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814" y="20009334"/>
            <a:ext cx="10795054" cy="3960892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7692C9CD-ABB8-1585-B8A7-4505D27850F7}"/>
              </a:ext>
            </a:extLst>
          </p:cNvPr>
          <p:cNvSpPr/>
          <p:nvPr/>
        </p:nvSpPr>
        <p:spPr>
          <a:xfrm>
            <a:off x="399645" y="6038589"/>
            <a:ext cx="13052830" cy="131059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>
                <a:solidFill>
                  <a:schemeClr val="tx1"/>
                </a:solidFill>
                <a:latin typeface="+mj-lt"/>
              </a:rPr>
              <a:t>Problem</a:t>
            </a:r>
            <a:r>
              <a:rPr lang="en-US" sz="4800">
                <a:solidFill>
                  <a:schemeClr val="tx1"/>
                </a:solidFill>
                <a:latin typeface="+mj-lt"/>
              </a:rPr>
              <a:t> </a:t>
            </a:r>
            <a:r>
              <a:rPr lang="en-US" sz="4800" b="1">
                <a:solidFill>
                  <a:schemeClr val="tx1"/>
                </a:solidFill>
                <a:latin typeface="+mj-lt"/>
              </a:rPr>
              <a:t>Statement</a:t>
            </a:r>
          </a:p>
        </p:txBody>
      </p:sp>
      <p:sp>
        <p:nvSpPr>
          <p:cNvPr id="15" name="Content Placeholder 9"/>
          <p:cNvSpPr txBox="1">
            <a:spLocks/>
          </p:cNvSpPr>
          <p:nvPr/>
        </p:nvSpPr>
        <p:spPr>
          <a:xfrm>
            <a:off x="14075933" y="6056670"/>
            <a:ext cx="16138980" cy="2595509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  <a:prstDash val="sysDot"/>
          </a:ln>
        </p:spPr>
        <p:txBody>
          <a:bodyPr lIns="91440" tIns="45720" rIns="91440" bIns="45720" anchor="t"/>
          <a:lstStyle>
            <a:lvl1pPr algn="ctr">
              <a:buNone/>
              <a:defRPr/>
            </a:lvl1pPr>
          </a:lstStyle>
          <a:p>
            <a:pPr marL="1645920" indent="-1645920">
              <a:spcBef>
                <a:spcPct val="20000"/>
              </a:spcBef>
              <a:defRPr/>
            </a:pPr>
            <a:endParaRPr lang="en-US" sz="6000" b="1">
              <a:latin typeface="+mj-lt"/>
            </a:endParaRPr>
          </a:p>
          <a:p>
            <a:pPr marL="1645920" marR="0" lvl="0" indent="-1645920" algn="ctr" defTabSz="438912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sz="6000">
              <a:latin typeface="+mj-lt"/>
            </a:endParaRPr>
          </a:p>
          <a:p>
            <a:pPr marL="1645920" marR="0" lvl="0" indent="-1645920" algn="ctr" defTabSz="43891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6000" b="1">
              <a:latin typeface="+mj-lt"/>
              <a:cs typeface="Arial"/>
            </a:endParaRPr>
          </a:p>
        </p:txBody>
      </p:sp>
      <p:sp>
        <p:nvSpPr>
          <p:cNvPr id="26" name="Content Placeholder 7"/>
          <p:cNvSpPr>
            <a:spLocks noGrp="1"/>
          </p:cNvSpPr>
          <p:nvPr>
            <p:ph sz="quarter" idx="4294967295"/>
          </p:nvPr>
        </p:nvSpPr>
        <p:spPr>
          <a:xfrm>
            <a:off x="30438725" y="29755349"/>
            <a:ext cx="12802793" cy="221743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  <a:prstDash val="sysDot"/>
          </a:ln>
        </p:spPr>
        <p:txBody>
          <a:bodyPr lIns="91440" tIns="45720" rIns="91440" bIns="45720" anchor="ctr"/>
          <a:lstStyle>
            <a:lvl1pPr>
              <a:buFont typeface="Arial" pitchFamily="34" charset="0"/>
              <a:buChar char="•"/>
              <a:defRPr sz="9600" baseline="0"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algn="ctr">
              <a:buNone/>
            </a:pPr>
            <a:r>
              <a:rPr lang="en-US" sz="5400" b="1"/>
              <a:t>Team Apollo</a:t>
            </a:r>
          </a:p>
        </p:txBody>
      </p:sp>
      <p:sp>
        <p:nvSpPr>
          <p:cNvPr id="28" name="Content Placeholder 7"/>
          <p:cNvSpPr txBox="1">
            <a:spLocks/>
          </p:cNvSpPr>
          <p:nvPr/>
        </p:nvSpPr>
        <p:spPr>
          <a:xfrm>
            <a:off x="30421692" y="26367834"/>
            <a:ext cx="12811282" cy="32004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  <a:prstDash val="sysDot"/>
          </a:ln>
        </p:spPr>
        <p:txBody>
          <a:bodyPr lIns="91440" tIns="45720" rIns="91440" bIns="45720" anchor="ctr"/>
          <a:lstStyle>
            <a:lvl1pPr>
              <a:buFont typeface="Arial" pitchFamily="34" charset="0"/>
              <a:buChar char="•"/>
              <a:defRPr sz="9600" baseline="0"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marL="1645920" indent="-1645920" algn="ctr">
              <a:spcBef>
                <a:spcPct val="20000"/>
              </a:spcBef>
              <a:buNone/>
              <a:defRPr/>
            </a:pPr>
            <a:r>
              <a:rPr lang="en-US" sz="4400"/>
              <a:t>Brandon Busby (Amazon AWS),</a:t>
            </a:r>
          </a:p>
          <a:p>
            <a:pPr marL="1645920" indent="-1645920" algn="ctr">
              <a:spcBef>
                <a:spcPct val="20000"/>
              </a:spcBef>
              <a:buNone/>
              <a:defRPr/>
            </a:pPr>
            <a:r>
              <a:rPr lang="en-US" sz="4400"/>
              <a:t>Dr. Bolong Zeng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EA4039-2E01-FCA3-47B0-6800F9F81D89}"/>
              </a:ext>
            </a:extLst>
          </p:cNvPr>
          <p:cNvSpPr txBox="1"/>
          <p:nvPr/>
        </p:nvSpPr>
        <p:spPr>
          <a:xfrm>
            <a:off x="1093803" y="7746412"/>
            <a:ext cx="11637273" cy="280076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4400" dirty="0">
                <a:latin typeface="+mj-lt"/>
              </a:rPr>
              <a:t>Often, </a:t>
            </a:r>
            <a:r>
              <a:rPr lang="en-US" sz="4400" b="1" dirty="0">
                <a:latin typeface="+mj-lt"/>
              </a:rPr>
              <a:t>software</a:t>
            </a:r>
            <a:r>
              <a:rPr lang="en-US" sz="4400" dirty="0">
                <a:latin typeface="+mj-lt"/>
              </a:rPr>
              <a:t> is </a:t>
            </a:r>
            <a:r>
              <a:rPr lang="en-US" sz="4400" b="1" dirty="0">
                <a:latin typeface="+mj-lt"/>
              </a:rPr>
              <a:t>designed to use other</a:t>
            </a:r>
            <a:r>
              <a:rPr lang="en-US" sz="4400" dirty="0">
                <a:latin typeface="+mj-lt"/>
              </a:rPr>
              <a:t>, previously </a:t>
            </a:r>
            <a:r>
              <a:rPr lang="en-US" sz="4400" b="1" dirty="0">
                <a:latin typeface="+mj-lt"/>
              </a:rPr>
              <a:t>existing software.</a:t>
            </a:r>
            <a:r>
              <a:rPr lang="en-US" sz="4400" dirty="0">
                <a:latin typeface="+mj-lt"/>
              </a:rPr>
              <a:t> This dependency of software may result in numerous dependency problems.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E01F2D-524D-7BC0-2CAC-4E98C0C7A12F}"/>
              </a:ext>
            </a:extLst>
          </p:cNvPr>
          <p:cNvSpPr txBox="1"/>
          <p:nvPr/>
        </p:nvSpPr>
        <p:spPr>
          <a:xfrm>
            <a:off x="529896" y="13457121"/>
            <a:ext cx="11727764" cy="415498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685800" indent="-685800" fontAlgn="base">
              <a:buFont typeface="Arial"/>
              <a:buChar char="•"/>
            </a:pPr>
            <a:r>
              <a:rPr lang="en-US" sz="4400" b="0" i="0">
                <a:effectLst/>
                <a:latin typeface="+mj-lt"/>
              </a:rPr>
              <a:t>Develop a dependency management system so that a build of package always knows what version of the package’s dependencies to use. </a:t>
            </a:r>
            <a:endParaRPr lang="en-US" sz="4400">
              <a:cs typeface="Times New Roman"/>
            </a:endParaRPr>
          </a:p>
          <a:p>
            <a:pPr marL="685800" indent="-685800" fontAlgn="base">
              <a:buFont typeface="Arial"/>
              <a:buChar char="•"/>
            </a:pPr>
            <a:r>
              <a:rPr lang="en-US" sz="4400" b="0" i="0">
                <a:effectLst/>
                <a:latin typeface="+mj-lt"/>
              </a:rPr>
              <a:t>Look up files, add, remove, and edit packages and projects. </a:t>
            </a:r>
            <a:endParaRPr lang="en-US" sz="4400" b="0" i="0">
              <a:effectLst/>
              <a:latin typeface="+mj-lt"/>
              <a:cs typeface="Arial"/>
            </a:endParaRPr>
          </a:p>
        </p:txBody>
      </p:sp>
      <p:pic>
        <p:nvPicPr>
          <p:cNvPr id="13" name="Picture 13">
            <a:extLst>
              <a:ext uri="{FF2B5EF4-FFF2-40B4-BE49-F238E27FC236}">
                <a16:creationId xmlns:a16="http://schemas.microsoft.com/office/drawing/2014/main" id="{C1AB71D5-5AF4-5CB4-FA25-C81478973B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38207" y="23509470"/>
            <a:ext cx="13772038" cy="848751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4B3B879-70EB-77EA-E068-32FADE9F0E62}"/>
              </a:ext>
            </a:extLst>
          </p:cNvPr>
          <p:cNvSpPr txBox="1"/>
          <p:nvPr/>
        </p:nvSpPr>
        <p:spPr>
          <a:xfrm>
            <a:off x="15668512" y="22340943"/>
            <a:ext cx="12597205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6000" b="1">
                <a:latin typeface="Arial"/>
                <a:cs typeface="Arial"/>
              </a:rPr>
              <a:t>Graphical Interface Application</a:t>
            </a:r>
            <a:endParaRPr lang="en-US" sz="6000">
              <a:ea typeface="+mn-lt"/>
              <a:cs typeface="+mn-lt"/>
            </a:endParaRPr>
          </a:p>
          <a:p>
            <a:pPr algn="l"/>
            <a:endParaRPr lang="en-US" sz="6000">
              <a:cs typeface="Times New Roman"/>
            </a:endParaRP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CE8EAA41-FF86-AF06-8B6F-80C7C696A0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28152" y="1121663"/>
            <a:ext cx="19587822" cy="269707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5A72C890-A137-8C2E-D813-0C03C409B54A}"/>
              </a:ext>
            </a:extLst>
          </p:cNvPr>
          <p:cNvSpPr txBox="1"/>
          <p:nvPr/>
        </p:nvSpPr>
        <p:spPr>
          <a:xfrm>
            <a:off x="11309684" y="3561347"/>
            <a:ext cx="21271832" cy="178510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5500" dirty="0">
                <a:latin typeface="+mj-lt"/>
              </a:rPr>
              <a:t>Sponsor and mentor: Brandon Busby</a:t>
            </a:r>
            <a:br>
              <a:rPr lang="en-US" sz="5500" dirty="0">
                <a:latin typeface="+mj-lt"/>
              </a:rPr>
            </a:br>
            <a:r>
              <a:rPr lang="en-US" sz="5500" b="1" dirty="0">
                <a:latin typeface="+mj-lt"/>
              </a:rPr>
              <a:t>Elisha Aguilera, Setenay Güner, Denish Oleke</a:t>
            </a:r>
            <a:endParaRPr lang="en-US" sz="5500" dirty="0">
              <a:latin typeface="+mj-lt"/>
            </a:endParaRP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724278F5-EF31-D8B6-CCE9-74AE05236A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86802" y="26881363"/>
            <a:ext cx="10466531" cy="5601436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B57AC984-A297-7E94-EE6C-B77F5C1C58B4}"/>
              </a:ext>
            </a:extLst>
          </p:cNvPr>
          <p:cNvSpPr/>
          <p:nvPr/>
        </p:nvSpPr>
        <p:spPr>
          <a:xfrm>
            <a:off x="399645" y="11697299"/>
            <a:ext cx="13052829" cy="131059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>
                <a:solidFill>
                  <a:schemeClr val="tx1"/>
                </a:solidFill>
                <a:latin typeface="+mj-lt"/>
              </a:rPr>
              <a:t>Requirements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FE54C61-9DFA-D79E-721C-33CC204501E8}"/>
              </a:ext>
            </a:extLst>
          </p:cNvPr>
          <p:cNvSpPr/>
          <p:nvPr/>
        </p:nvSpPr>
        <p:spPr>
          <a:xfrm>
            <a:off x="399644" y="18639235"/>
            <a:ext cx="13052830" cy="13105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>
                <a:solidFill>
                  <a:schemeClr val="tx1"/>
                </a:solidFill>
                <a:latin typeface="+mj-lt"/>
              </a:rPr>
              <a:t>Approaches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5628FC5-1139-4271-0230-BB5F33EA665B}"/>
              </a:ext>
            </a:extLst>
          </p:cNvPr>
          <p:cNvSpPr txBox="1"/>
          <p:nvPr/>
        </p:nvSpPr>
        <p:spPr>
          <a:xfrm>
            <a:off x="3873835" y="22571288"/>
            <a:ext cx="652812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l" rtl="0" eaLnBrk="1" latinLnBrk="0" hangingPunct="1">
              <a:spcBef>
                <a:spcPts val="0"/>
              </a:spcBef>
              <a:spcAft>
                <a:spcPts val="0"/>
              </a:spcAft>
              <a:buClrTx/>
              <a:buSzPts val="5400"/>
              <a:buFont typeface="Arial" panose="020B0604020202020204" pitchFamily="34" charset="0"/>
              <a:buChar char="•"/>
            </a:pPr>
            <a:r>
              <a:rPr lang="en-US" sz="4400" kern="1200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Client-server model</a:t>
            </a:r>
          </a:p>
          <a:p>
            <a:pPr marL="571500" indent="-571500" algn="l" rtl="0" eaLnBrk="1" latinLnBrk="0" hangingPunct="1">
              <a:spcBef>
                <a:spcPts val="0"/>
              </a:spcBef>
              <a:spcAft>
                <a:spcPts val="0"/>
              </a:spcAft>
              <a:buClrTx/>
              <a:buSzPts val="5400"/>
              <a:buFont typeface="Arial" panose="020B0604020202020204" pitchFamily="34" charset="0"/>
              <a:buChar char="•"/>
            </a:pPr>
            <a:r>
              <a:rPr lang="en-US" sz="4400">
                <a:solidFill>
                  <a:srgbClr val="000000"/>
                </a:solidFill>
                <a:latin typeface="Arial" panose="020B0604020202020204" pitchFamily="34" charset="0"/>
              </a:rPr>
              <a:t>Bi-directional communication</a:t>
            </a:r>
            <a:endParaRPr lang="en-US" sz="440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8EA695F-64E6-050E-C170-1ABFF58496F8}"/>
              </a:ext>
            </a:extLst>
          </p:cNvPr>
          <p:cNvSpPr/>
          <p:nvPr/>
        </p:nvSpPr>
        <p:spPr>
          <a:xfrm>
            <a:off x="399644" y="25409745"/>
            <a:ext cx="13052830" cy="1310599"/>
          </a:xfrm>
          <a:prstGeom prst="rect">
            <a:avLst/>
          </a:prstGeom>
          <a:solidFill>
            <a:srgbClr val="CC99FF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>
                <a:solidFill>
                  <a:schemeClr val="tx1"/>
                </a:solidFill>
                <a:latin typeface="+mj-lt"/>
              </a:rPr>
              <a:t>Outcomes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82F1C43-93E2-2D56-925C-2E4D55ADC3D7}"/>
              </a:ext>
            </a:extLst>
          </p:cNvPr>
          <p:cNvSpPr txBox="1"/>
          <p:nvPr/>
        </p:nvSpPr>
        <p:spPr>
          <a:xfrm>
            <a:off x="9140305" y="26908542"/>
            <a:ext cx="3329572" cy="212365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4400" dirty="0">
                <a:latin typeface="Arial"/>
                <a:cs typeface="Arial"/>
              </a:rPr>
              <a:t>Registering &amp; accessing packages</a:t>
            </a:r>
            <a:endParaRPr lang="en-US" sz="44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94DBD28-9E34-6081-5E4C-C80E32819768}"/>
              </a:ext>
            </a:extLst>
          </p:cNvPr>
          <p:cNvSpPr txBox="1"/>
          <p:nvPr/>
        </p:nvSpPr>
        <p:spPr>
          <a:xfrm>
            <a:off x="1762291" y="27203400"/>
            <a:ext cx="42230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>
                <a:latin typeface="+mj-lt"/>
              </a:rPr>
              <a:t>CLI and GUI</a:t>
            </a:r>
          </a:p>
        </p:txBody>
      </p:sp>
      <p:pic>
        <p:nvPicPr>
          <p:cNvPr id="60" name="Picture 59" descr="Logo&#10;&#10;Description automatically generated">
            <a:extLst>
              <a:ext uri="{FF2B5EF4-FFF2-40B4-BE49-F238E27FC236}">
                <a16:creationId xmlns:a16="http://schemas.microsoft.com/office/drawing/2014/main" id="{04ED20CC-ADA1-29A0-5B6E-3B50DF9E85D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71497" y="8233547"/>
            <a:ext cx="3644444" cy="4228571"/>
          </a:xfrm>
          <a:prstGeom prst="rect">
            <a:avLst/>
          </a:prstGeom>
        </p:spPr>
      </p:pic>
      <p:pic>
        <p:nvPicPr>
          <p:cNvPr id="3" name="Picture 5" descr="Diagram&#10;&#10;Description automatically generated">
            <a:extLst>
              <a:ext uri="{FF2B5EF4-FFF2-40B4-BE49-F238E27FC236}">
                <a16:creationId xmlns:a16="http://schemas.microsoft.com/office/drawing/2014/main" id="{C01E6B4E-5A38-9C8B-BFDF-798C149156F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998599" y="7022990"/>
            <a:ext cx="10212055" cy="15342041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2C3D039A-6EC7-A845-2677-006B67F58793}"/>
              </a:ext>
            </a:extLst>
          </p:cNvPr>
          <p:cNvSpPr txBox="1"/>
          <p:nvPr/>
        </p:nvSpPr>
        <p:spPr>
          <a:xfrm>
            <a:off x="15827537" y="6056671"/>
            <a:ext cx="12597205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6000" b="1">
                <a:latin typeface="Arial"/>
                <a:cs typeface="Arial"/>
              </a:rPr>
              <a:t>General Software Architecture</a:t>
            </a:r>
          </a:p>
          <a:p>
            <a:pPr algn="l"/>
            <a:endParaRPr lang="en-US" sz="6000">
              <a:cs typeface="Times New Roman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18BBC409-800A-08A7-BC46-7E013C4C9024}"/>
              </a:ext>
            </a:extLst>
          </p:cNvPr>
          <p:cNvSpPr/>
          <p:nvPr/>
        </p:nvSpPr>
        <p:spPr>
          <a:xfrm>
            <a:off x="30455459" y="20792145"/>
            <a:ext cx="12811282" cy="13105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>
                <a:solidFill>
                  <a:schemeClr val="tx1"/>
                </a:solidFill>
                <a:latin typeface="+mj-lt"/>
              </a:rPr>
              <a:t>Glossary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5B8EB99-7047-E4D5-2246-75CA3F026DEA}"/>
              </a:ext>
            </a:extLst>
          </p:cNvPr>
          <p:cNvSpPr txBox="1"/>
          <p:nvPr/>
        </p:nvSpPr>
        <p:spPr>
          <a:xfrm>
            <a:off x="31653836" y="16154343"/>
            <a:ext cx="115309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har char="•"/>
            </a:pPr>
            <a:r>
              <a:rPr lang="en-US" sz="4400">
                <a:latin typeface="+mj-lt"/>
                <a:cs typeface="Arial"/>
              </a:rPr>
              <a:t>Support more build tools by default</a:t>
            </a:r>
          </a:p>
          <a:p>
            <a:pPr algn="l">
              <a:buChar char="•"/>
            </a:pPr>
            <a:r>
              <a:rPr lang="en-US" sz="4400">
                <a:latin typeface="+mj-lt"/>
                <a:cs typeface="Arial"/>
              </a:rPr>
              <a:t>Improved caching by integrating Redis (database caching tool)</a:t>
            </a:r>
          </a:p>
          <a:p>
            <a:pPr algn="l">
              <a:buChar char="•"/>
            </a:pPr>
            <a:r>
              <a:rPr lang="en-US" sz="4400">
                <a:latin typeface="+mj-lt"/>
                <a:cs typeface="Arial"/>
              </a:rPr>
              <a:t>Better package diagnostic tools</a:t>
            </a:r>
          </a:p>
          <a:p>
            <a:endParaRPr lang="en-US" sz="4400">
              <a:latin typeface="+mj-lt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CF3F98EA-330B-7626-F5B1-DA13059C8C0A}"/>
              </a:ext>
            </a:extLst>
          </p:cNvPr>
          <p:cNvSpPr/>
          <p:nvPr/>
        </p:nvSpPr>
        <p:spPr>
          <a:xfrm>
            <a:off x="30438725" y="14293258"/>
            <a:ext cx="12828016" cy="131059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>
                <a:solidFill>
                  <a:schemeClr val="tx1"/>
                </a:solidFill>
                <a:latin typeface="+mj-lt"/>
              </a:rPr>
              <a:t>Future Work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6A0215C-1899-2E92-48BA-38957CA95D21}"/>
              </a:ext>
            </a:extLst>
          </p:cNvPr>
          <p:cNvSpPr txBox="1"/>
          <p:nvPr/>
        </p:nvSpPr>
        <p:spPr>
          <a:xfrm>
            <a:off x="31179189" y="22470800"/>
            <a:ext cx="11296288" cy="2259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645920" marR="0" lvl="0" indent="-1645920" defTabSz="43891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4400" b="1">
                <a:latin typeface="+mj-lt"/>
              </a:rPr>
              <a:t>CLI </a:t>
            </a:r>
            <a:r>
              <a:rPr lang="en-US" sz="4400">
                <a:latin typeface="+mj-lt"/>
              </a:rPr>
              <a:t>: command-line interface</a:t>
            </a:r>
            <a:endParaRPr lang="en-US" sz="4400">
              <a:latin typeface="+mj-lt"/>
              <a:cs typeface="Arial"/>
            </a:endParaRPr>
          </a:p>
          <a:p>
            <a:pPr marL="1645920" indent="-1645920">
              <a:spcBef>
                <a:spcPct val="20000"/>
              </a:spcBef>
              <a:buNone/>
              <a:defRPr/>
            </a:pPr>
            <a:r>
              <a:rPr lang="en-US" sz="4400" b="1">
                <a:latin typeface="+mj-lt"/>
              </a:rPr>
              <a:t>Package</a:t>
            </a:r>
            <a:r>
              <a:rPr lang="en-US" sz="4400">
                <a:latin typeface="+mj-lt"/>
              </a:rPr>
              <a:t> (Software): A unit or module of code</a:t>
            </a:r>
            <a:endParaRPr lang="en-US" sz="4400">
              <a:latin typeface="+mj-lt"/>
              <a:cs typeface="Arial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A85252C1-891B-8FE8-BD1E-A173FDE65D25}"/>
              </a:ext>
            </a:extLst>
          </p:cNvPr>
          <p:cNvSpPr/>
          <p:nvPr/>
        </p:nvSpPr>
        <p:spPr>
          <a:xfrm>
            <a:off x="30455459" y="6209972"/>
            <a:ext cx="12828016" cy="131059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>
                <a:solidFill>
                  <a:schemeClr val="tx1"/>
                </a:solidFill>
                <a:latin typeface="+mj-lt"/>
              </a:rPr>
              <a:t>Technologies Used</a:t>
            </a:r>
          </a:p>
        </p:txBody>
      </p:sp>
      <p:pic>
        <p:nvPicPr>
          <p:cNvPr id="78" name="Picture 77">
            <a:extLst>
              <a:ext uri="{FF2B5EF4-FFF2-40B4-BE49-F238E27FC236}">
                <a16:creationId xmlns:a16="http://schemas.microsoft.com/office/drawing/2014/main" id="{08EFABB8-05BF-44CF-0241-DA03BB9BD3D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747030" y="346591"/>
            <a:ext cx="4672256" cy="5023222"/>
          </a:xfrm>
          <a:prstGeom prst="rect">
            <a:avLst/>
          </a:prstGeom>
        </p:spPr>
      </p:pic>
      <p:sp>
        <p:nvSpPr>
          <p:cNvPr id="81" name="Rectangle 80">
            <a:extLst>
              <a:ext uri="{FF2B5EF4-FFF2-40B4-BE49-F238E27FC236}">
                <a16:creationId xmlns:a16="http://schemas.microsoft.com/office/drawing/2014/main" id="{C727DDA0-3EF2-E620-67BC-B57857E9E4CB}"/>
              </a:ext>
            </a:extLst>
          </p:cNvPr>
          <p:cNvSpPr/>
          <p:nvPr/>
        </p:nvSpPr>
        <p:spPr>
          <a:xfrm>
            <a:off x="30421692" y="25570764"/>
            <a:ext cx="12811282" cy="1310599"/>
          </a:xfrm>
          <a:prstGeom prst="rect">
            <a:avLst/>
          </a:prstGeom>
          <a:solidFill>
            <a:srgbClr val="CC99FF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1645920" marR="0" indent="-1645920" algn="ctr" rtl="0" eaLnBrk="1" fontAlgn="auto" latinLnBrk="0" hangingPunct="1">
              <a:spcBef>
                <a:spcPts val="1152"/>
              </a:spcBef>
              <a:spcAft>
                <a:spcPts val="0"/>
              </a:spcAft>
            </a:pPr>
            <a:r>
              <a:rPr lang="en-US" sz="4800" b="1" kern="1200">
                <a:solidFill>
                  <a:srgbClr val="000000"/>
                </a:solidFill>
                <a:effectLst/>
                <a:latin typeface="+mj-lt"/>
                <a:ea typeface="+mn-ea"/>
                <a:cs typeface="+mn-cs"/>
              </a:rPr>
              <a:t>Acknowledgements</a:t>
            </a:r>
            <a:endParaRPr lang="en-US" sz="4800">
              <a:effectLst/>
              <a:latin typeface="+mj-lt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2374B264-1F2E-615E-8841-7127D85DD74A}"/>
              </a:ext>
            </a:extLst>
          </p:cNvPr>
          <p:cNvSpPr/>
          <p:nvPr/>
        </p:nvSpPr>
        <p:spPr>
          <a:xfrm>
            <a:off x="234462" y="1121663"/>
            <a:ext cx="9190892" cy="39862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7" name="Picture 86" descr="wsu_logo_transp_eecs.tif">
            <a:extLst>
              <a:ext uri="{FF2B5EF4-FFF2-40B4-BE49-F238E27FC236}">
                <a16:creationId xmlns:a16="http://schemas.microsoft.com/office/drawing/2014/main" id="{69C3F104-BC35-6A84-28D1-11FA1D0198D3}"/>
              </a:ext>
            </a:extLst>
      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715630" y="1361544"/>
            <a:ext cx="8844533" cy="3840480"/>
          </a:xfrm>
          <a:prstGeom prst="rect">
            <a:avLst/>
          </a:prstGeom>
        </p:spPr>
      </p:pic>
      <p:pic>
        <p:nvPicPr>
          <p:cNvPr id="6" name="Picture 5" descr="A picture containing logo&#10;&#10;Description automatically generated">
            <a:extLst>
              <a:ext uri="{FF2B5EF4-FFF2-40B4-BE49-F238E27FC236}">
                <a16:creationId xmlns:a16="http://schemas.microsoft.com/office/drawing/2014/main" id="{4C80C61E-46F2-C42A-416F-3F1F791F1FC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03062" y="8044849"/>
            <a:ext cx="4527889" cy="4527889"/>
          </a:xfrm>
          <a:prstGeom prst="rect">
            <a:avLst/>
          </a:prstGeom>
        </p:spPr>
      </p:pic>
      <p:pic>
        <p:nvPicPr>
          <p:cNvPr id="9" name="Picture 8" descr="Shape&#10;&#10;Description automatically generated">
            <a:extLst>
              <a:ext uri="{FF2B5EF4-FFF2-40B4-BE49-F238E27FC236}">
                <a16:creationId xmlns:a16="http://schemas.microsoft.com/office/drawing/2014/main" id="{1A46127A-6628-2825-4B13-C55EA1836BE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6181" y="8416720"/>
            <a:ext cx="2866335" cy="3920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893055"/>
      </p:ext>
    </p:extLst>
  </p:cSld>
  <p:clrMapOvr>
    <a:masterClrMapping/>
  </p:clrMapOvr>
</p:sld>
</file>

<file path=ppt/theme/theme1.xml><?xml version="1.0" encoding="utf-8"?>
<a:theme xmlns:a="http://schemas.openxmlformats.org/drawingml/2006/main" name="SrDesPosterTemplate-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BCE0531F19EBE4C9361A3FAB6F11661" ma:contentTypeVersion="12" ma:contentTypeDescription="Create a new document." ma:contentTypeScope="" ma:versionID="fa62ab5f72ef43c1d0ccdb81a9e85b3a">
  <xsd:schema xmlns:xsd="http://www.w3.org/2001/XMLSchema" xmlns:xs="http://www.w3.org/2001/XMLSchema" xmlns:p="http://schemas.microsoft.com/office/2006/metadata/properties" xmlns:ns3="2dbda047-ca67-4895-be72-edda2ac9d972" xmlns:ns4="94a9146f-8020-4760-8d7e-bd1d652e1516" targetNamespace="http://schemas.microsoft.com/office/2006/metadata/properties" ma:root="true" ma:fieldsID="4f2c1aa80178a6aee2693194abddff8e" ns3:_="" ns4:_="">
    <xsd:import namespace="2dbda047-ca67-4895-be72-edda2ac9d972"/>
    <xsd:import namespace="94a9146f-8020-4760-8d7e-bd1d652e151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dbda047-ca67-4895-be72-edda2ac9d97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4a9146f-8020-4760-8d7e-bd1d652e1516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9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DE5E65A-78AA-450C-B595-402EB915227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437D3D4-8D4E-4A86-B7FE-F70D8D2D9B26}">
  <ds:schemaRefs>
    <ds:schemaRef ds:uri="2dbda047-ca67-4895-be72-edda2ac9d972"/>
    <ds:schemaRef ds:uri="94a9146f-8020-4760-8d7e-bd1d652e1516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EC014005-BF29-40A0-8F77-D153C9CCBA40}">
  <ds:schemaRefs>
    <ds:schemaRef ds:uri="2dbda047-ca67-4895-be72-edda2ac9d972"/>
    <ds:schemaRef ds:uri="94a9146f-8020-4760-8d7e-bd1d652e151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senior-design-poster-template</Template>
  <Application>Microsoft Office PowerPoint</Application>
  <PresentationFormat>Custom</PresentationFormat>
  <Slides>2</Slides>
  <Notes>0</Notes>
  <HiddenSlides>1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SrDesPosterTemplate-1</vt:lpstr>
      <vt:lpstr>Package Bird: Software Package Management Sponsor: Brandon Busby Mentor: Brandon Busby Elisha Aguilera, Setenay Güner, Denish Oleke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Package Bird: Software Package Management Sponsor: Brandon Busby Mentor: Brandon Busby Elisha Aguilera, Setenay Guner, Denish Oleke</dc:title>
  <dc:creator>Aguilera, Elisha James</dc:creator>
  <cp:revision>18</cp:revision>
  <dcterms:created xsi:type="dcterms:W3CDTF">2022-04-27T23:48:04Z</dcterms:created>
  <dcterms:modified xsi:type="dcterms:W3CDTF">2022-05-05T03:57:13Z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0x0101009BCE0531F19EBE4C9361A3FAB6F11661</vt:lpwstr>
  </property>
</Properties>
</file>