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81090"/>
  </p:normalViewPr>
  <p:slideViewPr>
    <p:cSldViewPr snapToGrid="0" snapToObjects="1">
      <p:cViewPr varScale="1">
        <p:scale>
          <a:sx n="86" d="100"/>
          <a:sy n="86" d="100"/>
        </p:scale>
        <p:origin x="8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6EBE-0024-BF42-AE56-390F910889A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8760" y="628595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uuid.wav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6082" y="423244"/>
            <a:ext cx="203027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ompute features (e.g., MFCC)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84815" y="628595"/>
            <a:ext cx="1611823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uid_features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47567" y="423244"/>
            <a:ext cx="1503336" cy="75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rained classifier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4781" y="585975"/>
            <a:ext cx="2172345" cy="38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COVID? (Y or N)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017627" y="799077"/>
            <a:ext cx="387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4435364" y="799077"/>
            <a:ext cx="44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6496638" y="799077"/>
            <a:ext cx="65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1"/>
          </p:cNvCxnSpPr>
          <p:nvPr/>
        </p:nvCxnSpPr>
        <p:spPr>
          <a:xfrm flipV="1">
            <a:off x="8650903" y="777767"/>
            <a:ext cx="353878" cy="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9807" y="2999458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uuid1.wav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9806" y="3368836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uuid2.wav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72005" y="5564431"/>
            <a:ext cx="1676402" cy="29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uuid20000.wav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196" y="42884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12519" y="2423439"/>
            <a:ext cx="1753893" cy="29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etadata.csv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185585" y="3368836"/>
            <a:ext cx="1698355" cy="919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preprocess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1488161" y="3340422"/>
            <a:ext cx="697424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36134" y="4024933"/>
            <a:ext cx="449450" cy="15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88160" y="3709800"/>
            <a:ext cx="697424" cy="31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</p:cNvCxnSpPr>
          <p:nvPr/>
        </p:nvCxnSpPr>
        <p:spPr>
          <a:xfrm>
            <a:off x="2889466" y="2717906"/>
            <a:ext cx="55536" cy="65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9806" y="6148197"/>
            <a:ext cx="16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20000 </a:t>
            </a:r>
            <a:r>
              <a:rPr lang="en-US" dirty="0" err="1" smtClean="0"/>
              <a:t>datafiles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28879" y="3027872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uuid1.wav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28878" y="3397250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uuid2.wav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17067" y="5592845"/>
            <a:ext cx="1676402" cy="29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uuid20000.wav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5268" y="43168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73856" y="6118495"/>
            <a:ext cx="245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12000 selected </a:t>
            </a:r>
            <a:r>
              <a:rPr lang="en-US" dirty="0" err="1" smtClean="0"/>
              <a:t>datafiles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37007" y="4334567"/>
            <a:ext cx="2294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cough_detected</a:t>
            </a:r>
            <a:r>
              <a:rPr lang="en-US" dirty="0" smtClean="0"/>
              <a:t>&gt;0.8</a:t>
            </a:r>
          </a:p>
          <a:p>
            <a:r>
              <a:rPr lang="en-US" dirty="0"/>
              <a:t>n</a:t>
            </a:r>
            <a:r>
              <a:rPr lang="en-US" dirty="0" smtClean="0"/>
              <a:t>ot blank in [‘column’]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5" idx="6"/>
          </p:cNvCxnSpPr>
          <p:nvPr/>
        </p:nvCxnSpPr>
        <p:spPr>
          <a:xfrm flipV="1">
            <a:off x="3883940" y="3308137"/>
            <a:ext cx="759417" cy="5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6078" y="4024932"/>
            <a:ext cx="747279" cy="14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672378" y="4031602"/>
            <a:ext cx="1902750" cy="919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80%/20% training testing split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75129" y="2663874"/>
            <a:ext cx="1609720" cy="29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Training set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75128" y="4985614"/>
            <a:ext cx="1609720" cy="29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Testing set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970483" y="3027872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uuid1.wav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970482" y="3397250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uuid5.wav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970481" y="4069054"/>
            <a:ext cx="1676402" cy="379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uuid12098.wav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021515" y="5321746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uuid2.wav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021514" y="5691124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uuid3.wav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485944" y="2177500"/>
            <a:ext cx="1503336" cy="75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training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7" idx="1"/>
          </p:cNvCxnSpPr>
          <p:nvPr/>
        </p:nvCxnSpPr>
        <p:spPr>
          <a:xfrm flipV="1">
            <a:off x="7021137" y="2809984"/>
            <a:ext cx="553992" cy="12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3"/>
            <a:endCxn id="65" idx="1"/>
          </p:cNvCxnSpPr>
          <p:nvPr/>
        </p:nvCxnSpPr>
        <p:spPr>
          <a:xfrm flipV="1">
            <a:off x="9184849" y="2287579"/>
            <a:ext cx="1521253" cy="52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372266" y="3514970"/>
            <a:ext cx="1609720" cy="29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rained model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5" idx="4"/>
          </p:cNvCxnSpPr>
          <p:nvPr/>
        </p:nvCxnSpPr>
        <p:spPr>
          <a:xfrm>
            <a:off x="11237612" y="2929166"/>
            <a:ext cx="11601" cy="59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0425458" y="4507408"/>
            <a:ext cx="1037889" cy="75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evaluation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2" idx="2"/>
            <a:endCxn id="76" idx="0"/>
          </p:cNvCxnSpPr>
          <p:nvPr/>
        </p:nvCxnSpPr>
        <p:spPr>
          <a:xfrm flipH="1">
            <a:off x="10944403" y="3807190"/>
            <a:ext cx="232723" cy="70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3"/>
            <a:endCxn id="76" idx="2"/>
          </p:cNvCxnSpPr>
          <p:nvPr/>
        </p:nvCxnSpPr>
        <p:spPr>
          <a:xfrm flipV="1">
            <a:off x="9184848" y="4883241"/>
            <a:ext cx="1240610" cy="24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5"/>
          </p:cNvCxnSpPr>
          <p:nvPr/>
        </p:nvCxnSpPr>
        <p:spPr>
          <a:xfrm>
            <a:off x="7296477" y="4816500"/>
            <a:ext cx="278651" cy="16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333574" y="5843856"/>
            <a:ext cx="1454380" cy="652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Performance/Results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6" idx="4"/>
            <a:endCxn id="83" idx="0"/>
          </p:cNvCxnSpPr>
          <p:nvPr/>
        </p:nvCxnSpPr>
        <p:spPr>
          <a:xfrm>
            <a:off x="10944403" y="5259074"/>
            <a:ext cx="116361" cy="58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698448" y="1750150"/>
            <a:ext cx="2007653" cy="707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eatures engineering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531370" y="1337644"/>
            <a:ext cx="6790545" cy="57976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674662" y="17501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Gezheng Wen</dc:creator>
  <cp:lastModifiedBy>Gezheng Wen</cp:lastModifiedBy>
  <cp:revision>3</cp:revision>
  <dcterms:created xsi:type="dcterms:W3CDTF">2022-06-30T04:06:24Z</dcterms:created>
  <dcterms:modified xsi:type="dcterms:W3CDTF">2022-06-30T04:28:05Z</dcterms:modified>
</cp:coreProperties>
</file>