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3" r:id="rId9"/>
    <p:sldId id="302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성환" initials="김성" lastIdx="1" clrIdx="0">
    <p:extLst>
      <p:ext uri="{19B8F6BF-5375-455C-9EA6-DF929625EA0E}">
        <p15:presenceInfo xmlns:p15="http://schemas.microsoft.com/office/powerpoint/2012/main" userId="a5b8ff2b3c163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환" userId="a5b8ff2b3c16397b" providerId="LiveId" clId="{1CD5D63B-DA9E-4853-A21D-3D01A195E301}"/>
    <pc:docChg chg="undo redo custSel addSld delSld modSld">
      <pc:chgData name="김 성환" userId="a5b8ff2b3c16397b" providerId="LiveId" clId="{1CD5D63B-DA9E-4853-A21D-3D01A195E301}" dt="2021-07-27T03:42:36.718" v="1865" actId="47"/>
      <pc:docMkLst>
        <pc:docMk/>
      </pc:docMkLst>
      <pc:sldChg chg="modSp mod">
        <pc:chgData name="김 성환" userId="a5b8ff2b3c16397b" providerId="LiveId" clId="{1CD5D63B-DA9E-4853-A21D-3D01A195E301}" dt="2021-07-27T03:16:23.764" v="1812" actId="20577"/>
        <pc:sldMkLst>
          <pc:docMk/>
          <pc:sldMk cId="2185946914" sldId="257"/>
        </pc:sldMkLst>
        <pc:spChg chg="mod">
          <ac:chgData name="김 성환" userId="a5b8ff2b3c16397b" providerId="LiveId" clId="{1CD5D63B-DA9E-4853-A21D-3D01A195E301}" dt="2021-07-27T03:16:23.764" v="1812" actId="20577"/>
          <ac:spMkLst>
            <pc:docMk/>
            <pc:sldMk cId="2185946914" sldId="257"/>
            <ac:spMk id="5" creationId="{8875CF99-DEA0-4589-9997-466F74905BBC}"/>
          </ac:spMkLst>
        </pc:spChg>
      </pc:sldChg>
      <pc:sldChg chg="modSp del mod">
        <pc:chgData name="김 성환" userId="a5b8ff2b3c16397b" providerId="LiveId" clId="{1CD5D63B-DA9E-4853-A21D-3D01A195E301}" dt="2021-07-27T03:42:34.444" v="1864" actId="47"/>
        <pc:sldMkLst>
          <pc:docMk/>
          <pc:sldMk cId="1429225970" sldId="286"/>
        </pc:sldMkLst>
        <pc:spChg chg="mod">
          <ac:chgData name="김 성환" userId="a5b8ff2b3c16397b" providerId="LiveId" clId="{1CD5D63B-DA9E-4853-A21D-3D01A195E301}" dt="2021-07-27T03:16:43.242" v="1823" actId="20577"/>
          <ac:spMkLst>
            <pc:docMk/>
            <pc:sldMk cId="1429225970" sldId="286"/>
            <ac:spMk id="4" creationId="{AAE98F9E-900A-4203-AF85-D8FED223A70E}"/>
          </ac:spMkLst>
        </pc:spChg>
      </pc:sldChg>
      <pc:sldChg chg="del">
        <pc:chgData name="김 성환" userId="a5b8ff2b3c16397b" providerId="LiveId" clId="{1CD5D63B-DA9E-4853-A21D-3D01A195E301}" dt="2021-07-27T03:42:36.718" v="1865" actId="47"/>
        <pc:sldMkLst>
          <pc:docMk/>
          <pc:sldMk cId="3508732919" sldId="287"/>
        </pc:sldMkLst>
      </pc:sldChg>
      <pc:sldChg chg="modSp mod">
        <pc:chgData name="김 성환" userId="a5b8ff2b3c16397b" providerId="LiveId" clId="{1CD5D63B-DA9E-4853-A21D-3D01A195E301}" dt="2021-07-27T03:18:51.562" v="1825" actId="20577"/>
        <pc:sldMkLst>
          <pc:docMk/>
          <pc:sldMk cId="3321011499" sldId="298"/>
        </pc:sldMkLst>
        <pc:spChg chg="mod">
          <ac:chgData name="김 성환" userId="a5b8ff2b3c16397b" providerId="LiveId" clId="{1CD5D63B-DA9E-4853-A21D-3D01A195E301}" dt="2021-07-27T03:18:51.562" v="1825" actId="20577"/>
          <ac:spMkLst>
            <pc:docMk/>
            <pc:sldMk cId="3321011499" sldId="298"/>
            <ac:spMk id="4" creationId="{AAE98F9E-900A-4203-AF85-D8FED223A70E}"/>
          </ac:spMkLst>
        </pc:spChg>
      </pc:sldChg>
      <pc:sldChg chg="modSp mod">
        <pc:chgData name="김 성환" userId="a5b8ff2b3c16397b" providerId="LiveId" clId="{1CD5D63B-DA9E-4853-A21D-3D01A195E301}" dt="2021-07-27T03:19:24.642" v="1829" actId="6549"/>
        <pc:sldMkLst>
          <pc:docMk/>
          <pc:sldMk cId="2400601631" sldId="299"/>
        </pc:sldMkLst>
        <pc:spChg chg="mod">
          <ac:chgData name="김 성환" userId="a5b8ff2b3c16397b" providerId="LiveId" clId="{1CD5D63B-DA9E-4853-A21D-3D01A195E301}" dt="2021-07-27T03:19:24.642" v="1829" actId="6549"/>
          <ac:spMkLst>
            <pc:docMk/>
            <pc:sldMk cId="2400601631" sldId="299"/>
            <ac:spMk id="4" creationId="{AAE98F9E-900A-4203-AF85-D8FED223A70E}"/>
          </ac:spMkLst>
        </pc:spChg>
      </pc:sldChg>
      <pc:sldChg chg="modSp mod">
        <pc:chgData name="김 성환" userId="a5b8ff2b3c16397b" providerId="LiveId" clId="{1CD5D63B-DA9E-4853-A21D-3D01A195E301}" dt="2021-07-27T03:19:31.034" v="1833" actId="20577"/>
        <pc:sldMkLst>
          <pc:docMk/>
          <pc:sldMk cId="3176837559" sldId="300"/>
        </pc:sldMkLst>
        <pc:spChg chg="mod">
          <ac:chgData name="김 성환" userId="a5b8ff2b3c16397b" providerId="LiveId" clId="{1CD5D63B-DA9E-4853-A21D-3D01A195E301}" dt="2021-07-27T03:19:31.034" v="1833" actId="20577"/>
          <ac:spMkLst>
            <pc:docMk/>
            <pc:sldMk cId="3176837559" sldId="300"/>
            <ac:spMk id="4" creationId="{AAE98F9E-900A-4203-AF85-D8FED223A70E}"/>
          </ac:spMkLst>
        </pc:spChg>
      </pc:sldChg>
      <pc:sldChg chg="modSp mod">
        <pc:chgData name="김 성환" userId="a5b8ff2b3c16397b" providerId="LiveId" clId="{1CD5D63B-DA9E-4853-A21D-3D01A195E301}" dt="2021-07-27T03:19:38.903" v="1837" actId="20577"/>
        <pc:sldMkLst>
          <pc:docMk/>
          <pc:sldMk cId="3685178513" sldId="301"/>
        </pc:sldMkLst>
        <pc:spChg chg="mod">
          <ac:chgData name="김 성환" userId="a5b8ff2b3c16397b" providerId="LiveId" clId="{1CD5D63B-DA9E-4853-A21D-3D01A195E301}" dt="2021-07-27T03:19:38.903" v="1837" actId="20577"/>
          <ac:spMkLst>
            <pc:docMk/>
            <pc:sldMk cId="3685178513" sldId="301"/>
            <ac:spMk id="4" creationId="{AAE98F9E-900A-4203-AF85-D8FED223A70E}"/>
          </ac:spMkLst>
        </pc:spChg>
      </pc:sldChg>
      <pc:sldChg chg="delSp modSp add mod">
        <pc:chgData name="김 성환" userId="a5b8ff2b3c16397b" providerId="LiveId" clId="{1CD5D63B-DA9E-4853-A21D-3D01A195E301}" dt="2021-07-27T03:20:04.085" v="1845" actId="20577"/>
        <pc:sldMkLst>
          <pc:docMk/>
          <pc:sldMk cId="328417350" sldId="302"/>
        </pc:sldMkLst>
        <pc:spChg chg="mod">
          <ac:chgData name="김 성환" userId="a5b8ff2b3c16397b" providerId="LiveId" clId="{1CD5D63B-DA9E-4853-A21D-3D01A195E301}" dt="2021-07-27T03:20:04.085" v="1845" actId="20577"/>
          <ac:spMkLst>
            <pc:docMk/>
            <pc:sldMk cId="328417350" sldId="302"/>
            <ac:spMk id="4" creationId="{AAE98F9E-900A-4203-AF85-D8FED223A70E}"/>
          </ac:spMkLst>
        </pc:spChg>
        <pc:picChg chg="del">
          <ac:chgData name="김 성환" userId="a5b8ff2b3c16397b" providerId="LiveId" clId="{1CD5D63B-DA9E-4853-A21D-3D01A195E301}" dt="2021-07-27T01:59:19.680" v="198" actId="478"/>
          <ac:picMkLst>
            <pc:docMk/>
            <pc:sldMk cId="328417350" sldId="302"/>
            <ac:picMk id="5" creationId="{D9C6B489-B537-4CD3-BBFA-770E8FFF40A9}"/>
          </ac:picMkLst>
        </pc:picChg>
      </pc:sldChg>
      <pc:sldChg chg="addSp delSp modSp add mod">
        <pc:chgData name="김 성환" userId="a5b8ff2b3c16397b" providerId="LiveId" clId="{1CD5D63B-DA9E-4853-A21D-3D01A195E301}" dt="2021-07-27T03:19:57.559" v="1841" actId="20577"/>
        <pc:sldMkLst>
          <pc:docMk/>
          <pc:sldMk cId="1203283303" sldId="303"/>
        </pc:sldMkLst>
        <pc:spChg chg="mod">
          <ac:chgData name="김 성환" userId="a5b8ff2b3c16397b" providerId="LiveId" clId="{1CD5D63B-DA9E-4853-A21D-3D01A195E301}" dt="2021-07-27T03:19:57.559" v="1841" actId="20577"/>
          <ac:spMkLst>
            <pc:docMk/>
            <pc:sldMk cId="1203283303" sldId="303"/>
            <ac:spMk id="4" creationId="{AAE98F9E-900A-4203-AF85-D8FED223A70E}"/>
          </ac:spMkLst>
        </pc:spChg>
        <pc:spChg chg="add del">
          <ac:chgData name="김 성환" userId="a5b8ff2b3c16397b" providerId="LiveId" clId="{1CD5D63B-DA9E-4853-A21D-3D01A195E301}" dt="2021-07-27T02:08:54.227" v="505" actId="22"/>
          <ac:spMkLst>
            <pc:docMk/>
            <pc:sldMk cId="1203283303" sldId="303"/>
            <ac:spMk id="6" creationId="{E64A112C-CDCC-4A40-8FE9-7F6FD8962FDC}"/>
          </ac:spMkLst>
        </pc:spChg>
        <pc:spChg chg="add del mod">
          <ac:chgData name="김 성환" userId="a5b8ff2b3c16397b" providerId="LiveId" clId="{1CD5D63B-DA9E-4853-A21D-3D01A195E301}" dt="2021-07-27T02:18:52.022" v="764" actId="478"/>
          <ac:spMkLst>
            <pc:docMk/>
            <pc:sldMk cId="1203283303" sldId="303"/>
            <ac:spMk id="7" creationId="{05F3C791-93FF-4D85-96E5-967A66307C7B}"/>
          </ac:spMkLst>
        </pc:spChg>
        <pc:picChg chg="del">
          <ac:chgData name="김 성환" userId="a5b8ff2b3c16397b" providerId="LiveId" clId="{1CD5D63B-DA9E-4853-A21D-3D01A195E301}" dt="2021-07-27T02:07:50.013" v="496" actId="478"/>
          <ac:picMkLst>
            <pc:docMk/>
            <pc:sldMk cId="1203283303" sldId="303"/>
            <ac:picMk id="5" creationId="{D9C6B489-B537-4CD3-BBFA-770E8FFF40A9}"/>
          </ac:picMkLst>
        </pc:picChg>
      </pc:sldChg>
      <pc:sldChg chg="modSp mod">
        <pc:chgData name="김 성환" userId="a5b8ff2b3c16397b" providerId="LiveId" clId="{1CD5D63B-DA9E-4853-A21D-3D01A195E301}" dt="2021-07-27T03:20:09.973" v="1849" actId="20577"/>
        <pc:sldMkLst>
          <pc:docMk/>
          <pc:sldMk cId="459875887" sldId="304"/>
        </pc:sldMkLst>
        <pc:spChg chg="mod">
          <ac:chgData name="김 성환" userId="a5b8ff2b3c16397b" providerId="LiveId" clId="{1CD5D63B-DA9E-4853-A21D-3D01A195E301}" dt="2021-07-27T03:20:09.973" v="1849" actId="20577"/>
          <ac:spMkLst>
            <pc:docMk/>
            <pc:sldMk cId="459875887" sldId="304"/>
            <ac:spMk id="4" creationId="{AAE98F9E-900A-4203-AF85-D8FED223A70E}"/>
          </ac:spMkLst>
        </pc:spChg>
      </pc:sldChg>
      <pc:sldChg chg="addSp delSp modSp mod">
        <pc:chgData name="김 성환" userId="a5b8ff2b3c16397b" providerId="LiveId" clId="{1CD5D63B-DA9E-4853-A21D-3D01A195E301}" dt="2021-07-27T03:20:16.295" v="1853" actId="20577"/>
        <pc:sldMkLst>
          <pc:docMk/>
          <pc:sldMk cId="1448597162" sldId="305"/>
        </pc:sldMkLst>
        <pc:spChg chg="mod">
          <ac:chgData name="김 성환" userId="a5b8ff2b3c16397b" providerId="LiveId" clId="{1CD5D63B-DA9E-4853-A21D-3D01A195E301}" dt="2021-07-27T03:20:16.295" v="1853" actId="20577"/>
          <ac:spMkLst>
            <pc:docMk/>
            <pc:sldMk cId="1448597162" sldId="305"/>
            <ac:spMk id="4" creationId="{AAE98F9E-900A-4203-AF85-D8FED223A70E}"/>
          </ac:spMkLst>
        </pc:spChg>
        <pc:picChg chg="add mod">
          <ac:chgData name="김 성환" userId="a5b8ff2b3c16397b" providerId="LiveId" clId="{1CD5D63B-DA9E-4853-A21D-3D01A195E301}" dt="2021-07-27T02:44:35.783" v="1185" actId="1076"/>
          <ac:picMkLst>
            <pc:docMk/>
            <pc:sldMk cId="1448597162" sldId="305"/>
            <ac:picMk id="3" creationId="{BD64097C-F234-4624-8C38-B4BA47B94957}"/>
          </ac:picMkLst>
        </pc:picChg>
        <pc:picChg chg="add del mod">
          <ac:chgData name="김 성환" userId="a5b8ff2b3c16397b" providerId="LiveId" clId="{1CD5D63B-DA9E-4853-A21D-3D01A195E301}" dt="2021-07-27T02:47:24.100" v="1207" actId="478"/>
          <ac:picMkLst>
            <pc:docMk/>
            <pc:sldMk cId="1448597162" sldId="305"/>
            <ac:picMk id="6" creationId="{D6C951A7-AF96-43AD-9724-C43DD55B0CA6}"/>
          </ac:picMkLst>
        </pc:picChg>
        <pc:picChg chg="add mod">
          <ac:chgData name="김 성환" userId="a5b8ff2b3c16397b" providerId="LiveId" clId="{1CD5D63B-DA9E-4853-A21D-3D01A195E301}" dt="2021-07-27T02:47:42.037" v="1210" actId="1076"/>
          <ac:picMkLst>
            <pc:docMk/>
            <pc:sldMk cId="1448597162" sldId="305"/>
            <ac:picMk id="8" creationId="{E8D0B22C-B8EE-454E-A85B-90A78D87F860}"/>
          </ac:picMkLst>
        </pc:picChg>
      </pc:sldChg>
      <pc:sldChg chg="addSp modSp add mod addCm delCm">
        <pc:chgData name="김 성환" userId="a5b8ff2b3c16397b" providerId="LiveId" clId="{1CD5D63B-DA9E-4853-A21D-3D01A195E301}" dt="2021-07-27T03:20:21.574" v="1858" actId="20577"/>
        <pc:sldMkLst>
          <pc:docMk/>
          <pc:sldMk cId="979775643" sldId="306"/>
        </pc:sldMkLst>
        <pc:spChg chg="add mod">
          <ac:chgData name="김 성환" userId="a5b8ff2b3c16397b" providerId="LiveId" clId="{1CD5D63B-DA9E-4853-A21D-3D01A195E301}" dt="2021-07-27T03:03:18.305" v="1564" actId="20577"/>
          <ac:spMkLst>
            <pc:docMk/>
            <pc:sldMk cId="979775643" sldId="306"/>
            <ac:spMk id="2" creationId="{7D1BBA08-A03B-467C-893E-6D872E6D6779}"/>
          </ac:spMkLst>
        </pc:spChg>
        <pc:spChg chg="mod">
          <ac:chgData name="김 성환" userId="a5b8ff2b3c16397b" providerId="LiveId" clId="{1CD5D63B-DA9E-4853-A21D-3D01A195E301}" dt="2021-07-27T03:20:21.574" v="1858" actId="20577"/>
          <ac:spMkLst>
            <pc:docMk/>
            <pc:sldMk cId="979775643" sldId="306"/>
            <ac:spMk id="4" creationId="{AAE98F9E-900A-4203-AF85-D8FED223A70E}"/>
          </ac:spMkLst>
        </pc:spChg>
        <pc:spChg chg="add mod">
          <ac:chgData name="김 성환" userId="a5b8ff2b3c16397b" providerId="LiveId" clId="{1CD5D63B-DA9E-4853-A21D-3D01A195E301}" dt="2021-07-27T03:02:55.602" v="1536" actId="1076"/>
          <ac:spMkLst>
            <pc:docMk/>
            <pc:sldMk cId="979775643" sldId="306"/>
            <ac:spMk id="6" creationId="{944C7396-C3C5-4A9D-ABC8-4CDF3D20F103}"/>
          </ac:spMkLst>
        </pc:spChg>
        <pc:picChg chg="add mod">
          <ac:chgData name="김 성환" userId="a5b8ff2b3c16397b" providerId="LiveId" clId="{1CD5D63B-DA9E-4853-A21D-3D01A195E301}" dt="2021-07-27T03:00:50.860" v="1489" actId="1076"/>
          <ac:picMkLst>
            <pc:docMk/>
            <pc:sldMk cId="979775643" sldId="306"/>
            <ac:picMk id="5" creationId="{C412C8B0-D6B0-4372-9757-EE70045151D1}"/>
          </ac:picMkLst>
        </pc:picChg>
      </pc:sldChg>
      <pc:sldChg chg="addSp delSp modSp mod">
        <pc:chgData name="김 성환" userId="a5b8ff2b3c16397b" providerId="LiveId" clId="{1CD5D63B-DA9E-4853-A21D-3D01A195E301}" dt="2021-07-27T03:20:26.795" v="1863" actId="20577"/>
        <pc:sldMkLst>
          <pc:docMk/>
          <pc:sldMk cId="2686357901" sldId="307"/>
        </pc:sldMkLst>
        <pc:spChg chg="del">
          <ac:chgData name="김 성환" userId="a5b8ff2b3c16397b" providerId="LiveId" clId="{1CD5D63B-DA9E-4853-A21D-3D01A195E301}" dt="2021-07-27T03:10:04.636" v="1749" actId="478"/>
          <ac:spMkLst>
            <pc:docMk/>
            <pc:sldMk cId="2686357901" sldId="307"/>
            <ac:spMk id="2" creationId="{7D1BBA08-A03B-467C-893E-6D872E6D6779}"/>
          </ac:spMkLst>
        </pc:spChg>
        <pc:spChg chg="mod">
          <ac:chgData name="김 성환" userId="a5b8ff2b3c16397b" providerId="LiveId" clId="{1CD5D63B-DA9E-4853-A21D-3D01A195E301}" dt="2021-07-27T03:20:26.795" v="1863" actId="20577"/>
          <ac:spMkLst>
            <pc:docMk/>
            <pc:sldMk cId="2686357901" sldId="307"/>
            <ac:spMk id="4" creationId="{AAE98F9E-900A-4203-AF85-D8FED223A70E}"/>
          </ac:spMkLst>
        </pc:spChg>
        <pc:spChg chg="del mod">
          <ac:chgData name="김 성환" userId="a5b8ff2b3c16397b" providerId="LiveId" clId="{1CD5D63B-DA9E-4853-A21D-3D01A195E301}" dt="2021-07-27T03:10:55.655" v="1757" actId="478"/>
          <ac:spMkLst>
            <pc:docMk/>
            <pc:sldMk cId="2686357901" sldId="307"/>
            <ac:spMk id="6" creationId="{944C7396-C3C5-4A9D-ABC8-4CDF3D20F103}"/>
          </ac:spMkLst>
        </pc:spChg>
        <pc:picChg chg="del">
          <ac:chgData name="김 성환" userId="a5b8ff2b3c16397b" providerId="LiveId" clId="{1CD5D63B-DA9E-4853-A21D-3D01A195E301}" dt="2021-07-27T03:09:07.164" v="1746" actId="478"/>
          <ac:picMkLst>
            <pc:docMk/>
            <pc:sldMk cId="2686357901" sldId="307"/>
            <ac:picMk id="5" creationId="{C412C8B0-D6B0-4372-9757-EE70045151D1}"/>
          </ac:picMkLst>
        </pc:picChg>
        <pc:picChg chg="add mod">
          <ac:chgData name="김 성환" userId="a5b8ff2b3c16397b" providerId="LiveId" clId="{1CD5D63B-DA9E-4853-A21D-3D01A195E301}" dt="2021-07-27T03:11:37.980" v="1789" actId="14100"/>
          <ac:picMkLst>
            <pc:docMk/>
            <pc:sldMk cId="2686357901" sldId="307"/>
            <ac:picMk id="7" creationId="{9110B3B1-3EC6-40BF-ACBE-D24B98A960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8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5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3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2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6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9650-26FB-4367-9261-465A040C586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13B1-DEF2-43A7-98A2-CE620ED43C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VirtualBo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irtualbox.org/wiki/VirtualBo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VirtualBo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VirtualBo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VirtualBo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VirtualBox" TargetMode="External"/><Relationship Id="rId2" Type="http://schemas.openxmlformats.org/officeDocument/2006/relationships/hyperlink" Target="https://app.vagrantu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7BD3D8A-97B5-4768-BD25-41E749E3A652}"/>
              </a:ext>
            </a:extLst>
          </p:cNvPr>
          <p:cNvGrpSpPr/>
          <p:nvPr/>
        </p:nvGrpSpPr>
        <p:grpSpPr>
          <a:xfrm>
            <a:off x="2891498" y="1921375"/>
            <a:ext cx="6409005" cy="3015250"/>
            <a:chOff x="1998395" y="2215297"/>
            <a:chExt cx="5147208" cy="2336653"/>
          </a:xfrm>
        </p:grpSpPr>
        <p:sp>
          <p:nvSpPr>
            <p:cNvPr id="4" name="object 16">
              <a:extLst>
                <a:ext uri="{FF2B5EF4-FFF2-40B4-BE49-F238E27FC236}">
                  <a16:creationId xmlns:a16="http://schemas.microsoft.com/office/drawing/2014/main" id="{C1D0B621-84F8-4D4A-B193-28F540FC30E0}"/>
                </a:ext>
              </a:extLst>
            </p:cNvPr>
            <p:cNvSpPr txBox="1"/>
            <p:nvPr/>
          </p:nvSpPr>
          <p:spPr>
            <a:xfrm>
              <a:off x="2072764" y="2307036"/>
              <a:ext cx="5020223" cy="42931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 defTabSz="457200" latinLnBrk="0"/>
              <a:r>
                <a:rPr sz="3600" b="1" spc="-127" dirty="0">
                  <a:solidFill>
                    <a:srgbClr val="58B7DD"/>
                  </a:solidFill>
                  <a:latin typeface="Tahoma"/>
                  <a:cs typeface="Tahoma"/>
                </a:rPr>
                <a:t>0</a:t>
              </a:r>
              <a:r>
                <a:rPr lang="en-US" sz="3600" b="1" spc="-127" dirty="0">
                  <a:solidFill>
                    <a:srgbClr val="58B7DD"/>
                  </a:solidFill>
                  <a:latin typeface="Tahoma"/>
                  <a:ea typeface="맑은 고딕" panose="020B0503020000020004" pitchFamily="50" charset="-127"/>
                  <a:cs typeface="Tahoma"/>
                </a:rPr>
                <a:t>1</a:t>
              </a:r>
              <a:endParaRPr sz="3600" dirty="0">
                <a:solidFill>
                  <a:prstClr val="black"/>
                </a:solidFill>
                <a:latin typeface="Tahoma"/>
                <a:cs typeface="Tahoma"/>
              </a:endParaRPr>
            </a:p>
          </p:txBody>
        </p:sp>
        <p:sp>
          <p:nvSpPr>
            <p:cNvPr id="5" name="object 17">
              <a:extLst>
                <a:ext uri="{FF2B5EF4-FFF2-40B4-BE49-F238E27FC236}">
                  <a16:creationId xmlns:a16="http://schemas.microsoft.com/office/drawing/2014/main" id="{8875CF99-DEA0-4589-9997-466F74905BBC}"/>
                </a:ext>
              </a:extLst>
            </p:cNvPr>
            <p:cNvSpPr txBox="1"/>
            <p:nvPr/>
          </p:nvSpPr>
          <p:spPr>
            <a:xfrm>
              <a:off x="1998396" y="3184706"/>
              <a:ext cx="5125453" cy="4770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 defTabSz="457200" latinLnBrk="0">
                <a:spcBef>
                  <a:spcPts val="450"/>
                </a:spcBef>
              </a:pPr>
              <a:r>
                <a:rPr lang="ko-KR" altLang="en-US" sz="4000" spc="-60" dirty="0">
                  <a:solidFill>
                    <a:srgbClr val="58B7DD"/>
                  </a:solidFill>
                  <a:latin typeface="Arial Unicode MS"/>
                  <a:ea typeface="맑은 고딕" panose="020B0503020000020004" pitchFamily="50" charset="-127"/>
                  <a:cs typeface="Arial Unicode MS"/>
                </a:rPr>
                <a:t>가상환경 구성 실습</a:t>
              </a:r>
              <a:endParaRPr sz="4000" dirty="0">
                <a:solidFill>
                  <a:prstClr val="black"/>
                </a:solidFill>
                <a:latin typeface="Arial Unicode MS"/>
                <a:cs typeface="Arial Unicode MS"/>
              </a:endParaRPr>
            </a:p>
          </p:txBody>
        </p:sp>
        <p:sp>
          <p:nvSpPr>
            <p:cNvPr id="6" name="object 18">
              <a:extLst>
                <a:ext uri="{FF2B5EF4-FFF2-40B4-BE49-F238E27FC236}">
                  <a16:creationId xmlns:a16="http://schemas.microsoft.com/office/drawing/2014/main" id="{05B11E89-67C2-4317-9B37-63DB8CB5551C}"/>
                </a:ext>
              </a:extLst>
            </p:cNvPr>
            <p:cNvSpPr/>
            <p:nvPr/>
          </p:nvSpPr>
          <p:spPr>
            <a:xfrm>
              <a:off x="1998395" y="2820529"/>
              <a:ext cx="5125453" cy="92480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854" y="0"/>
                  </a:lnTo>
                </a:path>
              </a:pathLst>
            </a:custGeom>
            <a:ln w="6350">
              <a:solidFill>
                <a:srgbClr val="6BBCE0"/>
              </a:solidFill>
            </a:ln>
          </p:spPr>
          <p:txBody>
            <a:bodyPr wrap="square" lIns="0" tIns="0" rIns="0" bIns="0" rtlCol="0"/>
            <a:lstStyle/>
            <a:p>
              <a:pPr defTabSz="457200" latinLnBrk="0"/>
              <a:endParaRPr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bject 19">
              <a:extLst>
                <a:ext uri="{FF2B5EF4-FFF2-40B4-BE49-F238E27FC236}">
                  <a16:creationId xmlns:a16="http://schemas.microsoft.com/office/drawing/2014/main" id="{DB4AB524-E609-4998-A1A4-27C3C6555BAA}"/>
                </a:ext>
              </a:extLst>
            </p:cNvPr>
            <p:cNvSpPr/>
            <p:nvPr/>
          </p:nvSpPr>
          <p:spPr>
            <a:xfrm flipV="1">
              <a:off x="2020150" y="2229855"/>
              <a:ext cx="5125453" cy="2322095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854" y="0"/>
                  </a:lnTo>
                </a:path>
              </a:pathLst>
            </a:custGeom>
            <a:ln w="12700">
              <a:solidFill>
                <a:srgbClr val="6BBCE0"/>
              </a:solidFill>
            </a:ln>
          </p:spPr>
          <p:txBody>
            <a:bodyPr wrap="square" lIns="0" tIns="0" rIns="0" bIns="0" rtlCol="0"/>
            <a:lstStyle/>
            <a:p>
              <a:pPr defTabSz="457200" latinLnBrk="0"/>
              <a:endParaRPr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object 20">
              <a:extLst>
                <a:ext uri="{FF2B5EF4-FFF2-40B4-BE49-F238E27FC236}">
                  <a16:creationId xmlns:a16="http://schemas.microsoft.com/office/drawing/2014/main" id="{762FA720-C542-4794-978C-065B0D245AFD}"/>
                </a:ext>
              </a:extLst>
            </p:cNvPr>
            <p:cNvSpPr/>
            <p:nvPr/>
          </p:nvSpPr>
          <p:spPr>
            <a:xfrm>
              <a:off x="1998396" y="2215297"/>
              <a:ext cx="5125453" cy="92480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854" y="0"/>
                  </a:lnTo>
                </a:path>
              </a:pathLst>
            </a:custGeom>
            <a:ln w="12700">
              <a:solidFill>
                <a:srgbClr val="6BBCE0"/>
              </a:solidFill>
            </a:ln>
          </p:spPr>
          <p:txBody>
            <a:bodyPr wrap="square" lIns="0" tIns="0" rIns="0" bIns="0" rtlCol="0"/>
            <a:lstStyle/>
            <a:p>
              <a:pPr defTabSz="457200" latinLnBrk="0"/>
              <a:endParaRPr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94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09" y="512835"/>
            <a:ext cx="9104287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8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BOX add (2/2)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Vagrant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box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확인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D:\vagrant&gt;vagrant box 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D:\vagrant&gt;vagrant box list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아래와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같이 표시되면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OK!!)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manning/spark-in-action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virtualbox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0)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D:\vagrant&gt;_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5987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09" y="512835"/>
            <a:ext cx="9104287" cy="427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9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Virtual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환경 확인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Click !!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가상화면 표시 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Wingdings" panose="05000000000000000000" pitchFamily="2" charset="2"/>
              </a:rPr>
              <a:t>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64097C-F234-4624-8C38-B4BA47B9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09" y="1727959"/>
            <a:ext cx="1091920" cy="13746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D0B22C-B8EE-454E-A85B-90A78D87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50" y="2790381"/>
            <a:ext cx="6288140" cy="37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09" y="512835"/>
            <a:ext cx="9104287" cy="357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10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Vagrant initialization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최초에 한번만 실행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vagrant </a:t>
            </a:r>
            <a:r>
              <a:rPr kumimoji="0" lang="en-US" altLang="ko-K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init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manning/spark-in-action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BBA08-A03B-467C-893E-6D872E6D6779}"/>
              </a:ext>
            </a:extLst>
          </p:cNvPr>
          <p:cNvSpPr txBox="1"/>
          <p:nvPr/>
        </p:nvSpPr>
        <p:spPr>
          <a:xfrm>
            <a:off x="7224765" y="3270400"/>
            <a:ext cx="44916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dirty="0">
                <a:solidFill>
                  <a:srgbClr val="333333"/>
                </a:solidFill>
                <a:latin typeface="se-nanumgothic"/>
              </a:rPr>
              <a:t>Vagrant</a:t>
            </a:r>
            <a:r>
              <a:rPr lang="ko-KR" altLang="en-US" dirty="0">
                <a:solidFill>
                  <a:srgbClr val="333333"/>
                </a:solidFill>
                <a:latin typeface="se-nanumgothic"/>
              </a:rPr>
              <a:t> 명령어</a:t>
            </a:r>
            <a:endParaRPr lang="en-US" altLang="ko-KR" dirty="0">
              <a:solidFill>
                <a:srgbClr val="333333"/>
              </a:solidFill>
              <a:latin typeface="se-nanumgothic"/>
            </a:endParaRPr>
          </a:p>
          <a:p>
            <a:pPr algn="l" fontAlgn="base"/>
            <a:r>
              <a:rPr lang="ko-KR" altLang="en-US" dirty="0">
                <a:solidFill>
                  <a:srgbClr val="333333"/>
                </a:solidFill>
                <a:latin typeface="se-nanumgothic"/>
              </a:rPr>
              <a:t> </a:t>
            </a:r>
            <a:endParaRPr lang="en-US" altLang="ko-KR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vagrant up </a:t>
            </a: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vagrant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se-nanumgothic"/>
              </a:rPr>
              <a:t>ssh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vagrant halt &lt;-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se-nanumgothic"/>
              </a:rPr>
              <a:t>사용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se-nanumgothic"/>
              </a:rPr>
              <a:t>종료 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se-nanumgothic"/>
              </a:rPr>
              <a:t>,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se-nanumgothic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se-nanumgothic"/>
              </a:rPr>
              <a:t>shutdown </a:t>
            </a:r>
            <a:r>
              <a:rPr lang="ko-KR" altLang="en-US" sz="1600" dirty="0">
                <a:solidFill>
                  <a:srgbClr val="333333"/>
                </a:solidFill>
                <a:latin typeface="se-nanumgothic"/>
              </a:rPr>
              <a:t>필요</a:t>
            </a:r>
            <a:endParaRPr lang="en-US" altLang="ko-KR" sz="1600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vagrant box list</a:t>
            </a: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vagrant reload 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vagrant provision 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vagrant destroy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12C8B0-D6B0-4372-9757-EE700451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76" y="3067534"/>
            <a:ext cx="6235061" cy="3539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4C7396-C3C5-4A9D-ABC8-4CDF3D20F103}"/>
              </a:ext>
            </a:extLst>
          </p:cNvPr>
          <p:cNvSpPr txBox="1"/>
          <p:nvPr/>
        </p:nvSpPr>
        <p:spPr>
          <a:xfrm>
            <a:off x="603476" y="2698202"/>
            <a:ext cx="184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예시</a:t>
            </a:r>
            <a:r>
              <a:rPr lang="en-US" altLang="ko-KR" sz="1600" dirty="0"/>
              <a:t>)</a:t>
            </a:r>
            <a:r>
              <a:rPr lang="en-US" altLang="ko-KR" dirty="0"/>
              <a:t>vagrant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77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09" y="512835"/>
            <a:ext cx="9104287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11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Vagrant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실행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D:\vagrant&gt; v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agrant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halt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D:\vagrant&gt; v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agrant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up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프로세스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가 실행 상태일 수 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있으니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최초에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vagrant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halt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로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shutdown !!)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  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10B3B1-3EC6-40BF-ACBE-D24B98A9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690" y="1087812"/>
            <a:ext cx="6500227" cy="55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5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5943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.</a:t>
            </a: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 </a:t>
            </a:r>
            <a:r>
              <a:rPr lang="ko-KR" altLang="en-US" sz="3600" b="1" u="sng" spc="-135" dirty="0">
                <a:solidFill>
                  <a:srgbClr val="58B7DD"/>
                </a:solidFill>
              </a:rPr>
              <a:t>가상 환경 구성 실습</a:t>
            </a:r>
            <a:endParaRPr lang="ko-KR" altLang="en-US" sz="6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1. Virtual box download </a:t>
            </a:r>
          </a:p>
          <a:p>
            <a:pPr defTabSz="457200" latinLnBrk="0">
              <a:spcBef>
                <a:spcPts val="11"/>
              </a:spcBef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Oracle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사의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PC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가상환경 설정</a:t>
            </a:r>
          </a:p>
          <a:p>
            <a:pPr marL="352425" marR="3810" indent="-342900" defTabSz="457200" latinLnBrk="0">
              <a:lnSpc>
                <a:spcPct val="152600"/>
              </a:lnSpc>
              <a:spcBef>
                <a:spcPts val="124"/>
              </a:spcBef>
              <a:buFont typeface="Arial" panose="020B0604020202020204" pitchFamily="34" charset="0"/>
              <a:buChar char="•"/>
            </a:pPr>
            <a:r>
              <a:rPr lang="en-US" altLang="ko-KR" sz="2000" spc="-11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Virtualbox</a:t>
            </a:r>
            <a:r>
              <a:rPr lang="ko-KR" altLang="en-US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널리 사용하는 가상 </a:t>
            </a:r>
            <a:r>
              <a:rPr lang="ko-KR" altLang="en-US" sz="2000" spc="-11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머신으로</a:t>
            </a:r>
            <a:r>
              <a:rPr lang="en-US" altLang="ko-KR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손쉽게 </a:t>
            </a:r>
            <a:r>
              <a:rPr lang="en-US" altLang="ko-KR" sz="2000" spc="-11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liunx</a:t>
            </a:r>
            <a:r>
              <a:rPr lang="en-US" altLang="ko-KR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Windows, </a:t>
            </a:r>
            <a:r>
              <a:rPr lang="ko-KR" altLang="en-US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  <a:r>
              <a:rPr lang="ko-KR" altLang="en-US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 가능</a:t>
            </a:r>
            <a:endParaRPr lang="en-US" altLang="ko-KR" sz="2000" spc="-11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425" marR="3810" indent="-342900" defTabSz="457200" latinLnBrk="0">
              <a:lnSpc>
                <a:spcPct val="152600"/>
              </a:lnSpc>
              <a:spcBef>
                <a:spcPts val="124"/>
              </a:spcBef>
              <a:buFont typeface="Arial" panose="020B0604020202020204" pitchFamily="34" charset="0"/>
              <a:buChar char="•"/>
            </a:pPr>
            <a:r>
              <a:rPr lang="ko-KR" altLang="en-US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권장 사항 </a:t>
            </a:r>
            <a:endParaRPr lang="en-US" altLang="ko-KR" sz="2000" spc="-11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r>
              <a:rPr lang="en-US" altLang="ko-KR" sz="2000" spc="-1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CPU</a:t>
            </a:r>
            <a:r>
              <a:rPr lang="ko-KR" altLang="en-US" sz="2000" spc="-1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성능과 </a:t>
            </a:r>
            <a:r>
              <a:rPr lang="en-US" altLang="ko-KR" sz="2000" spc="-1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en-US" altLang="ko-KR" sz="2000" spc="-1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</a:t>
            </a:r>
            <a:r>
              <a:rPr lang="ko-KR" altLang="en-US" sz="2000" spc="-1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영향</a:t>
            </a:r>
            <a:endParaRPr lang="en-US" altLang="ko-KR" sz="2000" spc="-1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r>
              <a:rPr lang="ko-KR" altLang="en-US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종류</a:t>
            </a:r>
            <a:endParaRPr lang="en-US" altLang="ko-KR" sz="2000" spc="-49" dirty="0">
              <a:solidFill>
                <a:srgbClr val="AD7F69"/>
              </a:solidFill>
              <a:latin typeface="Arial Unicode MS"/>
              <a:ea typeface="맑은 고딕" panose="020B0503020000020004" pitchFamily="50" charset="-127"/>
              <a:cs typeface="Arial Unicode MS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r>
              <a:rPr lang="en-US" altLang="ko-KR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2021</a:t>
            </a:r>
            <a:r>
              <a:rPr lang="ko-KR" altLang="en-US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년 </a:t>
            </a:r>
            <a:r>
              <a:rPr lang="en-US" altLang="ko-KR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7</a:t>
            </a:r>
            <a:r>
              <a:rPr lang="ko-KR" altLang="en-US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월 기준 </a:t>
            </a:r>
            <a:r>
              <a:rPr lang="en-US" altLang="ko-KR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6.1 Version Download </a:t>
            </a:r>
            <a:r>
              <a:rPr lang="ko-KR" altLang="en-US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가능 </a:t>
            </a:r>
            <a:endParaRPr lang="en-US" altLang="ko-KR" sz="2000" spc="-49" dirty="0">
              <a:solidFill>
                <a:srgbClr val="AD7F69"/>
              </a:solidFill>
              <a:latin typeface="Arial Unicode MS"/>
              <a:ea typeface="맑은 고딕" panose="020B0503020000020004" pitchFamily="50" charset="-127"/>
              <a:cs typeface="Arial Unicode MS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r>
              <a:rPr lang="en-US" altLang="ko-KR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Link</a:t>
            </a:r>
            <a:r>
              <a:rPr lang="ko-KR" altLang="en-US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 </a:t>
            </a:r>
            <a:r>
              <a:rPr lang="en-US" altLang="ko-KR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:</a:t>
            </a:r>
            <a:r>
              <a:rPr lang="ko-KR" altLang="en-US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 </a:t>
            </a:r>
            <a:r>
              <a:rPr lang="en-US" altLang="ko-KR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https://www.virtualbox.org/</a:t>
            </a: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r>
              <a:rPr lang="en-US" altLang="ko-KR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2021</a:t>
            </a:r>
            <a:r>
              <a:rPr lang="ko-KR" altLang="en-US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년 </a:t>
            </a:r>
            <a:r>
              <a:rPr lang="en-US" altLang="ko-KR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7</a:t>
            </a:r>
            <a:r>
              <a:rPr lang="ko-KR" altLang="en-US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월 기준 </a:t>
            </a:r>
            <a:r>
              <a:rPr lang="en-US" altLang="ko-KR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6.1 Version Download </a:t>
            </a:r>
            <a:r>
              <a:rPr lang="ko-KR" altLang="en-US" sz="2000" spc="-49" dirty="0">
                <a:solidFill>
                  <a:srgbClr val="AD7F69"/>
                </a:solidFill>
                <a:latin typeface="Arial Unicode MS"/>
                <a:ea typeface="맑은 고딕" panose="020B0503020000020004" pitchFamily="50" charset="-127"/>
                <a:cs typeface="Arial Unicode MS"/>
              </a:rPr>
              <a:t>가능 </a:t>
            </a:r>
            <a:endParaRPr lang="en-US" altLang="ko-KR" sz="2000" spc="-49" dirty="0">
              <a:solidFill>
                <a:srgbClr val="AD7F69"/>
              </a:solidFill>
              <a:latin typeface="Arial Unicode MS"/>
              <a:ea typeface="맑은 고딕" panose="020B0503020000020004" pitchFamily="50" charset="-127"/>
              <a:cs typeface="Arial Unicode MS"/>
            </a:endParaRPr>
          </a:p>
          <a:p>
            <a:pPr marL="9525" marR="3810" defTabSz="457200" latinLnBrk="0">
              <a:lnSpc>
                <a:spcPct val="152600"/>
              </a:lnSpc>
              <a:spcBef>
                <a:spcPts val="124"/>
              </a:spcBef>
            </a:pPr>
            <a:endParaRPr lang="en-US" altLang="ko-KR" sz="2000" spc="-49" dirty="0">
              <a:solidFill>
                <a:srgbClr val="AD7F69"/>
              </a:solidFill>
              <a:latin typeface="Arial Unicode MS"/>
              <a:ea typeface="맑은 고딕" panose="020B0503020000020004" pitchFamily="50" charset="-127"/>
              <a:cs typeface="Arial Unicode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B7439-E4BD-4132-A43B-8B060A49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33" y="3599741"/>
            <a:ext cx="1609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1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3605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just" defTabSz="457200" latinLnBrk="0">
              <a:tabLst>
                <a:tab pos="3384233" algn="l"/>
              </a:tabLst>
            </a:pP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.</a:t>
            </a:r>
            <a:r>
              <a:rPr lang="en-US" sz="3600" b="1" u="sng" spc="-135" dirty="0">
                <a:solidFill>
                  <a:srgbClr val="58B7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sz="3600" b="1" u="sng" spc="-135" dirty="0">
                <a:solidFill>
                  <a:srgbClr val="58B7DD"/>
                </a:solidFill>
              </a:rPr>
              <a:t> </a:t>
            </a:r>
            <a:r>
              <a:rPr lang="ko-KR" altLang="en-US" sz="3600" b="1" u="sng" spc="-135" dirty="0">
                <a:solidFill>
                  <a:srgbClr val="58B7DD"/>
                </a:solidFill>
              </a:rPr>
              <a:t>가상 환경 구성 실습</a:t>
            </a:r>
            <a:endParaRPr lang="ko-KR" altLang="en-US" sz="6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2. Virtual box download </a:t>
            </a:r>
          </a:p>
          <a:p>
            <a:pPr defTabSz="457200" latinLnBrk="0">
              <a:spcBef>
                <a:spcPts val="11"/>
              </a:spcBef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Oracle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사의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PC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가상환경 설정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endParaRPr lang="en-US" altLang="ko-KR" b="1" i="0" u="none" strike="noStrike" dirty="0">
              <a:effectLst/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i="0" u="none" strike="noStrike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VirtualBox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 6.1.24 platform packages</a:t>
            </a:r>
            <a:endParaRPr lang="ko-KR" altLang="en-US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352425" marR="3810" indent="-342900" defTabSz="457200" latinLnBrk="0">
              <a:lnSpc>
                <a:spcPct val="152600"/>
              </a:lnSpc>
              <a:spcBef>
                <a:spcPts val="124"/>
              </a:spcBef>
              <a:buFont typeface="Arial" panose="020B0604020202020204" pitchFamily="34" charset="0"/>
              <a:buChar char="•"/>
            </a:pPr>
            <a:r>
              <a:rPr lang="en-US" altLang="ko-KR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Windows hosts </a:t>
            </a:r>
            <a:r>
              <a:rPr lang="ko-KR" altLang="en-US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선택</a:t>
            </a:r>
            <a:endParaRPr lang="en-US" altLang="ko-KR" sz="2000" spc="-11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352425" marR="3810" indent="-342900" defTabSz="457200" latinLnBrk="0">
              <a:lnSpc>
                <a:spcPct val="152600"/>
              </a:lnSpc>
              <a:spcBef>
                <a:spcPts val="124"/>
              </a:spcBef>
              <a:buFont typeface="Arial" panose="020B0604020202020204" pitchFamily="34" charset="0"/>
              <a:buChar char="•"/>
            </a:pPr>
            <a:r>
              <a:rPr lang="en-US" altLang="ko-KR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Download  </a:t>
            </a:r>
            <a:r>
              <a:rPr lang="ko-KR" altLang="en-US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진행 후</a:t>
            </a:r>
            <a:r>
              <a:rPr lang="en-US" altLang="ko-KR" sz="2000" spc="-11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,</a:t>
            </a:r>
          </a:p>
          <a:p>
            <a:pPr marL="352425" marR="3810" indent="-342900" defTabSz="457200" latinLnBrk="0">
              <a:lnSpc>
                <a:spcPct val="152600"/>
              </a:lnSpc>
              <a:spcBef>
                <a:spcPts val="124"/>
              </a:spcBef>
              <a:buFont typeface="Arial" panose="020B0604020202020204" pitchFamily="34" charset="0"/>
              <a:buChar char="•"/>
            </a:pPr>
            <a:r>
              <a:rPr lang="en-US" altLang="ko-KR" sz="2000" spc="-49" dirty="0">
                <a:latin typeface="+mn-ea"/>
                <a:cs typeface="Arial Unicode MS"/>
              </a:rPr>
              <a:t>VirtualBox-6.1.24-145767-Win.exe </a:t>
            </a:r>
            <a:r>
              <a:rPr lang="ko-KR" altLang="en-US" sz="2000" spc="-49" dirty="0">
                <a:latin typeface="+mn-ea"/>
                <a:cs typeface="Arial Unicode MS"/>
              </a:rPr>
              <a:t>준비</a:t>
            </a:r>
            <a:endParaRPr lang="en-US" altLang="ko-KR" sz="2000" spc="-49" dirty="0">
              <a:latin typeface="+mn-ea"/>
              <a:cs typeface="Arial Unicode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4B7439-E4BD-4132-A43B-8B060A491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533" y="3599741"/>
            <a:ext cx="1609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0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C6B489-B537-4CD3-BBFA-770E8FFF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67" y="3177792"/>
            <a:ext cx="5846612" cy="2559818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Vagrant download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실습에 필요한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BOX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가상의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Operating System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을 미리 구성하여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설치 없이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사용 가능하게 하는 가상환경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사전 준비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https://www.vagrantup.com/downloads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64-bit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선택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Download vagrant_2.2.17_x86_x64exe</a:t>
            </a:r>
            <a:r>
              <a:rPr kumimoji="0" lang="en-US" altLang="ko-KR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01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Virtual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box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설치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Download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받은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Virtualbox.exe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실행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환경설정 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CMD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창에서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md C:\virtualbox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생성 또는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파일탐색기로 폴더 생성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E71273-89D2-4954-B812-3970EE6F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33" y="3599741"/>
            <a:ext cx="1609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C6B489-B537-4CD3-BBFA-770E8FFF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67" y="3177792"/>
            <a:ext cx="5846612" cy="2559818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Vagrant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환경 설정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실습에 필요한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BOX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환경변수 설정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설정 방법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제어판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</a:t>
            </a: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시스템및보안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	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시스템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		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고급시스템설정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			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시스템속성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				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환경변수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					</a:t>
            </a:r>
            <a:r>
              <a:rPr lang="ko-KR" altLang="en-US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새로만들기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			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변수 이름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VARANT_HOME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변수 값   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 D:\vagrant</a:t>
            </a:r>
            <a:r>
              <a:rPr kumimoji="0" lang="en-US" altLang="ko-KR" sz="1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8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C6B489-B537-4CD3-BBFA-770E8FFF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67" y="3177792"/>
            <a:ext cx="5846612" cy="2559818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37299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6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Vagrant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설치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vagrant_2.2.17_x86_64.msi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실행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설치 경로 설정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D:\HashiCorp\Vagrant\ (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수 분간 진행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!!)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System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재 시작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6851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10" y="512835"/>
            <a:ext cx="8963610" cy="6924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7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Vagrant BOX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download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실습에 필요한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box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사전에 준비한다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spark-in-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action.box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download 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수 분간 진행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!!)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hlinkClick r:id="rId2"/>
              </a:rPr>
              <a:t>https://app.vagrantup.com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spark-in-action-box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검색 후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download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수 분간 진행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실행 환경 설정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D:\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md vagrant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cd vagrant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D:\vagrant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에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download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받은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box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를 옮겨 놓는다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0328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AE98F9E-900A-4203-AF85-D8FED223A70E}"/>
              </a:ext>
            </a:extLst>
          </p:cNvPr>
          <p:cNvSpPr txBox="1"/>
          <p:nvPr/>
        </p:nvSpPr>
        <p:spPr>
          <a:xfrm>
            <a:off x="1888609" y="512835"/>
            <a:ext cx="9104287" cy="643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84233" algn="l"/>
              </a:tabLst>
              <a:defRPr/>
            </a:pP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ko-KR" altLang="en-US" sz="3600" b="1" i="0" u="sng" strike="noStrike" kern="1200" cap="none" spc="-135" normalizeH="0" baseline="0" noProof="0" dirty="0">
                <a:ln>
                  <a:noFill/>
                </a:ln>
                <a:solidFill>
                  <a:srgbClr val="58B7DD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가상 환경 구성 실습 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8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.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BOX add (1/2)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Vagrant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실행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CMD(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명령 프롬프트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창 열기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D:\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	cd vagrant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	D:\Vagrant&gt; vagrant up  (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수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분간 진행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</a:t>
            </a:r>
          </a:p>
          <a:p>
            <a:pPr defTabSz="457200" latinLnBrk="0">
              <a:spcBef>
                <a:spcPts val="11"/>
              </a:spcBef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Vagrant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box add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D:\vagrant&gt;vagrant box add –name manning/spark-in-action spark-in-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action.box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defTabSz="457200" latinLnBrk="0">
              <a:spcBef>
                <a:spcPts val="11"/>
              </a:spcBef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……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(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수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분간 진행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-----------------------------------------------------------------------------------------------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D:\vagrant&gt;vagrant box add --name manning/spark-in-action spark-in-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action.box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==&gt; box: Box file was not detected as metadata. Adding it directly...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==&gt; box: Adding box 'manning/spark-in-action' (v0) for provider: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box: Unpacking necessary files from: file://D:/vagrant/spark-in-action.box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   box: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==&gt; box: Successfully added box 'manning/spark-in-action' (v0) for '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virtualbox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'!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84173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690</Words>
  <Application>Microsoft Office PowerPoint</Application>
  <PresentationFormat>와이드스크린</PresentationFormat>
  <Paragraphs>176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 Unicode MS</vt:lpstr>
      <vt:lpstr>se-nanumgothic</vt:lpstr>
      <vt:lpstr>맑은 고딕</vt:lpstr>
      <vt:lpstr>Arial</vt:lpstr>
      <vt:lpstr>Calibri</vt:lpstr>
      <vt:lpstr>Calibri Light</vt:lpstr>
      <vt:lpstr>Tahoma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명희</dc:creator>
  <cp:lastModifiedBy>김 성환</cp:lastModifiedBy>
  <cp:revision>16</cp:revision>
  <dcterms:created xsi:type="dcterms:W3CDTF">2021-07-27T00:12:53Z</dcterms:created>
  <dcterms:modified xsi:type="dcterms:W3CDTF">2021-07-27T03:42:59Z</dcterms:modified>
</cp:coreProperties>
</file>