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5" r:id="rId3"/>
    <p:sldId id="287" r:id="rId4"/>
    <p:sldId id="296" r:id="rId5"/>
    <p:sldId id="297" r:id="rId6"/>
    <p:sldId id="30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성환" initials="김성" lastIdx="1" clrIdx="0">
    <p:extLst>
      <p:ext uri="{19B8F6BF-5375-455C-9EA6-DF929625EA0E}">
        <p15:presenceInfo xmlns:p15="http://schemas.microsoft.com/office/powerpoint/2012/main" userId="a5b8ff2b3c1639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5FA"/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성환" userId="a5b8ff2b3c16397b" providerId="LiveId" clId="{7ACE4B8A-482C-42F1-84C1-D05AB35D6081}"/>
    <pc:docChg chg="undo redo custSel addSld delSld modSld sldOrd">
      <pc:chgData name="김 성환" userId="a5b8ff2b3c16397b" providerId="LiveId" clId="{7ACE4B8A-482C-42F1-84C1-D05AB35D6081}" dt="2021-07-28T08:10:19.184" v="3383" actId="1076"/>
      <pc:docMkLst>
        <pc:docMk/>
      </pc:docMkLst>
      <pc:sldChg chg="modSp mod">
        <pc:chgData name="김 성환" userId="a5b8ff2b3c16397b" providerId="LiveId" clId="{7ACE4B8A-482C-42F1-84C1-D05AB35D6081}" dt="2021-07-27T03:45:42.142" v="31" actId="5793"/>
        <pc:sldMkLst>
          <pc:docMk/>
          <pc:sldMk cId="2185946914" sldId="257"/>
        </pc:sldMkLst>
        <pc:spChg chg="mod">
          <ac:chgData name="김 성환" userId="a5b8ff2b3c16397b" providerId="LiveId" clId="{7ACE4B8A-482C-42F1-84C1-D05AB35D6081}" dt="2021-07-27T03:43:08.107" v="1" actId="20577"/>
          <ac:spMkLst>
            <pc:docMk/>
            <pc:sldMk cId="2185946914" sldId="257"/>
            <ac:spMk id="4" creationId="{C1D0B621-84F8-4D4A-B193-28F540FC30E0}"/>
          </ac:spMkLst>
        </pc:spChg>
        <pc:spChg chg="mod">
          <ac:chgData name="김 성환" userId="a5b8ff2b3c16397b" providerId="LiveId" clId="{7ACE4B8A-482C-42F1-84C1-D05AB35D6081}" dt="2021-07-27T03:45:42.142" v="31" actId="5793"/>
          <ac:spMkLst>
            <pc:docMk/>
            <pc:sldMk cId="2185946914" sldId="257"/>
            <ac:spMk id="5" creationId="{8875CF99-DEA0-4589-9997-466F74905BBC}"/>
          </ac:spMkLst>
        </pc:spChg>
      </pc:sldChg>
      <pc:sldChg chg="modSp del mod">
        <pc:chgData name="김 성환" userId="a5b8ff2b3c16397b" providerId="LiveId" clId="{7ACE4B8A-482C-42F1-84C1-D05AB35D6081}" dt="2021-07-28T08:08:54.389" v="3380" actId="47"/>
        <pc:sldMkLst>
          <pc:docMk/>
          <pc:sldMk cId="1429225970" sldId="286"/>
        </pc:sldMkLst>
        <pc:graphicFrameChg chg="modGraphic">
          <ac:chgData name="김 성환" userId="a5b8ff2b3c16397b" providerId="LiveId" clId="{7ACE4B8A-482C-42F1-84C1-D05AB35D6081}" dt="2021-07-27T03:49:24.662" v="81" actId="14734"/>
          <ac:graphicFrameMkLst>
            <pc:docMk/>
            <pc:sldMk cId="1429225970" sldId="286"/>
            <ac:graphicFrameMk id="6" creationId="{AF4CBDFE-4600-4653-862D-117AD1EC2B15}"/>
          </ac:graphicFrameMkLst>
        </pc:graphicFrameChg>
      </pc:sldChg>
      <pc:sldChg chg="addSp delSp modSp mod ord">
        <pc:chgData name="김 성환" userId="a5b8ff2b3c16397b" providerId="LiveId" clId="{7ACE4B8A-482C-42F1-84C1-D05AB35D6081}" dt="2021-07-28T08:10:19.184" v="3383" actId="1076"/>
        <pc:sldMkLst>
          <pc:docMk/>
          <pc:sldMk cId="3508732919" sldId="287"/>
        </pc:sldMkLst>
        <pc:spChg chg="mod">
          <ac:chgData name="김 성환" userId="a5b8ff2b3c16397b" providerId="LiveId" clId="{7ACE4B8A-482C-42F1-84C1-D05AB35D6081}" dt="2021-07-28T08:00:02.636" v="3089"/>
          <ac:spMkLst>
            <pc:docMk/>
            <pc:sldMk cId="3508732919" sldId="287"/>
            <ac:spMk id="4" creationId="{AAE98F9E-900A-4203-AF85-D8FED223A70E}"/>
          </ac:spMkLst>
        </pc:spChg>
        <pc:spChg chg="add mod">
          <ac:chgData name="김 성환" userId="a5b8ff2b3c16397b" providerId="LiveId" clId="{7ACE4B8A-482C-42F1-84C1-D05AB35D6081}" dt="2021-07-28T08:02:54.509" v="3224" actId="20577"/>
          <ac:spMkLst>
            <pc:docMk/>
            <pc:sldMk cId="3508732919" sldId="287"/>
            <ac:spMk id="8" creationId="{57FA5BF4-95A4-4601-9128-682D6796534C}"/>
          </ac:spMkLst>
        </pc:spChg>
        <pc:spChg chg="add mod">
          <ac:chgData name="김 성환" userId="a5b8ff2b3c16397b" providerId="LiveId" clId="{7ACE4B8A-482C-42F1-84C1-D05AB35D6081}" dt="2021-07-28T08:08:36.187" v="3379" actId="20577"/>
          <ac:spMkLst>
            <pc:docMk/>
            <pc:sldMk cId="3508732919" sldId="287"/>
            <ac:spMk id="9" creationId="{CB4DFF80-1A5C-48E9-9D3D-A3FFA803ACA7}"/>
          </ac:spMkLst>
        </pc:spChg>
        <pc:graphicFrameChg chg="add del">
          <ac:chgData name="김 성환" userId="a5b8ff2b3c16397b" providerId="LiveId" clId="{7ACE4B8A-482C-42F1-84C1-D05AB35D6081}" dt="2021-07-27T03:59:38.499" v="540"/>
          <ac:graphicFrameMkLst>
            <pc:docMk/>
            <pc:sldMk cId="3508732919" sldId="287"/>
            <ac:graphicFrameMk id="2" creationId="{050CF12B-17ED-4376-9FCB-6A3FD1760D03}"/>
          </ac:graphicFrameMkLst>
        </pc:graphicFrameChg>
        <pc:graphicFrameChg chg="add del mod">
          <ac:chgData name="김 성환" userId="a5b8ff2b3c16397b" providerId="LiveId" clId="{7ACE4B8A-482C-42F1-84C1-D05AB35D6081}" dt="2021-07-27T03:49:39.807" v="85"/>
          <ac:graphicFrameMkLst>
            <pc:docMk/>
            <pc:sldMk cId="3508732919" sldId="287"/>
            <ac:graphicFrameMk id="3" creationId="{63539304-B802-4743-9B7E-0C29154BD27D}"/>
          </ac:graphicFrameMkLst>
        </pc:graphicFrameChg>
        <pc:graphicFrameChg chg="add del mod">
          <ac:chgData name="김 성환" userId="a5b8ff2b3c16397b" providerId="LiveId" clId="{7ACE4B8A-482C-42F1-84C1-D05AB35D6081}" dt="2021-07-27T03:49:39.807" v="85"/>
          <ac:graphicFrameMkLst>
            <pc:docMk/>
            <pc:sldMk cId="3508732919" sldId="287"/>
            <ac:graphicFrameMk id="5" creationId="{4753A658-90CA-4E3D-9740-7F94295EE45A}"/>
          </ac:graphicFrameMkLst>
        </pc:graphicFrameChg>
        <pc:graphicFrameChg chg="add del mod modGraphic">
          <ac:chgData name="김 성환" userId="a5b8ff2b3c16397b" providerId="LiveId" clId="{7ACE4B8A-482C-42F1-84C1-D05AB35D6081}" dt="2021-07-28T08:00:13.493" v="3090" actId="478"/>
          <ac:graphicFrameMkLst>
            <pc:docMk/>
            <pc:sldMk cId="3508732919" sldId="287"/>
            <ac:graphicFrameMk id="6" creationId="{E7C75E80-EC9B-402A-BCB8-88106CCA5FC8}"/>
          </ac:graphicFrameMkLst>
        </pc:graphicFrameChg>
        <pc:graphicFrameChg chg="add del mod modGraphic">
          <ac:chgData name="김 성환" userId="a5b8ff2b3c16397b" providerId="LiveId" clId="{7ACE4B8A-482C-42F1-84C1-D05AB35D6081}" dt="2021-07-28T08:00:13.493" v="3090" actId="478"/>
          <ac:graphicFrameMkLst>
            <pc:docMk/>
            <pc:sldMk cId="3508732919" sldId="287"/>
            <ac:graphicFrameMk id="7" creationId="{63F5DF8B-F1C2-4E53-85A8-590B8FB0FF93}"/>
          </ac:graphicFrameMkLst>
        </pc:graphicFrameChg>
        <pc:picChg chg="add mod">
          <ac:chgData name="김 성환" userId="a5b8ff2b3c16397b" providerId="LiveId" clId="{7ACE4B8A-482C-42F1-84C1-D05AB35D6081}" dt="2021-07-28T08:10:19.184" v="3383" actId="1076"/>
          <ac:picMkLst>
            <pc:docMk/>
            <pc:sldMk cId="3508732919" sldId="287"/>
            <ac:picMk id="5" creationId="{50C4B31A-318F-464D-B925-CBBCA40CB559}"/>
          </ac:picMkLst>
        </pc:picChg>
      </pc:sldChg>
      <pc:sldChg chg="addSp delSp modSp mod">
        <pc:chgData name="김 성환" userId="a5b8ff2b3c16397b" providerId="LiveId" clId="{7ACE4B8A-482C-42F1-84C1-D05AB35D6081}" dt="2021-07-27T05:05:57.043" v="1553" actId="20577"/>
        <pc:sldMkLst>
          <pc:docMk/>
          <pc:sldMk cId="996217387" sldId="296"/>
        </pc:sldMkLst>
        <pc:spChg chg="mod">
          <ac:chgData name="김 성환" userId="a5b8ff2b3c16397b" providerId="LiveId" clId="{7ACE4B8A-482C-42F1-84C1-D05AB35D6081}" dt="2021-07-27T05:05:57.043" v="1553" actId="20577"/>
          <ac:spMkLst>
            <pc:docMk/>
            <pc:sldMk cId="996217387" sldId="296"/>
            <ac:spMk id="4" creationId="{AAE98F9E-900A-4203-AF85-D8FED223A70E}"/>
          </ac:spMkLst>
        </pc:spChg>
        <pc:spChg chg="add del mod">
          <ac:chgData name="김 성환" userId="a5b8ff2b3c16397b" providerId="LiveId" clId="{7ACE4B8A-482C-42F1-84C1-D05AB35D6081}" dt="2021-07-27T04:46:02.019" v="1038" actId="21"/>
          <ac:spMkLst>
            <pc:docMk/>
            <pc:sldMk cId="996217387" sldId="296"/>
            <ac:spMk id="5" creationId="{330935B3-2353-4E09-81BF-08BC4C8DFBF9}"/>
          </ac:spMkLst>
        </pc:spChg>
        <pc:spChg chg="add del mod">
          <ac:chgData name="김 성환" userId="a5b8ff2b3c16397b" providerId="LiveId" clId="{7ACE4B8A-482C-42F1-84C1-D05AB35D6081}" dt="2021-07-27T04:46:02.019" v="1038" actId="21"/>
          <ac:spMkLst>
            <pc:docMk/>
            <pc:sldMk cId="996217387" sldId="296"/>
            <ac:spMk id="6" creationId="{5C3959CA-B820-4216-8B78-850A1A6FC616}"/>
          </ac:spMkLst>
        </pc:spChg>
        <pc:spChg chg="add del mod">
          <ac:chgData name="김 성환" userId="a5b8ff2b3c16397b" providerId="LiveId" clId="{7ACE4B8A-482C-42F1-84C1-D05AB35D6081}" dt="2021-07-27T04:46:02.019" v="1038" actId="21"/>
          <ac:spMkLst>
            <pc:docMk/>
            <pc:sldMk cId="996217387" sldId="296"/>
            <ac:spMk id="7" creationId="{4F191A6C-1592-4375-9155-4FBADDD18BA2}"/>
          </ac:spMkLst>
        </pc:spChg>
        <pc:spChg chg="add del mod">
          <ac:chgData name="김 성환" userId="a5b8ff2b3c16397b" providerId="LiveId" clId="{7ACE4B8A-482C-42F1-84C1-D05AB35D6081}" dt="2021-07-27T04:46:02.019" v="1038" actId="21"/>
          <ac:spMkLst>
            <pc:docMk/>
            <pc:sldMk cId="996217387" sldId="296"/>
            <ac:spMk id="8" creationId="{DEABB47D-1E52-402E-B1A9-DBA6A25DEC43}"/>
          </ac:spMkLst>
        </pc:spChg>
        <pc:spChg chg="add del mod">
          <ac:chgData name="김 성환" userId="a5b8ff2b3c16397b" providerId="LiveId" clId="{7ACE4B8A-482C-42F1-84C1-D05AB35D6081}" dt="2021-07-27T04:46:02.019" v="1038" actId="21"/>
          <ac:spMkLst>
            <pc:docMk/>
            <pc:sldMk cId="996217387" sldId="296"/>
            <ac:spMk id="9" creationId="{CDB8E9B0-1748-4662-9B6A-8B4DC9CD4787}"/>
          </ac:spMkLst>
        </pc:spChg>
        <pc:spChg chg="add del mod">
          <ac:chgData name="김 성환" userId="a5b8ff2b3c16397b" providerId="LiveId" clId="{7ACE4B8A-482C-42F1-84C1-D05AB35D6081}" dt="2021-07-27T04:46:02.019" v="1038" actId="21"/>
          <ac:spMkLst>
            <pc:docMk/>
            <pc:sldMk cId="996217387" sldId="296"/>
            <ac:spMk id="10" creationId="{2934B993-CE65-4B79-AEE8-940C9DB656AF}"/>
          </ac:spMkLst>
        </pc:spChg>
        <pc:spChg chg="add mod">
          <ac:chgData name="김 성환" userId="a5b8ff2b3c16397b" providerId="LiveId" clId="{7ACE4B8A-482C-42F1-84C1-D05AB35D6081}" dt="2021-07-27T04:46:08.279" v="1040" actId="1076"/>
          <ac:spMkLst>
            <pc:docMk/>
            <pc:sldMk cId="996217387" sldId="296"/>
            <ac:spMk id="11" creationId="{A3ECB669-ACE4-4216-AE3E-5258C96EA27D}"/>
          </ac:spMkLst>
        </pc:spChg>
        <pc:spChg chg="add mod">
          <ac:chgData name="김 성환" userId="a5b8ff2b3c16397b" providerId="LiveId" clId="{7ACE4B8A-482C-42F1-84C1-D05AB35D6081}" dt="2021-07-27T04:46:08.279" v="1040" actId="1076"/>
          <ac:spMkLst>
            <pc:docMk/>
            <pc:sldMk cId="996217387" sldId="296"/>
            <ac:spMk id="12" creationId="{93DB73E6-046A-44C7-83B9-D644BCCDAD6E}"/>
          </ac:spMkLst>
        </pc:spChg>
        <pc:spChg chg="add mod">
          <ac:chgData name="김 성환" userId="a5b8ff2b3c16397b" providerId="LiveId" clId="{7ACE4B8A-482C-42F1-84C1-D05AB35D6081}" dt="2021-07-27T04:46:08.279" v="1040" actId="1076"/>
          <ac:spMkLst>
            <pc:docMk/>
            <pc:sldMk cId="996217387" sldId="296"/>
            <ac:spMk id="13" creationId="{65A21B66-7241-46AF-99E2-990F10BAC25F}"/>
          </ac:spMkLst>
        </pc:spChg>
        <pc:spChg chg="add mod">
          <ac:chgData name="김 성환" userId="a5b8ff2b3c16397b" providerId="LiveId" clId="{7ACE4B8A-482C-42F1-84C1-D05AB35D6081}" dt="2021-07-27T04:46:08.279" v="1040" actId="1076"/>
          <ac:spMkLst>
            <pc:docMk/>
            <pc:sldMk cId="996217387" sldId="296"/>
            <ac:spMk id="14" creationId="{1AA5FA0D-75E2-4BB8-BD7D-B6E1F7303354}"/>
          </ac:spMkLst>
        </pc:spChg>
        <pc:spChg chg="add mod">
          <ac:chgData name="김 성환" userId="a5b8ff2b3c16397b" providerId="LiveId" clId="{7ACE4B8A-482C-42F1-84C1-D05AB35D6081}" dt="2021-07-27T04:46:08.279" v="1040" actId="1076"/>
          <ac:spMkLst>
            <pc:docMk/>
            <pc:sldMk cId="996217387" sldId="296"/>
            <ac:spMk id="15" creationId="{FCA5066A-BDFD-4273-B1C6-DA4C373B671C}"/>
          </ac:spMkLst>
        </pc:spChg>
        <pc:spChg chg="add mod">
          <ac:chgData name="김 성환" userId="a5b8ff2b3c16397b" providerId="LiveId" clId="{7ACE4B8A-482C-42F1-84C1-D05AB35D6081}" dt="2021-07-27T04:46:08.279" v="1040" actId="1076"/>
          <ac:spMkLst>
            <pc:docMk/>
            <pc:sldMk cId="996217387" sldId="296"/>
            <ac:spMk id="16" creationId="{8FAA51E2-C8BF-4A60-A913-9F8CF7570A45}"/>
          </ac:spMkLst>
        </pc:spChg>
        <pc:spChg chg="add mod">
          <ac:chgData name="김 성환" userId="a5b8ff2b3c16397b" providerId="LiveId" clId="{7ACE4B8A-482C-42F1-84C1-D05AB35D6081}" dt="2021-07-27T04:48:04.482" v="1079" actId="1076"/>
          <ac:spMkLst>
            <pc:docMk/>
            <pc:sldMk cId="996217387" sldId="296"/>
            <ac:spMk id="17" creationId="{2680F818-F1BB-4F32-B6FA-B3B14289019C}"/>
          </ac:spMkLst>
        </pc:spChg>
        <pc:picChg chg="del">
          <ac:chgData name="김 성환" userId="a5b8ff2b3c16397b" providerId="LiveId" clId="{7ACE4B8A-482C-42F1-84C1-D05AB35D6081}" dt="2021-07-27T04:39:24.325" v="913" actId="478"/>
          <ac:picMkLst>
            <pc:docMk/>
            <pc:sldMk cId="996217387" sldId="296"/>
            <ac:picMk id="3" creationId="{AF4B7439-E4BD-4132-A43B-8B060A4915AF}"/>
          </ac:picMkLst>
        </pc:picChg>
      </pc:sldChg>
      <pc:sldChg chg="addSp delSp modSp mod">
        <pc:chgData name="김 성환" userId="a5b8ff2b3c16397b" providerId="LiveId" clId="{7ACE4B8A-482C-42F1-84C1-D05AB35D6081}" dt="2021-07-27T06:27:41.435" v="2991" actId="1076"/>
        <pc:sldMkLst>
          <pc:docMk/>
          <pc:sldMk cId="689602925" sldId="297"/>
        </pc:sldMkLst>
        <pc:spChg chg="add del mod">
          <ac:chgData name="김 성환" userId="a5b8ff2b3c16397b" providerId="LiveId" clId="{7ACE4B8A-482C-42F1-84C1-D05AB35D6081}" dt="2021-07-27T05:51:27.518" v="2526" actId="478"/>
          <ac:spMkLst>
            <pc:docMk/>
            <pc:sldMk cId="689602925" sldId="297"/>
            <ac:spMk id="2" creationId="{CF57DC85-4949-4329-9FDB-123079B60266}"/>
          </ac:spMkLst>
        </pc:spChg>
        <pc:spChg chg="mod">
          <ac:chgData name="김 성환" userId="a5b8ff2b3c16397b" providerId="LiveId" clId="{7ACE4B8A-482C-42F1-84C1-D05AB35D6081}" dt="2021-07-27T06:17:01.380" v="2960" actId="20577"/>
          <ac:spMkLst>
            <pc:docMk/>
            <pc:sldMk cId="689602925" sldId="297"/>
            <ac:spMk id="4" creationId="{AAE98F9E-900A-4203-AF85-D8FED223A70E}"/>
          </ac:spMkLst>
        </pc:spChg>
        <pc:spChg chg="add mod">
          <ac:chgData name="김 성환" userId="a5b8ff2b3c16397b" providerId="LiveId" clId="{7ACE4B8A-482C-42F1-84C1-D05AB35D6081}" dt="2021-07-27T06:27:00.128" v="2989" actId="14100"/>
          <ac:spMkLst>
            <pc:docMk/>
            <pc:sldMk cId="689602925" sldId="297"/>
            <ac:spMk id="5" creationId="{21971457-012B-4663-A340-B2B5D3BDB5EA}"/>
          </ac:spMkLst>
        </pc:spChg>
        <pc:spChg chg="add mod">
          <ac:chgData name="김 성환" userId="a5b8ff2b3c16397b" providerId="LiveId" clId="{7ACE4B8A-482C-42F1-84C1-D05AB35D6081}" dt="2021-07-27T06:16:19.403" v="2951" actId="14100"/>
          <ac:spMkLst>
            <pc:docMk/>
            <pc:sldMk cId="689602925" sldId="297"/>
            <ac:spMk id="6" creationId="{CF66C6D1-4CFC-4752-B4F6-28806BDDBEB4}"/>
          </ac:spMkLst>
        </pc:spChg>
        <pc:spChg chg="add mod">
          <ac:chgData name="김 성환" userId="a5b8ff2b3c16397b" providerId="LiveId" clId="{7ACE4B8A-482C-42F1-84C1-D05AB35D6081}" dt="2021-07-27T05:53:17.908" v="2564" actId="6549"/>
          <ac:spMkLst>
            <pc:docMk/>
            <pc:sldMk cId="689602925" sldId="297"/>
            <ac:spMk id="7" creationId="{C5AA598F-5CD8-4864-830E-A43F236573B4}"/>
          </ac:spMkLst>
        </pc:spChg>
        <pc:spChg chg="add del mod">
          <ac:chgData name="김 성환" userId="a5b8ff2b3c16397b" providerId="LiveId" clId="{7ACE4B8A-482C-42F1-84C1-D05AB35D6081}" dt="2021-07-27T05:51:20.509" v="2525" actId="478"/>
          <ac:spMkLst>
            <pc:docMk/>
            <pc:sldMk cId="689602925" sldId="297"/>
            <ac:spMk id="8" creationId="{4FDA2CDD-53D2-49A7-8310-03E662B89058}"/>
          </ac:spMkLst>
        </pc:spChg>
        <pc:spChg chg="add del mod">
          <ac:chgData name="김 성환" userId="a5b8ff2b3c16397b" providerId="LiveId" clId="{7ACE4B8A-482C-42F1-84C1-D05AB35D6081}" dt="2021-07-27T05:51:16.510" v="2523" actId="478"/>
          <ac:spMkLst>
            <pc:docMk/>
            <pc:sldMk cId="689602925" sldId="297"/>
            <ac:spMk id="9" creationId="{86440DAC-299B-43F1-A103-F7AB61C9D221}"/>
          </ac:spMkLst>
        </pc:spChg>
        <pc:spChg chg="add del mod">
          <ac:chgData name="김 성환" userId="a5b8ff2b3c16397b" providerId="LiveId" clId="{7ACE4B8A-482C-42F1-84C1-D05AB35D6081}" dt="2021-07-27T05:51:12.725" v="2521" actId="478"/>
          <ac:spMkLst>
            <pc:docMk/>
            <pc:sldMk cId="689602925" sldId="297"/>
            <ac:spMk id="10" creationId="{38BE69D0-F1AF-4CAE-BC50-62890F8D2CAC}"/>
          </ac:spMkLst>
        </pc:spChg>
        <pc:spChg chg="add del mod">
          <ac:chgData name="김 성환" userId="a5b8ff2b3c16397b" providerId="LiveId" clId="{7ACE4B8A-482C-42F1-84C1-D05AB35D6081}" dt="2021-07-27T05:53:30.658" v="2565" actId="478"/>
          <ac:spMkLst>
            <pc:docMk/>
            <pc:sldMk cId="689602925" sldId="297"/>
            <ac:spMk id="11" creationId="{5B625888-E57A-4674-98DE-23F759972A0F}"/>
          </ac:spMkLst>
        </pc:spChg>
        <pc:spChg chg="add del mod">
          <ac:chgData name="김 성환" userId="a5b8ff2b3c16397b" providerId="LiveId" clId="{7ACE4B8A-482C-42F1-84C1-D05AB35D6081}" dt="2021-07-27T05:53:30.658" v="2565" actId="478"/>
          <ac:spMkLst>
            <pc:docMk/>
            <pc:sldMk cId="689602925" sldId="297"/>
            <ac:spMk id="12" creationId="{9D9996CD-DC44-4C37-B2BF-6DBD91D0FF68}"/>
          </ac:spMkLst>
        </pc:spChg>
        <pc:spChg chg="add mod">
          <ac:chgData name="김 성환" userId="a5b8ff2b3c16397b" providerId="LiveId" clId="{7ACE4B8A-482C-42F1-84C1-D05AB35D6081}" dt="2021-07-27T05:53:39.232" v="2567" actId="1076"/>
          <ac:spMkLst>
            <pc:docMk/>
            <pc:sldMk cId="689602925" sldId="297"/>
            <ac:spMk id="13" creationId="{791F1E50-118E-4202-829F-5830A540B2EF}"/>
          </ac:spMkLst>
        </pc:spChg>
        <pc:spChg chg="add mod">
          <ac:chgData name="김 성환" userId="a5b8ff2b3c16397b" providerId="LiveId" clId="{7ACE4B8A-482C-42F1-84C1-D05AB35D6081}" dt="2021-07-27T05:53:47.827" v="2575" actId="20577"/>
          <ac:spMkLst>
            <pc:docMk/>
            <pc:sldMk cId="689602925" sldId="297"/>
            <ac:spMk id="14" creationId="{4BDBF6DB-A755-4579-8F28-71EF48B6BAF1}"/>
          </ac:spMkLst>
        </pc:spChg>
        <pc:spChg chg="add mod">
          <ac:chgData name="김 성환" userId="a5b8ff2b3c16397b" providerId="LiveId" clId="{7ACE4B8A-482C-42F1-84C1-D05AB35D6081}" dt="2021-07-27T05:55:12.301" v="2596" actId="14100"/>
          <ac:spMkLst>
            <pc:docMk/>
            <pc:sldMk cId="689602925" sldId="297"/>
            <ac:spMk id="15" creationId="{6FC0C933-AD52-429C-8BAF-DCCC2250AB93}"/>
          </ac:spMkLst>
        </pc:spChg>
        <pc:spChg chg="add mod">
          <ac:chgData name="김 성환" userId="a5b8ff2b3c16397b" providerId="LiveId" clId="{7ACE4B8A-482C-42F1-84C1-D05AB35D6081}" dt="2021-07-27T05:55:18.026" v="2597" actId="20577"/>
          <ac:spMkLst>
            <pc:docMk/>
            <pc:sldMk cId="689602925" sldId="297"/>
            <ac:spMk id="16" creationId="{C4FF82F2-8425-4223-A682-3A0AB6808510}"/>
          </ac:spMkLst>
        </pc:spChg>
        <pc:spChg chg="add mod">
          <ac:chgData name="김 성환" userId="a5b8ff2b3c16397b" providerId="LiveId" clId="{7ACE4B8A-482C-42F1-84C1-D05AB35D6081}" dt="2021-07-27T05:56:00.409" v="2625" actId="14100"/>
          <ac:spMkLst>
            <pc:docMk/>
            <pc:sldMk cId="689602925" sldId="297"/>
            <ac:spMk id="17" creationId="{BAD977BE-6BC8-4AA9-81F1-5D6CE3F01C39}"/>
          </ac:spMkLst>
        </pc:spChg>
        <pc:spChg chg="add mod">
          <ac:chgData name="김 성환" userId="a5b8ff2b3c16397b" providerId="LiveId" clId="{7ACE4B8A-482C-42F1-84C1-D05AB35D6081}" dt="2021-07-27T05:56:21.811" v="2634" actId="1076"/>
          <ac:spMkLst>
            <pc:docMk/>
            <pc:sldMk cId="689602925" sldId="297"/>
            <ac:spMk id="18" creationId="{46111E4E-A970-4D9D-BF02-DC461087667D}"/>
          </ac:spMkLst>
        </pc:spChg>
        <pc:spChg chg="add mod">
          <ac:chgData name="김 성환" userId="a5b8ff2b3c16397b" providerId="LiveId" clId="{7ACE4B8A-482C-42F1-84C1-D05AB35D6081}" dt="2021-07-27T06:26:34.549" v="2988" actId="14100"/>
          <ac:spMkLst>
            <pc:docMk/>
            <pc:sldMk cId="689602925" sldId="297"/>
            <ac:spMk id="19" creationId="{F69C1787-6841-4B94-93D6-7DAF0C78475A}"/>
          </ac:spMkLst>
        </pc:spChg>
        <pc:spChg chg="add mod">
          <ac:chgData name="김 성환" userId="a5b8ff2b3c16397b" providerId="LiveId" clId="{7ACE4B8A-482C-42F1-84C1-D05AB35D6081}" dt="2021-07-27T06:26:29.687" v="2987" actId="1076"/>
          <ac:spMkLst>
            <pc:docMk/>
            <pc:sldMk cId="689602925" sldId="297"/>
            <ac:spMk id="20" creationId="{39F1F551-D3D3-4AEE-BD20-2D37C6C04FDE}"/>
          </ac:spMkLst>
        </pc:spChg>
        <pc:spChg chg="add mod">
          <ac:chgData name="김 성환" userId="a5b8ff2b3c16397b" providerId="LiveId" clId="{7ACE4B8A-482C-42F1-84C1-D05AB35D6081}" dt="2021-07-27T06:26:21.545" v="2986" actId="14100"/>
          <ac:spMkLst>
            <pc:docMk/>
            <pc:sldMk cId="689602925" sldId="297"/>
            <ac:spMk id="21" creationId="{BF773860-3F27-497A-B01F-02382A523763}"/>
          </ac:spMkLst>
        </pc:spChg>
        <pc:spChg chg="add mod">
          <ac:chgData name="김 성환" userId="a5b8ff2b3c16397b" providerId="LiveId" clId="{7ACE4B8A-482C-42F1-84C1-D05AB35D6081}" dt="2021-07-27T06:26:06.635" v="2983" actId="1076"/>
          <ac:spMkLst>
            <pc:docMk/>
            <pc:sldMk cId="689602925" sldId="297"/>
            <ac:spMk id="22" creationId="{FA30C8FA-2B5D-4FE5-B9F8-E7A267217510}"/>
          </ac:spMkLst>
        </pc:spChg>
        <pc:spChg chg="add mod">
          <ac:chgData name="김 성환" userId="a5b8ff2b3c16397b" providerId="LiveId" clId="{7ACE4B8A-482C-42F1-84C1-D05AB35D6081}" dt="2021-07-27T06:26:17.867" v="2985" actId="14100"/>
          <ac:spMkLst>
            <pc:docMk/>
            <pc:sldMk cId="689602925" sldId="297"/>
            <ac:spMk id="23" creationId="{4A93E407-5733-44C9-9011-1C695D7E59C2}"/>
          </ac:spMkLst>
        </pc:spChg>
        <pc:spChg chg="add mod">
          <ac:chgData name="김 성환" userId="a5b8ff2b3c16397b" providerId="LiveId" clId="{7ACE4B8A-482C-42F1-84C1-D05AB35D6081}" dt="2021-07-27T06:26:06.635" v="2983" actId="1076"/>
          <ac:spMkLst>
            <pc:docMk/>
            <pc:sldMk cId="689602925" sldId="297"/>
            <ac:spMk id="24" creationId="{683E6707-97CC-4F00-9D86-35F8615D66D9}"/>
          </ac:spMkLst>
        </pc:spChg>
        <pc:spChg chg="add mod">
          <ac:chgData name="김 성환" userId="a5b8ff2b3c16397b" providerId="LiveId" clId="{7ACE4B8A-482C-42F1-84C1-D05AB35D6081}" dt="2021-07-27T06:26:14.213" v="2984" actId="14100"/>
          <ac:spMkLst>
            <pc:docMk/>
            <pc:sldMk cId="689602925" sldId="297"/>
            <ac:spMk id="25" creationId="{C834FEE8-3EC2-4C55-ACE7-8DA9A95DF63C}"/>
          </ac:spMkLst>
        </pc:spChg>
        <pc:spChg chg="add mod">
          <ac:chgData name="김 성환" userId="a5b8ff2b3c16397b" providerId="LiveId" clId="{7ACE4B8A-482C-42F1-84C1-D05AB35D6081}" dt="2021-07-27T06:26:06.635" v="2983" actId="1076"/>
          <ac:spMkLst>
            <pc:docMk/>
            <pc:sldMk cId="689602925" sldId="297"/>
            <ac:spMk id="26" creationId="{AE70EC2F-D89D-41B8-9EED-9369FEC3120A}"/>
          </ac:spMkLst>
        </pc:spChg>
        <pc:spChg chg="add mod">
          <ac:chgData name="김 성환" userId="a5b8ff2b3c16397b" providerId="LiveId" clId="{7ACE4B8A-482C-42F1-84C1-D05AB35D6081}" dt="2021-07-27T06:09:38.091" v="2803" actId="14100"/>
          <ac:spMkLst>
            <pc:docMk/>
            <pc:sldMk cId="689602925" sldId="297"/>
            <ac:spMk id="27" creationId="{42B8A499-72C5-4C75-AA6A-F3E5CDD696FE}"/>
          </ac:spMkLst>
        </pc:spChg>
        <pc:spChg chg="add del mod">
          <ac:chgData name="김 성환" userId="a5b8ff2b3c16397b" providerId="LiveId" clId="{7ACE4B8A-482C-42F1-84C1-D05AB35D6081}" dt="2021-07-27T06:10:21.262" v="2807" actId="478"/>
          <ac:spMkLst>
            <pc:docMk/>
            <pc:sldMk cId="689602925" sldId="297"/>
            <ac:spMk id="28" creationId="{E06D9E1C-9584-4024-A9C1-11F28B877A5B}"/>
          </ac:spMkLst>
        </pc:spChg>
        <pc:spChg chg="add mod">
          <ac:chgData name="김 성환" userId="a5b8ff2b3c16397b" providerId="LiveId" clId="{7ACE4B8A-482C-42F1-84C1-D05AB35D6081}" dt="2021-07-27T06:09:42.023" v="2804" actId="1076"/>
          <ac:spMkLst>
            <pc:docMk/>
            <pc:sldMk cId="689602925" sldId="297"/>
            <ac:spMk id="29" creationId="{C84559AA-63D4-4F4C-B734-D44CE2CFF3B5}"/>
          </ac:spMkLst>
        </pc:spChg>
        <pc:spChg chg="add mod">
          <ac:chgData name="김 성환" userId="a5b8ff2b3c16397b" providerId="LiveId" clId="{7ACE4B8A-482C-42F1-84C1-D05AB35D6081}" dt="2021-07-27T06:12:56.743" v="2844" actId="1076"/>
          <ac:spMkLst>
            <pc:docMk/>
            <pc:sldMk cId="689602925" sldId="297"/>
            <ac:spMk id="30" creationId="{0B392FA9-A805-4840-8F94-F079150D4F11}"/>
          </ac:spMkLst>
        </pc:spChg>
        <pc:spChg chg="add mod">
          <ac:chgData name="김 성환" userId="a5b8ff2b3c16397b" providerId="LiveId" clId="{7ACE4B8A-482C-42F1-84C1-D05AB35D6081}" dt="2021-07-27T06:27:41.435" v="2991" actId="1076"/>
          <ac:spMkLst>
            <pc:docMk/>
            <pc:sldMk cId="689602925" sldId="297"/>
            <ac:spMk id="31" creationId="{E3708A7D-2B2C-4047-9232-5126A2DBA7F1}"/>
          </ac:spMkLst>
        </pc:spChg>
        <pc:spChg chg="add mod">
          <ac:chgData name="김 성환" userId="a5b8ff2b3c16397b" providerId="LiveId" clId="{7ACE4B8A-482C-42F1-84C1-D05AB35D6081}" dt="2021-07-27T06:10:11.333" v="2806" actId="1076"/>
          <ac:spMkLst>
            <pc:docMk/>
            <pc:sldMk cId="689602925" sldId="297"/>
            <ac:spMk id="32" creationId="{5FB8A197-08E2-4074-8117-D884E7B96C2D}"/>
          </ac:spMkLst>
        </pc:spChg>
        <pc:spChg chg="add mod">
          <ac:chgData name="김 성환" userId="a5b8ff2b3c16397b" providerId="LiveId" clId="{7ACE4B8A-482C-42F1-84C1-D05AB35D6081}" dt="2021-07-27T06:11:26.999" v="2840" actId="1076"/>
          <ac:spMkLst>
            <pc:docMk/>
            <pc:sldMk cId="689602925" sldId="297"/>
            <ac:spMk id="33" creationId="{D34B15EA-F135-4555-99A5-99D50BD503B9}"/>
          </ac:spMkLst>
        </pc:spChg>
        <pc:spChg chg="add mod">
          <ac:chgData name="김 성환" userId="a5b8ff2b3c16397b" providerId="LiveId" clId="{7ACE4B8A-482C-42F1-84C1-D05AB35D6081}" dt="2021-07-27T06:27:41.435" v="2991" actId="1076"/>
          <ac:spMkLst>
            <pc:docMk/>
            <pc:sldMk cId="689602925" sldId="297"/>
            <ac:spMk id="34" creationId="{C33D8CC0-5BD9-43A3-9703-8BBA9C8283E8}"/>
          </ac:spMkLst>
        </pc:spChg>
        <pc:spChg chg="add mod">
          <ac:chgData name="김 성환" userId="a5b8ff2b3c16397b" providerId="LiveId" clId="{7ACE4B8A-482C-42F1-84C1-D05AB35D6081}" dt="2021-07-27T06:27:41.435" v="2991" actId="1076"/>
          <ac:spMkLst>
            <pc:docMk/>
            <pc:sldMk cId="689602925" sldId="297"/>
            <ac:spMk id="35" creationId="{21DA2B87-DD51-4E02-AD78-831E93577AE0}"/>
          </ac:spMkLst>
        </pc:spChg>
        <pc:spChg chg="add mod">
          <ac:chgData name="김 성환" userId="a5b8ff2b3c16397b" providerId="LiveId" clId="{7ACE4B8A-482C-42F1-84C1-D05AB35D6081}" dt="2021-07-27T06:27:41.435" v="2991" actId="1076"/>
          <ac:spMkLst>
            <pc:docMk/>
            <pc:sldMk cId="689602925" sldId="297"/>
            <ac:spMk id="36" creationId="{3526D6B4-14C9-4E34-91AB-0E23FDF7AED3}"/>
          </ac:spMkLst>
        </pc:spChg>
        <pc:spChg chg="add mod">
          <ac:chgData name="김 성환" userId="a5b8ff2b3c16397b" providerId="LiveId" clId="{7ACE4B8A-482C-42F1-84C1-D05AB35D6081}" dt="2021-07-27T06:16:06.120" v="2940" actId="20577"/>
          <ac:spMkLst>
            <pc:docMk/>
            <pc:sldMk cId="689602925" sldId="297"/>
            <ac:spMk id="37" creationId="{3F8DDA41-7DAF-4625-8839-0FEE20815E8D}"/>
          </ac:spMkLst>
        </pc:spChg>
        <pc:spChg chg="add mod">
          <ac:chgData name="김 성환" userId="a5b8ff2b3c16397b" providerId="LiveId" clId="{7ACE4B8A-482C-42F1-84C1-D05AB35D6081}" dt="2021-07-27T06:25:40.561" v="2969" actId="1076"/>
          <ac:spMkLst>
            <pc:docMk/>
            <pc:sldMk cId="689602925" sldId="297"/>
            <ac:spMk id="38" creationId="{01B748A3-E4F6-4417-9D0F-0F0E97FE733A}"/>
          </ac:spMkLst>
        </pc:spChg>
        <pc:spChg chg="add mod">
          <ac:chgData name="김 성환" userId="a5b8ff2b3c16397b" providerId="LiveId" clId="{7ACE4B8A-482C-42F1-84C1-D05AB35D6081}" dt="2021-07-27T06:27:19.160" v="2990" actId="1076"/>
          <ac:spMkLst>
            <pc:docMk/>
            <pc:sldMk cId="689602925" sldId="297"/>
            <ac:spMk id="39" creationId="{34D2D4CB-BF98-4080-AC5E-4E174F470F01}"/>
          </ac:spMkLst>
        </pc:spChg>
        <pc:picChg chg="del mod">
          <ac:chgData name="김 성환" userId="a5b8ff2b3c16397b" providerId="LiveId" clId="{7ACE4B8A-482C-42F1-84C1-D05AB35D6081}" dt="2021-07-27T05:07:21.858" v="1599" actId="478"/>
          <ac:picMkLst>
            <pc:docMk/>
            <pc:sldMk cId="689602925" sldId="297"/>
            <ac:picMk id="3" creationId="{AF4B7439-E4BD-4132-A43B-8B060A4915AF}"/>
          </ac:picMkLst>
        </pc:picChg>
      </pc:sldChg>
      <pc:sldChg chg="del">
        <pc:chgData name="김 성환" userId="a5b8ff2b3c16397b" providerId="LiveId" clId="{7ACE4B8A-482C-42F1-84C1-D05AB35D6081}" dt="2021-07-27T06:33:41.042" v="2992" actId="2696"/>
        <pc:sldMkLst>
          <pc:docMk/>
          <pc:sldMk cId="3321011499" sldId="298"/>
        </pc:sldMkLst>
      </pc:sldChg>
      <pc:sldChg chg="del">
        <pc:chgData name="김 성환" userId="a5b8ff2b3c16397b" providerId="LiveId" clId="{7ACE4B8A-482C-42F1-84C1-D05AB35D6081}" dt="2021-07-27T06:33:41.042" v="2992" actId="2696"/>
        <pc:sldMkLst>
          <pc:docMk/>
          <pc:sldMk cId="2400601631" sldId="299"/>
        </pc:sldMkLst>
      </pc:sldChg>
      <pc:sldChg chg="del">
        <pc:chgData name="김 성환" userId="a5b8ff2b3c16397b" providerId="LiveId" clId="{7ACE4B8A-482C-42F1-84C1-D05AB35D6081}" dt="2021-07-27T06:33:41.042" v="2992" actId="2696"/>
        <pc:sldMkLst>
          <pc:docMk/>
          <pc:sldMk cId="3176837559" sldId="300"/>
        </pc:sldMkLst>
      </pc:sldChg>
      <pc:sldChg chg="del">
        <pc:chgData name="김 성환" userId="a5b8ff2b3c16397b" providerId="LiveId" clId="{7ACE4B8A-482C-42F1-84C1-D05AB35D6081}" dt="2021-07-27T06:33:41.042" v="2992" actId="2696"/>
        <pc:sldMkLst>
          <pc:docMk/>
          <pc:sldMk cId="3685178513" sldId="301"/>
        </pc:sldMkLst>
      </pc:sldChg>
      <pc:sldChg chg="del">
        <pc:chgData name="김 성환" userId="a5b8ff2b3c16397b" providerId="LiveId" clId="{7ACE4B8A-482C-42F1-84C1-D05AB35D6081}" dt="2021-07-27T03:46:06.907" v="32" actId="47"/>
        <pc:sldMkLst>
          <pc:docMk/>
          <pc:sldMk cId="328417350" sldId="302"/>
        </pc:sldMkLst>
      </pc:sldChg>
      <pc:sldChg chg="new del">
        <pc:chgData name="김 성환" userId="a5b8ff2b3c16397b" providerId="LiveId" clId="{7ACE4B8A-482C-42F1-84C1-D05AB35D6081}" dt="2021-07-27T06:33:41.042" v="2992" actId="2696"/>
        <pc:sldMkLst>
          <pc:docMk/>
          <pc:sldMk cId="602859284" sldId="302"/>
        </pc:sldMkLst>
      </pc:sldChg>
      <pc:sldChg chg="new del">
        <pc:chgData name="김 성환" userId="a5b8ff2b3c16397b" providerId="LiveId" clId="{7ACE4B8A-482C-42F1-84C1-D05AB35D6081}" dt="2021-07-27T06:33:41.042" v="2992" actId="2696"/>
        <pc:sldMkLst>
          <pc:docMk/>
          <pc:sldMk cId="985658476" sldId="303"/>
        </pc:sldMkLst>
      </pc:sldChg>
      <pc:sldChg chg="del">
        <pc:chgData name="김 성환" userId="a5b8ff2b3c16397b" providerId="LiveId" clId="{7ACE4B8A-482C-42F1-84C1-D05AB35D6081}" dt="2021-07-27T03:46:06.907" v="32" actId="47"/>
        <pc:sldMkLst>
          <pc:docMk/>
          <pc:sldMk cId="1203283303" sldId="303"/>
        </pc:sldMkLst>
      </pc:sldChg>
      <pc:sldChg chg="del">
        <pc:chgData name="김 성환" userId="a5b8ff2b3c16397b" providerId="LiveId" clId="{7ACE4B8A-482C-42F1-84C1-D05AB35D6081}" dt="2021-07-27T03:46:06.907" v="32" actId="47"/>
        <pc:sldMkLst>
          <pc:docMk/>
          <pc:sldMk cId="459875887" sldId="304"/>
        </pc:sldMkLst>
      </pc:sldChg>
      <pc:sldChg chg="add">
        <pc:chgData name="김 성환" userId="a5b8ff2b3c16397b" providerId="LiveId" clId="{7ACE4B8A-482C-42F1-84C1-D05AB35D6081}" dt="2021-07-27T05:47:55.880" v="2434"/>
        <pc:sldMkLst>
          <pc:docMk/>
          <pc:sldMk cId="931026605" sldId="304"/>
        </pc:sldMkLst>
      </pc:sldChg>
      <pc:sldChg chg="del">
        <pc:chgData name="김 성환" userId="a5b8ff2b3c16397b" providerId="LiveId" clId="{7ACE4B8A-482C-42F1-84C1-D05AB35D6081}" dt="2021-07-27T03:46:06.907" v="32" actId="47"/>
        <pc:sldMkLst>
          <pc:docMk/>
          <pc:sldMk cId="1448597162" sldId="305"/>
        </pc:sldMkLst>
      </pc:sldChg>
      <pc:sldChg chg="add">
        <pc:chgData name="김 성환" userId="a5b8ff2b3c16397b" providerId="LiveId" clId="{7ACE4B8A-482C-42F1-84C1-D05AB35D6081}" dt="2021-07-28T07:59:36.736" v="3034" actId="2890"/>
        <pc:sldMkLst>
          <pc:docMk/>
          <pc:sldMk cId="1946669028" sldId="305"/>
        </pc:sldMkLst>
      </pc:sldChg>
      <pc:sldChg chg="del">
        <pc:chgData name="김 성환" userId="a5b8ff2b3c16397b" providerId="LiveId" clId="{7ACE4B8A-482C-42F1-84C1-D05AB35D6081}" dt="2021-07-27T03:46:06.907" v="32" actId="47"/>
        <pc:sldMkLst>
          <pc:docMk/>
          <pc:sldMk cId="979775643" sldId="306"/>
        </pc:sldMkLst>
      </pc:sldChg>
      <pc:sldChg chg="del">
        <pc:chgData name="김 성환" userId="a5b8ff2b3c16397b" providerId="LiveId" clId="{7ACE4B8A-482C-42F1-84C1-D05AB35D6081}" dt="2021-07-27T03:46:06.907" v="32" actId="47"/>
        <pc:sldMkLst>
          <pc:docMk/>
          <pc:sldMk cId="2686357901" sldId="30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650-26FB-4367-9261-465A040C586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28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650-26FB-4367-9261-465A040C586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05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650-26FB-4367-9261-465A040C586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3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650-26FB-4367-9261-465A040C586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3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650-26FB-4367-9261-465A040C586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6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650-26FB-4367-9261-465A040C586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92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650-26FB-4367-9261-465A040C586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9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650-26FB-4367-9261-465A040C586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650-26FB-4367-9261-465A040C586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59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650-26FB-4367-9261-465A040C586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6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650-26FB-4367-9261-465A040C586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3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D9650-26FB-4367-9261-465A040C586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39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7BD3D8A-97B5-4768-BD25-41E749E3A652}"/>
              </a:ext>
            </a:extLst>
          </p:cNvPr>
          <p:cNvGrpSpPr/>
          <p:nvPr/>
        </p:nvGrpSpPr>
        <p:grpSpPr>
          <a:xfrm>
            <a:off x="2891498" y="1921375"/>
            <a:ext cx="6409005" cy="3015250"/>
            <a:chOff x="1998395" y="2215297"/>
            <a:chExt cx="5147208" cy="2336653"/>
          </a:xfrm>
        </p:grpSpPr>
        <p:sp>
          <p:nvSpPr>
            <p:cNvPr id="4" name="object 16">
              <a:extLst>
                <a:ext uri="{FF2B5EF4-FFF2-40B4-BE49-F238E27FC236}">
                  <a16:creationId xmlns:a16="http://schemas.microsoft.com/office/drawing/2014/main" id="{C1D0B621-84F8-4D4A-B193-28F540FC30E0}"/>
                </a:ext>
              </a:extLst>
            </p:cNvPr>
            <p:cNvSpPr txBox="1"/>
            <p:nvPr/>
          </p:nvSpPr>
          <p:spPr>
            <a:xfrm>
              <a:off x="2072764" y="2307036"/>
              <a:ext cx="5020223" cy="42931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 algn="ctr" defTabSz="457200" latinLnBrk="0"/>
              <a:r>
                <a:rPr sz="3600" b="1" spc="-127" dirty="0">
                  <a:solidFill>
                    <a:srgbClr val="58B7DD"/>
                  </a:solidFill>
                  <a:latin typeface="Tahoma"/>
                  <a:cs typeface="Tahoma"/>
                </a:rPr>
                <a:t>0</a:t>
              </a:r>
              <a:r>
                <a:rPr lang="en-US" sz="3600" b="1" spc="-127" dirty="0">
                  <a:solidFill>
                    <a:srgbClr val="58B7DD"/>
                  </a:solidFill>
                  <a:latin typeface="Tahoma"/>
                  <a:ea typeface="맑은 고딕" panose="020B0503020000020004" pitchFamily="50" charset="-127"/>
                  <a:cs typeface="Tahoma"/>
                </a:rPr>
                <a:t>2</a:t>
              </a:r>
              <a:endParaRPr sz="3600" dirty="0">
                <a:solidFill>
                  <a:prstClr val="black"/>
                </a:solidFill>
                <a:latin typeface="Tahoma"/>
                <a:cs typeface="Tahoma"/>
              </a:endParaRPr>
            </a:p>
          </p:txBody>
        </p:sp>
        <p:sp>
          <p:nvSpPr>
            <p:cNvPr id="5" name="object 17">
              <a:extLst>
                <a:ext uri="{FF2B5EF4-FFF2-40B4-BE49-F238E27FC236}">
                  <a16:creationId xmlns:a16="http://schemas.microsoft.com/office/drawing/2014/main" id="{8875CF99-DEA0-4589-9997-466F74905BBC}"/>
                </a:ext>
              </a:extLst>
            </p:cNvPr>
            <p:cNvSpPr txBox="1"/>
            <p:nvPr/>
          </p:nvSpPr>
          <p:spPr>
            <a:xfrm>
              <a:off x="1998396" y="3184706"/>
              <a:ext cx="5125453" cy="4770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 algn="ctr" defTabSz="457200" latinLnBrk="0">
                <a:spcBef>
                  <a:spcPts val="450"/>
                </a:spcBef>
              </a:pPr>
              <a:r>
                <a:rPr lang="en-US" sz="4000" dirty="0">
                  <a:solidFill>
                    <a:prstClr val="black"/>
                  </a:solidFill>
                  <a:latin typeface="Arial Unicode MS"/>
                  <a:cs typeface="Arial Unicode MS"/>
                </a:rPr>
                <a:t>SPARK </a:t>
              </a:r>
              <a:r>
                <a:rPr lang="ko-KR" altLang="en-US" sz="4000" dirty="0">
                  <a:solidFill>
                    <a:prstClr val="black"/>
                  </a:solidFill>
                  <a:latin typeface="Arial Unicode MS"/>
                  <a:cs typeface="Arial Unicode MS"/>
                </a:rPr>
                <a:t>실습</a:t>
              </a:r>
              <a:r>
                <a:rPr lang="en-US" sz="4000" dirty="0">
                  <a:solidFill>
                    <a:prstClr val="black"/>
                  </a:solidFill>
                  <a:latin typeface="Arial Unicode MS"/>
                  <a:cs typeface="Arial Unicode MS"/>
                </a:rPr>
                <a:t> </a:t>
              </a:r>
              <a:endParaRPr sz="4000" dirty="0">
                <a:solidFill>
                  <a:prstClr val="black"/>
                </a:solidFill>
                <a:latin typeface="Arial Unicode MS"/>
                <a:cs typeface="Arial Unicode MS"/>
              </a:endParaRPr>
            </a:p>
          </p:txBody>
        </p:sp>
        <p:sp>
          <p:nvSpPr>
            <p:cNvPr id="6" name="object 18">
              <a:extLst>
                <a:ext uri="{FF2B5EF4-FFF2-40B4-BE49-F238E27FC236}">
                  <a16:creationId xmlns:a16="http://schemas.microsoft.com/office/drawing/2014/main" id="{05B11E89-67C2-4317-9B37-63DB8CB5551C}"/>
                </a:ext>
              </a:extLst>
            </p:cNvPr>
            <p:cNvSpPr/>
            <p:nvPr/>
          </p:nvSpPr>
          <p:spPr>
            <a:xfrm>
              <a:off x="1998395" y="2820529"/>
              <a:ext cx="5125453" cy="92480"/>
            </a:xfrm>
            <a:custGeom>
              <a:avLst/>
              <a:gdLst/>
              <a:ahLst/>
              <a:cxnLst/>
              <a:rect l="l" t="t" r="r" b="b"/>
              <a:pathLst>
                <a:path w="487045">
                  <a:moveTo>
                    <a:pt x="0" y="0"/>
                  </a:moveTo>
                  <a:lnTo>
                    <a:pt x="486854" y="0"/>
                  </a:lnTo>
                </a:path>
              </a:pathLst>
            </a:custGeom>
            <a:ln w="6350">
              <a:solidFill>
                <a:srgbClr val="6BBCE0"/>
              </a:solidFill>
            </a:ln>
          </p:spPr>
          <p:txBody>
            <a:bodyPr wrap="square" lIns="0" tIns="0" rIns="0" bIns="0" rtlCol="0"/>
            <a:lstStyle/>
            <a:p>
              <a:pPr defTabSz="457200" latinLnBrk="0"/>
              <a:endParaRPr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" name="object 19">
              <a:extLst>
                <a:ext uri="{FF2B5EF4-FFF2-40B4-BE49-F238E27FC236}">
                  <a16:creationId xmlns:a16="http://schemas.microsoft.com/office/drawing/2014/main" id="{DB4AB524-E609-4998-A1A4-27C3C6555BAA}"/>
                </a:ext>
              </a:extLst>
            </p:cNvPr>
            <p:cNvSpPr/>
            <p:nvPr/>
          </p:nvSpPr>
          <p:spPr>
            <a:xfrm flipV="1">
              <a:off x="2020150" y="2229855"/>
              <a:ext cx="5125453" cy="2322095"/>
            </a:xfrm>
            <a:custGeom>
              <a:avLst/>
              <a:gdLst/>
              <a:ahLst/>
              <a:cxnLst/>
              <a:rect l="l" t="t" r="r" b="b"/>
              <a:pathLst>
                <a:path w="487045">
                  <a:moveTo>
                    <a:pt x="0" y="0"/>
                  </a:moveTo>
                  <a:lnTo>
                    <a:pt x="486854" y="0"/>
                  </a:lnTo>
                </a:path>
              </a:pathLst>
            </a:custGeom>
            <a:ln w="12700">
              <a:solidFill>
                <a:srgbClr val="6BBCE0"/>
              </a:solidFill>
            </a:ln>
          </p:spPr>
          <p:txBody>
            <a:bodyPr wrap="square" lIns="0" tIns="0" rIns="0" bIns="0" rtlCol="0"/>
            <a:lstStyle/>
            <a:p>
              <a:pPr defTabSz="457200" latinLnBrk="0"/>
              <a:endParaRPr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" name="object 20">
              <a:extLst>
                <a:ext uri="{FF2B5EF4-FFF2-40B4-BE49-F238E27FC236}">
                  <a16:creationId xmlns:a16="http://schemas.microsoft.com/office/drawing/2014/main" id="{762FA720-C542-4794-978C-065B0D245AFD}"/>
                </a:ext>
              </a:extLst>
            </p:cNvPr>
            <p:cNvSpPr/>
            <p:nvPr/>
          </p:nvSpPr>
          <p:spPr>
            <a:xfrm>
              <a:off x="1998396" y="2215297"/>
              <a:ext cx="5125453" cy="92480"/>
            </a:xfrm>
            <a:custGeom>
              <a:avLst/>
              <a:gdLst/>
              <a:ahLst/>
              <a:cxnLst/>
              <a:rect l="l" t="t" r="r" b="b"/>
              <a:pathLst>
                <a:path w="487045">
                  <a:moveTo>
                    <a:pt x="0" y="0"/>
                  </a:moveTo>
                  <a:lnTo>
                    <a:pt x="486854" y="0"/>
                  </a:lnTo>
                </a:path>
              </a:pathLst>
            </a:custGeom>
            <a:ln w="12700">
              <a:solidFill>
                <a:srgbClr val="6BBCE0"/>
              </a:solidFill>
            </a:ln>
          </p:spPr>
          <p:txBody>
            <a:bodyPr wrap="square" lIns="0" tIns="0" rIns="0" bIns="0" rtlCol="0"/>
            <a:lstStyle/>
            <a:p>
              <a:pPr defTabSz="457200" latinLnBrk="0"/>
              <a:endParaRPr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94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AE98F9E-900A-4203-AF85-D8FED223A70E}"/>
              </a:ext>
            </a:extLst>
          </p:cNvPr>
          <p:cNvSpPr txBox="1"/>
          <p:nvPr/>
        </p:nvSpPr>
        <p:spPr>
          <a:xfrm>
            <a:off x="1888610" y="512835"/>
            <a:ext cx="8372990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just" defTabSz="457200" latinLnBrk="0">
              <a:tabLst>
                <a:tab pos="3384233" algn="l"/>
              </a:tabLst>
            </a:pPr>
            <a:r>
              <a:rPr lang="en-US" sz="3600" b="1" u="sng" spc="-135" dirty="0">
                <a:solidFill>
                  <a:srgbClr val="58B7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sz="3600" b="1" u="sng" spc="-135" dirty="0">
                <a:solidFill>
                  <a:srgbClr val="58B7DD"/>
                </a:solidFill>
              </a:rPr>
              <a:t>.</a:t>
            </a:r>
            <a:r>
              <a:rPr lang="en-US" sz="3600" b="1" u="sng" spc="-135" dirty="0">
                <a:solidFill>
                  <a:srgbClr val="58B7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3600" b="1" u="sng" spc="-135" dirty="0">
                <a:solidFill>
                  <a:srgbClr val="58B7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u="sng" spc="-135" dirty="0">
                <a:solidFill>
                  <a:srgbClr val="58B7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SPARK Vs. Hadoop MapReduce 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9525" algn="just" defTabSz="457200" latinLnBrk="0"/>
            <a:endParaRPr lang="en-US" altLang="ko-KR" sz="2000" spc="-11" dirty="0">
              <a:solidFill>
                <a:srgbClr val="231F2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525" algn="just" defTabSz="457200" latinLnBrk="0"/>
            <a:endParaRPr lang="en-US" altLang="ko-KR" sz="2000" spc="-11" dirty="0">
              <a:solidFill>
                <a:srgbClr val="231F2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object 13">
            <a:extLst>
              <a:ext uri="{FF2B5EF4-FFF2-40B4-BE49-F238E27FC236}">
                <a16:creationId xmlns:a16="http://schemas.microsoft.com/office/drawing/2014/main" id="{E7C75E80-EC9B-402A-BCB8-88106CCA5FC8}"/>
              </a:ext>
            </a:extLst>
          </p:cNvPr>
          <p:cNvGraphicFramePr>
            <a:graphicFrameLocks noGrp="1"/>
          </p:cNvGraphicFramePr>
          <p:nvPr/>
        </p:nvGraphicFramePr>
        <p:xfrm>
          <a:off x="1876419" y="1832756"/>
          <a:ext cx="8236979" cy="3923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0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0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38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37465" marB="0">
                    <a:lnT w="6350">
                      <a:solidFill>
                        <a:srgbClr val="58B7DD"/>
                      </a:solidFill>
                      <a:prstDash val="solid"/>
                    </a:lnT>
                    <a:lnB w="6350">
                      <a:solidFill>
                        <a:srgbClr val="58B7DD"/>
                      </a:solidFill>
                      <a:prstDash val="solid"/>
                    </a:lnB>
                    <a:solidFill>
                      <a:srgbClr val="ECF4FA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400" spc="-1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SPARK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37465" marB="0">
                    <a:lnT w="6350">
                      <a:solidFill>
                        <a:srgbClr val="58B7DD"/>
                      </a:solidFill>
                      <a:prstDash val="solid"/>
                    </a:lnT>
                    <a:lnB w="6350">
                      <a:solidFill>
                        <a:srgbClr val="58B7DD"/>
                      </a:solidFill>
                      <a:prstDash val="solid"/>
                    </a:lnB>
                    <a:solidFill>
                      <a:srgbClr val="ECF4FA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400" spc="-1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Hadoop MapReduce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37465" marB="0">
                    <a:lnT w="6350">
                      <a:solidFill>
                        <a:srgbClr val="58B7DD"/>
                      </a:solidFill>
                      <a:prstDash val="solid"/>
                    </a:lnT>
                    <a:lnB w="6350">
                      <a:solidFill>
                        <a:srgbClr val="58B7DD"/>
                      </a:solidFill>
                      <a:prstDash val="solid"/>
                    </a:lnB>
                    <a:solidFill>
                      <a:srgbClr val="ECF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13">
            <a:extLst>
              <a:ext uri="{FF2B5EF4-FFF2-40B4-BE49-F238E27FC236}">
                <a16:creationId xmlns:a16="http://schemas.microsoft.com/office/drawing/2014/main" id="{63F5DF8B-F1C2-4E53-85A8-590B8FB0FF93}"/>
              </a:ext>
            </a:extLst>
          </p:cNvPr>
          <p:cNvGraphicFramePr>
            <a:graphicFrameLocks noGrp="1"/>
          </p:cNvGraphicFramePr>
          <p:nvPr/>
        </p:nvGraphicFramePr>
        <p:xfrm>
          <a:off x="1876418" y="2368982"/>
          <a:ext cx="8236979" cy="2698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0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0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07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ko-KR" altLang="en-US" sz="1400" dirty="0">
                          <a:latin typeface="Arial Unicode MS"/>
                          <a:cs typeface="Arial Unicode MS"/>
                        </a:rPr>
                        <a:t>속도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37465" marB="0">
                    <a:lnT w="6350">
                      <a:solidFill>
                        <a:srgbClr val="58B7DD"/>
                      </a:solidFill>
                      <a:prstDash val="solid"/>
                    </a:lnT>
                    <a:lnB w="6350" cap="flat" cmpd="sng" algn="ctr">
                      <a:solidFill>
                        <a:srgbClr val="58B7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400" dirty="0">
                          <a:latin typeface="Arial Unicode MS"/>
                          <a:cs typeface="Arial Unicode MS"/>
                        </a:rPr>
                        <a:t>100 X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37465" marB="0">
                    <a:lnT w="6350">
                      <a:solidFill>
                        <a:srgbClr val="58B7DD"/>
                      </a:solidFill>
                      <a:prstDash val="solid"/>
                    </a:lnT>
                    <a:lnB w="6350" cap="flat" cmpd="sng" algn="ctr">
                      <a:solidFill>
                        <a:srgbClr val="58B7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ko-KR" altLang="en-US" sz="1400" dirty="0">
                          <a:latin typeface="Arial Unicode MS"/>
                          <a:cs typeface="Arial Unicode MS"/>
                        </a:rPr>
                        <a:t>빠름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37465" marB="0">
                    <a:lnT w="6350">
                      <a:solidFill>
                        <a:srgbClr val="58B7DD"/>
                      </a:solidFill>
                      <a:prstDash val="solid"/>
                    </a:lnT>
                    <a:lnB w="6350" cap="flat" cmpd="sng" algn="ctr">
                      <a:solidFill>
                        <a:srgbClr val="58B7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02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ko-KR" altLang="en-US" sz="1400" dirty="0">
                          <a:latin typeface="Arial Unicode MS"/>
                          <a:cs typeface="Arial Unicode MS"/>
                        </a:rPr>
                        <a:t>처리방식</a:t>
                      </a:r>
                      <a:r>
                        <a:rPr lang="en-US" sz="1400" dirty="0">
                          <a:latin typeface="Arial Unicode MS"/>
                          <a:cs typeface="Arial Unicode MS"/>
                        </a:rPr>
                        <a:t> 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37465" marB="0">
                    <a:lnT w="6350">
                      <a:solidFill>
                        <a:srgbClr val="58B7DD"/>
                      </a:solidFill>
                      <a:prstDash val="solid"/>
                    </a:lnT>
                    <a:lnB w="6350" cap="flat" cmpd="sng" algn="ctr">
                      <a:solidFill>
                        <a:srgbClr val="58B7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4FA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ko-KR" altLang="en-US" sz="1400" dirty="0">
                          <a:latin typeface="Arial Unicode MS"/>
                          <a:cs typeface="Arial Unicode MS"/>
                        </a:rPr>
                        <a:t>실 시간 프로세싱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37465" marB="0">
                    <a:lnT w="6350">
                      <a:solidFill>
                        <a:srgbClr val="58B7DD"/>
                      </a:solidFill>
                      <a:prstDash val="solid"/>
                    </a:lnT>
                    <a:lnB w="6350" cap="flat" cmpd="sng" algn="ctr">
                      <a:solidFill>
                        <a:srgbClr val="58B7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4FA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ko-KR" altLang="en-US" sz="1400" dirty="0">
                          <a:latin typeface="Arial Unicode MS"/>
                          <a:cs typeface="Arial Unicode MS"/>
                        </a:rPr>
                        <a:t>배치 프로세싱 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37465" marB="0">
                    <a:lnT w="6350">
                      <a:solidFill>
                        <a:srgbClr val="58B7DD"/>
                      </a:solidFill>
                      <a:prstDash val="solid"/>
                    </a:lnT>
                    <a:lnB w="6350" cap="flat" cmpd="sng" algn="ctr">
                      <a:solidFill>
                        <a:srgbClr val="58B7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977724"/>
                  </a:ext>
                </a:extLst>
              </a:tr>
              <a:tr h="4116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ko-KR" altLang="en-US" sz="1400" dirty="0">
                          <a:latin typeface="Arial Unicode MS"/>
                          <a:cs typeface="Arial Unicode MS"/>
                        </a:rPr>
                        <a:t>데이터 저장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37465" marB="0">
                    <a:lnT w="6350">
                      <a:solidFill>
                        <a:srgbClr val="58B7DD"/>
                      </a:solidFill>
                      <a:prstDash val="solid"/>
                    </a:lnT>
                    <a:lnB w="6350" cap="flat" cmpd="sng" algn="ctr">
                      <a:solidFill>
                        <a:srgbClr val="58B7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ko-KR" altLang="en-US" sz="1400" dirty="0">
                          <a:latin typeface="Arial Unicode MS"/>
                          <a:cs typeface="Arial Unicode MS"/>
                        </a:rPr>
                        <a:t>메모리</a:t>
                      </a:r>
                      <a:r>
                        <a:rPr lang="en-US" altLang="ko-KR" sz="140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lang="ko-KR" altLang="en-US" sz="1400" dirty="0">
                          <a:latin typeface="Arial Unicode MS"/>
                          <a:cs typeface="Arial Unicode MS"/>
                        </a:rPr>
                        <a:t> 저장 방식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37465" marB="0">
                    <a:lnT w="6350">
                      <a:solidFill>
                        <a:srgbClr val="58B7DD"/>
                      </a:solidFill>
                      <a:prstDash val="solid"/>
                    </a:lnT>
                    <a:lnB w="6350" cap="flat" cmpd="sng" algn="ctr">
                      <a:solidFill>
                        <a:srgbClr val="58B7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ko-KR" altLang="en-US" sz="1400" dirty="0">
                          <a:latin typeface="Arial Unicode MS"/>
                          <a:cs typeface="Arial Unicode MS"/>
                        </a:rPr>
                        <a:t>디스크 저장 방식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37465" marB="0">
                    <a:lnT w="6350">
                      <a:solidFill>
                        <a:srgbClr val="58B7DD"/>
                      </a:solidFill>
                      <a:prstDash val="solid"/>
                    </a:lnT>
                    <a:lnB w="6350" cap="flat" cmpd="sng" algn="ctr">
                      <a:solidFill>
                        <a:srgbClr val="58B7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728083"/>
                  </a:ext>
                </a:extLst>
              </a:tr>
              <a:tr h="41149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ko-KR" altLang="en-US" sz="1400" dirty="0">
                          <a:latin typeface="Arial Unicode MS"/>
                          <a:cs typeface="Arial Unicode MS"/>
                        </a:rPr>
                        <a:t>구현 언어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37465" marB="0">
                    <a:lnT w="6350">
                      <a:solidFill>
                        <a:srgbClr val="58B7DD"/>
                      </a:solidFill>
                      <a:prstDash val="solid"/>
                    </a:lnT>
                    <a:lnB w="6350" cap="flat" cmpd="sng" algn="ctr">
                      <a:solidFill>
                        <a:srgbClr val="58B7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4FA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400" dirty="0">
                          <a:latin typeface="Arial Unicode MS"/>
                          <a:cs typeface="Arial Unicode MS"/>
                        </a:rPr>
                        <a:t>Scala 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37465" marB="0">
                    <a:lnT w="6350">
                      <a:solidFill>
                        <a:srgbClr val="58B7DD"/>
                      </a:solidFill>
                      <a:prstDash val="solid"/>
                    </a:lnT>
                    <a:lnB w="6350" cap="flat" cmpd="sng" algn="ctr">
                      <a:solidFill>
                        <a:srgbClr val="58B7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4FA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400" dirty="0">
                          <a:latin typeface="Arial Unicode MS"/>
                          <a:cs typeface="Arial Unicode MS"/>
                        </a:rPr>
                        <a:t>Java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37465" marB="0">
                    <a:lnT w="6350">
                      <a:solidFill>
                        <a:srgbClr val="58B7DD"/>
                      </a:solidFill>
                      <a:prstDash val="solid"/>
                    </a:lnT>
                    <a:lnB w="6350" cap="flat" cmpd="sng" algn="ctr">
                      <a:solidFill>
                        <a:srgbClr val="58B7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940415"/>
                  </a:ext>
                </a:extLst>
              </a:tr>
              <a:tr h="44973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ko-KR" altLang="en-US" sz="1400" dirty="0">
                          <a:latin typeface="Arial Unicode MS"/>
                          <a:cs typeface="Arial Unicode MS"/>
                        </a:rPr>
                        <a:t>특징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37465" marB="0">
                    <a:lnT w="6350">
                      <a:solidFill>
                        <a:srgbClr val="58B7DD"/>
                      </a:solidFill>
                      <a:prstDash val="solid"/>
                    </a:lnT>
                    <a:lnB w="6350" cap="flat" cmpd="sng" algn="ctr">
                      <a:solidFill>
                        <a:srgbClr val="58B7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400" dirty="0">
                          <a:latin typeface="Arial Unicode MS"/>
                          <a:cs typeface="Arial Unicode MS"/>
                        </a:rPr>
                        <a:t>HDFS</a:t>
                      </a:r>
                      <a:r>
                        <a:rPr lang="ko-KR" altLang="en-US" sz="140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lang="en-US" altLang="ko-KR" sz="1400" dirty="0">
                          <a:latin typeface="Arial Unicode MS"/>
                          <a:cs typeface="Arial Unicode MS"/>
                        </a:rPr>
                        <a:t>+</a:t>
                      </a:r>
                      <a:r>
                        <a:rPr lang="ko-KR" altLang="en-US" sz="140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lang="en-US" altLang="ko-KR" sz="1400" dirty="0">
                          <a:latin typeface="Arial Unicode MS"/>
                          <a:cs typeface="Arial Unicode MS"/>
                        </a:rPr>
                        <a:t>MapReduce </a:t>
                      </a:r>
                      <a:r>
                        <a:rPr lang="ko-KR" altLang="en-US" sz="1400" dirty="0">
                          <a:latin typeface="Arial Unicode MS"/>
                          <a:cs typeface="Arial Unicode MS"/>
                        </a:rPr>
                        <a:t>처리 엔진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37465" marB="0">
                    <a:lnT w="6350">
                      <a:solidFill>
                        <a:srgbClr val="58B7DD"/>
                      </a:solidFill>
                      <a:prstDash val="solid"/>
                    </a:lnT>
                    <a:lnB w="6350" cap="flat" cmpd="sng" algn="ctr">
                      <a:solidFill>
                        <a:srgbClr val="58B7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ko-KR" altLang="en-US" sz="1400" dirty="0">
                          <a:latin typeface="Arial Unicode MS"/>
                          <a:cs typeface="Arial Unicode MS"/>
                        </a:rPr>
                        <a:t>전통적인 대용량 처리 방식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37465" marB="0">
                    <a:lnT w="6350">
                      <a:solidFill>
                        <a:srgbClr val="58B7DD"/>
                      </a:solidFill>
                      <a:prstDash val="solid"/>
                    </a:lnT>
                    <a:lnB w="6350" cap="flat" cmpd="sng" algn="ctr">
                      <a:solidFill>
                        <a:srgbClr val="58B7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47316"/>
                  </a:ext>
                </a:extLst>
              </a:tr>
              <a:tr h="44973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ko-KR" altLang="en-US" sz="1400" dirty="0">
                          <a:latin typeface="Arial Unicode MS"/>
                          <a:cs typeface="Arial Unicode MS"/>
                        </a:rPr>
                        <a:t>단점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37465" marB="0">
                    <a:lnT w="6350">
                      <a:solidFill>
                        <a:srgbClr val="58B7DD"/>
                      </a:solidFill>
                      <a:prstDash val="solid"/>
                    </a:lnT>
                    <a:lnB w="6350" cap="flat" cmpd="sng" algn="ctr">
                      <a:solidFill>
                        <a:srgbClr val="58B7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2FA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400" dirty="0">
                          <a:latin typeface="Arial Unicode MS"/>
                          <a:cs typeface="Arial Unicode MS"/>
                        </a:rPr>
                        <a:t>OLTP</a:t>
                      </a:r>
                      <a:r>
                        <a:rPr lang="ko-KR" altLang="en-US" sz="1400" dirty="0">
                          <a:latin typeface="Arial Unicode MS"/>
                          <a:cs typeface="Arial Unicode MS"/>
                        </a:rPr>
                        <a:t> 보다는 </a:t>
                      </a:r>
                      <a:r>
                        <a:rPr lang="en-US" altLang="ko-KR" sz="1400" dirty="0">
                          <a:latin typeface="Arial Unicode MS"/>
                          <a:cs typeface="Arial Unicode MS"/>
                        </a:rPr>
                        <a:t>OLAP </a:t>
                      </a:r>
                      <a:r>
                        <a:rPr lang="ko-KR" altLang="en-US" sz="1400" dirty="0">
                          <a:latin typeface="Arial Unicode MS"/>
                          <a:cs typeface="Arial Unicode MS"/>
                        </a:rPr>
                        <a:t>처리 효율적</a:t>
                      </a:r>
                      <a:r>
                        <a:rPr lang="en-US" altLang="ko-KR" sz="1400" dirty="0">
                          <a:latin typeface="Arial Unicode MS"/>
                          <a:cs typeface="Arial Unicode MS"/>
                        </a:rPr>
                        <a:t>,</a:t>
                      </a: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ko-KR" altLang="en-US" sz="1400" dirty="0">
                          <a:latin typeface="Arial Unicode MS"/>
                          <a:cs typeface="Arial Unicode MS"/>
                        </a:rPr>
                        <a:t>메모리 분산으로 </a:t>
                      </a:r>
                      <a:r>
                        <a:rPr lang="en-US" altLang="ko-KR" sz="1400" dirty="0" err="1">
                          <a:latin typeface="Arial Unicode MS"/>
                          <a:cs typeface="Arial Unicode MS"/>
                        </a:rPr>
                        <a:t>overhad</a:t>
                      </a:r>
                      <a:r>
                        <a:rPr lang="ko-KR" altLang="en-US" sz="1400" dirty="0">
                          <a:latin typeface="Arial Unicode MS"/>
                          <a:cs typeface="Arial Unicode MS"/>
                        </a:rPr>
                        <a:t> 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37465" marB="0">
                    <a:lnT w="6350">
                      <a:solidFill>
                        <a:srgbClr val="58B7DD"/>
                      </a:solidFill>
                      <a:prstDash val="solid"/>
                    </a:lnT>
                    <a:lnB w="6350" cap="flat" cmpd="sng" algn="ctr">
                      <a:solidFill>
                        <a:srgbClr val="58B7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2FA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400" dirty="0">
                          <a:latin typeface="Arial Unicode MS"/>
                          <a:cs typeface="Arial Unicode MS"/>
                        </a:rPr>
                        <a:t>Disk overhead 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37465" marB="0">
                    <a:lnT w="6350">
                      <a:solidFill>
                        <a:srgbClr val="58B7DD"/>
                      </a:solidFill>
                      <a:prstDash val="solid"/>
                    </a:lnT>
                    <a:lnB w="6350" cap="flat" cmpd="sng" algn="ctr">
                      <a:solidFill>
                        <a:srgbClr val="58B7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34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66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AE98F9E-900A-4203-AF85-D8FED223A70E}"/>
              </a:ext>
            </a:extLst>
          </p:cNvPr>
          <p:cNvSpPr txBox="1"/>
          <p:nvPr/>
        </p:nvSpPr>
        <p:spPr>
          <a:xfrm>
            <a:off x="1888610" y="512835"/>
            <a:ext cx="8372990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just" defTabSz="457200" latinLnBrk="0">
              <a:tabLst>
                <a:tab pos="3384233" algn="l"/>
              </a:tabLst>
            </a:pPr>
            <a:r>
              <a:rPr lang="en-US" sz="3600" b="1" u="sng" spc="-135" dirty="0">
                <a:solidFill>
                  <a:srgbClr val="58B7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sz="3600" b="1" u="sng" spc="-135" dirty="0">
                <a:solidFill>
                  <a:srgbClr val="58B7DD"/>
                </a:solidFill>
              </a:rPr>
              <a:t>.</a:t>
            </a:r>
            <a:r>
              <a:rPr lang="en-US" sz="3600" b="1" u="sng" spc="-135" dirty="0">
                <a:solidFill>
                  <a:srgbClr val="58B7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3600" b="1" u="sng" spc="-135" dirty="0">
                <a:solidFill>
                  <a:srgbClr val="58B7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u="sng" spc="-135" dirty="0">
                <a:solidFill>
                  <a:srgbClr val="58B7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SPARK</a:t>
            </a:r>
            <a:r>
              <a:rPr lang="ko-KR" altLang="en-US" sz="3600" b="1" u="sng" spc="-135" dirty="0">
                <a:solidFill>
                  <a:srgbClr val="58B7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탄생 배경</a:t>
            </a:r>
            <a:r>
              <a:rPr lang="en-US" altLang="ko-KR" sz="3600" b="1" u="sng" spc="-135" dirty="0">
                <a:solidFill>
                  <a:srgbClr val="58B7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9525" algn="just" defTabSz="457200" latinLnBrk="0"/>
            <a:endParaRPr lang="en-US" altLang="ko-KR" sz="2000" spc="-11" dirty="0">
              <a:solidFill>
                <a:srgbClr val="231F2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525" algn="just" defTabSz="457200" latinLnBrk="0"/>
            <a:endParaRPr lang="en-US" altLang="ko-KR" sz="2000" spc="-11" dirty="0">
              <a:solidFill>
                <a:srgbClr val="231F2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A5BF4-95A4-4601-9128-682D6796534C}"/>
              </a:ext>
            </a:extLst>
          </p:cNvPr>
          <p:cNvSpPr txBox="1"/>
          <p:nvPr/>
        </p:nvSpPr>
        <p:spPr>
          <a:xfrm>
            <a:off x="1930400" y="1390984"/>
            <a:ext cx="60943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latinLnBrk="0">
              <a:spcBef>
                <a:spcPts val="11"/>
              </a:spcBef>
            </a:pPr>
            <a:r>
              <a:rPr lang="en-US" altLang="ko-KR" sz="1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1.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기존의 빅데이터 시스템의 성능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endParaRPr lang="en-US" altLang="ko-KR" sz="18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2.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개발의 어려움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endParaRPr lang="en-US" altLang="ko-KR" sz="18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3.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통합환경의 필요성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endParaRPr lang="en-US" altLang="ko-KR" sz="18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endParaRPr lang="en-US" altLang="ko-KR" sz="18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4DFF80-1A5C-48E9-9D3D-A3FFA803ACA7}"/>
              </a:ext>
            </a:extLst>
          </p:cNvPr>
          <p:cNvSpPr txBox="1"/>
          <p:nvPr/>
        </p:nvSpPr>
        <p:spPr>
          <a:xfrm>
            <a:off x="1930400" y="3683683"/>
            <a:ext cx="60943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latinLnBrk="0">
              <a:spcBef>
                <a:spcPts val="11"/>
              </a:spcBef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정의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: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고속 범용 분산 컴퓨팅 플랫폼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endParaRPr lang="en-US" altLang="ko-KR" sz="18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r>
              <a:rPr lang="en-US" altLang="ko-KR" sz="1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SPARK</a:t>
            </a:r>
            <a:r>
              <a:rPr lang="ko-KR" altLang="en-US" sz="1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en-US" altLang="ko-KR" sz="1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=</a:t>
            </a:r>
            <a:r>
              <a:rPr lang="ko-KR" altLang="en-US" sz="1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en-US" altLang="ko-KR" sz="1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HDFS</a:t>
            </a:r>
            <a:r>
              <a:rPr lang="ko-KR" altLang="en-US" sz="1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en-US" altLang="ko-KR" sz="1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+</a:t>
            </a:r>
            <a:r>
              <a:rPr lang="ko-KR" altLang="en-US" sz="1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en-US" altLang="ko-KR" sz="1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MapReduce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처리 엔진</a:t>
            </a:r>
            <a:endParaRPr lang="en-US" altLang="ko-KR" sz="18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endParaRPr lang="en-US" altLang="ko-KR" sz="18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endParaRPr lang="en-US" altLang="ko-KR" sz="18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C4B31A-318F-464D-B925-CBBCA40CB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775" y="1223811"/>
            <a:ext cx="4135263" cy="88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3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AE98F9E-900A-4203-AF85-D8FED223A70E}"/>
              </a:ext>
            </a:extLst>
          </p:cNvPr>
          <p:cNvSpPr txBox="1"/>
          <p:nvPr/>
        </p:nvSpPr>
        <p:spPr>
          <a:xfrm>
            <a:off x="1909505" y="551355"/>
            <a:ext cx="8372990" cy="5489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just" defTabSz="457200" latinLnBrk="0">
              <a:tabLst>
                <a:tab pos="3384233" algn="l"/>
              </a:tabLst>
            </a:pPr>
            <a:r>
              <a:rPr lang="en-US" sz="3600" b="1" u="sng" spc="-135" dirty="0">
                <a:solidFill>
                  <a:srgbClr val="58B7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sz="3600" b="1" u="sng" spc="-135" dirty="0">
                <a:solidFill>
                  <a:srgbClr val="58B7DD"/>
                </a:solidFill>
              </a:rPr>
              <a:t>.</a:t>
            </a:r>
            <a:r>
              <a:rPr lang="en-US" sz="3600" b="1" u="sng" spc="-135" dirty="0">
                <a:solidFill>
                  <a:srgbClr val="58B7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sz="3600" b="1" u="sng" spc="-135" dirty="0">
                <a:solidFill>
                  <a:srgbClr val="58B7DD"/>
                </a:solidFill>
              </a:rPr>
              <a:t> </a:t>
            </a:r>
            <a:r>
              <a:rPr lang="en-US" sz="3600" b="1" u="sng" spc="-135" dirty="0">
                <a:solidFill>
                  <a:srgbClr val="58B7DD"/>
                </a:solidFill>
              </a:rPr>
              <a:t>SPARK</a:t>
            </a:r>
            <a:r>
              <a:rPr lang="ko-KR" altLang="en-US" sz="3600" b="1" u="sng" spc="-135" dirty="0">
                <a:solidFill>
                  <a:srgbClr val="58B7DD"/>
                </a:solidFill>
              </a:rPr>
              <a:t>환경의 장점</a:t>
            </a:r>
            <a:endParaRPr lang="en-US" altLang="ko-KR" sz="3600" b="1" u="sng" spc="-135" dirty="0">
              <a:solidFill>
                <a:srgbClr val="58B7DD"/>
              </a:solidFill>
            </a:endParaRPr>
          </a:p>
          <a:p>
            <a:pPr defTabSz="457200" latinLnBrk="0">
              <a:spcBef>
                <a:spcPts val="11"/>
              </a:spcBef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1.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사용 편의성  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endParaRPr lang="en-US" altLang="ko-KR" sz="2000" b="1" spc="-49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r>
              <a:rPr lang="en-US" altLang="ko-KR" sz="2000" b="1" spc="-49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 </a:t>
            </a:r>
            <a:r>
              <a:rPr lang="ko-KR" altLang="en-US" sz="2000" b="1" spc="-49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맵리듀스</a:t>
            </a:r>
            <a:r>
              <a:rPr lang="ko-KR" altLang="en-US" sz="2000" b="1" spc="-49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대비 </a:t>
            </a:r>
            <a:r>
              <a:rPr lang="en-US" altLang="ko-KR" sz="2000" b="1" spc="-49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code</a:t>
            </a:r>
            <a:r>
              <a:rPr lang="ko-KR" altLang="en-US" sz="2000" b="1" spc="-49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간결 </a:t>
            </a:r>
            <a:endParaRPr lang="en-US" altLang="ko-KR" sz="2000" b="1" spc="-49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r>
              <a:rPr lang="it-IT" altLang="ko-KR" sz="2000" b="1" spc="-49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 Java, Scala, Python, R, and SQL</a:t>
            </a:r>
            <a:endParaRPr lang="en-US" altLang="ko-KR" sz="2000" b="1" spc="-49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endParaRPr lang="en-US" altLang="ko-KR" sz="2000" b="1" spc="-49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r>
              <a:rPr lang="en-US" altLang="ko-KR" sz="2000" b="1" spc="-49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2. </a:t>
            </a:r>
            <a:r>
              <a:rPr lang="ko-KR" altLang="en-US" sz="2000" b="1" spc="-49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통합플랫폼 제공 </a:t>
            </a:r>
            <a:endParaRPr lang="en-US" altLang="ko-KR" sz="2000" b="1" spc="-49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endParaRPr lang="en-US" altLang="ko-KR" sz="2000" b="1" spc="-49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r>
              <a:rPr lang="ko-KR" altLang="en-US" sz="2000" b="1" spc="-49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스파크</a:t>
            </a:r>
            <a:r>
              <a:rPr lang="en-US" altLang="ko-KR" sz="2000" b="1" spc="-49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Core  </a:t>
            </a:r>
            <a:r>
              <a:rPr lang="ko-KR" altLang="en-US" sz="2000" b="1" spc="-49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스파크스트리밍</a:t>
            </a:r>
            <a:r>
              <a:rPr lang="ko-KR" altLang="en-US" sz="2000" b="1" spc="-49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 스파크</a:t>
            </a:r>
            <a:r>
              <a:rPr lang="en-US" altLang="ko-KR" sz="2000" b="1" spc="-49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ML  </a:t>
            </a:r>
            <a:r>
              <a:rPr lang="ko-KR" altLang="en-US" sz="2000" b="1" spc="-49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스파크</a:t>
            </a:r>
            <a:r>
              <a:rPr lang="en-US" altLang="ko-KR" sz="2000" b="1" spc="-49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SQL </a:t>
            </a:r>
            <a:r>
              <a:rPr lang="ko-KR" altLang="en-US" sz="2000" b="1" spc="-49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스파크</a:t>
            </a:r>
            <a:r>
              <a:rPr lang="en-US" altLang="ko-KR" sz="2000" b="1" spc="-49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GpaphX</a:t>
            </a:r>
            <a:endParaRPr lang="en-US" altLang="ko-KR" sz="2000" b="1" spc="-49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endParaRPr lang="en-US" altLang="ko-KR" sz="2000" b="1" spc="-49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r>
              <a:rPr lang="en-US" altLang="ko-KR" sz="2000" b="1" spc="-49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3. </a:t>
            </a:r>
            <a:r>
              <a:rPr lang="ko-KR" altLang="en-US" sz="2000" b="1" spc="-49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분할 처리 </a:t>
            </a:r>
            <a:endParaRPr lang="en-US" altLang="ko-KR" sz="2000" spc="-49" dirty="0">
              <a:solidFill>
                <a:srgbClr val="AD7F69"/>
              </a:solidFill>
              <a:latin typeface="Arial Unicode MS"/>
              <a:ea typeface="맑은 고딕" panose="020B0503020000020004" pitchFamily="50" charset="-127"/>
              <a:cs typeface="Arial Unicode MS"/>
            </a:endParaRPr>
          </a:p>
          <a:p>
            <a:pPr marL="9525" marR="3810" defTabSz="457200" latinLnBrk="0">
              <a:lnSpc>
                <a:spcPct val="152600"/>
              </a:lnSpc>
              <a:spcBef>
                <a:spcPts val="124"/>
              </a:spcBef>
            </a:pPr>
            <a:r>
              <a:rPr lang="en-US" altLang="ko-KR" sz="2800" spc="-49" dirty="0">
                <a:solidFill>
                  <a:srgbClr val="AD7F69"/>
                </a:solidFill>
                <a:latin typeface="Arial Unicode MS"/>
                <a:ea typeface="맑은 고딕" panose="020B0503020000020004" pitchFamily="50" charset="-127"/>
                <a:cs typeface="Arial Unicode MS"/>
              </a:rPr>
              <a:t>RDD (</a:t>
            </a:r>
            <a:r>
              <a:rPr lang="en-US" altLang="ko-KR" sz="28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resilient distributed dataset)</a:t>
            </a:r>
          </a:p>
          <a:p>
            <a:pPr marL="9525" marR="3810" defTabSz="457200" latinLnBrk="0">
              <a:lnSpc>
                <a:spcPct val="152600"/>
              </a:lnSpc>
              <a:spcBef>
                <a:spcPts val="124"/>
              </a:spcBef>
            </a:pPr>
            <a:r>
              <a:rPr lang="en-US" altLang="ko-KR" sz="2000" spc="-49" dirty="0">
                <a:solidFill>
                  <a:srgbClr val="111111"/>
                </a:solidFill>
                <a:latin typeface="Roboto" panose="020B0604020202020204" pitchFamily="2" charset="0"/>
                <a:ea typeface="맑은 고딕" panose="020B0503020000020004" pitchFamily="50" charset="-127"/>
                <a:cs typeface="Arial Unicode MS"/>
              </a:rPr>
              <a:t>			</a:t>
            </a:r>
            <a:r>
              <a:rPr lang="ko-KR" altLang="en-US" sz="2000" spc="-49" dirty="0">
                <a:solidFill>
                  <a:srgbClr val="111111"/>
                </a:solidFill>
                <a:latin typeface="Roboto" panose="020B0604020202020204" pitchFamily="2" charset="0"/>
                <a:ea typeface="맑은 고딕" panose="020B0503020000020004" pitchFamily="50" charset="-127"/>
                <a:cs typeface="Arial Unicode MS"/>
              </a:rPr>
              <a:t>탄력 있는 </a:t>
            </a:r>
            <a:r>
              <a:rPr lang="en-US" altLang="ko-KR" sz="2000" spc="-49" dirty="0">
                <a:solidFill>
                  <a:srgbClr val="111111"/>
                </a:solidFill>
                <a:latin typeface="Roboto" panose="020B0604020202020204" pitchFamily="2" charset="0"/>
                <a:ea typeface="맑은 고딕" panose="020B0503020000020004" pitchFamily="50" charset="-127"/>
                <a:cs typeface="Arial Unicode MS"/>
              </a:rPr>
              <a:t>!!!						</a:t>
            </a:r>
          </a:p>
          <a:p>
            <a:pPr marL="9525" marR="3810" defTabSz="457200" latinLnBrk="0">
              <a:lnSpc>
                <a:spcPct val="152600"/>
              </a:lnSpc>
              <a:spcBef>
                <a:spcPts val="124"/>
              </a:spcBef>
            </a:pPr>
            <a:endParaRPr lang="en-US" altLang="ko-KR" sz="2000" spc="-49" dirty="0">
              <a:solidFill>
                <a:srgbClr val="AD7F69"/>
              </a:solidFill>
              <a:latin typeface="Arial Unicode MS"/>
              <a:ea typeface="맑은 고딕" panose="020B0503020000020004" pitchFamily="50" charset="-127"/>
              <a:cs typeface="Arial Unicode M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ECB669-ACE4-4216-AE3E-5258C96EA27D}"/>
              </a:ext>
            </a:extLst>
          </p:cNvPr>
          <p:cNvSpPr/>
          <p:nvPr/>
        </p:nvSpPr>
        <p:spPr>
          <a:xfrm>
            <a:off x="7817618" y="4582049"/>
            <a:ext cx="1818751" cy="1874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DB73E6-046A-44C7-83B9-D644BCCDAD6E}"/>
              </a:ext>
            </a:extLst>
          </p:cNvPr>
          <p:cNvSpPr txBox="1"/>
          <p:nvPr/>
        </p:nvSpPr>
        <p:spPr>
          <a:xfrm>
            <a:off x="8475962" y="425704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Job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A21B66-7241-46AF-99E2-990F10BAC25F}"/>
              </a:ext>
            </a:extLst>
          </p:cNvPr>
          <p:cNvSpPr txBox="1"/>
          <p:nvPr/>
        </p:nvSpPr>
        <p:spPr>
          <a:xfrm>
            <a:off x="8224932" y="504003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A5FA0D-75E2-4BB8-BD7D-B6E1F7303354}"/>
              </a:ext>
            </a:extLst>
          </p:cNvPr>
          <p:cNvSpPr txBox="1"/>
          <p:nvPr/>
        </p:nvSpPr>
        <p:spPr>
          <a:xfrm>
            <a:off x="8377332" y="519243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A5066A-BDFD-4273-B1C6-DA4C373B671C}"/>
              </a:ext>
            </a:extLst>
          </p:cNvPr>
          <p:cNvSpPr txBox="1"/>
          <p:nvPr/>
        </p:nvSpPr>
        <p:spPr>
          <a:xfrm>
            <a:off x="8529732" y="534483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AA51E2-C8BF-4A60-A913-9F8CF7570A45}"/>
              </a:ext>
            </a:extLst>
          </p:cNvPr>
          <p:cNvSpPr txBox="1"/>
          <p:nvPr/>
        </p:nvSpPr>
        <p:spPr>
          <a:xfrm>
            <a:off x="8682132" y="549723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80F818-F1BB-4F32-B6FA-B3B14289019C}"/>
              </a:ext>
            </a:extLst>
          </p:cNvPr>
          <p:cNvSpPr txBox="1"/>
          <p:nvPr/>
        </p:nvSpPr>
        <p:spPr>
          <a:xfrm>
            <a:off x="5693804" y="5356556"/>
            <a:ext cx="216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Mini batch RDD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99621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AE98F9E-900A-4203-AF85-D8FED223A70E}"/>
              </a:ext>
            </a:extLst>
          </p:cNvPr>
          <p:cNvSpPr txBox="1"/>
          <p:nvPr/>
        </p:nvSpPr>
        <p:spPr>
          <a:xfrm>
            <a:off x="1888610" y="512835"/>
            <a:ext cx="8372990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just" defTabSz="457200" latinLnBrk="0">
              <a:tabLst>
                <a:tab pos="3384233" algn="l"/>
              </a:tabLst>
            </a:pPr>
            <a:r>
              <a:rPr lang="en-US" sz="3600" b="1" u="sng" spc="-135" dirty="0">
                <a:solidFill>
                  <a:srgbClr val="58B7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sz="3600" b="1" u="sng" spc="-135" dirty="0">
                <a:solidFill>
                  <a:srgbClr val="58B7DD"/>
                </a:solidFill>
              </a:rPr>
              <a:t>.</a:t>
            </a:r>
            <a:r>
              <a:rPr lang="en-US" sz="3600" b="1" u="sng" spc="-135" dirty="0">
                <a:solidFill>
                  <a:srgbClr val="58B7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sz="3600" b="1" u="sng" spc="-135" dirty="0">
                <a:solidFill>
                  <a:srgbClr val="58B7DD"/>
                </a:solidFill>
              </a:rPr>
              <a:t> </a:t>
            </a:r>
            <a:r>
              <a:rPr lang="en-US" sz="3600" b="1" u="sng" spc="-135" dirty="0">
                <a:solidFill>
                  <a:srgbClr val="58B7DD"/>
                </a:solidFill>
              </a:rPr>
              <a:t>SPARK</a:t>
            </a:r>
            <a:r>
              <a:rPr lang="ko-KR" altLang="en-US" sz="3600" b="1" u="sng" spc="-135" dirty="0">
                <a:solidFill>
                  <a:srgbClr val="58B7DD"/>
                </a:solidFill>
              </a:rPr>
              <a:t>의 핵심 </a:t>
            </a:r>
            <a:endParaRPr lang="ko-KR" altLang="en-US" sz="6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/>
            </a:endParaRPr>
          </a:p>
          <a:p>
            <a:pPr defTabSz="457200" latinLnBrk="0">
              <a:spcBef>
                <a:spcPts val="11"/>
              </a:spcBef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1. Spark / Hadoop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구조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	</a:t>
            </a:r>
          </a:p>
          <a:p>
            <a:pPr defTabSz="457200" latinLnBrk="0">
              <a:spcBef>
                <a:spcPts val="11"/>
              </a:spcBef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endParaRPr lang="en-US" altLang="ko-KR" b="1" spc="-49" dirty="0">
              <a:latin typeface="+mn-ea"/>
              <a:cs typeface="Arial Unicode M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971457-012B-4663-A340-B2B5D3BDB5EA}"/>
              </a:ext>
            </a:extLst>
          </p:cNvPr>
          <p:cNvSpPr/>
          <p:nvPr/>
        </p:nvSpPr>
        <p:spPr>
          <a:xfrm>
            <a:off x="6712300" y="4826160"/>
            <a:ext cx="2924070" cy="107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6C6D1-4CFC-4752-B4F6-28806BDDBEB4}"/>
              </a:ext>
            </a:extLst>
          </p:cNvPr>
          <p:cNvSpPr txBox="1"/>
          <p:nvPr/>
        </p:nvSpPr>
        <p:spPr>
          <a:xfrm>
            <a:off x="7044265" y="1944054"/>
            <a:ext cx="276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Simple Hadoop Structure 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A598F-5CD8-4864-830E-A43F236573B4}"/>
              </a:ext>
            </a:extLst>
          </p:cNvPr>
          <p:cNvSpPr txBox="1"/>
          <p:nvPr/>
        </p:nvSpPr>
        <p:spPr>
          <a:xfrm>
            <a:off x="7800136" y="4949597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Hadoop</a:t>
            </a:r>
          </a:p>
          <a:p>
            <a:r>
              <a:rPr lang="en-US" altLang="ko-KR" dirty="0"/>
              <a:t> HDFS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1F1E50-118E-4202-829F-5830A540B2EF}"/>
              </a:ext>
            </a:extLst>
          </p:cNvPr>
          <p:cNvSpPr/>
          <p:nvPr/>
        </p:nvSpPr>
        <p:spPr>
          <a:xfrm>
            <a:off x="6712300" y="3647493"/>
            <a:ext cx="2924070" cy="1046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BF6DB-A755-4579-8F28-71EF48B6BAF1}"/>
              </a:ext>
            </a:extLst>
          </p:cNvPr>
          <p:cNvSpPr txBox="1"/>
          <p:nvPr/>
        </p:nvSpPr>
        <p:spPr>
          <a:xfrm>
            <a:off x="7800136" y="3770930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Hadoop</a:t>
            </a:r>
          </a:p>
          <a:p>
            <a:r>
              <a:rPr lang="en-US" altLang="ko-KR" dirty="0"/>
              <a:t> YARN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C0C933-AD52-429C-8BAF-DCCC2250AB93}"/>
              </a:ext>
            </a:extLst>
          </p:cNvPr>
          <p:cNvSpPr/>
          <p:nvPr/>
        </p:nvSpPr>
        <p:spPr>
          <a:xfrm>
            <a:off x="6714736" y="2447164"/>
            <a:ext cx="1587461" cy="1046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F82F2-8425-4223-A682-3A0AB6808510}"/>
              </a:ext>
            </a:extLst>
          </p:cNvPr>
          <p:cNvSpPr txBox="1"/>
          <p:nvPr/>
        </p:nvSpPr>
        <p:spPr>
          <a:xfrm>
            <a:off x="6883134" y="2590385"/>
            <a:ext cx="1307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Hadoop</a:t>
            </a:r>
          </a:p>
          <a:p>
            <a:r>
              <a:rPr lang="en-US" altLang="ko-KR" dirty="0"/>
              <a:t>MapReduce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D977BE-6BC8-4AA9-81F1-5D6CE3F01C39}"/>
              </a:ext>
            </a:extLst>
          </p:cNvPr>
          <p:cNvSpPr/>
          <p:nvPr/>
        </p:nvSpPr>
        <p:spPr>
          <a:xfrm>
            <a:off x="8359069" y="2447164"/>
            <a:ext cx="1277301" cy="1046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111E4E-A970-4D9D-BF02-DC461087667D}"/>
              </a:ext>
            </a:extLst>
          </p:cNvPr>
          <p:cNvSpPr txBox="1"/>
          <p:nvPr/>
        </p:nvSpPr>
        <p:spPr>
          <a:xfrm>
            <a:off x="8391349" y="2612047"/>
            <a:ext cx="124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Other</a:t>
            </a:r>
          </a:p>
          <a:p>
            <a:r>
              <a:rPr lang="en-US" altLang="ko-KR" dirty="0"/>
              <a:t>Application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9C1787-6841-4B94-93D6-7DAF0C78475A}"/>
              </a:ext>
            </a:extLst>
          </p:cNvPr>
          <p:cNvSpPr/>
          <p:nvPr/>
        </p:nvSpPr>
        <p:spPr>
          <a:xfrm>
            <a:off x="1272081" y="5369210"/>
            <a:ext cx="1012035" cy="54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F1F551-D3D3-4AEE-BD20-2D37C6C04FDE}"/>
              </a:ext>
            </a:extLst>
          </p:cNvPr>
          <p:cNvSpPr txBox="1"/>
          <p:nvPr/>
        </p:nvSpPr>
        <p:spPr>
          <a:xfrm>
            <a:off x="1303672" y="5339150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Hadoop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HDFS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773860-3F27-497A-B01F-02382A523763}"/>
              </a:ext>
            </a:extLst>
          </p:cNvPr>
          <p:cNvSpPr/>
          <p:nvPr/>
        </p:nvSpPr>
        <p:spPr>
          <a:xfrm>
            <a:off x="2452791" y="5369210"/>
            <a:ext cx="1012035" cy="5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30C8FA-2B5D-4FE5-B9F8-E7A267217510}"/>
              </a:ext>
            </a:extLst>
          </p:cNvPr>
          <p:cNvSpPr txBox="1"/>
          <p:nvPr/>
        </p:nvSpPr>
        <p:spPr>
          <a:xfrm>
            <a:off x="2468930" y="554634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JSON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93E407-5733-44C9-9011-1C695D7E59C2}"/>
              </a:ext>
            </a:extLst>
          </p:cNvPr>
          <p:cNvSpPr/>
          <p:nvPr/>
        </p:nvSpPr>
        <p:spPr>
          <a:xfrm>
            <a:off x="3656644" y="5369210"/>
            <a:ext cx="1012035" cy="5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3E6707-97CC-4F00-9D86-35F8615D66D9}"/>
              </a:ext>
            </a:extLst>
          </p:cNvPr>
          <p:cNvSpPr txBox="1"/>
          <p:nvPr/>
        </p:nvSpPr>
        <p:spPr>
          <a:xfrm>
            <a:off x="3688924" y="553409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MySQL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34FEE8-3EC2-4C55-ACE7-8DA9A95DF63C}"/>
              </a:ext>
            </a:extLst>
          </p:cNvPr>
          <p:cNvSpPr/>
          <p:nvPr/>
        </p:nvSpPr>
        <p:spPr>
          <a:xfrm>
            <a:off x="4855876" y="5369211"/>
            <a:ext cx="1012035" cy="553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70EC2F-D89D-41B8-9EED-9369FEC3120A}"/>
              </a:ext>
            </a:extLst>
          </p:cNvPr>
          <p:cNvSpPr txBox="1"/>
          <p:nvPr/>
        </p:nvSpPr>
        <p:spPr>
          <a:xfrm>
            <a:off x="4888156" y="5534093"/>
            <a:ext cx="82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Other..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B8A499-72C5-4C75-AA6A-F3E5CDD696FE}"/>
              </a:ext>
            </a:extLst>
          </p:cNvPr>
          <p:cNvSpPr/>
          <p:nvPr/>
        </p:nvSpPr>
        <p:spPr>
          <a:xfrm>
            <a:off x="1272081" y="4140742"/>
            <a:ext cx="4595830" cy="553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4559AA-63D4-4F4C-B734-D44CE2CFF3B5}"/>
              </a:ext>
            </a:extLst>
          </p:cNvPr>
          <p:cNvSpPr txBox="1"/>
          <p:nvPr/>
        </p:nvSpPr>
        <p:spPr>
          <a:xfrm>
            <a:off x="3083667" y="4232595"/>
            <a:ext cx="145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Spark Core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B392FA9-A805-4840-8F94-F079150D4F11}"/>
              </a:ext>
            </a:extLst>
          </p:cNvPr>
          <p:cNvSpPr/>
          <p:nvPr/>
        </p:nvSpPr>
        <p:spPr>
          <a:xfrm>
            <a:off x="1272081" y="3134048"/>
            <a:ext cx="4595830" cy="831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708A7D-2B2C-4047-9232-5126A2DBA7F1}"/>
              </a:ext>
            </a:extLst>
          </p:cNvPr>
          <p:cNvSpPr txBox="1"/>
          <p:nvPr/>
        </p:nvSpPr>
        <p:spPr>
          <a:xfrm>
            <a:off x="1967037" y="3194326"/>
            <a:ext cx="20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Spark Streaming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B8A197-08E2-4074-8117-D884E7B96C2D}"/>
              </a:ext>
            </a:extLst>
          </p:cNvPr>
          <p:cNvSpPr/>
          <p:nvPr/>
        </p:nvSpPr>
        <p:spPr>
          <a:xfrm>
            <a:off x="1272081" y="2422536"/>
            <a:ext cx="4595830" cy="553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4B15EA-F135-4555-99A5-99D50BD503B9}"/>
              </a:ext>
            </a:extLst>
          </p:cNvPr>
          <p:cNvSpPr txBox="1"/>
          <p:nvPr/>
        </p:nvSpPr>
        <p:spPr>
          <a:xfrm>
            <a:off x="2698573" y="2545467"/>
            <a:ext cx="198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DataStream API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3D8CC0-5BD9-43A3-9703-8BBA9C8283E8}"/>
              </a:ext>
            </a:extLst>
          </p:cNvPr>
          <p:cNvSpPr txBox="1"/>
          <p:nvPr/>
        </p:nvSpPr>
        <p:spPr>
          <a:xfrm>
            <a:off x="3757392" y="3194326"/>
            <a:ext cx="20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Spark </a:t>
            </a:r>
            <a:r>
              <a:rPr lang="en-US" altLang="ko-KR" dirty="0" err="1"/>
              <a:t>MLLib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DA2B87-DD51-4E02-AD78-831E93577AE0}"/>
              </a:ext>
            </a:extLst>
          </p:cNvPr>
          <p:cNvSpPr txBox="1"/>
          <p:nvPr/>
        </p:nvSpPr>
        <p:spPr>
          <a:xfrm>
            <a:off x="2027485" y="3516774"/>
            <a:ext cx="20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Spark SQL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26D6B4-14C9-4E34-91AB-0E23FDF7AED3}"/>
              </a:ext>
            </a:extLst>
          </p:cNvPr>
          <p:cNvSpPr txBox="1"/>
          <p:nvPr/>
        </p:nvSpPr>
        <p:spPr>
          <a:xfrm>
            <a:off x="3743100" y="3518927"/>
            <a:ext cx="20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Spark </a:t>
            </a:r>
            <a:r>
              <a:rPr lang="en-US" altLang="ko-KR" dirty="0" err="1"/>
              <a:t>GraphX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8DDA41-7DAF-4625-8839-0FEE20815E8D}"/>
              </a:ext>
            </a:extLst>
          </p:cNvPr>
          <p:cNvSpPr txBox="1"/>
          <p:nvPr/>
        </p:nvSpPr>
        <p:spPr>
          <a:xfrm>
            <a:off x="1498066" y="1922236"/>
            <a:ext cx="251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Simple Spark Structure  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B748A3-E4F6-4417-9D0F-0F0E97FE733A}"/>
              </a:ext>
            </a:extLst>
          </p:cNvPr>
          <p:cNvSpPr/>
          <p:nvPr/>
        </p:nvSpPr>
        <p:spPr>
          <a:xfrm>
            <a:off x="1272081" y="4754976"/>
            <a:ext cx="4595830" cy="553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D2D4CB-BF98-4080-AC5E-4E174F470F01}"/>
              </a:ext>
            </a:extLst>
          </p:cNvPr>
          <p:cNvSpPr txBox="1"/>
          <p:nvPr/>
        </p:nvSpPr>
        <p:spPr>
          <a:xfrm>
            <a:off x="3172310" y="4859142"/>
            <a:ext cx="198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RDD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60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AE98F9E-900A-4203-AF85-D8FED223A70E}"/>
              </a:ext>
            </a:extLst>
          </p:cNvPr>
          <p:cNvSpPr txBox="1"/>
          <p:nvPr/>
        </p:nvSpPr>
        <p:spPr>
          <a:xfrm>
            <a:off x="1888610" y="512835"/>
            <a:ext cx="8372990" cy="6023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just" defTabSz="457200" latinLnBrk="0">
              <a:tabLst>
                <a:tab pos="3384233" algn="l"/>
              </a:tabLst>
            </a:pPr>
            <a:r>
              <a:rPr lang="en-US" sz="3600" b="1" u="sng" spc="-135" dirty="0">
                <a:solidFill>
                  <a:srgbClr val="58B7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sz="3600" b="1" u="sng" spc="-135" dirty="0">
                <a:solidFill>
                  <a:srgbClr val="58B7DD"/>
                </a:solidFill>
              </a:rPr>
              <a:t>.</a:t>
            </a:r>
            <a:r>
              <a:rPr lang="en-US" sz="3600" b="1" u="sng" spc="-135" dirty="0">
                <a:solidFill>
                  <a:srgbClr val="58B7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sz="3600" b="1" u="sng" spc="-135" dirty="0">
                <a:solidFill>
                  <a:srgbClr val="58B7DD"/>
                </a:solidFill>
              </a:rPr>
              <a:t> </a:t>
            </a:r>
            <a:r>
              <a:rPr lang="ko-KR" altLang="en-US" sz="3600" b="1" u="sng" spc="-135" dirty="0">
                <a:solidFill>
                  <a:srgbClr val="58B7DD"/>
                </a:solidFill>
              </a:rPr>
              <a:t>스파크 구성 컴포넌트 </a:t>
            </a:r>
            <a:endParaRPr lang="ko-KR" altLang="en-US" sz="6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/>
            </a:endParaRPr>
          </a:p>
          <a:p>
            <a:pPr defTabSz="457200" latinLnBrk="0">
              <a:spcBef>
                <a:spcPts val="11"/>
              </a:spcBef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1. Spark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Core</a:t>
            </a:r>
          </a:p>
          <a:p>
            <a:pPr defTabSz="457200" latinLnBrk="0">
              <a:spcBef>
                <a:spcPts val="11"/>
              </a:spcBef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Spark job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관리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,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다른 컴포넌트 필요 기능 제공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2. Spark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Streaming </a:t>
            </a:r>
          </a:p>
          <a:p>
            <a:pPr defTabSz="457200" latinLnBrk="0">
              <a:spcBef>
                <a:spcPts val="11"/>
              </a:spcBef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실시간 스트리밍 데이터 처리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Dstream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(Discretized Stream) :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이산스트림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개념을 제시하여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,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시간별로 도착한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데이터들의 연속적인 모임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 RDD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의 연속적인 묶음이라 할 수 있다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 </a:t>
            </a:r>
          </a:p>
          <a:p>
            <a:pPr defTabSz="457200" latinLnBrk="0">
              <a:spcBef>
                <a:spcPts val="11"/>
              </a:spcBef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3. SPARK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MlLib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로지스틱 회귀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,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나이브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베이즈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분류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, SVM,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의사 결정 트리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, Random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Forests,</a:t>
            </a:r>
          </a:p>
          <a:p>
            <a:pPr defTabSz="457200" latinLnBrk="0">
              <a:spcBef>
                <a:spcPts val="11"/>
              </a:spcBef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선형 회귀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, K-Means Clustering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제공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4. Spark SQL</a:t>
            </a:r>
          </a:p>
          <a:p>
            <a:pPr defTabSz="457200" latinLnBrk="0">
              <a:spcBef>
                <a:spcPts val="11"/>
              </a:spcBef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Spark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제공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SQL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사용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, 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hiveQL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에서 제공하는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SQL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사용하여 대규모 정형 데이터 처리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  </a:t>
            </a:r>
          </a:p>
          <a:p>
            <a:pPr defTabSz="457200" latinLnBrk="0">
              <a:spcBef>
                <a:spcPts val="11"/>
              </a:spcBef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5. Spark 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GraphX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9525" marR="3810" defTabSz="457200" latinLnBrk="0">
              <a:lnSpc>
                <a:spcPct val="152600"/>
              </a:lnSpc>
              <a:spcBef>
                <a:spcPts val="124"/>
              </a:spcBef>
            </a:pPr>
            <a:r>
              <a:rPr lang="en-US" altLang="ko-KR" b="1" spc="-49" dirty="0">
                <a:latin typeface="+mn-ea"/>
                <a:cs typeface="Arial Unicode MS"/>
              </a:rPr>
              <a:t>Graph data </a:t>
            </a:r>
            <a:r>
              <a:rPr lang="ko-KR" altLang="en-US" b="1" spc="-49" dirty="0">
                <a:latin typeface="+mn-ea"/>
                <a:cs typeface="Arial Unicode MS"/>
              </a:rPr>
              <a:t>연산 제공 </a:t>
            </a:r>
            <a:endParaRPr lang="en-US" altLang="ko-KR" b="1" spc="-49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9310266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320</Words>
  <Application>Microsoft Office PowerPoint</Application>
  <PresentationFormat>와이드스크린</PresentationFormat>
  <Paragraphs>98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Arial Unicode MS</vt:lpstr>
      <vt:lpstr>맑은 고딕</vt:lpstr>
      <vt:lpstr>Arial</vt:lpstr>
      <vt:lpstr>Calibri</vt:lpstr>
      <vt:lpstr>Calibri Light</vt:lpstr>
      <vt:lpstr>Roboto</vt:lpstr>
      <vt:lpstr>Tahoma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명희</dc:creator>
  <cp:lastModifiedBy>김 성환</cp:lastModifiedBy>
  <cp:revision>28</cp:revision>
  <dcterms:created xsi:type="dcterms:W3CDTF">2021-07-27T00:12:53Z</dcterms:created>
  <dcterms:modified xsi:type="dcterms:W3CDTF">2021-07-28T08:10:26Z</dcterms:modified>
</cp:coreProperties>
</file>