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6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성환" initials="김성" lastIdx="1" clrIdx="0">
    <p:extLst>
      <p:ext uri="{19B8F6BF-5375-455C-9EA6-DF929625EA0E}">
        <p15:presenceInfo xmlns:p15="http://schemas.microsoft.com/office/powerpoint/2012/main" userId="a5b8ff2b3c163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환" userId="a5b8ff2b3c16397b" providerId="LiveId" clId="{C415651E-601C-4138-92C8-51B53596F6A4}"/>
    <pc:docChg chg="undo custSel addSld delSld modSld">
      <pc:chgData name="김 성환" userId="a5b8ff2b3c16397b" providerId="LiveId" clId="{C415651E-601C-4138-92C8-51B53596F6A4}" dt="2021-07-29T00:16:04.334" v="1159" actId="47"/>
      <pc:docMkLst>
        <pc:docMk/>
      </pc:docMkLst>
      <pc:sldChg chg="modSp mod">
        <pc:chgData name="김 성환" userId="a5b8ff2b3c16397b" providerId="LiveId" clId="{C415651E-601C-4138-92C8-51B53596F6A4}" dt="2021-07-28T23:16:34.096" v="36" actId="6549"/>
        <pc:sldMkLst>
          <pc:docMk/>
          <pc:sldMk cId="2185946914" sldId="257"/>
        </pc:sldMkLst>
        <pc:spChg chg="mod">
          <ac:chgData name="김 성환" userId="a5b8ff2b3c16397b" providerId="LiveId" clId="{C415651E-601C-4138-92C8-51B53596F6A4}" dt="2021-07-28T23:15:45.051" v="2" actId="20577"/>
          <ac:spMkLst>
            <pc:docMk/>
            <pc:sldMk cId="2185946914" sldId="257"/>
            <ac:spMk id="4" creationId="{C1D0B621-84F8-4D4A-B193-28F540FC30E0}"/>
          </ac:spMkLst>
        </pc:spChg>
        <pc:spChg chg="mod">
          <ac:chgData name="김 성환" userId="a5b8ff2b3c16397b" providerId="LiveId" clId="{C415651E-601C-4138-92C8-51B53596F6A4}" dt="2021-07-28T23:16:34.096" v="36" actId="6549"/>
          <ac:spMkLst>
            <pc:docMk/>
            <pc:sldMk cId="2185946914" sldId="257"/>
            <ac:spMk id="5" creationId="{8875CF99-DEA0-4589-9997-466F74905BBC}"/>
          </ac:spMkLst>
        </pc:spChg>
      </pc:sldChg>
      <pc:sldChg chg="addSp modSp mod">
        <pc:chgData name="김 성환" userId="a5b8ff2b3c16397b" providerId="LiveId" clId="{C415651E-601C-4138-92C8-51B53596F6A4}" dt="2021-07-28T23:18:36.714" v="91" actId="20577"/>
        <pc:sldMkLst>
          <pc:docMk/>
          <pc:sldMk cId="996217387" sldId="296"/>
        </pc:sldMkLst>
        <pc:spChg chg="mod">
          <ac:chgData name="김 성환" userId="a5b8ff2b3c16397b" providerId="LiveId" clId="{C415651E-601C-4138-92C8-51B53596F6A4}" dt="2021-07-28T23:18:18.794" v="78"/>
          <ac:spMkLst>
            <pc:docMk/>
            <pc:sldMk cId="996217387" sldId="296"/>
            <ac:spMk id="4" creationId="{AAE98F9E-900A-4203-AF85-D8FED223A70E}"/>
          </ac:spMkLst>
        </pc:spChg>
        <pc:spChg chg="add mod">
          <ac:chgData name="김 성환" userId="a5b8ff2b3c16397b" providerId="LiveId" clId="{C415651E-601C-4138-92C8-51B53596F6A4}" dt="2021-07-28T23:18:36.714" v="91" actId="20577"/>
          <ac:spMkLst>
            <pc:docMk/>
            <pc:sldMk cId="996217387" sldId="296"/>
            <ac:spMk id="5" creationId="{43020DC3-051D-44A2-B219-EB29F9D60B0B}"/>
          </ac:spMkLst>
        </pc:spChg>
      </pc:sldChg>
      <pc:sldChg chg="del">
        <pc:chgData name="김 성환" userId="a5b8ff2b3c16397b" providerId="LiveId" clId="{C415651E-601C-4138-92C8-51B53596F6A4}" dt="2021-07-28T23:17:04.796" v="71" actId="47"/>
        <pc:sldMkLst>
          <pc:docMk/>
          <pc:sldMk cId="689602925" sldId="297"/>
        </pc:sldMkLst>
      </pc:sldChg>
      <pc:sldChg chg="del">
        <pc:chgData name="김 성환" userId="a5b8ff2b3c16397b" providerId="LiveId" clId="{C415651E-601C-4138-92C8-51B53596F6A4}" dt="2021-07-28T23:17:04.796" v="71" actId="47"/>
        <pc:sldMkLst>
          <pc:docMk/>
          <pc:sldMk cId="3321011499" sldId="298"/>
        </pc:sldMkLst>
      </pc:sldChg>
      <pc:sldChg chg="del">
        <pc:chgData name="김 성환" userId="a5b8ff2b3c16397b" providerId="LiveId" clId="{C415651E-601C-4138-92C8-51B53596F6A4}" dt="2021-07-28T23:17:04.796" v="71" actId="47"/>
        <pc:sldMkLst>
          <pc:docMk/>
          <pc:sldMk cId="2400601631" sldId="299"/>
        </pc:sldMkLst>
      </pc:sldChg>
      <pc:sldChg chg="del">
        <pc:chgData name="김 성환" userId="a5b8ff2b3c16397b" providerId="LiveId" clId="{C415651E-601C-4138-92C8-51B53596F6A4}" dt="2021-07-28T23:17:07.632" v="72" actId="47"/>
        <pc:sldMkLst>
          <pc:docMk/>
          <pc:sldMk cId="3176837559" sldId="300"/>
        </pc:sldMkLst>
      </pc:sldChg>
      <pc:sldChg chg="add del">
        <pc:chgData name="김 성환" userId="a5b8ff2b3c16397b" providerId="LiveId" clId="{C415651E-601C-4138-92C8-51B53596F6A4}" dt="2021-07-29T00:16:04.334" v="1159" actId="47"/>
        <pc:sldMkLst>
          <pc:docMk/>
          <pc:sldMk cId="3685178513" sldId="301"/>
        </pc:sldMkLst>
      </pc:sldChg>
      <pc:sldChg chg="del">
        <pc:chgData name="김 성환" userId="a5b8ff2b3c16397b" providerId="LiveId" clId="{C415651E-601C-4138-92C8-51B53596F6A4}" dt="2021-07-28T23:15:39.136" v="0" actId="47"/>
        <pc:sldMkLst>
          <pc:docMk/>
          <pc:sldMk cId="328417350" sldId="302"/>
        </pc:sldMkLst>
      </pc:sldChg>
      <pc:sldChg chg="addSp delSp modSp add mod">
        <pc:chgData name="김 성환" userId="a5b8ff2b3c16397b" providerId="LiveId" clId="{C415651E-601C-4138-92C8-51B53596F6A4}" dt="2021-07-28T23:22:43.667" v="134" actId="1076"/>
        <pc:sldMkLst>
          <pc:docMk/>
          <pc:sldMk cId="3116226192" sldId="302"/>
        </pc:sldMkLst>
        <pc:spChg chg="mod">
          <ac:chgData name="김 성환" userId="a5b8ff2b3c16397b" providerId="LiveId" clId="{C415651E-601C-4138-92C8-51B53596F6A4}" dt="2021-07-28T23:20:45.025" v="128"/>
          <ac:spMkLst>
            <pc:docMk/>
            <pc:sldMk cId="3116226192" sldId="302"/>
            <ac:spMk id="4" creationId="{AAE98F9E-900A-4203-AF85-D8FED223A70E}"/>
          </ac:spMkLst>
        </pc:spChg>
        <pc:spChg chg="del mod">
          <ac:chgData name="김 성환" userId="a5b8ff2b3c16397b" providerId="LiveId" clId="{C415651E-601C-4138-92C8-51B53596F6A4}" dt="2021-07-28T23:21:59.146" v="130" actId="478"/>
          <ac:spMkLst>
            <pc:docMk/>
            <pc:sldMk cId="3116226192" sldId="302"/>
            <ac:spMk id="5" creationId="{43020DC3-051D-44A2-B219-EB29F9D60B0B}"/>
          </ac:spMkLst>
        </pc:spChg>
        <pc:spChg chg="add mod">
          <ac:chgData name="김 성환" userId="a5b8ff2b3c16397b" providerId="LiveId" clId="{C415651E-601C-4138-92C8-51B53596F6A4}" dt="2021-07-28T23:22:43.667" v="134" actId="1076"/>
          <ac:spMkLst>
            <pc:docMk/>
            <pc:sldMk cId="3116226192" sldId="302"/>
            <ac:spMk id="6" creationId="{8EBD9D2E-9299-4F0D-82D2-BADAD1E98CE8}"/>
          </ac:spMkLst>
        </pc:spChg>
      </pc:sldChg>
      <pc:sldChg chg="del">
        <pc:chgData name="김 성환" userId="a5b8ff2b3c16397b" providerId="LiveId" clId="{C415651E-601C-4138-92C8-51B53596F6A4}" dt="2021-07-28T23:15:39.136" v="0" actId="47"/>
        <pc:sldMkLst>
          <pc:docMk/>
          <pc:sldMk cId="1203283303" sldId="303"/>
        </pc:sldMkLst>
      </pc:sldChg>
      <pc:sldChg chg="add">
        <pc:chgData name="김 성환" userId="a5b8ff2b3c16397b" providerId="LiveId" clId="{C415651E-601C-4138-92C8-51B53596F6A4}" dt="2021-07-28T23:22:50.434" v="135"/>
        <pc:sldMkLst>
          <pc:docMk/>
          <pc:sldMk cId="2807849378" sldId="303"/>
        </pc:sldMkLst>
      </pc:sldChg>
      <pc:sldChg chg="del">
        <pc:chgData name="김 성환" userId="a5b8ff2b3c16397b" providerId="LiveId" clId="{C415651E-601C-4138-92C8-51B53596F6A4}" dt="2021-07-28T23:15:39.136" v="0" actId="47"/>
        <pc:sldMkLst>
          <pc:docMk/>
          <pc:sldMk cId="459875887" sldId="304"/>
        </pc:sldMkLst>
      </pc:sldChg>
      <pc:sldChg chg="addSp delSp modSp mod">
        <pc:chgData name="김 성환" userId="a5b8ff2b3c16397b" providerId="LiveId" clId="{C415651E-601C-4138-92C8-51B53596F6A4}" dt="2021-07-28T23:24:26.716" v="172" actId="1076"/>
        <pc:sldMkLst>
          <pc:docMk/>
          <pc:sldMk cId="2418772467" sldId="304"/>
        </pc:sldMkLst>
        <pc:spChg chg="mod">
          <ac:chgData name="김 성환" userId="a5b8ff2b3c16397b" providerId="LiveId" clId="{C415651E-601C-4138-92C8-51B53596F6A4}" dt="2021-07-28T23:24:19.778" v="170"/>
          <ac:spMkLst>
            <pc:docMk/>
            <pc:sldMk cId="2418772467" sldId="304"/>
            <ac:spMk id="4" creationId="{AAE98F9E-900A-4203-AF85-D8FED223A70E}"/>
          </ac:spMkLst>
        </pc:spChg>
        <pc:spChg chg="del">
          <ac:chgData name="김 성환" userId="a5b8ff2b3c16397b" providerId="LiveId" clId="{C415651E-601C-4138-92C8-51B53596F6A4}" dt="2021-07-28T23:24:16.069" v="168" actId="478"/>
          <ac:spMkLst>
            <pc:docMk/>
            <pc:sldMk cId="2418772467" sldId="304"/>
            <ac:spMk id="6" creationId="{8EBD9D2E-9299-4F0D-82D2-BADAD1E98CE8}"/>
          </ac:spMkLst>
        </pc:spChg>
        <pc:spChg chg="add mod">
          <ac:chgData name="김 성환" userId="a5b8ff2b3c16397b" providerId="LiveId" clId="{C415651E-601C-4138-92C8-51B53596F6A4}" dt="2021-07-28T23:24:26.716" v="172" actId="1076"/>
          <ac:spMkLst>
            <pc:docMk/>
            <pc:sldMk cId="2418772467" sldId="304"/>
            <ac:spMk id="7" creationId="{FADF703F-8D9A-4EBA-BCE4-F10CD8F16473}"/>
          </ac:spMkLst>
        </pc:spChg>
      </pc:sldChg>
      <pc:sldChg chg="del">
        <pc:chgData name="김 성환" userId="a5b8ff2b3c16397b" providerId="LiveId" clId="{C415651E-601C-4138-92C8-51B53596F6A4}" dt="2021-07-28T23:15:39.136" v="0" actId="47"/>
        <pc:sldMkLst>
          <pc:docMk/>
          <pc:sldMk cId="1448597162" sldId="305"/>
        </pc:sldMkLst>
      </pc:sldChg>
      <pc:sldChg chg="addSp delSp modSp mod">
        <pc:chgData name="김 성환" userId="a5b8ff2b3c16397b" providerId="LiveId" clId="{C415651E-601C-4138-92C8-51B53596F6A4}" dt="2021-07-28T23:25:40.010" v="211" actId="1076"/>
        <pc:sldMkLst>
          <pc:docMk/>
          <pc:sldMk cId="2419501232" sldId="305"/>
        </pc:sldMkLst>
        <pc:spChg chg="mod">
          <ac:chgData name="김 성환" userId="a5b8ff2b3c16397b" providerId="LiveId" clId="{C415651E-601C-4138-92C8-51B53596F6A4}" dt="2021-07-28T23:25:18.347" v="208" actId="20577"/>
          <ac:spMkLst>
            <pc:docMk/>
            <pc:sldMk cId="2419501232" sldId="305"/>
            <ac:spMk id="4" creationId="{AAE98F9E-900A-4203-AF85-D8FED223A70E}"/>
          </ac:spMkLst>
        </pc:spChg>
        <pc:spChg chg="add mod">
          <ac:chgData name="김 성환" userId="a5b8ff2b3c16397b" providerId="LiveId" clId="{C415651E-601C-4138-92C8-51B53596F6A4}" dt="2021-07-28T23:25:40.010" v="211" actId="1076"/>
          <ac:spMkLst>
            <pc:docMk/>
            <pc:sldMk cId="2419501232" sldId="305"/>
            <ac:spMk id="6" creationId="{0FCDF677-07AD-48AD-A8AE-483692D08E3B}"/>
          </ac:spMkLst>
        </pc:spChg>
        <pc:spChg chg="del">
          <ac:chgData name="김 성환" userId="a5b8ff2b3c16397b" providerId="LiveId" clId="{C415651E-601C-4138-92C8-51B53596F6A4}" dt="2021-07-28T23:25:34.447" v="209" actId="478"/>
          <ac:spMkLst>
            <pc:docMk/>
            <pc:sldMk cId="2419501232" sldId="305"/>
            <ac:spMk id="7" creationId="{FADF703F-8D9A-4EBA-BCE4-F10CD8F16473}"/>
          </ac:spMkLst>
        </pc:spChg>
      </pc:sldChg>
      <pc:sldChg chg="addSp delSp modSp mod">
        <pc:chgData name="김 성환" userId="a5b8ff2b3c16397b" providerId="LiveId" clId="{C415651E-601C-4138-92C8-51B53596F6A4}" dt="2021-07-28T23:31:58.147" v="326" actId="20577"/>
        <pc:sldMkLst>
          <pc:docMk/>
          <pc:sldMk cId="397444081" sldId="306"/>
        </pc:sldMkLst>
        <pc:spChg chg="mod">
          <ac:chgData name="김 성환" userId="a5b8ff2b3c16397b" providerId="LiveId" clId="{C415651E-601C-4138-92C8-51B53596F6A4}" dt="2021-07-28T23:26:09.356" v="236" actId="20577"/>
          <ac:spMkLst>
            <pc:docMk/>
            <pc:sldMk cId="397444081" sldId="306"/>
            <ac:spMk id="4" creationId="{AAE98F9E-900A-4203-AF85-D8FED223A70E}"/>
          </ac:spMkLst>
        </pc:spChg>
        <pc:spChg chg="mod">
          <ac:chgData name="김 성환" userId="a5b8ff2b3c16397b" providerId="LiveId" clId="{C415651E-601C-4138-92C8-51B53596F6A4}" dt="2021-07-28T23:31:58.147" v="326" actId="20577"/>
          <ac:spMkLst>
            <pc:docMk/>
            <pc:sldMk cId="397444081" sldId="306"/>
            <ac:spMk id="6" creationId="{0FCDF677-07AD-48AD-A8AE-483692D08E3B}"/>
          </ac:spMkLst>
        </pc:spChg>
        <pc:picChg chg="del">
          <ac:chgData name="김 성환" userId="a5b8ff2b3c16397b" providerId="LiveId" clId="{C415651E-601C-4138-92C8-51B53596F6A4}" dt="2021-07-28T23:30:11.231" v="240" actId="478"/>
          <ac:picMkLst>
            <pc:docMk/>
            <pc:sldMk cId="397444081" sldId="306"/>
            <ac:picMk id="3" creationId="{AF4B7439-E4BD-4132-A43B-8B060A4915AF}"/>
          </ac:picMkLst>
        </pc:picChg>
        <pc:picChg chg="add mod">
          <ac:chgData name="김 성환" userId="a5b8ff2b3c16397b" providerId="LiveId" clId="{C415651E-601C-4138-92C8-51B53596F6A4}" dt="2021-07-28T23:30:24.753" v="242" actId="1076"/>
          <ac:picMkLst>
            <pc:docMk/>
            <pc:sldMk cId="397444081" sldId="306"/>
            <ac:picMk id="5" creationId="{0A20BED2-FEA1-4DCF-8057-D4425074761A}"/>
          </ac:picMkLst>
        </pc:picChg>
      </pc:sldChg>
      <pc:sldChg chg="del">
        <pc:chgData name="김 성환" userId="a5b8ff2b3c16397b" providerId="LiveId" clId="{C415651E-601C-4138-92C8-51B53596F6A4}" dt="2021-07-28T23:15:39.136" v="0" actId="47"/>
        <pc:sldMkLst>
          <pc:docMk/>
          <pc:sldMk cId="979775643" sldId="306"/>
        </pc:sldMkLst>
      </pc:sldChg>
      <pc:sldChg chg="del">
        <pc:chgData name="김 성환" userId="a5b8ff2b3c16397b" providerId="LiveId" clId="{C415651E-601C-4138-92C8-51B53596F6A4}" dt="2021-07-28T23:15:39.136" v="0" actId="47"/>
        <pc:sldMkLst>
          <pc:docMk/>
          <pc:sldMk cId="2686357901" sldId="307"/>
        </pc:sldMkLst>
      </pc:sldChg>
      <pc:sldChg chg="addSp delSp modSp mod">
        <pc:chgData name="김 성환" userId="a5b8ff2b3c16397b" providerId="LiveId" clId="{C415651E-601C-4138-92C8-51B53596F6A4}" dt="2021-07-28T23:35:31.090" v="493"/>
        <pc:sldMkLst>
          <pc:docMk/>
          <pc:sldMk cId="3492822343" sldId="307"/>
        </pc:sldMkLst>
        <pc:spChg chg="mod">
          <ac:chgData name="김 성환" userId="a5b8ff2b3c16397b" providerId="LiveId" clId="{C415651E-601C-4138-92C8-51B53596F6A4}" dt="2021-07-28T23:35:31.090" v="493"/>
          <ac:spMkLst>
            <pc:docMk/>
            <pc:sldMk cId="3492822343" sldId="307"/>
            <ac:spMk id="6" creationId="{0FCDF677-07AD-48AD-A8AE-483692D08E3B}"/>
          </ac:spMkLst>
        </pc:spChg>
        <pc:picChg chg="add del">
          <ac:chgData name="김 성환" userId="a5b8ff2b3c16397b" providerId="LiveId" clId="{C415651E-601C-4138-92C8-51B53596F6A4}" dt="2021-07-28T23:33:22.176" v="329" actId="22"/>
          <ac:picMkLst>
            <pc:docMk/>
            <pc:sldMk cId="3492822343" sldId="307"/>
            <ac:picMk id="3" creationId="{EBEDB514-352D-4517-95B7-885DD0E79765}"/>
          </ac:picMkLst>
        </pc:picChg>
        <pc:picChg chg="del">
          <ac:chgData name="김 성환" userId="a5b8ff2b3c16397b" providerId="LiveId" clId="{C415651E-601C-4138-92C8-51B53596F6A4}" dt="2021-07-28T23:33:17.773" v="327" actId="478"/>
          <ac:picMkLst>
            <pc:docMk/>
            <pc:sldMk cId="3492822343" sldId="307"/>
            <ac:picMk id="5" creationId="{0A20BED2-FEA1-4DCF-8057-D4425074761A}"/>
          </ac:picMkLst>
        </pc:picChg>
        <pc:picChg chg="add mod">
          <ac:chgData name="김 성환" userId="a5b8ff2b3c16397b" providerId="LiveId" clId="{C415651E-601C-4138-92C8-51B53596F6A4}" dt="2021-07-28T23:34:05.818" v="390" actId="1076"/>
          <ac:picMkLst>
            <pc:docMk/>
            <pc:sldMk cId="3492822343" sldId="307"/>
            <ac:picMk id="8" creationId="{8EFA625C-1DA7-4D31-B1DC-AD2D054BC83E}"/>
          </ac:picMkLst>
        </pc:picChg>
      </pc:sldChg>
      <pc:sldChg chg="addSp delSp modSp mod">
        <pc:chgData name="김 성환" userId="a5b8ff2b3c16397b" providerId="LiveId" clId="{C415651E-601C-4138-92C8-51B53596F6A4}" dt="2021-07-28T23:43:04.868" v="637" actId="1076"/>
        <pc:sldMkLst>
          <pc:docMk/>
          <pc:sldMk cId="3745525196" sldId="308"/>
        </pc:sldMkLst>
        <pc:spChg chg="mod">
          <ac:chgData name="김 성환" userId="a5b8ff2b3c16397b" providerId="LiveId" clId="{C415651E-601C-4138-92C8-51B53596F6A4}" dt="2021-07-28T23:36:24.101" v="518" actId="20577"/>
          <ac:spMkLst>
            <pc:docMk/>
            <pc:sldMk cId="3745525196" sldId="308"/>
            <ac:spMk id="4" creationId="{AAE98F9E-900A-4203-AF85-D8FED223A70E}"/>
          </ac:spMkLst>
        </pc:spChg>
        <pc:spChg chg="mod">
          <ac:chgData name="김 성환" userId="a5b8ff2b3c16397b" providerId="LiveId" clId="{C415651E-601C-4138-92C8-51B53596F6A4}" dt="2021-07-28T23:37:41.416" v="630" actId="20577"/>
          <ac:spMkLst>
            <pc:docMk/>
            <pc:sldMk cId="3745525196" sldId="308"/>
            <ac:spMk id="6" creationId="{0FCDF677-07AD-48AD-A8AE-483692D08E3B}"/>
          </ac:spMkLst>
        </pc:spChg>
        <pc:picChg chg="add del mod">
          <ac:chgData name="김 성환" userId="a5b8ff2b3c16397b" providerId="LiveId" clId="{C415651E-601C-4138-92C8-51B53596F6A4}" dt="2021-07-28T23:42:35.856" v="635" actId="478"/>
          <ac:picMkLst>
            <pc:docMk/>
            <pc:sldMk cId="3745525196" sldId="308"/>
            <ac:picMk id="3" creationId="{78CDAF27-9265-4DE4-A251-12C2DDEBF77D}"/>
          </ac:picMkLst>
        </pc:picChg>
        <pc:picChg chg="add mod">
          <ac:chgData name="김 성환" userId="a5b8ff2b3c16397b" providerId="LiveId" clId="{C415651E-601C-4138-92C8-51B53596F6A4}" dt="2021-07-28T23:43:04.868" v="637" actId="1076"/>
          <ac:picMkLst>
            <pc:docMk/>
            <pc:sldMk cId="3745525196" sldId="308"/>
            <ac:picMk id="7" creationId="{81D585A6-21ED-44F1-A24A-46CFBB73EBE4}"/>
          </ac:picMkLst>
        </pc:picChg>
        <pc:picChg chg="del">
          <ac:chgData name="김 성환" userId="a5b8ff2b3c16397b" providerId="LiveId" clId="{C415651E-601C-4138-92C8-51B53596F6A4}" dt="2021-07-28T23:36:50.150" v="542" actId="478"/>
          <ac:picMkLst>
            <pc:docMk/>
            <pc:sldMk cId="3745525196" sldId="308"/>
            <ac:picMk id="8" creationId="{8EFA625C-1DA7-4D31-B1DC-AD2D054BC83E}"/>
          </ac:picMkLst>
        </pc:picChg>
      </pc:sldChg>
      <pc:sldChg chg="addSp delSp modSp mod">
        <pc:chgData name="김 성환" userId="a5b8ff2b3c16397b" providerId="LiveId" clId="{C415651E-601C-4138-92C8-51B53596F6A4}" dt="2021-07-29T00:01:44.218" v="946" actId="1076"/>
        <pc:sldMkLst>
          <pc:docMk/>
          <pc:sldMk cId="1124334513" sldId="309"/>
        </pc:sldMkLst>
        <pc:spChg chg="mod">
          <ac:chgData name="김 성환" userId="a5b8ff2b3c16397b" providerId="LiveId" clId="{C415651E-601C-4138-92C8-51B53596F6A4}" dt="2021-07-28T23:44:42.252" v="684"/>
          <ac:spMkLst>
            <pc:docMk/>
            <pc:sldMk cId="1124334513" sldId="309"/>
            <ac:spMk id="4" creationId="{AAE98F9E-900A-4203-AF85-D8FED223A70E}"/>
          </ac:spMkLst>
        </pc:spChg>
        <pc:spChg chg="mod">
          <ac:chgData name="김 성환" userId="a5b8ff2b3c16397b" providerId="LiveId" clId="{C415651E-601C-4138-92C8-51B53596F6A4}" dt="2021-07-29T00:00:37.539" v="939" actId="20577"/>
          <ac:spMkLst>
            <pc:docMk/>
            <pc:sldMk cId="1124334513" sldId="309"/>
            <ac:spMk id="6" creationId="{0FCDF677-07AD-48AD-A8AE-483692D08E3B}"/>
          </ac:spMkLst>
        </pc:spChg>
        <pc:picChg chg="add mod">
          <ac:chgData name="김 성환" userId="a5b8ff2b3c16397b" providerId="LiveId" clId="{C415651E-601C-4138-92C8-51B53596F6A4}" dt="2021-07-29T00:01:44.218" v="946" actId="1076"/>
          <ac:picMkLst>
            <pc:docMk/>
            <pc:sldMk cId="1124334513" sldId="309"/>
            <ac:picMk id="3" creationId="{B9FF5910-FF0C-4011-A1F1-9367597EEB22}"/>
          </ac:picMkLst>
        </pc:picChg>
        <pc:picChg chg="del mod">
          <ac:chgData name="김 성환" userId="a5b8ff2b3c16397b" providerId="LiveId" clId="{C415651E-601C-4138-92C8-51B53596F6A4}" dt="2021-07-29T00:01:35.731" v="943" actId="478"/>
          <ac:picMkLst>
            <pc:docMk/>
            <pc:sldMk cId="1124334513" sldId="309"/>
            <ac:picMk id="7" creationId="{81D585A6-21ED-44F1-A24A-46CFBB73EBE4}"/>
          </ac:picMkLst>
        </pc:picChg>
      </pc:sldChg>
      <pc:sldChg chg="addSp delSp modSp mod">
        <pc:chgData name="김 성환" userId="a5b8ff2b3c16397b" providerId="LiveId" clId="{C415651E-601C-4138-92C8-51B53596F6A4}" dt="2021-07-29T00:13:20.633" v="1158" actId="1076"/>
        <pc:sldMkLst>
          <pc:docMk/>
          <pc:sldMk cId="536870595" sldId="310"/>
        </pc:sldMkLst>
        <pc:spChg chg="mod">
          <ac:chgData name="김 성환" userId="a5b8ff2b3c16397b" providerId="LiveId" clId="{C415651E-601C-4138-92C8-51B53596F6A4}" dt="2021-07-29T00:07:22.423" v="1050" actId="6549"/>
          <ac:spMkLst>
            <pc:docMk/>
            <pc:sldMk cId="536870595" sldId="310"/>
            <ac:spMk id="4" creationId="{AAE98F9E-900A-4203-AF85-D8FED223A70E}"/>
          </ac:spMkLst>
        </pc:spChg>
        <pc:spChg chg="mod">
          <ac:chgData name="김 성환" userId="a5b8ff2b3c16397b" providerId="LiveId" clId="{C415651E-601C-4138-92C8-51B53596F6A4}" dt="2021-07-29T00:09:16.121" v="1132" actId="20577"/>
          <ac:spMkLst>
            <pc:docMk/>
            <pc:sldMk cId="536870595" sldId="310"/>
            <ac:spMk id="6" creationId="{0FCDF677-07AD-48AD-A8AE-483692D08E3B}"/>
          </ac:spMkLst>
        </pc:spChg>
        <pc:spChg chg="add mod">
          <ac:chgData name="김 성환" userId="a5b8ff2b3c16397b" providerId="LiveId" clId="{C415651E-601C-4138-92C8-51B53596F6A4}" dt="2021-07-29T00:13:20.633" v="1158" actId="1076"/>
          <ac:spMkLst>
            <pc:docMk/>
            <pc:sldMk cId="536870595" sldId="310"/>
            <ac:spMk id="8" creationId="{A08D8FB1-2F6B-47EF-AF88-B59F13131D76}"/>
          </ac:spMkLst>
        </pc:spChg>
        <pc:picChg chg="del">
          <ac:chgData name="김 성환" userId="a5b8ff2b3c16397b" providerId="LiveId" clId="{C415651E-601C-4138-92C8-51B53596F6A4}" dt="2021-07-29T00:06:14.219" v="996" actId="478"/>
          <ac:picMkLst>
            <pc:docMk/>
            <pc:sldMk cId="536870595" sldId="310"/>
            <ac:picMk id="3" creationId="{B9FF5910-FF0C-4011-A1F1-9367597EEB22}"/>
          </ac:picMkLst>
        </pc:picChg>
        <pc:picChg chg="add mod">
          <ac:chgData name="김 성환" userId="a5b8ff2b3c16397b" providerId="LiveId" clId="{C415651E-601C-4138-92C8-51B53596F6A4}" dt="2021-07-29T00:11:15.619" v="1145" actId="1076"/>
          <ac:picMkLst>
            <pc:docMk/>
            <pc:sldMk cId="536870595" sldId="310"/>
            <ac:picMk id="5" creationId="{C9EA86A9-36F8-4975-B565-CBCCFCC30C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5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9650-26FB-4367-9261-465A040C586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park-in-action/first-edition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7BD3D8A-97B5-4768-BD25-41E749E3A652}"/>
              </a:ext>
            </a:extLst>
          </p:cNvPr>
          <p:cNvGrpSpPr/>
          <p:nvPr/>
        </p:nvGrpSpPr>
        <p:grpSpPr>
          <a:xfrm>
            <a:off x="2891498" y="1921375"/>
            <a:ext cx="6409005" cy="3015250"/>
            <a:chOff x="1998395" y="2215297"/>
            <a:chExt cx="5147208" cy="2336653"/>
          </a:xfrm>
        </p:grpSpPr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C1D0B621-84F8-4D4A-B193-28F540FC30E0}"/>
                </a:ext>
              </a:extLst>
            </p:cNvPr>
            <p:cNvSpPr txBox="1"/>
            <p:nvPr/>
          </p:nvSpPr>
          <p:spPr>
            <a:xfrm>
              <a:off x="2072764" y="2307036"/>
              <a:ext cx="5020223" cy="4293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 defTabSz="457200" latinLnBrk="0"/>
              <a:r>
                <a:rPr sz="3600" b="1" spc="-127" dirty="0">
                  <a:solidFill>
                    <a:srgbClr val="58B7DD"/>
                  </a:solidFill>
                  <a:latin typeface="Tahoma"/>
                  <a:cs typeface="Tahoma"/>
                </a:rPr>
                <a:t>0</a:t>
              </a:r>
              <a:r>
                <a:rPr lang="en-US" sz="3600" b="1" spc="-127" dirty="0">
                  <a:solidFill>
                    <a:srgbClr val="58B7DD"/>
                  </a:solidFill>
                  <a:latin typeface="Tahoma"/>
                  <a:ea typeface="맑은 고딕" panose="020B0503020000020004" pitchFamily="50" charset="-127"/>
                  <a:cs typeface="Tahoma"/>
                </a:rPr>
                <a:t>2</a:t>
              </a:r>
              <a:endParaRPr sz="3600" dirty="0">
                <a:solidFill>
                  <a:prstClr val="black"/>
                </a:solidFill>
                <a:latin typeface="Tahoma"/>
                <a:cs typeface="Tahoma"/>
              </a:endParaRPr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8875CF99-DEA0-4589-9997-466F74905BBC}"/>
                </a:ext>
              </a:extLst>
            </p:cNvPr>
            <p:cNvSpPr txBox="1"/>
            <p:nvPr/>
          </p:nvSpPr>
          <p:spPr>
            <a:xfrm>
              <a:off x="1998396" y="3184706"/>
              <a:ext cx="5125453" cy="47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 defTabSz="457200" latinLnBrk="0">
                <a:spcBef>
                  <a:spcPts val="450"/>
                </a:spcBef>
              </a:pPr>
              <a:r>
                <a:rPr lang="en-US" sz="4000" spc="-60" dirty="0">
                  <a:solidFill>
                    <a:srgbClr val="58B7DD"/>
                  </a:solidFill>
                  <a:latin typeface="Arial Unicode MS"/>
                  <a:ea typeface="맑은 고딕" panose="020B0503020000020004" pitchFamily="50" charset="-127"/>
                  <a:cs typeface="Arial Unicode MS"/>
                </a:rPr>
                <a:t>Spark-shell</a:t>
              </a:r>
              <a:r>
                <a:rPr lang="ko-KR" altLang="en-US" sz="4000" spc="-60" dirty="0">
                  <a:solidFill>
                    <a:srgbClr val="58B7DD"/>
                  </a:solidFill>
                  <a:latin typeface="Arial Unicode MS"/>
                  <a:ea typeface="맑은 고딕" panose="020B0503020000020004" pitchFamily="50" charset="-127"/>
                  <a:cs typeface="Arial Unicode MS"/>
                </a:rPr>
                <a:t> 구동</a:t>
              </a:r>
              <a:endParaRPr sz="4000" dirty="0">
                <a:solidFill>
                  <a:prstClr val="black"/>
                </a:solidFill>
                <a:latin typeface="Arial Unicode MS"/>
                <a:cs typeface="Arial Unicode MS"/>
              </a:endParaRPr>
            </a:p>
          </p:txBody>
        </p:sp>
        <p:sp>
          <p:nvSpPr>
            <p:cNvPr id="6" name="object 18">
              <a:extLst>
                <a:ext uri="{FF2B5EF4-FFF2-40B4-BE49-F238E27FC236}">
                  <a16:creationId xmlns:a16="http://schemas.microsoft.com/office/drawing/2014/main" id="{05B11E89-67C2-4317-9B37-63DB8CB5551C}"/>
                </a:ext>
              </a:extLst>
            </p:cNvPr>
            <p:cNvSpPr/>
            <p:nvPr/>
          </p:nvSpPr>
          <p:spPr>
            <a:xfrm>
              <a:off x="1998395" y="2820529"/>
              <a:ext cx="5125453" cy="92480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635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19">
              <a:extLst>
                <a:ext uri="{FF2B5EF4-FFF2-40B4-BE49-F238E27FC236}">
                  <a16:creationId xmlns:a16="http://schemas.microsoft.com/office/drawing/2014/main" id="{DB4AB524-E609-4998-A1A4-27C3C6555BAA}"/>
                </a:ext>
              </a:extLst>
            </p:cNvPr>
            <p:cNvSpPr/>
            <p:nvPr/>
          </p:nvSpPr>
          <p:spPr>
            <a:xfrm flipV="1">
              <a:off x="2020150" y="2229855"/>
              <a:ext cx="5125453" cy="2322095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1270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20">
              <a:extLst>
                <a:ext uri="{FF2B5EF4-FFF2-40B4-BE49-F238E27FC236}">
                  <a16:creationId xmlns:a16="http://schemas.microsoft.com/office/drawing/2014/main" id="{762FA720-C542-4794-978C-065B0D245AFD}"/>
                </a:ext>
              </a:extLst>
            </p:cNvPr>
            <p:cNvSpPr/>
            <p:nvPr/>
          </p:nvSpPr>
          <p:spPr>
            <a:xfrm>
              <a:off x="1998396" y="2215297"/>
              <a:ext cx="5125453" cy="92480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1270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94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ko-KR" altLang="en-US" sz="3600" b="1" i="0" u="sng" strike="noStrike" kern="1200" cap="none" spc="-135" normalizeH="0" baseline="0" noProof="0" dirty="0" err="1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깃허브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저장소 복제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lvl="0" indent="0" algn="l" defTabSz="457200" rtl="0" eaLnBrk="1" fontAlgn="auto" latinLnBrk="0" hangingPunct="1">
              <a:lnSpc>
                <a:spcPct val="152600"/>
              </a:lnSpc>
              <a:spcBef>
                <a:spcPts val="1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49" normalizeH="0" baseline="0" noProof="0" dirty="0">
              <a:ln>
                <a:noFill/>
              </a:ln>
              <a:solidFill>
                <a:srgbClr val="AD7F69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DF677-07AD-48AD-A8AE-483692D08E3B}"/>
              </a:ext>
            </a:extLst>
          </p:cNvPr>
          <p:cNvSpPr txBox="1"/>
          <p:nvPr/>
        </p:nvSpPr>
        <p:spPr>
          <a:xfrm>
            <a:off x="1888610" y="1121912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Linux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환경에서 실습 파일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download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$ git clone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https://github.com/spark-in-action/first-edition.git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(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이미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box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 설치 되어 있다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F5910-FF0C-4011-A1F1-9367597EE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772" y="2126514"/>
            <a:ext cx="5802713" cy="42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2.Java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환경 점검 </a:t>
            </a:r>
            <a:r>
              <a:rPr kumimoji="0" lang="en-US" altLang="ko-KR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&amp; </a:t>
            </a:r>
            <a:r>
              <a:rPr lang="en-US" altLang="ko-KR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ko-KR" alt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데몬 기동 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lvl="0" indent="0" algn="l" defTabSz="457200" rtl="0" eaLnBrk="1" fontAlgn="auto" latinLnBrk="0" hangingPunct="1">
              <a:lnSpc>
                <a:spcPct val="152600"/>
              </a:lnSpc>
              <a:spcBef>
                <a:spcPts val="1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49" normalizeH="0" baseline="0" noProof="0" dirty="0">
              <a:ln>
                <a:noFill/>
              </a:ln>
              <a:solidFill>
                <a:srgbClr val="AD7F69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DF677-07AD-48AD-A8AE-483692D08E3B}"/>
              </a:ext>
            </a:extLst>
          </p:cNvPr>
          <p:cNvSpPr txBox="1"/>
          <p:nvPr/>
        </p:nvSpPr>
        <p:spPr>
          <a:xfrm>
            <a:off x="1888610" y="1121912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Linux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환경에서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java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HOME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보기 및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Hadoop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기동 및 정지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EA86A9-36F8-4975-B565-CBCCFCC3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42" y="2383526"/>
            <a:ext cx="5817018" cy="4304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D8FB1-2F6B-47EF-AF88-B59F13131D76}"/>
              </a:ext>
            </a:extLst>
          </p:cNvPr>
          <p:cNvSpPr txBox="1"/>
          <p:nvPr/>
        </p:nvSpPr>
        <p:spPr>
          <a:xfrm>
            <a:off x="725994" y="1502688"/>
            <a:ext cx="60943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section 2.1.1</a:t>
            </a:r>
          </a:p>
          <a:p>
            <a:r>
              <a:rPr lang="en-US" altLang="ko-KR" dirty="0"/>
              <a:t>which java</a:t>
            </a:r>
          </a:p>
          <a:p>
            <a:r>
              <a:rPr lang="en-US" altLang="ko-KR" dirty="0"/>
              <a:t>ls -la /</a:t>
            </a:r>
            <a:r>
              <a:rPr lang="en-US" altLang="ko-KR" dirty="0" err="1"/>
              <a:t>usr</a:t>
            </a:r>
            <a:r>
              <a:rPr lang="en-US" altLang="ko-KR" dirty="0"/>
              <a:t>/bin/java</a:t>
            </a:r>
          </a:p>
          <a:p>
            <a:r>
              <a:rPr lang="en-US" altLang="ko-KR" dirty="0"/>
              <a:t>ls -la /</a:t>
            </a:r>
            <a:r>
              <a:rPr lang="en-US" altLang="ko-KR" dirty="0" err="1"/>
              <a:t>etc</a:t>
            </a:r>
            <a:r>
              <a:rPr lang="en-US" altLang="ko-KR" dirty="0"/>
              <a:t>/alternatives/java</a:t>
            </a:r>
          </a:p>
          <a:p>
            <a:r>
              <a:rPr lang="en-US" altLang="ko-KR" dirty="0"/>
              <a:t>echo $JAVA_HOME</a:t>
            </a:r>
          </a:p>
          <a:p>
            <a:endParaRPr lang="en-US" altLang="ko-KR" dirty="0"/>
          </a:p>
          <a:p>
            <a:r>
              <a:rPr lang="en-US" altLang="ko-KR" dirty="0"/>
              <a:t># section 2.1.2hadoop fs -ls /user</a:t>
            </a:r>
          </a:p>
          <a:p>
            <a:r>
              <a:rPr lang="en-US" altLang="ko-KR" dirty="0"/>
              <a:t># /usr/local/hadoop/sbin/start-dfs.sh</a:t>
            </a:r>
          </a:p>
          <a:p>
            <a:r>
              <a:rPr lang="en-US" altLang="ko-KR" dirty="0"/>
              <a:t># /usr/local/hadoop/sbin/stop-dfs.sh</a:t>
            </a:r>
          </a:p>
          <a:p>
            <a:endParaRPr lang="en-US" altLang="ko-KR" dirty="0"/>
          </a:p>
          <a:p>
            <a:r>
              <a:rPr lang="en-US" altLang="ko-KR" dirty="0"/>
              <a:t># section 2.1.3</a:t>
            </a:r>
          </a:p>
          <a:p>
            <a:r>
              <a:rPr lang="en-US" altLang="ko-KR" dirty="0"/>
              <a:t>ls /opt | grep spark</a:t>
            </a:r>
          </a:p>
          <a:p>
            <a:endParaRPr lang="en-US" altLang="ko-KR" dirty="0"/>
          </a:p>
          <a:p>
            <a:r>
              <a:rPr lang="en-US" altLang="ko-KR" dirty="0"/>
              <a:t># Example of how to replace symbolic link</a:t>
            </a:r>
          </a:p>
          <a:p>
            <a:r>
              <a:rPr lang="en-US" altLang="ko-KR" dirty="0"/>
              <a:t># to point to a different version of Spark: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sudo</a:t>
            </a:r>
            <a:r>
              <a:rPr lang="en-US" altLang="ko-KR" dirty="0"/>
              <a:t> rm -f /</a:t>
            </a:r>
            <a:r>
              <a:rPr lang="en-US" altLang="ko-KR" dirty="0" err="1"/>
              <a:t>usr</a:t>
            </a:r>
            <a:r>
              <a:rPr lang="en-US" altLang="ko-KR" dirty="0"/>
              <a:t>/local/spark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sudo</a:t>
            </a:r>
            <a:r>
              <a:rPr lang="en-US" altLang="ko-KR" dirty="0"/>
              <a:t> ln -s /opt/spark-1.5.0-bin-hadoop2.4 /</a:t>
            </a:r>
            <a:r>
              <a:rPr lang="en-US" altLang="ko-KR" dirty="0" err="1"/>
              <a:t>usr</a:t>
            </a:r>
            <a:r>
              <a:rPr lang="en-US" altLang="ko-KR" dirty="0"/>
              <a:t>/local/spark</a:t>
            </a:r>
          </a:p>
          <a:p>
            <a:endParaRPr lang="en-US" altLang="ko-KR" dirty="0"/>
          </a:p>
          <a:p>
            <a:r>
              <a:rPr lang="en-US" altLang="ko-KR" dirty="0"/>
              <a:t>export | grep SPARK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87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en-US" sz="3600" b="1" u="sng" spc="-135" dirty="0">
                <a:solidFill>
                  <a:srgbClr val="58B7DD"/>
                </a:solidFill>
              </a:rPr>
              <a:t>Spark-shell 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구동</a:t>
            </a:r>
            <a:endParaRPr lang="ko-KR" altLang="en-US" sz="6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B7439-E4BD-4132-A43B-8B060A4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020DC3-051D-44A2-B219-EB29F9D60B0B}"/>
              </a:ext>
            </a:extLst>
          </p:cNvPr>
          <p:cNvSpPr txBox="1"/>
          <p:nvPr/>
        </p:nvSpPr>
        <p:spPr>
          <a:xfrm>
            <a:off x="1791119" y="1140539"/>
            <a:ext cx="60943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9.vagrant 시작</a:t>
            </a:r>
          </a:p>
          <a:p>
            <a:r>
              <a:rPr lang="ko-KR" altLang="en-US" dirty="0"/>
              <a:t>(D:\vagrant에서 실행)</a:t>
            </a:r>
          </a:p>
          <a:p>
            <a:r>
              <a:rPr lang="ko-KR" altLang="en-US" dirty="0"/>
              <a:t>------------------------------------------------------------------------------------</a:t>
            </a:r>
          </a:p>
          <a:p>
            <a:r>
              <a:rPr lang="ko-KR" altLang="en-US" dirty="0"/>
              <a:t>d:\vagrantvagrant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D:\vagrant&gt;vagrant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 err="1"/>
              <a:t>Bringing</a:t>
            </a:r>
            <a:r>
              <a:rPr lang="ko-KR" altLang="en-US" dirty="0"/>
              <a:t> </a:t>
            </a:r>
            <a:r>
              <a:rPr lang="ko-KR" altLang="en-US" dirty="0" err="1"/>
              <a:t>machine</a:t>
            </a:r>
            <a:r>
              <a:rPr lang="ko-KR" altLang="en-US" dirty="0"/>
              <a:t> '</a:t>
            </a:r>
            <a:r>
              <a:rPr lang="ko-KR" altLang="en-US" dirty="0" err="1"/>
              <a:t>default</a:t>
            </a:r>
            <a:r>
              <a:rPr lang="ko-KR" altLang="en-US" dirty="0"/>
              <a:t>' </a:t>
            </a:r>
            <a:r>
              <a:rPr lang="ko-KR" altLang="en-US" dirty="0" err="1"/>
              <a:t>up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'</a:t>
            </a:r>
            <a:r>
              <a:rPr lang="ko-KR" altLang="en-US" dirty="0" err="1"/>
              <a:t>virtualbox</a:t>
            </a:r>
            <a:r>
              <a:rPr lang="ko-KR" altLang="en-US" dirty="0"/>
              <a:t>' </a:t>
            </a:r>
            <a:r>
              <a:rPr lang="ko-KR" altLang="en-US" dirty="0" err="1"/>
              <a:t>provider</a:t>
            </a:r>
            <a:r>
              <a:rPr lang="ko-KR" altLang="en-US" dirty="0"/>
              <a:t>...</a:t>
            </a:r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Importing</a:t>
            </a:r>
            <a:r>
              <a:rPr lang="ko-KR" altLang="en-US" dirty="0"/>
              <a:t> </a:t>
            </a:r>
            <a:r>
              <a:rPr lang="ko-KR" altLang="en-US" dirty="0" err="1"/>
              <a:t>base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'</a:t>
            </a:r>
            <a:r>
              <a:rPr lang="ko-KR" altLang="en-US" dirty="0" err="1"/>
              <a:t>manning</a:t>
            </a:r>
            <a:r>
              <a:rPr lang="ko-KR" altLang="en-US" dirty="0"/>
              <a:t>/</a:t>
            </a:r>
            <a:r>
              <a:rPr lang="ko-KR" altLang="en-US" dirty="0" err="1"/>
              <a:t>spark-in-action</a:t>
            </a:r>
            <a:r>
              <a:rPr lang="ko-KR" altLang="en-US" dirty="0"/>
              <a:t>'...</a:t>
            </a:r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Matching</a:t>
            </a:r>
            <a:r>
              <a:rPr lang="ko-KR" altLang="en-US" dirty="0"/>
              <a:t> MAC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NAT </a:t>
            </a:r>
            <a:r>
              <a:rPr lang="ko-KR" altLang="en-US" dirty="0" err="1"/>
              <a:t>networking</a:t>
            </a:r>
            <a:r>
              <a:rPr lang="ko-KR" altLang="en-US" dirty="0"/>
              <a:t>...</a:t>
            </a:r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Setting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VM: vagrant_default_1626927920738_29793</a:t>
            </a:r>
          </a:p>
          <a:p>
            <a:r>
              <a:rPr lang="ko-KR" altLang="en-US" dirty="0" err="1"/>
              <a:t>Vagrant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currently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VirtualBox</a:t>
            </a:r>
            <a:r>
              <a:rPr lang="ko-KR" altLang="en-US" dirty="0"/>
              <a:t> </a:t>
            </a:r>
            <a:r>
              <a:rPr lang="ko-KR" altLang="en-US" dirty="0" err="1"/>
              <a:t>synced</a:t>
            </a:r>
            <a:r>
              <a:rPr lang="ko-KR" altLang="en-US" dirty="0"/>
              <a:t> </a:t>
            </a:r>
            <a:r>
              <a:rPr lang="ko-KR" altLang="en-US" dirty="0" err="1"/>
              <a:t>folders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endParaRPr lang="ko-KR" altLang="en-US" dirty="0"/>
          </a:p>
          <a:p>
            <a:r>
              <a:rPr lang="ko-KR" altLang="en-US" dirty="0" err="1"/>
              <a:t>the</a:t>
            </a:r>
            <a:r>
              <a:rPr lang="ko-KR" altLang="en-US" dirty="0"/>
              <a:t> `</a:t>
            </a:r>
            <a:r>
              <a:rPr lang="ko-KR" altLang="en-US" dirty="0" err="1"/>
              <a:t>SharedFoldersEnableSymlinksCreate</a:t>
            </a:r>
            <a:r>
              <a:rPr lang="ko-KR" altLang="en-US" dirty="0"/>
              <a:t>` 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enabled</a:t>
            </a:r>
            <a:r>
              <a:rPr lang="ko-KR" altLang="en-US" dirty="0"/>
              <a:t>.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Vagrant</a:t>
            </a:r>
            <a:endParaRPr lang="ko-KR" altLang="en-US" dirty="0"/>
          </a:p>
          <a:p>
            <a:r>
              <a:rPr lang="ko-KR" altLang="en-US" dirty="0" err="1"/>
              <a:t>guest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trusted</a:t>
            </a:r>
            <a:r>
              <a:rPr lang="ko-KR" altLang="en-US" dirty="0"/>
              <a:t>,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may</a:t>
            </a:r>
            <a:r>
              <a:rPr lang="ko-KR" altLang="en-US" dirty="0"/>
              <a:t> </a:t>
            </a:r>
            <a:r>
              <a:rPr lang="ko-KR" altLang="en-US" dirty="0" err="1"/>
              <a:t>want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disable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option</a:t>
            </a:r>
            <a:r>
              <a:rPr lang="ko-KR" altLang="en-US" dirty="0"/>
              <a:t>.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more</a:t>
            </a:r>
            <a:endParaRPr lang="ko-KR" altLang="en-US" dirty="0"/>
          </a:p>
          <a:p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option</a:t>
            </a:r>
            <a:r>
              <a:rPr lang="ko-KR" altLang="en-US" dirty="0"/>
              <a:t>, </a:t>
            </a:r>
            <a:r>
              <a:rPr lang="ko-KR" altLang="en-US" dirty="0" err="1"/>
              <a:t>please</a:t>
            </a:r>
            <a:r>
              <a:rPr lang="ko-KR" altLang="en-US" dirty="0"/>
              <a:t> </a:t>
            </a:r>
            <a:r>
              <a:rPr lang="ko-KR" altLang="en-US" dirty="0" err="1"/>
              <a:t>refer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VirtualBox</a:t>
            </a:r>
            <a:r>
              <a:rPr lang="ko-KR" altLang="en-US" dirty="0"/>
              <a:t> </a:t>
            </a:r>
            <a:r>
              <a:rPr lang="ko-KR" altLang="en-US" dirty="0" err="1"/>
              <a:t>manual</a:t>
            </a:r>
            <a:r>
              <a:rPr lang="ko-KR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9621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en-US" sz="3600" b="1" u="sng" spc="-135" dirty="0">
                <a:solidFill>
                  <a:srgbClr val="58B7DD"/>
                </a:solidFill>
              </a:rPr>
              <a:t>Vagrant 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접속</a:t>
            </a:r>
            <a:endParaRPr lang="ko-KR" altLang="en-US" sz="6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B7439-E4BD-4132-A43B-8B060A4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D9D2E-9299-4F0D-82D2-BADAD1E98CE8}"/>
              </a:ext>
            </a:extLst>
          </p:cNvPr>
          <p:cNvSpPr txBox="1"/>
          <p:nvPr/>
        </p:nvSpPr>
        <p:spPr>
          <a:xfrm>
            <a:off x="1829436" y="1140539"/>
            <a:ext cx="60943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10. 실행</a:t>
            </a:r>
          </a:p>
          <a:p>
            <a:r>
              <a:rPr lang="ko-KR" altLang="en-US" dirty="0"/>
              <a:t>D:\vagrant&gt;vagrant </a:t>
            </a:r>
            <a:r>
              <a:rPr lang="ko-KR" altLang="en-US" dirty="0" err="1"/>
              <a:t>ssh</a:t>
            </a:r>
            <a:r>
              <a:rPr lang="ko-KR" altLang="en-US" dirty="0"/>
              <a:t> -- -</a:t>
            </a:r>
            <a:r>
              <a:rPr lang="ko-KR" altLang="en-US" dirty="0" err="1"/>
              <a:t>l</a:t>
            </a:r>
            <a:r>
              <a:rPr lang="ko-KR" altLang="en-US" dirty="0"/>
              <a:t> </a:t>
            </a:r>
            <a:r>
              <a:rPr lang="ko-KR" altLang="en-US" dirty="0" err="1"/>
              <a:t>spark</a:t>
            </a:r>
            <a:r>
              <a:rPr lang="ko-KR" altLang="en-US" dirty="0"/>
              <a:t>   &lt;-- 입력!!</a:t>
            </a:r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The </a:t>
            </a:r>
            <a:r>
              <a:rPr lang="ko-KR" altLang="en-US" dirty="0" err="1"/>
              <a:t>machine</a:t>
            </a:r>
            <a:r>
              <a:rPr lang="ko-KR" altLang="en-US" dirty="0"/>
              <a:t> </a:t>
            </a:r>
            <a:r>
              <a:rPr lang="ko-KR" altLang="en-US" dirty="0" err="1"/>
              <a:t>you're</a:t>
            </a:r>
            <a:r>
              <a:rPr lang="ko-KR" altLang="en-US" dirty="0"/>
              <a:t> </a:t>
            </a:r>
            <a:r>
              <a:rPr lang="ko-KR" altLang="en-US" dirty="0" err="1"/>
              <a:t>attempting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SSH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endParaRPr lang="ko-KR" altLang="en-US" dirty="0"/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password-based</a:t>
            </a:r>
            <a:r>
              <a:rPr lang="ko-KR" altLang="en-US" dirty="0"/>
              <a:t> </a:t>
            </a:r>
            <a:r>
              <a:rPr lang="ko-KR" altLang="en-US" dirty="0" err="1"/>
              <a:t>authentication</a:t>
            </a:r>
            <a:r>
              <a:rPr lang="ko-KR" altLang="en-US" dirty="0"/>
              <a:t>. </a:t>
            </a:r>
            <a:r>
              <a:rPr lang="ko-KR" altLang="en-US" dirty="0" err="1"/>
              <a:t>Vagrant</a:t>
            </a:r>
            <a:r>
              <a:rPr lang="ko-KR" altLang="en-US" dirty="0"/>
              <a:t> </a:t>
            </a:r>
            <a:r>
              <a:rPr lang="ko-KR" altLang="en-US" dirty="0" err="1"/>
              <a:t>can't</a:t>
            </a:r>
            <a:r>
              <a:rPr lang="ko-KR" altLang="en-US" dirty="0"/>
              <a:t> </a:t>
            </a:r>
            <a:r>
              <a:rPr lang="ko-KR" altLang="en-US" dirty="0" err="1"/>
              <a:t>script</a:t>
            </a:r>
            <a:r>
              <a:rPr lang="ko-KR" altLang="en-US" dirty="0"/>
              <a:t> </a:t>
            </a:r>
            <a:r>
              <a:rPr lang="ko-KR" altLang="en-US" dirty="0" err="1"/>
              <a:t>entering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endParaRPr lang="ko-KR" altLang="en-US" dirty="0"/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password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.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you're</a:t>
            </a:r>
            <a:r>
              <a:rPr lang="ko-KR" altLang="en-US" dirty="0"/>
              <a:t> </a:t>
            </a:r>
            <a:r>
              <a:rPr lang="ko-KR" altLang="en-US" dirty="0" err="1"/>
              <a:t>prompted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password</a:t>
            </a:r>
            <a:r>
              <a:rPr lang="ko-KR" altLang="en-US" dirty="0"/>
              <a:t>, </a:t>
            </a:r>
            <a:r>
              <a:rPr lang="ko-KR" altLang="en-US" dirty="0" err="1"/>
              <a:t>please</a:t>
            </a:r>
            <a:r>
              <a:rPr lang="ko-KR" altLang="en-US" dirty="0"/>
              <a:t> </a:t>
            </a:r>
            <a:r>
              <a:rPr lang="ko-KR" altLang="en-US" dirty="0" err="1"/>
              <a:t>enter</a:t>
            </a:r>
            <a:endParaRPr lang="ko-KR" altLang="en-US" dirty="0"/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password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have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Vagrantfile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vagrant@127.0.0.1's </a:t>
            </a:r>
            <a:r>
              <a:rPr lang="ko-KR" altLang="en-US" dirty="0" err="1"/>
              <a:t>password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vagrant@127.0.0.1's </a:t>
            </a:r>
            <a:r>
              <a:rPr lang="ko-KR" altLang="en-US" dirty="0" err="1"/>
              <a:t>password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Welcome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Ubuntu</a:t>
            </a:r>
            <a:r>
              <a:rPr lang="ko-KR" altLang="en-US" dirty="0"/>
              <a:t> 14.04.4 LTS (GNU/</a:t>
            </a:r>
            <a:r>
              <a:rPr lang="ko-KR" altLang="en-US" dirty="0" err="1"/>
              <a:t>Linux</a:t>
            </a:r>
            <a:r>
              <a:rPr lang="ko-KR" altLang="en-US" dirty="0"/>
              <a:t> 3.13.0-85-generic x86_64)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22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en-US" sz="3600" b="1" u="sng" spc="-135" dirty="0">
                <a:solidFill>
                  <a:srgbClr val="58B7DD"/>
                </a:solidFill>
              </a:rPr>
              <a:t>Vagrant 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접속</a:t>
            </a:r>
            <a:endParaRPr lang="ko-KR" altLang="en-US" sz="6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B7439-E4BD-4132-A43B-8B060A4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D9D2E-9299-4F0D-82D2-BADAD1E98CE8}"/>
              </a:ext>
            </a:extLst>
          </p:cNvPr>
          <p:cNvSpPr txBox="1"/>
          <p:nvPr/>
        </p:nvSpPr>
        <p:spPr>
          <a:xfrm>
            <a:off x="1829436" y="1140539"/>
            <a:ext cx="60943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10. 실행</a:t>
            </a:r>
          </a:p>
          <a:p>
            <a:r>
              <a:rPr lang="ko-KR" altLang="en-US" dirty="0"/>
              <a:t>D:\vagrant&gt;vagrant </a:t>
            </a:r>
            <a:r>
              <a:rPr lang="ko-KR" altLang="en-US" dirty="0" err="1"/>
              <a:t>ssh</a:t>
            </a:r>
            <a:r>
              <a:rPr lang="ko-KR" altLang="en-US" dirty="0"/>
              <a:t> -- -</a:t>
            </a:r>
            <a:r>
              <a:rPr lang="ko-KR" altLang="en-US" dirty="0" err="1"/>
              <a:t>l</a:t>
            </a:r>
            <a:r>
              <a:rPr lang="ko-KR" altLang="en-US" dirty="0"/>
              <a:t> </a:t>
            </a:r>
            <a:r>
              <a:rPr lang="ko-KR" altLang="en-US" dirty="0" err="1"/>
              <a:t>spark</a:t>
            </a:r>
            <a:r>
              <a:rPr lang="ko-KR" altLang="en-US" dirty="0"/>
              <a:t>   &lt;-- 입력!!</a:t>
            </a:r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The </a:t>
            </a:r>
            <a:r>
              <a:rPr lang="ko-KR" altLang="en-US" dirty="0" err="1"/>
              <a:t>machine</a:t>
            </a:r>
            <a:r>
              <a:rPr lang="ko-KR" altLang="en-US" dirty="0"/>
              <a:t> </a:t>
            </a:r>
            <a:r>
              <a:rPr lang="ko-KR" altLang="en-US" dirty="0" err="1"/>
              <a:t>you're</a:t>
            </a:r>
            <a:r>
              <a:rPr lang="ko-KR" altLang="en-US" dirty="0"/>
              <a:t> </a:t>
            </a:r>
            <a:r>
              <a:rPr lang="ko-KR" altLang="en-US" dirty="0" err="1"/>
              <a:t>attempting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SSH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endParaRPr lang="ko-KR" altLang="en-US" dirty="0"/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password-based</a:t>
            </a:r>
            <a:r>
              <a:rPr lang="ko-KR" altLang="en-US" dirty="0"/>
              <a:t> </a:t>
            </a:r>
            <a:r>
              <a:rPr lang="ko-KR" altLang="en-US" dirty="0" err="1"/>
              <a:t>authentication</a:t>
            </a:r>
            <a:r>
              <a:rPr lang="ko-KR" altLang="en-US" dirty="0"/>
              <a:t>. </a:t>
            </a:r>
            <a:r>
              <a:rPr lang="ko-KR" altLang="en-US" dirty="0" err="1"/>
              <a:t>Vagrant</a:t>
            </a:r>
            <a:r>
              <a:rPr lang="ko-KR" altLang="en-US" dirty="0"/>
              <a:t> </a:t>
            </a:r>
            <a:r>
              <a:rPr lang="ko-KR" altLang="en-US" dirty="0" err="1"/>
              <a:t>can't</a:t>
            </a:r>
            <a:r>
              <a:rPr lang="ko-KR" altLang="en-US" dirty="0"/>
              <a:t> </a:t>
            </a:r>
            <a:r>
              <a:rPr lang="ko-KR" altLang="en-US" dirty="0" err="1"/>
              <a:t>script</a:t>
            </a:r>
            <a:r>
              <a:rPr lang="ko-KR" altLang="en-US" dirty="0"/>
              <a:t> </a:t>
            </a:r>
            <a:r>
              <a:rPr lang="ko-KR" altLang="en-US" dirty="0" err="1"/>
              <a:t>entering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endParaRPr lang="ko-KR" altLang="en-US" dirty="0"/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password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.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you're</a:t>
            </a:r>
            <a:r>
              <a:rPr lang="ko-KR" altLang="en-US" dirty="0"/>
              <a:t> </a:t>
            </a:r>
            <a:r>
              <a:rPr lang="ko-KR" altLang="en-US" dirty="0" err="1"/>
              <a:t>prompted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password</a:t>
            </a:r>
            <a:r>
              <a:rPr lang="ko-KR" altLang="en-US" dirty="0"/>
              <a:t>, </a:t>
            </a:r>
            <a:r>
              <a:rPr lang="ko-KR" altLang="en-US" dirty="0" err="1"/>
              <a:t>please</a:t>
            </a:r>
            <a:r>
              <a:rPr lang="ko-KR" altLang="en-US" dirty="0"/>
              <a:t> </a:t>
            </a:r>
            <a:r>
              <a:rPr lang="ko-KR" altLang="en-US" dirty="0" err="1"/>
              <a:t>enter</a:t>
            </a:r>
            <a:endParaRPr lang="ko-KR" altLang="en-US" dirty="0"/>
          </a:p>
          <a:p>
            <a:r>
              <a:rPr lang="ko-KR" altLang="en-US" dirty="0"/>
              <a:t>==&gt; </a:t>
            </a:r>
            <a:r>
              <a:rPr lang="ko-KR" altLang="en-US" dirty="0" err="1"/>
              <a:t>default</a:t>
            </a:r>
            <a:r>
              <a:rPr lang="ko-KR" altLang="en-US" dirty="0"/>
              <a:t>: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password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have</a:t>
            </a:r>
            <a:r>
              <a:rPr lang="ko-KR" altLang="en-US" dirty="0"/>
              <a:t> </a:t>
            </a:r>
            <a:r>
              <a:rPr lang="ko-KR" altLang="en-US" dirty="0" err="1"/>
              <a:t>configured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Vagrantfile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vagrant@127.0.0.1's </a:t>
            </a:r>
            <a:r>
              <a:rPr lang="ko-KR" altLang="en-US" dirty="0" err="1"/>
              <a:t>password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vagrant@127.0.0.1's </a:t>
            </a:r>
            <a:r>
              <a:rPr lang="ko-KR" altLang="en-US" dirty="0" err="1"/>
              <a:t>password</a:t>
            </a:r>
            <a:r>
              <a:rPr lang="ko-KR" altLang="en-US" dirty="0"/>
              <a:t>:</a:t>
            </a:r>
          </a:p>
          <a:p>
            <a:r>
              <a:rPr lang="ko-KR" altLang="en-US" dirty="0" err="1"/>
              <a:t>Welcome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Ubuntu</a:t>
            </a:r>
            <a:r>
              <a:rPr lang="ko-KR" altLang="en-US" dirty="0"/>
              <a:t> 14.04.4 LTS (GNU/</a:t>
            </a:r>
            <a:r>
              <a:rPr lang="ko-KR" altLang="en-US" dirty="0" err="1"/>
              <a:t>Linux</a:t>
            </a:r>
            <a:r>
              <a:rPr lang="ko-KR" altLang="en-US" dirty="0"/>
              <a:t> 3.13.0-85-generic x86_64)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4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en-US" sz="3600" b="1" i="0" u="sng" strike="noStrike" kern="1200" cap="none" spc="-135" normalizeH="0" baseline="0" noProof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Spark-shell </a:t>
            </a:r>
            <a:r>
              <a:rPr kumimoji="0" lang="ko-KR" altLang="en-US" sz="3600" b="1" i="0" u="sng" strike="noStrike" kern="1200" cap="none" spc="-135" normalizeH="0" baseline="0" noProof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접속</a:t>
            </a:r>
            <a:endParaRPr kumimoji="0" lang="ko-KR" altLang="en-US" sz="6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lvl="0" indent="0" algn="l" defTabSz="457200" rtl="0" eaLnBrk="1" fontAlgn="auto" latinLnBrk="0" hangingPunct="1">
              <a:lnSpc>
                <a:spcPct val="152600"/>
              </a:lnSpc>
              <a:spcBef>
                <a:spcPts val="1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49" normalizeH="0" baseline="0" noProof="0" dirty="0">
              <a:ln>
                <a:noFill/>
              </a:ln>
              <a:solidFill>
                <a:srgbClr val="AD7F69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B7439-E4BD-4132-A43B-8B060A4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DF703F-8D9A-4EBA-BCE4-F10CD8F16473}"/>
              </a:ext>
            </a:extLst>
          </p:cNvPr>
          <p:cNvSpPr txBox="1"/>
          <p:nvPr/>
        </p:nvSpPr>
        <p:spPr>
          <a:xfrm>
            <a:off x="1888610" y="1252831"/>
            <a:ext cx="60943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11. </a:t>
            </a:r>
            <a:r>
              <a:rPr lang="ko-KR" altLang="en-US" dirty="0" err="1"/>
              <a:t>spark-shell</a:t>
            </a:r>
            <a:r>
              <a:rPr lang="ko-KR" altLang="en-US" dirty="0"/>
              <a:t> 띄우기</a:t>
            </a:r>
          </a:p>
          <a:p>
            <a:r>
              <a:rPr lang="ko-KR" altLang="en-US" dirty="0"/>
              <a:t>가상머신에서 </a:t>
            </a:r>
            <a:r>
              <a:rPr lang="ko-KR" altLang="en-US" dirty="0" err="1"/>
              <a:t>spark</a:t>
            </a:r>
            <a:r>
              <a:rPr lang="ko-KR" altLang="en-US" dirty="0"/>
              <a:t>/</a:t>
            </a:r>
            <a:r>
              <a:rPr lang="ko-KR" altLang="en-US" dirty="0" err="1"/>
              <a:t>spark</a:t>
            </a:r>
            <a:r>
              <a:rPr lang="ko-KR" altLang="en-US" dirty="0"/>
              <a:t> 로 </a:t>
            </a:r>
            <a:r>
              <a:rPr lang="ko-KR" altLang="en-US" dirty="0" err="1"/>
              <a:t>login</a:t>
            </a:r>
            <a:endParaRPr lang="ko-KR" altLang="en-US" dirty="0"/>
          </a:p>
          <a:p>
            <a:r>
              <a:rPr lang="ko-KR" altLang="en-US" dirty="0"/>
              <a:t>-----------------------------------------------</a:t>
            </a:r>
          </a:p>
          <a:p>
            <a:r>
              <a:rPr lang="ko-KR" altLang="en-US" dirty="0"/>
              <a:t>&gt;&gt;&gt;</a:t>
            </a:r>
          </a:p>
          <a:p>
            <a:r>
              <a:rPr lang="ko-KR" altLang="en-US" dirty="0" err="1"/>
              <a:t>spark@spark-in-action</a:t>
            </a:r>
            <a:r>
              <a:rPr lang="ko-KR" altLang="en-US" dirty="0"/>
              <a:t>~$_</a:t>
            </a:r>
          </a:p>
          <a:p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spark-shell</a:t>
            </a:r>
            <a:endParaRPr lang="ko-KR" altLang="en-US" dirty="0"/>
          </a:p>
          <a:p>
            <a:r>
              <a:rPr lang="ko-KR" altLang="en-US" dirty="0" err="1"/>
              <a:t>scala</a:t>
            </a:r>
            <a:r>
              <a:rPr lang="ko-KR" altLang="en-US" dirty="0"/>
              <a:t>&gt;_</a:t>
            </a:r>
          </a:p>
          <a:p>
            <a:r>
              <a:rPr lang="ko-KR" altLang="en-US" dirty="0"/>
              <a:t>----------------------------------------------- </a:t>
            </a:r>
          </a:p>
          <a:p>
            <a:r>
              <a:rPr lang="ko-KR" altLang="en-US" dirty="0"/>
              <a:t>위 화면이 뜨면 OK~~~</a:t>
            </a:r>
          </a:p>
        </p:txBody>
      </p:sp>
    </p:spTree>
    <p:extLst>
      <p:ext uri="{BB962C8B-B14F-4D97-AF65-F5344CB8AC3E}">
        <p14:creationId xmlns:p14="http://schemas.microsoft.com/office/powerpoint/2010/main" val="24187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sng" strike="noStrike" kern="1200" cap="none" spc="-135" normalizeH="0" baseline="0" noProof="0" dirty="0" err="1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Pyspark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실행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lvl="0" indent="0" algn="l" defTabSz="457200" rtl="0" eaLnBrk="1" fontAlgn="auto" latinLnBrk="0" hangingPunct="1">
              <a:lnSpc>
                <a:spcPct val="152600"/>
              </a:lnSpc>
              <a:spcBef>
                <a:spcPts val="1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49" normalizeH="0" baseline="0" noProof="0" dirty="0">
              <a:ln>
                <a:noFill/>
              </a:ln>
              <a:solidFill>
                <a:srgbClr val="AD7F69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B7439-E4BD-4132-A43B-8B060A4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DF677-07AD-48AD-A8AE-483692D08E3B}"/>
              </a:ext>
            </a:extLst>
          </p:cNvPr>
          <p:cNvSpPr txBox="1"/>
          <p:nvPr/>
        </p:nvSpPr>
        <p:spPr>
          <a:xfrm>
            <a:off x="1801167" y="1140539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12.pyspark 띄우기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pyspark</a:t>
            </a:r>
            <a:endParaRPr lang="ko-KR" altLang="en-US" dirty="0"/>
          </a:p>
          <a:p>
            <a:r>
              <a:rPr lang="ko-KR" altLang="en-US" dirty="0"/>
              <a:t>&gt;&gt;&gt;</a:t>
            </a:r>
          </a:p>
          <a:p>
            <a:r>
              <a:rPr lang="ko-KR" altLang="en-US" dirty="0"/>
              <a:t>-----------------------------------------------</a:t>
            </a:r>
          </a:p>
          <a:p>
            <a:r>
              <a:rPr lang="ko-KR" altLang="en-US" dirty="0"/>
              <a:t>위 화면이 뜨면 OK~~~</a:t>
            </a:r>
          </a:p>
        </p:txBody>
      </p:sp>
    </p:spTree>
    <p:extLst>
      <p:ext uri="{BB962C8B-B14F-4D97-AF65-F5344CB8AC3E}">
        <p14:creationId xmlns:p14="http://schemas.microsoft.com/office/powerpoint/2010/main" val="24195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Putty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설치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lvl="0" indent="0" algn="l" defTabSz="457200" rtl="0" eaLnBrk="1" fontAlgn="auto" latinLnBrk="0" hangingPunct="1">
              <a:lnSpc>
                <a:spcPct val="152600"/>
              </a:lnSpc>
              <a:spcBef>
                <a:spcPts val="1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49" normalizeH="0" baseline="0" noProof="0" dirty="0">
              <a:ln>
                <a:noFill/>
              </a:ln>
              <a:solidFill>
                <a:srgbClr val="AD7F69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DF677-07AD-48AD-A8AE-483692D08E3B}"/>
              </a:ext>
            </a:extLst>
          </p:cNvPr>
          <p:cNvSpPr txBox="1"/>
          <p:nvPr/>
        </p:nvSpPr>
        <p:spPr>
          <a:xfrm>
            <a:off x="1801167" y="11405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Msstore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putty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검색 후 설치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https://www.microsoft.com/ko-kr/store/apps/windows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0BED2-FEA1-4DCF-8057-D4425074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37" y="2912955"/>
            <a:ext cx="7931499" cy="37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Putty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설치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lvl="0" indent="0" algn="l" defTabSz="457200" rtl="0" eaLnBrk="1" fontAlgn="auto" latinLnBrk="0" hangingPunct="1">
              <a:lnSpc>
                <a:spcPct val="152600"/>
              </a:lnSpc>
              <a:spcBef>
                <a:spcPts val="1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49" normalizeH="0" baseline="0" noProof="0" dirty="0">
              <a:ln>
                <a:noFill/>
              </a:ln>
              <a:solidFill>
                <a:srgbClr val="AD7F69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DF677-07AD-48AD-A8AE-483692D08E3B}"/>
              </a:ext>
            </a:extLst>
          </p:cNvPr>
          <p:cNvSpPr txBox="1"/>
          <p:nvPr/>
        </p:nvSpPr>
        <p:spPr>
          <a:xfrm>
            <a:off x="1801167" y="11405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설치 후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아래와 같이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address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설정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192.168.0.12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설정하고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FA625C-1DA7-4D31-B1DC-AD2D054B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35" y="1602204"/>
            <a:ext cx="5610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1255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Spark login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9525" marR="3810" lvl="0" indent="0" algn="l" defTabSz="457200" rtl="0" eaLnBrk="1" fontAlgn="auto" latinLnBrk="0" hangingPunct="1">
              <a:lnSpc>
                <a:spcPct val="152600"/>
              </a:lnSpc>
              <a:spcBef>
                <a:spcPts val="1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-49" normalizeH="0" baseline="0" noProof="0" dirty="0">
              <a:ln>
                <a:noFill/>
              </a:ln>
              <a:solidFill>
                <a:srgbClr val="AD7F69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DF677-07AD-48AD-A8AE-483692D08E3B}"/>
              </a:ext>
            </a:extLst>
          </p:cNvPr>
          <p:cNvSpPr txBox="1"/>
          <p:nvPr/>
        </p:nvSpPr>
        <p:spPr>
          <a:xfrm>
            <a:off x="1888610" y="1121912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Spark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putty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로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login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Login :  spark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</a:t>
            </a:r>
            <a:r>
              <a:rPr lang="en-US" altLang="ko-KR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assword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: spark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D585A6-21ED-44F1-A24A-46CFBB73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324" y="1773318"/>
            <a:ext cx="7810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251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609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Calibri</vt:lpstr>
      <vt:lpstr>Calibri Light</vt:lpstr>
      <vt:lpstr>Tahoma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명희</dc:creator>
  <cp:lastModifiedBy>김 성환</cp:lastModifiedBy>
  <cp:revision>20</cp:revision>
  <dcterms:created xsi:type="dcterms:W3CDTF">2021-07-27T00:12:53Z</dcterms:created>
  <dcterms:modified xsi:type="dcterms:W3CDTF">2021-07-29T00:16:15Z</dcterms:modified>
</cp:coreProperties>
</file>