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840">
          <p15:clr>
            <a:srgbClr val="A4A3A4"/>
          </p15:clr>
        </p15:guide>
      </p15:sldGuideLst>
    </p:ext>
    <p:ext uri="http://customooxmlschemas.google.com/">
      <go:slidesCustomData xmlns:go="http://customooxmlschemas.google.com/" r:id="rId52" roundtripDataSignature="AMtx7mhkQE9Ktsb2zgTzOa9OqNneTVDr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EBA662-A361-4EF0-9637-4077F7C5F18C}">
  <a:tblStyle styleId="{5EEBA662-A361-4EF0-9637-4077F7C5F18C}"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판매</c:v>
                </c:pt>
              </c:strCache>
            </c:strRef>
          </c:tx>
          <c:spPr>
            <a:ln>
              <a:noFill/>
            </a:ln>
          </c:spPr>
          <c:dPt>
            <c:idx val="0"/>
            <c:bubble3D val="0"/>
            <c:spPr>
              <a:solidFill>
                <a:schemeClr val="accent3">
                  <a:shade val="58000"/>
                </a:schemeClr>
              </a:solidFill>
              <a:ln w="19050">
                <a:noFill/>
              </a:ln>
              <a:effectLst/>
            </c:spPr>
            <c:extLst>
              <c:ext xmlns:c16="http://schemas.microsoft.com/office/drawing/2014/chart" uri="{C3380CC4-5D6E-409C-BE32-E72D297353CC}">
                <c16:uniqueId val="{00000001-51AD-4F25-A5FA-7D9A789CB766}"/>
              </c:ext>
            </c:extLst>
          </c:dPt>
          <c:dPt>
            <c:idx val="1"/>
            <c:bubble3D val="0"/>
            <c:spPr>
              <a:solidFill>
                <a:schemeClr val="accent3">
                  <a:shade val="86000"/>
                </a:schemeClr>
              </a:solidFill>
              <a:ln w="19050">
                <a:noFill/>
              </a:ln>
              <a:effectLst/>
            </c:spPr>
            <c:extLst>
              <c:ext xmlns:c16="http://schemas.microsoft.com/office/drawing/2014/chart" uri="{C3380CC4-5D6E-409C-BE32-E72D297353CC}">
                <c16:uniqueId val="{00000003-51AD-4F25-A5FA-7D9A789CB766}"/>
              </c:ext>
            </c:extLst>
          </c:dPt>
          <c:dPt>
            <c:idx val="2"/>
            <c:bubble3D val="0"/>
            <c:spPr>
              <a:solidFill>
                <a:schemeClr val="accent3">
                  <a:tint val="86000"/>
                </a:schemeClr>
              </a:solidFill>
              <a:ln w="19050">
                <a:noFill/>
              </a:ln>
              <a:effectLst/>
            </c:spPr>
            <c:extLst>
              <c:ext xmlns:c16="http://schemas.microsoft.com/office/drawing/2014/chart" uri="{C3380CC4-5D6E-409C-BE32-E72D297353CC}">
                <c16:uniqueId val="{00000005-51AD-4F25-A5FA-7D9A789CB766}"/>
              </c:ext>
            </c:extLst>
          </c:dPt>
          <c:dPt>
            <c:idx val="3"/>
            <c:bubble3D val="0"/>
            <c:spPr>
              <a:solidFill>
                <a:schemeClr val="accent3">
                  <a:tint val="58000"/>
                </a:schemeClr>
              </a:solidFill>
              <a:ln w="19050">
                <a:noFill/>
              </a:ln>
              <a:effectLst/>
            </c:spPr>
            <c:extLst>
              <c:ext xmlns:c16="http://schemas.microsoft.com/office/drawing/2014/chart" uri="{C3380CC4-5D6E-409C-BE32-E72D297353CC}">
                <c16:uniqueId val="{00000007-51AD-4F25-A5FA-7D9A789CB766}"/>
              </c:ext>
            </c:extLst>
          </c:dPt>
          <c:cat>
            <c:strRef>
              <c:f>Sheet1!$A$2:$A$5</c:f>
              <c:strCache>
                <c:ptCount val="4"/>
                <c:pt idx="0">
                  <c:v>1분기</c:v>
                </c:pt>
                <c:pt idx="1">
                  <c:v>2분기</c:v>
                </c:pt>
                <c:pt idx="2">
                  <c:v>3분기</c:v>
                </c:pt>
                <c:pt idx="3">
                  <c:v>4분기</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51AD-4F25-A5FA-7D9A789CB76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계열 1</c:v>
                </c:pt>
              </c:strCache>
            </c:strRef>
          </c:tx>
          <c:spPr>
            <a:solidFill>
              <a:schemeClr val="accent1"/>
            </a:solidFill>
            <a:ln>
              <a:noFill/>
            </a:ln>
            <a:effectLst/>
          </c:spPr>
          <c:invertIfNegative val="0"/>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94D-4681-B774-8971A9964D70}"/>
            </c:ext>
          </c:extLst>
        </c:ser>
        <c:ser>
          <c:idx val="1"/>
          <c:order val="1"/>
          <c:tx>
            <c:strRef>
              <c:f>Sheet1!$C$1</c:f>
              <c:strCache>
                <c:ptCount val="1"/>
                <c:pt idx="0">
                  <c:v>계열 2</c:v>
                </c:pt>
              </c:strCache>
            </c:strRef>
          </c:tx>
          <c:spPr>
            <a:solidFill>
              <a:schemeClr val="accent2"/>
            </a:solidFill>
            <a:ln>
              <a:noFill/>
            </a:ln>
            <a:effectLst/>
          </c:spPr>
          <c:invertIfNegative val="0"/>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94D-4681-B774-8971A9964D70}"/>
            </c:ext>
          </c:extLst>
        </c:ser>
        <c:ser>
          <c:idx val="2"/>
          <c:order val="2"/>
          <c:tx>
            <c:strRef>
              <c:f>Sheet1!$D$1</c:f>
              <c:strCache>
                <c:ptCount val="1"/>
                <c:pt idx="0">
                  <c:v>계열 3</c:v>
                </c:pt>
              </c:strCache>
            </c:strRef>
          </c:tx>
          <c:spPr>
            <a:solidFill>
              <a:schemeClr val="accent3"/>
            </a:solidFill>
            <a:ln>
              <a:noFill/>
            </a:ln>
            <a:effectLst/>
          </c:spPr>
          <c:invertIfNegative val="0"/>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94D-4681-B774-8971A9964D70}"/>
            </c:ext>
          </c:extLst>
        </c:ser>
        <c:dLbls>
          <c:showLegendKey val="0"/>
          <c:showVal val="0"/>
          <c:showCatName val="0"/>
          <c:showSerName val="0"/>
          <c:showPercent val="0"/>
          <c:showBubbleSize val="0"/>
        </c:dLbls>
        <c:gapWidth val="219"/>
        <c:overlap val="-27"/>
        <c:axId val="392365136"/>
        <c:axId val="392369448"/>
      </c:barChart>
      <c:catAx>
        <c:axId val="39236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392369448"/>
        <c:crosses val="autoZero"/>
        <c:auto val="1"/>
        <c:lblAlgn val="ctr"/>
        <c:lblOffset val="100"/>
        <c:noMultiLvlLbl val="0"/>
      </c:catAx>
      <c:valAx>
        <c:axId val="3923694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39236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계열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1E5-46FC-A628-CFCD4689758A}"/>
            </c:ext>
          </c:extLst>
        </c:ser>
        <c:ser>
          <c:idx val="1"/>
          <c:order val="1"/>
          <c:tx>
            <c:strRef>
              <c:f>Sheet1!$C$1</c:f>
              <c:strCache>
                <c:ptCount val="1"/>
                <c:pt idx="0">
                  <c:v>계열 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1E5-46FC-A628-CFCD4689758A}"/>
            </c:ext>
          </c:extLst>
        </c:ser>
        <c:ser>
          <c:idx val="2"/>
          <c:order val="2"/>
          <c:tx>
            <c:strRef>
              <c:f>Sheet1!$D$1</c:f>
              <c:strCache>
                <c:ptCount val="1"/>
                <c:pt idx="0">
                  <c:v>계열 3</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1E5-46FC-A628-CFCD4689758A}"/>
            </c:ext>
          </c:extLst>
        </c:ser>
        <c:dLbls>
          <c:showLegendKey val="0"/>
          <c:showVal val="1"/>
          <c:showCatName val="0"/>
          <c:showSerName val="0"/>
          <c:showPercent val="0"/>
          <c:showBubbleSize val="0"/>
        </c:dLbls>
        <c:smooth val="0"/>
        <c:axId val="388165272"/>
        <c:axId val="388161352"/>
      </c:lineChart>
      <c:catAx>
        <c:axId val="388165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388161352"/>
        <c:crosses val="autoZero"/>
        <c:auto val="1"/>
        <c:lblAlgn val="ctr"/>
        <c:lblOffset val="100"/>
        <c:noMultiLvlLbl val="0"/>
      </c:catAx>
      <c:valAx>
        <c:axId val="388161352"/>
        <c:scaling>
          <c:orientation val="minMax"/>
        </c:scaling>
        <c:delete val="1"/>
        <c:axPos val="l"/>
        <c:numFmt formatCode="General" sourceLinked="1"/>
        <c:majorTickMark val="out"/>
        <c:minorTickMark val="none"/>
        <c:tickLblPos val="nextTo"/>
        <c:crossAx val="3881652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a:r>
            <a:r>
              <a:rPr lang="en-US">
                <a:solidFill>
                  <a:srgbClr val="980000"/>
                </a:solidFill>
              </a:rPr>
              <a:t>수</a:t>
            </a:r>
            <a:r>
              <a:rPr lang="en-US">
                <a:solidFill>
                  <a:srgbClr val="980000"/>
                </a:solidFill>
              </a:rPr>
              <a:t>정 필요</a:t>
            </a:r>
            <a:endParaRPr>
              <a:solidFill>
                <a:srgbClr val="980000"/>
              </a:solidFill>
            </a:endParaRPr>
          </a:p>
          <a:p>
            <a:pPr indent="0" lvl="0" marL="0" rtl="0" algn="l">
              <a:spcBef>
                <a:spcPts val="0"/>
              </a:spcBef>
              <a:spcAft>
                <a:spcPts val="0"/>
              </a:spcAft>
              <a:buNone/>
            </a:pPr>
            <a:r>
              <a:rPr lang="en-US"/>
              <a:t>‘유의미한 상관관계' 는 뒤로</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여기에</a:t>
            </a:r>
            <a:r>
              <a:rPr lang="en-US"/>
              <a:t>는 저희가 처음에 칼럼에서 추출한 여러 변수(후보)를 적고</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이후에 전처리파트에서 데이터 전처리하고나서 rfe하면서 얻어낸 최종적으로 관계있는 변수를 따로 소개요</a:t>
            </a:r>
            <a:endParaRPr/>
          </a:p>
        </p:txBody>
      </p:sp>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A3838"/>
                </a:solidFill>
              </a:rPr>
              <a:t>★</a:t>
            </a:r>
            <a:r>
              <a:rPr lang="en-US">
                <a:solidFill>
                  <a:srgbClr val="980000"/>
                </a:solidFill>
              </a:rPr>
              <a:t>수정 필요</a:t>
            </a:r>
            <a:endParaRPr>
              <a:solidFill>
                <a:srgbClr val="980000"/>
              </a:solidFill>
            </a:endParaRPr>
          </a:p>
          <a:p>
            <a:pPr indent="0" lvl="0" marL="0" rtl="0" algn="l">
              <a:spcBef>
                <a:spcPts val="0"/>
              </a:spcBef>
              <a:spcAft>
                <a:spcPts val="0"/>
              </a:spcAft>
              <a:buClr>
                <a:schemeClr val="dk1"/>
              </a:buClr>
              <a:buSzPts val="1100"/>
              <a:buFont typeface="Arial"/>
              <a:buNone/>
            </a:pPr>
            <a:r>
              <a:rPr lang="en-US">
                <a:solidFill>
                  <a:schemeClr val="lt1"/>
                </a:solidFill>
              </a:rPr>
              <a:t>ㅍ</a:t>
            </a:r>
            <a:r>
              <a:rPr lang="en-US">
                <a:solidFill>
                  <a:srgbClr val="333333"/>
                </a:solidFill>
              </a:rPr>
              <a:t>파생변수 - 빅맥 대신 사용하는 프로그래밍 언어 수 등</a:t>
            </a:r>
            <a:endParaRPr>
              <a:solidFill>
                <a:srgbClr val="333333"/>
              </a:solidFill>
            </a:endParaRPr>
          </a:p>
        </p:txBody>
      </p:sp>
      <p:sp>
        <p:nvSpPr>
          <p:cNvPr id="269" name="Google Shape;2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6" name="Shape 16"/>
        <p:cNvGrpSpPr/>
        <p:nvPr/>
      </p:nvGrpSpPr>
      <p:grpSpPr>
        <a:xfrm>
          <a:off x="0" y="0"/>
          <a:ext cx="0" cy="0"/>
          <a:chOff x="0" y="0"/>
          <a:chExt cx="0" cy="0"/>
        </a:xfrm>
      </p:grpSpPr>
      <p:sp>
        <p:nvSpPr>
          <p:cNvPr id="17" name="Google Shape;1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3" name="Shape 73"/>
        <p:cNvGrpSpPr/>
        <p:nvPr/>
      </p:nvGrpSpPr>
      <p:grpSpPr>
        <a:xfrm>
          <a:off x="0" y="0"/>
          <a:ext cx="0" cy="0"/>
          <a:chOff x="0" y="0"/>
          <a:chExt cx="0" cy="0"/>
        </a:xfrm>
      </p:grpSpPr>
      <p:sp>
        <p:nvSpPr>
          <p:cNvPr id="74" name="Google Shape;74;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9" name="Shape 79"/>
        <p:cNvGrpSpPr/>
        <p:nvPr/>
      </p:nvGrpSpPr>
      <p:grpSpPr>
        <a:xfrm>
          <a:off x="0" y="0"/>
          <a:ext cx="0" cy="0"/>
          <a:chOff x="0" y="0"/>
          <a:chExt cx="0" cy="0"/>
        </a:xfrm>
      </p:grpSpPr>
      <p:sp>
        <p:nvSpPr>
          <p:cNvPr id="80" name="Google Shape;80;p5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2" name="Shape 22"/>
        <p:cNvGrpSpPr/>
        <p:nvPr/>
      </p:nvGrpSpPr>
      <p:grpSpPr>
        <a:xfrm>
          <a:off x="0" y="0"/>
          <a:ext cx="0" cy="0"/>
          <a:chOff x="0" y="0"/>
          <a:chExt cx="0" cy="0"/>
        </a:xfrm>
      </p:grpSpPr>
      <p:sp>
        <p:nvSpPr>
          <p:cNvPr id="23" name="Google Shape;23;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8" name="Shape 28"/>
        <p:cNvGrpSpPr/>
        <p:nvPr/>
      </p:nvGrpSpPr>
      <p:grpSpPr>
        <a:xfrm>
          <a:off x="0" y="0"/>
          <a:ext cx="0" cy="0"/>
          <a:chOff x="0" y="0"/>
          <a:chExt cx="0" cy="0"/>
        </a:xfrm>
      </p:grpSpPr>
      <p:sp>
        <p:nvSpPr>
          <p:cNvPr id="29" name="Google Shape;29;p4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F8E8E"/>
              </a:buClr>
              <a:buSzPts val="2400"/>
              <a:buNone/>
              <a:defRPr sz="2400">
                <a:solidFill>
                  <a:srgbClr val="8F8E8E"/>
                </a:solidFill>
              </a:defRPr>
            </a:lvl1pPr>
            <a:lvl2pPr indent="-228600" lvl="1" marL="914400" algn="l">
              <a:lnSpc>
                <a:spcPct val="90000"/>
              </a:lnSpc>
              <a:spcBef>
                <a:spcPts val="500"/>
              </a:spcBef>
              <a:spcAft>
                <a:spcPts val="0"/>
              </a:spcAft>
              <a:buClr>
                <a:srgbClr val="8F8E8E"/>
              </a:buClr>
              <a:buSzPts val="2000"/>
              <a:buNone/>
              <a:defRPr sz="2000">
                <a:solidFill>
                  <a:srgbClr val="8F8E8E"/>
                </a:solidFill>
              </a:defRPr>
            </a:lvl2pPr>
            <a:lvl3pPr indent="-228600" lvl="2" marL="1371600" algn="l">
              <a:lnSpc>
                <a:spcPct val="90000"/>
              </a:lnSpc>
              <a:spcBef>
                <a:spcPts val="500"/>
              </a:spcBef>
              <a:spcAft>
                <a:spcPts val="0"/>
              </a:spcAft>
              <a:buClr>
                <a:srgbClr val="8F8E8E"/>
              </a:buClr>
              <a:buSzPts val="1800"/>
              <a:buNone/>
              <a:defRPr sz="1800">
                <a:solidFill>
                  <a:srgbClr val="8F8E8E"/>
                </a:solidFill>
              </a:defRPr>
            </a:lvl3pPr>
            <a:lvl4pPr indent="-228600" lvl="3" marL="1828800" algn="l">
              <a:lnSpc>
                <a:spcPct val="90000"/>
              </a:lnSpc>
              <a:spcBef>
                <a:spcPts val="500"/>
              </a:spcBef>
              <a:spcAft>
                <a:spcPts val="0"/>
              </a:spcAft>
              <a:buClr>
                <a:srgbClr val="8F8E8E"/>
              </a:buClr>
              <a:buSzPts val="1600"/>
              <a:buNone/>
              <a:defRPr sz="1600">
                <a:solidFill>
                  <a:srgbClr val="8F8E8E"/>
                </a:solidFill>
              </a:defRPr>
            </a:lvl4pPr>
            <a:lvl5pPr indent="-228600" lvl="4" marL="2286000" algn="l">
              <a:lnSpc>
                <a:spcPct val="90000"/>
              </a:lnSpc>
              <a:spcBef>
                <a:spcPts val="500"/>
              </a:spcBef>
              <a:spcAft>
                <a:spcPts val="0"/>
              </a:spcAft>
              <a:buClr>
                <a:srgbClr val="8F8E8E"/>
              </a:buClr>
              <a:buSzPts val="1600"/>
              <a:buNone/>
              <a:defRPr sz="1600">
                <a:solidFill>
                  <a:srgbClr val="8F8E8E"/>
                </a:solidFill>
              </a:defRPr>
            </a:lvl5pPr>
            <a:lvl6pPr indent="-228600" lvl="5" marL="2743200" algn="l">
              <a:lnSpc>
                <a:spcPct val="90000"/>
              </a:lnSpc>
              <a:spcBef>
                <a:spcPts val="500"/>
              </a:spcBef>
              <a:spcAft>
                <a:spcPts val="0"/>
              </a:spcAft>
              <a:buClr>
                <a:srgbClr val="8F8E8E"/>
              </a:buClr>
              <a:buSzPts val="1600"/>
              <a:buNone/>
              <a:defRPr sz="1600">
                <a:solidFill>
                  <a:srgbClr val="8F8E8E"/>
                </a:solidFill>
              </a:defRPr>
            </a:lvl6pPr>
            <a:lvl7pPr indent="-228600" lvl="6" marL="3200400" algn="l">
              <a:lnSpc>
                <a:spcPct val="90000"/>
              </a:lnSpc>
              <a:spcBef>
                <a:spcPts val="500"/>
              </a:spcBef>
              <a:spcAft>
                <a:spcPts val="0"/>
              </a:spcAft>
              <a:buClr>
                <a:srgbClr val="8F8E8E"/>
              </a:buClr>
              <a:buSzPts val="1600"/>
              <a:buNone/>
              <a:defRPr sz="1600">
                <a:solidFill>
                  <a:srgbClr val="8F8E8E"/>
                </a:solidFill>
              </a:defRPr>
            </a:lvl7pPr>
            <a:lvl8pPr indent="-228600" lvl="7" marL="3657600" algn="l">
              <a:lnSpc>
                <a:spcPct val="90000"/>
              </a:lnSpc>
              <a:spcBef>
                <a:spcPts val="500"/>
              </a:spcBef>
              <a:spcAft>
                <a:spcPts val="0"/>
              </a:spcAft>
              <a:buClr>
                <a:srgbClr val="8F8E8E"/>
              </a:buClr>
              <a:buSzPts val="1600"/>
              <a:buNone/>
              <a:defRPr sz="1600">
                <a:solidFill>
                  <a:srgbClr val="8F8E8E"/>
                </a:solidFill>
              </a:defRPr>
            </a:lvl8pPr>
            <a:lvl9pPr indent="-228600" lvl="8" marL="4114800" algn="l">
              <a:lnSpc>
                <a:spcPct val="90000"/>
              </a:lnSpc>
              <a:spcBef>
                <a:spcPts val="500"/>
              </a:spcBef>
              <a:spcAft>
                <a:spcPts val="0"/>
              </a:spcAft>
              <a:buClr>
                <a:srgbClr val="8F8E8E"/>
              </a:buClr>
              <a:buSzPts val="1600"/>
              <a:buNone/>
              <a:defRPr sz="1600">
                <a:solidFill>
                  <a:srgbClr val="8F8E8E"/>
                </a:solidFill>
              </a:defRPr>
            </a:lvl9pPr>
          </a:lstStyle>
          <a:p/>
        </p:txBody>
      </p:sp>
      <p:sp>
        <p:nvSpPr>
          <p:cNvPr id="31" name="Google Shape;3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4" name="Shape 34"/>
        <p:cNvGrpSpPr/>
        <p:nvPr/>
      </p:nvGrpSpPr>
      <p:grpSpPr>
        <a:xfrm>
          <a:off x="0" y="0"/>
          <a:ext cx="0" cy="0"/>
          <a:chOff x="0" y="0"/>
          <a:chExt cx="0" cy="0"/>
        </a:xfrm>
      </p:grpSpPr>
      <p:sp>
        <p:nvSpPr>
          <p:cNvPr id="35" name="Google Shape;3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1" name="Shape 41"/>
        <p:cNvGrpSpPr/>
        <p:nvPr/>
      </p:nvGrpSpPr>
      <p:grpSpPr>
        <a:xfrm>
          <a:off x="0" y="0"/>
          <a:ext cx="0" cy="0"/>
          <a:chOff x="0" y="0"/>
          <a:chExt cx="0" cy="0"/>
        </a:xfrm>
      </p:grpSpPr>
      <p:sp>
        <p:nvSpPr>
          <p:cNvPr id="42" name="Google Shape;42;p5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5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5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0" name="Shape 50"/>
        <p:cNvGrpSpPr/>
        <p:nvPr/>
      </p:nvGrpSpPr>
      <p:grpSpPr>
        <a:xfrm>
          <a:off x="0" y="0"/>
          <a:ext cx="0" cy="0"/>
          <a:chOff x="0" y="0"/>
          <a:chExt cx="0" cy="0"/>
        </a:xfrm>
      </p:grpSpPr>
      <p:sp>
        <p:nvSpPr>
          <p:cNvPr id="51" name="Google Shape;51;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5" name="Shape 55"/>
        <p:cNvGrpSpPr/>
        <p:nvPr/>
      </p:nvGrpSpPr>
      <p:grpSpPr>
        <a:xfrm>
          <a:off x="0" y="0"/>
          <a:ext cx="0" cy="0"/>
          <a:chOff x="0" y="0"/>
          <a:chExt cx="0" cy="0"/>
        </a:xfrm>
      </p:grpSpPr>
      <p:sp>
        <p:nvSpPr>
          <p:cNvPr id="56" name="Google Shape;5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9" name="Shape 59"/>
        <p:cNvGrpSpPr/>
        <p:nvPr/>
      </p:nvGrpSpPr>
      <p:grpSpPr>
        <a:xfrm>
          <a:off x="0" y="0"/>
          <a:ext cx="0" cy="0"/>
          <a:chOff x="0" y="0"/>
          <a:chExt cx="0" cy="0"/>
        </a:xfrm>
      </p:grpSpPr>
      <p:sp>
        <p:nvSpPr>
          <p:cNvPr id="60" name="Google Shape;60;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5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6" name="Shape 66"/>
        <p:cNvGrpSpPr/>
        <p:nvPr/>
      </p:nvGrpSpPr>
      <p:grpSpPr>
        <a:xfrm>
          <a:off x="0" y="0"/>
          <a:ext cx="0" cy="0"/>
          <a:chOff x="0" y="0"/>
          <a:chExt cx="0" cy="0"/>
        </a:xfrm>
      </p:grpSpPr>
      <p:sp>
        <p:nvSpPr>
          <p:cNvPr id="67" name="Google Shape;67;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5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F8E8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F8E8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F8E8E"/>
                </a:solidFill>
                <a:latin typeface="Arial"/>
                <a:ea typeface="Arial"/>
                <a:cs typeface="Arial"/>
                <a:sym typeface="Arial"/>
              </a:defRPr>
            </a:lvl1pPr>
            <a:lvl2pPr indent="0" lvl="1" marL="0" marR="0" rtl="0" algn="r">
              <a:spcBef>
                <a:spcPts val="0"/>
              </a:spcBef>
              <a:buNone/>
              <a:defRPr b="0" i="0" sz="1200" u="none" cap="none" strike="noStrike">
                <a:solidFill>
                  <a:srgbClr val="8F8E8E"/>
                </a:solidFill>
                <a:latin typeface="Arial"/>
                <a:ea typeface="Arial"/>
                <a:cs typeface="Arial"/>
                <a:sym typeface="Arial"/>
              </a:defRPr>
            </a:lvl2pPr>
            <a:lvl3pPr indent="0" lvl="2" marL="0" marR="0" rtl="0" algn="r">
              <a:spcBef>
                <a:spcPts val="0"/>
              </a:spcBef>
              <a:buNone/>
              <a:defRPr b="0" i="0" sz="1200" u="none" cap="none" strike="noStrike">
                <a:solidFill>
                  <a:srgbClr val="8F8E8E"/>
                </a:solidFill>
                <a:latin typeface="Arial"/>
                <a:ea typeface="Arial"/>
                <a:cs typeface="Arial"/>
                <a:sym typeface="Arial"/>
              </a:defRPr>
            </a:lvl3pPr>
            <a:lvl4pPr indent="0" lvl="3" marL="0" marR="0" rtl="0" algn="r">
              <a:spcBef>
                <a:spcPts val="0"/>
              </a:spcBef>
              <a:buNone/>
              <a:defRPr b="0" i="0" sz="1200" u="none" cap="none" strike="noStrike">
                <a:solidFill>
                  <a:srgbClr val="8F8E8E"/>
                </a:solidFill>
                <a:latin typeface="Arial"/>
                <a:ea typeface="Arial"/>
                <a:cs typeface="Arial"/>
                <a:sym typeface="Arial"/>
              </a:defRPr>
            </a:lvl4pPr>
            <a:lvl5pPr indent="0" lvl="4" marL="0" marR="0" rtl="0" algn="r">
              <a:spcBef>
                <a:spcPts val="0"/>
              </a:spcBef>
              <a:buNone/>
              <a:defRPr b="0" i="0" sz="1200" u="none" cap="none" strike="noStrike">
                <a:solidFill>
                  <a:srgbClr val="8F8E8E"/>
                </a:solidFill>
                <a:latin typeface="Arial"/>
                <a:ea typeface="Arial"/>
                <a:cs typeface="Arial"/>
                <a:sym typeface="Arial"/>
              </a:defRPr>
            </a:lvl5pPr>
            <a:lvl6pPr indent="0" lvl="5" marL="0" marR="0" rtl="0" algn="r">
              <a:spcBef>
                <a:spcPts val="0"/>
              </a:spcBef>
              <a:buNone/>
              <a:defRPr b="0" i="0" sz="1200" u="none" cap="none" strike="noStrike">
                <a:solidFill>
                  <a:srgbClr val="8F8E8E"/>
                </a:solidFill>
                <a:latin typeface="Arial"/>
                <a:ea typeface="Arial"/>
                <a:cs typeface="Arial"/>
                <a:sym typeface="Arial"/>
              </a:defRPr>
            </a:lvl6pPr>
            <a:lvl7pPr indent="0" lvl="6" marL="0" marR="0" rtl="0" algn="r">
              <a:spcBef>
                <a:spcPts val="0"/>
              </a:spcBef>
              <a:buNone/>
              <a:defRPr b="0" i="0" sz="1200" u="none" cap="none" strike="noStrike">
                <a:solidFill>
                  <a:srgbClr val="8F8E8E"/>
                </a:solidFill>
                <a:latin typeface="Arial"/>
                <a:ea typeface="Arial"/>
                <a:cs typeface="Arial"/>
                <a:sym typeface="Arial"/>
              </a:defRPr>
            </a:lvl7pPr>
            <a:lvl8pPr indent="0" lvl="7" marL="0" marR="0" rtl="0" algn="r">
              <a:spcBef>
                <a:spcPts val="0"/>
              </a:spcBef>
              <a:buNone/>
              <a:defRPr b="0" i="0" sz="1200" u="none" cap="none" strike="noStrike">
                <a:solidFill>
                  <a:srgbClr val="8F8E8E"/>
                </a:solidFill>
                <a:latin typeface="Arial"/>
                <a:ea typeface="Arial"/>
                <a:cs typeface="Arial"/>
                <a:sym typeface="Arial"/>
              </a:defRPr>
            </a:lvl8pPr>
            <a:lvl9pPr indent="0" lvl="8" marL="0" marR="0" rtl="0" algn="r">
              <a:spcBef>
                <a:spcPts val="0"/>
              </a:spcBef>
              <a:buNone/>
              <a:defRPr b="0" i="0" sz="1200" u="none" cap="none" strike="noStrike">
                <a:solidFill>
                  <a:srgbClr val="8F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6"/>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800" u="none" cap="none" strike="noStrike">
                <a:solidFill>
                  <a:schemeClr val="accent6"/>
                </a:solidFill>
                <a:latin typeface="Arial"/>
                <a:ea typeface="Arial"/>
                <a:cs typeface="Arial"/>
                <a:sym typeface="Arial"/>
              </a:rPr>
              <a:t>Copyrightⓒ. Saebyeol Yu. All Rights Reserved.</a:t>
            </a:r>
            <a:endParaRPr b="0" i="0" sz="800" u="none" cap="none" strike="noStrike">
              <a:solidFill>
                <a:schemeClr val="accent6"/>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chart" Target="../charts/char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1.jpg"/><Relationship Id="rId4" Type="http://schemas.openxmlformats.org/officeDocument/2006/relationships/image" Target="../media/image30.jpg"/><Relationship Id="rId5"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jp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864694" y="2060821"/>
            <a:ext cx="7172009" cy="2449882"/>
            <a:chOff x="355731" y="352322"/>
            <a:chExt cx="7172009" cy="2449882"/>
          </a:xfrm>
        </p:grpSpPr>
        <p:sp>
          <p:nvSpPr>
            <p:cNvPr id="90" name="Google Shape;90;p1"/>
            <p:cNvSpPr txBox="1"/>
            <p:nvPr/>
          </p:nvSpPr>
          <p:spPr>
            <a:xfrm>
              <a:off x="434131" y="401547"/>
              <a:ext cx="7093609"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000" u="none" cap="none" strike="noStrike">
                  <a:solidFill>
                    <a:srgbClr val="B5B5B5"/>
                  </a:solidFill>
                  <a:latin typeface="Arial"/>
                  <a:ea typeface="Arial"/>
                  <a:cs typeface="Arial"/>
                  <a:sym typeface="Arial"/>
                </a:rPr>
                <a:t>외국 사례를 통한</a:t>
              </a:r>
              <a:endParaRPr b="1" sz="5000">
                <a:solidFill>
                  <a:srgbClr val="B5B5B5"/>
                </a:solidFill>
                <a:latin typeface="Arial"/>
                <a:ea typeface="Arial"/>
                <a:cs typeface="Arial"/>
                <a:sym typeface="Arial"/>
              </a:endParaRPr>
            </a:p>
            <a:p>
              <a:pPr indent="0" lvl="0" marL="0" marR="0" rtl="0" algn="l">
                <a:spcBef>
                  <a:spcPts val="0"/>
                </a:spcBef>
                <a:spcAft>
                  <a:spcPts val="0"/>
                </a:spcAft>
                <a:buNone/>
              </a:pPr>
              <a:r>
                <a:rPr b="1" lang="en-US" sz="5000">
                  <a:solidFill>
                    <a:srgbClr val="B5B5B5"/>
                  </a:solidFill>
                  <a:latin typeface="Arial"/>
                  <a:ea typeface="Arial"/>
                  <a:cs typeface="Arial"/>
                  <a:sym typeface="Arial"/>
                </a:rPr>
                <a:t>국내 데이터 사이언티스트</a:t>
              </a:r>
              <a:endParaRPr b="1" sz="5000">
                <a:solidFill>
                  <a:srgbClr val="B5B5B5"/>
                </a:solidFill>
                <a:latin typeface="Arial"/>
                <a:ea typeface="Arial"/>
                <a:cs typeface="Arial"/>
                <a:sym typeface="Arial"/>
              </a:endParaRPr>
            </a:p>
            <a:p>
              <a:pPr indent="0" lvl="0" marL="0" marR="0" rtl="0" algn="l">
                <a:spcBef>
                  <a:spcPts val="0"/>
                </a:spcBef>
                <a:spcAft>
                  <a:spcPts val="0"/>
                </a:spcAft>
                <a:buNone/>
              </a:pPr>
              <a:r>
                <a:rPr b="1" lang="en-US" sz="5000">
                  <a:solidFill>
                    <a:srgbClr val="B5B5B5"/>
                  </a:solidFill>
                  <a:latin typeface="Arial"/>
                  <a:ea typeface="Arial"/>
                  <a:cs typeface="Arial"/>
                  <a:sym typeface="Arial"/>
                </a:rPr>
                <a:t>(DS) 전망</a:t>
              </a:r>
              <a:endParaRPr b="1" sz="5000">
                <a:solidFill>
                  <a:srgbClr val="B5B5B5"/>
                </a:solidFill>
                <a:latin typeface="Arial"/>
                <a:ea typeface="Arial"/>
                <a:cs typeface="Arial"/>
                <a:sym typeface="Arial"/>
              </a:endParaRPr>
            </a:p>
          </p:txBody>
        </p:sp>
        <p:sp>
          <p:nvSpPr>
            <p:cNvPr id="91" name="Google Shape;91;p1"/>
            <p:cNvSpPr txBox="1"/>
            <p:nvPr/>
          </p:nvSpPr>
          <p:spPr>
            <a:xfrm>
              <a:off x="355731" y="352322"/>
              <a:ext cx="7093609"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a:solidFill>
                    <a:schemeClr val="accent1"/>
                  </a:solidFill>
                  <a:latin typeface="Arial"/>
                  <a:ea typeface="Arial"/>
                  <a:cs typeface="Arial"/>
                  <a:sym typeface="Arial"/>
                </a:rPr>
                <a:t>외국 사례를 통한</a:t>
              </a:r>
              <a:endParaRPr b="1" sz="5000">
                <a:solidFill>
                  <a:schemeClr val="accent1"/>
                </a:solidFill>
                <a:latin typeface="Arial"/>
                <a:ea typeface="Arial"/>
                <a:cs typeface="Arial"/>
                <a:sym typeface="Arial"/>
              </a:endParaRPr>
            </a:p>
            <a:p>
              <a:pPr indent="0" lvl="0" marL="0" marR="0" rtl="0" algn="l">
                <a:spcBef>
                  <a:spcPts val="0"/>
                </a:spcBef>
                <a:spcAft>
                  <a:spcPts val="0"/>
                </a:spcAft>
                <a:buNone/>
              </a:pPr>
              <a:r>
                <a:rPr b="1" lang="en-US" sz="5000">
                  <a:solidFill>
                    <a:schemeClr val="accent1"/>
                  </a:solidFill>
                  <a:latin typeface="Arial"/>
                  <a:ea typeface="Arial"/>
                  <a:cs typeface="Arial"/>
                  <a:sym typeface="Arial"/>
                </a:rPr>
                <a:t>국내 데이터 사이언티스트</a:t>
              </a:r>
              <a:endParaRPr b="1" sz="5000">
                <a:solidFill>
                  <a:schemeClr val="accent1"/>
                </a:solidFill>
                <a:latin typeface="Arial"/>
                <a:ea typeface="Arial"/>
                <a:cs typeface="Arial"/>
                <a:sym typeface="Arial"/>
              </a:endParaRPr>
            </a:p>
            <a:p>
              <a:pPr indent="0" lvl="0" marL="0" marR="0" rtl="0" algn="l">
                <a:spcBef>
                  <a:spcPts val="0"/>
                </a:spcBef>
                <a:spcAft>
                  <a:spcPts val="0"/>
                </a:spcAft>
                <a:buNone/>
              </a:pPr>
              <a:r>
                <a:rPr b="1" lang="en-US" sz="5000">
                  <a:solidFill>
                    <a:schemeClr val="accent1"/>
                  </a:solidFill>
                  <a:latin typeface="Arial"/>
                  <a:ea typeface="Arial"/>
                  <a:cs typeface="Arial"/>
                  <a:sym typeface="Arial"/>
                </a:rPr>
                <a:t>(DS) 전망</a:t>
              </a:r>
              <a:endParaRPr/>
            </a:p>
          </p:txBody>
        </p:sp>
      </p:grpSp>
      <p:sp>
        <p:nvSpPr>
          <p:cNvPr id="92" name="Google Shape;92;p1"/>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grpSp>
        <p:nvGrpSpPr>
          <p:cNvPr id="93" name="Google Shape;93;p1"/>
          <p:cNvGrpSpPr/>
          <p:nvPr/>
        </p:nvGrpSpPr>
        <p:grpSpPr>
          <a:xfrm>
            <a:off x="8162925" y="2554219"/>
            <a:ext cx="3376734" cy="1866900"/>
            <a:chOff x="8162925" y="2495550"/>
            <a:chExt cx="3376734" cy="1866900"/>
          </a:xfrm>
        </p:grpSpPr>
        <p:sp>
          <p:nvSpPr>
            <p:cNvPr id="94" name="Google Shape;94;p1"/>
            <p:cNvSpPr/>
            <p:nvPr/>
          </p:nvSpPr>
          <p:spPr>
            <a:xfrm>
              <a:off x="8162925" y="2495550"/>
              <a:ext cx="2165604" cy="1866900"/>
            </a:xfrm>
            <a:prstGeom prst="triangl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
            <p:cNvSpPr/>
            <p:nvPr/>
          </p:nvSpPr>
          <p:spPr>
            <a:xfrm>
              <a:off x="9374055" y="2495550"/>
              <a:ext cx="2165604" cy="1866900"/>
            </a:xfrm>
            <a:prstGeom prst="triangle">
              <a:avLst>
                <a:gd fmla="val 50000" name="adj"/>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10"/>
          <p:cNvPicPr preferRelativeResize="0"/>
          <p:nvPr/>
        </p:nvPicPr>
        <p:blipFill rotWithShape="1">
          <a:blip r:embed="rId3">
            <a:alphaModFix/>
          </a:blip>
          <a:srcRect b="0" l="0" r="0" t="0"/>
          <a:stretch/>
        </p:blipFill>
        <p:spPr>
          <a:xfrm>
            <a:off x="2866128" y="683398"/>
            <a:ext cx="3314987" cy="2263336"/>
          </a:xfrm>
          <a:prstGeom prst="rect">
            <a:avLst/>
          </a:prstGeom>
          <a:noFill/>
          <a:ln>
            <a:noFill/>
          </a:ln>
        </p:spPr>
      </p:pic>
      <p:cxnSp>
        <p:nvCxnSpPr>
          <p:cNvPr id="246" name="Google Shape;246;p10"/>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247" name="Google Shape;247;p10"/>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10"/>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sp>
        <p:nvSpPr>
          <p:cNvPr id="249" name="Google Shape;249;p10"/>
          <p:cNvSpPr txBox="1"/>
          <p:nvPr/>
        </p:nvSpPr>
        <p:spPr>
          <a:xfrm>
            <a:off x="1188881" y="472080"/>
            <a:ext cx="14093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데이터 분석</a:t>
            </a:r>
            <a:endParaRPr sz="2000">
              <a:solidFill>
                <a:schemeClr val="dk2"/>
              </a:solidFill>
              <a:latin typeface="Arial"/>
              <a:ea typeface="Arial"/>
              <a:cs typeface="Arial"/>
              <a:sym typeface="Arial"/>
            </a:endParaRPr>
          </a:p>
        </p:txBody>
      </p:sp>
      <p:sp>
        <p:nvSpPr>
          <p:cNvPr id="250" name="Google Shape;250;p10"/>
          <p:cNvSpPr txBox="1"/>
          <p:nvPr/>
        </p:nvSpPr>
        <p:spPr>
          <a:xfrm>
            <a:off x="6974328" y="1865127"/>
            <a:ext cx="449353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666B69"/>
                </a:solidFill>
                <a:latin typeface="Arial"/>
                <a:ea typeface="Arial"/>
                <a:cs typeface="Arial"/>
                <a:sym typeface="Arial"/>
              </a:rPr>
              <a:t>데이터 사이언티스트의 급여와</a:t>
            </a:r>
            <a:r>
              <a:rPr lang="en-US" sz="2400">
                <a:solidFill>
                  <a:srgbClr val="666B69"/>
                </a:solidFill>
                <a:latin typeface="Arial"/>
                <a:ea typeface="Arial"/>
                <a:cs typeface="Arial"/>
                <a:sym typeface="Arial"/>
              </a:rPr>
              <a:t> </a:t>
            </a:r>
            <a:endParaRPr sz="2400">
              <a:solidFill>
                <a:srgbClr val="666B69"/>
              </a:solidFill>
              <a:latin typeface="Arial"/>
              <a:ea typeface="Arial"/>
              <a:cs typeface="Arial"/>
              <a:sym typeface="Arial"/>
            </a:endParaRPr>
          </a:p>
          <a:p>
            <a:pPr indent="0" lvl="0" marL="0" marR="0" rtl="0" algn="ctr">
              <a:spcBef>
                <a:spcPts val="0"/>
              </a:spcBef>
              <a:spcAft>
                <a:spcPts val="0"/>
              </a:spcAft>
              <a:buNone/>
            </a:pPr>
            <a:r>
              <a:rPr lang="en-US" sz="2400">
                <a:solidFill>
                  <a:srgbClr val="666B69"/>
                </a:solidFill>
                <a:latin typeface="Arial"/>
                <a:ea typeface="Arial"/>
                <a:cs typeface="Arial"/>
                <a:sym typeface="Arial"/>
              </a:rPr>
              <a:t>유의미한 상관관계가 있는 변수</a:t>
            </a:r>
            <a:endParaRPr sz="2400">
              <a:solidFill>
                <a:srgbClr val="666B69"/>
              </a:solidFill>
              <a:latin typeface="Arial"/>
              <a:ea typeface="Arial"/>
              <a:cs typeface="Arial"/>
              <a:sym typeface="Arial"/>
            </a:endParaRPr>
          </a:p>
        </p:txBody>
      </p:sp>
      <p:sp>
        <p:nvSpPr>
          <p:cNvPr id="251" name="Google Shape;251;p10"/>
          <p:cNvSpPr txBox="1"/>
          <p:nvPr/>
        </p:nvSpPr>
        <p:spPr>
          <a:xfrm>
            <a:off x="6689545" y="4319873"/>
            <a:ext cx="5063098" cy="14927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66B69"/>
              </a:buClr>
              <a:buSzPts val="1400"/>
              <a:buFont typeface="Arial"/>
              <a:buNone/>
            </a:pPr>
            <a:r>
              <a:rPr i="0" lang="en-US" sz="1400" u="none" cap="none" strike="noStrike">
                <a:solidFill>
                  <a:srgbClr val="666B69"/>
                </a:solidFill>
                <a:latin typeface="Arial"/>
                <a:ea typeface="Arial"/>
                <a:cs typeface="Arial"/>
                <a:sym typeface="Arial"/>
              </a:rPr>
              <a:t>Q3. </a:t>
            </a:r>
            <a:r>
              <a:rPr lang="en-US" sz="1400">
                <a:solidFill>
                  <a:srgbClr val="666B69"/>
                </a:solidFill>
                <a:latin typeface="Arial"/>
                <a:ea typeface="Arial"/>
                <a:cs typeface="Arial"/>
                <a:sym typeface="Arial"/>
              </a:rPr>
              <a:t>현</a:t>
            </a:r>
            <a:r>
              <a:rPr i="0" lang="en-US" sz="1400" u="none" cap="none" strike="noStrike">
                <a:solidFill>
                  <a:srgbClr val="666B69"/>
                </a:solidFill>
                <a:latin typeface="Arial"/>
                <a:ea typeface="Arial"/>
                <a:cs typeface="Arial"/>
                <a:sym typeface="Arial"/>
              </a:rPr>
              <a:t>재 거주 국가</a:t>
            </a:r>
            <a:endParaRPr i="0" sz="1400" u="none" cap="none" strike="noStrike">
              <a:solidFill>
                <a:srgbClr val="666B69"/>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700"/>
              <a:buFont typeface="Arial"/>
              <a:buNone/>
            </a:pPr>
            <a:r>
              <a:t/>
            </a:r>
            <a:endParaRPr i="0" sz="700" u="none" cap="none" strike="noStrike">
              <a:solidFill>
                <a:srgbClr val="666B69"/>
              </a:solidFill>
              <a:latin typeface="Arial"/>
              <a:ea typeface="Arial"/>
              <a:cs typeface="Arial"/>
              <a:sym typeface="Arial"/>
            </a:endParaRPr>
          </a:p>
          <a:p>
            <a:pPr indent="0" lvl="0" marL="0" marR="0" rtl="0" algn="ctr">
              <a:lnSpc>
                <a:spcPct val="100000"/>
              </a:lnSpc>
              <a:spcBef>
                <a:spcPts val="0"/>
              </a:spcBef>
              <a:spcAft>
                <a:spcPts val="0"/>
              </a:spcAft>
              <a:buClr>
                <a:srgbClr val="666B69"/>
              </a:buClr>
              <a:buSzPts val="1400"/>
              <a:buFont typeface="Arial"/>
              <a:buNone/>
            </a:pPr>
            <a:r>
              <a:rPr i="0" lang="en-US" sz="1400" u="none" cap="none" strike="noStrike">
                <a:solidFill>
                  <a:srgbClr val="666B69"/>
                </a:solidFill>
                <a:latin typeface="Arial"/>
                <a:ea typeface="Arial"/>
                <a:cs typeface="Arial"/>
                <a:sym typeface="Arial"/>
              </a:rPr>
              <a:t>Q6. 프로그래밍 시간</a:t>
            </a:r>
            <a:endParaRPr i="0" sz="1400" u="none" cap="none" strike="noStrike">
              <a:solidFill>
                <a:srgbClr val="666B69"/>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700"/>
              <a:buFont typeface="Arial"/>
              <a:buNone/>
            </a:pPr>
            <a:r>
              <a:t/>
            </a:r>
            <a:endParaRPr i="0" sz="700" u="none" cap="none" strike="noStrike">
              <a:solidFill>
                <a:srgbClr val="666B69"/>
              </a:solidFill>
              <a:latin typeface="Arial"/>
              <a:ea typeface="Arial"/>
              <a:cs typeface="Arial"/>
              <a:sym typeface="Arial"/>
            </a:endParaRPr>
          </a:p>
          <a:p>
            <a:pPr indent="0" lvl="0" marL="0" marR="0" rtl="0" algn="ctr">
              <a:lnSpc>
                <a:spcPct val="100000"/>
              </a:lnSpc>
              <a:spcBef>
                <a:spcPts val="0"/>
              </a:spcBef>
              <a:spcAft>
                <a:spcPts val="0"/>
              </a:spcAft>
              <a:buClr>
                <a:srgbClr val="666B69"/>
              </a:buClr>
              <a:buSzPts val="1400"/>
              <a:buFont typeface="Arial"/>
              <a:buNone/>
            </a:pPr>
            <a:r>
              <a:rPr i="0" lang="en-US" sz="1400" u="none" cap="none" strike="noStrike">
                <a:solidFill>
                  <a:srgbClr val="666B69"/>
                </a:solidFill>
                <a:latin typeface="Arial"/>
                <a:ea typeface="Arial"/>
                <a:cs typeface="Arial"/>
                <a:sym typeface="Arial"/>
              </a:rPr>
              <a:t>Q20. 현재 직장의 사원수</a:t>
            </a:r>
            <a:endParaRPr i="0" sz="1400" u="none" cap="none" strike="noStrike">
              <a:solidFill>
                <a:srgbClr val="666B69"/>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700"/>
              <a:buFont typeface="Arial"/>
              <a:buNone/>
            </a:pPr>
            <a:r>
              <a:t/>
            </a:r>
            <a:endParaRPr i="0" sz="700" u="none" cap="none" strike="noStrike">
              <a:solidFill>
                <a:srgbClr val="666B69"/>
              </a:solidFill>
              <a:latin typeface="Arial"/>
              <a:ea typeface="Arial"/>
              <a:cs typeface="Arial"/>
              <a:sym typeface="Arial"/>
            </a:endParaRPr>
          </a:p>
          <a:p>
            <a:pPr indent="0" lvl="0" marL="0" marR="0" rtl="0" algn="ctr">
              <a:lnSpc>
                <a:spcPct val="100000"/>
              </a:lnSpc>
              <a:spcBef>
                <a:spcPts val="0"/>
              </a:spcBef>
              <a:spcAft>
                <a:spcPts val="0"/>
              </a:spcAft>
              <a:buClr>
                <a:srgbClr val="666B69"/>
              </a:buClr>
              <a:buSzPts val="1400"/>
              <a:buFont typeface="Arial"/>
              <a:buNone/>
            </a:pPr>
            <a:r>
              <a:rPr i="0" lang="en-US" sz="1400" u="none" cap="none" strike="noStrike">
                <a:solidFill>
                  <a:srgbClr val="666B69"/>
                </a:solidFill>
                <a:latin typeface="Arial"/>
                <a:ea typeface="Arial"/>
                <a:cs typeface="Arial"/>
                <a:sym typeface="Arial"/>
              </a:rPr>
              <a:t>Q25. 머신러닝 / 클라우드 컴퓨팅 서비스에</a:t>
            </a:r>
            <a:endParaRPr i="0" sz="1400" u="none" cap="none" strike="noStrike">
              <a:solidFill>
                <a:srgbClr val="666B69"/>
              </a:solidFill>
              <a:latin typeface="Arial"/>
              <a:ea typeface="Arial"/>
              <a:cs typeface="Arial"/>
              <a:sym typeface="Arial"/>
            </a:endParaRPr>
          </a:p>
          <a:p>
            <a:pPr indent="0" lvl="0" marL="0" marR="0" rtl="0" algn="ctr">
              <a:lnSpc>
                <a:spcPct val="100000"/>
              </a:lnSpc>
              <a:spcBef>
                <a:spcPts val="0"/>
              </a:spcBef>
              <a:spcAft>
                <a:spcPts val="0"/>
              </a:spcAft>
              <a:buClr>
                <a:srgbClr val="666B69"/>
              </a:buClr>
              <a:buSzPts val="1400"/>
              <a:buFont typeface="Arial"/>
              <a:buNone/>
            </a:pPr>
            <a:r>
              <a:rPr i="0" lang="en-US" sz="1400" u="none" cap="none" strike="noStrike">
                <a:solidFill>
                  <a:srgbClr val="666B69"/>
                </a:solidFill>
                <a:latin typeface="Arial"/>
                <a:ea typeface="Arial"/>
                <a:cs typeface="Arial"/>
                <a:sym typeface="Arial"/>
              </a:rPr>
              <a:t>지난 5년간 지불한 대략적인 금액</a:t>
            </a:r>
            <a:endParaRPr i="0" sz="1400" u="none" cap="none" strike="noStrike">
              <a:solidFill>
                <a:srgbClr val="666B69"/>
              </a:solidFill>
              <a:latin typeface="Arial"/>
              <a:ea typeface="Arial"/>
              <a:cs typeface="Arial"/>
              <a:sym typeface="Arial"/>
            </a:endParaRPr>
          </a:p>
        </p:txBody>
      </p:sp>
      <p:sp>
        <p:nvSpPr>
          <p:cNvPr id="252" name="Google Shape;252;p10"/>
          <p:cNvSpPr txBox="1"/>
          <p:nvPr/>
        </p:nvSpPr>
        <p:spPr>
          <a:xfrm>
            <a:off x="855867" y="6124310"/>
            <a:ext cx="598464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400"/>
              <a:buFont typeface="Arial"/>
              <a:buNone/>
            </a:pPr>
            <a:r>
              <a:rPr b="1" i="0" lang="en-US" sz="1400" u="none" cap="none" strike="noStrike">
                <a:solidFill>
                  <a:srgbClr val="333333"/>
                </a:solidFill>
                <a:latin typeface="Arial"/>
                <a:ea typeface="Arial"/>
                <a:cs typeface="Arial"/>
                <a:sym typeface="Arial"/>
              </a:rPr>
              <a:t>Kaggle State of Machine Learning and Data Science 2020 :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400"/>
              <a:buFont typeface="Arial"/>
              <a:buNone/>
            </a:pPr>
            <a:r>
              <a:rPr b="1" i="0" lang="en-US" sz="1400" u="none" cap="none" strike="noStrike">
                <a:solidFill>
                  <a:srgbClr val="333333"/>
                </a:solidFill>
                <a:latin typeface="Arial"/>
                <a:ea typeface="Arial"/>
                <a:cs typeface="Arial"/>
                <a:sym typeface="Arial"/>
              </a:rPr>
              <a:t>executive summary page4</a:t>
            </a:r>
            <a:r>
              <a:rPr b="1" lang="en-US" sz="1400">
                <a:solidFill>
                  <a:srgbClr val="333333"/>
                </a:solidFill>
                <a:latin typeface="Arial"/>
                <a:ea typeface="Arial"/>
                <a:cs typeface="Arial"/>
                <a:sym typeface="Arial"/>
              </a:rPr>
              <a:t>, </a:t>
            </a:r>
            <a:r>
              <a:rPr b="1" lang="en-US" sz="1400">
                <a:solidFill>
                  <a:schemeClr val="accent4"/>
                </a:solidFill>
                <a:latin typeface="Arial"/>
                <a:ea typeface="Arial"/>
                <a:cs typeface="Arial"/>
                <a:sym typeface="Arial"/>
              </a:rPr>
              <a:t>KEY RESULTS</a:t>
            </a:r>
            <a:endParaRPr b="1" i="0" sz="2000" u="none" cap="none" strike="noStrike">
              <a:solidFill>
                <a:schemeClr val="accent4"/>
              </a:solidFill>
              <a:latin typeface="Arial"/>
              <a:ea typeface="Arial"/>
              <a:cs typeface="Arial"/>
              <a:sym typeface="Arial"/>
            </a:endParaRPr>
          </a:p>
        </p:txBody>
      </p:sp>
      <p:cxnSp>
        <p:nvCxnSpPr>
          <p:cNvPr id="253" name="Google Shape;253;p10"/>
          <p:cNvCxnSpPr/>
          <p:nvPr/>
        </p:nvCxnSpPr>
        <p:spPr>
          <a:xfrm>
            <a:off x="619789" y="6020779"/>
            <a:ext cx="5561326" cy="0"/>
          </a:xfrm>
          <a:prstGeom prst="straightConnector1">
            <a:avLst/>
          </a:prstGeom>
          <a:noFill/>
          <a:ln cap="flat" cmpd="sng" w="28575">
            <a:solidFill>
              <a:schemeClr val="dk2"/>
            </a:solidFill>
            <a:prstDash val="solid"/>
            <a:miter lim="800000"/>
            <a:headEnd len="sm" w="sm" type="none"/>
            <a:tailEnd len="sm" w="sm" type="none"/>
          </a:ln>
        </p:spPr>
      </p:cxnSp>
      <p:grpSp>
        <p:nvGrpSpPr>
          <p:cNvPr id="254" name="Google Shape;254;p10"/>
          <p:cNvGrpSpPr/>
          <p:nvPr/>
        </p:nvGrpSpPr>
        <p:grpSpPr>
          <a:xfrm>
            <a:off x="744654" y="1918124"/>
            <a:ext cx="4690050" cy="1149858"/>
            <a:chOff x="300805" y="4204175"/>
            <a:chExt cx="1562456" cy="897780"/>
          </a:xfrm>
        </p:grpSpPr>
        <p:sp>
          <p:nvSpPr>
            <p:cNvPr id="255" name="Google Shape;255;p10"/>
            <p:cNvSpPr txBox="1"/>
            <p:nvPr/>
          </p:nvSpPr>
          <p:spPr>
            <a:xfrm>
              <a:off x="300805" y="4204175"/>
              <a:ext cx="428932" cy="3604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Profile</a:t>
              </a:r>
              <a:endParaRPr sz="3200">
                <a:solidFill>
                  <a:schemeClr val="dk2"/>
                </a:solidFill>
                <a:latin typeface="Arial"/>
                <a:ea typeface="Arial"/>
                <a:cs typeface="Arial"/>
                <a:sym typeface="Arial"/>
              </a:endParaRPr>
            </a:p>
          </p:txBody>
        </p:sp>
        <p:sp>
          <p:nvSpPr>
            <p:cNvPr id="256" name="Google Shape;256;p10"/>
            <p:cNvSpPr txBox="1"/>
            <p:nvPr/>
          </p:nvSpPr>
          <p:spPr>
            <a:xfrm>
              <a:off x="337855" y="4549256"/>
              <a:ext cx="1525406" cy="552699"/>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rgbClr val="F49FA5"/>
                </a:buClr>
                <a:buSzPts val="1000"/>
                <a:buFont typeface="Noto Sans Symbols"/>
                <a:buChar char="●"/>
              </a:pPr>
              <a:r>
                <a:rPr lang="en-US" sz="1000">
                  <a:solidFill>
                    <a:schemeClr val="dk2"/>
                  </a:solidFill>
                  <a:latin typeface="Arial"/>
                  <a:ea typeface="Arial"/>
                  <a:cs typeface="Arial"/>
                  <a:sym typeface="Arial"/>
                </a:rPr>
                <a:t>Data science continues to have a heavy</a:t>
              </a:r>
              <a:r>
                <a:rPr b="1" lang="en-US" sz="1000" u="sng">
                  <a:solidFill>
                    <a:schemeClr val="accent4"/>
                  </a:solidFill>
                  <a:latin typeface="Arial"/>
                  <a:ea typeface="Arial"/>
                  <a:cs typeface="Arial"/>
                  <a:sym typeface="Arial"/>
                </a:rPr>
                <a:t> gender</a:t>
              </a:r>
              <a:r>
                <a:rPr lang="en-US" sz="1000">
                  <a:solidFill>
                    <a:schemeClr val="dk2"/>
                  </a:solidFill>
                  <a:latin typeface="Arial"/>
                  <a:ea typeface="Arial"/>
                  <a:cs typeface="Arial"/>
                  <a:sym typeface="Arial"/>
                </a:rPr>
                <a:t> imbalance, with most identifying as male</a:t>
              </a:r>
              <a:endParaRPr/>
            </a:p>
            <a:p>
              <a:pPr indent="-171450" lvl="0" marL="171450" marR="0" rtl="0" algn="just">
                <a:spcBef>
                  <a:spcPts val="0"/>
                </a:spcBef>
                <a:spcAft>
                  <a:spcPts val="0"/>
                </a:spcAft>
                <a:buClr>
                  <a:srgbClr val="F49FA5"/>
                </a:buClr>
                <a:buSzPts val="1000"/>
                <a:buFont typeface="Noto Sans Symbols"/>
                <a:buChar char="●"/>
              </a:pPr>
              <a:r>
                <a:rPr lang="en-US" sz="1000">
                  <a:solidFill>
                    <a:schemeClr val="dk2"/>
                  </a:solidFill>
                  <a:latin typeface="Arial"/>
                  <a:ea typeface="Arial"/>
                  <a:cs typeface="Arial"/>
                  <a:sym typeface="Arial"/>
                </a:rPr>
                <a:t>The vast majority of data scientists are </a:t>
              </a:r>
              <a:r>
                <a:rPr b="1" lang="en-US" sz="1000" u="sng">
                  <a:solidFill>
                    <a:schemeClr val="accent4"/>
                  </a:solidFill>
                  <a:latin typeface="Arial"/>
                  <a:ea typeface="Arial"/>
                  <a:cs typeface="Arial"/>
                  <a:sym typeface="Arial"/>
                </a:rPr>
                <a:t>under 35 years old</a:t>
              </a:r>
              <a:endParaRPr/>
            </a:p>
            <a:p>
              <a:pPr indent="-171450" lvl="0" marL="171450" marR="0" rtl="0" algn="just">
                <a:spcBef>
                  <a:spcPts val="0"/>
                </a:spcBef>
                <a:spcAft>
                  <a:spcPts val="0"/>
                </a:spcAft>
                <a:buClr>
                  <a:srgbClr val="F49FA5"/>
                </a:buClr>
                <a:buSzPts val="1000"/>
                <a:buFont typeface="Noto Sans Symbols"/>
                <a:buChar char="●"/>
              </a:pPr>
              <a:r>
                <a:rPr lang="en-US" sz="1000">
                  <a:solidFill>
                    <a:schemeClr val="dk2"/>
                  </a:solidFill>
                  <a:latin typeface="Arial"/>
                  <a:ea typeface="Arial"/>
                  <a:cs typeface="Arial"/>
                  <a:sym typeface="Arial"/>
                </a:rPr>
                <a:t>Over half of data scientists have </a:t>
              </a:r>
              <a:r>
                <a:rPr b="1" lang="en-US" sz="1000" u="sng">
                  <a:solidFill>
                    <a:schemeClr val="accent4"/>
                  </a:solidFill>
                  <a:latin typeface="Arial"/>
                  <a:ea typeface="Arial"/>
                  <a:cs typeface="Arial"/>
                  <a:sym typeface="Arial"/>
                </a:rPr>
                <a:t>graduate degrees</a:t>
              </a:r>
              <a:endParaRPr b="1" sz="1000" u="sng">
                <a:solidFill>
                  <a:schemeClr val="accent4"/>
                </a:solidFill>
                <a:latin typeface="Arial"/>
                <a:ea typeface="Arial"/>
                <a:cs typeface="Arial"/>
                <a:sym typeface="Arial"/>
              </a:endParaRPr>
            </a:p>
          </p:txBody>
        </p:sp>
      </p:grpSp>
      <p:grpSp>
        <p:nvGrpSpPr>
          <p:cNvPr id="257" name="Google Shape;257;p10"/>
          <p:cNvGrpSpPr/>
          <p:nvPr/>
        </p:nvGrpSpPr>
        <p:grpSpPr>
          <a:xfrm>
            <a:off x="749440" y="3119747"/>
            <a:ext cx="4706760" cy="1108574"/>
            <a:chOff x="11352" y="3835192"/>
            <a:chExt cx="3441148" cy="761833"/>
          </a:xfrm>
        </p:grpSpPr>
        <p:sp>
          <p:nvSpPr>
            <p:cNvPr id="258" name="Google Shape;258;p10"/>
            <p:cNvSpPr txBox="1"/>
            <p:nvPr/>
          </p:nvSpPr>
          <p:spPr>
            <a:xfrm>
              <a:off x="11352" y="3835192"/>
              <a:ext cx="2121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Technology</a:t>
              </a:r>
              <a:endParaRPr sz="2400">
                <a:solidFill>
                  <a:schemeClr val="dk2"/>
                </a:solidFill>
                <a:latin typeface="Arial"/>
                <a:ea typeface="Arial"/>
                <a:cs typeface="Arial"/>
                <a:sym typeface="Arial"/>
              </a:endParaRPr>
            </a:p>
          </p:txBody>
        </p:sp>
        <p:sp>
          <p:nvSpPr>
            <p:cNvPr id="259" name="Google Shape;259;p10"/>
            <p:cNvSpPr txBox="1"/>
            <p:nvPr/>
          </p:nvSpPr>
          <p:spPr>
            <a:xfrm>
              <a:off x="104878" y="4152854"/>
              <a:ext cx="3347622" cy="444171"/>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accent4"/>
                </a:buClr>
                <a:buSzPts val="900"/>
                <a:buFont typeface="Noto Sans Symbols"/>
                <a:buChar char="●"/>
              </a:pPr>
              <a:r>
                <a:rPr lang="en-US" sz="900">
                  <a:solidFill>
                    <a:schemeClr val="dk2"/>
                  </a:solidFill>
                  <a:latin typeface="Arial"/>
                  <a:ea typeface="Arial"/>
                  <a:cs typeface="Arial"/>
                  <a:sym typeface="Arial"/>
                </a:rPr>
                <a:t>More data scientists use cloud computing compared to 2019 results</a:t>
              </a:r>
              <a:endParaRPr/>
            </a:p>
            <a:p>
              <a:pPr indent="-171450" lvl="0" marL="171450" marR="0" rtl="0" algn="just">
                <a:spcBef>
                  <a:spcPts val="0"/>
                </a:spcBef>
                <a:spcAft>
                  <a:spcPts val="0"/>
                </a:spcAft>
                <a:buClr>
                  <a:schemeClr val="accent4"/>
                </a:buClr>
                <a:buSzPts val="900"/>
                <a:buFont typeface="Noto Sans Symbols"/>
                <a:buChar char="●"/>
              </a:pPr>
              <a:r>
                <a:rPr lang="en-US" sz="900">
                  <a:solidFill>
                    <a:schemeClr val="dk2"/>
                  </a:solidFill>
                  <a:latin typeface="Arial"/>
                  <a:ea typeface="Arial"/>
                  <a:cs typeface="Arial"/>
                  <a:sym typeface="Arial"/>
                </a:rPr>
                <a:t>Scikit-learn is the most popular machine learning tool in 2020, with over four in five data scientists using it</a:t>
              </a:r>
              <a:endParaRPr/>
            </a:p>
            <a:p>
              <a:pPr indent="-171450" lvl="0" marL="171450" marR="0" rtl="0" algn="just">
                <a:spcBef>
                  <a:spcPts val="0"/>
                </a:spcBef>
                <a:spcAft>
                  <a:spcPts val="0"/>
                </a:spcAft>
                <a:buClr>
                  <a:schemeClr val="accent4"/>
                </a:buClr>
                <a:buSzPts val="900"/>
                <a:buFont typeface="Noto Sans Symbols"/>
                <a:buChar char="●"/>
              </a:pPr>
              <a:r>
                <a:rPr lang="en-US" sz="900">
                  <a:solidFill>
                    <a:schemeClr val="dk2"/>
                  </a:solidFill>
                  <a:latin typeface="Arial"/>
                  <a:ea typeface="Arial"/>
                  <a:cs typeface="Arial"/>
                  <a:sym typeface="Arial"/>
                </a:rPr>
                <a:t>Tableau and PowerBI are the most popular business intelligence tools</a:t>
              </a:r>
              <a:endParaRPr sz="900">
                <a:solidFill>
                  <a:schemeClr val="dk2"/>
                </a:solidFill>
                <a:latin typeface="Arial"/>
                <a:ea typeface="Arial"/>
                <a:cs typeface="Arial"/>
                <a:sym typeface="Arial"/>
              </a:endParaRPr>
            </a:p>
          </p:txBody>
        </p:sp>
      </p:grpSp>
      <p:grpSp>
        <p:nvGrpSpPr>
          <p:cNvPr id="260" name="Google Shape;260;p10"/>
          <p:cNvGrpSpPr/>
          <p:nvPr/>
        </p:nvGrpSpPr>
        <p:grpSpPr>
          <a:xfrm>
            <a:off x="744654" y="4302394"/>
            <a:ext cx="4711546" cy="1489570"/>
            <a:chOff x="-1042792" y="3721258"/>
            <a:chExt cx="6196501" cy="1489570"/>
          </a:xfrm>
        </p:grpSpPr>
        <p:sp>
          <p:nvSpPr>
            <p:cNvPr id="261" name="Google Shape;261;p10"/>
            <p:cNvSpPr txBox="1"/>
            <p:nvPr/>
          </p:nvSpPr>
          <p:spPr>
            <a:xfrm>
              <a:off x="-1042792" y="3721258"/>
              <a:ext cx="6196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Education and Employment</a:t>
              </a:r>
              <a:endParaRPr sz="2400">
                <a:solidFill>
                  <a:schemeClr val="dk2"/>
                </a:solidFill>
                <a:latin typeface="Arial"/>
                <a:ea typeface="Arial"/>
                <a:cs typeface="Arial"/>
                <a:sym typeface="Arial"/>
              </a:endParaRPr>
            </a:p>
          </p:txBody>
        </p:sp>
        <p:sp>
          <p:nvSpPr>
            <p:cNvPr id="262" name="Google Shape;262;p10"/>
            <p:cNvSpPr txBox="1"/>
            <p:nvPr/>
          </p:nvSpPr>
          <p:spPr>
            <a:xfrm>
              <a:off x="-896528" y="4195165"/>
              <a:ext cx="6050237" cy="1015663"/>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Most data scientists continue to learn outside of formal education</a:t>
              </a:r>
              <a:endParaRPr/>
            </a:p>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Most data scientists have been coding for less than a </a:t>
              </a:r>
              <a:r>
                <a:rPr b="1" lang="en-US" sz="1000" u="sng">
                  <a:solidFill>
                    <a:schemeClr val="accent4"/>
                  </a:solidFill>
                  <a:latin typeface="Arial"/>
                  <a:ea typeface="Arial"/>
                  <a:cs typeface="Arial"/>
                  <a:sym typeface="Arial"/>
                </a:rPr>
                <a:t>decade</a:t>
              </a:r>
              <a:endParaRPr/>
            </a:p>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More than half of data scientists have less than three </a:t>
              </a:r>
              <a:r>
                <a:rPr b="1" lang="en-US" sz="1000" u="sng">
                  <a:solidFill>
                    <a:schemeClr val="accent4"/>
                  </a:solidFill>
                  <a:latin typeface="Arial"/>
                  <a:ea typeface="Arial"/>
                  <a:cs typeface="Arial"/>
                  <a:sym typeface="Arial"/>
                </a:rPr>
                <a:t>years of experience</a:t>
              </a:r>
              <a:r>
                <a:rPr lang="en-US" sz="1000">
                  <a:solidFill>
                    <a:schemeClr val="dk2"/>
                  </a:solidFill>
                  <a:latin typeface="Arial"/>
                  <a:ea typeface="Arial"/>
                  <a:cs typeface="Arial"/>
                  <a:sym typeface="Arial"/>
                </a:rPr>
                <a:t> with machine learning</a:t>
              </a:r>
              <a:endParaRPr/>
            </a:p>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Data scientists in the U.S. make substantially more money than their international counterparts</a:t>
              </a:r>
              <a:endParaRPr sz="1000">
                <a:solidFill>
                  <a:schemeClr val="dk2"/>
                </a:solidFill>
                <a:latin typeface="Arial"/>
                <a:ea typeface="Arial"/>
                <a:cs typeface="Arial"/>
                <a:sym typeface="Arial"/>
              </a:endParaRPr>
            </a:p>
          </p:txBody>
        </p:sp>
      </p:grpSp>
      <p:pic>
        <p:nvPicPr>
          <p:cNvPr id="263" name="Google Shape;263;p10"/>
          <p:cNvPicPr preferRelativeResize="0"/>
          <p:nvPr/>
        </p:nvPicPr>
        <p:blipFill rotWithShape="1">
          <a:blip r:embed="rId4">
            <a:alphaModFix/>
          </a:blip>
          <a:srcRect b="0" l="0" r="0" t="0"/>
          <a:stretch/>
        </p:blipFill>
        <p:spPr>
          <a:xfrm>
            <a:off x="1513760" y="923484"/>
            <a:ext cx="2475436" cy="1125198"/>
          </a:xfrm>
          <a:prstGeom prst="rect">
            <a:avLst/>
          </a:prstGeom>
          <a:noFill/>
          <a:ln>
            <a:noFill/>
          </a:ln>
        </p:spPr>
      </p:pic>
      <p:pic>
        <p:nvPicPr>
          <p:cNvPr id="264" name="Google Shape;264;p10"/>
          <p:cNvPicPr preferRelativeResize="0"/>
          <p:nvPr/>
        </p:nvPicPr>
        <p:blipFill rotWithShape="1">
          <a:blip r:embed="rId5">
            <a:alphaModFix/>
          </a:blip>
          <a:srcRect b="0" l="0" r="0" t="0"/>
          <a:stretch/>
        </p:blipFill>
        <p:spPr>
          <a:xfrm>
            <a:off x="5330081" y="5122181"/>
            <a:ext cx="1531838" cy="1303102"/>
          </a:xfrm>
          <a:prstGeom prst="rect">
            <a:avLst/>
          </a:prstGeom>
          <a:noFill/>
          <a:ln>
            <a:noFill/>
          </a:ln>
        </p:spPr>
      </p:pic>
      <p:sp>
        <p:nvSpPr>
          <p:cNvPr id="265" name="Google Shape;265;p10"/>
          <p:cNvSpPr txBox="1"/>
          <p:nvPr/>
        </p:nvSpPr>
        <p:spPr>
          <a:xfrm>
            <a:off x="6738054" y="2880422"/>
            <a:ext cx="496608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u="sng">
                <a:solidFill>
                  <a:schemeClr val="accent4"/>
                </a:solidFill>
                <a:latin typeface="Arial"/>
                <a:ea typeface="Arial"/>
                <a:cs typeface="Arial"/>
                <a:sym typeface="Arial"/>
              </a:rPr>
              <a:t>성별, 나이, 교육수준, 경력, 전문성, 정규 교육 외 배움</a:t>
            </a:r>
            <a:endParaRPr b="1" sz="1400" u="sng">
              <a:solidFill>
                <a:schemeClr val="accent4"/>
              </a:solidFill>
              <a:latin typeface="Arial"/>
              <a:ea typeface="Arial"/>
              <a:cs typeface="Arial"/>
              <a:sym typeface="Arial"/>
            </a:endParaRPr>
          </a:p>
        </p:txBody>
      </p:sp>
      <p:sp>
        <p:nvSpPr>
          <p:cNvPr id="266" name="Google Shape;266;p10"/>
          <p:cNvSpPr/>
          <p:nvPr/>
        </p:nvSpPr>
        <p:spPr>
          <a:xfrm>
            <a:off x="8888167" y="3429000"/>
            <a:ext cx="665853" cy="646331"/>
          </a:xfrm>
          <a:prstGeom prst="mathPlus">
            <a:avLst>
              <a:gd fmla="val 7730" name="adj1"/>
            </a:avLst>
          </a:prstGeom>
          <a:solidFill>
            <a:schemeClr val="accent6">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8BEC3"/>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cxnSp>
        <p:nvCxnSpPr>
          <p:cNvPr id="271" name="Google Shape;271;p11"/>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272" name="Google Shape;272;p11"/>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11"/>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sp>
        <p:nvSpPr>
          <p:cNvPr id="274" name="Google Shape;274;p11"/>
          <p:cNvSpPr txBox="1"/>
          <p:nvPr/>
        </p:nvSpPr>
        <p:spPr>
          <a:xfrm>
            <a:off x="1188881" y="472080"/>
            <a:ext cx="30283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데이터 분석 / 데이터 전처리</a:t>
            </a:r>
            <a:endParaRPr sz="2000">
              <a:solidFill>
                <a:schemeClr val="dk2"/>
              </a:solidFill>
              <a:latin typeface="Arial"/>
              <a:ea typeface="Arial"/>
              <a:cs typeface="Arial"/>
              <a:sym typeface="Arial"/>
            </a:endParaRPr>
          </a:p>
        </p:txBody>
      </p:sp>
      <p:sp>
        <p:nvSpPr>
          <p:cNvPr id="275" name="Google Shape;275;p11"/>
          <p:cNvSpPr txBox="1"/>
          <p:nvPr/>
        </p:nvSpPr>
        <p:spPr>
          <a:xfrm>
            <a:off x="9286859" y="6505575"/>
            <a:ext cx="2359941"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276" name="Google Shape;276;p11"/>
          <p:cNvSpPr txBox="1"/>
          <p:nvPr/>
        </p:nvSpPr>
        <p:spPr>
          <a:xfrm>
            <a:off x="619787" y="3612124"/>
            <a:ext cx="3413702" cy="3119315"/>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20000"/>
              </a:lnSpc>
              <a:spcBef>
                <a:spcPts val="0"/>
              </a:spcBef>
              <a:spcAft>
                <a:spcPts val="0"/>
              </a:spcAft>
              <a:buClr>
                <a:schemeClr val="accent4"/>
              </a:buClr>
              <a:buSzPts val="1100"/>
              <a:buFont typeface="Noto Sans Symbols"/>
              <a:buChar char="✔"/>
            </a:pPr>
            <a:r>
              <a:rPr lang="en-US" sz="1100">
                <a:solidFill>
                  <a:schemeClr val="dk2"/>
                </a:solidFill>
                <a:latin typeface="Arial"/>
                <a:ea typeface="Arial"/>
                <a:cs typeface="Arial"/>
                <a:sym typeface="Arial"/>
              </a:rPr>
              <a:t>응답하지 않은 설문이  NaN 값으로 할당</a:t>
            </a:r>
            <a:endParaRPr sz="1100">
              <a:solidFill>
                <a:schemeClr val="dk2"/>
              </a:solidFill>
              <a:latin typeface="Arial"/>
              <a:ea typeface="Arial"/>
              <a:cs typeface="Arial"/>
              <a:sym typeface="Arial"/>
            </a:endParaRPr>
          </a:p>
          <a:p>
            <a:pPr indent="-101600" lvl="0" marL="171450" marR="0" rtl="0" algn="just">
              <a:lnSpc>
                <a:spcPct val="120000"/>
              </a:lnSpc>
              <a:spcBef>
                <a:spcPts val="0"/>
              </a:spcBef>
              <a:spcAft>
                <a:spcPts val="0"/>
              </a:spcAft>
              <a:buClr>
                <a:schemeClr val="accent4"/>
              </a:buClr>
              <a:buSzPts val="1100"/>
              <a:buFont typeface="Noto Sans Symbols"/>
              <a:buNone/>
            </a:pPr>
            <a:r>
              <a:t/>
            </a:r>
            <a:endParaRPr sz="1100">
              <a:solidFill>
                <a:schemeClr val="dk2"/>
              </a:solidFill>
              <a:latin typeface="Arial"/>
              <a:ea typeface="Arial"/>
              <a:cs typeface="Arial"/>
              <a:sym typeface="Arial"/>
            </a:endParaRPr>
          </a:p>
          <a:p>
            <a:pPr indent="-171450" lvl="0" marL="171450" marR="0" rtl="0" algn="just">
              <a:lnSpc>
                <a:spcPct val="120000"/>
              </a:lnSpc>
              <a:spcBef>
                <a:spcPts val="0"/>
              </a:spcBef>
              <a:spcAft>
                <a:spcPts val="0"/>
              </a:spcAft>
              <a:buClr>
                <a:schemeClr val="accent4"/>
              </a:buClr>
              <a:buSzPts val="1100"/>
              <a:buFont typeface="Noto Sans Symbols"/>
              <a:buChar char="✔"/>
            </a:pPr>
            <a:r>
              <a:rPr lang="en-US" sz="1100">
                <a:solidFill>
                  <a:schemeClr val="dk2"/>
                </a:solidFill>
                <a:latin typeface="Arial"/>
                <a:ea typeface="Arial"/>
                <a:cs typeface="Arial"/>
                <a:sym typeface="Arial"/>
              </a:rPr>
              <a:t>NaN값 표시된 모든 누락 된 값이  일정 수준 이상으로, 열의 평균으로 변환하는 SimpleImputer() 클래스는 예측 왜곡이 심해질 것으로 우려되어 사용하지 않았음</a:t>
            </a:r>
            <a:endParaRPr sz="1100">
              <a:solidFill>
                <a:schemeClr val="dk2"/>
              </a:solidFill>
              <a:latin typeface="Arial"/>
              <a:ea typeface="Arial"/>
              <a:cs typeface="Arial"/>
              <a:sym typeface="Arial"/>
            </a:endParaRPr>
          </a:p>
          <a:p>
            <a:pPr indent="-101600" lvl="0" marL="171450" marR="0" rtl="0" algn="just">
              <a:lnSpc>
                <a:spcPct val="120000"/>
              </a:lnSpc>
              <a:spcBef>
                <a:spcPts val="0"/>
              </a:spcBef>
              <a:spcAft>
                <a:spcPts val="0"/>
              </a:spcAft>
              <a:buClr>
                <a:schemeClr val="accent4"/>
              </a:buClr>
              <a:buSzPts val="1100"/>
              <a:buFont typeface="Noto Sans Symbols"/>
              <a:buNone/>
            </a:pPr>
            <a:r>
              <a:t/>
            </a:r>
            <a:endParaRPr sz="1100">
              <a:solidFill>
                <a:schemeClr val="dk2"/>
              </a:solidFill>
              <a:latin typeface="Arial"/>
              <a:ea typeface="Arial"/>
              <a:cs typeface="Arial"/>
              <a:sym typeface="Arial"/>
            </a:endParaRPr>
          </a:p>
          <a:p>
            <a:pPr indent="-171450" lvl="0" marL="171450" marR="0" rtl="0" algn="just">
              <a:lnSpc>
                <a:spcPct val="120000"/>
              </a:lnSpc>
              <a:spcBef>
                <a:spcPts val="0"/>
              </a:spcBef>
              <a:spcAft>
                <a:spcPts val="0"/>
              </a:spcAft>
              <a:buClr>
                <a:schemeClr val="accent4"/>
              </a:buClr>
              <a:buSzPts val="1100"/>
              <a:buFont typeface="Noto Sans Symbols"/>
              <a:buChar char="✔"/>
            </a:pPr>
            <a:r>
              <a:rPr lang="en-US" sz="1100">
                <a:solidFill>
                  <a:schemeClr val="dk2"/>
                </a:solidFill>
                <a:latin typeface="Arial"/>
                <a:ea typeface="Arial"/>
                <a:cs typeface="Arial"/>
                <a:sym typeface="Arial"/>
              </a:rPr>
              <a:t>대부분의 문자열 feature값을 숫자 형으로 변환하기 위해</a:t>
            </a:r>
            <a:endParaRPr sz="1100">
              <a:solidFill>
                <a:schemeClr val="dk2"/>
              </a:solidFill>
              <a:latin typeface="Arial"/>
              <a:ea typeface="Arial"/>
              <a:cs typeface="Arial"/>
              <a:sym typeface="Arial"/>
            </a:endParaRPr>
          </a:p>
          <a:p>
            <a:pPr indent="0" lvl="0" marL="0" marR="0" rtl="0" algn="just">
              <a:lnSpc>
                <a:spcPct val="120000"/>
              </a:lnSpc>
              <a:spcBef>
                <a:spcPts val="0"/>
              </a:spcBef>
              <a:spcAft>
                <a:spcPts val="0"/>
              </a:spcAft>
              <a:buNone/>
            </a:pPr>
            <a:r>
              <a:rPr lang="en-US" sz="1100">
                <a:solidFill>
                  <a:schemeClr val="dk2"/>
                </a:solidFill>
                <a:latin typeface="Arial"/>
                <a:ea typeface="Arial"/>
                <a:cs typeface="Arial"/>
                <a:sym typeface="Arial"/>
              </a:rPr>
              <a:t>     isna()로 결손 데이터 여부 확인한 후,</a:t>
            </a:r>
            <a:endParaRPr/>
          </a:p>
          <a:p>
            <a:pPr indent="0" lvl="0" marL="0" marR="0" rtl="0" algn="just">
              <a:lnSpc>
                <a:spcPct val="120000"/>
              </a:lnSpc>
              <a:spcBef>
                <a:spcPts val="0"/>
              </a:spcBef>
              <a:spcAft>
                <a:spcPts val="0"/>
              </a:spcAft>
              <a:buNone/>
            </a:pPr>
            <a:r>
              <a:rPr lang="en-US" sz="1100">
                <a:solidFill>
                  <a:schemeClr val="dk2"/>
                </a:solidFill>
                <a:latin typeface="Arial"/>
                <a:ea typeface="Arial"/>
                <a:cs typeface="Arial"/>
                <a:sym typeface="Arial"/>
              </a:rPr>
              <a:t>    </a:t>
            </a:r>
            <a:r>
              <a:rPr lang="en-US" sz="800">
                <a:solidFill>
                  <a:schemeClr val="dk2"/>
                </a:solidFill>
                <a:latin typeface="Arial"/>
                <a:ea typeface="Arial"/>
                <a:cs typeface="Arial"/>
                <a:sym typeface="Arial"/>
              </a:rPr>
              <a:t> </a:t>
            </a:r>
            <a:r>
              <a:rPr lang="en-US" sz="1100">
                <a:solidFill>
                  <a:schemeClr val="dk2"/>
                </a:solidFill>
                <a:latin typeface="Arial"/>
                <a:ea typeface="Arial"/>
                <a:cs typeface="Arial"/>
                <a:sym typeface="Arial"/>
              </a:rPr>
              <a:t>fillna()로 결손 데이터 대체</a:t>
            </a:r>
            <a:endParaRPr sz="1100">
              <a:solidFill>
                <a:schemeClr val="dk2"/>
              </a:solidFill>
              <a:latin typeface="Arial"/>
              <a:ea typeface="Arial"/>
              <a:cs typeface="Arial"/>
              <a:sym typeface="Arial"/>
            </a:endParaRPr>
          </a:p>
          <a:p>
            <a:pPr indent="-101600" lvl="0" marL="171450" marR="0" rtl="0" algn="just">
              <a:lnSpc>
                <a:spcPct val="120000"/>
              </a:lnSpc>
              <a:spcBef>
                <a:spcPts val="0"/>
              </a:spcBef>
              <a:spcAft>
                <a:spcPts val="0"/>
              </a:spcAft>
              <a:buClr>
                <a:schemeClr val="accent4"/>
              </a:buClr>
              <a:buSzPts val="1100"/>
              <a:buFont typeface="Noto Sans Symbols"/>
              <a:buNone/>
            </a:pPr>
            <a:r>
              <a:t/>
            </a:r>
            <a:endParaRPr sz="1100">
              <a:solidFill>
                <a:schemeClr val="dk2"/>
              </a:solidFill>
              <a:latin typeface="Arial"/>
              <a:ea typeface="Arial"/>
              <a:cs typeface="Arial"/>
              <a:sym typeface="Arial"/>
            </a:endParaRPr>
          </a:p>
          <a:p>
            <a:pPr indent="-171450" lvl="0" marL="171450" marR="0" rtl="0" algn="just">
              <a:lnSpc>
                <a:spcPct val="120000"/>
              </a:lnSpc>
              <a:spcBef>
                <a:spcPts val="0"/>
              </a:spcBef>
              <a:spcAft>
                <a:spcPts val="0"/>
              </a:spcAft>
              <a:buClr>
                <a:schemeClr val="accent4"/>
              </a:buClr>
              <a:buSzPts val="1100"/>
              <a:buFont typeface="Noto Sans Symbols"/>
              <a:buChar char="✔"/>
            </a:pPr>
            <a:r>
              <a:rPr lang="en-US" sz="1100">
                <a:solidFill>
                  <a:schemeClr val="dk2"/>
                </a:solidFill>
                <a:latin typeface="Arial"/>
                <a:ea typeface="Arial"/>
                <a:cs typeface="Arial"/>
                <a:sym typeface="Arial"/>
              </a:rPr>
              <a:t>목표변수인 Q24 (연봉)에 응답하지 않은 값은 예측에 중요한 요소가 아닌 불필요한 피처라고 판단하여 삭제</a:t>
            </a:r>
            <a:endParaRPr sz="1100">
              <a:solidFill>
                <a:schemeClr val="dk2"/>
              </a:solidFill>
              <a:latin typeface="Arial"/>
              <a:ea typeface="Arial"/>
              <a:cs typeface="Arial"/>
              <a:sym typeface="Arial"/>
            </a:endParaRPr>
          </a:p>
        </p:txBody>
      </p:sp>
      <p:sp>
        <p:nvSpPr>
          <p:cNvPr id="277" name="Google Shape;277;p11"/>
          <p:cNvSpPr txBox="1"/>
          <p:nvPr/>
        </p:nvSpPr>
        <p:spPr>
          <a:xfrm>
            <a:off x="1459310" y="3056529"/>
            <a:ext cx="18085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4444"/>
                </a:solidFill>
                <a:latin typeface="Arial"/>
                <a:ea typeface="Arial"/>
                <a:cs typeface="Arial"/>
                <a:sym typeface="Arial"/>
              </a:rPr>
              <a:t>결측치 조정</a:t>
            </a:r>
            <a:endParaRPr/>
          </a:p>
        </p:txBody>
      </p:sp>
      <p:sp>
        <p:nvSpPr>
          <p:cNvPr id="278" name="Google Shape;278;p11"/>
          <p:cNvSpPr txBox="1"/>
          <p:nvPr/>
        </p:nvSpPr>
        <p:spPr>
          <a:xfrm>
            <a:off x="4389149" y="3612124"/>
            <a:ext cx="3413702" cy="2852704"/>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50000"/>
              </a:lnSpc>
              <a:spcBef>
                <a:spcPts val="0"/>
              </a:spcBef>
              <a:spcAft>
                <a:spcPts val="0"/>
              </a:spcAft>
              <a:buClr>
                <a:schemeClr val="dk2"/>
              </a:buClr>
              <a:buSzPts val="1100"/>
              <a:buFont typeface="Noto Sans Symbols"/>
              <a:buChar char="✔"/>
            </a:pPr>
            <a:r>
              <a:rPr lang="en-US" sz="1100">
                <a:solidFill>
                  <a:schemeClr val="dk2"/>
                </a:solidFill>
                <a:latin typeface="Arial"/>
                <a:ea typeface="Arial"/>
                <a:cs typeface="Arial"/>
                <a:sym typeface="Arial"/>
              </a:rPr>
              <a:t>One-Hot Encoding과 Label Encoding 사용</a:t>
            </a:r>
            <a:endParaRPr sz="1100">
              <a:solidFill>
                <a:schemeClr val="dk2"/>
              </a:solidFill>
              <a:latin typeface="Arial"/>
              <a:ea typeface="Arial"/>
              <a:cs typeface="Arial"/>
              <a:sym typeface="Arial"/>
            </a:endParaRPr>
          </a:p>
          <a:p>
            <a:pPr indent="-101600" lvl="0" marL="171450" marR="0" rtl="0" algn="just">
              <a:lnSpc>
                <a:spcPct val="150000"/>
              </a:lnSpc>
              <a:spcBef>
                <a:spcPts val="0"/>
              </a:spcBef>
              <a:spcAft>
                <a:spcPts val="0"/>
              </a:spcAft>
              <a:buClr>
                <a:schemeClr val="dk2"/>
              </a:buClr>
              <a:buSzPts val="1100"/>
              <a:buFont typeface="Noto Sans Symbols"/>
              <a:buNone/>
            </a:pPr>
            <a:r>
              <a:t/>
            </a:r>
            <a:endParaRPr sz="1100">
              <a:solidFill>
                <a:schemeClr val="dk2"/>
              </a:solidFill>
              <a:latin typeface="Arial"/>
              <a:ea typeface="Arial"/>
              <a:cs typeface="Arial"/>
              <a:sym typeface="Arial"/>
            </a:endParaRPr>
          </a:p>
          <a:p>
            <a:pPr indent="-171450" lvl="0" marL="171450" marR="0" rtl="0" algn="just">
              <a:lnSpc>
                <a:spcPct val="150000"/>
              </a:lnSpc>
              <a:spcBef>
                <a:spcPts val="0"/>
              </a:spcBef>
              <a:spcAft>
                <a:spcPts val="0"/>
              </a:spcAft>
              <a:buClr>
                <a:schemeClr val="dk2"/>
              </a:buClr>
              <a:buSzPts val="1100"/>
              <a:buFont typeface="Noto Sans Symbols"/>
              <a:buChar char="✔"/>
            </a:pPr>
            <a:r>
              <a:rPr lang="en-US" sz="1100">
                <a:solidFill>
                  <a:schemeClr val="dk2"/>
                </a:solidFill>
                <a:latin typeface="Arial"/>
                <a:ea typeface="Arial"/>
                <a:cs typeface="Arial"/>
                <a:sym typeface="Arial"/>
              </a:rPr>
              <a:t>복수 응답이 가능한 질문의 컬럼 값에 대해서는 원-핫 인코딩으로 변환. 또한 get_dummies() API를 사용하여 문자열 카테고리 값을 숫자 형으로 변환할 필요 없이 바로 변환</a:t>
            </a:r>
            <a:endParaRPr sz="1100">
              <a:solidFill>
                <a:schemeClr val="dk2"/>
              </a:solidFill>
              <a:latin typeface="Arial"/>
              <a:ea typeface="Arial"/>
              <a:cs typeface="Arial"/>
              <a:sym typeface="Arial"/>
            </a:endParaRPr>
          </a:p>
          <a:p>
            <a:pPr indent="-101600" lvl="0" marL="171450" marR="0" rtl="0" algn="just">
              <a:lnSpc>
                <a:spcPct val="150000"/>
              </a:lnSpc>
              <a:spcBef>
                <a:spcPts val="0"/>
              </a:spcBef>
              <a:spcAft>
                <a:spcPts val="0"/>
              </a:spcAft>
              <a:buClr>
                <a:schemeClr val="dk2"/>
              </a:buClr>
              <a:buSzPts val="1100"/>
              <a:buFont typeface="Noto Sans Symbols"/>
              <a:buNone/>
            </a:pPr>
            <a:r>
              <a:t/>
            </a:r>
            <a:endParaRPr sz="1100">
              <a:solidFill>
                <a:schemeClr val="dk2"/>
              </a:solidFill>
              <a:latin typeface="Arial"/>
              <a:ea typeface="Arial"/>
              <a:cs typeface="Arial"/>
              <a:sym typeface="Arial"/>
            </a:endParaRPr>
          </a:p>
          <a:p>
            <a:pPr indent="-171450" lvl="0" marL="171450" marR="0" rtl="0" algn="just">
              <a:lnSpc>
                <a:spcPct val="150000"/>
              </a:lnSpc>
              <a:spcBef>
                <a:spcPts val="0"/>
              </a:spcBef>
              <a:spcAft>
                <a:spcPts val="0"/>
              </a:spcAft>
              <a:buClr>
                <a:schemeClr val="dk2"/>
              </a:buClr>
              <a:buSzPts val="1100"/>
              <a:buFont typeface="Noto Sans Symbols"/>
              <a:buChar char="✔"/>
            </a:pPr>
            <a:r>
              <a:rPr lang="en-US" sz="1100">
                <a:solidFill>
                  <a:schemeClr val="dk2"/>
                </a:solidFill>
                <a:latin typeface="Arial"/>
                <a:ea typeface="Arial"/>
                <a:cs typeface="Arial"/>
                <a:sym typeface="Arial"/>
              </a:rPr>
              <a:t>단일 응답이 가능한 질문의 컬럼 값에 대해서는 레이블 인코딩으로 변환. 단, 숫자 변환 값은 가중치에 따름이 아니라 임의로 숫자 값에 따른 순서로 부여하였음</a:t>
            </a:r>
            <a:endParaRPr sz="1100">
              <a:solidFill>
                <a:schemeClr val="dk2"/>
              </a:solidFill>
              <a:latin typeface="Arial"/>
              <a:ea typeface="Arial"/>
              <a:cs typeface="Arial"/>
              <a:sym typeface="Arial"/>
            </a:endParaRPr>
          </a:p>
        </p:txBody>
      </p:sp>
      <p:sp>
        <p:nvSpPr>
          <p:cNvPr id="279" name="Google Shape;279;p11"/>
          <p:cNvSpPr txBox="1"/>
          <p:nvPr/>
        </p:nvSpPr>
        <p:spPr>
          <a:xfrm>
            <a:off x="4883969" y="3056529"/>
            <a:ext cx="242406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4444"/>
                </a:solidFill>
                <a:latin typeface="Arial"/>
                <a:ea typeface="Arial"/>
                <a:cs typeface="Arial"/>
                <a:sym typeface="Arial"/>
              </a:rPr>
              <a:t>데이터의 코드화</a:t>
            </a:r>
            <a:endParaRPr/>
          </a:p>
        </p:txBody>
      </p:sp>
      <p:sp>
        <p:nvSpPr>
          <p:cNvPr id="280" name="Google Shape;280;p11"/>
          <p:cNvSpPr txBox="1"/>
          <p:nvPr/>
        </p:nvSpPr>
        <p:spPr>
          <a:xfrm>
            <a:off x="8158510" y="3612124"/>
            <a:ext cx="3413702" cy="3103607"/>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50000"/>
              </a:lnSpc>
              <a:spcBef>
                <a:spcPts val="0"/>
              </a:spcBef>
              <a:spcAft>
                <a:spcPts val="0"/>
              </a:spcAft>
              <a:buClr>
                <a:srgbClr val="EA9E9A"/>
              </a:buClr>
              <a:buSzPts val="1200"/>
              <a:buFont typeface="Noto Sans Symbols"/>
              <a:buChar char="✔"/>
            </a:pPr>
            <a:r>
              <a:rPr lang="en-US" sz="1200">
                <a:solidFill>
                  <a:schemeClr val="dk2"/>
                </a:solidFill>
                <a:latin typeface="Arial"/>
                <a:ea typeface="Arial"/>
                <a:cs typeface="Arial"/>
                <a:sym typeface="Arial"/>
              </a:rPr>
              <a:t>Salary응답은 USD 기준</a:t>
            </a:r>
            <a:endParaRPr sz="1200">
              <a:solidFill>
                <a:schemeClr val="dk2"/>
              </a:solidFill>
              <a:latin typeface="Arial"/>
              <a:ea typeface="Arial"/>
              <a:cs typeface="Arial"/>
              <a:sym typeface="Arial"/>
            </a:endParaRPr>
          </a:p>
          <a:p>
            <a:pPr indent="0" lvl="0" marL="0" marR="0" rtl="0" algn="just">
              <a:lnSpc>
                <a:spcPct val="150000"/>
              </a:lnSpc>
              <a:spcBef>
                <a:spcPts val="0"/>
              </a:spcBef>
              <a:spcAft>
                <a:spcPts val="0"/>
              </a:spcAft>
              <a:buNone/>
            </a:pPr>
            <a:r>
              <a:t/>
            </a:r>
            <a:endParaRPr sz="1200">
              <a:solidFill>
                <a:schemeClr val="dk2"/>
              </a:solidFill>
              <a:latin typeface="Arial"/>
              <a:ea typeface="Arial"/>
              <a:cs typeface="Arial"/>
              <a:sym typeface="Arial"/>
            </a:endParaRPr>
          </a:p>
          <a:p>
            <a:pPr indent="-171450" lvl="0" marL="171450" marR="0" rtl="0" algn="just">
              <a:lnSpc>
                <a:spcPct val="150000"/>
              </a:lnSpc>
              <a:spcBef>
                <a:spcPts val="0"/>
              </a:spcBef>
              <a:spcAft>
                <a:spcPts val="0"/>
              </a:spcAft>
              <a:buClr>
                <a:srgbClr val="EA9E9A"/>
              </a:buClr>
              <a:buSzPts val="1200"/>
              <a:buFont typeface="Noto Sans Symbols"/>
              <a:buChar char="✔"/>
            </a:pPr>
            <a:r>
              <a:rPr lang="en-US" sz="1200">
                <a:solidFill>
                  <a:schemeClr val="dk2"/>
                </a:solidFill>
                <a:latin typeface="Arial"/>
                <a:ea typeface="Arial"/>
                <a:cs typeface="Arial"/>
                <a:sym typeface="Arial"/>
              </a:rPr>
              <a:t>국가에 따른 기본 임금 차이가 존재</a:t>
            </a:r>
            <a:endParaRPr sz="1200">
              <a:solidFill>
                <a:schemeClr val="dk2"/>
              </a:solidFill>
              <a:latin typeface="Arial"/>
              <a:ea typeface="Arial"/>
              <a:cs typeface="Arial"/>
              <a:sym typeface="Arial"/>
            </a:endParaRPr>
          </a:p>
          <a:p>
            <a:pPr indent="-95250" lvl="0" marL="171450" marR="0" rtl="0" algn="just">
              <a:lnSpc>
                <a:spcPct val="150000"/>
              </a:lnSpc>
              <a:spcBef>
                <a:spcPts val="0"/>
              </a:spcBef>
              <a:spcAft>
                <a:spcPts val="0"/>
              </a:spcAft>
              <a:buClr>
                <a:srgbClr val="EA9E9A"/>
              </a:buClr>
              <a:buSzPts val="1200"/>
              <a:buFont typeface="Noto Sans Symbols"/>
              <a:buNone/>
            </a:pPr>
            <a:r>
              <a:t/>
            </a:r>
            <a:endParaRPr sz="1200">
              <a:solidFill>
                <a:schemeClr val="dk2"/>
              </a:solidFill>
              <a:latin typeface="Arial"/>
              <a:ea typeface="Arial"/>
              <a:cs typeface="Arial"/>
              <a:sym typeface="Arial"/>
            </a:endParaRPr>
          </a:p>
          <a:p>
            <a:pPr indent="-171450" lvl="0" marL="171450" marR="0" rtl="0" algn="just">
              <a:lnSpc>
                <a:spcPct val="150000"/>
              </a:lnSpc>
              <a:spcBef>
                <a:spcPts val="0"/>
              </a:spcBef>
              <a:spcAft>
                <a:spcPts val="0"/>
              </a:spcAft>
              <a:buClr>
                <a:srgbClr val="EA9E9A"/>
              </a:buClr>
              <a:buSzPts val="1200"/>
              <a:buFont typeface="Noto Sans Symbols"/>
              <a:buChar char="✔"/>
            </a:pPr>
            <a:r>
              <a:rPr lang="en-US" sz="1200">
                <a:solidFill>
                  <a:schemeClr val="dk2"/>
                </a:solidFill>
                <a:latin typeface="Arial"/>
                <a:ea typeface="Arial"/>
                <a:cs typeface="Arial"/>
                <a:sym typeface="Arial"/>
              </a:rPr>
              <a:t>이를 해결하기 위해 전세계 현지 통화에 비례해 동일하게 측정되는 McMeals의 가격을 비교</a:t>
            </a:r>
            <a:endParaRPr sz="1200">
              <a:solidFill>
                <a:schemeClr val="dk2"/>
              </a:solidFill>
              <a:latin typeface="Arial"/>
              <a:ea typeface="Arial"/>
              <a:cs typeface="Arial"/>
              <a:sym typeface="Arial"/>
            </a:endParaRPr>
          </a:p>
          <a:p>
            <a:pPr indent="0" lvl="0" marL="0" marR="0" rtl="0" algn="just">
              <a:lnSpc>
                <a:spcPct val="150000"/>
              </a:lnSpc>
              <a:spcBef>
                <a:spcPts val="0"/>
              </a:spcBef>
              <a:spcAft>
                <a:spcPts val="0"/>
              </a:spcAft>
              <a:buNone/>
            </a:pPr>
            <a:r>
              <a:t/>
            </a:r>
            <a:endParaRPr sz="1200">
              <a:solidFill>
                <a:schemeClr val="dk2"/>
              </a:solidFill>
              <a:latin typeface="Arial"/>
              <a:ea typeface="Arial"/>
              <a:cs typeface="Arial"/>
              <a:sym typeface="Arial"/>
            </a:endParaRPr>
          </a:p>
          <a:p>
            <a:pPr indent="-171450" lvl="0" marL="171450" marR="0" rtl="0" algn="just">
              <a:lnSpc>
                <a:spcPct val="150000"/>
              </a:lnSpc>
              <a:spcBef>
                <a:spcPts val="0"/>
              </a:spcBef>
              <a:spcAft>
                <a:spcPts val="0"/>
              </a:spcAft>
              <a:buClr>
                <a:srgbClr val="EA9E9A"/>
              </a:buClr>
              <a:buSzPts val="1200"/>
              <a:buFont typeface="Noto Sans Symbols"/>
              <a:buChar char="✔"/>
            </a:pPr>
            <a:r>
              <a:rPr lang="en-US" sz="1200">
                <a:solidFill>
                  <a:schemeClr val="dk2"/>
                </a:solidFill>
                <a:latin typeface="Arial"/>
                <a:ea typeface="Arial"/>
                <a:cs typeface="Arial"/>
                <a:sym typeface="Arial"/>
              </a:rPr>
              <a:t>응답자의 국가에서 받는 봉급으로 얼마나 많은 McMeal을 구매할 수 있는지가 척도</a:t>
            </a:r>
            <a:endParaRPr sz="1200">
              <a:solidFill>
                <a:schemeClr val="dk2"/>
              </a:solidFill>
              <a:latin typeface="Arial"/>
              <a:ea typeface="Arial"/>
              <a:cs typeface="Arial"/>
              <a:sym typeface="Arial"/>
            </a:endParaRPr>
          </a:p>
          <a:p>
            <a:pPr indent="0" lvl="0" marL="0" marR="0" rtl="0" algn="just">
              <a:lnSpc>
                <a:spcPct val="150000"/>
              </a:lnSpc>
              <a:spcBef>
                <a:spcPts val="0"/>
              </a:spcBef>
              <a:spcAft>
                <a:spcPts val="0"/>
              </a:spcAft>
              <a:buNone/>
            </a:pPr>
            <a:r>
              <a:t/>
            </a:r>
            <a:endParaRPr sz="1200">
              <a:solidFill>
                <a:schemeClr val="dk2"/>
              </a:solidFill>
              <a:latin typeface="Arial"/>
              <a:ea typeface="Arial"/>
              <a:cs typeface="Arial"/>
              <a:sym typeface="Arial"/>
            </a:endParaRPr>
          </a:p>
        </p:txBody>
      </p:sp>
      <p:sp>
        <p:nvSpPr>
          <p:cNvPr id="281" name="Google Shape;281;p11"/>
          <p:cNvSpPr txBox="1"/>
          <p:nvPr/>
        </p:nvSpPr>
        <p:spPr>
          <a:xfrm>
            <a:off x="8738397" y="3072890"/>
            <a:ext cx="244169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4444"/>
                </a:solidFill>
                <a:latin typeface="Arial"/>
                <a:ea typeface="Arial"/>
                <a:cs typeface="Arial"/>
                <a:sym typeface="Arial"/>
              </a:rPr>
              <a:t>새로운 파생변수</a:t>
            </a:r>
            <a:endParaRPr/>
          </a:p>
        </p:txBody>
      </p:sp>
      <p:pic>
        <p:nvPicPr>
          <p:cNvPr id="282" name="Google Shape;282;p11"/>
          <p:cNvPicPr preferRelativeResize="0"/>
          <p:nvPr/>
        </p:nvPicPr>
        <p:blipFill rotWithShape="1">
          <a:blip r:embed="rId3">
            <a:alphaModFix/>
          </a:blip>
          <a:srcRect b="13088" l="14599" r="14551" t="27219"/>
          <a:stretch/>
        </p:blipFill>
        <p:spPr>
          <a:xfrm>
            <a:off x="8161567" y="1367300"/>
            <a:ext cx="3485233" cy="1651729"/>
          </a:xfrm>
          <a:prstGeom prst="rect">
            <a:avLst/>
          </a:prstGeom>
          <a:noFill/>
          <a:ln>
            <a:noFill/>
          </a:ln>
        </p:spPr>
      </p:pic>
      <p:pic>
        <p:nvPicPr>
          <p:cNvPr id="283" name="Google Shape;283;p11"/>
          <p:cNvPicPr preferRelativeResize="0"/>
          <p:nvPr/>
        </p:nvPicPr>
        <p:blipFill rotWithShape="1">
          <a:blip r:embed="rId4">
            <a:alphaModFix/>
          </a:blip>
          <a:srcRect b="0" l="0" r="0" t="0"/>
          <a:stretch/>
        </p:blipFill>
        <p:spPr>
          <a:xfrm>
            <a:off x="1487306" y="1412932"/>
            <a:ext cx="1678665" cy="1631006"/>
          </a:xfrm>
          <a:prstGeom prst="rect">
            <a:avLst/>
          </a:prstGeom>
          <a:noFill/>
          <a:ln>
            <a:noFill/>
          </a:ln>
        </p:spPr>
      </p:pic>
      <p:pic>
        <p:nvPicPr>
          <p:cNvPr descr="화살이(가) 표시된 사진&#10;&#10;자동 생성된 설명" id="284" name="Google Shape;284;p11"/>
          <p:cNvPicPr preferRelativeResize="0"/>
          <p:nvPr/>
        </p:nvPicPr>
        <p:blipFill rotWithShape="1">
          <a:blip r:embed="rId5">
            <a:alphaModFix/>
          </a:blip>
          <a:srcRect b="0" l="0" r="0" t="0"/>
          <a:stretch/>
        </p:blipFill>
        <p:spPr>
          <a:xfrm>
            <a:off x="5402520" y="1468950"/>
            <a:ext cx="1386960" cy="1493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3"/>
          <p:cNvSpPr/>
          <p:nvPr/>
        </p:nvSpPr>
        <p:spPr>
          <a:xfrm>
            <a:off x="6352910" y="1939559"/>
            <a:ext cx="5233328" cy="1664453"/>
          </a:xfrm>
          <a:prstGeom prst="snipRoundRect">
            <a:avLst>
              <a:gd fmla="val 0" name="adj1"/>
              <a:gd fmla="val 16667" name="adj2"/>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3"/>
          <p:cNvSpPr/>
          <p:nvPr/>
        </p:nvSpPr>
        <p:spPr>
          <a:xfrm>
            <a:off x="388537" y="1927088"/>
            <a:ext cx="5233329" cy="1664454"/>
          </a:xfrm>
          <a:prstGeom prst="snipRoundRect">
            <a:avLst>
              <a:gd fmla="val 0" name="adj1"/>
              <a:gd fmla="val 16667" name="adj2"/>
            </a:avLst>
          </a:prstGeom>
          <a:solidFill>
            <a:srgbClr val="F07441">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91" name="Google Shape;291;p13"/>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292" name="Google Shape;292;p13"/>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3"/>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sp>
        <p:nvSpPr>
          <p:cNvPr id="294" name="Google Shape;294;p13"/>
          <p:cNvSpPr txBox="1"/>
          <p:nvPr/>
        </p:nvSpPr>
        <p:spPr>
          <a:xfrm>
            <a:off x="1188881" y="472080"/>
            <a:ext cx="14093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데이터 분석</a:t>
            </a:r>
            <a:endParaRPr sz="2000">
              <a:solidFill>
                <a:schemeClr val="dk2"/>
              </a:solidFill>
              <a:latin typeface="Arial"/>
              <a:ea typeface="Arial"/>
              <a:cs typeface="Arial"/>
              <a:sym typeface="Arial"/>
            </a:endParaRPr>
          </a:p>
        </p:txBody>
      </p:sp>
      <p:sp>
        <p:nvSpPr>
          <p:cNvPr id="295" name="Google Shape;295;p13"/>
          <p:cNvSpPr txBox="1"/>
          <p:nvPr/>
        </p:nvSpPr>
        <p:spPr>
          <a:xfrm>
            <a:off x="605762" y="2054650"/>
            <a:ext cx="4798878" cy="18620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2"/>
                </a:solidFill>
                <a:latin typeface="Arial"/>
                <a:ea typeface="Arial"/>
                <a:cs typeface="Arial"/>
                <a:sym typeface="Arial"/>
              </a:rPr>
              <a:t>Spearman</a:t>
            </a:r>
            <a:endParaRPr/>
          </a:p>
          <a:p>
            <a:pPr indent="0" lvl="0" marL="0" marR="0" rtl="0" algn="just">
              <a:spcBef>
                <a:spcPts val="0"/>
              </a:spcBef>
              <a:spcAft>
                <a:spcPts val="0"/>
              </a:spcAft>
              <a:buNone/>
            </a:pPr>
            <a:r>
              <a:t/>
            </a:r>
            <a:endParaRPr sz="1100">
              <a:solidFill>
                <a:schemeClr val="dk2"/>
              </a:solidFill>
              <a:latin typeface="Arial"/>
              <a:ea typeface="Arial"/>
              <a:cs typeface="Arial"/>
              <a:sym typeface="Arial"/>
            </a:endParaRPr>
          </a:p>
          <a:p>
            <a:pPr indent="0" lvl="0" marL="0" marR="0" rtl="0" algn="just">
              <a:spcBef>
                <a:spcPts val="0"/>
              </a:spcBef>
              <a:spcAft>
                <a:spcPts val="0"/>
              </a:spcAft>
              <a:buNone/>
            </a:pPr>
            <a:r>
              <a:rPr lang="en-US" sz="1100">
                <a:solidFill>
                  <a:schemeClr val="dk2"/>
                </a:solidFill>
                <a:latin typeface="Arial"/>
                <a:ea typeface="Arial"/>
                <a:cs typeface="Arial"/>
                <a:sym typeface="Arial"/>
              </a:rPr>
              <a:t>범위가 다소 크고, 변수 사이의 선형 관계를 가지지 않으므로 Pearson 상관계수를 사용하지 않고 Spearman 상관 계수 이용</a:t>
            </a:r>
            <a:endParaRPr sz="1100">
              <a:solidFill>
                <a:schemeClr val="dk2"/>
              </a:solidFill>
              <a:latin typeface="Arial"/>
              <a:ea typeface="Arial"/>
              <a:cs typeface="Arial"/>
              <a:sym typeface="Arial"/>
            </a:endParaRPr>
          </a:p>
          <a:p>
            <a:pPr indent="0" lvl="0" marL="0" marR="0" rtl="0" algn="just">
              <a:spcBef>
                <a:spcPts val="0"/>
              </a:spcBef>
              <a:spcAft>
                <a:spcPts val="0"/>
              </a:spcAft>
              <a:buNone/>
            </a:pPr>
            <a:r>
              <a:t/>
            </a:r>
            <a:endParaRPr sz="1100">
              <a:solidFill>
                <a:schemeClr val="dk2"/>
              </a:solidFill>
              <a:latin typeface="Arial"/>
              <a:ea typeface="Arial"/>
              <a:cs typeface="Arial"/>
              <a:sym typeface="Arial"/>
            </a:endParaRPr>
          </a:p>
          <a:p>
            <a:pPr indent="0" lvl="0" marL="0" marR="0" rtl="0" algn="just">
              <a:spcBef>
                <a:spcPts val="0"/>
              </a:spcBef>
              <a:spcAft>
                <a:spcPts val="0"/>
              </a:spcAft>
              <a:buNone/>
            </a:pPr>
            <a:r>
              <a:rPr lang="en-US" sz="1100">
                <a:solidFill>
                  <a:schemeClr val="dk2"/>
                </a:solidFill>
                <a:latin typeface="Arial"/>
                <a:ea typeface="Arial"/>
                <a:cs typeface="Arial"/>
                <a:sym typeface="Arial"/>
              </a:rPr>
              <a:t>스피어맨 상관계수 범위를 이용하여 Yearly Compensation(연봉) &gt; 0.3 이상을 강한 상관 관계로 판단</a:t>
            </a:r>
            <a:endParaRPr sz="1100">
              <a:solidFill>
                <a:schemeClr val="dk2"/>
              </a:solidFill>
              <a:latin typeface="Arial"/>
              <a:ea typeface="Arial"/>
              <a:cs typeface="Arial"/>
              <a:sym typeface="Arial"/>
            </a:endParaRPr>
          </a:p>
          <a:p>
            <a:pPr indent="-101600" lvl="0" marL="171450" marR="0" rtl="0" algn="just">
              <a:spcBef>
                <a:spcPts val="0"/>
              </a:spcBef>
              <a:spcAft>
                <a:spcPts val="0"/>
              </a:spcAft>
              <a:buClr>
                <a:schemeClr val="dk1"/>
              </a:buClr>
              <a:buSzPts val="1100"/>
              <a:buFont typeface="Arial"/>
              <a:buNone/>
            </a:pPr>
            <a:r>
              <a:t/>
            </a:r>
            <a:endParaRPr b="1" sz="1100">
              <a:solidFill>
                <a:schemeClr val="dk2"/>
              </a:solidFill>
              <a:latin typeface="Arial"/>
              <a:ea typeface="Arial"/>
              <a:cs typeface="Arial"/>
              <a:sym typeface="Arial"/>
            </a:endParaRPr>
          </a:p>
          <a:p>
            <a:pPr indent="-101600" lvl="0" marL="171450" marR="0" rtl="0" algn="just">
              <a:spcBef>
                <a:spcPts val="0"/>
              </a:spcBef>
              <a:spcAft>
                <a:spcPts val="0"/>
              </a:spcAft>
              <a:buClr>
                <a:schemeClr val="dk1"/>
              </a:buClr>
              <a:buSzPts val="1100"/>
              <a:buFont typeface="Arial"/>
              <a:buNone/>
            </a:pPr>
            <a:r>
              <a:t/>
            </a:r>
            <a:endParaRPr b="1" sz="1100">
              <a:solidFill>
                <a:schemeClr val="dk2"/>
              </a:solidFill>
              <a:latin typeface="Arial"/>
              <a:ea typeface="Arial"/>
              <a:cs typeface="Arial"/>
              <a:sym typeface="Arial"/>
            </a:endParaRPr>
          </a:p>
          <a:p>
            <a:pPr indent="-101600" lvl="0" marL="171450" marR="0" rtl="0" algn="just">
              <a:spcBef>
                <a:spcPts val="0"/>
              </a:spcBef>
              <a:spcAft>
                <a:spcPts val="0"/>
              </a:spcAft>
              <a:buClr>
                <a:schemeClr val="dk1"/>
              </a:buClr>
              <a:buSzPts val="1100"/>
              <a:buFont typeface="Arial"/>
              <a:buNone/>
            </a:pPr>
            <a:r>
              <a:t/>
            </a:r>
            <a:endParaRPr b="1" sz="1100">
              <a:solidFill>
                <a:schemeClr val="dk2"/>
              </a:solidFill>
              <a:latin typeface="Arial"/>
              <a:ea typeface="Arial"/>
              <a:cs typeface="Arial"/>
              <a:sym typeface="Arial"/>
            </a:endParaRPr>
          </a:p>
        </p:txBody>
      </p:sp>
      <p:sp>
        <p:nvSpPr>
          <p:cNvPr id="296" name="Google Shape;296;p13"/>
          <p:cNvSpPr txBox="1"/>
          <p:nvPr/>
        </p:nvSpPr>
        <p:spPr>
          <a:xfrm>
            <a:off x="6570136" y="2020524"/>
            <a:ext cx="4610376" cy="23852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2"/>
                </a:solidFill>
                <a:latin typeface="Arial"/>
                <a:ea typeface="Arial"/>
                <a:cs typeface="Arial"/>
                <a:sym typeface="Arial"/>
              </a:rPr>
              <a:t>종속변수 (Target Value)</a:t>
            </a:r>
            <a:endParaRPr/>
          </a:p>
          <a:p>
            <a:pPr indent="0" lvl="0" marL="0" marR="0" rtl="0" algn="just">
              <a:spcBef>
                <a:spcPts val="0"/>
              </a:spcBef>
              <a:spcAft>
                <a:spcPts val="0"/>
              </a:spcAft>
              <a:buNone/>
            </a:pPr>
            <a:r>
              <a:rPr lang="en-US" sz="1100">
                <a:solidFill>
                  <a:schemeClr val="dk2"/>
                </a:solidFill>
                <a:latin typeface="Arial"/>
                <a:ea typeface="Arial"/>
                <a:cs typeface="Arial"/>
                <a:sym typeface="Arial"/>
              </a:rPr>
              <a:t>Yearly Compensation(연봉)</a:t>
            </a:r>
            <a:endParaRPr/>
          </a:p>
          <a:p>
            <a:pPr indent="-101600" lvl="0" marL="171450" marR="0" rtl="0" algn="just">
              <a:spcBef>
                <a:spcPts val="0"/>
              </a:spcBef>
              <a:spcAft>
                <a:spcPts val="0"/>
              </a:spcAft>
              <a:buClr>
                <a:schemeClr val="dk1"/>
              </a:buClr>
              <a:buSzPts val="1100"/>
              <a:buFont typeface="Arial"/>
              <a:buNone/>
            </a:pPr>
            <a:r>
              <a:t/>
            </a:r>
            <a:endParaRPr sz="1100">
              <a:solidFill>
                <a:schemeClr val="dk2"/>
              </a:solidFill>
              <a:latin typeface="Arial"/>
              <a:ea typeface="Arial"/>
              <a:cs typeface="Arial"/>
              <a:sym typeface="Arial"/>
            </a:endParaRPr>
          </a:p>
          <a:p>
            <a:pPr indent="0" lvl="0" marL="0" marR="0" rtl="0" algn="just">
              <a:spcBef>
                <a:spcPts val="0"/>
              </a:spcBef>
              <a:spcAft>
                <a:spcPts val="0"/>
              </a:spcAft>
              <a:buNone/>
            </a:pPr>
            <a:r>
              <a:rPr lang="en-US" sz="1400">
                <a:solidFill>
                  <a:schemeClr val="dk2"/>
                </a:solidFill>
                <a:latin typeface="Arial"/>
                <a:ea typeface="Arial"/>
                <a:cs typeface="Arial"/>
                <a:sym typeface="Arial"/>
              </a:rPr>
              <a:t>독립변수 (feature)</a:t>
            </a:r>
            <a:endParaRPr/>
          </a:p>
          <a:p>
            <a:pPr indent="0" lvl="0" marL="0" marR="0" rtl="0" algn="just">
              <a:spcBef>
                <a:spcPts val="0"/>
              </a:spcBef>
              <a:spcAft>
                <a:spcPts val="0"/>
              </a:spcAft>
              <a:buNone/>
            </a:pPr>
            <a:r>
              <a:rPr b="0" i="0" lang="en-US" sz="1100" u="none" cap="none" strike="noStrike">
                <a:solidFill>
                  <a:schemeClr val="dk2"/>
                </a:solidFill>
                <a:latin typeface="Arial"/>
                <a:ea typeface="Arial"/>
                <a:cs typeface="Arial"/>
                <a:sym typeface="Arial"/>
              </a:rPr>
              <a:t>Age, Gende', Country, Education Level, Role, Programming Experience, ML Experience, Company Size, Company Data Scientists, Spent Money (5years), Primary Tool, # of Languages, # of Visual tools, # of ML frameworks, # of ML algorithms</a:t>
            </a:r>
            <a:r>
              <a:rPr b="0" i="0" lang="en-US" sz="1000" u="none" cap="none" strike="noStrike">
                <a:solidFill>
                  <a:schemeClr val="dk2"/>
                </a:solidFill>
                <a:latin typeface="Arial"/>
                <a:ea typeface="Arial"/>
                <a:cs typeface="Arial"/>
                <a:sym typeface="Arial"/>
              </a:rPr>
              <a:t> </a:t>
            </a:r>
            <a:endParaRPr b="0" i="0" sz="2400" u="none" cap="none" strike="noStrike">
              <a:solidFill>
                <a:schemeClr val="dk2"/>
              </a:solidFill>
              <a:latin typeface="Arial"/>
              <a:ea typeface="Arial"/>
              <a:cs typeface="Arial"/>
              <a:sym typeface="Arial"/>
            </a:endParaRPr>
          </a:p>
          <a:p>
            <a:pPr indent="0" lvl="0" marL="0" marR="0" rtl="0" algn="just">
              <a:spcBef>
                <a:spcPts val="0"/>
              </a:spcBef>
              <a:spcAft>
                <a:spcPts val="0"/>
              </a:spcAft>
              <a:buNone/>
            </a:pPr>
            <a:r>
              <a:t/>
            </a:r>
            <a:endParaRPr sz="1100">
              <a:solidFill>
                <a:schemeClr val="dk2"/>
              </a:solidFill>
              <a:latin typeface="Arial"/>
              <a:ea typeface="Arial"/>
              <a:cs typeface="Arial"/>
              <a:sym typeface="Arial"/>
            </a:endParaRPr>
          </a:p>
          <a:p>
            <a:pPr indent="0" lvl="0" marL="0" marR="0" rtl="0" algn="just">
              <a:spcBef>
                <a:spcPts val="0"/>
              </a:spcBef>
              <a:spcAft>
                <a:spcPts val="0"/>
              </a:spcAft>
              <a:buNone/>
            </a:pPr>
            <a:r>
              <a:t/>
            </a:r>
            <a:endParaRPr sz="1100">
              <a:solidFill>
                <a:schemeClr val="dk2"/>
              </a:solidFill>
              <a:latin typeface="Arial"/>
              <a:ea typeface="Arial"/>
              <a:cs typeface="Arial"/>
              <a:sym typeface="Arial"/>
            </a:endParaRPr>
          </a:p>
          <a:p>
            <a:pPr indent="0" lvl="0" marL="0" marR="0" rtl="0" algn="just">
              <a:spcBef>
                <a:spcPts val="0"/>
              </a:spcBef>
              <a:spcAft>
                <a:spcPts val="0"/>
              </a:spcAft>
              <a:buNone/>
            </a:pPr>
            <a:r>
              <a:t/>
            </a:r>
            <a:endParaRPr b="1" sz="1100">
              <a:solidFill>
                <a:schemeClr val="dk2"/>
              </a:solidFill>
              <a:latin typeface="Arial"/>
              <a:ea typeface="Arial"/>
              <a:cs typeface="Arial"/>
              <a:sym typeface="Arial"/>
            </a:endParaRPr>
          </a:p>
          <a:p>
            <a:pPr indent="-101600" lvl="0" marL="171450" marR="0" rtl="0" algn="just">
              <a:spcBef>
                <a:spcPts val="0"/>
              </a:spcBef>
              <a:spcAft>
                <a:spcPts val="0"/>
              </a:spcAft>
              <a:buClr>
                <a:schemeClr val="dk1"/>
              </a:buClr>
              <a:buSzPts val="1100"/>
              <a:buFont typeface="Arial"/>
              <a:buNone/>
            </a:pPr>
            <a:r>
              <a:t/>
            </a:r>
            <a:endParaRPr b="1" sz="1100">
              <a:solidFill>
                <a:schemeClr val="dk2"/>
              </a:solidFill>
              <a:latin typeface="Arial"/>
              <a:ea typeface="Arial"/>
              <a:cs typeface="Arial"/>
              <a:sym typeface="Arial"/>
            </a:endParaRPr>
          </a:p>
          <a:p>
            <a:pPr indent="-101600" lvl="0" marL="171450" marR="0" rtl="0" algn="just">
              <a:spcBef>
                <a:spcPts val="0"/>
              </a:spcBef>
              <a:spcAft>
                <a:spcPts val="0"/>
              </a:spcAft>
              <a:buClr>
                <a:schemeClr val="dk1"/>
              </a:buClr>
              <a:buSzPts val="1100"/>
              <a:buFont typeface="Arial"/>
              <a:buNone/>
            </a:pPr>
            <a:r>
              <a:t/>
            </a:r>
            <a:endParaRPr b="1" sz="1100">
              <a:solidFill>
                <a:schemeClr val="dk2"/>
              </a:solidFill>
              <a:latin typeface="Arial"/>
              <a:ea typeface="Arial"/>
              <a:cs typeface="Arial"/>
              <a:sym typeface="Arial"/>
            </a:endParaRPr>
          </a:p>
        </p:txBody>
      </p:sp>
      <p:sp>
        <p:nvSpPr>
          <p:cNvPr id="297" name="Google Shape;297;p13"/>
          <p:cNvSpPr txBox="1"/>
          <p:nvPr/>
        </p:nvSpPr>
        <p:spPr>
          <a:xfrm>
            <a:off x="1733826" y="1332962"/>
            <a:ext cx="2221117"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2"/>
                </a:solidFill>
                <a:latin typeface="Arial"/>
                <a:ea typeface="Arial"/>
                <a:cs typeface="Arial"/>
                <a:sym typeface="Arial"/>
              </a:rPr>
              <a:t>상관관계 분석</a:t>
            </a:r>
            <a:endParaRPr sz="2000">
              <a:solidFill>
                <a:schemeClr val="dk2"/>
              </a:solidFill>
              <a:latin typeface="Arial"/>
              <a:ea typeface="Arial"/>
              <a:cs typeface="Arial"/>
              <a:sym typeface="Arial"/>
            </a:endParaRPr>
          </a:p>
          <a:p>
            <a:pPr indent="0" lvl="0" marL="0" marR="0" rtl="0" algn="ctr">
              <a:spcBef>
                <a:spcPts val="0"/>
              </a:spcBef>
              <a:spcAft>
                <a:spcPts val="0"/>
              </a:spcAft>
              <a:buNone/>
            </a:pPr>
            <a:r>
              <a:t/>
            </a:r>
            <a:endParaRPr sz="500">
              <a:solidFill>
                <a:schemeClr val="accent6"/>
              </a:solidFill>
              <a:latin typeface="Arial"/>
              <a:ea typeface="Arial"/>
              <a:cs typeface="Arial"/>
              <a:sym typeface="Arial"/>
            </a:endParaRPr>
          </a:p>
        </p:txBody>
      </p:sp>
      <p:sp>
        <p:nvSpPr>
          <p:cNvPr id="298" name="Google Shape;298;p13"/>
          <p:cNvSpPr txBox="1"/>
          <p:nvPr/>
        </p:nvSpPr>
        <p:spPr>
          <a:xfrm>
            <a:off x="8237059" y="1302796"/>
            <a:ext cx="180850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2"/>
                </a:solidFill>
                <a:latin typeface="Arial"/>
                <a:ea typeface="Arial"/>
                <a:cs typeface="Arial"/>
                <a:sym typeface="Arial"/>
              </a:rPr>
              <a:t>분석모델 설계</a:t>
            </a:r>
            <a:endParaRPr sz="2000">
              <a:solidFill>
                <a:schemeClr val="dk2"/>
              </a:solidFill>
              <a:latin typeface="Arial"/>
              <a:ea typeface="Arial"/>
              <a:cs typeface="Arial"/>
              <a:sym typeface="Arial"/>
            </a:endParaRPr>
          </a:p>
        </p:txBody>
      </p:sp>
      <p:pic>
        <p:nvPicPr>
          <p:cNvPr id="299" name="Google Shape;299;p13"/>
          <p:cNvPicPr preferRelativeResize="0"/>
          <p:nvPr/>
        </p:nvPicPr>
        <p:blipFill rotWithShape="1">
          <a:blip r:embed="rId3">
            <a:alphaModFix/>
          </a:blip>
          <a:srcRect b="0" l="0" r="0" t="19553"/>
          <a:stretch/>
        </p:blipFill>
        <p:spPr>
          <a:xfrm>
            <a:off x="2046251" y="4451018"/>
            <a:ext cx="8595386" cy="1794760"/>
          </a:xfrm>
          <a:prstGeom prst="rect">
            <a:avLst/>
          </a:prstGeom>
          <a:noFill/>
          <a:ln>
            <a:noFill/>
          </a:ln>
        </p:spPr>
      </p:pic>
      <p:sp>
        <p:nvSpPr>
          <p:cNvPr id="300" name="Google Shape;300;p13"/>
          <p:cNvSpPr/>
          <p:nvPr/>
        </p:nvSpPr>
        <p:spPr>
          <a:xfrm>
            <a:off x="2524984" y="5533159"/>
            <a:ext cx="7319731" cy="293841"/>
          </a:xfrm>
          <a:prstGeom prst="rect">
            <a:avLst/>
          </a:prstGeom>
          <a:solidFill>
            <a:schemeClr val="accent1">
              <a:alpha val="1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텍스트이(가) 표시된 사진&#10;&#10;자동 생성된 설명" id="301" name="Google Shape;301;p13"/>
          <p:cNvPicPr preferRelativeResize="0"/>
          <p:nvPr/>
        </p:nvPicPr>
        <p:blipFill rotWithShape="1">
          <a:blip r:embed="rId4">
            <a:alphaModFix/>
          </a:blip>
          <a:srcRect b="16114" l="4131" r="41199" t="76950"/>
          <a:stretch/>
        </p:blipFill>
        <p:spPr>
          <a:xfrm flipH="1" rot="10800000">
            <a:off x="8047936" y="1597059"/>
            <a:ext cx="2186753" cy="330819"/>
          </a:xfrm>
          <a:prstGeom prst="rect">
            <a:avLst/>
          </a:prstGeom>
          <a:noFill/>
          <a:ln>
            <a:noFill/>
          </a:ln>
        </p:spPr>
      </p:pic>
      <p:pic>
        <p:nvPicPr>
          <p:cNvPr descr="텍스트이(가) 표시된 사진&#10;&#10;자동 생성된 설명" id="302" name="Google Shape;302;p13"/>
          <p:cNvPicPr preferRelativeResize="0"/>
          <p:nvPr/>
        </p:nvPicPr>
        <p:blipFill rotWithShape="1">
          <a:blip r:embed="rId4">
            <a:alphaModFix/>
          </a:blip>
          <a:srcRect b="9328" l="4131" r="41199" t="83810"/>
          <a:stretch/>
        </p:blipFill>
        <p:spPr>
          <a:xfrm>
            <a:off x="1833019" y="1621009"/>
            <a:ext cx="2022732" cy="267206"/>
          </a:xfrm>
          <a:prstGeom prst="rect">
            <a:avLst/>
          </a:prstGeom>
          <a:noFill/>
          <a:ln>
            <a:noFill/>
          </a:ln>
        </p:spPr>
      </p:pic>
      <p:sp>
        <p:nvSpPr>
          <p:cNvPr id="303" name="Google Shape;303;p13"/>
          <p:cNvSpPr txBox="1"/>
          <p:nvPr/>
        </p:nvSpPr>
        <p:spPr>
          <a:xfrm>
            <a:off x="4661004" y="3933554"/>
            <a:ext cx="285206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666B69"/>
                </a:solidFill>
                <a:latin typeface="Arial"/>
                <a:ea typeface="Arial"/>
                <a:cs typeface="Arial"/>
                <a:sym typeface="Arial"/>
              </a:rPr>
              <a:t>상관관계 분석 결과</a:t>
            </a:r>
            <a:endParaRPr sz="2400">
              <a:solidFill>
                <a:srgbClr val="666B69"/>
              </a:solidFill>
              <a:latin typeface="Arial"/>
              <a:ea typeface="Arial"/>
              <a:cs typeface="Arial"/>
              <a:sym typeface="Arial"/>
            </a:endParaRPr>
          </a:p>
        </p:txBody>
      </p:sp>
      <p:sp>
        <p:nvSpPr>
          <p:cNvPr id="304" name="Google Shape;304;p13"/>
          <p:cNvSpPr/>
          <p:nvPr/>
        </p:nvSpPr>
        <p:spPr>
          <a:xfrm>
            <a:off x="3005201" y="2929790"/>
            <a:ext cx="2167434" cy="294854"/>
          </a:xfrm>
          <a:prstGeom prst="rect">
            <a:avLst/>
          </a:prstGeom>
          <a:solidFill>
            <a:schemeClr val="accent1">
              <a:alpha val="1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cxnSp>
        <p:nvCxnSpPr>
          <p:cNvPr id="309" name="Google Shape;309;p14"/>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310" name="Google Shape;310;p14"/>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4"/>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sp>
        <p:nvSpPr>
          <p:cNvPr id="312" name="Google Shape;312;p14"/>
          <p:cNvSpPr txBox="1"/>
          <p:nvPr/>
        </p:nvSpPr>
        <p:spPr>
          <a:xfrm>
            <a:off x="1188881" y="472080"/>
            <a:ext cx="19223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데이터 분석 결과</a:t>
            </a:r>
            <a:endParaRPr sz="2000">
              <a:solidFill>
                <a:schemeClr val="dk2"/>
              </a:solidFill>
              <a:latin typeface="Arial"/>
              <a:ea typeface="Arial"/>
              <a:cs typeface="Arial"/>
              <a:sym typeface="Arial"/>
            </a:endParaRPr>
          </a:p>
        </p:txBody>
      </p:sp>
      <p:pic>
        <p:nvPicPr>
          <p:cNvPr id="313" name="Google Shape;313;p14"/>
          <p:cNvPicPr preferRelativeResize="0"/>
          <p:nvPr/>
        </p:nvPicPr>
        <p:blipFill rotWithShape="1">
          <a:blip r:embed="rId3">
            <a:alphaModFix/>
          </a:blip>
          <a:srcRect b="0" l="5680" r="9521" t="3447"/>
          <a:stretch/>
        </p:blipFill>
        <p:spPr>
          <a:xfrm>
            <a:off x="6024756" y="2087836"/>
            <a:ext cx="5731934" cy="4326465"/>
          </a:xfrm>
          <a:prstGeom prst="rect">
            <a:avLst/>
          </a:prstGeom>
          <a:noFill/>
          <a:ln>
            <a:noFill/>
          </a:ln>
        </p:spPr>
      </p:pic>
      <p:sp>
        <p:nvSpPr>
          <p:cNvPr id="314" name="Google Shape;314;p14"/>
          <p:cNvSpPr txBox="1"/>
          <p:nvPr/>
        </p:nvSpPr>
        <p:spPr>
          <a:xfrm>
            <a:off x="1299405" y="1423272"/>
            <a:ext cx="355738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666B69"/>
                </a:solidFill>
                <a:latin typeface="Arial"/>
                <a:ea typeface="Arial"/>
                <a:cs typeface="Arial"/>
                <a:sym typeface="Arial"/>
              </a:rPr>
              <a:t>Profiling Report 결과</a:t>
            </a:r>
            <a:endParaRPr sz="2400">
              <a:solidFill>
                <a:srgbClr val="666B69"/>
              </a:solidFill>
              <a:latin typeface="Arial"/>
              <a:ea typeface="Arial"/>
              <a:cs typeface="Arial"/>
              <a:sym typeface="Arial"/>
            </a:endParaRPr>
          </a:p>
        </p:txBody>
      </p:sp>
      <p:sp>
        <p:nvSpPr>
          <p:cNvPr id="315" name="Google Shape;315;p14"/>
          <p:cNvSpPr txBox="1"/>
          <p:nvPr/>
        </p:nvSpPr>
        <p:spPr>
          <a:xfrm>
            <a:off x="7335213" y="1423271"/>
            <a:ext cx="318548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666B69"/>
                </a:solidFill>
                <a:latin typeface="Arial"/>
                <a:ea typeface="Arial"/>
                <a:cs typeface="Arial"/>
                <a:sym typeface="Arial"/>
              </a:rPr>
              <a:t>차원 축소(RFE) 결과</a:t>
            </a:r>
            <a:endParaRPr sz="2400">
              <a:solidFill>
                <a:srgbClr val="666B69"/>
              </a:solidFill>
              <a:latin typeface="Arial"/>
              <a:ea typeface="Arial"/>
              <a:cs typeface="Arial"/>
              <a:sym typeface="Arial"/>
            </a:endParaRPr>
          </a:p>
        </p:txBody>
      </p:sp>
      <p:pic>
        <p:nvPicPr>
          <p:cNvPr id="316" name="Google Shape;316;p14"/>
          <p:cNvPicPr preferRelativeResize="0"/>
          <p:nvPr/>
        </p:nvPicPr>
        <p:blipFill rotWithShape="1">
          <a:blip r:embed="rId4">
            <a:alphaModFix/>
          </a:blip>
          <a:srcRect b="0" l="6218" r="0" t="5290"/>
          <a:stretch/>
        </p:blipFill>
        <p:spPr>
          <a:xfrm>
            <a:off x="265814" y="2114695"/>
            <a:ext cx="5624567" cy="4272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cxnSp>
        <p:nvCxnSpPr>
          <p:cNvPr id="321" name="Google Shape;321;p12"/>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322" name="Google Shape;322;p12"/>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12"/>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sp>
        <p:nvSpPr>
          <p:cNvPr id="324" name="Google Shape;324;p12"/>
          <p:cNvSpPr txBox="1"/>
          <p:nvPr/>
        </p:nvSpPr>
        <p:spPr>
          <a:xfrm>
            <a:off x="1188881" y="472080"/>
            <a:ext cx="283603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데이터 분석 /  연구 모형</a:t>
            </a:r>
            <a:endParaRPr sz="2000">
              <a:solidFill>
                <a:schemeClr val="dk2"/>
              </a:solidFill>
              <a:latin typeface="Arial"/>
              <a:ea typeface="Arial"/>
              <a:cs typeface="Arial"/>
              <a:sym typeface="Arial"/>
            </a:endParaRPr>
          </a:p>
        </p:txBody>
      </p:sp>
      <p:sp>
        <p:nvSpPr>
          <p:cNvPr id="325" name="Google Shape;325;p12"/>
          <p:cNvSpPr txBox="1"/>
          <p:nvPr/>
        </p:nvSpPr>
        <p:spPr>
          <a:xfrm>
            <a:off x="4929211" y="2612624"/>
            <a:ext cx="5737468"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666B69"/>
                </a:solidFill>
                <a:latin typeface="Arial"/>
                <a:ea typeface="Arial"/>
                <a:cs typeface="Arial"/>
                <a:sym typeface="Arial"/>
              </a:rPr>
              <a:t>현재 거주 국가의 McMeal 단위가 </a:t>
            </a:r>
            <a:r>
              <a:rPr lang="en-US" sz="2400">
                <a:solidFill>
                  <a:schemeClr val="accent5"/>
                </a:solidFill>
                <a:latin typeface="Arial"/>
                <a:ea typeface="Arial"/>
                <a:cs typeface="Arial"/>
                <a:sym typeface="Arial"/>
              </a:rPr>
              <a:t>크고</a:t>
            </a:r>
            <a:r>
              <a:rPr lang="en-US" sz="2400">
                <a:solidFill>
                  <a:srgbClr val="666B69"/>
                </a:solidFill>
                <a:latin typeface="Arial"/>
                <a:ea typeface="Arial"/>
                <a:cs typeface="Arial"/>
                <a:sym typeface="Arial"/>
              </a:rPr>
              <a:t>,</a:t>
            </a:r>
            <a:endParaRPr/>
          </a:p>
          <a:p>
            <a:pPr indent="0" lvl="0" marL="0" marR="0" rtl="0" algn="ctr">
              <a:spcBef>
                <a:spcPts val="0"/>
              </a:spcBef>
              <a:spcAft>
                <a:spcPts val="0"/>
              </a:spcAft>
              <a:buNone/>
            </a:pPr>
            <a:r>
              <a:t/>
            </a:r>
            <a:endParaRPr sz="2400">
              <a:solidFill>
                <a:srgbClr val="666B69"/>
              </a:solidFill>
              <a:latin typeface="Arial"/>
              <a:ea typeface="Arial"/>
              <a:cs typeface="Arial"/>
              <a:sym typeface="Arial"/>
            </a:endParaRPr>
          </a:p>
          <a:p>
            <a:pPr indent="0" lvl="0" marL="0" marR="0" rtl="0" algn="ctr">
              <a:spcBef>
                <a:spcPts val="0"/>
              </a:spcBef>
              <a:spcAft>
                <a:spcPts val="0"/>
              </a:spcAft>
              <a:buNone/>
            </a:pPr>
            <a:r>
              <a:rPr lang="en-US" sz="2400">
                <a:solidFill>
                  <a:srgbClr val="666B69"/>
                </a:solidFill>
                <a:latin typeface="Arial"/>
                <a:ea typeface="Arial"/>
                <a:cs typeface="Arial"/>
                <a:sym typeface="Arial"/>
              </a:rPr>
              <a:t>프로그래밍에 소요한 시간이 </a:t>
            </a:r>
            <a:r>
              <a:rPr lang="en-US" sz="2400">
                <a:solidFill>
                  <a:schemeClr val="accent5"/>
                </a:solidFill>
                <a:latin typeface="Arial"/>
                <a:ea typeface="Arial"/>
                <a:cs typeface="Arial"/>
                <a:sym typeface="Arial"/>
              </a:rPr>
              <a:t>많으며</a:t>
            </a:r>
            <a:r>
              <a:rPr lang="en-US" sz="2400">
                <a:solidFill>
                  <a:srgbClr val="666B69"/>
                </a:solidFill>
                <a:latin typeface="Arial"/>
                <a:ea typeface="Arial"/>
                <a:cs typeface="Arial"/>
                <a:sym typeface="Arial"/>
              </a:rPr>
              <a:t>,</a:t>
            </a:r>
            <a:endParaRPr/>
          </a:p>
          <a:p>
            <a:pPr indent="0" lvl="0" marL="0" marR="0" rtl="0" algn="ctr">
              <a:spcBef>
                <a:spcPts val="0"/>
              </a:spcBef>
              <a:spcAft>
                <a:spcPts val="0"/>
              </a:spcAft>
              <a:buNone/>
            </a:pPr>
            <a:r>
              <a:t/>
            </a:r>
            <a:endParaRPr sz="2400">
              <a:solidFill>
                <a:srgbClr val="666B69"/>
              </a:solidFill>
              <a:latin typeface="Arial"/>
              <a:ea typeface="Arial"/>
              <a:cs typeface="Arial"/>
              <a:sym typeface="Arial"/>
            </a:endParaRPr>
          </a:p>
          <a:p>
            <a:pPr indent="0" lvl="0" marL="0" marR="0" rtl="0" algn="ctr">
              <a:spcBef>
                <a:spcPts val="0"/>
              </a:spcBef>
              <a:spcAft>
                <a:spcPts val="0"/>
              </a:spcAft>
              <a:buNone/>
            </a:pPr>
            <a:r>
              <a:rPr lang="en-US" sz="2400">
                <a:solidFill>
                  <a:srgbClr val="666B69"/>
                </a:solidFill>
                <a:latin typeface="Arial"/>
                <a:ea typeface="Arial"/>
                <a:cs typeface="Arial"/>
                <a:sym typeface="Arial"/>
              </a:rPr>
              <a:t>현재 직장의 규모가 </a:t>
            </a:r>
            <a:r>
              <a:rPr lang="en-US" sz="2400">
                <a:solidFill>
                  <a:schemeClr val="accent5"/>
                </a:solidFill>
                <a:latin typeface="Arial"/>
                <a:ea typeface="Arial"/>
                <a:cs typeface="Arial"/>
                <a:sym typeface="Arial"/>
              </a:rPr>
              <a:t>크고</a:t>
            </a:r>
            <a:r>
              <a:rPr lang="en-US" sz="2400">
                <a:solidFill>
                  <a:srgbClr val="666B69"/>
                </a:solidFill>
                <a:latin typeface="Arial"/>
                <a:ea typeface="Arial"/>
                <a:cs typeface="Arial"/>
                <a:sym typeface="Arial"/>
              </a:rPr>
              <a:t>,</a:t>
            </a:r>
            <a:endParaRPr/>
          </a:p>
          <a:p>
            <a:pPr indent="0" lvl="0" marL="0" marR="0" rtl="0" algn="ctr">
              <a:spcBef>
                <a:spcPts val="0"/>
              </a:spcBef>
              <a:spcAft>
                <a:spcPts val="0"/>
              </a:spcAft>
              <a:buNone/>
            </a:pPr>
            <a:r>
              <a:t/>
            </a:r>
            <a:endParaRPr sz="2400">
              <a:solidFill>
                <a:srgbClr val="666B69"/>
              </a:solidFill>
              <a:latin typeface="Arial"/>
              <a:ea typeface="Arial"/>
              <a:cs typeface="Arial"/>
              <a:sym typeface="Arial"/>
            </a:endParaRPr>
          </a:p>
          <a:p>
            <a:pPr indent="0" lvl="0" marL="0" marR="0" rtl="0" algn="ctr">
              <a:spcBef>
                <a:spcPts val="0"/>
              </a:spcBef>
              <a:spcAft>
                <a:spcPts val="0"/>
              </a:spcAft>
              <a:buNone/>
            </a:pPr>
            <a:r>
              <a:rPr lang="en-US" sz="2400">
                <a:solidFill>
                  <a:srgbClr val="666B69"/>
                </a:solidFill>
                <a:latin typeface="Arial"/>
                <a:ea typeface="Arial"/>
                <a:cs typeface="Arial"/>
                <a:sym typeface="Arial"/>
              </a:rPr>
              <a:t>머신러닝 / 클라우드 컴퓨팅</a:t>
            </a:r>
            <a:endParaRPr sz="2400">
              <a:solidFill>
                <a:srgbClr val="666B69"/>
              </a:solidFill>
              <a:latin typeface="Arial"/>
              <a:ea typeface="Arial"/>
              <a:cs typeface="Arial"/>
              <a:sym typeface="Arial"/>
            </a:endParaRPr>
          </a:p>
          <a:p>
            <a:pPr indent="0" lvl="0" marL="0" marR="0" rtl="0" algn="ctr">
              <a:spcBef>
                <a:spcPts val="0"/>
              </a:spcBef>
              <a:spcAft>
                <a:spcPts val="0"/>
              </a:spcAft>
              <a:buNone/>
            </a:pPr>
            <a:r>
              <a:rPr lang="en-US" sz="2400">
                <a:solidFill>
                  <a:srgbClr val="666B69"/>
                </a:solidFill>
                <a:latin typeface="Arial"/>
                <a:ea typeface="Arial"/>
                <a:cs typeface="Arial"/>
                <a:sym typeface="Arial"/>
              </a:rPr>
              <a:t>서비스에 지불한 금액이 </a:t>
            </a:r>
            <a:r>
              <a:rPr lang="en-US" sz="2400">
                <a:solidFill>
                  <a:schemeClr val="accent5"/>
                </a:solidFill>
                <a:latin typeface="Arial"/>
                <a:ea typeface="Arial"/>
                <a:cs typeface="Arial"/>
                <a:sym typeface="Arial"/>
              </a:rPr>
              <a:t>크다</a:t>
            </a:r>
            <a:r>
              <a:rPr lang="en-US" sz="2400">
                <a:solidFill>
                  <a:srgbClr val="666B69"/>
                </a:solidFill>
                <a:latin typeface="Arial"/>
                <a:ea typeface="Arial"/>
                <a:cs typeface="Arial"/>
                <a:sym typeface="Arial"/>
              </a:rPr>
              <a:t>.</a:t>
            </a:r>
            <a:endParaRPr/>
          </a:p>
        </p:txBody>
      </p:sp>
      <p:pic>
        <p:nvPicPr>
          <p:cNvPr descr="텍스트이(가) 표시된 사진&#10;&#10;자동 생성된 설명" id="326" name="Google Shape;326;p12"/>
          <p:cNvPicPr preferRelativeResize="0"/>
          <p:nvPr/>
        </p:nvPicPr>
        <p:blipFill rotWithShape="1">
          <a:blip r:embed="rId3">
            <a:alphaModFix/>
          </a:blip>
          <a:srcRect b="0" l="0" r="0" t="0"/>
          <a:stretch/>
        </p:blipFill>
        <p:spPr>
          <a:xfrm>
            <a:off x="1568823" y="1318720"/>
            <a:ext cx="3702424" cy="4635722"/>
          </a:xfrm>
          <a:prstGeom prst="rect">
            <a:avLst/>
          </a:prstGeom>
          <a:noFill/>
          <a:ln>
            <a:noFill/>
          </a:ln>
        </p:spPr>
      </p:pic>
      <p:pic>
        <p:nvPicPr>
          <p:cNvPr id="327" name="Google Shape;327;p12"/>
          <p:cNvPicPr preferRelativeResize="0"/>
          <p:nvPr/>
        </p:nvPicPr>
        <p:blipFill rotWithShape="1">
          <a:blip r:embed="rId4">
            <a:alphaModFix/>
          </a:blip>
          <a:srcRect b="84421" l="0" r="0" t="0"/>
          <a:stretch/>
        </p:blipFill>
        <p:spPr>
          <a:xfrm>
            <a:off x="6615222" y="4201989"/>
            <a:ext cx="2295695" cy="727049"/>
          </a:xfrm>
          <a:prstGeom prst="rect">
            <a:avLst/>
          </a:prstGeom>
          <a:noFill/>
          <a:ln>
            <a:noFill/>
          </a:ln>
        </p:spPr>
      </p:pic>
      <p:pic>
        <p:nvPicPr>
          <p:cNvPr id="328" name="Google Shape;328;p12"/>
          <p:cNvPicPr preferRelativeResize="0"/>
          <p:nvPr/>
        </p:nvPicPr>
        <p:blipFill rotWithShape="1">
          <a:blip r:embed="rId4">
            <a:alphaModFix/>
          </a:blip>
          <a:srcRect b="84421" l="0" r="0" t="0"/>
          <a:stretch/>
        </p:blipFill>
        <p:spPr>
          <a:xfrm>
            <a:off x="6142913" y="2738803"/>
            <a:ext cx="2768004" cy="727048"/>
          </a:xfrm>
          <a:prstGeom prst="rect">
            <a:avLst/>
          </a:prstGeom>
          <a:noFill/>
          <a:ln>
            <a:noFill/>
          </a:ln>
        </p:spPr>
      </p:pic>
      <p:pic>
        <p:nvPicPr>
          <p:cNvPr id="329" name="Google Shape;329;p12"/>
          <p:cNvPicPr preferRelativeResize="0"/>
          <p:nvPr/>
        </p:nvPicPr>
        <p:blipFill rotWithShape="1">
          <a:blip r:embed="rId4">
            <a:alphaModFix/>
          </a:blip>
          <a:srcRect b="84421" l="0" r="0" t="0"/>
          <a:stretch/>
        </p:blipFill>
        <p:spPr>
          <a:xfrm>
            <a:off x="6821115" y="5302851"/>
            <a:ext cx="2089802" cy="727049"/>
          </a:xfrm>
          <a:prstGeom prst="rect">
            <a:avLst/>
          </a:prstGeom>
          <a:noFill/>
          <a:ln>
            <a:noFill/>
          </a:ln>
        </p:spPr>
      </p:pic>
      <p:pic>
        <p:nvPicPr>
          <p:cNvPr id="330" name="Google Shape;330;p12"/>
          <p:cNvPicPr preferRelativeResize="0"/>
          <p:nvPr/>
        </p:nvPicPr>
        <p:blipFill rotWithShape="1">
          <a:blip r:embed="rId4">
            <a:alphaModFix/>
          </a:blip>
          <a:srcRect b="84421" l="0" r="0" t="0"/>
          <a:stretch/>
        </p:blipFill>
        <p:spPr>
          <a:xfrm>
            <a:off x="4929211" y="3465851"/>
            <a:ext cx="4257504" cy="782640"/>
          </a:xfrm>
          <a:prstGeom prst="rect">
            <a:avLst/>
          </a:prstGeom>
          <a:noFill/>
          <a:ln>
            <a:noFill/>
          </a:ln>
        </p:spPr>
      </p:pic>
      <p:sp>
        <p:nvSpPr>
          <p:cNvPr id="331" name="Google Shape;331;p12"/>
          <p:cNvSpPr txBox="1"/>
          <p:nvPr/>
        </p:nvSpPr>
        <p:spPr>
          <a:xfrm>
            <a:off x="6247035" y="1394495"/>
            <a:ext cx="32379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EA9E9A"/>
                </a:solidFill>
                <a:latin typeface="Arial"/>
                <a:ea typeface="Arial"/>
                <a:cs typeface="Arial"/>
                <a:sym typeface="Arial"/>
              </a:rPr>
              <a:t>Salary</a:t>
            </a:r>
            <a:r>
              <a:rPr lang="en-US" sz="2800">
                <a:solidFill>
                  <a:schemeClr val="dk2"/>
                </a:solidFill>
                <a:latin typeface="Arial"/>
                <a:ea typeface="Arial"/>
                <a:cs typeface="Arial"/>
                <a:sym typeface="Arial"/>
              </a:rPr>
              <a:t>가</a:t>
            </a:r>
            <a:r>
              <a:rPr lang="en-US" sz="2800">
                <a:solidFill>
                  <a:srgbClr val="EA9E9A"/>
                </a:solidFill>
                <a:latin typeface="Arial"/>
                <a:ea typeface="Arial"/>
                <a:cs typeface="Arial"/>
                <a:sym typeface="Arial"/>
              </a:rPr>
              <a:t> 높다</a:t>
            </a:r>
            <a:r>
              <a:rPr lang="en-US" sz="2800">
                <a:solidFill>
                  <a:schemeClr val="dk2"/>
                </a:solidFill>
                <a:latin typeface="Arial"/>
                <a:ea typeface="Arial"/>
                <a:cs typeface="Arial"/>
                <a:sym typeface="Arial"/>
              </a:rPr>
              <a:t>?</a:t>
            </a:r>
            <a:endParaRPr/>
          </a:p>
        </p:txBody>
      </p:sp>
      <p:sp>
        <p:nvSpPr>
          <p:cNvPr id="332" name="Google Shape;332;p12"/>
          <p:cNvSpPr/>
          <p:nvPr/>
        </p:nvSpPr>
        <p:spPr>
          <a:xfrm>
            <a:off x="7548516" y="2003559"/>
            <a:ext cx="635000" cy="523220"/>
          </a:xfrm>
          <a:prstGeom prst="mathEqual">
            <a:avLst>
              <a:gd fmla="val 11247" name="adj1"/>
              <a:gd fmla="val 15942" name="adj2"/>
            </a:avLst>
          </a:prstGeom>
          <a:solidFill>
            <a:schemeClr val="accent6">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5"/>
          <p:cNvSpPr txBox="1"/>
          <p:nvPr/>
        </p:nvSpPr>
        <p:spPr>
          <a:xfrm>
            <a:off x="489352" y="2285885"/>
            <a:ext cx="12105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2"/>
                </a:solidFill>
                <a:latin typeface="Arial"/>
                <a:ea typeface="Arial"/>
                <a:cs typeface="Arial"/>
                <a:sym typeface="Arial"/>
              </a:rPr>
              <a:t>03</a:t>
            </a:r>
            <a:endParaRPr b="1" sz="7200">
              <a:solidFill>
                <a:schemeClr val="dk2"/>
              </a:solidFill>
              <a:latin typeface="Arial"/>
              <a:ea typeface="Arial"/>
              <a:cs typeface="Arial"/>
              <a:sym typeface="Arial"/>
            </a:endParaRPr>
          </a:p>
        </p:txBody>
      </p:sp>
      <p:sp>
        <p:nvSpPr>
          <p:cNvPr id="338" name="Google Shape;338;p15"/>
          <p:cNvSpPr txBox="1"/>
          <p:nvPr/>
        </p:nvSpPr>
        <p:spPr>
          <a:xfrm>
            <a:off x="533434" y="3549402"/>
            <a:ext cx="135806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시각화</a:t>
            </a:r>
            <a:endParaRPr/>
          </a:p>
        </p:txBody>
      </p:sp>
      <p:sp>
        <p:nvSpPr>
          <p:cNvPr id="339" name="Google Shape;339;p15"/>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340" name="Google Shape;340;p15"/>
          <p:cNvCxnSpPr/>
          <p:nvPr/>
        </p:nvCxnSpPr>
        <p:spPr>
          <a:xfrm>
            <a:off x="489352" y="3392488"/>
            <a:ext cx="6974704" cy="0"/>
          </a:xfrm>
          <a:prstGeom prst="straightConnector1">
            <a:avLst/>
          </a:prstGeom>
          <a:noFill/>
          <a:ln cap="flat" cmpd="sng" w="9525">
            <a:solidFill>
              <a:schemeClr val="accent6"/>
            </a:solidFill>
            <a:prstDash val="solid"/>
            <a:miter lim="800000"/>
            <a:headEnd len="sm" w="sm" type="none"/>
            <a:tailEnd len="sm" w="sm" type="none"/>
          </a:ln>
        </p:spPr>
      </p:cxnSp>
      <p:sp>
        <p:nvSpPr>
          <p:cNvPr id="341" name="Google Shape;341;p15"/>
          <p:cNvSpPr/>
          <p:nvPr/>
        </p:nvSpPr>
        <p:spPr>
          <a:xfrm>
            <a:off x="6688067" y="919927"/>
            <a:ext cx="3334365" cy="4594205"/>
          </a:xfrm>
          <a:prstGeom prst="triangle">
            <a:avLst>
              <a:gd fmla="val 50000"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15"/>
          <p:cNvSpPr/>
          <p:nvPr/>
        </p:nvSpPr>
        <p:spPr>
          <a:xfrm>
            <a:off x="8552835" y="919927"/>
            <a:ext cx="3334365" cy="4594205"/>
          </a:xfrm>
          <a:prstGeom prst="triangle">
            <a:avLst>
              <a:gd fmla="val 50000" name="adj"/>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15"/>
          <p:cNvSpPr txBox="1"/>
          <p:nvPr/>
        </p:nvSpPr>
        <p:spPr>
          <a:xfrm>
            <a:off x="614372" y="4193092"/>
            <a:ext cx="2218877"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2"/>
                </a:solidFill>
                <a:latin typeface="Arial"/>
                <a:ea typeface="Arial"/>
                <a:cs typeface="Arial"/>
                <a:sym typeface="Arial"/>
              </a:rPr>
              <a:t>3.1 변수간의 시각화</a:t>
            </a:r>
            <a:endParaRPr sz="1900">
              <a:solidFill>
                <a:schemeClr val="dk2"/>
              </a:solidFill>
              <a:latin typeface="Arial"/>
              <a:ea typeface="Arial"/>
              <a:cs typeface="Arial"/>
              <a:sym typeface="Arial"/>
            </a:endParaRPr>
          </a:p>
          <a:p>
            <a:pPr indent="0" lvl="0" marL="0" marR="0" rtl="0" algn="l">
              <a:spcBef>
                <a:spcPts val="0"/>
              </a:spcBef>
              <a:spcAft>
                <a:spcPts val="0"/>
              </a:spcAft>
              <a:buNone/>
            </a:pPr>
            <a:r>
              <a:rPr lang="en-US" sz="1900">
                <a:solidFill>
                  <a:schemeClr val="dk2"/>
                </a:solidFill>
                <a:latin typeface="Arial"/>
                <a:ea typeface="Arial"/>
                <a:cs typeface="Arial"/>
                <a:sym typeface="Arial"/>
              </a:rPr>
              <a:t>3.2 빅맥 시각화</a:t>
            </a:r>
            <a:endParaRPr sz="1900">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cxnSp>
        <p:nvCxnSpPr>
          <p:cNvPr id="349" name="Google Shape;349;p16"/>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350" name="Google Shape;350;p16"/>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16"/>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3</a:t>
            </a:r>
            <a:endParaRPr b="1" sz="3200">
              <a:solidFill>
                <a:schemeClr val="lt1"/>
              </a:solidFill>
              <a:latin typeface="Arial"/>
              <a:ea typeface="Arial"/>
              <a:cs typeface="Arial"/>
              <a:sym typeface="Arial"/>
            </a:endParaRPr>
          </a:p>
        </p:txBody>
      </p:sp>
      <p:sp>
        <p:nvSpPr>
          <p:cNvPr id="352" name="Google Shape;352;p16"/>
          <p:cNvSpPr txBox="1"/>
          <p:nvPr/>
        </p:nvSpPr>
        <p:spPr>
          <a:xfrm>
            <a:off x="1188881" y="507909"/>
            <a:ext cx="17812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변수간 시각화</a:t>
            </a:r>
            <a:endParaRPr/>
          </a:p>
        </p:txBody>
      </p:sp>
      <p:sp>
        <p:nvSpPr>
          <p:cNvPr id="353" name="Google Shape;353;p16"/>
          <p:cNvSpPr txBox="1"/>
          <p:nvPr/>
        </p:nvSpPr>
        <p:spPr>
          <a:xfrm>
            <a:off x="540820" y="1199332"/>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pic>
        <p:nvPicPr>
          <p:cNvPr id="354" name="Google Shape;354;p16"/>
          <p:cNvPicPr preferRelativeResize="0"/>
          <p:nvPr/>
        </p:nvPicPr>
        <p:blipFill rotWithShape="1">
          <a:blip r:embed="rId3">
            <a:alphaModFix/>
          </a:blip>
          <a:srcRect b="0" l="0" r="0" t="0"/>
          <a:stretch/>
        </p:blipFill>
        <p:spPr>
          <a:xfrm>
            <a:off x="403412" y="1711115"/>
            <a:ext cx="11212775" cy="43848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cxnSp>
        <p:nvCxnSpPr>
          <p:cNvPr id="360" name="Google Shape;360;p17"/>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361" name="Google Shape;361;p17"/>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2" name="Google Shape;362;p17"/>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3</a:t>
            </a:r>
            <a:endParaRPr b="1" sz="3200">
              <a:solidFill>
                <a:schemeClr val="lt1"/>
              </a:solidFill>
              <a:latin typeface="Arial"/>
              <a:ea typeface="Arial"/>
              <a:cs typeface="Arial"/>
              <a:sym typeface="Arial"/>
            </a:endParaRPr>
          </a:p>
        </p:txBody>
      </p:sp>
      <p:sp>
        <p:nvSpPr>
          <p:cNvPr id="363" name="Google Shape;363;p17"/>
          <p:cNvSpPr txBox="1"/>
          <p:nvPr/>
        </p:nvSpPr>
        <p:spPr>
          <a:xfrm>
            <a:off x="1188881" y="507909"/>
            <a:ext cx="17812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변수간 시각화</a:t>
            </a:r>
            <a:endParaRPr/>
          </a:p>
        </p:txBody>
      </p:sp>
      <p:sp>
        <p:nvSpPr>
          <p:cNvPr id="364" name="Google Shape;364;p17"/>
          <p:cNvSpPr txBox="1"/>
          <p:nvPr/>
        </p:nvSpPr>
        <p:spPr>
          <a:xfrm>
            <a:off x="540820" y="1199332"/>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pic>
        <p:nvPicPr>
          <p:cNvPr id="365" name="Google Shape;365;p17"/>
          <p:cNvPicPr preferRelativeResize="0"/>
          <p:nvPr/>
        </p:nvPicPr>
        <p:blipFill rotWithShape="1">
          <a:blip r:embed="rId3">
            <a:alphaModFix/>
          </a:blip>
          <a:srcRect b="0" l="0" r="0" t="0"/>
          <a:stretch/>
        </p:blipFill>
        <p:spPr>
          <a:xfrm>
            <a:off x="1640541" y="1265370"/>
            <a:ext cx="9207086" cy="53195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cxnSp>
        <p:nvCxnSpPr>
          <p:cNvPr id="371" name="Google Shape;371;p18"/>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372" name="Google Shape;372;p18"/>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18"/>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3</a:t>
            </a:r>
            <a:endParaRPr b="1" sz="3200">
              <a:solidFill>
                <a:schemeClr val="lt1"/>
              </a:solidFill>
              <a:latin typeface="Arial"/>
              <a:ea typeface="Arial"/>
              <a:cs typeface="Arial"/>
              <a:sym typeface="Arial"/>
            </a:endParaRPr>
          </a:p>
        </p:txBody>
      </p:sp>
      <p:sp>
        <p:nvSpPr>
          <p:cNvPr id="374" name="Google Shape;374;p18"/>
          <p:cNvSpPr txBox="1"/>
          <p:nvPr/>
        </p:nvSpPr>
        <p:spPr>
          <a:xfrm>
            <a:off x="1188881" y="507909"/>
            <a:ext cx="17812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변수간 시각화</a:t>
            </a:r>
            <a:endParaRPr/>
          </a:p>
        </p:txBody>
      </p:sp>
      <p:sp>
        <p:nvSpPr>
          <p:cNvPr id="375" name="Google Shape;375;p18"/>
          <p:cNvSpPr txBox="1"/>
          <p:nvPr/>
        </p:nvSpPr>
        <p:spPr>
          <a:xfrm>
            <a:off x="540820" y="1199332"/>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cxnSp>
        <p:nvCxnSpPr>
          <p:cNvPr id="381" name="Google Shape;381;p19"/>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382" name="Google Shape;382;p19"/>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3" name="Google Shape;383;p19"/>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3</a:t>
            </a:r>
            <a:endParaRPr b="1" sz="3200">
              <a:solidFill>
                <a:schemeClr val="lt1"/>
              </a:solidFill>
              <a:latin typeface="Arial"/>
              <a:ea typeface="Arial"/>
              <a:cs typeface="Arial"/>
              <a:sym typeface="Arial"/>
            </a:endParaRPr>
          </a:p>
        </p:txBody>
      </p:sp>
      <p:sp>
        <p:nvSpPr>
          <p:cNvPr id="384" name="Google Shape;384;p19"/>
          <p:cNvSpPr txBox="1"/>
          <p:nvPr/>
        </p:nvSpPr>
        <p:spPr>
          <a:xfrm>
            <a:off x="1188881" y="507909"/>
            <a:ext cx="17812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변수간 시각화</a:t>
            </a:r>
            <a:endParaRPr/>
          </a:p>
        </p:txBody>
      </p:sp>
      <p:sp>
        <p:nvSpPr>
          <p:cNvPr id="385" name="Google Shape;385;p19"/>
          <p:cNvSpPr txBox="1"/>
          <p:nvPr/>
        </p:nvSpPr>
        <p:spPr>
          <a:xfrm>
            <a:off x="540820" y="1199332"/>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9" name="Shape 99"/>
        <p:cNvGrpSpPr/>
        <p:nvPr/>
      </p:nvGrpSpPr>
      <p:grpSpPr>
        <a:xfrm>
          <a:off x="0" y="0"/>
          <a:ext cx="0" cy="0"/>
          <a:chOff x="0" y="0"/>
          <a:chExt cx="0" cy="0"/>
        </a:xfrm>
      </p:grpSpPr>
      <p:sp>
        <p:nvSpPr>
          <p:cNvPr id="100" name="Google Shape;100;p2"/>
          <p:cNvSpPr txBox="1"/>
          <p:nvPr/>
        </p:nvSpPr>
        <p:spPr>
          <a:xfrm>
            <a:off x="338006" y="344708"/>
            <a:ext cx="11384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Contents</a:t>
            </a:r>
            <a:endParaRPr b="1" sz="1800">
              <a:solidFill>
                <a:schemeClr val="lt1"/>
              </a:solidFill>
              <a:latin typeface="Arial"/>
              <a:ea typeface="Arial"/>
              <a:cs typeface="Arial"/>
              <a:sym typeface="Arial"/>
            </a:endParaRPr>
          </a:p>
        </p:txBody>
      </p:sp>
      <p:grpSp>
        <p:nvGrpSpPr>
          <p:cNvPr id="101" name="Google Shape;101;p2"/>
          <p:cNvGrpSpPr/>
          <p:nvPr/>
        </p:nvGrpSpPr>
        <p:grpSpPr>
          <a:xfrm>
            <a:off x="907232" y="2622192"/>
            <a:ext cx="10598023" cy="3245376"/>
            <a:chOff x="228171" y="3173846"/>
            <a:chExt cx="10598023" cy="3245376"/>
          </a:xfrm>
        </p:grpSpPr>
        <p:sp>
          <p:nvSpPr>
            <p:cNvPr id="102" name="Google Shape;102;p2"/>
            <p:cNvSpPr txBox="1"/>
            <p:nvPr/>
          </p:nvSpPr>
          <p:spPr>
            <a:xfrm>
              <a:off x="291760" y="3575889"/>
              <a:ext cx="3541394" cy="621645"/>
            </a:xfrm>
            <a:prstGeom prst="rect">
              <a:avLst/>
            </a:prstGeom>
            <a:noFill/>
            <a:ln>
              <a:noFill/>
            </a:ln>
          </p:spPr>
          <p:txBody>
            <a:bodyPr anchorCtr="0" anchor="t" bIns="45700" lIns="91425" spcFirstLastPara="1" rIns="91425" wrap="square" tIns="45700">
              <a:spAutoFit/>
            </a:bodyPr>
            <a:lstStyle/>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프로젝트 기획 배경 및 목표</a:t>
              </a:r>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방법론</a:t>
              </a:r>
              <a:endParaRPr/>
            </a:p>
          </p:txBody>
        </p:sp>
        <p:sp>
          <p:nvSpPr>
            <p:cNvPr id="103" name="Google Shape;103;p2"/>
            <p:cNvSpPr txBox="1"/>
            <p:nvPr/>
          </p:nvSpPr>
          <p:spPr>
            <a:xfrm>
              <a:off x="345992" y="5237424"/>
              <a:ext cx="3541394" cy="1181798"/>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t/>
              </a:r>
              <a:endParaRPr sz="1400">
                <a:solidFill>
                  <a:schemeClr val="lt1"/>
                </a:solidFill>
                <a:latin typeface="Arial"/>
                <a:ea typeface="Arial"/>
                <a:cs typeface="Arial"/>
                <a:sym typeface="Arial"/>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분석을 통한 인사이트 도출</a:t>
              </a:r>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향후 개선 사항 및 기대효과</a:t>
              </a:r>
              <a:endParaRPr/>
            </a:p>
            <a:p>
              <a:pPr indent="0" lvl="0" marL="0" marR="0" rtl="0" algn="l">
                <a:lnSpc>
                  <a:spcPct val="130000"/>
                </a:lnSpc>
                <a:spcBef>
                  <a:spcPts val="0"/>
                </a:spcBef>
                <a:spcAft>
                  <a:spcPts val="0"/>
                </a:spcAft>
                <a:buNone/>
              </a:pPr>
              <a:r>
                <a:t/>
              </a:r>
              <a:endParaRPr sz="1400">
                <a:solidFill>
                  <a:schemeClr val="lt1"/>
                </a:solidFill>
                <a:latin typeface="Arial"/>
                <a:ea typeface="Arial"/>
                <a:cs typeface="Arial"/>
                <a:sym typeface="Arial"/>
              </a:endParaRPr>
            </a:p>
          </p:txBody>
        </p:sp>
        <p:sp>
          <p:nvSpPr>
            <p:cNvPr id="104" name="Google Shape;104;p2"/>
            <p:cNvSpPr txBox="1"/>
            <p:nvPr/>
          </p:nvSpPr>
          <p:spPr>
            <a:xfrm>
              <a:off x="228171" y="3197287"/>
              <a:ext cx="18197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01 프로젝트 개요</a:t>
              </a:r>
              <a:endParaRPr/>
            </a:p>
          </p:txBody>
        </p:sp>
        <p:sp>
          <p:nvSpPr>
            <p:cNvPr id="105" name="Google Shape;105;p2"/>
            <p:cNvSpPr txBox="1"/>
            <p:nvPr/>
          </p:nvSpPr>
          <p:spPr>
            <a:xfrm>
              <a:off x="3163740" y="3173846"/>
              <a:ext cx="13388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02 프로세싱</a:t>
              </a:r>
              <a:endParaRPr/>
            </a:p>
          </p:txBody>
        </p:sp>
        <p:grpSp>
          <p:nvGrpSpPr>
            <p:cNvPr id="106" name="Google Shape;106;p2"/>
            <p:cNvGrpSpPr/>
            <p:nvPr/>
          </p:nvGrpSpPr>
          <p:grpSpPr>
            <a:xfrm>
              <a:off x="345992" y="3206557"/>
              <a:ext cx="6399648" cy="2264537"/>
              <a:chOff x="787888" y="3207822"/>
              <a:chExt cx="6399648" cy="2264537"/>
            </a:xfrm>
          </p:grpSpPr>
          <p:sp>
            <p:nvSpPr>
              <p:cNvPr id="107" name="Google Shape;107;p2"/>
              <p:cNvSpPr txBox="1"/>
              <p:nvPr/>
            </p:nvSpPr>
            <p:spPr>
              <a:xfrm>
                <a:off x="787888" y="5103027"/>
                <a:ext cx="14734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04 기대효과</a:t>
                </a:r>
                <a:endParaRPr/>
              </a:p>
            </p:txBody>
          </p:sp>
          <p:sp>
            <p:nvSpPr>
              <p:cNvPr id="108" name="Google Shape;108;p2"/>
              <p:cNvSpPr txBox="1"/>
              <p:nvPr/>
            </p:nvSpPr>
            <p:spPr>
              <a:xfrm>
                <a:off x="6060304" y="3207822"/>
                <a:ext cx="11272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03 시각화</a:t>
                </a:r>
                <a:endParaRPr/>
              </a:p>
            </p:txBody>
          </p:sp>
        </p:grpSp>
        <p:sp>
          <p:nvSpPr>
            <p:cNvPr id="109" name="Google Shape;109;p2"/>
            <p:cNvSpPr txBox="1"/>
            <p:nvPr/>
          </p:nvSpPr>
          <p:spPr>
            <a:xfrm>
              <a:off x="3165213" y="5101762"/>
              <a:ext cx="3314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05 개발후기 및 느낀점</a:t>
              </a:r>
              <a:endParaRPr sz="1800">
                <a:solidFill>
                  <a:schemeClr val="lt1"/>
                </a:solidFill>
                <a:latin typeface="Arial"/>
                <a:ea typeface="Arial"/>
                <a:cs typeface="Arial"/>
                <a:sym typeface="Arial"/>
              </a:endParaRPr>
            </a:p>
          </p:txBody>
        </p:sp>
        <p:sp>
          <p:nvSpPr>
            <p:cNvPr id="110" name="Google Shape;110;p2"/>
            <p:cNvSpPr txBox="1"/>
            <p:nvPr/>
          </p:nvSpPr>
          <p:spPr>
            <a:xfrm>
              <a:off x="3319451" y="3543178"/>
              <a:ext cx="3541394" cy="1181798"/>
            </a:xfrm>
            <a:prstGeom prst="rect">
              <a:avLst/>
            </a:prstGeom>
            <a:noFill/>
            <a:ln>
              <a:noFill/>
            </a:ln>
          </p:spPr>
          <p:txBody>
            <a:bodyPr anchorCtr="0" anchor="t" bIns="45700" lIns="91425" spcFirstLastPara="1" rIns="91425" wrap="square" tIns="45700">
              <a:spAutoFit/>
            </a:bodyPr>
            <a:lstStyle/>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데이터 수집</a:t>
              </a:r>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데이터 분석</a:t>
              </a:r>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데이터 분석 결과</a:t>
              </a:r>
              <a:endParaRPr/>
            </a:p>
            <a:p>
              <a:pPr indent="-92075" lvl="0" marL="180975" marR="0" rtl="0" algn="l">
                <a:lnSpc>
                  <a:spcPct val="130000"/>
                </a:lnSpc>
                <a:spcBef>
                  <a:spcPts val="0"/>
                </a:spcBef>
                <a:spcAft>
                  <a:spcPts val="0"/>
                </a:spcAft>
                <a:buClr>
                  <a:schemeClr val="dk1"/>
                </a:buClr>
                <a:buSzPts val="1400"/>
                <a:buFont typeface="Noto Sans Symbols"/>
                <a:buNone/>
              </a:pPr>
              <a:r>
                <a:t/>
              </a:r>
              <a:endParaRPr sz="1400">
                <a:solidFill>
                  <a:schemeClr val="lt1"/>
                </a:solidFill>
                <a:latin typeface="Arial"/>
                <a:ea typeface="Arial"/>
                <a:cs typeface="Arial"/>
                <a:sym typeface="Arial"/>
              </a:endParaRPr>
            </a:p>
          </p:txBody>
        </p:sp>
        <p:sp>
          <p:nvSpPr>
            <p:cNvPr id="111" name="Google Shape;111;p2"/>
            <p:cNvSpPr txBox="1"/>
            <p:nvPr/>
          </p:nvSpPr>
          <p:spPr>
            <a:xfrm>
              <a:off x="7284800" y="3622817"/>
              <a:ext cx="3541394" cy="341568"/>
            </a:xfrm>
            <a:prstGeom prst="rect">
              <a:avLst/>
            </a:prstGeom>
            <a:noFill/>
            <a:ln>
              <a:noFill/>
            </a:ln>
          </p:spPr>
          <p:txBody>
            <a:bodyPr anchorCtr="0" anchor="t" bIns="45700" lIns="91425" spcFirstLastPara="1" rIns="91425" wrap="square" tIns="45700">
              <a:spAutoFit/>
            </a:bodyPr>
            <a:lstStyle/>
            <a:p>
              <a:pPr indent="-92075" lvl="0" marL="180975" marR="0" rtl="0" algn="l">
                <a:lnSpc>
                  <a:spcPct val="130000"/>
                </a:lnSpc>
                <a:spcBef>
                  <a:spcPts val="0"/>
                </a:spcBef>
                <a:spcAft>
                  <a:spcPts val="0"/>
                </a:spcAft>
                <a:buClr>
                  <a:schemeClr val="dk1"/>
                </a:buClr>
                <a:buSzPts val="1400"/>
                <a:buFont typeface="Noto Sans Symbols"/>
                <a:buNone/>
              </a:pPr>
              <a:r>
                <a:t/>
              </a:r>
              <a:endParaRPr sz="1400">
                <a:solidFill>
                  <a:schemeClr val="lt1"/>
                </a:solidFill>
                <a:latin typeface="Arial"/>
                <a:ea typeface="Arial"/>
                <a:cs typeface="Arial"/>
                <a:sym typeface="Arial"/>
              </a:endParaRPr>
            </a:p>
          </p:txBody>
        </p:sp>
      </p:grpSp>
      <p:sp>
        <p:nvSpPr>
          <p:cNvPr id="112" name="Google Shape;112;p2"/>
          <p:cNvSpPr/>
          <p:nvPr/>
        </p:nvSpPr>
        <p:spPr>
          <a:xfrm flipH="1">
            <a:off x="8048846" y="0"/>
            <a:ext cx="4143153"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2"/>
          <p:cNvSpPr/>
          <p:nvPr/>
        </p:nvSpPr>
        <p:spPr>
          <a:xfrm rot="10800000">
            <a:off x="8048846" y="1"/>
            <a:ext cx="4143153" cy="6821488"/>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4" name="Google Shape;114;p2"/>
          <p:cNvCxnSpPr/>
          <p:nvPr/>
        </p:nvCxnSpPr>
        <p:spPr>
          <a:xfrm>
            <a:off x="338006" y="724659"/>
            <a:ext cx="1374094" cy="0"/>
          </a:xfrm>
          <a:prstGeom prst="straightConnector1">
            <a:avLst/>
          </a:prstGeom>
          <a:noFill/>
          <a:ln cap="flat" cmpd="sng" w="9525">
            <a:solidFill>
              <a:schemeClr val="lt1"/>
            </a:solidFill>
            <a:prstDash val="solid"/>
            <a:miter lim="800000"/>
            <a:headEnd len="sm" w="sm" type="none"/>
            <a:tailEnd len="sm" w="sm" type="none"/>
          </a:ln>
        </p:spPr>
      </p:cxnSp>
      <p:sp>
        <p:nvSpPr>
          <p:cNvPr id="115" name="Google Shape;115;p2"/>
          <p:cNvSpPr txBox="1"/>
          <p:nvPr/>
        </p:nvSpPr>
        <p:spPr>
          <a:xfrm>
            <a:off x="3998512" y="4705327"/>
            <a:ext cx="3541394" cy="1181798"/>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t/>
            </a:r>
            <a:endParaRPr sz="1400">
              <a:solidFill>
                <a:schemeClr val="lt1"/>
              </a:solidFill>
              <a:latin typeface="Arial"/>
              <a:ea typeface="Arial"/>
              <a:cs typeface="Arial"/>
              <a:sym typeface="Arial"/>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구성원 및 역할</a:t>
            </a:r>
            <a:endParaRPr/>
          </a:p>
          <a:p>
            <a:pPr indent="0" lvl="0" marL="0" marR="0" rtl="0" algn="l">
              <a:lnSpc>
                <a:spcPct val="130000"/>
              </a:lnSpc>
              <a:spcBef>
                <a:spcPts val="0"/>
              </a:spcBef>
              <a:spcAft>
                <a:spcPts val="0"/>
              </a:spcAft>
              <a:buNone/>
            </a:pPr>
            <a:r>
              <a:t/>
            </a:r>
            <a:endParaRPr sz="1400">
              <a:solidFill>
                <a:schemeClr val="lt1"/>
              </a:solidFill>
              <a:latin typeface="Arial"/>
              <a:ea typeface="Arial"/>
              <a:cs typeface="Arial"/>
              <a:sym typeface="Arial"/>
            </a:endParaRPr>
          </a:p>
          <a:p>
            <a:pPr indent="0" lvl="0" marL="0" marR="0" rtl="0" algn="l">
              <a:lnSpc>
                <a:spcPct val="130000"/>
              </a:lnSpc>
              <a:spcBef>
                <a:spcPts val="0"/>
              </a:spcBef>
              <a:spcAft>
                <a:spcPts val="0"/>
              </a:spcAft>
              <a:buNone/>
            </a:pPr>
            <a:r>
              <a:t/>
            </a:r>
            <a:endParaRPr sz="1400">
              <a:solidFill>
                <a:schemeClr val="lt1"/>
              </a:solidFill>
              <a:latin typeface="Arial"/>
              <a:ea typeface="Arial"/>
              <a:cs typeface="Arial"/>
              <a:sym typeface="Arial"/>
            </a:endParaRPr>
          </a:p>
        </p:txBody>
      </p:sp>
      <p:sp>
        <p:nvSpPr>
          <p:cNvPr id="116" name="Google Shape;116;p2"/>
          <p:cNvSpPr txBox="1"/>
          <p:nvPr/>
        </p:nvSpPr>
        <p:spPr>
          <a:xfrm>
            <a:off x="6393354" y="3018549"/>
            <a:ext cx="3541394" cy="1181798"/>
          </a:xfrm>
          <a:prstGeom prst="rect">
            <a:avLst/>
          </a:prstGeom>
          <a:noFill/>
          <a:ln>
            <a:noFill/>
          </a:ln>
        </p:spPr>
        <p:txBody>
          <a:bodyPr anchorCtr="0" anchor="t" bIns="45700" lIns="91425" spcFirstLastPara="1" rIns="91425" wrap="square" tIns="45700">
            <a:spAutoFit/>
          </a:bodyPr>
          <a:lstStyle/>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데이터 수집</a:t>
            </a:r>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데이터 분석</a:t>
            </a:r>
            <a:endParaRPr/>
          </a:p>
          <a:p>
            <a:pPr indent="-180975" lvl="0" marL="180975" marR="0" rtl="0" algn="l">
              <a:lnSpc>
                <a:spcPct val="130000"/>
              </a:lnSpc>
              <a:spcBef>
                <a:spcPts val="0"/>
              </a:spcBef>
              <a:spcAft>
                <a:spcPts val="0"/>
              </a:spcAft>
              <a:buClr>
                <a:schemeClr val="lt1"/>
              </a:buClr>
              <a:buSzPts val="1400"/>
              <a:buFont typeface="Noto Sans Symbols"/>
              <a:buChar char="▪"/>
            </a:pPr>
            <a:r>
              <a:rPr lang="en-US" sz="1400">
                <a:solidFill>
                  <a:schemeClr val="lt1"/>
                </a:solidFill>
                <a:latin typeface="Arial"/>
                <a:ea typeface="Arial"/>
                <a:cs typeface="Arial"/>
                <a:sym typeface="Arial"/>
              </a:rPr>
              <a:t>데이터 분석 결과</a:t>
            </a:r>
            <a:endParaRPr/>
          </a:p>
          <a:p>
            <a:pPr indent="-92075" lvl="0" marL="180975" marR="0" rtl="0" algn="l">
              <a:lnSpc>
                <a:spcPct val="130000"/>
              </a:lnSpc>
              <a:spcBef>
                <a:spcPts val="0"/>
              </a:spcBef>
              <a:spcAft>
                <a:spcPts val="0"/>
              </a:spcAft>
              <a:buClr>
                <a:schemeClr val="dk1"/>
              </a:buClr>
              <a:buSzPts val="1400"/>
              <a:buFont typeface="Noto Sans Symbols"/>
              <a:buNone/>
            </a:pPr>
            <a:r>
              <a:t/>
            </a:r>
            <a:endParaRPr sz="14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nvSpPr>
        <p:spPr>
          <a:xfrm>
            <a:off x="489352" y="2285885"/>
            <a:ext cx="12105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2"/>
                </a:solidFill>
                <a:latin typeface="Arial"/>
                <a:ea typeface="Arial"/>
                <a:cs typeface="Arial"/>
                <a:sym typeface="Arial"/>
              </a:rPr>
              <a:t>04</a:t>
            </a:r>
            <a:endParaRPr b="1" sz="7200">
              <a:solidFill>
                <a:schemeClr val="dk2"/>
              </a:solidFill>
              <a:latin typeface="Arial"/>
              <a:ea typeface="Arial"/>
              <a:cs typeface="Arial"/>
              <a:sym typeface="Arial"/>
            </a:endParaRPr>
          </a:p>
        </p:txBody>
      </p:sp>
      <p:sp>
        <p:nvSpPr>
          <p:cNvPr id="391" name="Google Shape;391;p20"/>
          <p:cNvSpPr txBox="1"/>
          <p:nvPr/>
        </p:nvSpPr>
        <p:spPr>
          <a:xfrm>
            <a:off x="533434" y="3549402"/>
            <a:ext cx="17491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기대효과</a:t>
            </a:r>
            <a:endParaRPr/>
          </a:p>
        </p:txBody>
      </p:sp>
      <p:sp>
        <p:nvSpPr>
          <p:cNvPr id="392" name="Google Shape;392;p20"/>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393" name="Google Shape;393;p20"/>
          <p:cNvCxnSpPr/>
          <p:nvPr/>
        </p:nvCxnSpPr>
        <p:spPr>
          <a:xfrm>
            <a:off x="489352" y="3392488"/>
            <a:ext cx="6974704" cy="0"/>
          </a:xfrm>
          <a:prstGeom prst="straightConnector1">
            <a:avLst/>
          </a:prstGeom>
          <a:noFill/>
          <a:ln cap="flat" cmpd="sng" w="9525">
            <a:solidFill>
              <a:schemeClr val="accent6"/>
            </a:solidFill>
            <a:prstDash val="solid"/>
            <a:miter lim="800000"/>
            <a:headEnd len="sm" w="sm" type="none"/>
            <a:tailEnd len="sm" w="sm" type="none"/>
          </a:ln>
        </p:spPr>
      </p:cxnSp>
      <p:sp>
        <p:nvSpPr>
          <p:cNvPr id="394" name="Google Shape;394;p20"/>
          <p:cNvSpPr/>
          <p:nvPr/>
        </p:nvSpPr>
        <p:spPr>
          <a:xfrm>
            <a:off x="6688067" y="919927"/>
            <a:ext cx="3334365" cy="4594205"/>
          </a:xfrm>
          <a:prstGeom prst="triangle">
            <a:avLst>
              <a:gd fmla="val 50000"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5" name="Google Shape;395;p20"/>
          <p:cNvSpPr/>
          <p:nvPr/>
        </p:nvSpPr>
        <p:spPr>
          <a:xfrm>
            <a:off x="8552835" y="919927"/>
            <a:ext cx="3334365" cy="4594205"/>
          </a:xfrm>
          <a:prstGeom prst="triangle">
            <a:avLst>
              <a:gd fmla="val 50000" name="adj"/>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20"/>
          <p:cNvSpPr txBox="1"/>
          <p:nvPr/>
        </p:nvSpPr>
        <p:spPr>
          <a:xfrm>
            <a:off x="614372" y="4193092"/>
            <a:ext cx="3304110"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2"/>
                </a:solidFill>
                <a:latin typeface="Arial"/>
                <a:ea typeface="Arial"/>
                <a:cs typeface="Arial"/>
                <a:sym typeface="Arial"/>
              </a:rPr>
              <a:t>4.1 분석을 통한 인사이트 도출</a:t>
            </a:r>
            <a:endParaRPr sz="1900">
              <a:solidFill>
                <a:schemeClr val="dk2"/>
              </a:solidFill>
              <a:latin typeface="Arial"/>
              <a:ea typeface="Arial"/>
              <a:cs typeface="Arial"/>
              <a:sym typeface="Arial"/>
            </a:endParaRPr>
          </a:p>
          <a:p>
            <a:pPr indent="0" lvl="0" marL="0" marR="0" rtl="0" algn="l">
              <a:spcBef>
                <a:spcPts val="0"/>
              </a:spcBef>
              <a:spcAft>
                <a:spcPts val="0"/>
              </a:spcAft>
              <a:buNone/>
            </a:pPr>
            <a:r>
              <a:rPr lang="en-US" sz="1900">
                <a:solidFill>
                  <a:schemeClr val="dk2"/>
                </a:solidFill>
                <a:latin typeface="Arial"/>
                <a:ea typeface="Arial"/>
                <a:cs typeface="Arial"/>
                <a:sym typeface="Arial"/>
              </a:rPr>
              <a:t>4.2 향후 개선 사항 및 기대효과</a:t>
            </a:r>
            <a:endParaRPr sz="1900">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1"/>
          <p:cNvSpPr txBox="1"/>
          <p:nvPr/>
        </p:nvSpPr>
        <p:spPr>
          <a:xfrm>
            <a:off x="489352" y="2285885"/>
            <a:ext cx="12105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2"/>
                </a:solidFill>
                <a:latin typeface="Arial"/>
                <a:ea typeface="Arial"/>
                <a:cs typeface="Arial"/>
                <a:sym typeface="Arial"/>
              </a:rPr>
              <a:t>05</a:t>
            </a:r>
            <a:endParaRPr b="1" sz="7200">
              <a:solidFill>
                <a:schemeClr val="dk2"/>
              </a:solidFill>
              <a:latin typeface="Arial"/>
              <a:ea typeface="Arial"/>
              <a:cs typeface="Arial"/>
              <a:sym typeface="Arial"/>
            </a:endParaRPr>
          </a:p>
        </p:txBody>
      </p:sp>
      <p:sp>
        <p:nvSpPr>
          <p:cNvPr id="402" name="Google Shape;402;p21"/>
          <p:cNvSpPr txBox="1"/>
          <p:nvPr/>
        </p:nvSpPr>
        <p:spPr>
          <a:xfrm>
            <a:off x="533434" y="3549402"/>
            <a:ext cx="35477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개발후기 및 느낀점</a:t>
            </a:r>
            <a:endParaRPr sz="3200">
              <a:solidFill>
                <a:schemeClr val="dk2"/>
              </a:solidFill>
              <a:latin typeface="Arial"/>
              <a:ea typeface="Arial"/>
              <a:cs typeface="Arial"/>
              <a:sym typeface="Arial"/>
            </a:endParaRPr>
          </a:p>
        </p:txBody>
      </p:sp>
      <p:sp>
        <p:nvSpPr>
          <p:cNvPr id="403" name="Google Shape;403;p21"/>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404" name="Google Shape;404;p21"/>
          <p:cNvCxnSpPr/>
          <p:nvPr/>
        </p:nvCxnSpPr>
        <p:spPr>
          <a:xfrm>
            <a:off x="489352" y="3392488"/>
            <a:ext cx="6974704" cy="0"/>
          </a:xfrm>
          <a:prstGeom prst="straightConnector1">
            <a:avLst/>
          </a:prstGeom>
          <a:noFill/>
          <a:ln cap="flat" cmpd="sng" w="9525">
            <a:solidFill>
              <a:schemeClr val="accent6"/>
            </a:solidFill>
            <a:prstDash val="solid"/>
            <a:miter lim="800000"/>
            <a:headEnd len="sm" w="sm" type="none"/>
            <a:tailEnd len="sm" w="sm" type="none"/>
          </a:ln>
        </p:spPr>
      </p:cxnSp>
      <p:sp>
        <p:nvSpPr>
          <p:cNvPr id="405" name="Google Shape;405;p21"/>
          <p:cNvSpPr/>
          <p:nvPr/>
        </p:nvSpPr>
        <p:spPr>
          <a:xfrm>
            <a:off x="6688067" y="919927"/>
            <a:ext cx="3334365" cy="4594205"/>
          </a:xfrm>
          <a:prstGeom prst="triangle">
            <a:avLst>
              <a:gd fmla="val 50000"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6" name="Google Shape;406;p21"/>
          <p:cNvSpPr/>
          <p:nvPr/>
        </p:nvSpPr>
        <p:spPr>
          <a:xfrm>
            <a:off x="8552835" y="919927"/>
            <a:ext cx="3334365" cy="4594205"/>
          </a:xfrm>
          <a:prstGeom prst="triangle">
            <a:avLst>
              <a:gd fmla="val 50000" name="adj"/>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21"/>
          <p:cNvSpPr txBox="1"/>
          <p:nvPr/>
        </p:nvSpPr>
        <p:spPr>
          <a:xfrm>
            <a:off x="614372" y="4193092"/>
            <a:ext cx="2505814"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2"/>
                </a:solidFill>
                <a:latin typeface="Arial"/>
                <a:ea typeface="Arial"/>
                <a:cs typeface="Arial"/>
                <a:sym typeface="Arial"/>
              </a:rPr>
              <a:t>4.1 구성원 및 역할</a:t>
            </a:r>
            <a:endParaRPr sz="1900">
              <a:solidFill>
                <a:schemeClr val="dk2"/>
              </a:solidFill>
              <a:latin typeface="Arial"/>
              <a:ea typeface="Arial"/>
              <a:cs typeface="Arial"/>
              <a:sym typeface="Arial"/>
            </a:endParaRPr>
          </a:p>
          <a:p>
            <a:pPr indent="0" lvl="0" marL="0" marR="0" rtl="0" algn="l">
              <a:spcBef>
                <a:spcPts val="0"/>
              </a:spcBef>
              <a:spcAft>
                <a:spcPts val="0"/>
              </a:spcAft>
              <a:buNone/>
            </a:pPr>
            <a:r>
              <a:rPr lang="en-US" sz="1900">
                <a:solidFill>
                  <a:schemeClr val="dk2"/>
                </a:solidFill>
                <a:latin typeface="Arial"/>
                <a:ea typeface="Arial"/>
                <a:cs typeface="Arial"/>
                <a:sym typeface="Arial"/>
              </a:rPr>
              <a:t>4.2 개발후기 및 느낀점</a:t>
            </a:r>
            <a:endParaRPr sz="1900">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2"/>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graphicFrame>
        <p:nvGraphicFramePr>
          <p:cNvPr id="413" name="Google Shape;413;p22"/>
          <p:cNvGraphicFramePr/>
          <p:nvPr/>
        </p:nvGraphicFramePr>
        <p:xfrm>
          <a:off x="1279525" y="1919816"/>
          <a:ext cx="3000000" cy="3000000"/>
        </p:xfrm>
        <a:graphic>
          <a:graphicData uri="http://schemas.openxmlformats.org/drawingml/2006/table">
            <a:tbl>
              <a:tblPr bandRow="1" firstRow="1">
                <a:noFill/>
                <a:tableStyleId>{5EEBA662-A361-4EF0-9637-4077F7C5F18C}</a:tableStyleId>
              </a:tblPr>
              <a:tblGrid>
                <a:gridCol w="2643950"/>
                <a:gridCol w="2643950"/>
                <a:gridCol w="2643950"/>
                <a:gridCol w="2643950"/>
              </a:tblGrid>
              <a:tr h="642050">
                <a:tc>
                  <a:txBody>
                    <a:bodyPr/>
                    <a:lstStyle/>
                    <a:p>
                      <a:pPr indent="0" lvl="0" marL="0" marR="0" rtl="0" algn="ctr">
                        <a:spcBef>
                          <a:spcPts val="0"/>
                        </a:spcBef>
                        <a:spcAft>
                          <a:spcPts val="0"/>
                        </a:spcAft>
                        <a:buNone/>
                      </a:pPr>
                      <a:r>
                        <a:rPr b="1" lang="en-US" sz="2000" u="none" cap="none" strike="noStrike">
                          <a:solidFill>
                            <a:schemeClr val="lt1"/>
                          </a:solidFill>
                        </a:rPr>
                        <a:t>A PLAN</a:t>
                      </a:r>
                      <a:endParaRPr b="1" sz="2000" u="none" cap="none" strike="noStrike">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alpha val="80000"/>
                      </a:schemeClr>
                    </a:solidFill>
                  </a:tcPr>
                </a:tc>
                <a:tc>
                  <a:txBody>
                    <a:bodyPr/>
                    <a:lstStyle/>
                    <a:p>
                      <a:pPr indent="0" lvl="0" marL="0" marR="0" rtl="0" algn="ctr">
                        <a:spcBef>
                          <a:spcPts val="0"/>
                        </a:spcBef>
                        <a:spcAft>
                          <a:spcPts val="0"/>
                        </a:spcAft>
                        <a:buNone/>
                      </a:pPr>
                      <a:r>
                        <a:rPr b="1" lang="en-US" sz="2000" u="none" cap="none" strike="noStrike">
                          <a:solidFill>
                            <a:schemeClr val="lt1"/>
                          </a:solidFill>
                        </a:rPr>
                        <a:t>B PLAN</a:t>
                      </a:r>
                      <a:endParaRPr b="1" sz="2000" u="none" cap="none" strike="noStrike">
                        <a:solidFill>
                          <a:schemeClr val="lt1"/>
                        </a:solidFil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alpha val="80000"/>
                      </a:schemeClr>
                    </a:solidFill>
                  </a:tcPr>
                </a:tc>
                <a:tc>
                  <a:txBody>
                    <a:bodyPr/>
                    <a:lstStyle/>
                    <a:p>
                      <a:pPr indent="0" lvl="0" marL="0" marR="0" rtl="0" algn="ctr">
                        <a:spcBef>
                          <a:spcPts val="0"/>
                        </a:spcBef>
                        <a:spcAft>
                          <a:spcPts val="0"/>
                        </a:spcAft>
                        <a:buNone/>
                      </a:pPr>
                      <a:r>
                        <a:rPr b="1" lang="en-US" sz="2000" u="none" cap="none" strike="noStrike">
                          <a:solidFill>
                            <a:schemeClr val="lt1"/>
                          </a:solidFill>
                        </a:rPr>
                        <a:t>C PLAN</a:t>
                      </a:r>
                      <a:endParaRPr b="1" sz="2000" u="none" cap="none" strike="noStrike">
                        <a:solidFill>
                          <a:schemeClr val="lt1"/>
                        </a:solidFil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alpha val="80000"/>
                      </a:schemeClr>
                    </a:solidFill>
                  </a:tcPr>
                </a:tc>
                <a:tc>
                  <a:txBody>
                    <a:bodyPr/>
                    <a:lstStyle/>
                    <a:p>
                      <a:pPr indent="0" lvl="0" marL="0" marR="0" rtl="0" algn="ctr">
                        <a:spcBef>
                          <a:spcPts val="0"/>
                        </a:spcBef>
                        <a:spcAft>
                          <a:spcPts val="0"/>
                        </a:spcAft>
                        <a:buNone/>
                      </a:pPr>
                      <a:r>
                        <a:rPr b="1" lang="en-US" sz="2000" u="none" cap="none" strike="noStrike">
                          <a:solidFill>
                            <a:schemeClr val="lt1"/>
                          </a:solidFill>
                        </a:rPr>
                        <a:t>D PLAN</a:t>
                      </a:r>
                      <a:endParaRPr b="1" sz="2000" u="none" cap="none" strike="noStrike">
                        <a:solidFill>
                          <a:schemeClr val="lt1"/>
                        </a:solidFill>
                      </a:endParaRPr>
                    </a:p>
                  </a:txBody>
                  <a:tcPr marT="45725" marB="45725" marR="91450" marL="91450" anchor="ctr">
                    <a:lnL cap="flat" cmpd="sng" w="9525">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alpha val="80000"/>
                      </a:schemeClr>
                    </a:solidFill>
                  </a:tcPr>
                </a:tc>
              </a:tr>
              <a:tr h="642050">
                <a:tc>
                  <a:txBody>
                    <a:bodyPr/>
                    <a:lstStyle/>
                    <a:p>
                      <a:pPr indent="0" lvl="0" marL="0" marR="0" rtl="0" algn="ctr">
                        <a:spcBef>
                          <a:spcPts val="0"/>
                        </a:spcBef>
                        <a:spcAft>
                          <a:spcPts val="0"/>
                        </a:spcAft>
                        <a:buNone/>
                      </a:pPr>
                      <a:r>
                        <a:rPr lang="en-US" sz="1800" u="none" cap="none" strike="noStrike"/>
                        <a:t>Insert text here</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Insert text here</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Insert text here</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Insert text here</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642050">
                <a:tc>
                  <a:txBody>
                    <a:bodyPr/>
                    <a:lstStyle/>
                    <a:p>
                      <a:pPr indent="0" lvl="0" marL="0" marR="0" rtl="0" algn="ctr">
                        <a:spcBef>
                          <a:spcPts val="0"/>
                        </a:spcBef>
                        <a:spcAft>
                          <a:spcPts val="0"/>
                        </a:spcAft>
                        <a:buNone/>
                      </a:pPr>
                      <a:r>
                        <a:rPr lang="en-US" sz="1800" u="none" cap="none" strike="noStrike"/>
                        <a:t>XX%</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YY%</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ZZ%</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BB%</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6420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XX MB</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DEE0"/>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XX MB</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DEE0"/>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XX MB</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DEE0"/>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XX MB</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DEE0"/>
                    </a:solidFill>
                  </a:tcPr>
                </a:tc>
              </a:tr>
              <a:tr h="642050">
                <a:tc>
                  <a:txBody>
                    <a:bodyPr/>
                    <a:lstStyle/>
                    <a:p>
                      <a:pPr indent="0" lvl="0" marL="0" marR="0" rtl="0" algn="ctr">
                        <a:spcBef>
                          <a:spcPts val="0"/>
                        </a:spcBef>
                        <a:spcAft>
                          <a:spcPts val="0"/>
                        </a:spcAft>
                        <a:buNone/>
                      </a:pPr>
                      <a:r>
                        <a:rPr lang="en-US" sz="1800" u="none" cap="none" strike="noStrike"/>
                        <a:t>OOO</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OOO</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OOO</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OOO</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6420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Lorem Ipsum</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Lorem Ipsum</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Lorem Ipsum</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Lorem Ipsum</a:t>
                      </a:r>
                      <a:endParaRPr sz="1800" u="none" cap="none" strike="noStrike"/>
                    </a:p>
                  </a:txBody>
                  <a:tcPr marT="45725" marB="45725" marR="91450" marL="91450" anchor="ctr">
                    <a:lnL cap="flat" cmpd="sng" w="9525">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cxnSp>
        <p:nvCxnSpPr>
          <p:cNvPr id="414" name="Google Shape;414;p22"/>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415" name="Google Shape;415;p22"/>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6" name="Google Shape;416;p22"/>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6</a:t>
            </a:r>
            <a:endParaRPr b="1" sz="3200">
              <a:solidFill>
                <a:schemeClr val="lt1"/>
              </a:solidFill>
              <a:latin typeface="Arial"/>
              <a:ea typeface="Arial"/>
              <a:cs typeface="Arial"/>
              <a:sym typeface="Arial"/>
            </a:endParaRPr>
          </a:p>
        </p:txBody>
      </p:sp>
      <p:grpSp>
        <p:nvGrpSpPr>
          <p:cNvPr id="417" name="Google Shape;417;p22"/>
          <p:cNvGrpSpPr/>
          <p:nvPr/>
        </p:nvGrpSpPr>
        <p:grpSpPr>
          <a:xfrm>
            <a:off x="1188881" y="351819"/>
            <a:ext cx="2159566" cy="660429"/>
            <a:chOff x="1188881" y="351819"/>
            <a:chExt cx="2159566" cy="660429"/>
          </a:xfrm>
        </p:grpSpPr>
        <p:sp>
          <p:nvSpPr>
            <p:cNvPr id="418" name="Google Shape;418;p22"/>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419" name="Google Shape;419;p22"/>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23"/>
          <p:cNvPicPr preferRelativeResize="0"/>
          <p:nvPr/>
        </p:nvPicPr>
        <p:blipFill rotWithShape="1">
          <a:blip r:embed="rId3">
            <a:alphaModFix/>
          </a:blip>
          <a:srcRect b="0" l="0" r="0" t="0"/>
          <a:stretch/>
        </p:blipFill>
        <p:spPr>
          <a:xfrm>
            <a:off x="1188881" y="1012248"/>
            <a:ext cx="9646647" cy="5185073"/>
          </a:xfrm>
          <a:prstGeom prst="rect">
            <a:avLst/>
          </a:prstGeom>
          <a:noFill/>
          <a:ln>
            <a:noFill/>
          </a:ln>
        </p:spPr>
      </p:pic>
      <p:sp>
        <p:nvSpPr>
          <p:cNvPr id="425" name="Google Shape;425;p23"/>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426" name="Google Shape;426;p23"/>
          <p:cNvSpPr/>
          <p:nvPr/>
        </p:nvSpPr>
        <p:spPr>
          <a:xfrm>
            <a:off x="2230980" y="2647950"/>
            <a:ext cx="1295400" cy="1295400"/>
          </a:xfrm>
          <a:prstGeom prst="ellipse">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7" name="Google Shape;427;p23"/>
          <p:cNvSpPr/>
          <p:nvPr/>
        </p:nvSpPr>
        <p:spPr>
          <a:xfrm>
            <a:off x="2754855" y="3333987"/>
            <a:ext cx="1295400" cy="1295400"/>
          </a:xfrm>
          <a:prstGeom prst="ellipse">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 name="Google Shape;428;p23"/>
          <p:cNvSpPr/>
          <p:nvPr/>
        </p:nvSpPr>
        <p:spPr>
          <a:xfrm>
            <a:off x="6095999" y="2527181"/>
            <a:ext cx="1295400" cy="1295400"/>
          </a:xfrm>
          <a:prstGeom prst="ellipse">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9" name="Google Shape;429;p23"/>
          <p:cNvSpPr/>
          <p:nvPr/>
        </p:nvSpPr>
        <p:spPr>
          <a:xfrm>
            <a:off x="8850306" y="2602603"/>
            <a:ext cx="853537" cy="853537"/>
          </a:xfrm>
          <a:prstGeom prst="ellipse">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0" name="Google Shape;430;p23"/>
          <p:cNvSpPr/>
          <p:nvPr/>
        </p:nvSpPr>
        <p:spPr>
          <a:xfrm>
            <a:off x="8842362" y="3822581"/>
            <a:ext cx="1427169" cy="1427169"/>
          </a:xfrm>
          <a:prstGeom prst="ellipse">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31" name="Google Shape;431;p23"/>
          <p:cNvCxnSpPr/>
          <p:nvPr/>
        </p:nvCxnSpPr>
        <p:spPr>
          <a:xfrm flipH="1" rot="-5400000">
            <a:off x="8810538" y="3175827"/>
            <a:ext cx="1490700" cy="413100"/>
          </a:xfrm>
          <a:prstGeom prst="curvedConnector3">
            <a:avLst>
              <a:gd fmla="val -48826" name="adj1"/>
            </a:avLst>
          </a:prstGeom>
          <a:noFill/>
          <a:ln cap="flat" cmpd="sng" w="9525">
            <a:solidFill>
              <a:schemeClr val="dk2"/>
            </a:solidFill>
            <a:prstDash val="dash"/>
            <a:miter lim="800000"/>
            <a:headEnd len="sm" w="sm" type="none"/>
            <a:tailEnd len="med" w="med" type="triangle"/>
          </a:ln>
        </p:spPr>
      </p:cxnSp>
      <p:cxnSp>
        <p:nvCxnSpPr>
          <p:cNvPr id="432" name="Google Shape;432;p23"/>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433" name="Google Shape;433;p23"/>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23"/>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3</a:t>
            </a:r>
            <a:endParaRPr b="1" sz="3200">
              <a:solidFill>
                <a:schemeClr val="lt1"/>
              </a:solidFill>
              <a:latin typeface="Arial"/>
              <a:ea typeface="Arial"/>
              <a:cs typeface="Arial"/>
              <a:sym typeface="Arial"/>
            </a:endParaRPr>
          </a:p>
        </p:txBody>
      </p:sp>
      <p:grpSp>
        <p:nvGrpSpPr>
          <p:cNvPr id="435" name="Google Shape;435;p23"/>
          <p:cNvGrpSpPr/>
          <p:nvPr/>
        </p:nvGrpSpPr>
        <p:grpSpPr>
          <a:xfrm>
            <a:off x="1188881" y="351819"/>
            <a:ext cx="2159566" cy="660429"/>
            <a:chOff x="1188881" y="351819"/>
            <a:chExt cx="2159566" cy="660429"/>
          </a:xfrm>
        </p:grpSpPr>
        <p:sp>
          <p:nvSpPr>
            <p:cNvPr id="436" name="Google Shape;436;p23"/>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437" name="Google Shape;437;p23"/>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24"/>
          <p:cNvPicPr preferRelativeResize="0"/>
          <p:nvPr/>
        </p:nvPicPr>
        <p:blipFill rotWithShape="1">
          <a:blip r:embed="rId3">
            <a:alphaModFix/>
          </a:blip>
          <a:srcRect b="0" l="0" r="0" t="0"/>
          <a:stretch/>
        </p:blipFill>
        <p:spPr>
          <a:xfrm>
            <a:off x="1353820" y="1241790"/>
            <a:ext cx="9646647" cy="5185073"/>
          </a:xfrm>
          <a:prstGeom prst="rect">
            <a:avLst/>
          </a:prstGeom>
          <a:noFill/>
          <a:ln>
            <a:noFill/>
          </a:ln>
        </p:spPr>
      </p:pic>
      <p:sp>
        <p:nvSpPr>
          <p:cNvPr id="443" name="Google Shape;443;p24"/>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444" name="Google Shape;444;p24"/>
          <p:cNvSpPr/>
          <p:nvPr/>
        </p:nvSpPr>
        <p:spPr>
          <a:xfrm>
            <a:off x="2171045" y="2381671"/>
            <a:ext cx="1295400" cy="1295400"/>
          </a:xfrm>
          <a:prstGeom prst="ellips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 name="Google Shape;445;p24"/>
          <p:cNvSpPr/>
          <p:nvPr/>
        </p:nvSpPr>
        <p:spPr>
          <a:xfrm>
            <a:off x="2754855" y="3333987"/>
            <a:ext cx="1295400" cy="1295400"/>
          </a:xfrm>
          <a:prstGeom prst="ellips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 name="Google Shape;446;p24"/>
          <p:cNvSpPr/>
          <p:nvPr/>
        </p:nvSpPr>
        <p:spPr>
          <a:xfrm>
            <a:off x="6201623" y="2517656"/>
            <a:ext cx="1295400" cy="1295400"/>
          </a:xfrm>
          <a:prstGeom prst="ellips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7" name="Google Shape;447;p24"/>
          <p:cNvSpPr/>
          <p:nvPr/>
        </p:nvSpPr>
        <p:spPr>
          <a:xfrm>
            <a:off x="8850306" y="2602603"/>
            <a:ext cx="853537" cy="853537"/>
          </a:xfrm>
          <a:prstGeom prst="ellips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8" name="Google Shape;448;p24"/>
          <p:cNvSpPr/>
          <p:nvPr/>
        </p:nvSpPr>
        <p:spPr>
          <a:xfrm>
            <a:off x="8842362" y="3822581"/>
            <a:ext cx="1427169" cy="1427169"/>
          </a:xfrm>
          <a:prstGeom prst="ellips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9" name="Google Shape;449;p24"/>
          <p:cNvSpPr/>
          <p:nvPr/>
        </p:nvSpPr>
        <p:spPr>
          <a:xfrm>
            <a:off x="2851343" y="1851062"/>
            <a:ext cx="3993957" cy="1619075"/>
          </a:xfrm>
          <a:prstGeom prst="arc">
            <a:avLst>
              <a:gd fmla="val 11257294" name="adj1"/>
              <a:gd fmla="val 21402100" name="adj2"/>
            </a:avLst>
          </a:prstGeom>
          <a:noFill/>
          <a:ln cap="flat" cmpd="sng" w="9525">
            <a:solidFill>
              <a:schemeClr val="dk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24"/>
          <p:cNvSpPr/>
          <p:nvPr/>
        </p:nvSpPr>
        <p:spPr>
          <a:xfrm>
            <a:off x="3466444" y="3739779"/>
            <a:ext cx="5772805" cy="1711023"/>
          </a:xfrm>
          <a:prstGeom prst="arc">
            <a:avLst>
              <a:gd fmla="val 429209" name="adj1"/>
              <a:gd fmla="val 10800412" name="adj2"/>
            </a:avLst>
          </a:prstGeom>
          <a:noFill/>
          <a:ln cap="flat" cmpd="sng" w="9525">
            <a:solidFill>
              <a:schemeClr val="dk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51" name="Google Shape;451;p24"/>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452" name="Google Shape;452;p24"/>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3" name="Google Shape;453;p24"/>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3</a:t>
            </a:r>
            <a:endParaRPr b="1" sz="3200">
              <a:solidFill>
                <a:schemeClr val="lt1"/>
              </a:solidFill>
              <a:latin typeface="Arial"/>
              <a:ea typeface="Arial"/>
              <a:cs typeface="Arial"/>
              <a:sym typeface="Arial"/>
            </a:endParaRPr>
          </a:p>
        </p:txBody>
      </p:sp>
      <p:grpSp>
        <p:nvGrpSpPr>
          <p:cNvPr id="454" name="Google Shape;454;p24"/>
          <p:cNvGrpSpPr/>
          <p:nvPr/>
        </p:nvGrpSpPr>
        <p:grpSpPr>
          <a:xfrm>
            <a:off x="1188881" y="351819"/>
            <a:ext cx="2159566" cy="660429"/>
            <a:chOff x="1188881" y="351819"/>
            <a:chExt cx="2159566" cy="660429"/>
          </a:xfrm>
        </p:grpSpPr>
        <p:sp>
          <p:nvSpPr>
            <p:cNvPr id="455" name="Google Shape;455;p24"/>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456" name="Google Shape;456;p24"/>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
        <p:nvSpPr>
          <p:cNvPr id="457" name="Google Shape;457;p24"/>
          <p:cNvSpPr txBox="1"/>
          <p:nvPr/>
        </p:nvSpPr>
        <p:spPr>
          <a:xfrm>
            <a:off x="2586149" y="2772512"/>
            <a:ext cx="4651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A</a:t>
            </a:r>
            <a:endParaRPr b="1" sz="3200">
              <a:solidFill>
                <a:schemeClr val="lt1"/>
              </a:solidFill>
              <a:latin typeface="Arial"/>
              <a:ea typeface="Arial"/>
              <a:cs typeface="Arial"/>
              <a:sym typeface="Arial"/>
            </a:endParaRPr>
          </a:p>
        </p:txBody>
      </p:sp>
      <p:sp>
        <p:nvSpPr>
          <p:cNvPr id="458" name="Google Shape;458;p24"/>
          <p:cNvSpPr txBox="1"/>
          <p:nvPr/>
        </p:nvSpPr>
        <p:spPr>
          <a:xfrm>
            <a:off x="6612704" y="2885362"/>
            <a:ext cx="4651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B</a:t>
            </a:r>
            <a:endParaRPr b="1" sz="3200">
              <a:solidFill>
                <a:schemeClr val="lt1"/>
              </a:solidFill>
              <a:latin typeface="Arial"/>
              <a:ea typeface="Arial"/>
              <a:cs typeface="Arial"/>
              <a:sym typeface="Arial"/>
            </a:endParaRPr>
          </a:p>
        </p:txBody>
      </p:sp>
      <p:sp>
        <p:nvSpPr>
          <p:cNvPr id="459" name="Google Shape;459;p24"/>
          <p:cNvSpPr txBox="1"/>
          <p:nvPr/>
        </p:nvSpPr>
        <p:spPr>
          <a:xfrm>
            <a:off x="9061310" y="2803289"/>
            <a:ext cx="4315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C</a:t>
            </a:r>
            <a:endParaRPr b="1" sz="2800">
              <a:solidFill>
                <a:schemeClr val="lt1"/>
              </a:solidFill>
              <a:latin typeface="Arial"/>
              <a:ea typeface="Arial"/>
              <a:cs typeface="Arial"/>
              <a:sym typeface="Arial"/>
            </a:endParaRPr>
          </a:p>
        </p:txBody>
      </p:sp>
      <p:sp>
        <p:nvSpPr>
          <p:cNvPr id="460" name="Google Shape;460;p24"/>
          <p:cNvSpPr txBox="1"/>
          <p:nvPr/>
        </p:nvSpPr>
        <p:spPr>
          <a:xfrm>
            <a:off x="3186791" y="3753776"/>
            <a:ext cx="4427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D</a:t>
            </a:r>
            <a:endParaRPr b="1" sz="2800">
              <a:solidFill>
                <a:schemeClr val="lt1"/>
              </a:solidFill>
              <a:latin typeface="Arial"/>
              <a:ea typeface="Arial"/>
              <a:cs typeface="Arial"/>
              <a:sym typeface="Arial"/>
            </a:endParaRPr>
          </a:p>
        </p:txBody>
      </p:sp>
      <p:sp>
        <p:nvSpPr>
          <p:cNvPr id="461" name="Google Shape;461;p24"/>
          <p:cNvSpPr txBox="1"/>
          <p:nvPr/>
        </p:nvSpPr>
        <p:spPr>
          <a:xfrm>
            <a:off x="9358616" y="4331268"/>
            <a:ext cx="3946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E</a:t>
            </a:r>
            <a:endParaRPr b="1" sz="2800">
              <a:solidFill>
                <a:schemeClr val="lt1"/>
              </a:solidFill>
              <a:latin typeface="Arial"/>
              <a:ea typeface="Arial"/>
              <a:cs typeface="Arial"/>
              <a:sym typeface="Arial"/>
            </a:endParaRPr>
          </a:p>
        </p:txBody>
      </p:sp>
      <p:sp>
        <p:nvSpPr>
          <p:cNvPr id="462" name="Google Shape;462;p24"/>
          <p:cNvSpPr txBox="1"/>
          <p:nvPr/>
        </p:nvSpPr>
        <p:spPr>
          <a:xfrm>
            <a:off x="8919393" y="5851185"/>
            <a:ext cx="1273105"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출처 : XXX YYY ZZZ (2014)</a:t>
            </a:r>
            <a:endParaRPr sz="800">
              <a:solidFill>
                <a:schemeClr val="accent6"/>
              </a:solidFill>
              <a:latin typeface="Arial"/>
              <a:ea typeface="Arial"/>
              <a:cs typeface="Arial"/>
              <a:sym typeface="Arial"/>
            </a:endParaRPr>
          </a:p>
        </p:txBody>
      </p:sp>
      <p:pic>
        <p:nvPicPr>
          <p:cNvPr descr="비행기" id="463" name="Google Shape;463;p24"/>
          <p:cNvPicPr preferRelativeResize="0"/>
          <p:nvPr/>
        </p:nvPicPr>
        <p:blipFill rotWithShape="1">
          <a:blip r:embed="rId4">
            <a:alphaModFix/>
          </a:blip>
          <a:srcRect b="0" l="0" r="0" t="0"/>
          <a:stretch/>
        </p:blipFill>
        <p:spPr>
          <a:xfrm rot="5400000">
            <a:off x="4382655" y="1495248"/>
            <a:ext cx="714256" cy="714256"/>
          </a:xfrm>
          <a:prstGeom prst="rect">
            <a:avLst/>
          </a:prstGeom>
          <a:noFill/>
          <a:ln>
            <a:noFill/>
          </a:ln>
        </p:spPr>
      </p:pic>
      <p:pic>
        <p:nvPicPr>
          <p:cNvPr descr="비행기" id="464" name="Google Shape;464;p24"/>
          <p:cNvPicPr preferRelativeResize="0"/>
          <p:nvPr/>
        </p:nvPicPr>
        <p:blipFill rotWithShape="1">
          <a:blip r:embed="rId4">
            <a:alphaModFix/>
          </a:blip>
          <a:srcRect b="0" l="0" r="0" t="0"/>
          <a:stretch/>
        </p:blipFill>
        <p:spPr>
          <a:xfrm rot="5400000">
            <a:off x="5852339" y="5122132"/>
            <a:ext cx="714256" cy="714256"/>
          </a:xfrm>
          <a:prstGeom prst="rect">
            <a:avLst/>
          </a:prstGeom>
          <a:noFill/>
          <a:ln>
            <a:noFill/>
          </a:ln>
        </p:spPr>
      </p:pic>
      <p:pic>
        <p:nvPicPr>
          <p:cNvPr descr="비행기" id="465" name="Google Shape;465;p24"/>
          <p:cNvPicPr preferRelativeResize="0"/>
          <p:nvPr/>
        </p:nvPicPr>
        <p:blipFill rotWithShape="1">
          <a:blip r:embed="rId4">
            <a:alphaModFix/>
          </a:blip>
          <a:srcRect b="0" l="0" r="0" t="0"/>
          <a:stretch/>
        </p:blipFill>
        <p:spPr>
          <a:xfrm rot="1331408">
            <a:off x="8239895" y="2733873"/>
            <a:ext cx="714256" cy="71425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25"/>
          <p:cNvPicPr preferRelativeResize="0"/>
          <p:nvPr/>
        </p:nvPicPr>
        <p:blipFill rotWithShape="1">
          <a:blip r:embed="rId3">
            <a:alphaModFix/>
          </a:blip>
          <a:srcRect b="8596" l="0" r="0" t="8596"/>
          <a:stretch/>
        </p:blipFill>
        <p:spPr>
          <a:xfrm>
            <a:off x="0" y="0"/>
            <a:ext cx="12192000" cy="6858000"/>
          </a:xfrm>
          <a:prstGeom prst="rect">
            <a:avLst/>
          </a:prstGeom>
          <a:noFill/>
          <a:ln>
            <a:noFill/>
          </a:ln>
        </p:spPr>
      </p:pic>
      <p:sp>
        <p:nvSpPr>
          <p:cNvPr id="472" name="Google Shape;472;p25"/>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grpSp>
        <p:nvGrpSpPr>
          <p:cNvPr id="473" name="Google Shape;473;p25"/>
          <p:cNvGrpSpPr/>
          <p:nvPr/>
        </p:nvGrpSpPr>
        <p:grpSpPr>
          <a:xfrm>
            <a:off x="8149002" y="2476037"/>
            <a:ext cx="546100" cy="546563"/>
            <a:chOff x="-1803400" y="1892300"/>
            <a:chExt cx="736600" cy="737225"/>
          </a:xfrm>
        </p:grpSpPr>
        <p:cxnSp>
          <p:nvCxnSpPr>
            <p:cNvPr id="474" name="Google Shape;474;p25"/>
            <p:cNvCxnSpPr/>
            <p:nvPr/>
          </p:nvCxnSpPr>
          <p:spPr>
            <a:xfrm rot="10800000">
              <a:off x="-1803400" y="1892300"/>
              <a:ext cx="736600" cy="0"/>
            </a:xfrm>
            <a:prstGeom prst="straightConnector1">
              <a:avLst/>
            </a:prstGeom>
            <a:noFill/>
            <a:ln cap="flat" cmpd="sng" w="9525">
              <a:solidFill>
                <a:schemeClr val="accent1"/>
              </a:solidFill>
              <a:prstDash val="solid"/>
              <a:miter lim="800000"/>
              <a:headEnd len="sm" w="sm" type="none"/>
              <a:tailEnd len="sm" w="sm" type="none"/>
            </a:ln>
          </p:spPr>
        </p:cxnSp>
        <p:cxnSp>
          <p:nvCxnSpPr>
            <p:cNvPr id="475" name="Google Shape;475;p25"/>
            <p:cNvCxnSpPr/>
            <p:nvPr/>
          </p:nvCxnSpPr>
          <p:spPr>
            <a:xfrm rot="-5400000">
              <a:off x="-2171700" y="2261225"/>
              <a:ext cx="736600" cy="0"/>
            </a:xfrm>
            <a:prstGeom prst="straightConnector1">
              <a:avLst/>
            </a:prstGeom>
            <a:noFill/>
            <a:ln cap="flat" cmpd="sng" w="9525">
              <a:solidFill>
                <a:schemeClr val="accent1"/>
              </a:solidFill>
              <a:prstDash val="solid"/>
              <a:miter lim="800000"/>
              <a:headEnd len="sm" w="sm" type="none"/>
              <a:tailEnd len="sm" w="sm" type="none"/>
            </a:ln>
          </p:spPr>
        </p:cxnSp>
      </p:grpSp>
      <p:grpSp>
        <p:nvGrpSpPr>
          <p:cNvPr id="476" name="Google Shape;476;p25"/>
          <p:cNvGrpSpPr/>
          <p:nvPr/>
        </p:nvGrpSpPr>
        <p:grpSpPr>
          <a:xfrm rot="10800000">
            <a:off x="10727417" y="4152437"/>
            <a:ext cx="546100" cy="546563"/>
            <a:chOff x="-1803400" y="1892300"/>
            <a:chExt cx="736600" cy="737225"/>
          </a:xfrm>
        </p:grpSpPr>
        <p:cxnSp>
          <p:nvCxnSpPr>
            <p:cNvPr id="477" name="Google Shape;477;p25"/>
            <p:cNvCxnSpPr/>
            <p:nvPr/>
          </p:nvCxnSpPr>
          <p:spPr>
            <a:xfrm rot="10800000">
              <a:off x="-1803400" y="1892300"/>
              <a:ext cx="736600" cy="0"/>
            </a:xfrm>
            <a:prstGeom prst="straightConnector1">
              <a:avLst/>
            </a:prstGeom>
            <a:noFill/>
            <a:ln cap="flat" cmpd="sng" w="9525">
              <a:solidFill>
                <a:schemeClr val="accent1"/>
              </a:solidFill>
              <a:prstDash val="solid"/>
              <a:miter lim="800000"/>
              <a:headEnd len="sm" w="sm" type="none"/>
              <a:tailEnd len="sm" w="sm" type="none"/>
            </a:ln>
          </p:spPr>
        </p:cxnSp>
        <p:cxnSp>
          <p:nvCxnSpPr>
            <p:cNvPr id="478" name="Google Shape;478;p25"/>
            <p:cNvCxnSpPr/>
            <p:nvPr/>
          </p:nvCxnSpPr>
          <p:spPr>
            <a:xfrm rot="-5400000">
              <a:off x="-2171700" y="2261225"/>
              <a:ext cx="736600" cy="0"/>
            </a:xfrm>
            <a:prstGeom prst="straightConnector1">
              <a:avLst/>
            </a:prstGeom>
            <a:noFill/>
            <a:ln cap="flat" cmpd="sng" w="9525">
              <a:solidFill>
                <a:schemeClr val="accent1"/>
              </a:solidFill>
              <a:prstDash val="solid"/>
              <a:miter lim="800000"/>
              <a:headEnd len="sm" w="sm" type="none"/>
              <a:tailEnd len="sm" w="sm" type="none"/>
            </a:ln>
          </p:spPr>
        </p:cxnSp>
      </p:grpSp>
      <p:sp>
        <p:nvSpPr>
          <p:cNvPr id="479" name="Google Shape;479;p25"/>
          <p:cNvSpPr txBox="1"/>
          <p:nvPr/>
        </p:nvSpPr>
        <p:spPr>
          <a:xfrm>
            <a:off x="8422052" y="2744899"/>
            <a:ext cx="2615254" cy="18928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a:p>
        </p:txBody>
      </p:sp>
      <p:sp>
        <p:nvSpPr>
          <p:cNvPr id="480" name="Google Shape;480;p25"/>
          <p:cNvSpPr txBox="1"/>
          <p:nvPr/>
        </p:nvSpPr>
        <p:spPr>
          <a:xfrm>
            <a:off x="8950445" y="1730589"/>
            <a:ext cx="2323072"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accent2"/>
                </a:solidFill>
                <a:latin typeface="Arial"/>
                <a:ea typeface="Arial"/>
                <a:cs typeface="Arial"/>
                <a:sym typeface="Arial"/>
              </a:rPr>
              <a:t>ROSE</a:t>
            </a:r>
            <a:endParaRPr sz="6600">
              <a:solidFill>
                <a:schemeClr val="accent2"/>
              </a:solidFill>
              <a:latin typeface="Arial"/>
              <a:ea typeface="Arial"/>
              <a:cs typeface="Arial"/>
              <a:sym typeface="Arial"/>
            </a:endParaRPr>
          </a:p>
        </p:txBody>
      </p:sp>
      <p:sp>
        <p:nvSpPr>
          <p:cNvPr id="481" name="Google Shape;481;p25"/>
          <p:cNvSpPr/>
          <p:nvPr/>
        </p:nvSpPr>
        <p:spPr>
          <a:xfrm>
            <a:off x="696144" y="2361274"/>
            <a:ext cx="1816100" cy="1791163"/>
          </a:xfrm>
          <a:prstGeom prst="rect">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2" name="Google Shape;482;p25"/>
          <p:cNvSpPr txBox="1"/>
          <p:nvPr/>
        </p:nvSpPr>
        <p:spPr>
          <a:xfrm>
            <a:off x="1444991" y="3038548"/>
            <a:ext cx="36118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lt1"/>
                </a:solidFill>
                <a:latin typeface="Arial"/>
                <a:ea typeface="Arial"/>
                <a:cs typeface="Arial"/>
                <a:sym typeface="Arial"/>
              </a:rPr>
              <a:t>In </a:t>
            </a:r>
            <a:r>
              <a:rPr b="1" lang="en-US" sz="8000">
                <a:solidFill>
                  <a:schemeClr val="accent2"/>
                </a:solidFill>
                <a:latin typeface="Arial"/>
                <a:ea typeface="Arial"/>
                <a:cs typeface="Arial"/>
                <a:sym typeface="Arial"/>
              </a:rPr>
              <a:t>sight</a:t>
            </a:r>
            <a:endParaRPr b="1" sz="8000">
              <a:solidFill>
                <a:schemeClr val="accent2"/>
              </a:solidFill>
              <a:latin typeface="Arial"/>
              <a:ea typeface="Arial"/>
              <a:cs typeface="Arial"/>
              <a:sym typeface="Arial"/>
            </a:endParaRPr>
          </a:p>
        </p:txBody>
      </p:sp>
      <p:cxnSp>
        <p:nvCxnSpPr>
          <p:cNvPr id="483" name="Google Shape;483;p25"/>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484" name="Google Shape;484;p25"/>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5" name="Google Shape;485;p25"/>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3</a:t>
            </a:r>
            <a:endParaRPr b="1" sz="3200">
              <a:solidFill>
                <a:schemeClr val="lt1"/>
              </a:solidFill>
              <a:latin typeface="Arial"/>
              <a:ea typeface="Arial"/>
              <a:cs typeface="Arial"/>
              <a:sym typeface="Arial"/>
            </a:endParaRPr>
          </a:p>
        </p:txBody>
      </p:sp>
      <p:grpSp>
        <p:nvGrpSpPr>
          <p:cNvPr id="486" name="Google Shape;486;p25"/>
          <p:cNvGrpSpPr/>
          <p:nvPr/>
        </p:nvGrpSpPr>
        <p:grpSpPr>
          <a:xfrm>
            <a:off x="1188881" y="351819"/>
            <a:ext cx="2159566" cy="660429"/>
            <a:chOff x="1188881" y="351819"/>
            <a:chExt cx="2159566" cy="660429"/>
          </a:xfrm>
        </p:grpSpPr>
        <p:sp>
          <p:nvSpPr>
            <p:cNvPr id="487" name="Google Shape;487;p25"/>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488" name="Google Shape;488;p25"/>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6"/>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grpSp>
        <p:nvGrpSpPr>
          <p:cNvPr id="494" name="Google Shape;494;p26"/>
          <p:cNvGrpSpPr/>
          <p:nvPr/>
        </p:nvGrpSpPr>
        <p:grpSpPr>
          <a:xfrm>
            <a:off x="1188881" y="2057400"/>
            <a:ext cx="5554819" cy="304800"/>
            <a:chOff x="1188881" y="2057400"/>
            <a:chExt cx="5554819" cy="304800"/>
          </a:xfrm>
        </p:grpSpPr>
        <p:sp>
          <p:nvSpPr>
            <p:cNvPr id="495" name="Google Shape;495;p26"/>
            <p:cNvSpPr/>
            <p:nvPr/>
          </p:nvSpPr>
          <p:spPr>
            <a:xfrm>
              <a:off x="1188881" y="2057400"/>
              <a:ext cx="5554819" cy="304800"/>
            </a:xfrm>
            <a:prstGeom prst="roundRect">
              <a:avLst>
                <a:gd fmla="val 16667" name="adj"/>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6" name="Google Shape;496;p26"/>
            <p:cNvSpPr/>
            <p:nvPr/>
          </p:nvSpPr>
          <p:spPr>
            <a:xfrm>
              <a:off x="1188881" y="2057400"/>
              <a:ext cx="4907119" cy="304800"/>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97" name="Google Shape;497;p26"/>
          <p:cNvGrpSpPr/>
          <p:nvPr/>
        </p:nvGrpSpPr>
        <p:grpSpPr>
          <a:xfrm>
            <a:off x="1188881" y="2570126"/>
            <a:ext cx="5554819" cy="304800"/>
            <a:chOff x="1188881" y="2570126"/>
            <a:chExt cx="5554819" cy="304800"/>
          </a:xfrm>
        </p:grpSpPr>
        <p:sp>
          <p:nvSpPr>
            <p:cNvPr id="498" name="Google Shape;498;p26"/>
            <p:cNvSpPr/>
            <p:nvPr/>
          </p:nvSpPr>
          <p:spPr>
            <a:xfrm>
              <a:off x="1188881" y="2570126"/>
              <a:ext cx="5554819" cy="304800"/>
            </a:xfrm>
            <a:prstGeom prst="roundRect">
              <a:avLst>
                <a:gd fmla="val 16667" name="adj"/>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9" name="Google Shape;499;p26"/>
            <p:cNvSpPr/>
            <p:nvPr/>
          </p:nvSpPr>
          <p:spPr>
            <a:xfrm>
              <a:off x="1188882" y="2570126"/>
              <a:ext cx="4192744" cy="304800"/>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0" name="Google Shape;500;p26"/>
          <p:cNvGrpSpPr/>
          <p:nvPr/>
        </p:nvGrpSpPr>
        <p:grpSpPr>
          <a:xfrm>
            <a:off x="1175466" y="3082852"/>
            <a:ext cx="5554819" cy="309636"/>
            <a:chOff x="1175466" y="3082852"/>
            <a:chExt cx="5554819" cy="309636"/>
          </a:xfrm>
        </p:grpSpPr>
        <p:sp>
          <p:nvSpPr>
            <p:cNvPr id="501" name="Google Shape;501;p26"/>
            <p:cNvSpPr/>
            <p:nvPr/>
          </p:nvSpPr>
          <p:spPr>
            <a:xfrm>
              <a:off x="1175466" y="3087688"/>
              <a:ext cx="5554819" cy="304800"/>
            </a:xfrm>
            <a:prstGeom prst="roundRect">
              <a:avLst>
                <a:gd fmla="val 16667" name="adj"/>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2" name="Google Shape;502;p26"/>
            <p:cNvSpPr/>
            <p:nvPr/>
          </p:nvSpPr>
          <p:spPr>
            <a:xfrm>
              <a:off x="1188881" y="3082852"/>
              <a:ext cx="3478369" cy="304800"/>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3" name="Google Shape;503;p26"/>
          <p:cNvGrpSpPr/>
          <p:nvPr/>
        </p:nvGrpSpPr>
        <p:grpSpPr>
          <a:xfrm>
            <a:off x="1188881" y="3595578"/>
            <a:ext cx="5554819" cy="304800"/>
            <a:chOff x="1188881" y="3595578"/>
            <a:chExt cx="5554819" cy="304800"/>
          </a:xfrm>
        </p:grpSpPr>
        <p:sp>
          <p:nvSpPr>
            <p:cNvPr id="504" name="Google Shape;504;p26"/>
            <p:cNvSpPr/>
            <p:nvPr/>
          </p:nvSpPr>
          <p:spPr>
            <a:xfrm>
              <a:off x="1188881" y="3595578"/>
              <a:ext cx="5554819" cy="304800"/>
            </a:xfrm>
            <a:prstGeom prst="roundRect">
              <a:avLst>
                <a:gd fmla="val 16667" name="adj"/>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5" name="Google Shape;505;p26"/>
            <p:cNvSpPr/>
            <p:nvPr/>
          </p:nvSpPr>
          <p:spPr>
            <a:xfrm>
              <a:off x="1188882" y="3595578"/>
              <a:ext cx="2763994" cy="304800"/>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6" name="Google Shape;506;p26"/>
          <p:cNvGrpSpPr/>
          <p:nvPr/>
        </p:nvGrpSpPr>
        <p:grpSpPr>
          <a:xfrm>
            <a:off x="1188881" y="4108304"/>
            <a:ext cx="5554819" cy="307218"/>
            <a:chOff x="1188881" y="4108304"/>
            <a:chExt cx="5554819" cy="307218"/>
          </a:xfrm>
        </p:grpSpPr>
        <p:sp>
          <p:nvSpPr>
            <p:cNvPr id="507" name="Google Shape;507;p26"/>
            <p:cNvSpPr/>
            <p:nvPr/>
          </p:nvSpPr>
          <p:spPr>
            <a:xfrm>
              <a:off x="1188881" y="4110722"/>
              <a:ext cx="5554819" cy="304800"/>
            </a:xfrm>
            <a:prstGeom prst="roundRect">
              <a:avLst>
                <a:gd fmla="val 16667" name="adj"/>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8" name="Google Shape;508;p26"/>
            <p:cNvSpPr/>
            <p:nvPr/>
          </p:nvSpPr>
          <p:spPr>
            <a:xfrm>
              <a:off x="1188882" y="4108304"/>
              <a:ext cx="2040094" cy="304800"/>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9" name="Google Shape;509;p26"/>
          <p:cNvGrpSpPr/>
          <p:nvPr/>
        </p:nvGrpSpPr>
        <p:grpSpPr>
          <a:xfrm>
            <a:off x="1188881" y="4621030"/>
            <a:ext cx="5554819" cy="304800"/>
            <a:chOff x="1188881" y="4621030"/>
            <a:chExt cx="5554819" cy="304800"/>
          </a:xfrm>
        </p:grpSpPr>
        <p:sp>
          <p:nvSpPr>
            <p:cNvPr id="510" name="Google Shape;510;p26"/>
            <p:cNvSpPr/>
            <p:nvPr/>
          </p:nvSpPr>
          <p:spPr>
            <a:xfrm>
              <a:off x="1188881" y="4621030"/>
              <a:ext cx="5554819" cy="304800"/>
            </a:xfrm>
            <a:prstGeom prst="roundRect">
              <a:avLst>
                <a:gd fmla="val 16667" name="adj"/>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1" name="Google Shape;511;p26"/>
            <p:cNvSpPr/>
            <p:nvPr/>
          </p:nvSpPr>
          <p:spPr>
            <a:xfrm>
              <a:off x="1188882" y="4621030"/>
              <a:ext cx="1335244" cy="304800"/>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12" name="Google Shape;512;p26"/>
          <p:cNvGrpSpPr/>
          <p:nvPr/>
        </p:nvGrpSpPr>
        <p:grpSpPr>
          <a:xfrm>
            <a:off x="1188881" y="5133756"/>
            <a:ext cx="5554819" cy="304800"/>
            <a:chOff x="1188881" y="5133756"/>
            <a:chExt cx="5554819" cy="304800"/>
          </a:xfrm>
        </p:grpSpPr>
        <p:sp>
          <p:nvSpPr>
            <p:cNvPr id="513" name="Google Shape;513;p26"/>
            <p:cNvSpPr/>
            <p:nvPr/>
          </p:nvSpPr>
          <p:spPr>
            <a:xfrm>
              <a:off x="1188881" y="5133756"/>
              <a:ext cx="5554819" cy="304800"/>
            </a:xfrm>
            <a:prstGeom prst="roundRect">
              <a:avLst>
                <a:gd fmla="val 16667" name="adj"/>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4" name="Google Shape;514;p26"/>
            <p:cNvSpPr/>
            <p:nvPr/>
          </p:nvSpPr>
          <p:spPr>
            <a:xfrm>
              <a:off x="1188882" y="5133756"/>
              <a:ext cx="592294" cy="304800"/>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15" name="Google Shape;515;p26"/>
          <p:cNvSpPr txBox="1"/>
          <p:nvPr/>
        </p:nvSpPr>
        <p:spPr>
          <a:xfrm>
            <a:off x="6930803" y="2524864"/>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84%</a:t>
            </a:r>
            <a:endParaRPr b="1" sz="2000">
              <a:solidFill>
                <a:schemeClr val="accent1"/>
              </a:solidFill>
              <a:latin typeface="Arial"/>
              <a:ea typeface="Arial"/>
              <a:cs typeface="Arial"/>
              <a:sym typeface="Arial"/>
            </a:endParaRPr>
          </a:p>
        </p:txBody>
      </p:sp>
      <p:sp>
        <p:nvSpPr>
          <p:cNvPr id="516" name="Google Shape;516;p26"/>
          <p:cNvSpPr txBox="1"/>
          <p:nvPr/>
        </p:nvSpPr>
        <p:spPr>
          <a:xfrm>
            <a:off x="6930803" y="2013232"/>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93%</a:t>
            </a:r>
            <a:endParaRPr b="1" sz="2000">
              <a:solidFill>
                <a:schemeClr val="accent1"/>
              </a:solidFill>
              <a:latin typeface="Arial"/>
              <a:ea typeface="Arial"/>
              <a:cs typeface="Arial"/>
              <a:sym typeface="Arial"/>
            </a:endParaRPr>
          </a:p>
        </p:txBody>
      </p:sp>
      <p:sp>
        <p:nvSpPr>
          <p:cNvPr id="517" name="Google Shape;517;p26"/>
          <p:cNvSpPr txBox="1"/>
          <p:nvPr/>
        </p:nvSpPr>
        <p:spPr>
          <a:xfrm>
            <a:off x="6930803" y="3036496"/>
            <a:ext cx="6896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67%</a:t>
            </a:r>
            <a:endParaRPr b="1" sz="2000">
              <a:solidFill>
                <a:schemeClr val="accent1"/>
              </a:solidFill>
              <a:latin typeface="Arial"/>
              <a:ea typeface="Arial"/>
              <a:cs typeface="Arial"/>
              <a:sym typeface="Arial"/>
            </a:endParaRPr>
          </a:p>
        </p:txBody>
      </p:sp>
      <p:sp>
        <p:nvSpPr>
          <p:cNvPr id="518" name="Google Shape;518;p26"/>
          <p:cNvSpPr txBox="1"/>
          <p:nvPr/>
        </p:nvSpPr>
        <p:spPr>
          <a:xfrm>
            <a:off x="6930803" y="3548128"/>
            <a:ext cx="6399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61%</a:t>
            </a:r>
            <a:endParaRPr b="1" sz="2000">
              <a:solidFill>
                <a:schemeClr val="accent1"/>
              </a:solidFill>
              <a:latin typeface="Arial"/>
              <a:ea typeface="Arial"/>
              <a:cs typeface="Arial"/>
              <a:sym typeface="Arial"/>
            </a:endParaRPr>
          </a:p>
        </p:txBody>
      </p:sp>
      <p:sp>
        <p:nvSpPr>
          <p:cNvPr id="519" name="Google Shape;519;p26"/>
          <p:cNvSpPr txBox="1"/>
          <p:nvPr/>
        </p:nvSpPr>
        <p:spPr>
          <a:xfrm>
            <a:off x="6930803" y="4059760"/>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47%</a:t>
            </a:r>
            <a:endParaRPr b="1" sz="2000">
              <a:solidFill>
                <a:schemeClr val="accent1"/>
              </a:solidFill>
              <a:latin typeface="Arial"/>
              <a:ea typeface="Arial"/>
              <a:cs typeface="Arial"/>
              <a:sym typeface="Arial"/>
            </a:endParaRPr>
          </a:p>
        </p:txBody>
      </p:sp>
      <p:sp>
        <p:nvSpPr>
          <p:cNvPr id="520" name="Google Shape;520;p26"/>
          <p:cNvSpPr txBox="1"/>
          <p:nvPr/>
        </p:nvSpPr>
        <p:spPr>
          <a:xfrm>
            <a:off x="7792941" y="2079907"/>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521" name="Google Shape;521;p26"/>
          <p:cNvSpPr txBox="1"/>
          <p:nvPr/>
        </p:nvSpPr>
        <p:spPr>
          <a:xfrm>
            <a:off x="7792941" y="2595342"/>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522" name="Google Shape;522;p26"/>
          <p:cNvSpPr txBox="1"/>
          <p:nvPr/>
        </p:nvSpPr>
        <p:spPr>
          <a:xfrm>
            <a:off x="7792941" y="3110777"/>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523" name="Google Shape;523;p26"/>
          <p:cNvSpPr txBox="1"/>
          <p:nvPr/>
        </p:nvSpPr>
        <p:spPr>
          <a:xfrm>
            <a:off x="7792941" y="3626212"/>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524" name="Google Shape;524;p26"/>
          <p:cNvSpPr txBox="1"/>
          <p:nvPr/>
        </p:nvSpPr>
        <p:spPr>
          <a:xfrm>
            <a:off x="7792941" y="4141647"/>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525" name="Google Shape;525;p26"/>
          <p:cNvSpPr txBox="1"/>
          <p:nvPr/>
        </p:nvSpPr>
        <p:spPr>
          <a:xfrm>
            <a:off x="6930803" y="4571392"/>
            <a:ext cx="68800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26%</a:t>
            </a:r>
            <a:endParaRPr b="1" sz="2000">
              <a:solidFill>
                <a:schemeClr val="accent1"/>
              </a:solidFill>
              <a:latin typeface="Arial"/>
              <a:ea typeface="Arial"/>
              <a:cs typeface="Arial"/>
              <a:sym typeface="Arial"/>
            </a:endParaRPr>
          </a:p>
        </p:txBody>
      </p:sp>
      <p:sp>
        <p:nvSpPr>
          <p:cNvPr id="526" name="Google Shape;526;p26"/>
          <p:cNvSpPr txBox="1"/>
          <p:nvPr/>
        </p:nvSpPr>
        <p:spPr>
          <a:xfrm>
            <a:off x="7792941" y="4657082"/>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527" name="Google Shape;527;p26"/>
          <p:cNvSpPr txBox="1"/>
          <p:nvPr/>
        </p:nvSpPr>
        <p:spPr>
          <a:xfrm>
            <a:off x="6930803" y="5083024"/>
            <a:ext cx="6383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12%</a:t>
            </a:r>
            <a:endParaRPr b="1" sz="2000">
              <a:solidFill>
                <a:schemeClr val="accent1"/>
              </a:solidFill>
              <a:latin typeface="Arial"/>
              <a:ea typeface="Arial"/>
              <a:cs typeface="Arial"/>
              <a:sym typeface="Arial"/>
            </a:endParaRPr>
          </a:p>
        </p:txBody>
      </p:sp>
      <p:sp>
        <p:nvSpPr>
          <p:cNvPr id="528" name="Google Shape;528;p26"/>
          <p:cNvSpPr txBox="1"/>
          <p:nvPr/>
        </p:nvSpPr>
        <p:spPr>
          <a:xfrm>
            <a:off x="7792941" y="5172519"/>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529" name="Google Shape;529;p26"/>
          <p:cNvSpPr/>
          <p:nvPr/>
        </p:nvSpPr>
        <p:spPr>
          <a:xfrm>
            <a:off x="5895974" y="2057400"/>
            <a:ext cx="369345" cy="299964"/>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0" name="Google Shape;530;p26"/>
          <p:cNvSpPr/>
          <p:nvPr/>
        </p:nvSpPr>
        <p:spPr>
          <a:xfrm>
            <a:off x="5181601" y="2582216"/>
            <a:ext cx="369345" cy="299964"/>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1" name="Google Shape;531;p26"/>
          <p:cNvSpPr/>
          <p:nvPr/>
        </p:nvSpPr>
        <p:spPr>
          <a:xfrm>
            <a:off x="4467228" y="3107032"/>
            <a:ext cx="369345" cy="299964"/>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2" name="Google Shape;532;p26"/>
          <p:cNvSpPr/>
          <p:nvPr/>
        </p:nvSpPr>
        <p:spPr>
          <a:xfrm>
            <a:off x="3752855" y="3593748"/>
            <a:ext cx="369345" cy="299964"/>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3" name="Google Shape;533;p26"/>
          <p:cNvSpPr/>
          <p:nvPr/>
        </p:nvSpPr>
        <p:spPr>
          <a:xfrm>
            <a:off x="3038482" y="4109039"/>
            <a:ext cx="369345" cy="299964"/>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4" name="Google Shape;534;p26"/>
          <p:cNvSpPr/>
          <p:nvPr/>
        </p:nvSpPr>
        <p:spPr>
          <a:xfrm>
            <a:off x="2324109" y="4624330"/>
            <a:ext cx="369345" cy="299964"/>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5" name="Google Shape;535;p26"/>
          <p:cNvSpPr/>
          <p:nvPr/>
        </p:nvSpPr>
        <p:spPr>
          <a:xfrm>
            <a:off x="1600211" y="5139621"/>
            <a:ext cx="369345" cy="299964"/>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36" name="Google Shape;536;p26"/>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537" name="Google Shape;537;p26"/>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8" name="Google Shape;538;p26"/>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6</a:t>
            </a:r>
            <a:endParaRPr b="1" sz="3200">
              <a:solidFill>
                <a:schemeClr val="lt1"/>
              </a:solidFill>
              <a:latin typeface="Arial"/>
              <a:ea typeface="Arial"/>
              <a:cs typeface="Arial"/>
              <a:sym typeface="Arial"/>
            </a:endParaRPr>
          </a:p>
        </p:txBody>
      </p:sp>
      <p:grpSp>
        <p:nvGrpSpPr>
          <p:cNvPr id="539" name="Google Shape;539;p26"/>
          <p:cNvGrpSpPr/>
          <p:nvPr/>
        </p:nvGrpSpPr>
        <p:grpSpPr>
          <a:xfrm>
            <a:off x="1188881" y="351819"/>
            <a:ext cx="2159566" cy="660429"/>
            <a:chOff x="1188881" y="351819"/>
            <a:chExt cx="2159566" cy="660429"/>
          </a:xfrm>
        </p:grpSpPr>
        <p:sp>
          <p:nvSpPr>
            <p:cNvPr id="540" name="Google Shape;540;p26"/>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541" name="Google Shape;541;p26"/>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7"/>
          <p:cNvSpPr/>
          <p:nvPr/>
        </p:nvSpPr>
        <p:spPr>
          <a:xfrm>
            <a:off x="4038600" y="1950515"/>
            <a:ext cx="4114800" cy="4114800"/>
          </a:xfrm>
          <a:prstGeom prst="ellipse">
            <a:avLst/>
          </a:prstGeom>
          <a:solidFill>
            <a:schemeClr val="lt1">
              <a:alpha val="69803"/>
            </a:schemeClr>
          </a:solidFill>
          <a:ln cap="flat" cmpd="sng" w="12700">
            <a:solidFill>
              <a:srgbClr val="D9D9D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7" name="Google Shape;547;p27"/>
          <p:cNvSpPr/>
          <p:nvPr/>
        </p:nvSpPr>
        <p:spPr>
          <a:xfrm>
            <a:off x="3547540" y="1408655"/>
            <a:ext cx="5096920" cy="5096920"/>
          </a:xfrm>
          <a:prstGeom prst="ellipse">
            <a:avLst/>
          </a:prstGeom>
          <a:solidFill>
            <a:schemeClr val="lt1">
              <a:alpha val="69803"/>
            </a:schemeClr>
          </a:solidFill>
          <a:ln cap="flat" cmpd="sng" w="12700">
            <a:solidFill>
              <a:srgbClr val="D9D9D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8" name="Google Shape;548;p27"/>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graphicFrame>
        <p:nvGraphicFramePr>
          <p:cNvPr id="549" name="Google Shape;549;p27"/>
          <p:cNvGraphicFramePr/>
          <p:nvPr/>
        </p:nvGraphicFramePr>
        <p:xfrm>
          <a:off x="3502025" y="2247900"/>
          <a:ext cx="5187949" cy="3458633"/>
        </p:xfrm>
        <a:graphic>
          <a:graphicData uri="http://schemas.openxmlformats.org/drawingml/2006/chart">
            <c:chart r:id="rId3"/>
          </a:graphicData>
        </a:graphic>
      </p:graphicFrame>
      <p:sp>
        <p:nvSpPr>
          <p:cNvPr id="550" name="Google Shape;550;p27"/>
          <p:cNvSpPr txBox="1"/>
          <p:nvPr/>
        </p:nvSpPr>
        <p:spPr>
          <a:xfrm>
            <a:off x="9517150" y="2819611"/>
            <a:ext cx="9925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52%</a:t>
            </a:r>
            <a:endParaRPr b="1" sz="3200">
              <a:solidFill>
                <a:schemeClr val="dk1"/>
              </a:solidFill>
              <a:latin typeface="Arial"/>
              <a:ea typeface="Arial"/>
              <a:cs typeface="Arial"/>
              <a:sym typeface="Arial"/>
            </a:endParaRPr>
          </a:p>
        </p:txBody>
      </p:sp>
      <p:sp>
        <p:nvSpPr>
          <p:cNvPr id="551" name="Google Shape;551;p27"/>
          <p:cNvSpPr/>
          <p:nvPr/>
        </p:nvSpPr>
        <p:spPr>
          <a:xfrm rot="10800000">
            <a:off x="5511800" y="889873"/>
            <a:ext cx="584200" cy="3261693"/>
          </a:xfrm>
          <a:prstGeom prst="triangle">
            <a:avLst>
              <a:gd fmla="val 0" name="adj"/>
            </a:avLst>
          </a:prstGeom>
          <a:solidFill>
            <a:srgbClr val="CFD1D0">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2" name="Google Shape;552;p27"/>
          <p:cNvSpPr txBox="1"/>
          <p:nvPr/>
        </p:nvSpPr>
        <p:spPr>
          <a:xfrm>
            <a:off x="1827821" y="3605178"/>
            <a:ext cx="9925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52%</a:t>
            </a:r>
            <a:endParaRPr b="1" sz="3200">
              <a:solidFill>
                <a:schemeClr val="dk1"/>
              </a:solidFill>
              <a:latin typeface="Arial"/>
              <a:ea typeface="Arial"/>
              <a:cs typeface="Arial"/>
              <a:sym typeface="Arial"/>
            </a:endParaRPr>
          </a:p>
        </p:txBody>
      </p:sp>
      <p:grpSp>
        <p:nvGrpSpPr>
          <p:cNvPr id="553" name="Google Shape;553;p27"/>
          <p:cNvGrpSpPr/>
          <p:nvPr/>
        </p:nvGrpSpPr>
        <p:grpSpPr>
          <a:xfrm>
            <a:off x="2820400" y="3897565"/>
            <a:ext cx="2043700" cy="634001"/>
            <a:chOff x="2820400" y="3897565"/>
            <a:chExt cx="2043700" cy="634001"/>
          </a:xfrm>
        </p:grpSpPr>
        <p:grpSp>
          <p:nvGrpSpPr>
            <p:cNvPr id="554" name="Google Shape;554;p27"/>
            <p:cNvGrpSpPr/>
            <p:nvPr/>
          </p:nvGrpSpPr>
          <p:grpSpPr>
            <a:xfrm>
              <a:off x="2820400" y="3897565"/>
              <a:ext cx="1955800" cy="508001"/>
              <a:chOff x="2400300" y="4470399"/>
              <a:chExt cx="1955800" cy="508001"/>
            </a:xfrm>
          </p:grpSpPr>
          <p:cxnSp>
            <p:nvCxnSpPr>
              <p:cNvPr id="555" name="Google Shape;555;p27"/>
              <p:cNvCxnSpPr/>
              <p:nvPr/>
            </p:nvCxnSpPr>
            <p:spPr>
              <a:xfrm>
                <a:off x="2400300" y="4470399"/>
                <a:ext cx="1638300" cy="0"/>
              </a:xfrm>
              <a:prstGeom prst="straightConnector1">
                <a:avLst/>
              </a:prstGeom>
              <a:noFill/>
              <a:ln cap="flat" cmpd="sng" w="9525">
                <a:solidFill>
                  <a:schemeClr val="dk2"/>
                </a:solidFill>
                <a:prstDash val="solid"/>
                <a:miter lim="800000"/>
                <a:headEnd len="sm" w="sm" type="none"/>
                <a:tailEnd len="sm" w="sm" type="none"/>
              </a:ln>
            </p:spPr>
          </p:cxnSp>
          <p:cxnSp>
            <p:nvCxnSpPr>
              <p:cNvPr id="556" name="Google Shape;556;p27"/>
              <p:cNvCxnSpPr/>
              <p:nvPr/>
            </p:nvCxnSpPr>
            <p:spPr>
              <a:xfrm>
                <a:off x="4038600" y="4470399"/>
                <a:ext cx="317500" cy="508001"/>
              </a:xfrm>
              <a:prstGeom prst="straightConnector1">
                <a:avLst/>
              </a:prstGeom>
              <a:noFill/>
              <a:ln cap="flat" cmpd="sng" w="9525">
                <a:solidFill>
                  <a:schemeClr val="dk2"/>
                </a:solidFill>
                <a:prstDash val="solid"/>
                <a:miter lim="800000"/>
                <a:headEnd len="sm" w="sm" type="none"/>
                <a:tailEnd len="sm" w="sm" type="none"/>
              </a:ln>
            </p:spPr>
          </p:cxnSp>
        </p:grpSp>
        <p:sp>
          <p:nvSpPr>
            <p:cNvPr id="557" name="Google Shape;557;p27"/>
            <p:cNvSpPr/>
            <p:nvPr/>
          </p:nvSpPr>
          <p:spPr>
            <a:xfrm>
              <a:off x="4712700" y="4380166"/>
              <a:ext cx="151400" cy="151400"/>
            </a:xfrm>
            <a:prstGeom prst="ellipse">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58" name="Google Shape;558;p27"/>
          <p:cNvGrpSpPr/>
          <p:nvPr/>
        </p:nvGrpSpPr>
        <p:grpSpPr>
          <a:xfrm flipH="1">
            <a:off x="7377080" y="3111999"/>
            <a:ext cx="2043700" cy="634001"/>
            <a:chOff x="2820400" y="3897565"/>
            <a:chExt cx="2043700" cy="634001"/>
          </a:xfrm>
        </p:grpSpPr>
        <p:grpSp>
          <p:nvGrpSpPr>
            <p:cNvPr id="559" name="Google Shape;559;p27"/>
            <p:cNvGrpSpPr/>
            <p:nvPr/>
          </p:nvGrpSpPr>
          <p:grpSpPr>
            <a:xfrm>
              <a:off x="2820400" y="3897565"/>
              <a:ext cx="1955800" cy="508001"/>
              <a:chOff x="2400300" y="4470399"/>
              <a:chExt cx="1955800" cy="508001"/>
            </a:xfrm>
          </p:grpSpPr>
          <p:cxnSp>
            <p:nvCxnSpPr>
              <p:cNvPr id="560" name="Google Shape;560;p27"/>
              <p:cNvCxnSpPr/>
              <p:nvPr/>
            </p:nvCxnSpPr>
            <p:spPr>
              <a:xfrm>
                <a:off x="2400300" y="4470399"/>
                <a:ext cx="1638300" cy="0"/>
              </a:xfrm>
              <a:prstGeom prst="straightConnector1">
                <a:avLst/>
              </a:prstGeom>
              <a:noFill/>
              <a:ln cap="flat" cmpd="sng" w="9525">
                <a:solidFill>
                  <a:schemeClr val="dk2"/>
                </a:solidFill>
                <a:prstDash val="solid"/>
                <a:miter lim="800000"/>
                <a:headEnd len="sm" w="sm" type="none"/>
                <a:tailEnd len="sm" w="sm" type="none"/>
              </a:ln>
            </p:spPr>
          </p:cxnSp>
          <p:cxnSp>
            <p:nvCxnSpPr>
              <p:cNvPr id="561" name="Google Shape;561;p27"/>
              <p:cNvCxnSpPr/>
              <p:nvPr/>
            </p:nvCxnSpPr>
            <p:spPr>
              <a:xfrm>
                <a:off x="4038600" y="4470399"/>
                <a:ext cx="317500" cy="508001"/>
              </a:xfrm>
              <a:prstGeom prst="straightConnector1">
                <a:avLst/>
              </a:prstGeom>
              <a:noFill/>
              <a:ln cap="flat" cmpd="sng" w="9525">
                <a:solidFill>
                  <a:schemeClr val="dk2"/>
                </a:solidFill>
                <a:prstDash val="solid"/>
                <a:miter lim="800000"/>
                <a:headEnd len="sm" w="sm" type="none"/>
                <a:tailEnd len="sm" w="sm" type="none"/>
              </a:ln>
            </p:spPr>
          </p:cxnSp>
        </p:grpSp>
        <p:sp>
          <p:nvSpPr>
            <p:cNvPr id="562" name="Google Shape;562;p27"/>
            <p:cNvSpPr/>
            <p:nvPr/>
          </p:nvSpPr>
          <p:spPr>
            <a:xfrm>
              <a:off x="4712700" y="4380166"/>
              <a:ext cx="151400" cy="151400"/>
            </a:xfrm>
            <a:prstGeom prst="ellipse">
              <a:avLst/>
            </a:prstGeom>
            <a:solidFill>
              <a:schemeClr val="dk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cxnSp>
        <p:nvCxnSpPr>
          <p:cNvPr id="563" name="Google Shape;563;p27"/>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564" name="Google Shape;564;p27"/>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5" name="Google Shape;565;p27"/>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5</a:t>
            </a:r>
            <a:endParaRPr b="1" sz="3200">
              <a:solidFill>
                <a:schemeClr val="lt1"/>
              </a:solidFill>
              <a:latin typeface="Arial"/>
              <a:ea typeface="Arial"/>
              <a:cs typeface="Arial"/>
              <a:sym typeface="Arial"/>
            </a:endParaRPr>
          </a:p>
        </p:txBody>
      </p:sp>
      <p:grpSp>
        <p:nvGrpSpPr>
          <p:cNvPr id="566" name="Google Shape;566;p27"/>
          <p:cNvGrpSpPr/>
          <p:nvPr/>
        </p:nvGrpSpPr>
        <p:grpSpPr>
          <a:xfrm>
            <a:off x="1188881" y="351819"/>
            <a:ext cx="2159566" cy="660429"/>
            <a:chOff x="1188881" y="351819"/>
            <a:chExt cx="2159566" cy="660429"/>
          </a:xfrm>
        </p:grpSpPr>
        <p:sp>
          <p:nvSpPr>
            <p:cNvPr id="567" name="Google Shape;567;p27"/>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568" name="Google Shape;568;p27"/>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aphicFrame>
        <p:nvGraphicFramePr>
          <p:cNvPr id="573" name="Google Shape;573;p28"/>
          <p:cNvGraphicFramePr/>
          <p:nvPr/>
        </p:nvGraphicFramePr>
        <p:xfrm>
          <a:off x="1095153" y="1828800"/>
          <a:ext cx="4907119" cy="3969291"/>
        </p:xfrm>
        <a:graphic>
          <a:graphicData uri="http://schemas.openxmlformats.org/drawingml/2006/chart">
            <c:chart r:id="rId3"/>
          </a:graphicData>
        </a:graphic>
      </p:graphicFrame>
      <p:cxnSp>
        <p:nvCxnSpPr>
          <p:cNvPr id="574" name="Google Shape;574;p28"/>
          <p:cNvCxnSpPr/>
          <p:nvPr/>
        </p:nvCxnSpPr>
        <p:spPr>
          <a:xfrm>
            <a:off x="6096000" y="1722475"/>
            <a:ext cx="0" cy="4019107"/>
          </a:xfrm>
          <a:prstGeom prst="straightConnector1">
            <a:avLst/>
          </a:prstGeom>
          <a:noFill/>
          <a:ln cap="flat" cmpd="sng" w="9525">
            <a:solidFill>
              <a:schemeClr val="accent6"/>
            </a:solidFill>
            <a:prstDash val="solid"/>
            <a:miter lim="800000"/>
            <a:headEnd len="sm" w="sm" type="none"/>
            <a:tailEnd len="sm" w="sm" type="none"/>
          </a:ln>
        </p:spPr>
      </p:cxnSp>
      <p:sp>
        <p:nvSpPr>
          <p:cNvPr id="575" name="Google Shape;575;p28"/>
          <p:cNvSpPr txBox="1"/>
          <p:nvPr/>
        </p:nvSpPr>
        <p:spPr>
          <a:xfrm>
            <a:off x="6381114" y="3100100"/>
            <a:ext cx="31726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Insert Title Here</a:t>
            </a:r>
            <a:endParaRPr b="1" sz="3200">
              <a:solidFill>
                <a:schemeClr val="dk2"/>
              </a:solidFill>
              <a:latin typeface="Arial"/>
              <a:ea typeface="Arial"/>
              <a:cs typeface="Arial"/>
              <a:sym typeface="Arial"/>
            </a:endParaRPr>
          </a:p>
        </p:txBody>
      </p:sp>
      <p:sp>
        <p:nvSpPr>
          <p:cNvPr id="576" name="Google Shape;576;p28"/>
          <p:cNvSpPr txBox="1"/>
          <p:nvPr/>
        </p:nvSpPr>
        <p:spPr>
          <a:xfrm>
            <a:off x="6381114" y="3832767"/>
            <a:ext cx="4178535" cy="17081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05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a:p>
          <a:p>
            <a:pPr indent="0" lvl="0" marL="0" marR="0" rtl="0" algn="just">
              <a:spcBef>
                <a:spcPts val="0"/>
              </a:spcBef>
              <a:spcAft>
                <a:spcPts val="0"/>
              </a:spcAft>
              <a:buNone/>
            </a:pPr>
            <a:r>
              <a:t/>
            </a:r>
            <a:endParaRPr sz="1050">
              <a:solidFill>
                <a:schemeClr val="dk2"/>
              </a:solidFill>
              <a:latin typeface="Arial"/>
              <a:ea typeface="Arial"/>
              <a:cs typeface="Arial"/>
              <a:sym typeface="Arial"/>
            </a:endParaRPr>
          </a:p>
        </p:txBody>
      </p:sp>
      <p:sp>
        <p:nvSpPr>
          <p:cNvPr id="577" name="Google Shape;577;p28"/>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578" name="Google Shape;578;p28"/>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579" name="Google Shape;579;p28"/>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0" name="Google Shape;580;p28"/>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1</a:t>
            </a:r>
            <a:endParaRPr b="1" sz="3200">
              <a:solidFill>
                <a:schemeClr val="lt1"/>
              </a:solidFill>
              <a:latin typeface="Arial"/>
              <a:ea typeface="Arial"/>
              <a:cs typeface="Arial"/>
              <a:sym typeface="Arial"/>
            </a:endParaRPr>
          </a:p>
        </p:txBody>
      </p:sp>
      <p:grpSp>
        <p:nvGrpSpPr>
          <p:cNvPr id="581" name="Google Shape;581;p28"/>
          <p:cNvGrpSpPr/>
          <p:nvPr/>
        </p:nvGrpSpPr>
        <p:grpSpPr>
          <a:xfrm>
            <a:off x="1176849" y="351819"/>
            <a:ext cx="3288080" cy="521369"/>
            <a:chOff x="1176849" y="351819"/>
            <a:chExt cx="3288080" cy="521369"/>
          </a:xfrm>
        </p:grpSpPr>
        <p:sp>
          <p:nvSpPr>
            <p:cNvPr id="582" name="Google Shape;582;p28"/>
            <p:cNvSpPr txBox="1"/>
            <p:nvPr/>
          </p:nvSpPr>
          <p:spPr>
            <a:xfrm>
              <a:off x="1188881" y="351819"/>
              <a:ext cx="184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83" name="Google Shape;583;p28"/>
            <p:cNvSpPr txBox="1"/>
            <p:nvPr/>
          </p:nvSpPr>
          <p:spPr>
            <a:xfrm>
              <a:off x="1176849" y="473078"/>
              <a:ext cx="32880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프로젝트 기획 배경 및 목표</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9"/>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589" name="Google Shape;589;p29"/>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590" name="Google Shape;590;p29"/>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1" name="Google Shape;591;p29"/>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1</a:t>
            </a:r>
            <a:endParaRPr b="1" sz="3200">
              <a:solidFill>
                <a:schemeClr val="lt1"/>
              </a:solidFill>
              <a:latin typeface="Arial"/>
              <a:ea typeface="Arial"/>
              <a:cs typeface="Arial"/>
              <a:sym typeface="Arial"/>
            </a:endParaRPr>
          </a:p>
        </p:txBody>
      </p:sp>
      <p:grpSp>
        <p:nvGrpSpPr>
          <p:cNvPr id="592" name="Google Shape;592;p29"/>
          <p:cNvGrpSpPr/>
          <p:nvPr/>
        </p:nvGrpSpPr>
        <p:grpSpPr>
          <a:xfrm>
            <a:off x="1188881" y="351819"/>
            <a:ext cx="2159566" cy="660429"/>
            <a:chOff x="1188881" y="351819"/>
            <a:chExt cx="2159566" cy="660429"/>
          </a:xfrm>
        </p:grpSpPr>
        <p:sp>
          <p:nvSpPr>
            <p:cNvPr id="593" name="Google Shape;593;p29"/>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594" name="Google Shape;594;p29"/>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
        <p:nvSpPr>
          <p:cNvPr id="595" name="Google Shape;595;p29"/>
          <p:cNvSpPr/>
          <p:nvPr/>
        </p:nvSpPr>
        <p:spPr>
          <a:xfrm>
            <a:off x="1641318" y="2750847"/>
            <a:ext cx="1701210" cy="1701210"/>
          </a:xfrm>
          <a:prstGeom prst="ellipse">
            <a:avLst/>
          </a:pr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6" name="Google Shape;596;p29"/>
          <p:cNvSpPr/>
          <p:nvPr/>
        </p:nvSpPr>
        <p:spPr>
          <a:xfrm>
            <a:off x="3075880" y="1868381"/>
            <a:ext cx="3330789" cy="3330789"/>
          </a:xfrm>
          <a:prstGeom prst="ellipse">
            <a:avLst/>
          </a:prstGeom>
          <a:solidFill>
            <a:schemeClr val="accen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7" name="Google Shape;597;p29"/>
          <p:cNvSpPr/>
          <p:nvPr/>
        </p:nvSpPr>
        <p:spPr>
          <a:xfrm>
            <a:off x="5715465" y="2337252"/>
            <a:ext cx="2528399" cy="2528399"/>
          </a:xfrm>
          <a:prstGeom prst="ellipse">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8" name="Google Shape;598;p29"/>
          <p:cNvSpPr/>
          <p:nvPr/>
        </p:nvSpPr>
        <p:spPr>
          <a:xfrm>
            <a:off x="7841231" y="2784974"/>
            <a:ext cx="1497602" cy="1497602"/>
          </a:xfrm>
          <a:prstGeom prst="ellipse">
            <a:avLst/>
          </a:prstGeom>
          <a:solidFill>
            <a:srgbClr val="F59E7A">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9" name="Google Shape;599;p29"/>
          <p:cNvSpPr/>
          <p:nvPr/>
        </p:nvSpPr>
        <p:spPr>
          <a:xfrm>
            <a:off x="8974771" y="2784974"/>
            <a:ext cx="1497602" cy="1497602"/>
          </a:xfrm>
          <a:prstGeom prst="ellipse">
            <a:avLst/>
          </a:prstGeom>
          <a:solidFill>
            <a:srgbClr val="B7BBB9">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00" name="Google Shape;600;p29"/>
          <p:cNvCxnSpPr/>
          <p:nvPr/>
        </p:nvCxnSpPr>
        <p:spPr>
          <a:xfrm>
            <a:off x="1633874" y="5497697"/>
            <a:ext cx="8838499" cy="0"/>
          </a:xfrm>
          <a:prstGeom prst="straightConnector1">
            <a:avLst/>
          </a:prstGeom>
          <a:noFill/>
          <a:ln cap="flat" cmpd="sng" w="9525">
            <a:solidFill>
              <a:schemeClr val="accent1"/>
            </a:solidFill>
            <a:prstDash val="solid"/>
            <a:miter lim="800000"/>
            <a:headEnd len="sm" w="sm" type="none"/>
            <a:tailEnd len="med" w="med" type="triangle"/>
          </a:ln>
        </p:spPr>
      </p:cxnSp>
      <p:sp>
        <p:nvSpPr>
          <p:cNvPr id="601" name="Google Shape;601;p29"/>
          <p:cNvSpPr txBox="1"/>
          <p:nvPr/>
        </p:nvSpPr>
        <p:spPr>
          <a:xfrm>
            <a:off x="4001076" y="3139786"/>
            <a:ext cx="155202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Arial"/>
                <a:ea typeface="Arial"/>
                <a:cs typeface="Arial"/>
                <a:sym typeface="Arial"/>
              </a:rPr>
              <a:t>95%</a:t>
            </a:r>
            <a:endParaRPr b="1" sz="5400">
              <a:solidFill>
                <a:schemeClr val="lt1"/>
              </a:solidFill>
              <a:latin typeface="Arial"/>
              <a:ea typeface="Arial"/>
              <a:cs typeface="Arial"/>
              <a:sym typeface="Arial"/>
            </a:endParaRPr>
          </a:p>
        </p:txBody>
      </p:sp>
      <p:sp>
        <p:nvSpPr>
          <p:cNvPr id="602" name="Google Shape;602;p29"/>
          <p:cNvSpPr txBox="1"/>
          <p:nvPr/>
        </p:nvSpPr>
        <p:spPr>
          <a:xfrm>
            <a:off x="6485571" y="3247506"/>
            <a:ext cx="115929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Arial"/>
                <a:ea typeface="Arial"/>
                <a:cs typeface="Arial"/>
                <a:sym typeface="Arial"/>
              </a:rPr>
              <a:t>72%</a:t>
            </a:r>
            <a:endParaRPr b="1" sz="4000">
              <a:solidFill>
                <a:schemeClr val="lt1"/>
              </a:solidFill>
              <a:latin typeface="Arial"/>
              <a:ea typeface="Arial"/>
              <a:cs typeface="Arial"/>
              <a:sym typeface="Arial"/>
            </a:endParaRPr>
          </a:p>
        </p:txBody>
      </p:sp>
      <p:sp>
        <p:nvSpPr>
          <p:cNvPr id="603" name="Google Shape;603;p29"/>
          <p:cNvSpPr txBox="1"/>
          <p:nvPr/>
        </p:nvSpPr>
        <p:spPr>
          <a:xfrm>
            <a:off x="1972915" y="3309062"/>
            <a:ext cx="98135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43%</a:t>
            </a:r>
            <a:endParaRPr b="1" sz="3200">
              <a:solidFill>
                <a:schemeClr val="lt1"/>
              </a:solidFill>
              <a:latin typeface="Arial"/>
              <a:ea typeface="Arial"/>
              <a:cs typeface="Arial"/>
              <a:sym typeface="Arial"/>
            </a:endParaRPr>
          </a:p>
        </p:txBody>
      </p:sp>
      <p:sp>
        <p:nvSpPr>
          <p:cNvPr id="604" name="Google Shape;604;p29"/>
          <p:cNvSpPr txBox="1"/>
          <p:nvPr/>
        </p:nvSpPr>
        <p:spPr>
          <a:xfrm>
            <a:off x="8223360" y="3293899"/>
            <a:ext cx="885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36%</a:t>
            </a:r>
            <a:endParaRPr b="1" sz="2800">
              <a:solidFill>
                <a:schemeClr val="lt1"/>
              </a:solidFill>
              <a:latin typeface="Arial"/>
              <a:ea typeface="Arial"/>
              <a:cs typeface="Arial"/>
              <a:sym typeface="Arial"/>
            </a:endParaRPr>
          </a:p>
        </p:txBody>
      </p:sp>
      <p:sp>
        <p:nvSpPr>
          <p:cNvPr id="605" name="Google Shape;605;p29"/>
          <p:cNvSpPr txBox="1"/>
          <p:nvPr/>
        </p:nvSpPr>
        <p:spPr>
          <a:xfrm>
            <a:off x="9352762" y="3293899"/>
            <a:ext cx="885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36%</a:t>
            </a:r>
            <a:endParaRPr b="1" sz="2800">
              <a:solidFill>
                <a:schemeClr val="lt1"/>
              </a:solidFill>
              <a:latin typeface="Arial"/>
              <a:ea typeface="Arial"/>
              <a:cs typeface="Arial"/>
              <a:sym typeface="Arial"/>
            </a:endParaRPr>
          </a:p>
        </p:txBody>
      </p:sp>
      <p:sp>
        <p:nvSpPr>
          <p:cNvPr id="606" name="Google Shape;606;p29"/>
          <p:cNvSpPr txBox="1"/>
          <p:nvPr/>
        </p:nvSpPr>
        <p:spPr>
          <a:xfrm>
            <a:off x="9242453" y="5688503"/>
            <a:ext cx="1273105"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출처 : XXX YYY ZZZ (2014)</a:t>
            </a:r>
            <a:endParaRPr sz="800">
              <a:solidFill>
                <a:schemeClr val="accent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nvSpPr>
        <p:spPr>
          <a:xfrm>
            <a:off x="489352" y="2285885"/>
            <a:ext cx="12105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2"/>
                </a:solidFill>
                <a:latin typeface="Arial"/>
                <a:ea typeface="Arial"/>
                <a:cs typeface="Arial"/>
                <a:sym typeface="Arial"/>
              </a:rPr>
              <a:t>01</a:t>
            </a:r>
            <a:endParaRPr b="1" sz="7200">
              <a:solidFill>
                <a:schemeClr val="dk2"/>
              </a:solidFill>
              <a:latin typeface="Arial"/>
              <a:ea typeface="Arial"/>
              <a:cs typeface="Arial"/>
              <a:sym typeface="Arial"/>
            </a:endParaRPr>
          </a:p>
        </p:txBody>
      </p:sp>
      <p:sp>
        <p:nvSpPr>
          <p:cNvPr id="122" name="Google Shape;122;p3"/>
          <p:cNvSpPr txBox="1"/>
          <p:nvPr/>
        </p:nvSpPr>
        <p:spPr>
          <a:xfrm>
            <a:off x="533434" y="3549402"/>
            <a:ext cx="26564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프로젝트 개요</a:t>
            </a:r>
            <a:endParaRPr/>
          </a:p>
        </p:txBody>
      </p:sp>
      <p:sp>
        <p:nvSpPr>
          <p:cNvPr id="123" name="Google Shape;123;p3"/>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124" name="Google Shape;124;p3"/>
          <p:cNvCxnSpPr/>
          <p:nvPr/>
        </p:nvCxnSpPr>
        <p:spPr>
          <a:xfrm>
            <a:off x="489352" y="3392488"/>
            <a:ext cx="6974704" cy="0"/>
          </a:xfrm>
          <a:prstGeom prst="straightConnector1">
            <a:avLst/>
          </a:prstGeom>
          <a:noFill/>
          <a:ln cap="flat" cmpd="sng" w="9525">
            <a:solidFill>
              <a:schemeClr val="accent6"/>
            </a:solidFill>
            <a:prstDash val="solid"/>
            <a:miter lim="800000"/>
            <a:headEnd len="sm" w="sm" type="none"/>
            <a:tailEnd len="sm" w="sm" type="none"/>
          </a:ln>
        </p:spPr>
      </p:cxnSp>
      <p:sp>
        <p:nvSpPr>
          <p:cNvPr id="125" name="Google Shape;125;p3"/>
          <p:cNvSpPr/>
          <p:nvPr/>
        </p:nvSpPr>
        <p:spPr>
          <a:xfrm>
            <a:off x="6688067" y="919927"/>
            <a:ext cx="3334365" cy="4594205"/>
          </a:xfrm>
          <a:prstGeom prst="triangle">
            <a:avLst>
              <a:gd fmla="val 50000"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3"/>
          <p:cNvSpPr/>
          <p:nvPr/>
        </p:nvSpPr>
        <p:spPr>
          <a:xfrm>
            <a:off x="8552835" y="919927"/>
            <a:ext cx="3334365" cy="4594205"/>
          </a:xfrm>
          <a:prstGeom prst="triangle">
            <a:avLst>
              <a:gd fmla="val 50000" name="adj"/>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txBox="1"/>
          <p:nvPr/>
        </p:nvSpPr>
        <p:spPr>
          <a:xfrm>
            <a:off x="614372" y="4193092"/>
            <a:ext cx="3304110"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2"/>
                </a:solidFill>
                <a:latin typeface="Arial"/>
                <a:ea typeface="Arial"/>
                <a:cs typeface="Arial"/>
                <a:sym typeface="Arial"/>
              </a:rPr>
              <a:t>1.1 프로젝트 기획 배경 및 목표</a:t>
            </a:r>
            <a:endParaRPr sz="1900">
              <a:solidFill>
                <a:schemeClr val="dk2"/>
              </a:solidFill>
              <a:latin typeface="Arial"/>
              <a:ea typeface="Arial"/>
              <a:cs typeface="Arial"/>
              <a:sym typeface="Arial"/>
            </a:endParaRPr>
          </a:p>
          <a:p>
            <a:pPr indent="0" lvl="0" marL="0" marR="0" rtl="0" algn="l">
              <a:spcBef>
                <a:spcPts val="0"/>
              </a:spcBef>
              <a:spcAft>
                <a:spcPts val="0"/>
              </a:spcAft>
              <a:buNone/>
            </a:pPr>
            <a:r>
              <a:rPr lang="en-US" sz="1900">
                <a:solidFill>
                  <a:schemeClr val="dk2"/>
                </a:solidFill>
                <a:latin typeface="Arial"/>
                <a:ea typeface="Arial"/>
                <a:cs typeface="Arial"/>
                <a:sym typeface="Arial"/>
              </a:rPr>
              <a:t>1.2 방법론</a:t>
            </a:r>
            <a:endParaRPr sz="1900">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aphicFrame>
        <p:nvGraphicFramePr>
          <p:cNvPr id="611" name="Google Shape;611;p30"/>
          <p:cNvGraphicFramePr/>
          <p:nvPr/>
        </p:nvGraphicFramePr>
        <p:xfrm>
          <a:off x="714375" y="1722475"/>
          <a:ext cx="5238751" cy="3891516"/>
        </p:xfrm>
        <a:graphic>
          <a:graphicData uri="http://schemas.openxmlformats.org/drawingml/2006/chart">
            <c:chart r:id="rId3"/>
          </a:graphicData>
        </a:graphic>
      </p:graphicFrame>
      <p:cxnSp>
        <p:nvCxnSpPr>
          <p:cNvPr id="612" name="Google Shape;612;p30"/>
          <p:cNvCxnSpPr/>
          <p:nvPr/>
        </p:nvCxnSpPr>
        <p:spPr>
          <a:xfrm>
            <a:off x="6096000" y="1722475"/>
            <a:ext cx="0" cy="4019107"/>
          </a:xfrm>
          <a:prstGeom prst="straightConnector1">
            <a:avLst/>
          </a:prstGeom>
          <a:noFill/>
          <a:ln cap="flat" cmpd="sng" w="9525">
            <a:solidFill>
              <a:schemeClr val="accent6"/>
            </a:solidFill>
            <a:prstDash val="solid"/>
            <a:miter lim="800000"/>
            <a:headEnd len="sm" w="sm" type="none"/>
            <a:tailEnd len="sm" w="sm" type="none"/>
          </a:ln>
        </p:spPr>
      </p:cxnSp>
      <p:sp>
        <p:nvSpPr>
          <p:cNvPr id="613" name="Google Shape;613;p30"/>
          <p:cNvSpPr txBox="1"/>
          <p:nvPr/>
        </p:nvSpPr>
        <p:spPr>
          <a:xfrm>
            <a:off x="6381114" y="2661950"/>
            <a:ext cx="31726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Insert Title Here</a:t>
            </a:r>
            <a:endParaRPr b="1" sz="3200">
              <a:solidFill>
                <a:schemeClr val="dk2"/>
              </a:solidFill>
              <a:latin typeface="Arial"/>
              <a:ea typeface="Arial"/>
              <a:cs typeface="Arial"/>
              <a:sym typeface="Arial"/>
            </a:endParaRPr>
          </a:p>
        </p:txBody>
      </p:sp>
      <p:sp>
        <p:nvSpPr>
          <p:cNvPr id="614" name="Google Shape;614;p30"/>
          <p:cNvSpPr txBox="1"/>
          <p:nvPr/>
        </p:nvSpPr>
        <p:spPr>
          <a:xfrm>
            <a:off x="6381114" y="3394617"/>
            <a:ext cx="4178535" cy="17081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05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a:p>
          <a:p>
            <a:pPr indent="0" lvl="0" marL="0" marR="0" rtl="0" algn="just">
              <a:spcBef>
                <a:spcPts val="0"/>
              </a:spcBef>
              <a:spcAft>
                <a:spcPts val="0"/>
              </a:spcAft>
              <a:buNone/>
            </a:pPr>
            <a:r>
              <a:t/>
            </a:r>
            <a:endParaRPr sz="1050">
              <a:solidFill>
                <a:schemeClr val="dk2"/>
              </a:solidFill>
              <a:latin typeface="Arial"/>
              <a:ea typeface="Arial"/>
              <a:cs typeface="Arial"/>
              <a:sym typeface="Arial"/>
            </a:endParaRPr>
          </a:p>
        </p:txBody>
      </p:sp>
      <p:cxnSp>
        <p:nvCxnSpPr>
          <p:cNvPr id="615" name="Google Shape;615;p30"/>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616" name="Google Shape;616;p30"/>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7" name="Google Shape;617;p30"/>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4</a:t>
            </a:r>
            <a:endParaRPr b="1" sz="3200">
              <a:solidFill>
                <a:schemeClr val="lt1"/>
              </a:solidFill>
              <a:latin typeface="Arial"/>
              <a:ea typeface="Arial"/>
              <a:cs typeface="Arial"/>
              <a:sym typeface="Arial"/>
            </a:endParaRPr>
          </a:p>
        </p:txBody>
      </p:sp>
      <p:grpSp>
        <p:nvGrpSpPr>
          <p:cNvPr id="618" name="Google Shape;618;p30"/>
          <p:cNvGrpSpPr/>
          <p:nvPr/>
        </p:nvGrpSpPr>
        <p:grpSpPr>
          <a:xfrm>
            <a:off x="1188881" y="351819"/>
            <a:ext cx="2159566" cy="660429"/>
            <a:chOff x="1188881" y="351819"/>
            <a:chExt cx="2159566" cy="660429"/>
          </a:xfrm>
        </p:grpSpPr>
        <p:sp>
          <p:nvSpPr>
            <p:cNvPr id="619" name="Google Shape;619;p30"/>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620" name="Google Shape;620;p30"/>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1"/>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626" name="Google Shape;626;p31"/>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627" name="Google Shape;627;p31"/>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8" name="Google Shape;628;p31"/>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4</a:t>
            </a:r>
            <a:endParaRPr b="1" sz="3200">
              <a:solidFill>
                <a:schemeClr val="lt1"/>
              </a:solidFill>
              <a:latin typeface="Arial"/>
              <a:ea typeface="Arial"/>
              <a:cs typeface="Arial"/>
              <a:sym typeface="Arial"/>
            </a:endParaRPr>
          </a:p>
        </p:txBody>
      </p:sp>
      <p:sp>
        <p:nvSpPr>
          <p:cNvPr id="629" name="Google Shape;629;p31"/>
          <p:cNvSpPr txBox="1"/>
          <p:nvPr/>
        </p:nvSpPr>
        <p:spPr>
          <a:xfrm>
            <a:off x="1188881" y="446354"/>
            <a:ext cx="21691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구성원 및 역할</a:t>
            </a:r>
            <a:endParaRPr/>
          </a:p>
        </p:txBody>
      </p:sp>
      <p:sp>
        <p:nvSpPr>
          <p:cNvPr id="630" name="Google Shape;630;p31"/>
          <p:cNvSpPr/>
          <p:nvPr/>
        </p:nvSpPr>
        <p:spPr>
          <a:xfrm>
            <a:off x="619789" y="2363322"/>
            <a:ext cx="2647950" cy="2647950"/>
          </a:xfrm>
          <a:prstGeom prst="diamond">
            <a:avLst/>
          </a:prstGeom>
          <a:solidFill>
            <a:srgbClr val="FCAFB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1" name="Google Shape;631;p31"/>
          <p:cNvSpPr/>
          <p:nvPr/>
        </p:nvSpPr>
        <p:spPr>
          <a:xfrm>
            <a:off x="3296314" y="2363322"/>
            <a:ext cx="2647950" cy="2647950"/>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2" name="Google Shape;632;p31"/>
          <p:cNvSpPr/>
          <p:nvPr/>
        </p:nvSpPr>
        <p:spPr>
          <a:xfrm>
            <a:off x="8649364" y="2363322"/>
            <a:ext cx="2647950" cy="2647950"/>
          </a:xfrm>
          <a:prstGeom prst="diamond">
            <a:avLst/>
          </a:prstGeom>
          <a:solidFill>
            <a:schemeClr val="accent3">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3" name="Google Shape;633;p31"/>
          <p:cNvSpPr/>
          <p:nvPr/>
        </p:nvSpPr>
        <p:spPr>
          <a:xfrm>
            <a:off x="5972839" y="2363322"/>
            <a:ext cx="2647950" cy="2647950"/>
          </a:xfrm>
          <a:prstGeom prst="diamond">
            <a:avLst/>
          </a:prstGeom>
          <a:solidFill>
            <a:srgbClr val="B7BBB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4" name="Google Shape;634;p31"/>
          <p:cNvSpPr txBox="1"/>
          <p:nvPr/>
        </p:nvSpPr>
        <p:spPr>
          <a:xfrm>
            <a:off x="1234192" y="3420036"/>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김현재</a:t>
            </a:r>
            <a:endParaRPr/>
          </a:p>
        </p:txBody>
      </p:sp>
      <p:sp>
        <p:nvSpPr>
          <p:cNvPr id="635" name="Google Shape;635;p31"/>
          <p:cNvSpPr txBox="1"/>
          <p:nvPr/>
        </p:nvSpPr>
        <p:spPr>
          <a:xfrm>
            <a:off x="3910717" y="3420036"/>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강민규</a:t>
            </a:r>
            <a:endParaRPr/>
          </a:p>
        </p:txBody>
      </p:sp>
      <p:sp>
        <p:nvSpPr>
          <p:cNvPr id="636" name="Google Shape;636;p31"/>
          <p:cNvSpPr txBox="1"/>
          <p:nvPr/>
        </p:nvSpPr>
        <p:spPr>
          <a:xfrm>
            <a:off x="9263766" y="3420036"/>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최원희</a:t>
            </a:r>
            <a:endParaRPr/>
          </a:p>
        </p:txBody>
      </p:sp>
      <p:sp>
        <p:nvSpPr>
          <p:cNvPr id="637" name="Google Shape;637;p31"/>
          <p:cNvSpPr txBox="1"/>
          <p:nvPr/>
        </p:nvSpPr>
        <p:spPr>
          <a:xfrm>
            <a:off x="6587242" y="3425687"/>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김지훈</a:t>
            </a:r>
            <a:endParaRPr/>
          </a:p>
        </p:txBody>
      </p:sp>
      <p:sp>
        <p:nvSpPr>
          <p:cNvPr id="638" name="Google Shape;638;p31"/>
          <p:cNvSpPr txBox="1"/>
          <p:nvPr/>
        </p:nvSpPr>
        <p:spPr>
          <a:xfrm>
            <a:off x="5088100" y="1232094"/>
            <a:ext cx="17123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1조 준벅</a:t>
            </a:r>
            <a:endParaRPr sz="3200">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grpSp>
        <p:nvGrpSpPr>
          <p:cNvPr id="643" name="Google Shape;643;p32"/>
          <p:cNvGrpSpPr/>
          <p:nvPr/>
        </p:nvGrpSpPr>
        <p:grpSpPr>
          <a:xfrm>
            <a:off x="1096393" y="1892577"/>
            <a:ext cx="9999213" cy="2541208"/>
            <a:chOff x="1096393" y="2530533"/>
            <a:chExt cx="9999213" cy="2541208"/>
          </a:xfrm>
        </p:grpSpPr>
        <p:sp>
          <p:nvSpPr>
            <p:cNvPr id="644" name="Google Shape;644;p32"/>
            <p:cNvSpPr/>
            <p:nvPr/>
          </p:nvSpPr>
          <p:spPr>
            <a:xfrm rot="2700000">
              <a:off x="1468544" y="2902689"/>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5" name="Google Shape;645;p32"/>
            <p:cNvSpPr/>
            <p:nvPr/>
          </p:nvSpPr>
          <p:spPr>
            <a:xfrm rot="2700000">
              <a:off x="5197549" y="2902687"/>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32"/>
            <p:cNvSpPr/>
            <p:nvPr/>
          </p:nvSpPr>
          <p:spPr>
            <a:xfrm rot="2700000">
              <a:off x="8926554" y="2902684"/>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47" name="Google Shape;647;p32"/>
          <p:cNvSpPr txBox="1"/>
          <p:nvPr/>
        </p:nvSpPr>
        <p:spPr>
          <a:xfrm>
            <a:off x="1425323" y="3149540"/>
            <a:ext cx="18646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Insert Title Here</a:t>
            </a:r>
            <a:endParaRPr sz="1800">
              <a:solidFill>
                <a:schemeClr val="lt1"/>
              </a:solidFill>
              <a:latin typeface="Arial"/>
              <a:ea typeface="Arial"/>
              <a:cs typeface="Arial"/>
              <a:sym typeface="Arial"/>
            </a:endParaRPr>
          </a:p>
        </p:txBody>
      </p:sp>
      <p:sp>
        <p:nvSpPr>
          <p:cNvPr id="648" name="Google Shape;648;p32"/>
          <p:cNvSpPr txBox="1"/>
          <p:nvPr/>
        </p:nvSpPr>
        <p:spPr>
          <a:xfrm>
            <a:off x="5163693" y="3149540"/>
            <a:ext cx="18646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Insert Title Here</a:t>
            </a:r>
            <a:endParaRPr sz="1800">
              <a:solidFill>
                <a:schemeClr val="lt1"/>
              </a:solidFill>
              <a:latin typeface="Arial"/>
              <a:ea typeface="Arial"/>
              <a:cs typeface="Arial"/>
              <a:sym typeface="Arial"/>
            </a:endParaRPr>
          </a:p>
        </p:txBody>
      </p:sp>
      <p:sp>
        <p:nvSpPr>
          <p:cNvPr id="649" name="Google Shape;649;p32"/>
          <p:cNvSpPr txBox="1"/>
          <p:nvPr/>
        </p:nvSpPr>
        <p:spPr>
          <a:xfrm>
            <a:off x="8892698" y="3149540"/>
            <a:ext cx="18646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Insert Title Here</a:t>
            </a:r>
            <a:endParaRPr sz="1800">
              <a:solidFill>
                <a:schemeClr val="lt1"/>
              </a:solidFill>
              <a:latin typeface="Arial"/>
              <a:ea typeface="Arial"/>
              <a:cs typeface="Arial"/>
              <a:sym typeface="Arial"/>
            </a:endParaRPr>
          </a:p>
        </p:txBody>
      </p:sp>
      <p:cxnSp>
        <p:nvCxnSpPr>
          <p:cNvPr id="650" name="Google Shape;650;p32"/>
          <p:cNvCxnSpPr/>
          <p:nvPr/>
        </p:nvCxnSpPr>
        <p:spPr>
          <a:xfrm>
            <a:off x="3790950" y="3144129"/>
            <a:ext cx="885825"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651" name="Google Shape;651;p32"/>
          <p:cNvCxnSpPr/>
          <p:nvPr/>
        </p:nvCxnSpPr>
        <p:spPr>
          <a:xfrm>
            <a:off x="7524750" y="3163179"/>
            <a:ext cx="885825" cy="0"/>
          </a:xfrm>
          <a:prstGeom prst="straightConnector1">
            <a:avLst/>
          </a:prstGeom>
          <a:noFill/>
          <a:ln cap="flat" cmpd="sng" w="9525">
            <a:solidFill>
              <a:schemeClr val="accent1"/>
            </a:solidFill>
            <a:prstDash val="solid"/>
            <a:miter lim="800000"/>
            <a:headEnd len="sm" w="sm" type="none"/>
            <a:tailEnd len="med" w="med" type="triangle"/>
          </a:ln>
        </p:spPr>
      </p:cxnSp>
      <p:sp>
        <p:nvSpPr>
          <p:cNvPr id="652" name="Google Shape;652;p32"/>
          <p:cNvSpPr txBox="1"/>
          <p:nvPr/>
        </p:nvSpPr>
        <p:spPr>
          <a:xfrm>
            <a:off x="1145215" y="4613636"/>
            <a:ext cx="2492382"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05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a:t>
            </a:r>
            <a:endParaRPr/>
          </a:p>
          <a:p>
            <a:pPr indent="0" lvl="0" marL="0" marR="0" rtl="0" algn="just">
              <a:spcBef>
                <a:spcPts val="0"/>
              </a:spcBef>
              <a:spcAft>
                <a:spcPts val="0"/>
              </a:spcAft>
              <a:buNone/>
            </a:pPr>
            <a:r>
              <a:t/>
            </a:r>
            <a:endParaRPr sz="1050">
              <a:solidFill>
                <a:schemeClr val="dk2"/>
              </a:solidFill>
              <a:latin typeface="Arial"/>
              <a:ea typeface="Arial"/>
              <a:cs typeface="Arial"/>
              <a:sym typeface="Arial"/>
            </a:endParaRPr>
          </a:p>
        </p:txBody>
      </p:sp>
      <p:sp>
        <p:nvSpPr>
          <p:cNvPr id="653" name="Google Shape;653;p32"/>
          <p:cNvSpPr txBox="1"/>
          <p:nvPr/>
        </p:nvSpPr>
        <p:spPr>
          <a:xfrm>
            <a:off x="4849809" y="4613636"/>
            <a:ext cx="2492382"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05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a:t>
            </a:r>
            <a:endParaRPr/>
          </a:p>
          <a:p>
            <a:pPr indent="0" lvl="0" marL="0" marR="0" rtl="0" algn="just">
              <a:spcBef>
                <a:spcPts val="0"/>
              </a:spcBef>
              <a:spcAft>
                <a:spcPts val="0"/>
              </a:spcAft>
              <a:buNone/>
            </a:pPr>
            <a:r>
              <a:t/>
            </a:r>
            <a:endParaRPr sz="1050">
              <a:solidFill>
                <a:schemeClr val="dk2"/>
              </a:solidFill>
              <a:latin typeface="Arial"/>
              <a:ea typeface="Arial"/>
              <a:cs typeface="Arial"/>
              <a:sym typeface="Arial"/>
            </a:endParaRPr>
          </a:p>
        </p:txBody>
      </p:sp>
      <p:sp>
        <p:nvSpPr>
          <p:cNvPr id="654" name="Google Shape;654;p32"/>
          <p:cNvSpPr txBox="1"/>
          <p:nvPr/>
        </p:nvSpPr>
        <p:spPr>
          <a:xfrm>
            <a:off x="8554403" y="4613636"/>
            <a:ext cx="2492382"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05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a:t>
            </a:r>
            <a:endParaRPr/>
          </a:p>
          <a:p>
            <a:pPr indent="0" lvl="0" marL="0" marR="0" rtl="0" algn="just">
              <a:spcBef>
                <a:spcPts val="0"/>
              </a:spcBef>
              <a:spcAft>
                <a:spcPts val="0"/>
              </a:spcAft>
              <a:buNone/>
            </a:pPr>
            <a:r>
              <a:t/>
            </a:r>
            <a:endParaRPr sz="1050">
              <a:solidFill>
                <a:schemeClr val="dk2"/>
              </a:solidFill>
              <a:latin typeface="Arial"/>
              <a:ea typeface="Arial"/>
              <a:cs typeface="Arial"/>
              <a:sym typeface="Arial"/>
            </a:endParaRPr>
          </a:p>
        </p:txBody>
      </p:sp>
      <p:cxnSp>
        <p:nvCxnSpPr>
          <p:cNvPr id="655" name="Google Shape;655;p32"/>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656" name="Google Shape;656;p32"/>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7" name="Google Shape;657;p32"/>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1</a:t>
            </a:r>
            <a:endParaRPr b="1" sz="3200">
              <a:solidFill>
                <a:schemeClr val="lt1"/>
              </a:solidFill>
              <a:latin typeface="Arial"/>
              <a:ea typeface="Arial"/>
              <a:cs typeface="Arial"/>
              <a:sym typeface="Arial"/>
            </a:endParaRPr>
          </a:p>
        </p:txBody>
      </p:sp>
      <p:grpSp>
        <p:nvGrpSpPr>
          <p:cNvPr id="658" name="Google Shape;658;p32"/>
          <p:cNvGrpSpPr/>
          <p:nvPr/>
        </p:nvGrpSpPr>
        <p:grpSpPr>
          <a:xfrm>
            <a:off x="1188881" y="351819"/>
            <a:ext cx="2159566" cy="660429"/>
            <a:chOff x="1188881" y="351819"/>
            <a:chExt cx="2159566" cy="660429"/>
          </a:xfrm>
        </p:grpSpPr>
        <p:sp>
          <p:nvSpPr>
            <p:cNvPr id="659" name="Google Shape;659;p32"/>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660" name="Google Shape;660;p32"/>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
        <p:nvSpPr>
          <p:cNvPr id="661" name="Google Shape;661;p32"/>
          <p:cNvSpPr txBox="1"/>
          <p:nvPr/>
        </p:nvSpPr>
        <p:spPr>
          <a:xfrm>
            <a:off x="1633874" y="2593605"/>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Step1</a:t>
            </a:r>
            <a:endParaRPr b="1" sz="2800">
              <a:solidFill>
                <a:schemeClr val="lt1"/>
              </a:solidFill>
              <a:latin typeface="Arial"/>
              <a:ea typeface="Arial"/>
              <a:cs typeface="Arial"/>
              <a:sym typeface="Arial"/>
            </a:endParaRPr>
          </a:p>
        </p:txBody>
      </p:sp>
      <p:sp>
        <p:nvSpPr>
          <p:cNvPr id="662" name="Google Shape;662;p32"/>
          <p:cNvSpPr txBox="1"/>
          <p:nvPr/>
        </p:nvSpPr>
        <p:spPr>
          <a:xfrm>
            <a:off x="5386428" y="2593605"/>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Step2</a:t>
            </a:r>
            <a:endParaRPr b="1" sz="2800">
              <a:solidFill>
                <a:schemeClr val="lt1"/>
              </a:solidFill>
              <a:latin typeface="Arial"/>
              <a:ea typeface="Arial"/>
              <a:cs typeface="Arial"/>
              <a:sym typeface="Arial"/>
            </a:endParaRPr>
          </a:p>
        </p:txBody>
      </p:sp>
      <p:sp>
        <p:nvSpPr>
          <p:cNvPr id="663" name="Google Shape;663;p32"/>
          <p:cNvSpPr txBox="1"/>
          <p:nvPr/>
        </p:nvSpPr>
        <p:spPr>
          <a:xfrm>
            <a:off x="9115433" y="2582809"/>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Step3</a:t>
            </a:r>
            <a:endParaRPr b="1" sz="2800">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cxnSp>
        <p:nvCxnSpPr>
          <p:cNvPr id="668" name="Google Shape;668;p33"/>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669" name="Google Shape;669;p33"/>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0" name="Google Shape;670;p33"/>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grpSp>
        <p:nvGrpSpPr>
          <p:cNvPr id="671" name="Google Shape;671;p33"/>
          <p:cNvGrpSpPr/>
          <p:nvPr/>
        </p:nvGrpSpPr>
        <p:grpSpPr>
          <a:xfrm>
            <a:off x="1188881" y="351819"/>
            <a:ext cx="2159566" cy="660429"/>
            <a:chOff x="1188881" y="351819"/>
            <a:chExt cx="2159566" cy="660429"/>
          </a:xfrm>
        </p:grpSpPr>
        <p:sp>
          <p:nvSpPr>
            <p:cNvPr id="672" name="Google Shape;672;p33"/>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673" name="Google Shape;673;p33"/>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grpSp>
        <p:nvGrpSpPr>
          <p:cNvPr id="674" name="Google Shape;674;p33"/>
          <p:cNvGrpSpPr/>
          <p:nvPr/>
        </p:nvGrpSpPr>
        <p:grpSpPr>
          <a:xfrm>
            <a:off x="3670780" y="98774"/>
            <a:ext cx="4762790" cy="5878417"/>
            <a:chOff x="3300012" y="42958"/>
            <a:chExt cx="4762790" cy="5878417"/>
          </a:xfrm>
        </p:grpSpPr>
        <p:sp>
          <p:nvSpPr>
            <p:cNvPr id="675" name="Google Shape;675;p33"/>
            <p:cNvSpPr/>
            <p:nvPr/>
          </p:nvSpPr>
          <p:spPr>
            <a:xfrm>
              <a:off x="3300012" y="42958"/>
              <a:ext cx="2809875" cy="28098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6" name="Google Shape;676;p33"/>
            <p:cNvSpPr/>
            <p:nvPr/>
          </p:nvSpPr>
          <p:spPr>
            <a:xfrm>
              <a:off x="5252927" y="1597025"/>
              <a:ext cx="2809875" cy="2809875"/>
            </a:xfrm>
            <a:prstGeom prst="ellipse">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7" name="Google Shape;677;p33"/>
            <p:cNvSpPr/>
            <p:nvPr/>
          </p:nvSpPr>
          <p:spPr>
            <a:xfrm>
              <a:off x="4314660" y="3111500"/>
              <a:ext cx="2809875" cy="2809875"/>
            </a:xfrm>
            <a:prstGeom prst="ellipse">
              <a:avLst/>
            </a:prstGeom>
            <a:solidFill>
              <a:srgbClr val="F07441">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78" name="Google Shape;678;p33"/>
          <p:cNvGrpSpPr/>
          <p:nvPr/>
        </p:nvGrpSpPr>
        <p:grpSpPr>
          <a:xfrm>
            <a:off x="8910152" y="3023885"/>
            <a:ext cx="2422458" cy="1555199"/>
            <a:chOff x="102324" y="3738357"/>
            <a:chExt cx="2422458" cy="1555199"/>
          </a:xfrm>
        </p:grpSpPr>
        <p:sp>
          <p:nvSpPr>
            <p:cNvPr id="679" name="Google Shape;679;p33"/>
            <p:cNvSpPr txBox="1"/>
            <p:nvPr/>
          </p:nvSpPr>
          <p:spPr>
            <a:xfrm>
              <a:off x="102324" y="3738357"/>
              <a:ext cx="24224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Insert Title Here</a:t>
              </a:r>
              <a:endParaRPr sz="2400">
                <a:solidFill>
                  <a:schemeClr val="dk2"/>
                </a:solidFill>
                <a:latin typeface="Arial"/>
                <a:ea typeface="Arial"/>
                <a:cs typeface="Arial"/>
                <a:sym typeface="Arial"/>
              </a:endParaRPr>
            </a:p>
          </p:txBody>
        </p:sp>
        <p:sp>
          <p:nvSpPr>
            <p:cNvPr id="680" name="Google Shape;680;p33"/>
            <p:cNvSpPr txBox="1"/>
            <p:nvPr/>
          </p:nvSpPr>
          <p:spPr>
            <a:xfrm>
              <a:off x="102325" y="4231727"/>
              <a:ext cx="2362992" cy="10618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900">
                <a:solidFill>
                  <a:schemeClr val="dk2"/>
                </a:solidFill>
                <a:latin typeface="Arial"/>
                <a:ea typeface="Arial"/>
                <a:cs typeface="Arial"/>
                <a:sym typeface="Arial"/>
              </a:endParaRPr>
            </a:p>
          </p:txBody>
        </p:sp>
      </p:grpSp>
      <p:grpSp>
        <p:nvGrpSpPr>
          <p:cNvPr id="681" name="Google Shape;681;p33"/>
          <p:cNvGrpSpPr/>
          <p:nvPr/>
        </p:nvGrpSpPr>
        <p:grpSpPr>
          <a:xfrm>
            <a:off x="749440" y="2401279"/>
            <a:ext cx="1978427" cy="1326657"/>
            <a:chOff x="93908" y="3859177"/>
            <a:chExt cx="1978427" cy="1326657"/>
          </a:xfrm>
        </p:grpSpPr>
        <p:sp>
          <p:nvSpPr>
            <p:cNvPr id="682" name="Google Shape;682;p33"/>
            <p:cNvSpPr txBox="1"/>
            <p:nvPr/>
          </p:nvSpPr>
          <p:spPr>
            <a:xfrm>
              <a:off x="93908" y="3859177"/>
              <a:ext cx="19784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Insert Title Here</a:t>
              </a:r>
              <a:endParaRPr sz="2000">
                <a:solidFill>
                  <a:schemeClr val="dk2"/>
                </a:solidFill>
                <a:latin typeface="Arial"/>
                <a:ea typeface="Arial"/>
                <a:cs typeface="Arial"/>
                <a:sym typeface="Arial"/>
              </a:endParaRPr>
            </a:p>
          </p:txBody>
        </p:sp>
        <p:sp>
          <p:nvSpPr>
            <p:cNvPr id="683" name="Google Shape;683;p33"/>
            <p:cNvSpPr txBox="1"/>
            <p:nvPr/>
          </p:nvSpPr>
          <p:spPr>
            <a:xfrm>
              <a:off x="102325" y="4231727"/>
              <a:ext cx="194840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8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800">
                <a:solidFill>
                  <a:schemeClr val="dk2"/>
                </a:solidFill>
                <a:latin typeface="Arial"/>
                <a:ea typeface="Arial"/>
                <a:cs typeface="Arial"/>
                <a:sym typeface="Arial"/>
              </a:endParaRPr>
            </a:p>
          </p:txBody>
        </p:sp>
      </p:grpSp>
      <p:grpSp>
        <p:nvGrpSpPr>
          <p:cNvPr id="684" name="Google Shape;684;p33"/>
          <p:cNvGrpSpPr/>
          <p:nvPr/>
        </p:nvGrpSpPr>
        <p:grpSpPr>
          <a:xfrm>
            <a:off x="1801611" y="4805050"/>
            <a:ext cx="1978427" cy="1326657"/>
            <a:chOff x="93908" y="3859177"/>
            <a:chExt cx="1978427" cy="1326657"/>
          </a:xfrm>
        </p:grpSpPr>
        <p:sp>
          <p:nvSpPr>
            <p:cNvPr id="685" name="Google Shape;685;p33"/>
            <p:cNvSpPr txBox="1"/>
            <p:nvPr/>
          </p:nvSpPr>
          <p:spPr>
            <a:xfrm>
              <a:off x="93908" y="3859177"/>
              <a:ext cx="19784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Insert Title Here</a:t>
              </a:r>
              <a:endParaRPr sz="2000">
                <a:solidFill>
                  <a:schemeClr val="dk2"/>
                </a:solidFill>
                <a:latin typeface="Arial"/>
                <a:ea typeface="Arial"/>
                <a:cs typeface="Arial"/>
                <a:sym typeface="Arial"/>
              </a:endParaRPr>
            </a:p>
          </p:txBody>
        </p:sp>
        <p:sp>
          <p:nvSpPr>
            <p:cNvPr id="686" name="Google Shape;686;p33"/>
            <p:cNvSpPr txBox="1"/>
            <p:nvPr/>
          </p:nvSpPr>
          <p:spPr>
            <a:xfrm>
              <a:off x="102325" y="4231727"/>
              <a:ext cx="194840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8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800">
                <a:solidFill>
                  <a:schemeClr val="dk2"/>
                </a:solidFill>
                <a:latin typeface="Arial"/>
                <a:ea typeface="Arial"/>
                <a:cs typeface="Arial"/>
                <a:sym typeface="Arial"/>
              </a:endParaRPr>
            </a:p>
          </p:txBody>
        </p:sp>
      </p:grpSp>
      <p:cxnSp>
        <p:nvCxnSpPr>
          <p:cNvPr id="687" name="Google Shape;687;p33"/>
          <p:cNvCxnSpPr/>
          <p:nvPr/>
        </p:nvCxnSpPr>
        <p:spPr>
          <a:xfrm>
            <a:off x="2818764" y="2601334"/>
            <a:ext cx="1225008" cy="0"/>
          </a:xfrm>
          <a:prstGeom prst="straightConnector1">
            <a:avLst/>
          </a:prstGeom>
          <a:noFill/>
          <a:ln cap="flat" cmpd="sng" w="28575">
            <a:solidFill>
              <a:schemeClr val="dk2"/>
            </a:solidFill>
            <a:prstDash val="solid"/>
            <a:miter lim="800000"/>
            <a:headEnd len="sm" w="sm" type="none"/>
            <a:tailEnd len="sm" w="sm" type="none"/>
          </a:ln>
        </p:spPr>
      </p:cxnSp>
      <p:cxnSp>
        <p:nvCxnSpPr>
          <p:cNvPr id="688" name="Google Shape;688;p33"/>
          <p:cNvCxnSpPr/>
          <p:nvPr/>
        </p:nvCxnSpPr>
        <p:spPr>
          <a:xfrm>
            <a:off x="3856989" y="5005105"/>
            <a:ext cx="1225008" cy="0"/>
          </a:xfrm>
          <a:prstGeom prst="straightConnector1">
            <a:avLst/>
          </a:prstGeom>
          <a:noFill/>
          <a:ln cap="flat" cmpd="sng" w="28575">
            <a:solidFill>
              <a:schemeClr val="dk2"/>
            </a:solidFill>
            <a:prstDash val="solid"/>
            <a:miter lim="800000"/>
            <a:headEnd len="sm" w="sm" type="none"/>
            <a:tailEnd len="sm" w="sm" type="none"/>
          </a:ln>
        </p:spPr>
      </p:cxnSp>
      <p:cxnSp>
        <p:nvCxnSpPr>
          <p:cNvPr id="689" name="Google Shape;689;p33"/>
          <p:cNvCxnSpPr/>
          <p:nvPr/>
        </p:nvCxnSpPr>
        <p:spPr>
          <a:xfrm>
            <a:off x="7634972" y="3242226"/>
            <a:ext cx="1225008" cy="0"/>
          </a:xfrm>
          <a:prstGeom prst="straightConnector1">
            <a:avLst/>
          </a:prstGeom>
          <a:noFill/>
          <a:ln cap="flat" cmpd="sng" w="28575">
            <a:solidFill>
              <a:schemeClr val="dk2"/>
            </a:solidFill>
            <a:prstDash val="solid"/>
            <a:miter lim="800000"/>
            <a:headEnd len="sm" w="sm" type="none"/>
            <a:tailEnd len="sm" w="sm" type="none"/>
          </a:ln>
        </p:spPr>
      </p:cxnSp>
      <p:sp>
        <p:nvSpPr>
          <p:cNvPr id="690" name="Google Shape;690;p33"/>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4"/>
          <p:cNvSpPr/>
          <p:nvPr/>
        </p:nvSpPr>
        <p:spPr>
          <a:xfrm>
            <a:off x="986151" y="1140323"/>
            <a:ext cx="2809874" cy="2809870"/>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96" name="Google Shape;696;p34"/>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697" name="Google Shape;697;p34"/>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8" name="Google Shape;698;p34"/>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sp>
        <p:nvSpPr>
          <p:cNvPr id="699" name="Google Shape;699;p34"/>
          <p:cNvSpPr txBox="1"/>
          <p:nvPr/>
        </p:nvSpPr>
        <p:spPr>
          <a:xfrm>
            <a:off x="1188881" y="503875"/>
            <a:ext cx="102463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데이터 </a:t>
            </a:r>
            <a:endParaRPr/>
          </a:p>
        </p:txBody>
      </p:sp>
      <p:grpSp>
        <p:nvGrpSpPr>
          <p:cNvPr id="700" name="Google Shape;700;p34"/>
          <p:cNvGrpSpPr/>
          <p:nvPr/>
        </p:nvGrpSpPr>
        <p:grpSpPr>
          <a:xfrm>
            <a:off x="2176088" y="1178016"/>
            <a:ext cx="3819358" cy="4568676"/>
            <a:chOff x="4314660" y="1352699"/>
            <a:chExt cx="3819358" cy="4568676"/>
          </a:xfrm>
        </p:grpSpPr>
        <p:sp>
          <p:nvSpPr>
            <p:cNvPr id="701" name="Google Shape;701;p34"/>
            <p:cNvSpPr/>
            <p:nvPr/>
          </p:nvSpPr>
          <p:spPr>
            <a:xfrm>
              <a:off x="5324143" y="1352699"/>
              <a:ext cx="2809875" cy="2809875"/>
            </a:xfrm>
            <a:prstGeom prst="ellipse">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2" name="Google Shape;702;p34"/>
            <p:cNvSpPr/>
            <p:nvPr/>
          </p:nvSpPr>
          <p:spPr>
            <a:xfrm>
              <a:off x="4314660" y="3111500"/>
              <a:ext cx="2809875" cy="2809875"/>
            </a:xfrm>
            <a:prstGeom prst="ellipse">
              <a:avLst/>
            </a:prstGeom>
            <a:solidFill>
              <a:srgbClr val="F07441">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03" name="Google Shape;703;p34"/>
          <p:cNvGrpSpPr/>
          <p:nvPr/>
        </p:nvGrpSpPr>
        <p:grpSpPr>
          <a:xfrm>
            <a:off x="3825278" y="1071092"/>
            <a:ext cx="2809875" cy="1711125"/>
            <a:chOff x="102325" y="3846780"/>
            <a:chExt cx="2362992" cy="1175917"/>
          </a:xfrm>
        </p:grpSpPr>
        <p:sp>
          <p:nvSpPr>
            <p:cNvPr id="704" name="Google Shape;704;p34"/>
            <p:cNvSpPr txBox="1"/>
            <p:nvPr/>
          </p:nvSpPr>
          <p:spPr>
            <a:xfrm>
              <a:off x="223308" y="3846780"/>
              <a:ext cx="21210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Technology</a:t>
              </a:r>
              <a:endParaRPr sz="2400">
                <a:solidFill>
                  <a:schemeClr val="dk2"/>
                </a:solidFill>
                <a:latin typeface="Arial"/>
                <a:ea typeface="Arial"/>
                <a:cs typeface="Arial"/>
                <a:sym typeface="Arial"/>
              </a:endParaRPr>
            </a:p>
          </p:txBody>
        </p:sp>
        <p:sp>
          <p:nvSpPr>
            <p:cNvPr id="705" name="Google Shape;705;p34"/>
            <p:cNvSpPr txBox="1"/>
            <p:nvPr/>
          </p:nvSpPr>
          <p:spPr>
            <a:xfrm>
              <a:off x="102325" y="4231726"/>
              <a:ext cx="2362992" cy="790971"/>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accent4"/>
                </a:buClr>
                <a:buSzPts val="900"/>
                <a:buFont typeface="Noto Sans Symbols"/>
                <a:buChar char="●"/>
              </a:pPr>
              <a:r>
                <a:rPr lang="en-US" sz="900">
                  <a:solidFill>
                    <a:schemeClr val="dk2"/>
                  </a:solidFill>
                  <a:latin typeface="Arial"/>
                  <a:ea typeface="Arial"/>
                  <a:cs typeface="Arial"/>
                  <a:sym typeface="Arial"/>
                </a:rPr>
                <a:t>More data scientists use cloud computing compared to 2019 results</a:t>
              </a:r>
              <a:endParaRPr/>
            </a:p>
            <a:p>
              <a:pPr indent="-171450" lvl="0" marL="171450" marR="0" rtl="0" algn="just">
                <a:spcBef>
                  <a:spcPts val="0"/>
                </a:spcBef>
                <a:spcAft>
                  <a:spcPts val="0"/>
                </a:spcAft>
                <a:buClr>
                  <a:schemeClr val="accent4"/>
                </a:buClr>
                <a:buSzPts val="900"/>
                <a:buFont typeface="Noto Sans Symbols"/>
                <a:buChar char="●"/>
              </a:pPr>
              <a:r>
                <a:rPr lang="en-US" sz="900">
                  <a:solidFill>
                    <a:schemeClr val="dk2"/>
                  </a:solidFill>
                  <a:latin typeface="Arial"/>
                  <a:ea typeface="Arial"/>
                  <a:cs typeface="Arial"/>
                  <a:sym typeface="Arial"/>
                </a:rPr>
                <a:t>Scikit-learn is the most popular machine learning tool in 2020, with over four in five data scientists using it</a:t>
              </a:r>
              <a:endParaRPr/>
            </a:p>
            <a:p>
              <a:pPr indent="-171450" lvl="0" marL="171450" marR="0" rtl="0" algn="just">
                <a:spcBef>
                  <a:spcPts val="0"/>
                </a:spcBef>
                <a:spcAft>
                  <a:spcPts val="0"/>
                </a:spcAft>
                <a:buClr>
                  <a:schemeClr val="accent4"/>
                </a:buClr>
                <a:buSzPts val="900"/>
                <a:buFont typeface="Noto Sans Symbols"/>
                <a:buChar char="●"/>
              </a:pPr>
              <a:r>
                <a:rPr lang="en-US" sz="900">
                  <a:solidFill>
                    <a:schemeClr val="dk2"/>
                  </a:solidFill>
                  <a:latin typeface="Arial"/>
                  <a:ea typeface="Arial"/>
                  <a:cs typeface="Arial"/>
                  <a:sym typeface="Arial"/>
                </a:rPr>
                <a:t>Tableau and PowerBI are the most popular business intelligence tools</a:t>
              </a:r>
              <a:endParaRPr sz="900">
                <a:solidFill>
                  <a:schemeClr val="dk2"/>
                </a:solidFill>
                <a:latin typeface="Arial"/>
                <a:ea typeface="Arial"/>
                <a:cs typeface="Arial"/>
                <a:sym typeface="Arial"/>
              </a:endParaRPr>
            </a:p>
          </p:txBody>
        </p:sp>
      </p:grpSp>
      <p:grpSp>
        <p:nvGrpSpPr>
          <p:cNvPr id="706" name="Google Shape;706;p34"/>
          <p:cNvGrpSpPr/>
          <p:nvPr/>
        </p:nvGrpSpPr>
        <p:grpSpPr>
          <a:xfrm>
            <a:off x="919166" y="4078853"/>
            <a:ext cx="4711546" cy="1704673"/>
            <a:chOff x="-902822" y="3824618"/>
            <a:chExt cx="6196501" cy="1704673"/>
          </a:xfrm>
        </p:grpSpPr>
        <p:sp>
          <p:nvSpPr>
            <p:cNvPr id="707" name="Google Shape;707;p34"/>
            <p:cNvSpPr txBox="1"/>
            <p:nvPr/>
          </p:nvSpPr>
          <p:spPr>
            <a:xfrm>
              <a:off x="-902822" y="3824618"/>
              <a:ext cx="6196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Education and Employment</a:t>
              </a:r>
              <a:endParaRPr sz="2400">
                <a:solidFill>
                  <a:schemeClr val="dk2"/>
                </a:solidFill>
                <a:latin typeface="Arial"/>
                <a:ea typeface="Arial"/>
                <a:cs typeface="Arial"/>
                <a:sym typeface="Arial"/>
              </a:endParaRPr>
            </a:p>
          </p:txBody>
        </p:sp>
        <p:sp>
          <p:nvSpPr>
            <p:cNvPr id="708" name="Google Shape;708;p34"/>
            <p:cNvSpPr txBox="1"/>
            <p:nvPr/>
          </p:nvSpPr>
          <p:spPr>
            <a:xfrm>
              <a:off x="-548100" y="4359740"/>
              <a:ext cx="4774676" cy="1169551"/>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Most data scientists continue to learn outside of formal education</a:t>
              </a:r>
              <a:endParaRPr/>
            </a:p>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Most data scientists have been coding for less than a decade</a:t>
              </a:r>
              <a:endParaRPr/>
            </a:p>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More than half of data scientists have less than three years of experience with machine learning</a:t>
              </a:r>
              <a:endParaRPr/>
            </a:p>
            <a:p>
              <a:pPr indent="-171450" lvl="0" marL="171450" marR="0" rtl="0" algn="just">
                <a:spcBef>
                  <a:spcPts val="0"/>
                </a:spcBef>
                <a:spcAft>
                  <a:spcPts val="0"/>
                </a:spcAft>
                <a:buClr>
                  <a:schemeClr val="accent3"/>
                </a:buClr>
                <a:buSzPts val="1000"/>
                <a:buFont typeface="Noto Sans Symbols"/>
                <a:buChar char="●"/>
              </a:pPr>
              <a:r>
                <a:rPr lang="en-US" sz="1000">
                  <a:solidFill>
                    <a:schemeClr val="dk2"/>
                  </a:solidFill>
                  <a:latin typeface="Arial"/>
                  <a:ea typeface="Arial"/>
                  <a:cs typeface="Arial"/>
                  <a:sym typeface="Arial"/>
                </a:rPr>
                <a:t>Data scientists in the U.S. make substantially more money than their international counterparts</a:t>
              </a:r>
              <a:endParaRPr sz="1000">
                <a:solidFill>
                  <a:schemeClr val="dk2"/>
                </a:solidFill>
                <a:latin typeface="Arial"/>
                <a:ea typeface="Arial"/>
                <a:cs typeface="Arial"/>
                <a:sym typeface="Arial"/>
              </a:endParaRPr>
            </a:p>
          </p:txBody>
        </p:sp>
      </p:grpSp>
      <p:grpSp>
        <p:nvGrpSpPr>
          <p:cNvPr id="709" name="Google Shape;709;p34"/>
          <p:cNvGrpSpPr/>
          <p:nvPr/>
        </p:nvGrpSpPr>
        <p:grpSpPr>
          <a:xfrm>
            <a:off x="308978" y="1454038"/>
            <a:ext cx="2506817" cy="1590882"/>
            <a:chOff x="337855" y="4220295"/>
            <a:chExt cx="835128" cy="1242120"/>
          </a:xfrm>
        </p:grpSpPr>
        <p:sp>
          <p:nvSpPr>
            <p:cNvPr id="710" name="Google Shape;710;p34"/>
            <p:cNvSpPr txBox="1"/>
            <p:nvPr/>
          </p:nvSpPr>
          <p:spPr>
            <a:xfrm>
              <a:off x="466925" y="4220295"/>
              <a:ext cx="428932" cy="3604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Profile</a:t>
              </a:r>
              <a:endParaRPr sz="3200">
                <a:solidFill>
                  <a:schemeClr val="dk2"/>
                </a:solidFill>
                <a:latin typeface="Arial"/>
                <a:ea typeface="Arial"/>
                <a:cs typeface="Arial"/>
                <a:sym typeface="Arial"/>
              </a:endParaRPr>
            </a:p>
          </p:txBody>
        </p:sp>
        <p:sp>
          <p:nvSpPr>
            <p:cNvPr id="711" name="Google Shape;711;p34"/>
            <p:cNvSpPr txBox="1"/>
            <p:nvPr/>
          </p:nvSpPr>
          <p:spPr>
            <a:xfrm>
              <a:off x="337855" y="4549256"/>
              <a:ext cx="835128" cy="913159"/>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rgbClr val="F49FA5"/>
                </a:buClr>
                <a:buSzPts val="1000"/>
                <a:buFont typeface="Noto Sans Symbols"/>
                <a:buChar char="●"/>
              </a:pPr>
              <a:r>
                <a:rPr lang="en-US" sz="1000">
                  <a:solidFill>
                    <a:schemeClr val="dk2"/>
                  </a:solidFill>
                  <a:latin typeface="Arial"/>
                  <a:ea typeface="Arial"/>
                  <a:cs typeface="Arial"/>
                  <a:sym typeface="Arial"/>
                </a:rPr>
                <a:t>Data science continues to have a heavy gender imbalance, with most identifying as male</a:t>
              </a:r>
              <a:endParaRPr/>
            </a:p>
            <a:p>
              <a:pPr indent="-171450" lvl="0" marL="171450" marR="0" rtl="0" algn="just">
                <a:spcBef>
                  <a:spcPts val="0"/>
                </a:spcBef>
                <a:spcAft>
                  <a:spcPts val="0"/>
                </a:spcAft>
                <a:buClr>
                  <a:srgbClr val="F49FA5"/>
                </a:buClr>
                <a:buSzPts val="1000"/>
                <a:buFont typeface="Noto Sans Symbols"/>
                <a:buChar char="●"/>
              </a:pPr>
              <a:r>
                <a:rPr lang="en-US" sz="1000">
                  <a:solidFill>
                    <a:schemeClr val="dk2"/>
                  </a:solidFill>
                  <a:latin typeface="Arial"/>
                  <a:ea typeface="Arial"/>
                  <a:cs typeface="Arial"/>
                  <a:sym typeface="Arial"/>
                </a:rPr>
                <a:t>The vast majority of data scientists are under 35 years old</a:t>
              </a:r>
              <a:endParaRPr/>
            </a:p>
            <a:p>
              <a:pPr indent="-171450" lvl="0" marL="171450" marR="0" rtl="0" algn="just">
                <a:spcBef>
                  <a:spcPts val="0"/>
                </a:spcBef>
                <a:spcAft>
                  <a:spcPts val="0"/>
                </a:spcAft>
                <a:buClr>
                  <a:srgbClr val="F49FA5"/>
                </a:buClr>
                <a:buSzPts val="1000"/>
                <a:buFont typeface="Noto Sans Symbols"/>
                <a:buChar char="●"/>
              </a:pPr>
              <a:r>
                <a:rPr lang="en-US" sz="1000">
                  <a:solidFill>
                    <a:schemeClr val="dk2"/>
                  </a:solidFill>
                  <a:latin typeface="Arial"/>
                  <a:ea typeface="Arial"/>
                  <a:cs typeface="Arial"/>
                  <a:sym typeface="Arial"/>
                </a:rPr>
                <a:t>Over half of data scientists have graduate degrees</a:t>
              </a:r>
              <a:endParaRPr sz="1000">
                <a:solidFill>
                  <a:schemeClr val="dk2"/>
                </a:solidFill>
                <a:latin typeface="Arial"/>
                <a:ea typeface="Arial"/>
                <a:cs typeface="Arial"/>
                <a:sym typeface="Arial"/>
              </a:endParaRPr>
            </a:p>
          </p:txBody>
        </p:sp>
      </p:grpSp>
      <p:sp>
        <p:nvSpPr>
          <p:cNvPr id="712" name="Google Shape;712;p34"/>
          <p:cNvSpPr txBox="1"/>
          <p:nvPr/>
        </p:nvSpPr>
        <p:spPr>
          <a:xfrm>
            <a:off x="7560864" y="1340661"/>
            <a:ext cx="37753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666B69"/>
                </a:solidFill>
                <a:latin typeface="Arial"/>
                <a:ea typeface="Arial"/>
                <a:cs typeface="Arial"/>
                <a:sym typeface="Arial"/>
              </a:rPr>
              <a:t>유의미한 상관관계가 있는</a:t>
            </a:r>
            <a:endParaRPr sz="2400">
              <a:solidFill>
                <a:srgbClr val="666B69"/>
              </a:solidFill>
              <a:latin typeface="Arial"/>
              <a:ea typeface="Arial"/>
              <a:cs typeface="Arial"/>
              <a:sym typeface="Arial"/>
            </a:endParaRPr>
          </a:p>
        </p:txBody>
      </p:sp>
      <p:sp>
        <p:nvSpPr>
          <p:cNvPr id="713" name="Google Shape;713;p34"/>
          <p:cNvSpPr txBox="1"/>
          <p:nvPr/>
        </p:nvSpPr>
        <p:spPr>
          <a:xfrm>
            <a:off x="8348351" y="1875364"/>
            <a:ext cx="8002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666B69"/>
                </a:solidFill>
                <a:latin typeface="Arial"/>
                <a:ea typeface="Arial"/>
                <a:cs typeface="Arial"/>
                <a:sym typeface="Arial"/>
              </a:rPr>
              <a:t>변수</a:t>
            </a:r>
            <a:endParaRPr sz="2400">
              <a:solidFill>
                <a:srgbClr val="666B69"/>
              </a:solidFill>
              <a:latin typeface="Arial"/>
              <a:ea typeface="Arial"/>
              <a:cs typeface="Arial"/>
              <a:sym typeface="Arial"/>
            </a:endParaRPr>
          </a:p>
        </p:txBody>
      </p:sp>
      <p:sp>
        <p:nvSpPr>
          <p:cNvPr id="714" name="Google Shape;714;p34"/>
          <p:cNvSpPr txBox="1"/>
          <p:nvPr/>
        </p:nvSpPr>
        <p:spPr>
          <a:xfrm>
            <a:off x="344700" y="6012736"/>
            <a:ext cx="598464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600"/>
              <a:buFont typeface="Arial"/>
              <a:buNone/>
            </a:pPr>
            <a:r>
              <a:rPr b="1" i="0" lang="en-US" sz="1600" u="none" cap="none" strike="noStrike">
                <a:solidFill>
                  <a:srgbClr val="333333"/>
                </a:solidFill>
                <a:latin typeface="Arial"/>
                <a:ea typeface="Arial"/>
                <a:cs typeface="Arial"/>
                <a:sym typeface="Arial"/>
              </a:rPr>
              <a:t>Kaggle State of Machine Learning and Data Science 2020 : </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600"/>
              <a:buFont typeface="Arial"/>
              <a:buNone/>
            </a:pPr>
            <a:r>
              <a:rPr b="1" i="0" lang="en-US" sz="1600" u="none" cap="none" strike="noStrike">
                <a:solidFill>
                  <a:srgbClr val="333333"/>
                </a:solidFill>
                <a:latin typeface="Arial"/>
                <a:ea typeface="Arial"/>
                <a:cs typeface="Arial"/>
                <a:sym typeface="Arial"/>
              </a:rPr>
              <a:t>executive summary page4, key point</a:t>
            </a:r>
            <a:endParaRPr b="1" i="0" sz="2400" u="none" cap="none" strike="noStrike">
              <a:solidFill>
                <a:schemeClr val="dk1"/>
              </a:solidFill>
              <a:latin typeface="Arial"/>
              <a:ea typeface="Arial"/>
              <a:cs typeface="Arial"/>
              <a:sym typeface="Arial"/>
            </a:endParaRPr>
          </a:p>
        </p:txBody>
      </p:sp>
      <p:sp>
        <p:nvSpPr>
          <p:cNvPr id="715" name="Google Shape;715;p34"/>
          <p:cNvSpPr txBox="1"/>
          <p:nvPr/>
        </p:nvSpPr>
        <p:spPr>
          <a:xfrm>
            <a:off x="8230349" y="4431872"/>
            <a:ext cx="304248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666B69"/>
                </a:solidFill>
                <a:latin typeface="Arial"/>
                <a:ea typeface="Arial"/>
                <a:cs typeface="Arial"/>
                <a:sym typeface="Arial"/>
              </a:rPr>
              <a:t>변수1</a:t>
            </a:r>
            <a:endParaRPr/>
          </a:p>
          <a:p>
            <a:pPr indent="0" lvl="0" marL="0" marR="0" rtl="0" algn="l">
              <a:spcBef>
                <a:spcPts val="0"/>
              </a:spcBef>
              <a:spcAft>
                <a:spcPts val="0"/>
              </a:spcAft>
              <a:buNone/>
            </a:pPr>
            <a:r>
              <a:rPr lang="en-US" sz="2400">
                <a:solidFill>
                  <a:srgbClr val="666B69"/>
                </a:solidFill>
                <a:latin typeface="Arial"/>
                <a:ea typeface="Arial"/>
                <a:cs typeface="Arial"/>
                <a:sym typeface="Arial"/>
              </a:rPr>
              <a:t>변수2</a:t>
            </a:r>
            <a:endParaRPr/>
          </a:p>
          <a:p>
            <a:pPr indent="0" lvl="0" marL="0" marR="0" rtl="0" algn="l">
              <a:spcBef>
                <a:spcPts val="0"/>
              </a:spcBef>
              <a:spcAft>
                <a:spcPts val="0"/>
              </a:spcAft>
              <a:buNone/>
            </a:pPr>
            <a:r>
              <a:rPr lang="en-US" sz="2400">
                <a:solidFill>
                  <a:srgbClr val="666B69"/>
                </a:solidFill>
                <a:latin typeface="Arial"/>
                <a:ea typeface="Arial"/>
                <a:cs typeface="Arial"/>
                <a:sym typeface="Arial"/>
              </a:rPr>
              <a:t>변수3</a:t>
            </a:r>
            <a:endParaRPr/>
          </a:p>
          <a:p>
            <a:pPr indent="0" lvl="0" marL="0" marR="0" rtl="0" algn="l">
              <a:spcBef>
                <a:spcPts val="0"/>
              </a:spcBef>
              <a:spcAft>
                <a:spcPts val="0"/>
              </a:spcAft>
              <a:buNone/>
            </a:pPr>
            <a:r>
              <a:rPr lang="en-US" sz="2400">
                <a:solidFill>
                  <a:srgbClr val="666B69"/>
                </a:solidFill>
                <a:latin typeface="Arial"/>
                <a:ea typeface="Arial"/>
                <a:cs typeface="Arial"/>
                <a:sym typeface="Arial"/>
              </a:rPr>
              <a:t>…</a:t>
            </a:r>
            <a:endParaRPr/>
          </a:p>
        </p:txBody>
      </p:sp>
      <p:cxnSp>
        <p:nvCxnSpPr>
          <p:cNvPr id="716" name="Google Shape;716;p34"/>
          <p:cNvCxnSpPr/>
          <p:nvPr/>
        </p:nvCxnSpPr>
        <p:spPr>
          <a:xfrm>
            <a:off x="373310" y="5971446"/>
            <a:ext cx="6516373" cy="0"/>
          </a:xfrm>
          <a:prstGeom prst="straightConnector1">
            <a:avLst/>
          </a:prstGeom>
          <a:noFill/>
          <a:ln cap="flat" cmpd="sng" w="28575">
            <a:solidFill>
              <a:schemeClr val="dk2"/>
            </a:solidFill>
            <a:prstDash val="solid"/>
            <a:miter lim="800000"/>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5"/>
          <p:cNvSpPr/>
          <p:nvPr/>
        </p:nvSpPr>
        <p:spPr>
          <a:xfrm>
            <a:off x="4885771" y="1317900"/>
            <a:ext cx="2420456" cy="2420457"/>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2" name="Google Shape;722;p35"/>
          <p:cNvSpPr/>
          <p:nvPr/>
        </p:nvSpPr>
        <p:spPr>
          <a:xfrm>
            <a:off x="5987737" y="2051254"/>
            <a:ext cx="2420456" cy="2420457"/>
          </a:xfrm>
          <a:prstGeom prst="ellipse">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3" name="Google Shape;723;p35"/>
          <p:cNvSpPr/>
          <p:nvPr/>
        </p:nvSpPr>
        <p:spPr>
          <a:xfrm>
            <a:off x="5572082" y="3427097"/>
            <a:ext cx="2420456" cy="2420457"/>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4" name="Google Shape;724;p35"/>
          <p:cNvSpPr/>
          <p:nvPr/>
        </p:nvSpPr>
        <p:spPr>
          <a:xfrm>
            <a:off x="4253592" y="3427097"/>
            <a:ext cx="2420456" cy="2420457"/>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5" name="Google Shape;725;p35"/>
          <p:cNvSpPr/>
          <p:nvPr/>
        </p:nvSpPr>
        <p:spPr>
          <a:xfrm>
            <a:off x="3783806" y="2153717"/>
            <a:ext cx="2420456" cy="2420457"/>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6" name="Google Shape;726;p35"/>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grpSp>
        <p:nvGrpSpPr>
          <p:cNvPr id="727" name="Google Shape;727;p35"/>
          <p:cNvGrpSpPr/>
          <p:nvPr/>
        </p:nvGrpSpPr>
        <p:grpSpPr>
          <a:xfrm>
            <a:off x="1623307" y="4224132"/>
            <a:ext cx="2422458" cy="1555199"/>
            <a:chOff x="102324" y="3738357"/>
            <a:chExt cx="2422458" cy="1555199"/>
          </a:xfrm>
        </p:grpSpPr>
        <p:sp>
          <p:nvSpPr>
            <p:cNvPr id="728" name="Google Shape;728;p35"/>
            <p:cNvSpPr txBox="1"/>
            <p:nvPr/>
          </p:nvSpPr>
          <p:spPr>
            <a:xfrm>
              <a:off x="102324" y="3738357"/>
              <a:ext cx="24224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Arial"/>
                  <a:ea typeface="Arial"/>
                  <a:cs typeface="Arial"/>
                  <a:sym typeface="Arial"/>
                </a:rPr>
                <a:t>Insert Title Here</a:t>
              </a:r>
              <a:endParaRPr b="1" sz="2400">
                <a:solidFill>
                  <a:schemeClr val="dk2"/>
                </a:solidFill>
                <a:latin typeface="Arial"/>
                <a:ea typeface="Arial"/>
                <a:cs typeface="Arial"/>
                <a:sym typeface="Arial"/>
              </a:endParaRPr>
            </a:p>
          </p:txBody>
        </p:sp>
        <p:sp>
          <p:nvSpPr>
            <p:cNvPr id="729" name="Google Shape;729;p35"/>
            <p:cNvSpPr txBox="1"/>
            <p:nvPr/>
          </p:nvSpPr>
          <p:spPr>
            <a:xfrm>
              <a:off x="102325" y="4231727"/>
              <a:ext cx="2362992" cy="10618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900">
                <a:solidFill>
                  <a:schemeClr val="dk2"/>
                </a:solidFill>
                <a:latin typeface="Arial"/>
                <a:ea typeface="Arial"/>
                <a:cs typeface="Arial"/>
                <a:sym typeface="Arial"/>
              </a:endParaRPr>
            </a:p>
          </p:txBody>
        </p:sp>
      </p:grpSp>
      <p:grpSp>
        <p:nvGrpSpPr>
          <p:cNvPr id="730" name="Google Shape;730;p35"/>
          <p:cNvGrpSpPr/>
          <p:nvPr/>
        </p:nvGrpSpPr>
        <p:grpSpPr>
          <a:xfrm>
            <a:off x="8585682" y="2483882"/>
            <a:ext cx="2422458" cy="1555199"/>
            <a:chOff x="102324" y="3738357"/>
            <a:chExt cx="2422458" cy="1555199"/>
          </a:xfrm>
        </p:grpSpPr>
        <p:sp>
          <p:nvSpPr>
            <p:cNvPr id="731" name="Google Shape;731;p35"/>
            <p:cNvSpPr txBox="1"/>
            <p:nvPr/>
          </p:nvSpPr>
          <p:spPr>
            <a:xfrm>
              <a:off x="102324" y="3738357"/>
              <a:ext cx="24224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2"/>
                  </a:solidFill>
                  <a:latin typeface="Arial"/>
                  <a:ea typeface="Arial"/>
                  <a:cs typeface="Arial"/>
                  <a:sym typeface="Arial"/>
                </a:rPr>
                <a:t>Insert Title Here</a:t>
              </a:r>
              <a:endParaRPr b="1" sz="2400">
                <a:solidFill>
                  <a:schemeClr val="dk2"/>
                </a:solidFill>
                <a:latin typeface="Arial"/>
                <a:ea typeface="Arial"/>
                <a:cs typeface="Arial"/>
                <a:sym typeface="Arial"/>
              </a:endParaRPr>
            </a:p>
          </p:txBody>
        </p:sp>
        <p:sp>
          <p:nvSpPr>
            <p:cNvPr id="732" name="Google Shape;732;p35"/>
            <p:cNvSpPr txBox="1"/>
            <p:nvPr/>
          </p:nvSpPr>
          <p:spPr>
            <a:xfrm>
              <a:off x="102325" y="4231727"/>
              <a:ext cx="2362992" cy="10618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900">
                <a:solidFill>
                  <a:schemeClr val="dk2"/>
                </a:solidFill>
                <a:latin typeface="Arial"/>
                <a:ea typeface="Arial"/>
                <a:cs typeface="Arial"/>
                <a:sym typeface="Arial"/>
              </a:endParaRPr>
            </a:p>
          </p:txBody>
        </p:sp>
      </p:grpSp>
      <p:cxnSp>
        <p:nvCxnSpPr>
          <p:cNvPr id="733" name="Google Shape;733;p35"/>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734" name="Google Shape;734;p35"/>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5" name="Google Shape;735;p35"/>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grpSp>
        <p:nvGrpSpPr>
          <p:cNvPr id="736" name="Google Shape;736;p35"/>
          <p:cNvGrpSpPr/>
          <p:nvPr/>
        </p:nvGrpSpPr>
        <p:grpSpPr>
          <a:xfrm>
            <a:off x="1188881" y="351819"/>
            <a:ext cx="2159566" cy="660429"/>
            <a:chOff x="1188881" y="351819"/>
            <a:chExt cx="2159566" cy="660429"/>
          </a:xfrm>
        </p:grpSpPr>
        <p:sp>
          <p:nvSpPr>
            <p:cNvPr id="737" name="Google Shape;737;p35"/>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738" name="Google Shape;738;p35"/>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
        <p:nvSpPr>
          <p:cNvPr id="739" name="Google Shape;739;p35"/>
          <p:cNvSpPr txBox="1"/>
          <p:nvPr/>
        </p:nvSpPr>
        <p:spPr>
          <a:xfrm>
            <a:off x="5483492" y="1692052"/>
            <a:ext cx="12250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PLAN A</a:t>
            </a:r>
            <a:endParaRPr sz="2400">
              <a:solidFill>
                <a:schemeClr val="lt1"/>
              </a:solidFill>
              <a:latin typeface="Arial"/>
              <a:ea typeface="Arial"/>
              <a:cs typeface="Arial"/>
              <a:sym typeface="Arial"/>
            </a:endParaRPr>
          </a:p>
        </p:txBody>
      </p:sp>
      <p:sp>
        <p:nvSpPr>
          <p:cNvPr id="740" name="Google Shape;740;p35"/>
          <p:cNvSpPr txBox="1"/>
          <p:nvPr/>
        </p:nvSpPr>
        <p:spPr>
          <a:xfrm>
            <a:off x="7084259" y="3097091"/>
            <a:ext cx="1217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PLAN B</a:t>
            </a:r>
            <a:endParaRPr sz="2400">
              <a:solidFill>
                <a:schemeClr val="lt1"/>
              </a:solidFill>
              <a:latin typeface="Arial"/>
              <a:ea typeface="Arial"/>
              <a:cs typeface="Arial"/>
              <a:sym typeface="Arial"/>
            </a:endParaRPr>
          </a:p>
        </p:txBody>
      </p:sp>
      <p:sp>
        <p:nvSpPr>
          <p:cNvPr id="741" name="Google Shape;741;p35"/>
          <p:cNvSpPr txBox="1"/>
          <p:nvPr/>
        </p:nvSpPr>
        <p:spPr>
          <a:xfrm>
            <a:off x="6674048" y="4844370"/>
            <a:ext cx="12314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PLAN C</a:t>
            </a:r>
            <a:endParaRPr sz="2400">
              <a:solidFill>
                <a:schemeClr val="lt1"/>
              </a:solidFill>
              <a:latin typeface="Arial"/>
              <a:ea typeface="Arial"/>
              <a:cs typeface="Arial"/>
              <a:sym typeface="Arial"/>
            </a:endParaRPr>
          </a:p>
        </p:txBody>
      </p:sp>
      <p:sp>
        <p:nvSpPr>
          <p:cNvPr id="742" name="Google Shape;742;p35"/>
          <p:cNvSpPr txBox="1"/>
          <p:nvPr/>
        </p:nvSpPr>
        <p:spPr>
          <a:xfrm>
            <a:off x="4378320" y="4833285"/>
            <a:ext cx="12314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PLAN D</a:t>
            </a:r>
            <a:endParaRPr sz="2400">
              <a:solidFill>
                <a:schemeClr val="lt1"/>
              </a:solidFill>
              <a:latin typeface="Arial"/>
              <a:ea typeface="Arial"/>
              <a:cs typeface="Arial"/>
              <a:sym typeface="Arial"/>
            </a:endParaRPr>
          </a:p>
        </p:txBody>
      </p:sp>
      <p:sp>
        <p:nvSpPr>
          <p:cNvPr id="743" name="Google Shape;743;p35"/>
          <p:cNvSpPr txBox="1"/>
          <p:nvPr/>
        </p:nvSpPr>
        <p:spPr>
          <a:xfrm>
            <a:off x="3843381" y="3083045"/>
            <a:ext cx="12314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PLAN E</a:t>
            </a:r>
            <a:endParaRPr sz="24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6"/>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grpSp>
        <p:nvGrpSpPr>
          <p:cNvPr id="749" name="Google Shape;749;p36"/>
          <p:cNvGrpSpPr/>
          <p:nvPr/>
        </p:nvGrpSpPr>
        <p:grpSpPr>
          <a:xfrm>
            <a:off x="1189194" y="2728982"/>
            <a:ext cx="4657098" cy="1647687"/>
            <a:chOff x="312" y="728731"/>
            <a:chExt cx="4657098" cy="1647687"/>
          </a:xfrm>
        </p:grpSpPr>
        <p:sp>
          <p:nvSpPr>
            <p:cNvPr id="750" name="Google Shape;750;p36"/>
            <p:cNvSpPr/>
            <p:nvPr/>
          </p:nvSpPr>
          <p:spPr>
            <a:xfrm>
              <a:off x="2328862" y="1409593"/>
              <a:ext cx="1647686" cy="285962"/>
            </a:xfrm>
            <a:custGeom>
              <a:rect b="b" l="l" r="r" t="t"/>
              <a:pathLst>
                <a:path extrusionOk="0" h="120000" w="120000">
                  <a:moveTo>
                    <a:pt x="0" y="0"/>
                  </a:moveTo>
                  <a:lnTo>
                    <a:pt x="0" y="60000"/>
                  </a:lnTo>
                  <a:lnTo>
                    <a:pt x="120000" y="60000"/>
                  </a:lnTo>
                  <a:lnTo>
                    <a:pt x="120000" y="120000"/>
                  </a:lnTo>
                </a:path>
              </a:pathLst>
            </a:custGeom>
            <a:noFill/>
            <a:ln cap="flat" cmpd="sng" w="12700">
              <a:solidFill>
                <a:srgbClr val="FA7C87"/>
              </a:solidFill>
              <a:prstDash val="solid"/>
              <a:miter lim="800000"/>
              <a:headEnd len="sm" w="sm" type="none"/>
              <a:tailEnd len="sm" w="sm" type="none"/>
            </a:ln>
          </p:spPr>
        </p:sp>
        <p:sp>
          <p:nvSpPr>
            <p:cNvPr id="751" name="Google Shape;751;p36"/>
            <p:cNvSpPr/>
            <p:nvPr/>
          </p:nvSpPr>
          <p:spPr>
            <a:xfrm>
              <a:off x="2283142" y="1409593"/>
              <a:ext cx="91440" cy="285962"/>
            </a:xfrm>
            <a:custGeom>
              <a:rect b="b" l="l" r="r" t="t"/>
              <a:pathLst>
                <a:path extrusionOk="0" h="120000" w="120000">
                  <a:moveTo>
                    <a:pt x="60000" y="0"/>
                  </a:moveTo>
                  <a:lnTo>
                    <a:pt x="60000" y="120000"/>
                  </a:lnTo>
                </a:path>
              </a:pathLst>
            </a:custGeom>
            <a:noFill/>
            <a:ln cap="flat" cmpd="sng" w="12700">
              <a:solidFill>
                <a:srgbClr val="FA7C87"/>
              </a:solidFill>
              <a:prstDash val="solid"/>
              <a:miter lim="800000"/>
              <a:headEnd len="sm" w="sm" type="none"/>
              <a:tailEnd len="sm" w="sm" type="none"/>
            </a:ln>
          </p:spPr>
        </p:sp>
        <p:sp>
          <p:nvSpPr>
            <p:cNvPr id="752" name="Google Shape;752;p36"/>
            <p:cNvSpPr/>
            <p:nvPr/>
          </p:nvSpPr>
          <p:spPr>
            <a:xfrm>
              <a:off x="681175" y="1409593"/>
              <a:ext cx="1647686" cy="285962"/>
            </a:xfrm>
            <a:custGeom>
              <a:rect b="b" l="l" r="r" t="t"/>
              <a:pathLst>
                <a:path extrusionOk="0" h="120000" w="120000">
                  <a:moveTo>
                    <a:pt x="120000" y="0"/>
                  </a:moveTo>
                  <a:lnTo>
                    <a:pt x="120000" y="60000"/>
                  </a:lnTo>
                  <a:lnTo>
                    <a:pt x="0" y="60000"/>
                  </a:lnTo>
                  <a:lnTo>
                    <a:pt x="0" y="120000"/>
                  </a:lnTo>
                </a:path>
              </a:pathLst>
            </a:custGeom>
            <a:noFill/>
            <a:ln cap="flat" cmpd="sng" w="12700">
              <a:solidFill>
                <a:srgbClr val="FA7C87"/>
              </a:solidFill>
              <a:prstDash val="solid"/>
              <a:miter lim="800000"/>
              <a:headEnd len="sm" w="sm" type="none"/>
              <a:tailEnd len="sm" w="sm" type="none"/>
            </a:ln>
          </p:spPr>
        </p:sp>
        <p:sp>
          <p:nvSpPr>
            <p:cNvPr id="753" name="Google Shape;753;p36"/>
            <p:cNvSpPr/>
            <p:nvPr/>
          </p:nvSpPr>
          <p:spPr>
            <a:xfrm>
              <a:off x="1647999" y="728731"/>
              <a:ext cx="1361724" cy="680862"/>
            </a:xfrm>
            <a:prstGeom prst="rect">
              <a:avLst/>
            </a:prstGeom>
            <a:solidFill>
              <a:srgbClr val="EB62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txBox="1"/>
            <p:nvPr/>
          </p:nvSpPr>
          <p:spPr>
            <a:xfrm>
              <a:off x="1647999" y="728731"/>
              <a:ext cx="1361724" cy="680862"/>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t/>
              </a:r>
              <a:endParaRPr sz="3100">
                <a:solidFill>
                  <a:schemeClr val="lt1"/>
                </a:solidFill>
                <a:latin typeface="Arial"/>
                <a:ea typeface="Arial"/>
                <a:cs typeface="Arial"/>
                <a:sym typeface="Arial"/>
              </a:endParaRPr>
            </a:p>
          </p:txBody>
        </p:sp>
        <p:sp>
          <p:nvSpPr>
            <p:cNvPr id="755" name="Google Shape;755;p36"/>
            <p:cNvSpPr/>
            <p:nvPr/>
          </p:nvSpPr>
          <p:spPr>
            <a:xfrm>
              <a:off x="312" y="1695556"/>
              <a:ext cx="1361724" cy="680862"/>
            </a:xfrm>
            <a:prstGeom prst="rect">
              <a:avLst/>
            </a:prstGeom>
            <a:solidFill>
              <a:srgbClr val="FA7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txBox="1"/>
            <p:nvPr/>
          </p:nvSpPr>
          <p:spPr>
            <a:xfrm>
              <a:off x="312" y="1695556"/>
              <a:ext cx="1361724" cy="680862"/>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t/>
              </a:r>
              <a:endParaRPr sz="3100">
                <a:solidFill>
                  <a:schemeClr val="lt1"/>
                </a:solidFill>
                <a:latin typeface="Arial"/>
                <a:ea typeface="Arial"/>
                <a:cs typeface="Arial"/>
                <a:sym typeface="Arial"/>
              </a:endParaRPr>
            </a:p>
          </p:txBody>
        </p:sp>
        <p:sp>
          <p:nvSpPr>
            <p:cNvPr id="757" name="Google Shape;757;p36"/>
            <p:cNvSpPr/>
            <p:nvPr/>
          </p:nvSpPr>
          <p:spPr>
            <a:xfrm>
              <a:off x="1647999" y="1695556"/>
              <a:ext cx="1361724" cy="680862"/>
            </a:xfrm>
            <a:prstGeom prst="rect">
              <a:avLst/>
            </a:prstGeom>
            <a:solidFill>
              <a:srgbClr val="FA7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txBox="1"/>
            <p:nvPr/>
          </p:nvSpPr>
          <p:spPr>
            <a:xfrm>
              <a:off x="1647999" y="1695556"/>
              <a:ext cx="1361724" cy="680862"/>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t/>
              </a:r>
              <a:endParaRPr sz="3100">
                <a:solidFill>
                  <a:schemeClr val="lt1"/>
                </a:solidFill>
                <a:latin typeface="Arial"/>
                <a:ea typeface="Arial"/>
                <a:cs typeface="Arial"/>
                <a:sym typeface="Arial"/>
              </a:endParaRPr>
            </a:p>
          </p:txBody>
        </p:sp>
        <p:sp>
          <p:nvSpPr>
            <p:cNvPr id="759" name="Google Shape;759;p36"/>
            <p:cNvSpPr/>
            <p:nvPr/>
          </p:nvSpPr>
          <p:spPr>
            <a:xfrm>
              <a:off x="3295686" y="1695556"/>
              <a:ext cx="1361724" cy="680862"/>
            </a:xfrm>
            <a:prstGeom prst="rect">
              <a:avLst/>
            </a:prstGeom>
            <a:solidFill>
              <a:srgbClr val="FA7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txBox="1"/>
            <p:nvPr/>
          </p:nvSpPr>
          <p:spPr>
            <a:xfrm>
              <a:off x="3295686" y="1695556"/>
              <a:ext cx="1361724" cy="680862"/>
            </a:xfrm>
            <a:prstGeom prst="rect">
              <a:avLst/>
            </a:prstGeom>
            <a:noFill/>
            <a:ln>
              <a:noFill/>
            </a:ln>
          </p:spPr>
          <p:txBody>
            <a:bodyPr anchorCtr="0" anchor="ctr" bIns="19675" lIns="19675" spcFirstLastPara="1" rIns="19675" wrap="square" tIns="19675">
              <a:noAutofit/>
            </a:bodyPr>
            <a:lstStyle/>
            <a:p>
              <a:pPr indent="0" lvl="0" marL="0" marR="0" rtl="0" algn="ctr">
                <a:lnSpc>
                  <a:spcPct val="90000"/>
                </a:lnSpc>
                <a:spcBef>
                  <a:spcPts val="0"/>
                </a:spcBef>
                <a:spcAft>
                  <a:spcPts val="0"/>
                </a:spcAft>
                <a:buClr>
                  <a:schemeClr val="dk1"/>
                </a:buClr>
                <a:buSzPts val="3100"/>
                <a:buFont typeface="Arial"/>
                <a:buNone/>
              </a:pPr>
              <a:r>
                <a:t/>
              </a:r>
              <a:endParaRPr sz="3100">
                <a:solidFill>
                  <a:schemeClr val="lt1"/>
                </a:solidFill>
                <a:latin typeface="Arial"/>
                <a:ea typeface="Arial"/>
                <a:cs typeface="Arial"/>
                <a:sym typeface="Arial"/>
              </a:endParaRPr>
            </a:p>
          </p:txBody>
        </p:sp>
      </p:grpSp>
      <p:cxnSp>
        <p:nvCxnSpPr>
          <p:cNvPr id="761" name="Google Shape;761;p36"/>
          <p:cNvCxnSpPr/>
          <p:nvPr/>
        </p:nvCxnSpPr>
        <p:spPr>
          <a:xfrm>
            <a:off x="6096000" y="1722475"/>
            <a:ext cx="0" cy="4019107"/>
          </a:xfrm>
          <a:prstGeom prst="straightConnector1">
            <a:avLst/>
          </a:prstGeom>
          <a:noFill/>
          <a:ln cap="flat" cmpd="sng" w="9525">
            <a:solidFill>
              <a:schemeClr val="accent6"/>
            </a:solidFill>
            <a:prstDash val="solid"/>
            <a:miter lim="800000"/>
            <a:headEnd len="sm" w="sm" type="none"/>
            <a:tailEnd len="sm" w="sm" type="none"/>
          </a:ln>
        </p:spPr>
      </p:cxnSp>
      <p:sp>
        <p:nvSpPr>
          <p:cNvPr id="762" name="Google Shape;762;p36"/>
          <p:cNvSpPr txBox="1"/>
          <p:nvPr/>
        </p:nvSpPr>
        <p:spPr>
          <a:xfrm>
            <a:off x="6381114" y="2661950"/>
            <a:ext cx="31726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Insert Title Here</a:t>
            </a:r>
            <a:endParaRPr b="1" sz="3200">
              <a:solidFill>
                <a:schemeClr val="dk2"/>
              </a:solidFill>
              <a:latin typeface="Arial"/>
              <a:ea typeface="Arial"/>
              <a:cs typeface="Arial"/>
              <a:sym typeface="Arial"/>
            </a:endParaRPr>
          </a:p>
        </p:txBody>
      </p:sp>
      <p:sp>
        <p:nvSpPr>
          <p:cNvPr id="763" name="Google Shape;763;p36"/>
          <p:cNvSpPr txBox="1"/>
          <p:nvPr/>
        </p:nvSpPr>
        <p:spPr>
          <a:xfrm>
            <a:off x="6381114" y="3394617"/>
            <a:ext cx="4178535" cy="17081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05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a:p>
          <a:p>
            <a:pPr indent="0" lvl="0" marL="0" marR="0" rtl="0" algn="just">
              <a:spcBef>
                <a:spcPts val="0"/>
              </a:spcBef>
              <a:spcAft>
                <a:spcPts val="0"/>
              </a:spcAft>
              <a:buNone/>
            </a:pPr>
            <a:r>
              <a:t/>
            </a:r>
            <a:endParaRPr sz="1050">
              <a:solidFill>
                <a:schemeClr val="dk2"/>
              </a:solidFill>
              <a:latin typeface="Arial"/>
              <a:ea typeface="Arial"/>
              <a:cs typeface="Arial"/>
              <a:sym typeface="Arial"/>
            </a:endParaRPr>
          </a:p>
        </p:txBody>
      </p:sp>
      <p:cxnSp>
        <p:nvCxnSpPr>
          <p:cNvPr id="764" name="Google Shape;764;p36"/>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765" name="Google Shape;765;p36"/>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6" name="Google Shape;766;p36"/>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grpSp>
        <p:nvGrpSpPr>
          <p:cNvPr id="767" name="Google Shape;767;p36"/>
          <p:cNvGrpSpPr/>
          <p:nvPr/>
        </p:nvGrpSpPr>
        <p:grpSpPr>
          <a:xfrm>
            <a:off x="1188881" y="351819"/>
            <a:ext cx="2159566" cy="660429"/>
            <a:chOff x="1188881" y="351819"/>
            <a:chExt cx="2159566" cy="660429"/>
          </a:xfrm>
        </p:grpSpPr>
        <p:sp>
          <p:nvSpPr>
            <p:cNvPr id="768" name="Google Shape;768;p36"/>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769" name="Google Shape;769;p36"/>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7"/>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775" name="Google Shape;775;p37"/>
          <p:cNvSpPr/>
          <p:nvPr/>
        </p:nvSpPr>
        <p:spPr>
          <a:xfrm>
            <a:off x="1278480" y="2486025"/>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6" name="Google Shape;776;p37"/>
          <p:cNvSpPr/>
          <p:nvPr/>
        </p:nvSpPr>
        <p:spPr>
          <a:xfrm>
            <a:off x="1278480" y="3108362"/>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7" name="Google Shape;777;p37"/>
          <p:cNvSpPr/>
          <p:nvPr/>
        </p:nvSpPr>
        <p:spPr>
          <a:xfrm>
            <a:off x="1278480" y="3740224"/>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8" name="Google Shape;778;p37"/>
          <p:cNvSpPr/>
          <p:nvPr/>
        </p:nvSpPr>
        <p:spPr>
          <a:xfrm>
            <a:off x="1278480" y="4372086"/>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9" name="Google Shape;779;p37"/>
          <p:cNvSpPr/>
          <p:nvPr/>
        </p:nvSpPr>
        <p:spPr>
          <a:xfrm>
            <a:off x="1278480" y="5003948"/>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0" name="Google Shape;780;p37"/>
          <p:cNvSpPr/>
          <p:nvPr/>
        </p:nvSpPr>
        <p:spPr>
          <a:xfrm>
            <a:off x="1278480" y="2488481"/>
            <a:ext cx="4131720"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1" name="Google Shape;781;p37"/>
          <p:cNvSpPr/>
          <p:nvPr/>
        </p:nvSpPr>
        <p:spPr>
          <a:xfrm>
            <a:off x="1278480" y="3108362"/>
            <a:ext cx="3659344"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2" name="Google Shape;782;p37"/>
          <p:cNvSpPr/>
          <p:nvPr/>
        </p:nvSpPr>
        <p:spPr>
          <a:xfrm>
            <a:off x="1278480" y="3740980"/>
            <a:ext cx="3160170"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3" name="Google Shape;783;p37"/>
          <p:cNvSpPr/>
          <p:nvPr/>
        </p:nvSpPr>
        <p:spPr>
          <a:xfrm>
            <a:off x="1278480" y="4373598"/>
            <a:ext cx="2750595"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4" name="Google Shape;784;p37"/>
          <p:cNvSpPr/>
          <p:nvPr/>
        </p:nvSpPr>
        <p:spPr>
          <a:xfrm>
            <a:off x="1278481" y="4996691"/>
            <a:ext cx="2247900"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5" name="Google Shape;785;p37"/>
          <p:cNvSpPr txBox="1"/>
          <p:nvPr/>
        </p:nvSpPr>
        <p:spPr>
          <a:xfrm>
            <a:off x="5943600" y="3117857"/>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82%</a:t>
            </a:r>
            <a:endParaRPr b="1" sz="2000">
              <a:solidFill>
                <a:schemeClr val="accent1"/>
              </a:solidFill>
              <a:latin typeface="Arial"/>
              <a:ea typeface="Arial"/>
              <a:cs typeface="Arial"/>
              <a:sym typeface="Arial"/>
            </a:endParaRPr>
          </a:p>
        </p:txBody>
      </p:sp>
      <p:sp>
        <p:nvSpPr>
          <p:cNvPr id="786" name="Google Shape;786;p37"/>
          <p:cNvSpPr txBox="1"/>
          <p:nvPr/>
        </p:nvSpPr>
        <p:spPr>
          <a:xfrm>
            <a:off x="5943600" y="2505015"/>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93%</a:t>
            </a:r>
            <a:endParaRPr b="1" sz="2000">
              <a:solidFill>
                <a:schemeClr val="accent1"/>
              </a:solidFill>
              <a:latin typeface="Arial"/>
              <a:ea typeface="Arial"/>
              <a:cs typeface="Arial"/>
              <a:sym typeface="Arial"/>
            </a:endParaRPr>
          </a:p>
        </p:txBody>
      </p:sp>
      <p:sp>
        <p:nvSpPr>
          <p:cNvPr id="787" name="Google Shape;787;p37"/>
          <p:cNvSpPr txBox="1"/>
          <p:nvPr/>
        </p:nvSpPr>
        <p:spPr>
          <a:xfrm>
            <a:off x="5943600" y="3759274"/>
            <a:ext cx="6896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68%</a:t>
            </a:r>
            <a:endParaRPr b="1" sz="2000">
              <a:solidFill>
                <a:schemeClr val="accent1"/>
              </a:solidFill>
              <a:latin typeface="Arial"/>
              <a:ea typeface="Arial"/>
              <a:cs typeface="Arial"/>
              <a:sym typeface="Arial"/>
            </a:endParaRPr>
          </a:p>
        </p:txBody>
      </p:sp>
      <p:sp>
        <p:nvSpPr>
          <p:cNvPr id="788" name="Google Shape;788;p37"/>
          <p:cNvSpPr txBox="1"/>
          <p:nvPr/>
        </p:nvSpPr>
        <p:spPr>
          <a:xfrm>
            <a:off x="5943600" y="4397500"/>
            <a:ext cx="6399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61%</a:t>
            </a:r>
            <a:endParaRPr b="1" sz="2000">
              <a:solidFill>
                <a:schemeClr val="accent1"/>
              </a:solidFill>
              <a:latin typeface="Arial"/>
              <a:ea typeface="Arial"/>
              <a:cs typeface="Arial"/>
              <a:sym typeface="Arial"/>
            </a:endParaRPr>
          </a:p>
        </p:txBody>
      </p:sp>
      <p:sp>
        <p:nvSpPr>
          <p:cNvPr id="789" name="Google Shape;789;p37"/>
          <p:cNvSpPr txBox="1"/>
          <p:nvPr/>
        </p:nvSpPr>
        <p:spPr>
          <a:xfrm>
            <a:off x="5943600" y="4996691"/>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47%</a:t>
            </a:r>
            <a:endParaRPr b="1" sz="2000">
              <a:solidFill>
                <a:schemeClr val="accent1"/>
              </a:solidFill>
              <a:latin typeface="Arial"/>
              <a:ea typeface="Arial"/>
              <a:cs typeface="Arial"/>
              <a:sym typeface="Arial"/>
            </a:endParaRPr>
          </a:p>
        </p:txBody>
      </p:sp>
      <p:sp>
        <p:nvSpPr>
          <p:cNvPr id="790" name="Google Shape;790;p37"/>
          <p:cNvSpPr txBox="1"/>
          <p:nvPr/>
        </p:nvSpPr>
        <p:spPr>
          <a:xfrm>
            <a:off x="6805738" y="2571690"/>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791" name="Google Shape;791;p37"/>
          <p:cNvSpPr txBox="1"/>
          <p:nvPr/>
        </p:nvSpPr>
        <p:spPr>
          <a:xfrm>
            <a:off x="6805738" y="3202496"/>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792" name="Google Shape;792;p37"/>
          <p:cNvSpPr txBox="1"/>
          <p:nvPr/>
        </p:nvSpPr>
        <p:spPr>
          <a:xfrm>
            <a:off x="6805738" y="3823777"/>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793" name="Google Shape;793;p37"/>
          <p:cNvSpPr txBox="1"/>
          <p:nvPr/>
        </p:nvSpPr>
        <p:spPr>
          <a:xfrm>
            <a:off x="6805738" y="4464108"/>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794" name="Google Shape;794;p37"/>
          <p:cNvSpPr txBox="1"/>
          <p:nvPr/>
        </p:nvSpPr>
        <p:spPr>
          <a:xfrm>
            <a:off x="6805738" y="5047289"/>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cxnSp>
        <p:nvCxnSpPr>
          <p:cNvPr id="795" name="Google Shape;795;p37"/>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796" name="Google Shape;796;p37"/>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7" name="Google Shape;797;p37"/>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4</a:t>
            </a:r>
            <a:endParaRPr b="1" sz="3200">
              <a:solidFill>
                <a:schemeClr val="lt1"/>
              </a:solidFill>
              <a:latin typeface="Arial"/>
              <a:ea typeface="Arial"/>
              <a:cs typeface="Arial"/>
              <a:sym typeface="Arial"/>
            </a:endParaRPr>
          </a:p>
        </p:txBody>
      </p:sp>
      <p:grpSp>
        <p:nvGrpSpPr>
          <p:cNvPr id="798" name="Google Shape;798;p37"/>
          <p:cNvGrpSpPr/>
          <p:nvPr/>
        </p:nvGrpSpPr>
        <p:grpSpPr>
          <a:xfrm>
            <a:off x="1188881" y="351819"/>
            <a:ext cx="2159566" cy="660429"/>
            <a:chOff x="1188881" y="351819"/>
            <a:chExt cx="2159566" cy="660429"/>
          </a:xfrm>
        </p:grpSpPr>
        <p:sp>
          <p:nvSpPr>
            <p:cNvPr id="799" name="Google Shape;799;p37"/>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800" name="Google Shape;800;p37"/>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8"/>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806" name="Google Shape;806;p38"/>
          <p:cNvSpPr/>
          <p:nvPr/>
        </p:nvSpPr>
        <p:spPr>
          <a:xfrm>
            <a:off x="1278480" y="2486025"/>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7" name="Google Shape;807;p38"/>
          <p:cNvSpPr/>
          <p:nvPr/>
        </p:nvSpPr>
        <p:spPr>
          <a:xfrm>
            <a:off x="1278480" y="3108362"/>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8" name="Google Shape;808;p38"/>
          <p:cNvSpPr/>
          <p:nvPr/>
        </p:nvSpPr>
        <p:spPr>
          <a:xfrm>
            <a:off x="1278480" y="3740224"/>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9" name="Google Shape;809;p38"/>
          <p:cNvSpPr/>
          <p:nvPr/>
        </p:nvSpPr>
        <p:spPr>
          <a:xfrm>
            <a:off x="1278480" y="4372086"/>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0" name="Google Shape;810;p38"/>
          <p:cNvSpPr/>
          <p:nvPr/>
        </p:nvSpPr>
        <p:spPr>
          <a:xfrm>
            <a:off x="1278480" y="5003948"/>
            <a:ext cx="4495800" cy="419100"/>
          </a:xfrm>
          <a:prstGeom prst="rect">
            <a:avLst/>
          </a:prstGeom>
          <a:solidFill>
            <a:srgbClr val="D9D9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1" name="Google Shape;811;p38"/>
          <p:cNvSpPr/>
          <p:nvPr/>
        </p:nvSpPr>
        <p:spPr>
          <a:xfrm>
            <a:off x="1278480" y="2488481"/>
            <a:ext cx="4131720"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2" name="Google Shape;812;p38"/>
          <p:cNvSpPr/>
          <p:nvPr/>
        </p:nvSpPr>
        <p:spPr>
          <a:xfrm>
            <a:off x="1278480" y="3108362"/>
            <a:ext cx="3659344"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3" name="Google Shape;813;p38"/>
          <p:cNvSpPr/>
          <p:nvPr/>
        </p:nvSpPr>
        <p:spPr>
          <a:xfrm>
            <a:off x="1278480" y="3740980"/>
            <a:ext cx="3160170"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4" name="Google Shape;814;p38"/>
          <p:cNvSpPr/>
          <p:nvPr/>
        </p:nvSpPr>
        <p:spPr>
          <a:xfrm>
            <a:off x="1278480" y="4373598"/>
            <a:ext cx="2750595"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5" name="Google Shape;815;p38"/>
          <p:cNvSpPr/>
          <p:nvPr/>
        </p:nvSpPr>
        <p:spPr>
          <a:xfrm>
            <a:off x="1278481" y="4996691"/>
            <a:ext cx="2247900" cy="419100"/>
          </a:xfrm>
          <a:prstGeom prst="homePlate">
            <a:avLst>
              <a:gd fmla="val 50000"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6" name="Google Shape;816;p38"/>
          <p:cNvSpPr txBox="1"/>
          <p:nvPr/>
        </p:nvSpPr>
        <p:spPr>
          <a:xfrm>
            <a:off x="5943600" y="3117857"/>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82%</a:t>
            </a:r>
            <a:endParaRPr b="1" sz="2000">
              <a:solidFill>
                <a:schemeClr val="accent1"/>
              </a:solidFill>
              <a:latin typeface="Arial"/>
              <a:ea typeface="Arial"/>
              <a:cs typeface="Arial"/>
              <a:sym typeface="Arial"/>
            </a:endParaRPr>
          </a:p>
        </p:txBody>
      </p:sp>
      <p:sp>
        <p:nvSpPr>
          <p:cNvPr id="817" name="Google Shape;817;p38"/>
          <p:cNvSpPr txBox="1"/>
          <p:nvPr/>
        </p:nvSpPr>
        <p:spPr>
          <a:xfrm>
            <a:off x="5943600" y="2505015"/>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93%</a:t>
            </a:r>
            <a:endParaRPr b="1" sz="2000">
              <a:solidFill>
                <a:schemeClr val="accent1"/>
              </a:solidFill>
              <a:latin typeface="Arial"/>
              <a:ea typeface="Arial"/>
              <a:cs typeface="Arial"/>
              <a:sym typeface="Arial"/>
            </a:endParaRPr>
          </a:p>
        </p:txBody>
      </p:sp>
      <p:sp>
        <p:nvSpPr>
          <p:cNvPr id="818" name="Google Shape;818;p38"/>
          <p:cNvSpPr txBox="1"/>
          <p:nvPr/>
        </p:nvSpPr>
        <p:spPr>
          <a:xfrm>
            <a:off x="5943600" y="3759274"/>
            <a:ext cx="6896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68%</a:t>
            </a:r>
            <a:endParaRPr b="1" sz="2000">
              <a:solidFill>
                <a:schemeClr val="accent1"/>
              </a:solidFill>
              <a:latin typeface="Arial"/>
              <a:ea typeface="Arial"/>
              <a:cs typeface="Arial"/>
              <a:sym typeface="Arial"/>
            </a:endParaRPr>
          </a:p>
        </p:txBody>
      </p:sp>
      <p:sp>
        <p:nvSpPr>
          <p:cNvPr id="819" name="Google Shape;819;p38"/>
          <p:cNvSpPr txBox="1"/>
          <p:nvPr/>
        </p:nvSpPr>
        <p:spPr>
          <a:xfrm>
            <a:off x="5943600" y="4397500"/>
            <a:ext cx="63991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61%</a:t>
            </a:r>
            <a:endParaRPr b="1" sz="2000">
              <a:solidFill>
                <a:schemeClr val="accent1"/>
              </a:solidFill>
              <a:latin typeface="Arial"/>
              <a:ea typeface="Arial"/>
              <a:cs typeface="Arial"/>
              <a:sym typeface="Arial"/>
            </a:endParaRPr>
          </a:p>
        </p:txBody>
      </p:sp>
      <p:sp>
        <p:nvSpPr>
          <p:cNvPr id="820" name="Google Shape;820;p38"/>
          <p:cNvSpPr txBox="1"/>
          <p:nvPr/>
        </p:nvSpPr>
        <p:spPr>
          <a:xfrm>
            <a:off x="5943600" y="4996691"/>
            <a:ext cx="6928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1"/>
                </a:solidFill>
                <a:latin typeface="Arial"/>
                <a:ea typeface="Arial"/>
                <a:cs typeface="Arial"/>
                <a:sym typeface="Arial"/>
              </a:rPr>
              <a:t>47%</a:t>
            </a:r>
            <a:endParaRPr b="1" sz="2000">
              <a:solidFill>
                <a:schemeClr val="accent1"/>
              </a:solidFill>
              <a:latin typeface="Arial"/>
              <a:ea typeface="Arial"/>
              <a:cs typeface="Arial"/>
              <a:sym typeface="Arial"/>
            </a:endParaRPr>
          </a:p>
        </p:txBody>
      </p:sp>
      <p:sp>
        <p:nvSpPr>
          <p:cNvPr id="821" name="Google Shape;821;p38"/>
          <p:cNvSpPr txBox="1"/>
          <p:nvPr/>
        </p:nvSpPr>
        <p:spPr>
          <a:xfrm>
            <a:off x="6805738" y="2571690"/>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822" name="Google Shape;822;p38"/>
          <p:cNvSpPr txBox="1"/>
          <p:nvPr/>
        </p:nvSpPr>
        <p:spPr>
          <a:xfrm>
            <a:off x="6805738" y="3202496"/>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823" name="Google Shape;823;p38"/>
          <p:cNvSpPr txBox="1"/>
          <p:nvPr/>
        </p:nvSpPr>
        <p:spPr>
          <a:xfrm>
            <a:off x="6805738" y="3823777"/>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824" name="Google Shape;824;p38"/>
          <p:cNvSpPr txBox="1"/>
          <p:nvPr/>
        </p:nvSpPr>
        <p:spPr>
          <a:xfrm>
            <a:off x="6805738" y="4464108"/>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sp>
        <p:nvSpPr>
          <p:cNvPr id="825" name="Google Shape;825;p38"/>
          <p:cNvSpPr txBox="1"/>
          <p:nvPr/>
        </p:nvSpPr>
        <p:spPr>
          <a:xfrm>
            <a:off x="6805738" y="5047289"/>
            <a:ext cx="4328987" cy="2308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a:t>
            </a:r>
            <a:endParaRPr sz="900">
              <a:solidFill>
                <a:schemeClr val="dk2"/>
              </a:solidFill>
              <a:latin typeface="Arial"/>
              <a:ea typeface="Arial"/>
              <a:cs typeface="Arial"/>
              <a:sym typeface="Arial"/>
            </a:endParaRPr>
          </a:p>
        </p:txBody>
      </p:sp>
      <p:cxnSp>
        <p:nvCxnSpPr>
          <p:cNvPr id="826" name="Google Shape;826;p38"/>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827" name="Google Shape;827;p38"/>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8" name="Google Shape;828;p38"/>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4</a:t>
            </a:r>
            <a:endParaRPr b="1" sz="3200">
              <a:solidFill>
                <a:schemeClr val="lt1"/>
              </a:solidFill>
              <a:latin typeface="Arial"/>
              <a:ea typeface="Arial"/>
              <a:cs typeface="Arial"/>
              <a:sym typeface="Arial"/>
            </a:endParaRPr>
          </a:p>
        </p:txBody>
      </p:sp>
      <p:grpSp>
        <p:nvGrpSpPr>
          <p:cNvPr id="829" name="Google Shape;829;p38"/>
          <p:cNvGrpSpPr/>
          <p:nvPr/>
        </p:nvGrpSpPr>
        <p:grpSpPr>
          <a:xfrm>
            <a:off x="1188881" y="351819"/>
            <a:ext cx="2159566" cy="660429"/>
            <a:chOff x="1188881" y="351819"/>
            <a:chExt cx="2159566" cy="660429"/>
          </a:xfrm>
        </p:grpSpPr>
        <p:sp>
          <p:nvSpPr>
            <p:cNvPr id="830" name="Google Shape;830;p38"/>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831" name="Google Shape;831;p38"/>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9"/>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837" name="Google Shape;837;p39"/>
          <p:cNvSpPr txBox="1"/>
          <p:nvPr/>
        </p:nvSpPr>
        <p:spPr>
          <a:xfrm>
            <a:off x="1188881" y="4709537"/>
            <a:ext cx="3413702"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900">
              <a:solidFill>
                <a:schemeClr val="dk2"/>
              </a:solidFill>
              <a:latin typeface="Arial"/>
              <a:ea typeface="Arial"/>
              <a:cs typeface="Arial"/>
              <a:sym typeface="Arial"/>
            </a:endParaRPr>
          </a:p>
        </p:txBody>
      </p:sp>
      <p:sp>
        <p:nvSpPr>
          <p:cNvPr id="838" name="Google Shape;838;p39"/>
          <p:cNvSpPr txBox="1"/>
          <p:nvPr/>
        </p:nvSpPr>
        <p:spPr>
          <a:xfrm>
            <a:off x="1693185" y="4113640"/>
            <a:ext cx="242085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4444"/>
                </a:solidFill>
                <a:latin typeface="Arial"/>
                <a:ea typeface="Arial"/>
                <a:cs typeface="Arial"/>
                <a:sym typeface="Arial"/>
              </a:rPr>
              <a:t>Insert Text Here</a:t>
            </a:r>
            <a:endParaRPr sz="2400">
              <a:solidFill>
                <a:srgbClr val="454444"/>
              </a:solidFill>
              <a:latin typeface="Arial"/>
              <a:ea typeface="Arial"/>
              <a:cs typeface="Arial"/>
              <a:sym typeface="Arial"/>
            </a:endParaRPr>
          </a:p>
        </p:txBody>
      </p:sp>
      <p:sp>
        <p:nvSpPr>
          <p:cNvPr id="839" name="Google Shape;839;p39"/>
          <p:cNvSpPr txBox="1"/>
          <p:nvPr/>
        </p:nvSpPr>
        <p:spPr>
          <a:xfrm>
            <a:off x="4732181" y="4709537"/>
            <a:ext cx="3413702"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900">
              <a:solidFill>
                <a:schemeClr val="dk2"/>
              </a:solidFill>
              <a:latin typeface="Arial"/>
              <a:ea typeface="Arial"/>
              <a:cs typeface="Arial"/>
              <a:sym typeface="Arial"/>
            </a:endParaRPr>
          </a:p>
        </p:txBody>
      </p:sp>
      <p:sp>
        <p:nvSpPr>
          <p:cNvPr id="840" name="Google Shape;840;p39"/>
          <p:cNvSpPr txBox="1"/>
          <p:nvPr/>
        </p:nvSpPr>
        <p:spPr>
          <a:xfrm>
            <a:off x="5236485" y="4113640"/>
            <a:ext cx="242085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4444"/>
                </a:solidFill>
                <a:latin typeface="Arial"/>
                <a:ea typeface="Arial"/>
                <a:cs typeface="Arial"/>
                <a:sym typeface="Arial"/>
              </a:rPr>
              <a:t>Insert Text Here</a:t>
            </a:r>
            <a:endParaRPr sz="2400">
              <a:solidFill>
                <a:srgbClr val="454444"/>
              </a:solidFill>
              <a:latin typeface="Arial"/>
              <a:ea typeface="Arial"/>
              <a:cs typeface="Arial"/>
              <a:sym typeface="Arial"/>
            </a:endParaRPr>
          </a:p>
        </p:txBody>
      </p:sp>
      <p:sp>
        <p:nvSpPr>
          <p:cNvPr id="841" name="Google Shape;841;p39"/>
          <p:cNvSpPr txBox="1"/>
          <p:nvPr/>
        </p:nvSpPr>
        <p:spPr>
          <a:xfrm>
            <a:off x="8427881" y="4709537"/>
            <a:ext cx="3413702"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900">
              <a:solidFill>
                <a:schemeClr val="dk2"/>
              </a:solidFill>
              <a:latin typeface="Arial"/>
              <a:ea typeface="Arial"/>
              <a:cs typeface="Arial"/>
              <a:sym typeface="Arial"/>
            </a:endParaRPr>
          </a:p>
        </p:txBody>
      </p:sp>
      <p:sp>
        <p:nvSpPr>
          <p:cNvPr id="842" name="Google Shape;842;p39"/>
          <p:cNvSpPr txBox="1"/>
          <p:nvPr/>
        </p:nvSpPr>
        <p:spPr>
          <a:xfrm>
            <a:off x="8932185" y="4113640"/>
            <a:ext cx="242085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454444"/>
                </a:solidFill>
                <a:latin typeface="Arial"/>
                <a:ea typeface="Arial"/>
                <a:cs typeface="Arial"/>
                <a:sym typeface="Arial"/>
              </a:rPr>
              <a:t>Insert Text Here</a:t>
            </a:r>
            <a:endParaRPr sz="2400">
              <a:solidFill>
                <a:srgbClr val="454444"/>
              </a:solidFill>
              <a:latin typeface="Arial"/>
              <a:ea typeface="Arial"/>
              <a:cs typeface="Arial"/>
              <a:sym typeface="Arial"/>
            </a:endParaRPr>
          </a:p>
        </p:txBody>
      </p:sp>
      <p:pic>
        <p:nvPicPr>
          <p:cNvPr id="843" name="Google Shape;843;p39"/>
          <p:cNvPicPr preferRelativeResize="0"/>
          <p:nvPr/>
        </p:nvPicPr>
        <p:blipFill rotWithShape="1">
          <a:blip r:embed="rId3">
            <a:alphaModFix/>
          </a:blip>
          <a:srcRect b="0" l="0" r="0" t="0"/>
          <a:stretch/>
        </p:blipFill>
        <p:spPr>
          <a:xfrm>
            <a:off x="1188881" y="1739956"/>
            <a:ext cx="3259558" cy="2169643"/>
          </a:xfrm>
          <a:prstGeom prst="rect">
            <a:avLst/>
          </a:prstGeom>
          <a:noFill/>
          <a:ln>
            <a:noFill/>
          </a:ln>
        </p:spPr>
      </p:pic>
      <p:pic>
        <p:nvPicPr>
          <p:cNvPr id="844" name="Google Shape;844;p39"/>
          <p:cNvPicPr preferRelativeResize="0"/>
          <p:nvPr/>
        </p:nvPicPr>
        <p:blipFill rotWithShape="1">
          <a:blip r:embed="rId4">
            <a:alphaModFix/>
          </a:blip>
          <a:srcRect b="0" l="0" r="0" t="0"/>
          <a:stretch/>
        </p:blipFill>
        <p:spPr>
          <a:xfrm>
            <a:off x="4860272" y="1739956"/>
            <a:ext cx="3242407" cy="2171105"/>
          </a:xfrm>
          <a:prstGeom prst="rect">
            <a:avLst/>
          </a:prstGeom>
          <a:noFill/>
          <a:ln>
            <a:noFill/>
          </a:ln>
        </p:spPr>
      </p:pic>
      <p:pic>
        <p:nvPicPr>
          <p:cNvPr id="845" name="Google Shape;845;p39"/>
          <p:cNvPicPr preferRelativeResize="0"/>
          <p:nvPr/>
        </p:nvPicPr>
        <p:blipFill rotWithShape="1">
          <a:blip r:embed="rId5">
            <a:alphaModFix/>
          </a:blip>
          <a:srcRect b="0" l="0" r="0" t="0"/>
          <a:stretch/>
        </p:blipFill>
        <p:spPr>
          <a:xfrm>
            <a:off x="8514513" y="1739956"/>
            <a:ext cx="3256200" cy="2170800"/>
          </a:xfrm>
          <a:prstGeom prst="rect">
            <a:avLst/>
          </a:prstGeom>
          <a:noFill/>
          <a:ln>
            <a:noFill/>
          </a:ln>
        </p:spPr>
      </p:pic>
      <p:cxnSp>
        <p:nvCxnSpPr>
          <p:cNvPr id="846" name="Google Shape;846;p39"/>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847" name="Google Shape;847;p39"/>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8" name="Google Shape;848;p39"/>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4</a:t>
            </a:r>
            <a:endParaRPr b="1" sz="3200">
              <a:solidFill>
                <a:schemeClr val="lt1"/>
              </a:solidFill>
              <a:latin typeface="Arial"/>
              <a:ea typeface="Arial"/>
              <a:cs typeface="Arial"/>
              <a:sym typeface="Arial"/>
            </a:endParaRPr>
          </a:p>
        </p:txBody>
      </p:sp>
      <p:grpSp>
        <p:nvGrpSpPr>
          <p:cNvPr id="849" name="Google Shape;849;p39"/>
          <p:cNvGrpSpPr/>
          <p:nvPr/>
        </p:nvGrpSpPr>
        <p:grpSpPr>
          <a:xfrm>
            <a:off x="1188881" y="351819"/>
            <a:ext cx="2159566" cy="660429"/>
            <a:chOff x="1188881" y="351819"/>
            <a:chExt cx="2159566" cy="660429"/>
          </a:xfrm>
        </p:grpSpPr>
        <p:sp>
          <p:nvSpPr>
            <p:cNvPr id="850" name="Google Shape;850;p39"/>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851" name="Google Shape;851;p39"/>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133" name="Google Shape;133;p4"/>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134" name="Google Shape;134;p4"/>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1</a:t>
            </a:r>
            <a:endParaRPr b="1" sz="3200">
              <a:solidFill>
                <a:schemeClr val="lt1"/>
              </a:solidFill>
              <a:latin typeface="Arial"/>
              <a:ea typeface="Arial"/>
              <a:cs typeface="Arial"/>
              <a:sym typeface="Arial"/>
            </a:endParaRPr>
          </a:p>
        </p:txBody>
      </p:sp>
      <p:grpSp>
        <p:nvGrpSpPr>
          <p:cNvPr id="136" name="Google Shape;136;p4"/>
          <p:cNvGrpSpPr/>
          <p:nvPr/>
        </p:nvGrpSpPr>
        <p:grpSpPr>
          <a:xfrm>
            <a:off x="1176849" y="351819"/>
            <a:ext cx="2409634" cy="521369"/>
            <a:chOff x="1176849" y="351819"/>
            <a:chExt cx="2409634" cy="521369"/>
          </a:xfrm>
        </p:grpSpPr>
        <p:sp>
          <p:nvSpPr>
            <p:cNvPr id="137" name="Google Shape;137;p4"/>
            <p:cNvSpPr txBox="1"/>
            <p:nvPr/>
          </p:nvSpPr>
          <p:spPr>
            <a:xfrm>
              <a:off x="1188881" y="351819"/>
              <a:ext cx="184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38" name="Google Shape;138;p4"/>
            <p:cNvSpPr txBox="1"/>
            <p:nvPr/>
          </p:nvSpPr>
          <p:spPr>
            <a:xfrm>
              <a:off x="1176849" y="473078"/>
              <a:ext cx="24096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프로젝트 기획 배경</a:t>
              </a:r>
              <a:endParaRPr/>
            </a:p>
          </p:txBody>
        </p:sp>
      </p:grpSp>
      <p:pic>
        <p:nvPicPr>
          <p:cNvPr id="139" name="Google Shape;139;p4"/>
          <p:cNvPicPr preferRelativeResize="0"/>
          <p:nvPr/>
        </p:nvPicPr>
        <p:blipFill rotWithShape="1">
          <a:blip r:embed="rId3">
            <a:alphaModFix/>
          </a:blip>
          <a:srcRect b="0" l="0" r="0" t="0"/>
          <a:stretch/>
        </p:blipFill>
        <p:spPr>
          <a:xfrm>
            <a:off x="328700" y="1366159"/>
            <a:ext cx="4984377" cy="4125682"/>
          </a:xfrm>
          <a:prstGeom prst="rect">
            <a:avLst/>
          </a:prstGeom>
          <a:noFill/>
          <a:ln>
            <a:noFill/>
          </a:ln>
          <a:effectLst>
            <a:outerShdw blurRad="50800" rotWithShape="0" algn="tl" dir="2700000" dist="38100">
              <a:srgbClr val="000000">
                <a:alpha val="40000"/>
              </a:srgbClr>
            </a:outerShdw>
          </a:effectLst>
        </p:spPr>
      </p:pic>
      <p:pic>
        <p:nvPicPr>
          <p:cNvPr id="140" name="Google Shape;140;p4"/>
          <p:cNvPicPr preferRelativeResize="0"/>
          <p:nvPr/>
        </p:nvPicPr>
        <p:blipFill rotWithShape="1">
          <a:blip r:embed="rId4">
            <a:alphaModFix/>
          </a:blip>
          <a:srcRect b="0" l="0" r="0" t="0"/>
          <a:stretch/>
        </p:blipFill>
        <p:spPr>
          <a:xfrm>
            <a:off x="5664826" y="2072793"/>
            <a:ext cx="6190476" cy="3419048"/>
          </a:xfrm>
          <a:prstGeom prst="rect">
            <a:avLst/>
          </a:prstGeom>
          <a:noFill/>
          <a:ln>
            <a:noFill/>
          </a:ln>
          <a:effectLst>
            <a:outerShdw blurRad="50800" rotWithShape="0" algn="tl" dir="2700000" dist="38100">
              <a:srgbClr val="000000">
                <a:alpha val="40000"/>
              </a:srgbClr>
            </a:outerShdw>
          </a:effectLst>
        </p:spPr>
      </p:pic>
      <p:sp>
        <p:nvSpPr>
          <p:cNvPr id="141" name="Google Shape;141;p4"/>
          <p:cNvSpPr txBox="1"/>
          <p:nvPr/>
        </p:nvSpPr>
        <p:spPr>
          <a:xfrm>
            <a:off x="1753929" y="5693397"/>
            <a:ext cx="21339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666B69"/>
                </a:solidFill>
                <a:latin typeface="Arial"/>
                <a:ea typeface="Arial"/>
                <a:cs typeface="Arial"/>
                <a:sym typeface="Arial"/>
              </a:rPr>
              <a:t>데이터 전문가</a:t>
            </a:r>
            <a:endParaRPr/>
          </a:p>
        </p:txBody>
      </p:sp>
      <p:sp>
        <p:nvSpPr>
          <p:cNvPr id="142" name="Google Shape;142;p4"/>
          <p:cNvSpPr txBox="1"/>
          <p:nvPr/>
        </p:nvSpPr>
        <p:spPr>
          <a:xfrm>
            <a:off x="7583299" y="5693397"/>
            <a:ext cx="2787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666B69"/>
                </a:solidFill>
                <a:latin typeface="Arial"/>
                <a:ea typeface="Arial"/>
                <a:cs typeface="Arial"/>
                <a:sym typeface="Arial"/>
              </a:rPr>
              <a:t>DE vs DS vs DA</a:t>
            </a:r>
            <a:endParaRPr sz="2400">
              <a:solidFill>
                <a:srgbClr val="666B69"/>
              </a:solidFill>
              <a:latin typeface="Arial"/>
              <a:ea typeface="Arial"/>
              <a:cs typeface="Arial"/>
              <a:sym typeface="Arial"/>
            </a:endParaRPr>
          </a:p>
        </p:txBody>
      </p:sp>
      <p:sp>
        <p:nvSpPr>
          <p:cNvPr id="143" name="Google Shape;143;p4"/>
          <p:cNvSpPr/>
          <p:nvPr/>
        </p:nvSpPr>
        <p:spPr>
          <a:xfrm>
            <a:off x="8892988" y="3603812"/>
            <a:ext cx="1954306" cy="502023"/>
          </a:xfrm>
          <a:prstGeom prst="rect">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0"/>
          <p:cNvSpPr txBox="1"/>
          <p:nvPr/>
        </p:nvSpPr>
        <p:spPr>
          <a:xfrm>
            <a:off x="489352" y="2285885"/>
            <a:ext cx="188384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2"/>
                </a:solidFill>
                <a:latin typeface="Arial"/>
                <a:ea typeface="Arial"/>
                <a:cs typeface="Arial"/>
                <a:sym typeface="Arial"/>
              </a:rPr>
              <a:t>005</a:t>
            </a:r>
            <a:endParaRPr b="1" sz="7200">
              <a:solidFill>
                <a:schemeClr val="dk2"/>
              </a:solidFill>
              <a:latin typeface="Arial"/>
              <a:ea typeface="Arial"/>
              <a:cs typeface="Arial"/>
              <a:sym typeface="Arial"/>
            </a:endParaRPr>
          </a:p>
        </p:txBody>
      </p:sp>
      <p:sp>
        <p:nvSpPr>
          <p:cNvPr id="857" name="Google Shape;857;p40"/>
          <p:cNvSpPr txBox="1"/>
          <p:nvPr/>
        </p:nvSpPr>
        <p:spPr>
          <a:xfrm>
            <a:off x="533434" y="3549402"/>
            <a:ext cx="348685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소제목을 입력하세요</a:t>
            </a:r>
            <a:endParaRPr/>
          </a:p>
        </p:txBody>
      </p:sp>
      <p:sp>
        <p:nvSpPr>
          <p:cNvPr id="858" name="Google Shape;858;p40"/>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859" name="Google Shape;859;p40"/>
          <p:cNvCxnSpPr/>
          <p:nvPr/>
        </p:nvCxnSpPr>
        <p:spPr>
          <a:xfrm>
            <a:off x="489352" y="3392488"/>
            <a:ext cx="6974704" cy="0"/>
          </a:xfrm>
          <a:prstGeom prst="straightConnector1">
            <a:avLst/>
          </a:prstGeom>
          <a:noFill/>
          <a:ln cap="flat" cmpd="sng" w="9525">
            <a:solidFill>
              <a:schemeClr val="accent6"/>
            </a:solidFill>
            <a:prstDash val="solid"/>
            <a:miter lim="800000"/>
            <a:headEnd len="sm" w="sm" type="none"/>
            <a:tailEnd len="sm" w="sm" type="none"/>
          </a:ln>
        </p:spPr>
      </p:cxnSp>
      <p:sp>
        <p:nvSpPr>
          <p:cNvPr id="860" name="Google Shape;860;p40"/>
          <p:cNvSpPr txBox="1"/>
          <p:nvPr/>
        </p:nvSpPr>
        <p:spPr>
          <a:xfrm>
            <a:off x="5175153" y="3090072"/>
            <a:ext cx="2214068"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Lorem Ipsum is simply dummy text</a:t>
            </a:r>
            <a:endParaRPr sz="1050">
              <a:solidFill>
                <a:schemeClr val="dk1"/>
              </a:solidFill>
              <a:latin typeface="Arial"/>
              <a:ea typeface="Arial"/>
              <a:cs typeface="Arial"/>
              <a:sym typeface="Arial"/>
            </a:endParaRPr>
          </a:p>
        </p:txBody>
      </p:sp>
      <p:sp>
        <p:nvSpPr>
          <p:cNvPr id="861" name="Google Shape;861;p40"/>
          <p:cNvSpPr/>
          <p:nvPr/>
        </p:nvSpPr>
        <p:spPr>
          <a:xfrm>
            <a:off x="6688067" y="919927"/>
            <a:ext cx="3334365" cy="4594205"/>
          </a:xfrm>
          <a:prstGeom prst="triangle">
            <a:avLst>
              <a:gd fmla="val 50000"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2" name="Google Shape;862;p40"/>
          <p:cNvSpPr/>
          <p:nvPr/>
        </p:nvSpPr>
        <p:spPr>
          <a:xfrm>
            <a:off x="8552835" y="919927"/>
            <a:ext cx="3334365" cy="4594205"/>
          </a:xfrm>
          <a:prstGeom prst="triangle">
            <a:avLst>
              <a:gd fmla="val 50000" name="adj"/>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1"/>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868" name="Google Shape;868;p41"/>
          <p:cNvSpPr/>
          <p:nvPr/>
        </p:nvSpPr>
        <p:spPr>
          <a:xfrm>
            <a:off x="3842073" y="2228850"/>
            <a:ext cx="2647950" cy="2647950"/>
          </a:xfrm>
          <a:prstGeom prst="diamond">
            <a:avLst/>
          </a:prstGeom>
          <a:solidFill>
            <a:srgbClr val="FCAFB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9" name="Google Shape;869;p41"/>
          <p:cNvSpPr/>
          <p:nvPr/>
        </p:nvSpPr>
        <p:spPr>
          <a:xfrm>
            <a:off x="5194623" y="885825"/>
            <a:ext cx="2647950" cy="2647950"/>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0" name="Google Shape;870;p41"/>
          <p:cNvSpPr/>
          <p:nvPr/>
        </p:nvSpPr>
        <p:spPr>
          <a:xfrm>
            <a:off x="6547173" y="2240899"/>
            <a:ext cx="2647950" cy="2647950"/>
          </a:xfrm>
          <a:prstGeom prst="diamond">
            <a:avLst/>
          </a:prstGeom>
          <a:solidFill>
            <a:schemeClr val="accent3">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1" name="Google Shape;871;p41"/>
          <p:cNvSpPr/>
          <p:nvPr/>
        </p:nvSpPr>
        <p:spPr>
          <a:xfrm>
            <a:off x="5194623" y="3619784"/>
            <a:ext cx="2647950" cy="2647950"/>
          </a:xfrm>
          <a:prstGeom prst="diamond">
            <a:avLst/>
          </a:prstGeom>
          <a:solidFill>
            <a:srgbClr val="B7BBB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72" name="Google Shape;872;p41"/>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873" name="Google Shape;873;p41"/>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4" name="Google Shape;874;p41"/>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5</a:t>
            </a:r>
            <a:endParaRPr b="1" sz="3200">
              <a:solidFill>
                <a:schemeClr val="lt1"/>
              </a:solidFill>
              <a:latin typeface="Arial"/>
              <a:ea typeface="Arial"/>
              <a:cs typeface="Arial"/>
              <a:sym typeface="Arial"/>
            </a:endParaRPr>
          </a:p>
        </p:txBody>
      </p:sp>
      <p:grpSp>
        <p:nvGrpSpPr>
          <p:cNvPr id="875" name="Google Shape;875;p41"/>
          <p:cNvGrpSpPr/>
          <p:nvPr/>
        </p:nvGrpSpPr>
        <p:grpSpPr>
          <a:xfrm>
            <a:off x="1188881" y="351819"/>
            <a:ext cx="2159566" cy="660429"/>
            <a:chOff x="1188881" y="351819"/>
            <a:chExt cx="2159566" cy="660429"/>
          </a:xfrm>
        </p:grpSpPr>
        <p:sp>
          <p:nvSpPr>
            <p:cNvPr id="876" name="Google Shape;876;p41"/>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877" name="Google Shape;877;p41"/>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grpSp>
        <p:nvGrpSpPr>
          <p:cNvPr id="878" name="Google Shape;878;p41"/>
          <p:cNvGrpSpPr/>
          <p:nvPr/>
        </p:nvGrpSpPr>
        <p:grpSpPr>
          <a:xfrm>
            <a:off x="1248238" y="3333720"/>
            <a:ext cx="1978427" cy="1326657"/>
            <a:chOff x="93908" y="3859177"/>
            <a:chExt cx="1978427" cy="1326657"/>
          </a:xfrm>
        </p:grpSpPr>
        <p:sp>
          <p:nvSpPr>
            <p:cNvPr id="879" name="Google Shape;879;p41"/>
            <p:cNvSpPr txBox="1"/>
            <p:nvPr/>
          </p:nvSpPr>
          <p:spPr>
            <a:xfrm>
              <a:off x="93908" y="3859177"/>
              <a:ext cx="19784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Insert Title Here</a:t>
              </a:r>
              <a:endParaRPr sz="2000">
                <a:solidFill>
                  <a:schemeClr val="dk2"/>
                </a:solidFill>
                <a:latin typeface="Arial"/>
                <a:ea typeface="Arial"/>
                <a:cs typeface="Arial"/>
                <a:sym typeface="Arial"/>
              </a:endParaRPr>
            </a:p>
          </p:txBody>
        </p:sp>
        <p:sp>
          <p:nvSpPr>
            <p:cNvPr id="880" name="Google Shape;880;p41"/>
            <p:cNvSpPr txBox="1"/>
            <p:nvPr/>
          </p:nvSpPr>
          <p:spPr>
            <a:xfrm>
              <a:off x="102325" y="4231727"/>
              <a:ext cx="194840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8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800">
                <a:solidFill>
                  <a:schemeClr val="dk2"/>
                </a:solidFill>
                <a:latin typeface="Arial"/>
                <a:ea typeface="Arial"/>
                <a:cs typeface="Arial"/>
                <a:sym typeface="Arial"/>
              </a:endParaRPr>
            </a:p>
          </p:txBody>
        </p:sp>
      </p:grpSp>
      <p:cxnSp>
        <p:nvCxnSpPr>
          <p:cNvPr id="881" name="Google Shape;881;p41"/>
          <p:cNvCxnSpPr/>
          <p:nvPr/>
        </p:nvCxnSpPr>
        <p:spPr>
          <a:xfrm>
            <a:off x="3317562" y="3533775"/>
            <a:ext cx="1225008" cy="0"/>
          </a:xfrm>
          <a:prstGeom prst="straightConnector1">
            <a:avLst/>
          </a:prstGeom>
          <a:noFill/>
          <a:ln cap="flat" cmpd="sng" w="28575">
            <a:solidFill>
              <a:schemeClr val="dk2"/>
            </a:solidFill>
            <a:prstDash val="solid"/>
            <a:miter lim="800000"/>
            <a:headEnd len="sm" w="sm" type="none"/>
            <a:tailEnd len="sm" w="sm" type="none"/>
          </a:ln>
        </p:spPr>
      </p:cxnSp>
      <p:cxnSp>
        <p:nvCxnSpPr>
          <p:cNvPr id="882" name="Google Shape;882;p41"/>
          <p:cNvCxnSpPr/>
          <p:nvPr/>
        </p:nvCxnSpPr>
        <p:spPr>
          <a:xfrm>
            <a:off x="8057570" y="3242226"/>
            <a:ext cx="1225008" cy="0"/>
          </a:xfrm>
          <a:prstGeom prst="straightConnector1">
            <a:avLst/>
          </a:prstGeom>
          <a:noFill/>
          <a:ln cap="flat" cmpd="sng" w="28575">
            <a:solidFill>
              <a:schemeClr val="dk2"/>
            </a:solidFill>
            <a:prstDash val="solid"/>
            <a:miter lim="800000"/>
            <a:headEnd len="sm" w="sm" type="none"/>
            <a:tailEnd len="sm" w="sm" type="none"/>
          </a:ln>
        </p:spPr>
      </p:cxnSp>
      <p:grpSp>
        <p:nvGrpSpPr>
          <p:cNvPr id="883" name="Google Shape;883;p41"/>
          <p:cNvGrpSpPr/>
          <p:nvPr/>
        </p:nvGrpSpPr>
        <p:grpSpPr>
          <a:xfrm>
            <a:off x="9444638" y="2839204"/>
            <a:ext cx="1978427" cy="1326657"/>
            <a:chOff x="93908" y="3859177"/>
            <a:chExt cx="1978427" cy="1326657"/>
          </a:xfrm>
        </p:grpSpPr>
        <p:sp>
          <p:nvSpPr>
            <p:cNvPr id="884" name="Google Shape;884;p41"/>
            <p:cNvSpPr txBox="1"/>
            <p:nvPr/>
          </p:nvSpPr>
          <p:spPr>
            <a:xfrm>
              <a:off x="93908" y="3859177"/>
              <a:ext cx="19784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Insert Title Here</a:t>
              </a:r>
              <a:endParaRPr sz="2000">
                <a:solidFill>
                  <a:schemeClr val="dk2"/>
                </a:solidFill>
                <a:latin typeface="Arial"/>
                <a:ea typeface="Arial"/>
                <a:cs typeface="Arial"/>
                <a:sym typeface="Arial"/>
              </a:endParaRPr>
            </a:p>
          </p:txBody>
        </p:sp>
        <p:sp>
          <p:nvSpPr>
            <p:cNvPr id="885" name="Google Shape;885;p41"/>
            <p:cNvSpPr txBox="1"/>
            <p:nvPr/>
          </p:nvSpPr>
          <p:spPr>
            <a:xfrm>
              <a:off x="102325" y="4231727"/>
              <a:ext cx="194840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8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800">
                <a:solidFill>
                  <a:schemeClr val="dk2"/>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42"/>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891" name="Google Shape;891;p42"/>
          <p:cNvSpPr/>
          <p:nvPr/>
        </p:nvSpPr>
        <p:spPr>
          <a:xfrm>
            <a:off x="2219325" y="1961525"/>
            <a:ext cx="2547791" cy="2547791"/>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2" name="Google Shape;892;p42"/>
          <p:cNvSpPr/>
          <p:nvPr/>
        </p:nvSpPr>
        <p:spPr>
          <a:xfrm>
            <a:off x="6123494" y="3274508"/>
            <a:ext cx="2547791" cy="2547791"/>
          </a:xfrm>
          <a:prstGeom prst="diamond">
            <a:avLst/>
          </a:prstGeom>
          <a:solidFill>
            <a:schemeClr val="accent2">
              <a:alpha val="29803"/>
            </a:schemeClr>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3" name="Google Shape;893;p42"/>
          <p:cNvSpPr/>
          <p:nvPr/>
        </p:nvSpPr>
        <p:spPr>
          <a:xfrm>
            <a:off x="4822104" y="1973118"/>
            <a:ext cx="2547791" cy="2547791"/>
          </a:xfrm>
          <a:prstGeom prst="diamond">
            <a:avLst/>
          </a:prstGeom>
          <a:solidFill>
            <a:schemeClr val="accent4">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4" name="Google Shape;894;p42"/>
          <p:cNvSpPr/>
          <p:nvPr/>
        </p:nvSpPr>
        <p:spPr>
          <a:xfrm>
            <a:off x="3520715" y="3265343"/>
            <a:ext cx="2547791" cy="2547791"/>
          </a:xfrm>
          <a:prstGeom prst="diamond">
            <a:avLst/>
          </a:prstGeom>
          <a:solidFill>
            <a:schemeClr val="lt1">
              <a:alpha val="69803"/>
            </a:schemeClr>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5" name="Google Shape;895;p42"/>
          <p:cNvSpPr/>
          <p:nvPr/>
        </p:nvSpPr>
        <p:spPr>
          <a:xfrm>
            <a:off x="7424884" y="1973118"/>
            <a:ext cx="2547791" cy="2547791"/>
          </a:xfrm>
          <a:prstGeom prst="diamond">
            <a:avLst/>
          </a:prstGeom>
          <a:solidFill>
            <a:schemeClr val="accent6">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6" name="Google Shape;896;p42"/>
          <p:cNvSpPr txBox="1"/>
          <p:nvPr/>
        </p:nvSpPr>
        <p:spPr>
          <a:xfrm>
            <a:off x="5045628" y="3074453"/>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Insert Title Here</a:t>
            </a:r>
            <a:endParaRPr b="1" sz="2000">
              <a:solidFill>
                <a:schemeClr val="lt1"/>
              </a:solidFill>
              <a:latin typeface="Arial"/>
              <a:ea typeface="Arial"/>
              <a:cs typeface="Arial"/>
              <a:sym typeface="Arial"/>
            </a:endParaRPr>
          </a:p>
        </p:txBody>
      </p:sp>
      <p:sp>
        <p:nvSpPr>
          <p:cNvPr id="897" name="Google Shape;897;p42"/>
          <p:cNvSpPr txBox="1"/>
          <p:nvPr/>
        </p:nvSpPr>
        <p:spPr>
          <a:xfrm>
            <a:off x="6402006" y="4348348"/>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2"/>
                </a:solidFill>
                <a:latin typeface="Arial"/>
                <a:ea typeface="Arial"/>
                <a:cs typeface="Arial"/>
                <a:sym typeface="Arial"/>
              </a:rPr>
              <a:t>Insert Title Here</a:t>
            </a:r>
            <a:endParaRPr b="1" sz="2000">
              <a:solidFill>
                <a:schemeClr val="dk2"/>
              </a:solidFill>
              <a:latin typeface="Arial"/>
              <a:ea typeface="Arial"/>
              <a:cs typeface="Arial"/>
              <a:sym typeface="Arial"/>
            </a:endParaRPr>
          </a:p>
        </p:txBody>
      </p:sp>
      <p:sp>
        <p:nvSpPr>
          <p:cNvPr id="898" name="Google Shape;898;p42"/>
          <p:cNvSpPr txBox="1"/>
          <p:nvPr/>
        </p:nvSpPr>
        <p:spPr>
          <a:xfrm>
            <a:off x="7675902" y="3068502"/>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Insert Title Here</a:t>
            </a:r>
            <a:endParaRPr b="1" sz="2000">
              <a:solidFill>
                <a:schemeClr val="lt1"/>
              </a:solidFill>
              <a:latin typeface="Arial"/>
              <a:ea typeface="Arial"/>
              <a:cs typeface="Arial"/>
              <a:sym typeface="Arial"/>
            </a:endParaRPr>
          </a:p>
        </p:txBody>
      </p:sp>
      <p:sp>
        <p:nvSpPr>
          <p:cNvPr id="899" name="Google Shape;899;p42"/>
          <p:cNvSpPr txBox="1"/>
          <p:nvPr/>
        </p:nvSpPr>
        <p:spPr>
          <a:xfrm>
            <a:off x="2470344" y="3074453"/>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Insert Title Here</a:t>
            </a:r>
            <a:endParaRPr b="1" sz="2000">
              <a:solidFill>
                <a:schemeClr val="lt1"/>
              </a:solidFill>
              <a:latin typeface="Arial"/>
              <a:ea typeface="Arial"/>
              <a:cs typeface="Arial"/>
              <a:sym typeface="Arial"/>
            </a:endParaRPr>
          </a:p>
        </p:txBody>
      </p:sp>
      <p:sp>
        <p:nvSpPr>
          <p:cNvPr id="900" name="Google Shape;900;p42"/>
          <p:cNvSpPr txBox="1"/>
          <p:nvPr/>
        </p:nvSpPr>
        <p:spPr>
          <a:xfrm>
            <a:off x="3761901" y="4348348"/>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2"/>
                </a:solidFill>
                <a:latin typeface="Arial"/>
                <a:ea typeface="Arial"/>
                <a:cs typeface="Arial"/>
                <a:sym typeface="Arial"/>
              </a:rPr>
              <a:t>Insert Title Here</a:t>
            </a:r>
            <a:endParaRPr b="1" sz="2000">
              <a:solidFill>
                <a:schemeClr val="dk2"/>
              </a:solidFill>
              <a:latin typeface="Arial"/>
              <a:ea typeface="Arial"/>
              <a:cs typeface="Arial"/>
              <a:sym typeface="Arial"/>
            </a:endParaRPr>
          </a:p>
        </p:txBody>
      </p:sp>
      <p:cxnSp>
        <p:nvCxnSpPr>
          <p:cNvPr id="901" name="Google Shape;901;p42"/>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902" name="Google Shape;902;p42"/>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3" name="Google Shape;903;p42"/>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5</a:t>
            </a:r>
            <a:endParaRPr b="1" sz="3200">
              <a:solidFill>
                <a:schemeClr val="lt1"/>
              </a:solidFill>
              <a:latin typeface="Arial"/>
              <a:ea typeface="Arial"/>
              <a:cs typeface="Arial"/>
              <a:sym typeface="Arial"/>
            </a:endParaRPr>
          </a:p>
        </p:txBody>
      </p:sp>
      <p:grpSp>
        <p:nvGrpSpPr>
          <p:cNvPr id="904" name="Google Shape;904;p42"/>
          <p:cNvGrpSpPr/>
          <p:nvPr/>
        </p:nvGrpSpPr>
        <p:grpSpPr>
          <a:xfrm>
            <a:off x="1188881" y="351819"/>
            <a:ext cx="2159566" cy="660429"/>
            <a:chOff x="1188881" y="351819"/>
            <a:chExt cx="2159566" cy="660429"/>
          </a:xfrm>
        </p:grpSpPr>
        <p:sp>
          <p:nvSpPr>
            <p:cNvPr id="905" name="Google Shape;905;p42"/>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906" name="Google Shape;906;p42"/>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3"/>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912" name="Google Shape;912;p43"/>
          <p:cNvSpPr/>
          <p:nvPr/>
        </p:nvSpPr>
        <p:spPr>
          <a:xfrm>
            <a:off x="2219325" y="1961525"/>
            <a:ext cx="2547791" cy="2547791"/>
          </a:xfrm>
          <a:prstGeom prst="diamond">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3" name="Google Shape;913;p43"/>
          <p:cNvSpPr/>
          <p:nvPr/>
        </p:nvSpPr>
        <p:spPr>
          <a:xfrm>
            <a:off x="6123494" y="3274508"/>
            <a:ext cx="2547791" cy="2547791"/>
          </a:xfrm>
          <a:prstGeom prst="diamond">
            <a:avLst/>
          </a:prstGeom>
          <a:solidFill>
            <a:schemeClr val="accent2">
              <a:alpha val="29803"/>
            </a:schemeClr>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4" name="Google Shape;914;p43"/>
          <p:cNvSpPr/>
          <p:nvPr/>
        </p:nvSpPr>
        <p:spPr>
          <a:xfrm>
            <a:off x="4822104" y="1973118"/>
            <a:ext cx="2547791" cy="2547791"/>
          </a:xfrm>
          <a:prstGeom prst="diamond">
            <a:avLst/>
          </a:prstGeom>
          <a:solidFill>
            <a:schemeClr val="accent4">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5" name="Google Shape;915;p43"/>
          <p:cNvSpPr/>
          <p:nvPr/>
        </p:nvSpPr>
        <p:spPr>
          <a:xfrm>
            <a:off x="3520715" y="3265343"/>
            <a:ext cx="2547791" cy="2547791"/>
          </a:xfrm>
          <a:prstGeom prst="diamond">
            <a:avLst/>
          </a:prstGeom>
          <a:solidFill>
            <a:schemeClr val="lt1">
              <a:alpha val="69803"/>
            </a:schemeClr>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6" name="Google Shape;916;p43"/>
          <p:cNvSpPr/>
          <p:nvPr/>
        </p:nvSpPr>
        <p:spPr>
          <a:xfrm>
            <a:off x="7424884" y="1973118"/>
            <a:ext cx="2547791" cy="2547791"/>
          </a:xfrm>
          <a:prstGeom prst="diamond">
            <a:avLst/>
          </a:prstGeom>
          <a:solidFill>
            <a:schemeClr val="accent6">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7" name="Google Shape;917;p43"/>
          <p:cNvSpPr txBox="1"/>
          <p:nvPr/>
        </p:nvSpPr>
        <p:spPr>
          <a:xfrm>
            <a:off x="5045628" y="3074453"/>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Insert Title Here</a:t>
            </a:r>
            <a:endParaRPr b="1" sz="2000">
              <a:solidFill>
                <a:schemeClr val="lt1"/>
              </a:solidFill>
              <a:latin typeface="Arial"/>
              <a:ea typeface="Arial"/>
              <a:cs typeface="Arial"/>
              <a:sym typeface="Arial"/>
            </a:endParaRPr>
          </a:p>
        </p:txBody>
      </p:sp>
      <p:sp>
        <p:nvSpPr>
          <p:cNvPr id="918" name="Google Shape;918;p43"/>
          <p:cNvSpPr txBox="1"/>
          <p:nvPr/>
        </p:nvSpPr>
        <p:spPr>
          <a:xfrm>
            <a:off x="6402006" y="4348348"/>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2"/>
                </a:solidFill>
                <a:latin typeface="Arial"/>
                <a:ea typeface="Arial"/>
                <a:cs typeface="Arial"/>
                <a:sym typeface="Arial"/>
              </a:rPr>
              <a:t>Insert Title Here</a:t>
            </a:r>
            <a:endParaRPr b="1" sz="2000">
              <a:solidFill>
                <a:schemeClr val="dk2"/>
              </a:solidFill>
              <a:latin typeface="Arial"/>
              <a:ea typeface="Arial"/>
              <a:cs typeface="Arial"/>
              <a:sym typeface="Arial"/>
            </a:endParaRPr>
          </a:p>
        </p:txBody>
      </p:sp>
      <p:sp>
        <p:nvSpPr>
          <p:cNvPr id="919" name="Google Shape;919;p43"/>
          <p:cNvSpPr txBox="1"/>
          <p:nvPr/>
        </p:nvSpPr>
        <p:spPr>
          <a:xfrm>
            <a:off x="7675902" y="3068502"/>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Insert Title Here</a:t>
            </a:r>
            <a:endParaRPr b="1" sz="2000">
              <a:solidFill>
                <a:schemeClr val="lt1"/>
              </a:solidFill>
              <a:latin typeface="Arial"/>
              <a:ea typeface="Arial"/>
              <a:cs typeface="Arial"/>
              <a:sym typeface="Arial"/>
            </a:endParaRPr>
          </a:p>
        </p:txBody>
      </p:sp>
      <p:sp>
        <p:nvSpPr>
          <p:cNvPr id="920" name="Google Shape;920;p43"/>
          <p:cNvSpPr txBox="1"/>
          <p:nvPr/>
        </p:nvSpPr>
        <p:spPr>
          <a:xfrm>
            <a:off x="2470344" y="3074453"/>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Insert Title Here</a:t>
            </a:r>
            <a:endParaRPr b="1" sz="2000">
              <a:solidFill>
                <a:schemeClr val="lt1"/>
              </a:solidFill>
              <a:latin typeface="Arial"/>
              <a:ea typeface="Arial"/>
              <a:cs typeface="Arial"/>
              <a:sym typeface="Arial"/>
            </a:endParaRPr>
          </a:p>
        </p:txBody>
      </p:sp>
      <p:sp>
        <p:nvSpPr>
          <p:cNvPr id="921" name="Google Shape;921;p43"/>
          <p:cNvSpPr txBox="1"/>
          <p:nvPr/>
        </p:nvSpPr>
        <p:spPr>
          <a:xfrm>
            <a:off x="3761901" y="4348348"/>
            <a:ext cx="204575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2"/>
                </a:solidFill>
                <a:latin typeface="Arial"/>
                <a:ea typeface="Arial"/>
                <a:cs typeface="Arial"/>
                <a:sym typeface="Arial"/>
              </a:rPr>
              <a:t>Insert Title Here</a:t>
            </a:r>
            <a:endParaRPr b="1" sz="2000">
              <a:solidFill>
                <a:schemeClr val="dk2"/>
              </a:solidFill>
              <a:latin typeface="Arial"/>
              <a:ea typeface="Arial"/>
              <a:cs typeface="Arial"/>
              <a:sym typeface="Arial"/>
            </a:endParaRPr>
          </a:p>
        </p:txBody>
      </p:sp>
      <p:cxnSp>
        <p:nvCxnSpPr>
          <p:cNvPr id="922" name="Google Shape;922;p43"/>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923" name="Google Shape;923;p43"/>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4" name="Google Shape;924;p43"/>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5</a:t>
            </a:r>
            <a:endParaRPr b="1" sz="3200">
              <a:solidFill>
                <a:schemeClr val="lt1"/>
              </a:solidFill>
              <a:latin typeface="Arial"/>
              <a:ea typeface="Arial"/>
              <a:cs typeface="Arial"/>
              <a:sym typeface="Arial"/>
            </a:endParaRPr>
          </a:p>
        </p:txBody>
      </p:sp>
      <p:grpSp>
        <p:nvGrpSpPr>
          <p:cNvPr id="925" name="Google Shape;925;p43"/>
          <p:cNvGrpSpPr/>
          <p:nvPr/>
        </p:nvGrpSpPr>
        <p:grpSpPr>
          <a:xfrm>
            <a:off x="1188881" y="351819"/>
            <a:ext cx="2159566" cy="660429"/>
            <a:chOff x="1188881" y="351819"/>
            <a:chExt cx="2159566" cy="660429"/>
          </a:xfrm>
        </p:grpSpPr>
        <p:sp>
          <p:nvSpPr>
            <p:cNvPr id="926" name="Google Shape;926;p43"/>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927" name="Google Shape;927;p43"/>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4"/>
          <p:cNvSpPr txBox="1"/>
          <p:nvPr/>
        </p:nvSpPr>
        <p:spPr>
          <a:xfrm>
            <a:off x="489352" y="2285885"/>
            <a:ext cx="188384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2"/>
                </a:solidFill>
                <a:latin typeface="Arial"/>
                <a:ea typeface="Arial"/>
                <a:cs typeface="Arial"/>
                <a:sym typeface="Arial"/>
              </a:rPr>
              <a:t>006</a:t>
            </a:r>
            <a:endParaRPr b="1" sz="7200">
              <a:solidFill>
                <a:schemeClr val="dk2"/>
              </a:solidFill>
              <a:latin typeface="Arial"/>
              <a:ea typeface="Arial"/>
              <a:cs typeface="Arial"/>
              <a:sym typeface="Arial"/>
            </a:endParaRPr>
          </a:p>
        </p:txBody>
      </p:sp>
      <p:sp>
        <p:nvSpPr>
          <p:cNvPr id="933" name="Google Shape;933;p44"/>
          <p:cNvSpPr txBox="1"/>
          <p:nvPr/>
        </p:nvSpPr>
        <p:spPr>
          <a:xfrm>
            <a:off x="533434" y="3549402"/>
            <a:ext cx="348685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소제목을 입력하세요</a:t>
            </a:r>
            <a:endParaRPr/>
          </a:p>
        </p:txBody>
      </p:sp>
      <p:sp>
        <p:nvSpPr>
          <p:cNvPr id="934" name="Google Shape;934;p44"/>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935" name="Google Shape;935;p44"/>
          <p:cNvCxnSpPr/>
          <p:nvPr/>
        </p:nvCxnSpPr>
        <p:spPr>
          <a:xfrm>
            <a:off x="489352" y="3392488"/>
            <a:ext cx="6974704" cy="0"/>
          </a:xfrm>
          <a:prstGeom prst="straightConnector1">
            <a:avLst/>
          </a:prstGeom>
          <a:noFill/>
          <a:ln cap="flat" cmpd="sng" w="9525">
            <a:solidFill>
              <a:schemeClr val="accent6"/>
            </a:solidFill>
            <a:prstDash val="solid"/>
            <a:miter lim="800000"/>
            <a:headEnd len="sm" w="sm" type="none"/>
            <a:tailEnd len="sm" w="sm" type="none"/>
          </a:ln>
        </p:spPr>
      </p:cxnSp>
      <p:sp>
        <p:nvSpPr>
          <p:cNvPr id="936" name="Google Shape;936;p44"/>
          <p:cNvSpPr txBox="1"/>
          <p:nvPr/>
        </p:nvSpPr>
        <p:spPr>
          <a:xfrm>
            <a:off x="5175153" y="3090072"/>
            <a:ext cx="2214068"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Lorem Ipsum is simply dummy text</a:t>
            </a:r>
            <a:endParaRPr sz="1050">
              <a:solidFill>
                <a:schemeClr val="dk1"/>
              </a:solidFill>
              <a:latin typeface="Arial"/>
              <a:ea typeface="Arial"/>
              <a:cs typeface="Arial"/>
              <a:sym typeface="Arial"/>
            </a:endParaRPr>
          </a:p>
        </p:txBody>
      </p:sp>
      <p:sp>
        <p:nvSpPr>
          <p:cNvPr id="937" name="Google Shape;937;p44"/>
          <p:cNvSpPr/>
          <p:nvPr/>
        </p:nvSpPr>
        <p:spPr>
          <a:xfrm>
            <a:off x="6688067" y="919927"/>
            <a:ext cx="3334365" cy="4594205"/>
          </a:xfrm>
          <a:prstGeom prst="triangle">
            <a:avLst>
              <a:gd fmla="val 50000"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8" name="Google Shape;938;p44"/>
          <p:cNvSpPr/>
          <p:nvPr/>
        </p:nvSpPr>
        <p:spPr>
          <a:xfrm>
            <a:off x="8552835" y="919927"/>
            <a:ext cx="3334365" cy="4594205"/>
          </a:xfrm>
          <a:prstGeom prst="triangle">
            <a:avLst>
              <a:gd fmla="val 50000" name="adj"/>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45"/>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sp>
        <p:nvSpPr>
          <p:cNvPr id="944" name="Google Shape;944;p45"/>
          <p:cNvSpPr/>
          <p:nvPr/>
        </p:nvSpPr>
        <p:spPr>
          <a:xfrm>
            <a:off x="2003089" y="1228725"/>
            <a:ext cx="5276850" cy="5276850"/>
          </a:xfrm>
          <a:prstGeom prst="ellipse">
            <a:avLst/>
          </a:pr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45" name="Google Shape;945;p45"/>
          <p:cNvGrpSpPr/>
          <p:nvPr/>
        </p:nvGrpSpPr>
        <p:grpSpPr>
          <a:xfrm>
            <a:off x="2473470" y="2012097"/>
            <a:ext cx="4318776" cy="4155071"/>
            <a:chOff x="2511570" y="2069247"/>
            <a:chExt cx="4318776" cy="4155071"/>
          </a:xfrm>
        </p:grpSpPr>
        <p:sp>
          <p:nvSpPr>
            <p:cNvPr id="946" name="Google Shape;946;p45"/>
            <p:cNvSpPr/>
            <p:nvPr/>
          </p:nvSpPr>
          <p:spPr>
            <a:xfrm>
              <a:off x="2511570" y="2076819"/>
              <a:ext cx="2420456" cy="2420457"/>
            </a:xfrm>
            <a:prstGeom prst="ellipse">
              <a:avLst/>
            </a:prstGeom>
            <a:solidFill>
              <a:srgbClr val="FCAFB6">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7" name="Google Shape;947;p45"/>
            <p:cNvSpPr/>
            <p:nvPr/>
          </p:nvSpPr>
          <p:spPr>
            <a:xfrm>
              <a:off x="4409890" y="2069247"/>
              <a:ext cx="2420456" cy="2420457"/>
            </a:xfrm>
            <a:prstGeom prst="ellipse">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8" name="Google Shape;948;p45"/>
            <p:cNvSpPr/>
            <p:nvPr/>
          </p:nvSpPr>
          <p:spPr>
            <a:xfrm>
              <a:off x="3460730" y="3803861"/>
              <a:ext cx="2420456" cy="2420457"/>
            </a:xfrm>
            <a:prstGeom prst="ellipse">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949" name="Google Shape;949;p45"/>
          <p:cNvGrpSpPr/>
          <p:nvPr/>
        </p:nvGrpSpPr>
        <p:grpSpPr>
          <a:xfrm>
            <a:off x="7766452" y="3287047"/>
            <a:ext cx="2422458" cy="1555199"/>
            <a:chOff x="102324" y="3738357"/>
            <a:chExt cx="2422458" cy="1555199"/>
          </a:xfrm>
        </p:grpSpPr>
        <p:sp>
          <p:nvSpPr>
            <p:cNvPr id="950" name="Google Shape;950;p45"/>
            <p:cNvSpPr txBox="1"/>
            <p:nvPr/>
          </p:nvSpPr>
          <p:spPr>
            <a:xfrm>
              <a:off x="102324" y="3738357"/>
              <a:ext cx="24224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Insert Title Here</a:t>
              </a:r>
              <a:endParaRPr sz="2400">
                <a:solidFill>
                  <a:schemeClr val="dk2"/>
                </a:solidFill>
                <a:latin typeface="Arial"/>
                <a:ea typeface="Arial"/>
                <a:cs typeface="Arial"/>
                <a:sym typeface="Arial"/>
              </a:endParaRPr>
            </a:p>
          </p:txBody>
        </p:sp>
        <p:sp>
          <p:nvSpPr>
            <p:cNvPr id="951" name="Google Shape;951;p45"/>
            <p:cNvSpPr txBox="1"/>
            <p:nvPr/>
          </p:nvSpPr>
          <p:spPr>
            <a:xfrm>
              <a:off x="102325" y="4231727"/>
              <a:ext cx="2362992" cy="10618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900">
                  <a:solidFill>
                    <a:schemeClr val="dk2"/>
                  </a:solidFill>
                  <a:latin typeface="Arial"/>
                  <a:ea typeface="Arial"/>
                  <a:cs typeface="Arial"/>
                  <a:sym typeface="Arial"/>
                </a:rPr>
                <a:t>Lorem Ipsum is simply dummy text of the printing and typesetting industry. Lorem Ipsum has been the industry's standard dummy text ever since the 1500s, when an unknown printer took a galley of type and scrambled it to make a type specimen book. </a:t>
              </a:r>
              <a:endParaRPr sz="900">
                <a:solidFill>
                  <a:schemeClr val="dk2"/>
                </a:solidFill>
                <a:latin typeface="Arial"/>
                <a:ea typeface="Arial"/>
                <a:cs typeface="Arial"/>
                <a:sym typeface="Arial"/>
              </a:endParaRPr>
            </a:p>
          </p:txBody>
        </p:sp>
      </p:grpSp>
      <p:cxnSp>
        <p:nvCxnSpPr>
          <p:cNvPr id="952" name="Google Shape;952;p45"/>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953" name="Google Shape;953;p45"/>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4" name="Google Shape;954;p45"/>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6</a:t>
            </a:r>
            <a:endParaRPr b="1" sz="3200">
              <a:solidFill>
                <a:schemeClr val="lt1"/>
              </a:solidFill>
              <a:latin typeface="Arial"/>
              <a:ea typeface="Arial"/>
              <a:cs typeface="Arial"/>
              <a:sym typeface="Arial"/>
            </a:endParaRPr>
          </a:p>
        </p:txBody>
      </p:sp>
      <p:grpSp>
        <p:nvGrpSpPr>
          <p:cNvPr id="955" name="Google Shape;955;p45"/>
          <p:cNvGrpSpPr/>
          <p:nvPr/>
        </p:nvGrpSpPr>
        <p:grpSpPr>
          <a:xfrm>
            <a:off x="1188881" y="351819"/>
            <a:ext cx="2159566" cy="660429"/>
            <a:chOff x="1188881" y="351819"/>
            <a:chExt cx="2159566" cy="660429"/>
          </a:xfrm>
        </p:grpSpPr>
        <p:sp>
          <p:nvSpPr>
            <p:cNvPr id="956" name="Google Shape;956;p45"/>
            <p:cNvSpPr txBox="1"/>
            <p:nvPr/>
          </p:nvSpPr>
          <p:spPr>
            <a:xfrm>
              <a:off x="1188881" y="351819"/>
              <a:ext cx="88998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001 소제목</a:t>
              </a:r>
              <a:endParaRPr/>
            </a:p>
          </p:txBody>
        </p:sp>
        <p:sp>
          <p:nvSpPr>
            <p:cNvPr id="957" name="Google Shape;957;p45"/>
            <p:cNvSpPr txBox="1"/>
            <p:nvPr/>
          </p:nvSpPr>
          <p:spPr>
            <a:xfrm>
              <a:off x="1188881" y="581361"/>
              <a:ext cx="2159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Insert Title Here</a:t>
              </a:r>
              <a:endParaRPr sz="2200">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149" name="Google Shape;149;p5"/>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150" name="Google Shape;150;p5"/>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5"/>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1</a:t>
            </a:r>
            <a:endParaRPr b="1" sz="3200">
              <a:solidFill>
                <a:schemeClr val="lt1"/>
              </a:solidFill>
              <a:latin typeface="Arial"/>
              <a:ea typeface="Arial"/>
              <a:cs typeface="Arial"/>
              <a:sym typeface="Arial"/>
            </a:endParaRPr>
          </a:p>
        </p:txBody>
      </p:sp>
      <p:grpSp>
        <p:nvGrpSpPr>
          <p:cNvPr id="152" name="Google Shape;152;p5"/>
          <p:cNvGrpSpPr/>
          <p:nvPr/>
        </p:nvGrpSpPr>
        <p:grpSpPr>
          <a:xfrm>
            <a:off x="1176849" y="351819"/>
            <a:ext cx="1864613" cy="521369"/>
            <a:chOff x="1176849" y="351819"/>
            <a:chExt cx="1864613" cy="521369"/>
          </a:xfrm>
        </p:grpSpPr>
        <p:sp>
          <p:nvSpPr>
            <p:cNvPr id="153" name="Google Shape;153;p5"/>
            <p:cNvSpPr txBox="1"/>
            <p:nvPr/>
          </p:nvSpPr>
          <p:spPr>
            <a:xfrm>
              <a:off x="1188881" y="351819"/>
              <a:ext cx="184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54" name="Google Shape;154;p5"/>
            <p:cNvSpPr txBox="1"/>
            <p:nvPr/>
          </p:nvSpPr>
          <p:spPr>
            <a:xfrm>
              <a:off x="1176849" y="473078"/>
              <a:ext cx="18646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프로젝트 목표</a:t>
              </a:r>
              <a:endParaRPr/>
            </a:p>
          </p:txBody>
        </p:sp>
      </p:grpSp>
      <p:pic>
        <p:nvPicPr>
          <p:cNvPr descr="지도이(가) 표시된 사진&#10;&#10;자동 생성된 설명" id="155" name="Google Shape;155;p5"/>
          <p:cNvPicPr preferRelativeResize="0"/>
          <p:nvPr/>
        </p:nvPicPr>
        <p:blipFill rotWithShape="1">
          <a:blip r:embed="rId3">
            <a:alphaModFix/>
          </a:blip>
          <a:srcRect b="0" l="0" r="0" t="0"/>
          <a:stretch/>
        </p:blipFill>
        <p:spPr>
          <a:xfrm>
            <a:off x="5649534" y="2798794"/>
            <a:ext cx="6308221" cy="3037292"/>
          </a:xfrm>
          <a:prstGeom prst="rect">
            <a:avLst/>
          </a:prstGeom>
          <a:noFill/>
          <a:ln>
            <a:noFill/>
          </a:ln>
          <a:effectLst>
            <a:outerShdw blurRad="50800" rotWithShape="0" algn="tl" dir="2700000" dist="38100">
              <a:srgbClr val="000000">
                <a:alpha val="40000"/>
              </a:srgbClr>
            </a:outerShdw>
          </a:effectLst>
        </p:spPr>
      </p:pic>
      <p:pic>
        <p:nvPicPr>
          <p:cNvPr id="156" name="Google Shape;156;p5"/>
          <p:cNvPicPr preferRelativeResize="0"/>
          <p:nvPr/>
        </p:nvPicPr>
        <p:blipFill rotWithShape="1">
          <a:blip r:embed="rId4">
            <a:alphaModFix/>
          </a:blip>
          <a:srcRect b="0" l="0" r="10394" t="0"/>
          <a:stretch/>
        </p:blipFill>
        <p:spPr>
          <a:xfrm>
            <a:off x="490138" y="1313976"/>
            <a:ext cx="4877686" cy="4511402"/>
          </a:xfrm>
          <a:prstGeom prst="rect">
            <a:avLst/>
          </a:prstGeom>
          <a:noFill/>
          <a:ln>
            <a:noFill/>
          </a:ln>
          <a:effectLst>
            <a:outerShdw blurRad="50800" rotWithShape="0" algn="tl" dir="2700000" dist="38100">
              <a:srgbClr val="000000">
                <a:alpha val="40000"/>
              </a:srgbClr>
            </a:outerShdw>
          </a:effectLst>
        </p:spPr>
      </p:pic>
      <p:sp>
        <p:nvSpPr>
          <p:cNvPr id="157" name="Google Shape;157;p5"/>
          <p:cNvSpPr txBox="1"/>
          <p:nvPr/>
        </p:nvSpPr>
        <p:spPr>
          <a:xfrm>
            <a:off x="1410463" y="6043910"/>
            <a:ext cx="34002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666B69"/>
                </a:solidFill>
                <a:latin typeface="Arial"/>
                <a:ea typeface="Arial"/>
                <a:cs typeface="Arial"/>
                <a:sym typeface="Arial"/>
              </a:rPr>
              <a:t>미국에서의 기업별 DS 수요</a:t>
            </a:r>
            <a:endParaRPr/>
          </a:p>
        </p:txBody>
      </p:sp>
      <p:sp>
        <p:nvSpPr>
          <p:cNvPr id="158" name="Google Shape;158;p5"/>
          <p:cNvSpPr txBox="1"/>
          <p:nvPr/>
        </p:nvSpPr>
        <p:spPr>
          <a:xfrm>
            <a:off x="8123795" y="6043910"/>
            <a:ext cx="20329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666B69"/>
                </a:solidFill>
                <a:latin typeface="Arial"/>
                <a:ea typeface="Arial"/>
                <a:cs typeface="Arial"/>
                <a:sym typeface="Arial"/>
              </a:rPr>
              <a:t>전세계 DS 급여</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cxnSp>
        <p:nvCxnSpPr>
          <p:cNvPr id="163" name="Google Shape;163;p6"/>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164" name="Google Shape;164;p6"/>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6"/>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1</a:t>
            </a:r>
            <a:endParaRPr b="1" sz="3200">
              <a:solidFill>
                <a:schemeClr val="lt1"/>
              </a:solidFill>
              <a:latin typeface="Arial"/>
              <a:ea typeface="Arial"/>
              <a:cs typeface="Arial"/>
              <a:sym typeface="Arial"/>
            </a:endParaRPr>
          </a:p>
        </p:txBody>
      </p:sp>
      <p:grpSp>
        <p:nvGrpSpPr>
          <p:cNvPr id="166" name="Google Shape;166;p6"/>
          <p:cNvGrpSpPr/>
          <p:nvPr/>
        </p:nvGrpSpPr>
        <p:grpSpPr>
          <a:xfrm>
            <a:off x="1176849" y="351819"/>
            <a:ext cx="1864613" cy="521369"/>
            <a:chOff x="1176849" y="351819"/>
            <a:chExt cx="1864613" cy="521369"/>
          </a:xfrm>
        </p:grpSpPr>
        <p:sp>
          <p:nvSpPr>
            <p:cNvPr id="167" name="Google Shape;167;p6"/>
            <p:cNvSpPr txBox="1"/>
            <p:nvPr/>
          </p:nvSpPr>
          <p:spPr>
            <a:xfrm>
              <a:off x="1188881" y="351819"/>
              <a:ext cx="184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8" name="Google Shape;168;p6"/>
            <p:cNvSpPr txBox="1"/>
            <p:nvPr/>
          </p:nvSpPr>
          <p:spPr>
            <a:xfrm>
              <a:off x="1176849" y="473078"/>
              <a:ext cx="18646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프로젝트 목표</a:t>
              </a:r>
              <a:endParaRPr/>
            </a:p>
          </p:txBody>
        </p:sp>
      </p:grpSp>
      <p:pic>
        <p:nvPicPr>
          <p:cNvPr descr="텍스트이(가) 표시된 사진&#10;&#10;자동 생성된 설명" id="169" name="Google Shape;169;p6"/>
          <p:cNvPicPr preferRelativeResize="0"/>
          <p:nvPr/>
        </p:nvPicPr>
        <p:blipFill rotWithShape="1">
          <a:blip r:embed="rId3">
            <a:alphaModFix/>
          </a:blip>
          <a:srcRect b="0" l="0" r="0" t="14749"/>
          <a:stretch/>
        </p:blipFill>
        <p:spPr>
          <a:xfrm>
            <a:off x="4902945" y="873188"/>
            <a:ext cx="6432640" cy="2505621"/>
          </a:xfrm>
          <a:prstGeom prst="rect">
            <a:avLst/>
          </a:prstGeom>
          <a:noFill/>
          <a:ln>
            <a:noFill/>
          </a:ln>
        </p:spPr>
      </p:pic>
      <p:pic>
        <p:nvPicPr>
          <p:cNvPr id="170" name="Google Shape;170;p6"/>
          <p:cNvPicPr preferRelativeResize="0"/>
          <p:nvPr/>
        </p:nvPicPr>
        <p:blipFill rotWithShape="1">
          <a:blip r:embed="rId4">
            <a:alphaModFix/>
          </a:blip>
          <a:srcRect b="0" l="0" r="0" t="0"/>
          <a:stretch/>
        </p:blipFill>
        <p:spPr>
          <a:xfrm>
            <a:off x="7248510" y="3492663"/>
            <a:ext cx="4087075" cy="2961195"/>
          </a:xfrm>
          <a:prstGeom prst="rect">
            <a:avLst/>
          </a:prstGeom>
          <a:noFill/>
          <a:ln>
            <a:noFill/>
          </a:ln>
        </p:spPr>
      </p:pic>
      <p:pic>
        <p:nvPicPr>
          <p:cNvPr descr="텍스트이(가) 표시된 사진&#10;&#10;자동 생성된 설명" id="171" name="Google Shape;171;p6"/>
          <p:cNvPicPr preferRelativeResize="0"/>
          <p:nvPr/>
        </p:nvPicPr>
        <p:blipFill rotWithShape="1">
          <a:blip r:embed="rId5">
            <a:alphaModFix/>
          </a:blip>
          <a:srcRect b="0" l="0" r="1967" t="0"/>
          <a:stretch/>
        </p:blipFill>
        <p:spPr>
          <a:xfrm>
            <a:off x="4902945" y="3492664"/>
            <a:ext cx="2188136" cy="2961195"/>
          </a:xfrm>
          <a:prstGeom prst="rect">
            <a:avLst/>
          </a:prstGeom>
          <a:noFill/>
          <a:ln>
            <a:noFill/>
          </a:ln>
        </p:spPr>
      </p:pic>
      <p:cxnSp>
        <p:nvCxnSpPr>
          <p:cNvPr id="172" name="Google Shape;172;p6"/>
          <p:cNvCxnSpPr/>
          <p:nvPr/>
        </p:nvCxnSpPr>
        <p:spPr>
          <a:xfrm>
            <a:off x="4509247" y="1323136"/>
            <a:ext cx="0" cy="4839787"/>
          </a:xfrm>
          <a:prstGeom prst="straightConnector1">
            <a:avLst/>
          </a:prstGeom>
          <a:noFill/>
          <a:ln cap="flat" cmpd="sng" w="9525">
            <a:solidFill>
              <a:schemeClr val="accent6"/>
            </a:solidFill>
            <a:prstDash val="solid"/>
            <a:miter lim="800000"/>
            <a:headEnd len="sm" w="sm" type="none"/>
            <a:tailEnd len="sm" w="sm" type="none"/>
          </a:ln>
        </p:spPr>
      </p:cxnSp>
      <p:pic>
        <p:nvPicPr>
          <p:cNvPr id="173" name="Google Shape;173;p6"/>
          <p:cNvPicPr preferRelativeResize="0"/>
          <p:nvPr/>
        </p:nvPicPr>
        <p:blipFill rotWithShape="1">
          <a:blip r:embed="rId6">
            <a:alphaModFix/>
          </a:blip>
          <a:srcRect b="0" l="0" r="0" t="0"/>
          <a:stretch/>
        </p:blipFill>
        <p:spPr>
          <a:xfrm>
            <a:off x="490138" y="1998263"/>
            <a:ext cx="3526552" cy="1895522"/>
          </a:xfrm>
          <a:prstGeom prst="rect">
            <a:avLst/>
          </a:prstGeom>
          <a:noFill/>
          <a:ln>
            <a:noFill/>
          </a:ln>
        </p:spPr>
      </p:pic>
      <p:sp>
        <p:nvSpPr>
          <p:cNvPr id="174" name="Google Shape;174;p6"/>
          <p:cNvSpPr txBox="1"/>
          <p:nvPr/>
        </p:nvSpPr>
        <p:spPr>
          <a:xfrm>
            <a:off x="968575" y="4555857"/>
            <a:ext cx="286488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Arial"/>
                <a:ea typeface="Arial"/>
                <a:cs typeface="Arial"/>
                <a:sym typeface="Arial"/>
              </a:rPr>
              <a:t>국내에서의</a:t>
            </a:r>
            <a:endParaRPr sz="2400">
              <a:solidFill>
                <a:schemeClr val="dk2"/>
              </a:solidFill>
              <a:latin typeface="Arial"/>
              <a:ea typeface="Arial"/>
              <a:cs typeface="Arial"/>
              <a:sym typeface="Arial"/>
            </a:endParaRPr>
          </a:p>
          <a:p>
            <a:pPr indent="0" lvl="0" marL="0" marR="0" rtl="0" algn="l">
              <a:spcBef>
                <a:spcPts val="0"/>
              </a:spcBef>
              <a:spcAft>
                <a:spcPts val="0"/>
              </a:spcAft>
              <a:buNone/>
            </a:pPr>
            <a:r>
              <a:rPr lang="en-US" sz="2400">
                <a:solidFill>
                  <a:schemeClr val="dk2"/>
                </a:solidFill>
                <a:latin typeface="Arial"/>
                <a:ea typeface="Arial"/>
                <a:cs typeface="Arial"/>
                <a:sym typeface="Arial"/>
              </a:rPr>
              <a:t>데이터 사이언티스트</a:t>
            </a:r>
            <a:endParaRPr sz="2400">
              <a:solidFill>
                <a:schemeClr val="dk2"/>
              </a:solidFill>
              <a:latin typeface="Arial"/>
              <a:ea typeface="Arial"/>
              <a:cs typeface="Arial"/>
              <a:sym typeface="Arial"/>
            </a:endParaRPr>
          </a:p>
          <a:p>
            <a:pPr indent="0" lvl="0" marL="0" marR="0" rtl="0" algn="l">
              <a:spcBef>
                <a:spcPts val="0"/>
              </a:spcBef>
              <a:spcAft>
                <a:spcPts val="0"/>
              </a:spcAft>
              <a:buNone/>
            </a:pPr>
            <a:r>
              <a:rPr lang="en-US" sz="2400">
                <a:solidFill>
                  <a:schemeClr val="dk2"/>
                </a:solidFill>
                <a:latin typeface="Arial"/>
                <a:ea typeface="Arial"/>
                <a:cs typeface="Arial"/>
                <a:sym typeface="Arial"/>
              </a:rPr>
              <a:t>연봉 / 수요 전망</a:t>
            </a:r>
            <a:endParaRPr/>
          </a:p>
        </p:txBody>
      </p:sp>
      <p:grpSp>
        <p:nvGrpSpPr>
          <p:cNvPr id="175" name="Google Shape;175;p6"/>
          <p:cNvGrpSpPr/>
          <p:nvPr/>
        </p:nvGrpSpPr>
        <p:grpSpPr>
          <a:xfrm>
            <a:off x="695525" y="4474522"/>
            <a:ext cx="546100" cy="546563"/>
            <a:chOff x="-1803400" y="1892300"/>
            <a:chExt cx="736600" cy="737225"/>
          </a:xfrm>
        </p:grpSpPr>
        <p:cxnSp>
          <p:nvCxnSpPr>
            <p:cNvPr id="176" name="Google Shape;176;p6"/>
            <p:cNvCxnSpPr/>
            <p:nvPr/>
          </p:nvCxnSpPr>
          <p:spPr>
            <a:xfrm rot="10800000">
              <a:off x="-1803400" y="1892300"/>
              <a:ext cx="736600" cy="0"/>
            </a:xfrm>
            <a:prstGeom prst="straightConnector1">
              <a:avLst/>
            </a:prstGeom>
            <a:noFill/>
            <a:ln cap="flat" cmpd="sng" w="57150">
              <a:solidFill>
                <a:schemeClr val="accent1"/>
              </a:solidFill>
              <a:prstDash val="solid"/>
              <a:miter lim="800000"/>
              <a:headEnd len="sm" w="sm" type="none"/>
              <a:tailEnd len="sm" w="sm" type="none"/>
            </a:ln>
          </p:spPr>
        </p:cxnSp>
        <p:cxnSp>
          <p:nvCxnSpPr>
            <p:cNvPr id="177" name="Google Shape;177;p6"/>
            <p:cNvCxnSpPr/>
            <p:nvPr/>
          </p:nvCxnSpPr>
          <p:spPr>
            <a:xfrm rot="-5400000">
              <a:off x="-2171700" y="2261225"/>
              <a:ext cx="736600" cy="0"/>
            </a:xfrm>
            <a:prstGeom prst="straightConnector1">
              <a:avLst/>
            </a:prstGeom>
            <a:noFill/>
            <a:ln cap="flat" cmpd="sng" w="57150">
              <a:solidFill>
                <a:schemeClr val="accent1"/>
              </a:solidFill>
              <a:prstDash val="solid"/>
              <a:miter lim="800000"/>
              <a:headEnd len="sm" w="sm" type="none"/>
              <a:tailEnd len="sm" w="sm" type="none"/>
            </a:ln>
          </p:spPr>
        </p:cxnSp>
      </p:grpSp>
      <p:grpSp>
        <p:nvGrpSpPr>
          <p:cNvPr id="178" name="Google Shape;178;p6"/>
          <p:cNvGrpSpPr/>
          <p:nvPr/>
        </p:nvGrpSpPr>
        <p:grpSpPr>
          <a:xfrm rot="10800000">
            <a:off x="3455216" y="5336676"/>
            <a:ext cx="546100" cy="546563"/>
            <a:chOff x="-1803400" y="1892300"/>
            <a:chExt cx="736600" cy="737225"/>
          </a:xfrm>
        </p:grpSpPr>
        <p:cxnSp>
          <p:nvCxnSpPr>
            <p:cNvPr id="179" name="Google Shape;179;p6"/>
            <p:cNvCxnSpPr/>
            <p:nvPr/>
          </p:nvCxnSpPr>
          <p:spPr>
            <a:xfrm rot="10800000">
              <a:off x="-1803400" y="1892300"/>
              <a:ext cx="736600" cy="0"/>
            </a:xfrm>
            <a:prstGeom prst="straightConnector1">
              <a:avLst/>
            </a:prstGeom>
            <a:noFill/>
            <a:ln cap="flat" cmpd="sng" w="57150">
              <a:solidFill>
                <a:schemeClr val="accent1"/>
              </a:solidFill>
              <a:prstDash val="solid"/>
              <a:miter lim="800000"/>
              <a:headEnd len="sm" w="sm" type="none"/>
              <a:tailEnd len="sm" w="sm" type="none"/>
            </a:ln>
          </p:spPr>
        </p:cxnSp>
        <p:cxnSp>
          <p:nvCxnSpPr>
            <p:cNvPr id="180" name="Google Shape;180;p6"/>
            <p:cNvCxnSpPr/>
            <p:nvPr/>
          </p:nvCxnSpPr>
          <p:spPr>
            <a:xfrm rot="-5400000">
              <a:off x="-2171700" y="2261225"/>
              <a:ext cx="736600" cy="0"/>
            </a:xfrm>
            <a:prstGeom prst="straightConnector1">
              <a:avLst/>
            </a:prstGeom>
            <a:noFill/>
            <a:ln cap="flat" cmpd="sng" w="57150">
              <a:solidFill>
                <a:schemeClr val="accent1"/>
              </a:solidFill>
              <a:prstDash val="solid"/>
              <a:miter lim="800000"/>
              <a:headEnd len="sm" w="sm" type="none"/>
              <a:tailEnd len="sm" w="sm"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7"/>
          <p:cNvGrpSpPr/>
          <p:nvPr/>
        </p:nvGrpSpPr>
        <p:grpSpPr>
          <a:xfrm>
            <a:off x="859951" y="1259942"/>
            <a:ext cx="9999213" cy="2541208"/>
            <a:chOff x="1096393" y="2530533"/>
            <a:chExt cx="9999213" cy="2541208"/>
          </a:xfrm>
        </p:grpSpPr>
        <p:sp>
          <p:nvSpPr>
            <p:cNvPr id="186" name="Google Shape;186;p7"/>
            <p:cNvSpPr/>
            <p:nvPr/>
          </p:nvSpPr>
          <p:spPr>
            <a:xfrm rot="2700000">
              <a:off x="1468544" y="2902689"/>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7"/>
            <p:cNvSpPr/>
            <p:nvPr/>
          </p:nvSpPr>
          <p:spPr>
            <a:xfrm rot="2700000">
              <a:off x="5197549" y="2902687"/>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7"/>
            <p:cNvSpPr/>
            <p:nvPr/>
          </p:nvSpPr>
          <p:spPr>
            <a:xfrm rot="2700000">
              <a:off x="8926554" y="2902684"/>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9" name="Google Shape;189;p7"/>
          <p:cNvSpPr txBox="1"/>
          <p:nvPr/>
        </p:nvSpPr>
        <p:spPr>
          <a:xfrm>
            <a:off x="1198246" y="1900655"/>
            <a:ext cx="186461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Business </a:t>
            </a:r>
            <a:endParaRPr sz="1600">
              <a:solidFill>
                <a:schemeClr val="lt1"/>
              </a:solidFill>
              <a:latin typeface="Arial"/>
              <a:ea typeface="Arial"/>
              <a:cs typeface="Arial"/>
              <a:sym typeface="Arial"/>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Understanding</a:t>
            </a:r>
            <a:endParaRPr sz="1600">
              <a:solidFill>
                <a:schemeClr val="lt1"/>
              </a:solidFill>
              <a:latin typeface="Arial"/>
              <a:ea typeface="Arial"/>
              <a:cs typeface="Arial"/>
              <a:sym typeface="Arial"/>
            </a:endParaRPr>
          </a:p>
        </p:txBody>
      </p:sp>
      <p:sp>
        <p:nvSpPr>
          <p:cNvPr id="190" name="Google Shape;190;p7"/>
          <p:cNvSpPr txBox="1"/>
          <p:nvPr/>
        </p:nvSpPr>
        <p:spPr>
          <a:xfrm>
            <a:off x="4929299" y="1908269"/>
            <a:ext cx="1914307" cy="6155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lt1"/>
                </a:solidFill>
                <a:latin typeface="Arial"/>
                <a:ea typeface="Arial"/>
                <a:cs typeface="Arial"/>
                <a:sym typeface="Arial"/>
              </a:rPr>
              <a:t>Data </a:t>
            </a:r>
            <a:endParaRPr/>
          </a:p>
          <a:p>
            <a:pPr indent="0" lvl="0" marL="0" marR="0" rtl="0" algn="ctr">
              <a:spcBef>
                <a:spcPts val="0"/>
              </a:spcBef>
              <a:spcAft>
                <a:spcPts val="0"/>
              </a:spcAft>
              <a:buNone/>
            </a:pPr>
            <a:r>
              <a:rPr lang="en-US" sz="1700">
                <a:solidFill>
                  <a:schemeClr val="lt1"/>
                </a:solidFill>
                <a:latin typeface="Arial"/>
                <a:ea typeface="Arial"/>
                <a:cs typeface="Arial"/>
                <a:sym typeface="Arial"/>
              </a:rPr>
              <a:t>Understanding</a:t>
            </a:r>
            <a:endParaRPr sz="1700">
              <a:solidFill>
                <a:schemeClr val="lt1"/>
              </a:solidFill>
              <a:latin typeface="Arial"/>
              <a:ea typeface="Arial"/>
              <a:cs typeface="Arial"/>
              <a:sym typeface="Arial"/>
            </a:endParaRPr>
          </a:p>
        </p:txBody>
      </p:sp>
      <p:sp>
        <p:nvSpPr>
          <p:cNvPr id="191" name="Google Shape;191;p7"/>
          <p:cNvSpPr txBox="1"/>
          <p:nvPr/>
        </p:nvSpPr>
        <p:spPr>
          <a:xfrm>
            <a:off x="8779033" y="1863443"/>
            <a:ext cx="163698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Preparation</a:t>
            </a:r>
            <a:endParaRPr sz="1800">
              <a:solidFill>
                <a:schemeClr val="lt1"/>
              </a:solidFill>
              <a:latin typeface="Arial"/>
              <a:ea typeface="Arial"/>
              <a:cs typeface="Arial"/>
              <a:sym typeface="Arial"/>
            </a:endParaRPr>
          </a:p>
        </p:txBody>
      </p:sp>
      <p:cxnSp>
        <p:nvCxnSpPr>
          <p:cNvPr id="192" name="Google Shape;192;p7"/>
          <p:cNvCxnSpPr/>
          <p:nvPr/>
        </p:nvCxnSpPr>
        <p:spPr>
          <a:xfrm>
            <a:off x="3554508" y="2511494"/>
            <a:ext cx="885825"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3" name="Google Shape;193;p7"/>
          <p:cNvCxnSpPr/>
          <p:nvPr/>
        </p:nvCxnSpPr>
        <p:spPr>
          <a:xfrm>
            <a:off x="7288308" y="2530544"/>
            <a:ext cx="885825" cy="0"/>
          </a:xfrm>
          <a:prstGeom prst="straightConnector1">
            <a:avLst/>
          </a:prstGeom>
          <a:noFill/>
          <a:ln cap="flat" cmpd="sng" w="9525">
            <a:solidFill>
              <a:schemeClr val="accent1"/>
            </a:solidFill>
            <a:prstDash val="solid"/>
            <a:miter lim="800000"/>
            <a:headEnd len="sm" w="sm" type="none"/>
            <a:tailEnd len="med" w="med" type="triangle"/>
          </a:ln>
        </p:spPr>
      </p:cxnSp>
      <p:sp>
        <p:nvSpPr>
          <p:cNvPr id="194" name="Google Shape;194;p7"/>
          <p:cNvSpPr txBox="1"/>
          <p:nvPr/>
        </p:nvSpPr>
        <p:spPr>
          <a:xfrm>
            <a:off x="1267641" y="2599688"/>
            <a:ext cx="172582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공공데이터를 활용한 </a:t>
            </a:r>
            <a:endParaRPr sz="1200">
              <a:solidFill>
                <a:schemeClr val="dk2"/>
              </a:solidFill>
              <a:latin typeface="Arial"/>
              <a:ea typeface="Arial"/>
              <a:cs typeface="Arial"/>
              <a:sym typeface="Arial"/>
            </a:endParaRPr>
          </a:p>
          <a:p>
            <a:pPr indent="0" lvl="0" marL="0" marR="0" rtl="0" algn="ctr">
              <a:spcBef>
                <a:spcPts val="0"/>
              </a:spcBef>
              <a:spcAft>
                <a:spcPts val="0"/>
              </a:spcAft>
              <a:buNone/>
            </a:pPr>
            <a:r>
              <a:rPr lang="en-US" sz="1200">
                <a:solidFill>
                  <a:schemeClr val="dk2"/>
                </a:solidFill>
                <a:latin typeface="Arial"/>
                <a:ea typeface="Arial"/>
                <a:cs typeface="Arial"/>
                <a:sym typeface="Arial"/>
              </a:rPr>
              <a:t>데이터 시각화</a:t>
            </a:r>
            <a:endParaRPr/>
          </a:p>
        </p:txBody>
      </p:sp>
      <p:cxnSp>
        <p:nvCxnSpPr>
          <p:cNvPr id="195" name="Google Shape;195;p7"/>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sp>
        <p:nvSpPr>
          <p:cNvPr id="196" name="Google Shape;196;p7"/>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7"/>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1</a:t>
            </a:r>
            <a:endParaRPr b="1" sz="3200">
              <a:solidFill>
                <a:schemeClr val="lt1"/>
              </a:solidFill>
              <a:latin typeface="Arial"/>
              <a:ea typeface="Arial"/>
              <a:cs typeface="Arial"/>
              <a:sym typeface="Arial"/>
            </a:endParaRPr>
          </a:p>
        </p:txBody>
      </p:sp>
      <p:sp>
        <p:nvSpPr>
          <p:cNvPr id="198" name="Google Shape;198;p7"/>
          <p:cNvSpPr txBox="1"/>
          <p:nvPr/>
        </p:nvSpPr>
        <p:spPr>
          <a:xfrm>
            <a:off x="1186952" y="459500"/>
            <a:ext cx="224612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Arial"/>
                <a:ea typeface="Arial"/>
                <a:cs typeface="Arial"/>
                <a:sym typeface="Arial"/>
              </a:rPr>
              <a:t>CRISP-DM 방법론</a:t>
            </a:r>
            <a:endParaRPr/>
          </a:p>
        </p:txBody>
      </p:sp>
      <p:sp>
        <p:nvSpPr>
          <p:cNvPr id="199" name="Google Shape;199;p7"/>
          <p:cNvSpPr txBox="1"/>
          <p:nvPr/>
        </p:nvSpPr>
        <p:spPr>
          <a:xfrm>
            <a:off x="2087332" y="-619656"/>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Step1</a:t>
            </a:r>
            <a:endParaRPr b="1" sz="2800">
              <a:solidFill>
                <a:schemeClr val="lt1"/>
              </a:solidFill>
              <a:latin typeface="Arial"/>
              <a:ea typeface="Arial"/>
              <a:cs typeface="Arial"/>
              <a:sym typeface="Arial"/>
            </a:endParaRPr>
          </a:p>
        </p:txBody>
      </p:sp>
      <p:sp>
        <p:nvSpPr>
          <p:cNvPr id="200" name="Google Shape;200;p7"/>
          <p:cNvSpPr txBox="1"/>
          <p:nvPr/>
        </p:nvSpPr>
        <p:spPr>
          <a:xfrm>
            <a:off x="4676857" y="-805016"/>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Step2</a:t>
            </a:r>
            <a:endParaRPr b="1" sz="2800">
              <a:solidFill>
                <a:schemeClr val="lt1"/>
              </a:solidFill>
              <a:latin typeface="Arial"/>
              <a:ea typeface="Arial"/>
              <a:cs typeface="Arial"/>
              <a:sym typeface="Arial"/>
            </a:endParaRPr>
          </a:p>
        </p:txBody>
      </p:sp>
      <p:sp>
        <p:nvSpPr>
          <p:cNvPr id="201" name="Google Shape;201;p7"/>
          <p:cNvSpPr txBox="1"/>
          <p:nvPr/>
        </p:nvSpPr>
        <p:spPr>
          <a:xfrm>
            <a:off x="8317961" y="-889756"/>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Step3</a:t>
            </a:r>
            <a:endParaRPr b="1" sz="2800">
              <a:solidFill>
                <a:schemeClr val="lt1"/>
              </a:solidFill>
              <a:latin typeface="Arial"/>
              <a:ea typeface="Arial"/>
              <a:cs typeface="Arial"/>
              <a:sym typeface="Arial"/>
            </a:endParaRPr>
          </a:p>
        </p:txBody>
      </p:sp>
      <p:grpSp>
        <p:nvGrpSpPr>
          <p:cNvPr id="202" name="Google Shape;202;p7"/>
          <p:cNvGrpSpPr/>
          <p:nvPr/>
        </p:nvGrpSpPr>
        <p:grpSpPr>
          <a:xfrm>
            <a:off x="816730" y="3796642"/>
            <a:ext cx="9999213" cy="2541208"/>
            <a:chOff x="1096393" y="2530533"/>
            <a:chExt cx="9999213" cy="2541208"/>
          </a:xfrm>
        </p:grpSpPr>
        <p:sp>
          <p:nvSpPr>
            <p:cNvPr id="203" name="Google Shape;203;p7"/>
            <p:cNvSpPr/>
            <p:nvPr/>
          </p:nvSpPr>
          <p:spPr>
            <a:xfrm rot="2700000">
              <a:off x="1468544" y="2902689"/>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7"/>
            <p:cNvSpPr/>
            <p:nvPr/>
          </p:nvSpPr>
          <p:spPr>
            <a:xfrm rot="2700000">
              <a:off x="5197549" y="2902687"/>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7"/>
            <p:cNvSpPr/>
            <p:nvPr/>
          </p:nvSpPr>
          <p:spPr>
            <a:xfrm rot="2700000">
              <a:off x="8926554" y="2902684"/>
              <a:ext cx="1796902" cy="1796902"/>
            </a:xfrm>
            <a:prstGeom prst="roundRect">
              <a:avLst>
                <a:gd fmla="val 16667" name="adj"/>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6" name="Google Shape;206;p7"/>
          <p:cNvSpPr txBox="1"/>
          <p:nvPr/>
        </p:nvSpPr>
        <p:spPr>
          <a:xfrm>
            <a:off x="1433736" y="4668066"/>
            <a:ext cx="13195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Modeling</a:t>
            </a:r>
            <a:endParaRPr sz="1800">
              <a:solidFill>
                <a:schemeClr val="lt1"/>
              </a:solidFill>
              <a:latin typeface="Arial"/>
              <a:ea typeface="Arial"/>
              <a:cs typeface="Arial"/>
              <a:sym typeface="Arial"/>
            </a:endParaRPr>
          </a:p>
        </p:txBody>
      </p:sp>
      <p:sp>
        <p:nvSpPr>
          <p:cNvPr id="207" name="Google Shape;207;p7"/>
          <p:cNvSpPr txBox="1"/>
          <p:nvPr/>
        </p:nvSpPr>
        <p:spPr>
          <a:xfrm>
            <a:off x="5081311" y="4668066"/>
            <a:ext cx="15119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Evaluation</a:t>
            </a:r>
            <a:endParaRPr sz="1800">
              <a:solidFill>
                <a:schemeClr val="lt1"/>
              </a:solidFill>
              <a:latin typeface="Arial"/>
              <a:ea typeface="Arial"/>
              <a:cs typeface="Arial"/>
              <a:sym typeface="Arial"/>
            </a:endParaRPr>
          </a:p>
        </p:txBody>
      </p:sp>
      <p:sp>
        <p:nvSpPr>
          <p:cNvPr id="208" name="Google Shape;208;p7"/>
          <p:cNvSpPr txBox="1"/>
          <p:nvPr/>
        </p:nvSpPr>
        <p:spPr>
          <a:xfrm>
            <a:off x="8712421" y="4668066"/>
            <a:ext cx="166584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Deployment</a:t>
            </a:r>
            <a:endParaRPr sz="1800">
              <a:solidFill>
                <a:schemeClr val="lt1"/>
              </a:solidFill>
              <a:latin typeface="Arial"/>
              <a:ea typeface="Arial"/>
              <a:cs typeface="Arial"/>
              <a:sym typeface="Arial"/>
            </a:endParaRPr>
          </a:p>
        </p:txBody>
      </p:sp>
      <p:cxnSp>
        <p:nvCxnSpPr>
          <p:cNvPr id="209" name="Google Shape;209;p7"/>
          <p:cNvCxnSpPr/>
          <p:nvPr/>
        </p:nvCxnSpPr>
        <p:spPr>
          <a:xfrm>
            <a:off x="3554508" y="5037398"/>
            <a:ext cx="885825"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0" name="Google Shape;210;p7"/>
          <p:cNvCxnSpPr/>
          <p:nvPr/>
        </p:nvCxnSpPr>
        <p:spPr>
          <a:xfrm>
            <a:off x="7288308" y="5056448"/>
            <a:ext cx="885825" cy="0"/>
          </a:xfrm>
          <a:prstGeom prst="straightConnector1">
            <a:avLst/>
          </a:prstGeom>
          <a:noFill/>
          <a:ln cap="flat" cmpd="sng" w="9525">
            <a:solidFill>
              <a:schemeClr val="accent1"/>
            </a:solidFill>
            <a:prstDash val="solid"/>
            <a:miter lim="800000"/>
            <a:headEnd len="sm" w="sm" type="none"/>
            <a:tailEnd len="med" w="med" type="triangle"/>
          </a:ln>
        </p:spPr>
      </p:cxnSp>
      <p:sp>
        <p:nvSpPr>
          <p:cNvPr id="211" name="Google Shape;211;p7"/>
          <p:cNvSpPr txBox="1"/>
          <p:nvPr/>
        </p:nvSpPr>
        <p:spPr>
          <a:xfrm>
            <a:off x="2088991" y="-1246432"/>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Step4</a:t>
            </a:r>
            <a:endParaRPr b="1" sz="2800">
              <a:solidFill>
                <a:schemeClr val="lt1"/>
              </a:solidFill>
              <a:latin typeface="Arial"/>
              <a:ea typeface="Arial"/>
              <a:cs typeface="Arial"/>
              <a:sym typeface="Arial"/>
            </a:endParaRPr>
          </a:p>
        </p:txBody>
      </p:sp>
      <p:sp>
        <p:nvSpPr>
          <p:cNvPr id="212" name="Google Shape;212;p7"/>
          <p:cNvSpPr txBox="1"/>
          <p:nvPr/>
        </p:nvSpPr>
        <p:spPr>
          <a:xfrm>
            <a:off x="4943172" y="-1173379"/>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Step5</a:t>
            </a:r>
            <a:endParaRPr b="1" sz="2800">
              <a:solidFill>
                <a:schemeClr val="lt1"/>
              </a:solidFill>
              <a:latin typeface="Arial"/>
              <a:ea typeface="Arial"/>
              <a:cs typeface="Arial"/>
              <a:sym typeface="Arial"/>
            </a:endParaRPr>
          </a:p>
        </p:txBody>
      </p:sp>
      <p:sp>
        <p:nvSpPr>
          <p:cNvPr id="213" name="Google Shape;213;p7"/>
          <p:cNvSpPr txBox="1"/>
          <p:nvPr/>
        </p:nvSpPr>
        <p:spPr>
          <a:xfrm>
            <a:off x="8555772" y="-1392421"/>
            <a:ext cx="141914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Step6</a:t>
            </a:r>
            <a:endParaRPr b="1" sz="2800">
              <a:solidFill>
                <a:schemeClr val="lt1"/>
              </a:solidFill>
              <a:latin typeface="Arial"/>
              <a:ea typeface="Arial"/>
              <a:cs typeface="Arial"/>
              <a:sym typeface="Arial"/>
            </a:endParaRPr>
          </a:p>
        </p:txBody>
      </p:sp>
      <p:sp>
        <p:nvSpPr>
          <p:cNvPr id="214" name="Google Shape;214;p7"/>
          <p:cNvSpPr txBox="1"/>
          <p:nvPr/>
        </p:nvSpPr>
        <p:spPr>
          <a:xfrm>
            <a:off x="4882506" y="2599688"/>
            <a:ext cx="194180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Kaggle DS survey </a:t>
            </a:r>
            <a:endParaRPr/>
          </a:p>
          <a:p>
            <a:pPr indent="0" lvl="0" marL="0" marR="0" rtl="0" algn="ctr">
              <a:spcBef>
                <a:spcPts val="0"/>
              </a:spcBef>
              <a:spcAft>
                <a:spcPts val="0"/>
              </a:spcAft>
              <a:buNone/>
            </a:pPr>
            <a:r>
              <a:rPr lang="en-US" sz="1200">
                <a:solidFill>
                  <a:schemeClr val="dk2"/>
                </a:solidFill>
                <a:latin typeface="Arial"/>
                <a:ea typeface="Arial"/>
                <a:cs typeface="Arial"/>
                <a:sym typeface="Arial"/>
              </a:rPr>
              <a:t>데이터 수집</a:t>
            </a:r>
            <a:endParaRPr sz="1200">
              <a:solidFill>
                <a:schemeClr val="dk2"/>
              </a:solidFill>
              <a:latin typeface="Arial"/>
              <a:ea typeface="Arial"/>
              <a:cs typeface="Arial"/>
              <a:sym typeface="Arial"/>
            </a:endParaRPr>
          </a:p>
        </p:txBody>
      </p:sp>
      <p:sp>
        <p:nvSpPr>
          <p:cNvPr id="215" name="Google Shape;215;p7"/>
          <p:cNvSpPr txBox="1"/>
          <p:nvPr/>
        </p:nvSpPr>
        <p:spPr>
          <a:xfrm>
            <a:off x="8555772" y="2550260"/>
            <a:ext cx="209029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 salaries data</a:t>
            </a:r>
            <a:endParaRPr/>
          </a:p>
          <a:p>
            <a:pPr indent="0" lvl="0" marL="0" marR="0" rtl="0" algn="ctr">
              <a:spcBef>
                <a:spcPts val="0"/>
              </a:spcBef>
              <a:spcAft>
                <a:spcPts val="0"/>
              </a:spcAft>
              <a:buNone/>
            </a:pPr>
            <a:r>
              <a:rPr lang="en-US" sz="1200">
                <a:solidFill>
                  <a:schemeClr val="dk2"/>
                </a:solidFill>
                <a:latin typeface="Arial"/>
                <a:ea typeface="Arial"/>
                <a:cs typeface="Arial"/>
                <a:sym typeface="Arial"/>
              </a:rPr>
              <a:t>Data fixing</a:t>
            </a:r>
            <a:endParaRPr/>
          </a:p>
          <a:p>
            <a:pPr indent="0" lvl="0" marL="0" marR="0" rtl="0" algn="ctr">
              <a:spcBef>
                <a:spcPts val="0"/>
              </a:spcBef>
              <a:spcAft>
                <a:spcPts val="0"/>
              </a:spcAft>
              <a:buNone/>
            </a:pPr>
            <a:r>
              <a:rPr lang="en-US" sz="1200">
                <a:solidFill>
                  <a:schemeClr val="dk2"/>
                </a:solidFill>
                <a:latin typeface="Arial"/>
                <a:ea typeface="Arial"/>
                <a:cs typeface="Arial"/>
                <a:sym typeface="Arial"/>
              </a:rPr>
              <a:t>데이터 포맷</a:t>
            </a:r>
            <a:endParaRPr sz="1200">
              <a:solidFill>
                <a:schemeClr val="dk2"/>
              </a:solidFill>
              <a:latin typeface="Arial"/>
              <a:ea typeface="Arial"/>
              <a:cs typeface="Arial"/>
              <a:sym typeface="Arial"/>
            </a:endParaRPr>
          </a:p>
          <a:p>
            <a:pPr indent="0" lvl="0" marL="0" marR="0" rtl="0" algn="ctr">
              <a:spcBef>
                <a:spcPts val="0"/>
              </a:spcBef>
              <a:spcAft>
                <a:spcPts val="0"/>
              </a:spcAft>
              <a:buNone/>
            </a:pPr>
            <a:r>
              <a:t/>
            </a:r>
            <a:endParaRPr sz="1200">
              <a:solidFill>
                <a:schemeClr val="dk2"/>
              </a:solidFill>
              <a:latin typeface="Arial"/>
              <a:ea typeface="Arial"/>
              <a:cs typeface="Arial"/>
              <a:sym typeface="Arial"/>
            </a:endParaRPr>
          </a:p>
        </p:txBody>
      </p:sp>
      <p:sp>
        <p:nvSpPr>
          <p:cNvPr id="216" name="Google Shape;216;p7"/>
          <p:cNvSpPr txBox="1"/>
          <p:nvPr/>
        </p:nvSpPr>
        <p:spPr>
          <a:xfrm>
            <a:off x="1224420" y="5136388"/>
            <a:ext cx="172582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모델링 과정 수행</a:t>
            </a:r>
            <a:endParaRPr sz="1200">
              <a:solidFill>
                <a:schemeClr val="dk2"/>
              </a:solidFill>
              <a:latin typeface="Arial"/>
              <a:ea typeface="Arial"/>
              <a:cs typeface="Arial"/>
              <a:sym typeface="Arial"/>
            </a:endParaRPr>
          </a:p>
          <a:p>
            <a:pPr indent="0" lvl="0" marL="0" marR="0" rtl="0" algn="ctr">
              <a:spcBef>
                <a:spcPts val="0"/>
              </a:spcBef>
              <a:spcAft>
                <a:spcPts val="0"/>
              </a:spcAft>
              <a:buNone/>
            </a:pPr>
            <a:r>
              <a:rPr lang="en-US" sz="1200">
                <a:solidFill>
                  <a:schemeClr val="dk2"/>
                </a:solidFill>
                <a:latin typeface="Arial"/>
                <a:ea typeface="Arial"/>
                <a:cs typeface="Arial"/>
                <a:sym typeface="Arial"/>
              </a:rPr>
              <a:t>파라미터 최적화</a:t>
            </a:r>
            <a:endParaRPr/>
          </a:p>
        </p:txBody>
      </p:sp>
      <p:sp>
        <p:nvSpPr>
          <p:cNvPr id="217" name="Google Shape;217;p7"/>
          <p:cNvSpPr txBox="1"/>
          <p:nvPr/>
        </p:nvSpPr>
        <p:spPr>
          <a:xfrm>
            <a:off x="4974375" y="5079157"/>
            <a:ext cx="172582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모델링 과정 평가</a:t>
            </a:r>
            <a:endParaRPr sz="1200">
              <a:solidFill>
                <a:schemeClr val="dk2"/>
              </a:solidFill>
              <a:latin typeface="Arial"/>
              <a:ea typeface="Arial"/>
              <a:cs typeface="Arial"/>
              <a:sym typeface="Arial"/>
            </a:endParaRPr>
          </a:p>
          <a:p>
            <a:pPr indent="0" lvl="0" marL="0" marR="0" rtl="0" algn="ctr">
              <a:spcBef>
                <a:spcPts val="0"/>
              </a:spcBef>
              <a:spcAft>
                <a:spcPts val="0"/>
              </a:spcAft>
              <a:buNone/>
            </a:pPr>
            <a:r>
              <a:rPr lang="en-US" sz="1200">
                <a:solidFill>
                  <a:schemeClr val="dk2"/>
                </a:solidFill>
                <a:latin typeface="Arial"/>
                <a:ea typeface="Arial"/>
                <a:cs typeface="Arial"/>
                <a:sym typeface="Arial"/>
              </a:rPr>
              <a:t>모델 적용성 평가</a:t>
            </a:r>
            <a:endParaRPr sz="1200">
              <a:solidFill>
                <a:schemeClr val="dk2"/>
              </a:solidFill>
              <a:latin typeface="Arial"/>
              <a:ea typeface="Arial"/>
              <a:cs typeface="Arial"/>
              <a:sym typeface="Arial"/>
            </a:endParaRPr>
          </a:p>
          <a:p>
            <a:pPr indent="0" lvl="0" marL="0" marR="0" rtl="0" algn="ctr">
              <a:spcBef>
                <a:spcPts val="0"/>
              </a:spcBef>
              <a:spcAft>
                <a:spcPts val="0"/>
              </a:spcAft>
              <a:buNone/>
            </a:pPr>
            <a:r>
              <a:rPr lang="en-US" sz="1200">
                <a:solidFill>
                  <a:schemeClr val="dk2"/>
                </a:solidFill>
                <a:latin typeface="Arial"/>
                <a:ea typeface="Arial"/>
                <a:cs typeface="Arial"/>
                <a:sym typeface="Arial"/>
              </a:rPr>
              <a:t>분석결과 평가</a:t>
            </a:r>
            <a:endParaRPr sz="1200">
              <a:solidFill>
                <a:schemeClr val="dk2"/>
              </a:solidFill>
              <a:latin typeface="Arial"/>
              <a:ea typeface="Arial"/>
              <a:cs typeface="Arial"/>
              <a:sym typeface="Arial"/>
            </a:endParaRPr>
          </a:p>
          <a:p>
            <a:pPr indent="0" lvl="0" marL="0" marR="0" rtl="0" algn="ctr">
              <a:spcBef>
                <a:spcPts val="0"/>
              </a:spcBef>
              <a:spcAft>
                <a:spcPts val="0"/>
              </a:spcAft>
              <a:buNone/>
            </a:pPr>
            <a:r>
              <a:t/>
            </a:r>
            <a:endParaRPr sz="1200">
              <a:solidFill>
                <a:schemeClr val="dk2"/>
              </a:solidFill>
              <a:latin typeface="Arial"/>
              <a:ea typeface="Arial"/>
              <a:cs typeface="Arial"/>
              <a:sym typeface="Arial"/>
            </a:endParaRPr>
          </a:p>
        </p:txBody>
      </p:sp>
      <p:sp>
        <p:nvSpPr>
          <p:cNvPr id="218" name="Google Shape;218;p7"/>
          <p:cNvSpPr txBox="1"/>
          <p:nvPr/>
        </p:nvSpPr>
        <p:spPr>
          <a:xfrm>
            <a:off x="8682430" y="5136388"/>
            <a:ext cx="1725824"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2"/>
                </a:solidFill>
                <a:latin typeface="Arial"/>
                <a:ea typeface="Arial"/>
                <a:cs typeface="Arial"/>
                <a:sym typeface="Arial"/>
              </a:rPr>
              <a:t>프로젝트 리뷰</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nvSpPr>
        <p:spPr>
          <a:xfrm>
            <a:off x="489352" y="2285885"/>
            <a:ext cx="12105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2"/>
                </a:solidFill>
                <a:latin typeface="Arial"/>
                <a:ea typeface="Arial"/>
                <a:cs typeface="Arial"/>
                <a:sym typeface="Arial"/>
              </a:rPr>
              <a:t>02</a:t>
            </a:r>
            <a:endParaRPr b="1" sz="7200">
              <a:solidFill>
                <a:schemeClr val="dk2"/>
              </a:solidFill>
              <a:latin typeface="Arial"/>
              <a:ea typeface="Arial"/>
              <a:cs typeface="Arial"/>
              <a:sym typeface="Arial"/>
            </a:endParaRPr>
          </a:p>
        </p:txBody>
      </p:sp>
      <p:sp>
        <p:nvSpPr>
          <p:cNvPr id="224" name="Google Shape;224;p8"/>
          <p:cNvSpPr txBox="1"/>
          <p:nvPr/>
        </p:nvSpPr>
        <p:spPr>
          <a:xfrm>
            <a:off x="533434" y="3549402"/>
            <a:ext cx="17491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2"/>
                </a:solidFill>
                <a:latin typeface="Arial"/>
                <a:ea typeface="Arial"/>
                <a:cs typeface="Arial"/>
                <a:sym typeface="Arial"/>
              </a:rPr>
              <a:t>프로세싱</a:t>
            </a:r>
            <a:endParaRPr/>
          </a:p>
        </p:txBody>
      </p:sp>
      <p:sp>
        <p:nvSpPr>
          <p:cNvPr id="225" name="Google Shape;225;p8"/>
          <p:cNvSpPr txBox="1"/>
          <p:nvPr/>
        </p:nvSpPr>
        <p:spPr>
          <a:xfrm>
            <a:off x="9879006" y="6505575"/>
            <a:ext cx="2242922"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chemeClr val="accent6"/>
                </a:solidFill>
                <a:latin typeface="Arial"/>
                <a:ea typeface="Arial"/>
                <a:cs typeface="Arial"/>
                <a:sym typeface="Arial"/>
              </a:rPr>
              <a:t>Copyrightⓒ. Saebyeol Yu. All Rights Reserved.</a:t>
            </a:r>
            <a:endParaRPr sz="800">
              <a:solidFill>
                <a:schemeClr val="accent6"/>
              </a:solidFill>
              <a:latin typeface="Arial"/>
              <a:ea typeface="Arial"/>
              <a:cs typeface="Arial"/>
              <a:sym typeface="Arial"/>
            </a:endParaRPr>
          </a:p>
        </p:txBody>
      </p:sp>
      <p:cxnSp>
        <p:nvCxnSpPr>
          <p:cNvPr id="226" name="Google Shape;226;p8"/>
          <p:cNvCxnSpPr/>
          <p:nvPr/>
        </p:nvCxnSpPr>
        <p:spPr>
          <a:xfrm>
            <a:off x="489352" y="3392488"/>
            <a:ext cx="6974704" cy="0"/>
          </a:xfrm>
          <a:prstGeom prst="straightConnector1">
            <a:avLst/>
          </a:prstGeom>
          <a:noFill/>
          <a:ln cap="flat" cmpd="sng" w="9525">
            <a:solidFill>
              <a:schemeClr val="accent6"/>
            </a:solidFill>
            <a:prstDash val="solid"/>
            <a:miter lim="800000"/>
            <a:headEnd len="sm" w="sm" type="none"/>
            <a:tailEnd len="sm" w="sm" type="none"/>
          </a:ln>
        </p:spPr>
      </p:cxnSp>
      <p:sp>
        <p:nvSpPr>
          <p:cNvPr id="227" name="Google Shape;227;p8"/>
          <p:cNvSpPr/>
          <p:nvPr/>
        </p:nvSpPr>
        <p:spPr>
          <a:xfrm>
            <a:off x="6688067" y="919927"/>
            <a:ext cx="3334365" cy="4594205"/>
          </a:xfrm>
          <a:prstGeom prst="triangle">
            <a:avLst>
              <a:gd fmla="val 50000" name="adj"/>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8"/>
          <p:cNvSpPr/>
          <p:nvPr/>
        </p:nvSpPr>
        <p:spPr>
          <a:xfrm>
            <a:off x="8552835" y="919927"/>
            <a:ext cx="3334365" cy="4594205"/>
          </a:xfrm>
          <a:prstGeom prst="triangle">
            <a:avLst>
              <a:gd fmla="val 50000" name="adj"/>
            </a:avLst>
          </a:prstGeom>
          <a:solidFill>
            <a:schemeClr val="accent4">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8"/>
          <p:cNvSpPr txBox="1"/>
          <p:nvPr/>
        </p:nvSpPr>
        <p:spPr>
          <a:xfrm>
            <a:off x="614372" y="4193092"/>
            <a:ext cx="2281394" cy="9694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2"/>
                </a:solidFill>
                <a:latin typeface="Arial"/>
                <a:ea typeface="Arial"/>
                <a:cs typeface="Arial"/>
                <a:sym typeface="Arial"/>
              </a:rPr>
              <a:t>2.1 데이터 수집</a:t>
            </a:r>
            <a:endParaRPr sz="1900">
              <a:solidFill>
                <a:schemeClr val="dk2"/>
              </a:solidFill>
              <a:latin typeface="Arial"/>
              <a:ea typeface="Arial"/>
              <a:cs typeface="Arial"/>
              <a:sym typeface="Arial"/>
            </a:endParaRPr>
          </a:p>
          <a:p>
            <a:pPr indent="0" lvl="0" marL="0" marR="0" rtl="0" algn="l">
              <a:spcBef>
                <a:spcPts val="0"/>
              </a:spcBef>
              <a:spcAft>
                <a:spcPts val="0"/>
              </a:spcAft>
              <a:buNone/>
            </a:pPr>
            <a:r>
              <a:rPr lang="en-US" sz="1900">
                <a:solidFill>
                  <a:schemeClr val="dk2"/>
                </a:solidFill>
                <a:latin typeface="Arial"/>
                <a:ea typeface="Arial"/>
                <a:cs typeface="Arial"/>
                <a:sym typeface="Arial"/>
              </a:rPr>
              <a:t>2.2 데이터 분석</a:t>
            </a:r>
            <a:endParaRPr sz="1900">
              <a:solidFill>
                <a:schemeClr val="dk2"/>
              </a:solidFill>
              <a:latin typeface="Arial"/>
              <a:ea typeface="Arial"/>
              <a:cs typeface="Arial"/>
              <a:sym typeface="Arial"/>
            </a:endParaRPr>
          </a:p>
          <a:p>
            <a:pPr indent="0" lvl="0" marL="0" marR="0" rtl="0" algn="l">
              <a:spcBef>
                <a:spcPts val="0"/>
              </a:spcBef>
              <a:spcAft>
                <a:spcPts val="0"/>
              </a:spcAft>
              <a:buNone/>
            </a:pPr>
            <a:r>
              <a:rPr lang="en-US" sz="1900">
                <a:solidFill>
                  <a:schemeClr val="dk2"/>
                </a:solidFill>
                <a:latin typeface="Arial"/>
                <a:ea typeface="Arial"/>
                <a:cs typeface="Arial"/>
                <a:sym typeface="Arial"/>
              </a:rPr>
              <a:t>2.3 데이터 분석 결과</a:t>
            </a:r>
            <a:endParaRPr sz="19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p:nvPr/>
        </p:nvSpPr>
        <p:spPr>
          <a:xfrm>
            <a:off x="265814" y="244548"/>
            <a:ext cx="720000" cy="720000"/>
          </a:xfrm>
          <a:prstGeom prst="rect">
            <a:avLst/>
          </a:prstGeom>
          <a:solidFill>
            <a:srgbClr val="B7BB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txBox="1"/>
          <p:nvPr/>
        </p:nvSpPr>
        <p:spPr>
          <a:xfrm>
            <a:off x="490138" y="323244"/>
            <a:ext cx="259302"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2</a:t>
            </a:r>
            <a:endParaRPr b="1" sz="3200">
              <a:solidFill>
                <a:schemeClr val="lt1"/>
              </a:solidFill>
              <a:latin typeface="Arial"/>
              <a:ea typeface="Arial"/>
              <a:cs typeface="Arial"/>
              <a:sym typeface="Arial"/>
            </a:endParaRPr>
          </a:p>
        </p:txBody>
      </p:sp>
      <p:sp>
        <p:nvSpPr>
          <p:cNvPr id="236" name="Google Shape;236;p9"/>
          <p:cNvSpPr txBox="1"/>
          <p:nvPr/>
        </p:nvSpPr>
        <p:spPr>
          <a:xfrm>
            <a:off x="1188881" y="472080"/>
            <a:ext cx="14093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Arial"/>
                <a:ea typeface="Arial"/>
                <a:cs typeface="Arial"/>
                <a:sym typeface="Arial"/>
              </a:rPr>
              <a:t>데이터 수집</a:t>
            </a:r>
            <a:endParaRPr sz="2000">
              <a:solidFill>
                <a:schemeClr val="dk2"/>
              </a:solidFill>
              <a:latin typeface="Arial"/>
              <a:ea typeface="Arial"/>
              <a:cs typeface="Arial"/>
              <a:sym typeface="Arial"/>
            </a:endParaRPr>
          </a:p>
        </p:txBody>
      </p:sp>
      <p:pic>
        <p:nvPicPr>
          <p:cNvPr id="237" name="Google Shape;237;p9"/>
          <p:cNvPicPr preferRelativeResize="0"/>
          <p:nvPr/>
        </p:nvPicPr>
        <p:blipFill rotWithShape="1">
          <a:blip r:embed="rId3">
            <a:alphaModFix/>
          </a:blip>
          <a:srcRect b="50294" l="-96" r="1146" t="-283"/>
          <a:stretch/>
        </p:blipFill>
        <p:spPr>
          <a:xfrm>
            <a:off x="1496950" y="1076810"/>
            <a:ext cx="9693678" cy="3334445"/>
          </a:xfrm>
          <a:prstGeom prst="rect">
            <a:avLst/>
          </a:prstGeom>
          <a:noFill/>
          <a:ln>
            <a:noFill/>
          </a:ln>
        </p:spPr>
      </p:pic>
      <p:pic>
        <p:nvPicPr>
          <p:cNvPr id="238" name="Google Shape;238;p9"/>
          <p:cNvPicPr preferRelativeResize="0"/>
          <p:nvPr/>
        </p:nvPicPr>
        <p:blipFill rotWithShape="1">
          <a:blip r:embed="rId4">
            <a:alphaModFix/>
          </a:blip>
          <a:srcRect b="0" l="0" r="0" t="0"/>
          <a:stretch/>
        </p:blipFill>
        <p:spPr>
          <a:xfrm>
            <a:off x="1220770" y="3262553"/>
            <a:ext cx="8102330" cy="3241778"/>
          </a:xfrm>
          <a:prstGeom prst="rect">
            <a:avLst/>
          </a:prstGeom>
          <a:noFill/>
          <a:ln>
            <a:noFill/>
          </a:ln>
        </p:spPr>
      </p:pic>
      <p:cxnSp>
        <p:nvCxnSpPr>
          <p:cNvPr id="239" name="Google Shape;239;p9"/>
          <p:cNvCxnSpPr/>
          <p:nvPr/>
        </p:nvCxnSpPr>
        <p:spPr>
          <a:xfrm>
            <a:off x="1188881" y="273124"/>
            <a:ext cx="10666421" cy="0"/>
          </a:xfrm>
          <a:prstGeom prst="straightConnector1">
            <a:avLst/>
          </a:prstGeom>
          <a:noFill/>
          <a:ln cap="flat" cmpd="sng" w="19050">
            <a:solidFill>
              <a:schemeClr val="accent6"/>
            </a:solidFill>
            <a:prstDash val="solid"/>
            <a:miter lim="800000"/>
            <a:headEnd len="sm" w="sm" type="none"/>
            <a:tailEnd len="sm" w="sm" type="none"/>
          </a:ln>
        </p:spPr>
      </p:cxnSp>
      <p:pic>
        <p:nvPicPr>
          <p:cNvPr id="240" name="Google Shape;240;p9"/>
          <p:cNvPicPr preferRelativeResize="0"/>
          <p:nvPr/>
        </p:nvPicPr>
        <p:blipFill rotWithShape="1">
          <a:blip r:embed="rId5">
            <a:alphaModFix/>
          </a:blip>
          <a:srcRect b="0" l="0" r="0" t="0"/>
          <a:stretch/>
        </p:blipFill>
        <p:spPr>
          <a:xfrm>
            <a:off x="9296661" y="4493779"/>
            <a:ext cx="1920406" cy="19280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065">
      <a:dk1>
        <a:srgbClr val="3A3838"/>
      </a:dk1>
      <a:lt1>
        <a:srgbClr val="FFFFFF"/>
      </a:lt1>
      <a:dk2>
        <a:srgbClr val="5D5B5B"/>
      </a:dk2>
      <a:lt2>
        <a:srgbClr val="F2F2F2"/>
      </a:lt2>
      <a:accent1>
        <a:srgbClr val="ED636D"/>
      </a:accent1>
      <a:accent2>
        <a:srgbClr val="FA7D87"/>
      </a:accent2>
      <a:accent3>
        <a:srgbClr val="F8BAA1"/>
      </a:accent3>
      <a:accent4>
        <a:srgbClr val="1097D0"/>
      </a:accent4>
      <a:accent5>
        <a:srgbClr val="016A96"/>
      </a:accent5>
      <a:accent6>
        <a:srgbClr val="898F8D"/>
      </a:accent6>
      <a:hlink>
        <a:srgbClr val="757070"/>
      </a:hlink>
      <a:folHlink>
        <a:srgbClr val="7570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2015-01-21T11:35:38Z</dcterms:created>
  <dc:creator>Saebyeol Yu</dc:creator>
</cp:coreProperties>
</file>