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7" r:id="rId10"/>
    <p:sldId id="261" r:id="rId11"/>
    <p:sldId id="262" r:id="rId12"/>
    <p:sldId id="269" r:id="rId13"/>
    <p:sldId id="268" r:id="rId14"/>
    <p:sldId id="266" r:id="rId15"/>
    <p:sldId id="270" r:id="rId16"/>
    <p:sldId id="271" r:id="rId17"/>
    <p:sldId id="273" r:id="rId18"/>
    <p:sldId id="272" r:id="rId19"/>
    <p:sldId id="274" r:id="rId20"/>
    <p:sldId id="264" r:id="rId21"/>
    <p:sldId id="265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rla Kelly" userId="164dee9a-b66c-4af2-aa08-5ba8bd606a42" providerId="ADAL" clId="{6785F40A-493A-445F-B051-3D7F4596EA24}"/>
    <pc:docChg chg="modSld">
      <pc:chgData name="Orla Kelly" userId="164dee9a-b66c-4af2-aa08-5ba8bd606a42" providerId="ADAL" clId="{6785F40A-493A-445F-B051-3D7F4596EA24}" dt="2022-02-12T11:54:08.796" v="78" actId="20577"/>
      <pc:docMkLst>
        <pc:docMk/>
      </pc:docMkLst>
      <pc:sldChg chg="modSp mod">
        <pc:chgData name="Orla Kelly" userId="164dee9a-b66c-4af2-aa08-5ba8bd606a42" providerId="ADAL" clId="{6785F40A-493A-445F-B051-3D7F4596EA24}" dt="2022-01-26T21:11:18.552" v="71" actId="20577"/>
        <pc:sldMkLst>
          <pc:docMk/>
          <pc:sldMk cId="2035394491" sldId="256"/>
        </pc:sldMkLst>
        <pc:spChg chg="mod">
          <ac:chgData name="Orla Kelly" userId="164dee9a-b66c-4af2-aa08-5ba8bd606a42" providerId="ADAL" clId="{6785F40A-493A-445F-B051-3D7F4596EA24}" dt="2022-01-26T21:11:18.552" v="71" actId="20577"/>
          <ac:spMkLst>
            <pc:docMk/>
            <pc:sldMk cId="2035394491" sldId="256"/>
            <ac:spMk id="2" creationId="{2929325D-B0FB-4EB6-A7D7-FC89D147D948}"/>
          </ac:spMkLst>
        </pc:spChg>
      </pc:sldChg>
      <pc:sldChg chg="modSp mod">
        <pc:chgData name="Orla Kelly" userId="164dee9a-b66c-4af2-aa08-5ba8bd606a42" providerId="ADAL" clId="{6785F40A-493A-445F-B051-3D7F4596EA24}" dt="2022-01-26T17:29:45.278" v="37" actId="20577"/>
        <pc:sldMkLst>
          <pc:docMk/>
          <pc:sldMk cId="4244870937" sldId="262"/>
        </pc:sldMkLst>
        <pc:spChg chg="mod">
          <ac:chgData name="Orla Kelly" userId="164dee9a-b66c-4af2-aa08-5ba8bd606a42" providerId="ADAL" clId="{6785F40A-493A-445F-B051-3D7F4596EA24}" dt="2022-01-26T17:29:05.849" v="1" actId="6549"/>
          <ac:spMkLst>
            <pc:docMk/>
            <pc:sldMk cId="4244870937" sldId="262"/>
            <ac:spMk id="2" creationId="{9E3C8A99-3112-4CF3-893B-BDD2FB1B4293}"/>
          </ac:spMkLst>
        </pc:spChg>
        <pc:spChg chg="mod">
          <ac:chgData name="Orla Kelly" userId="164dee9a-b66c-4af2-aa08-5ba8bd606a42" providerId="ADAL" clId="{6785F40A-493A-445F-B051-3D7F4596EA24}" dt="2022-01-26T17:29:45.278" v="37" actId="20577"/>
          <ac:spMkLst>
            <pc:docMk/>
            <pc:sldMk cId="4244870937" sldId="262"/>
            <ac:spMk id="3" creationId="{5BFF8B78-8E64-4357-A4F5-7865BC4F21AA}"/>
          </ac:spMkLst>
        </pc:spChg>
      </pc:sldChg>
      <pc:sldChg chg="modSp mod">
        <pc:chgData name="Orla Kelly" userId="164dee9a-b66c-4af2-aa08-5ba8bd606a42" providerId="ADAL" clId="{6785F40A-493A-445F-B051-3D7F4596EA24}" dt="2022-01-26T17:30:47.332" v="63" actId="20577"/>
        <pc:sldMkLst>
          <pc:docMk/>
          <pc:sldMk cId="2984388849" sldId="268"/>
        </pc:sldMkLst>
        <pc:spChg chg="mod">
          <ac:chgData name="Orla Kelly" userId="164dee9a-b66c-4af2-aa08-5ba8bd606a42" providerId="ADAL" clId="{6785F40A-493A-445F-B051-3D7F4596EA24}" dt="2022-01-26T17:30:47.332" v="63" actId="20577"/>
          <ac:spMkLst>
            <pc:docMk/>
            <pc:sldMk cId="2984388849" sldId="268"/>
            <ac:spMk id="3" creationId="{F9ACAE4C-D2DC-46A6-B0E1-42414424C87F}"/>
          </ac:spMkLst>
        </pc:spChg>
      </pc:sldChg>
      <pc:sldChg chg="modSp mod">
        <pc:chgData name="Orla Kelly" userId="164dee9a-b66c-4af2-aa08-5ba8bd606a42" providerId="ADAL" clId="{6785F40A-493A-445F-B051-3D7F4596EA24}" dt="2022-02-12T11:52:40.268" v="76" actId="20577"/>
        <pc:sldMkLst>
          <pc:docMk/>
          <pc:sldMk cId="3976253543" sldId="269"/>
        </pc:sldMkLst>
        <pc:spChg chg="mod">
          <ac:chgData name="Orla Kelly" userId="164dee9a-b66c-4af2-aa08-5ba8bd606a42" providerId="ADAL" clId="{6785F40A-493A-445F-B051-3D7F4596EA24}" dt="2022-01-26T17:30:09.649" v="38" actId="6549"/>
          <ac:spMkLst>
            <pc:docMk/>
            <pc:sldMk cId="3976253543" sldId="269"/>
            <ac:spMk id="2" creationId="{77EFF756-CB1B-4E49-82DD-AAD608920113}"/>
          </ac:spMkLst>
        </pc:spChg>
        <pc:spChg chg="mod">
          <ac:chgData name="Orla Kelly" userId="164dee9a-b66c-4af2-aa08-5ba8bd606a42" providerId="ADAL" clId="{6785F40A-493A-445F-B051-3D7F4596EA24}" dt="2022-02-12T11:52:40.268" v="76" actId="20577"/>
          <ac:spMkLst>
            <pc:docMk/>
            <pc:sldMk cId="3976253543" sldId="269"/>
            <ac:spMk id="3" creationId="{87B1B70F-47F5-4679-9001-B3790D3568F9}"/>
          </ac:spMkLst>
        </pc:spChg>
      </pc:sldChg>
      <pc:sldChg chg="modSp mod">
        <pc:chgData name="Orla Kelly" userId="164dee9a-b66c-4af2-aa08-5ba8bd606a42" providerId="ADAL" clId="{6785F40A-493A-445F-B051-3D7F4596EA24}" dt="2022-02-12T11:54:08.796" v="78" actId="20577"/>
        <pc:sldMkLst>
          <pc:docMk/>
          <pc:sldMk cId="4225654549" sldId="270"/>
        </pc:sldMkLst>
        <pc:spChg chg="mod">
          <ac:chgData name="Orla Kelly" userId="164dee9a-b66c-4af2-aa08-5ba8bd606a42" providerId="ADAL" clId="{6785F40A-493A-445F-B051-3D7F4596EA24}" dt="2022-02-12T11:54:08.796" v="78" actId="20577"/>
          <ac:spMkLst>
            <pc:docMk/>
            <pc:sldMk cId="4225654549" sldId="270"/>
            <ac:spMk id="3" creationId="{DDE39E2A-3547-4C49-9C6E-C4FBB176F68F}"/>
          </ac:spMkLst>
        </pc:spChg>
      </pc:sldChg>
    </pc:docChg>
  </pc:docChgLst>
  <pc:docChgLst>
    <pc:chgData name="Orla Kelly" userId="164dee9a-b66c-4af2-aa08-5ba8bd606a42" providerId="ADAL" clId="{F05B7F2D-AB75-41C3-896E-C69746790459}"/>
    <pc:docChg chg="undo custSel addSld delSld modSld sldOrd">
      <pc:chgData name="Orla Kelly" userId="164dee9a-b66c-4af2-aa08-5ba8bd606a42" providerId="ADAL" clId="{F05B7F2D-AB75-41C3-896E-C69746790459}" dt="2022-01-22T22:46:53.765" v="9453" actId="20577"/>
      <pc:docMkLst>
        <pc:docMk/>
      </pc:docMkLst>
      <pc:sldChg chg="modSp mod">
        <pc:chgData name="Orla Kelly" userId="164dee9a-b66c-4af2-aa08-5ba8bd606a42" providerId="ADAL" clId="{F05B7F2D-AB75-41C3-896E-C69746790459}" dt="2021-12-11T17:03:05.099" v="16" actId="20577"/>
        <pc:sldMkLst>
          <pc:docMk/>
          <pc:sldMk cId="2035394491" sldId="256"/>
        </pc:sldMkLst>
        <pc:spChg chg="mod">
          <ac:chgData name="Orla Kelly" userId="164dee9a-b66c-4af2-aa08-5ba8bd606a42" providerId="ADAL" clId="{F05B7F2D-AB75-41C3-896E-C69746790459}" dt="2021-12-11T17:03:05.099" v="16" actId="20577"/>
          <ac:spMkLst>
            <pc:docMk/>
            <pc:sldMk cId="2035394491" sldId="256"/>
            <ac:spMk id="2" creationId="{2929325D-B0FB-4EB6-A7D7-FC89D147D948}"/>
          </ac:spMkLst>
        </pc:spChg>
      </pc:sldChg>
      <pc:sldChg chg="modSp new mod">
        <pc:chgData name="Orla Kelly" userId="164dee9a-b66c-4af2-aa08-5ba8bd606a42" providerId="ADAL" clId="{F05B7F2D-AB75-41C3-896E-C69746790459}" dt="2022-01-17T21:30:53.682" v="5945" actId="20577"/>
        <pc:sldMkLst>
          <pc:docMk/>
          <pc:sldMk cId="1292078267" sldId="257"/>
        </pc:sldMkLst>
        <pc:spChg chg="mod">
          <ac:chgData name="Orla Kelly" userId="164dee9a-b66c-4af2-aa08-5ba8bd606a42" providerId="ADAL" clId="{F05B7F2D-AB75-41C3-896E-C69746790459}" dt="2021-12-11T17:17:56.147" v="425" actId="20577"/>
          <ac:spMkLst>
            <pc:docMk/>
            <pc:sldMk cId="1292078267" sldId="257"/>
            <ac:spMk id="2" creationId="{7A22904C-C993-4CE8-8380-DDF61640B7FC}"/>
          </ac:spMkLst>
        </pc:spChg>
        <pc:spChg chg="mod">
          <ac:chgData name="Orla Kelly" userId="164dee9a-b66c-4af2-aa08-5ba8bd606a42" providerId="ADAL" clId="{F05B7F2D-AB75-41C3-896E-C69746790459}" dt="2022-01-17T21:30:53.682" v="5945" actId="20577"/>
          <ac:spMkLst>
            <pc:docMk/>
            <pc:sldMk cId="1292078267" sldId="257"/>
            <ac:spMk id="3" creationId="{D6238BF7-46C0-478A-B36F-91D8B598E446}"/>
          </ac:spMkLst>
        </pc:spChg>
      </pc:sldChg>
      <pc:sldChg chg="modSp new mod">
        <pc:chgData name="Orla Kelly" userId="164dee9a-b66c-4af2-aa08-5ba8bd606a42" providerId="ADAL" clId="{F05B7F2D-AB75-41C3-896E-C69746790459}" dt="2022-01-17T21:32:48.675" v="5946" actId="33524"/>
        <pc:sldMkLst>
          <pc:docMk/>
          <pc:sldMk cId="3980826879" sldId="258"/>
        </pc:sldMkLst>
        <pc:spChg chg="mod">
          <ac:chgData name="Orla Kelly" userId="164dee9a-b66c-4af2-aa08-5ba8bd606a42" providerId="ADAL" clId="{F05B7F2D-AB75-41C3-896E-C69746790459}" dt="2021-12-12T11:04:38.499" v="726" actId="20577"/>
          <ac:spMkLst>
            <pc:docMk/>
            <pc:sldMk cId="3980826879" sldId="258"/>
            <ac:spMk id="2" creationId="{9DCA7724-AC3B-46FC-8404-FDFD7B79A6EA}"/>
          </ac:spMkLst>
        </pc:spChg>
        <pc:spChg chg="mod">
          <ac:chgData name="Orla Kelly" userId="164dee9a-b66c-4af2-aa08-5ba8bd606a42" providerId="ADAL" clId="{F05B7F2D-AB75-41C3-896E-C69746790459}" dt="2022-01-17T21:32:48.675" v="5946" actId="33524"/>
          <ac:spMkLst>
            <pc:docMk/>
            <pc:sldMk cId="3980826879" sldId="258"/>
            <ac:spMk id="3" creationId="{3D481F17-6014-4085-95FB-3DFF3FE83369}"/>
          </ac:spMkLst>
        </pc:spChg>
      </pc:sldChg>
      <pc:sldChg chg="addSp delSp modSp new mod modClrScheme chgLayout">
        <pc:chgData name="Orla Kelly" userId="164dee9a-b66c-4af2-aa08-5ba8bd606a42" providerId="ADAL" clId="{F05B7F2D-AB75-41C3-896E-C69746790459}" dt="2022-01-15T12:25:56.032" v="5800" actId="255"/>
        <pc:sldMkLst>
          <pc:docMk/>
          <pc:sldMk cId="3453631672" sldId="259"/>
        </pc:sldMkLst>
        <pc:spChg chg="del">
          <ac:chgData name="Orla Kelly" userId="164dee9a-b66c-4af2-aa08-5ba8bd606a42" providerId="ADAL" clId="{F05B7F2D-AB75-41C3-896E-C69746790459}" dt="2021-12-12T12:01:23.354" v="1396" actId="478"/>
          <ac:spMkLst>
            <pc:docMk/>
            <pc:sldMk cId="3453631672" sldId="259"/>
            <ac:spMk id="2" creationId="{EF9F74BE-B89F-45F9-92C7-DDA4FC549001}"/>
          </ac:spMkLst>
        </pc:spChg>
        <pc:spChg chg="add mod ord">
          <ac:chgData name="Orla Kelly" userId="164dee9a-b66c-4af2-aa08-5ba8bd606a42" providerId="ADAL" clId="{F05B7F2D-AB75-41C3-896E-C69746790459}" dt="2022-01-15T12:25:56.032" v="5800" actId="255"/>
          <ac:spMkLst>
            <pc:docMk/>
            <pc:sldMk cId="3453631672" sldId="259"/>
            <ac:spMk id="2" creationId="{F450DA65-6F77-4380-A180-70AC940A82D3}"/>
          </ac:spMkLst>
        </pc:spChg>
        <pc:spChg chg="del">
          <ac:chgData name="Orla Kelly" userId="164dee9a-b66c-4af2-aa08-5ba8bd606a42" providerId="ADAL" clId="{F05B7F2D-AB75-41C3-896E-C69746790459}" dt="2021-12-12T12:01:21.979" v="1395" actId="478"/>
          <ac:spMkLst>
            <pc:docMk/>
            <pc:sldMk cId="3453631672" sldId="259"/>
            <ac:spMk id="3" creationId="{9D0FD19E-6321-451B-9EB8-C9E267396348}"/>
          </ac:spMkLst>
        </pc:spChg>
        <pc:spChg chg="add mod">
          <ac:chgData name="Orla Kelly" userId="164dee9a-b66c-4af2-aa08-5ba8bd606a42" providerId="ADAL" clId="{F05B7F2D-AB75-41C3-896E-C69746790459}" dt="2022-01-15T11:45:06.649" v="5271" actId="14100"/>
          <ac:spMkLst>
            <pc:docMk/>
            <pc:sldMk cId="3453631672" sldId="259"/>
            <ac:spMk id="4" creationId="{1FA982A7-F50D-49BE-A406-4DC87A980B77}"/>
          </ac:spMkLst>
        </pc:spChg>
      </pc:sldChg>
      <pc:sldChg chg="addSp delSp modSp new mod ord modClrScheme chgLayout">
        <pc:chgData name="Orla Kelly" userId="164dee9a-b66c-4af2-aa08-5ba8bd606a42" providerId="ADAL" clId="{F05B7F2D-AB75-41C3-896E-C69746790459}" dt="2022-01-15T11:38:56.019" v="5224" actId="20577"/>
        <pc:sldMkLst>
          <pc:docMk/>
          <pc:sldMk cId="1311215982" sldId="260"/>
        </pc:sldMkLst>
        <pc:spChg chg="add mod ord">
          <ac:chgData name="Orla Kelly" userId="164dee9a-b66c-4af2-aa08-5ba8bd606a42" providerId="ADAL" clId="{F05B7F2D-AB75-41C3-896E-C69746790459}" dt="2022-01-15T11:37:49.413" v="5209" actId="20577"/>
          <ac:spMkLst>
            <pc:docMk/>
            <pc:sldMk cId="1311215982" sldId="260"/>
            <ac:spMk id="2" creationId="{2DEEE855-AA06-402B-8176-D8B65B030286}"/>
          </ac:spMkLst>
        </pc:spChg>
        <pc:spChg chg="del">
          <ac:chgData name="Orla Kelly" userId="164dee9a-b66c-4af2-aa08-5ba8bd606a42" providerId="ADAL" clId="{F05B7F2D-AB75-41C3-896E-C69746790459}" dt="2021-12-12T12:39:59.287" v="1490" actId="478"/>
          <ac:spMkLst>
            <pc:docMk/>
            <pc:sldMk cId="1311215982" sldId="260"/>
            <ac:spMk id="2" creationId="{675766FB-07E2-4D37-9F7F-24398D820CD3}"/>
          </ac:spMkLst>
        </pc:spChg>
        <pc:spChg chg="del">
          <ac:chgData name="Orla Kelly" userId="164dee9a-b66c-4af2-aa08-5ba8bd606a42" providerId="ADAL" clId="{F05B7F2D-AB75-41C3-896E-C69746790459}" dt="2021-12-12T12:40:00.277" v="1491" actId="478"/>
          <ac:spMkLst>
            <pc:docMk/>
            <pc:sldMk cId="1311215982" sldId="260"/>
            <ac:spMk id="3" creationId="{C8AEC007-DC91-4D13-8B27-126548A96DFF}"/>
          </ac:spMkLst>
        </pc:spChg>
        <pc:spChg chg="add del mod">
          <ac:chgData name="Orla Kelly" userId="164dee9a-b66c-4af2-aa08-5ba8bd606a42" providerId="ADAL" clId="{F05B7F2D-AB75-41C3-896E-C69746790459}" dt="2022-01-15T11:35:35.615" v="5149" actId="21"/>
          <ac:spMkLst>
            <pc:docMk/>
            <pc:sldMk cId="1311215982" sldId="260"/>
            <ac:spMk id="4" creationId="{3D513EB7-6F66-4E28-8120-C7C589CA0C41}"/>
          </ac:spMkLst>
        </pc:spChg>
        <pc:spChg chg="add del">
          <ac:chgData name="Orla Kelly" userId="164dee9a-b66c-4af2-aa08-5ba8bd606a42" providerId="ADAL" clId="{F05B7F2D-AB75-41C3-896E-C69746790459}" dt="2021-12-12T12:41:55.103" v="1547" actId="22"/>
          <ac:spMkLst>
            <pc:docMk/>
            <pc:sldMk cId="1311215982" sldId="260"/>
            <ac:spMk id="6" creationId="{C2A9FB6E-36B9-4D64-AF65-834E92140254}"/>
          </ac:spMkLst>
        </pc:spChg>
        <pc:spChg chg="add mod">
          <ac:chgData name="Orla Kelly" userId="164dee9a-b66c-4af2-aa08-5ba8bd606a42" providerId="ADAL" clId="{F05B7F2D-AB75-41C3-896E-C69746790459}" dt="2022-01-15T11:38:56.019" v="5224" actId="20577"/>
          <ac:spMkLst>
            <pc:docMk/>
            <pc:sldMk cId="1311215982" sldId="260"/>
            <ac:spMk id="7" creationId="{75FDC7D1-2360-4FDD-8D1C-D85DE5A6F450}"/>
          </ac:spMkLst>
        </pc:spChg>
      </pc:sldChg>
      <pc:sldChg chg="modSp new mod ord">
        <pc:chgData name="Orla Kelly" userId="164dee9a-b66c-4af2-aa08-5ba8bd606a42" providerId="ADAL" clId="{F05B7F2D-AB75-41C3-896E-C69746790459}" dt="2022-01-08T07:01:18.349" v="4324" actId="20577"/>
        <pc:sldMkLst>
          <pc:docMk/>
          <pc:sldMk cId="1568603321" sldId="261"/>
        </pc:sldMkLst>
        <pc:spChg chg="mod">
          <ac:chgData name="Orla Kelly" userId="164dee9a-b66c-4af2-aa08-5ba8bd606a42" providerId="ADAL" clId="{F05B7F2D-AB75-41C3-896E-C69746790459}" dt="2021-12-12T12:49:16.270" v="1600" actId="20577"/>
          <ac:spMkLst>
            <pc:docMk/>
            <pc:sldMk cId="1568603321" sldId="261"/>
            <ac:spMk id="2" creationId="{ABD77036-D78A-4E74-BDE1-5622514157B7}"/>
          </ac:spMkLst>
        </pc:spChg>
        <pc:spChg chg="mod">
          <ac:chgData name="Orla Kelly" userId="164dee9a-b66c-4af2-aa08-5ba8bd606a42" providerId="ADAL" clId="{F05B7F2D-AB75-41C3-896E-C69746790459}" dt="2022-01-08T07:01:18.349" v="4324" actId="20577"/>
          <ac:spMkLst>
            <pc:docMk/>
            <pc:sldMk cId="1568603321" sldId="261"/>
            <ac:spMk id="3" creationId="{AB7BBAC1-B76D-460E-B0EE-A7E2EB7A6FB4}"/>
          </ac:spMkLst>
        </pc:spChg>
      </pc:sldChg>
      <pc:sldChg chg="addSp modSp new mod chgLayout">
        <pc:chgData name="Orla Kelly" userId="164dee9a-b66c-4af2-aa08-5ba8bd606a42" providerId="ADAL" clId="{F05B7F2D-AB75-41C3-896E-C69746790459}" dt="2022-01-15T12:27:54.920" v="5871" actId="20577"/>
        <pc:sldMkLst>
          <pc:docMk/>
          <pc:sldMk cId="4244870937" sldId="262"/>
        </pc:sldMkLst>
        <pc:spChg chg="mod ord">
          <ac:chgData name="Orla Kelly" userId="164dee9a-b66c-4af2-aa08-5ba8bd606a42" providerId="ADAL" clId="{F05B7F2D-AB75-41C3-896E-C69746790459}" dt="2022-01-15T12:17:20.844" v="5728" actId="700"/>
          <ac:spMkLst>
            <pc:docMk/>
            <pc:sldMk cId="4244870937" sldId="262"/>
            <ac:spMk id="2" creationId="{9E3C8A99-3112-4CF3-893B-BDD2FB1B4293}"/>
          </ac:spMkLst>
        </pc:spChg>
        <pc:spChg chg="mod ord">
          <ac:chgData name="Orla Kelly" userId="164dee9a-b66c-4af2-aa08-5ba8bd606a42" providerId="ADAL" clId="{F05B7F2D-AB75-41C3-896E-C69746790459}" dt="2022-01-15T12:27:54.920" v="5871" actId="20577"/>
          <ac:spMkLst>
            <pc:docMk/>
            <pc:sldMk cId="4244870937" sldId="262"/>
            <ac:spMk id="3" creationId="{5BFF8B78-8E64-4357-A4F5-7865BC4F21AA}"/>
          </ac:spMkLst>
        </pc:spChg>
        <pc:spChg chg="add mod">
          <ac:chgData name="Orla Kelly" userId="164dee9a-b66c-4af2-aa08-5ba8bd606a42" providerId="ADAL" clId="{F05B7F2D-AB75-41C3-896E-C69746790459}" dt="2022-01-15T12:22:18.856" v="5786" actId="1076"/>
          <ac:spMkLst>
            <pc:docMk/>
            <pc:sldMk cId="4244870937" sldId="262"/>
            <ac:spMk id="4" creationId="{7C7529DD-B31B-4CD1-B28E-73C3B9A6A592}"/>
          </ac:spMkLst>
        </pc:spChg>
      </pc:sldChg>
      <pc:sldChg chg="modSp new del mod">
        <pc:chgData name="Orla Kelly" userId="164dee9a-b66c-4af2-aa08-5ba8bd606a42" providerId="ADAL" clId="{F05B7F2D-AB75-41C3-896E-C69746790459}" dt="2022-01-22T12:45:08.387" v="8996" actId="47"/>
        <pc:sldMkLst>
          <pc:docMk/>
          <pc:sldMk cId="1893474035" sldId="263"/>
        </pc:sldMkLst>
        <pc:spChg chg="mod">
          <ac:chgData name="Orla Kelly" userId="164dee9a-b66c-4af2-aa08-5ba8bd606a42" providerId="ADAL" clId="{F05B7F2D-AB75-41C3-896E-C69746790459}" dt="2021-12-19T09:20:07.181" v="3384" actId="313"/>
          <ac:spMkLst>
            <pc:docMk/>
            <pc:sldMk cId="1893474035" sldId="263"/>
            <ac:spMk id="2" creationId="{43CBF5BA-AE23-4538-A8DD-8091B4BA62FE}"/>
          </ac:spMkLst>
        </pc:spChg>
        <pc:spChg chg="mod">
          <ac:chgData name="Orla Kelly" userId="164dee9a-b66c-4af2-aa08-5ba8bd606a42" providerId="ADAL" clId="{F05B7F2D-AB75-41C3-896E-C69746790459}" dt="2021-12-19T10:12:56.947" v="3390"/>
          <ac:spMkLst>
            <pc:docMk/>
            <pc:sldMk cId="1893474035" sldId="263"/>
            <ac:spMk id="3" creationId="{226045B1-05CA-4628-AFBB-CAFEBE5E836A}"/>
          </ac:spMkLst>
        </pc:spChg>
      </pc:sldChg>
      <pc:sldChg chg="addSp modSp new mod ord">
        <pc:chgData name="Orla Kelly" userId="164dee9a-b66c-4af2-aa08-5ba8bd606a42" providerId="ADAL" clId="{F05B7F2D-AB75-41C3-896E-C69746790459}" dt="2022-01-22T12:44:06.172" v="8994" actId="6549"/>
        <pc:sldMkLst>
          <pc:docMk/>
          <pc:sldMk cId="4110512851" sldId="264"/>
        </pc:sldMkLst>
        <pc:spChg chg="mod">
          <ac:chgData name="Orla Kelly" userId="164dee9a-b66c-4af2-aa08-5ba8bd606a42" providerId="ADAL" clId="{F05B7F2D-AB75-41C3-896E-C69746790459}" dt="2022-01-22T12:11:18.242" v="8860" actId="313"/>
          <ac:spMkLst>
            <pc:docMk/>
            <pc:sldMk cId="4110512851" sldId="264"/>
            <ac:spMk id="2" creationId="{8382290B-F7E2-4C36-A06D-88C1CB6DF73A}"/>
          </ac:spMkLst>
        </pc:spChg>
        <pc:spChg chg="mod">
          <ac:chgData name="Orla Kelly" userId="164dee9a-b66c-4af2-aa08-5ba8bd606a42" providerId="ADAL" clId="{F05B7F2D-AB75-41C3-896E-C69746790459}" dt="2022-01-22T12:16:36.521" v="8916" actId="2711"/>
          <ac:spMkLst>
            <pc:docMk/>
            <pc:sldMk cId="4110512851" sldId="264"/>
            <ac:spMk id="3" creationId="{BC06BAAD-D6F1-44E0-8EAF-C37CE00B0B01}"/>
          </ac:spMkLst>
        </pc:spChg>
        <pc:spChg chg="add mod">
          <ac:chgData name="Orla Kelly" userId="164dee9a-b66c-4af2-aa08-5ba8bd606a42" providerId="ADAL" clId="{F05B7F2D-AB75-41C3-896E-C69746790459}" dt="2022-01-22T12:43:30.960" v="8968" actId="20577"/>
          <ac:spMkLst>
            <pc:docMk/>
            <pc:sldMk cId="4110512851" sldId="264"/>
            <ac:spMk id="4" creationId="{8507671B-616C-43DA-9B19-80AB49006A90}"/>
          </ac:spMkLst>
        </pc:spChg>
        <pc:spChg chg="add mod">
          <ac:chgData name="Orla Kelly" userId="164dee9a-b66c-4af2-aa08-5ba8bd606a42" providerId="ADAL" clId="{F05B7F2D-AB75-41C3-896E-C69746790459}" dt="2022-01-22T12:44:06.172" v="8994" actId="6549"/>
          <ac:spMkLst>
            <pc:docMk/>
            <pc:sldMk cId="4110512851" sldId="264"/>
            <ac:spMk id="5" creationId="{2DD6D713-9A23-4E44-BEF4-3B8E84619CFF}"/>
          </ac:spMkLst>
        </pc:spChg>
      </pc:sldChg>
      <pc:sldChg chg="addSp delSp modSp new mod ord">
        <pc:chgData name="Orla Kelly" userId="164dee9a-b66c-4af2-aa08-5ba8bd606a42" providerId="ADAL" clId="{F05B7F2D-AB75-41C3-896E-C69746790459}" dt="2022-01-22T12:57:41.992" v="9072" actId="20577"/>
        <pc:sldMkLst>
          <pc:docMk/>
          <pc:sldMk cId="4000279088" sldId="265"/>
        </pc:sldMkLst>
        <pc:spChg chg="mod">
          <ac:chgData name="Orla Kelly" userId="164dee9a-b66c-4af2-aa08-5ba8bd606a42" providerId="ADAL" clId="{F05B7F2D-AB75-41C3-896E-C69746790459}" dt="2022-01-22T12:57:41.992" v="9072" actId="20577"/>
          <ac:spMkLst>
            <pc:docMk/>
            <pc:sldMk cId="4000279088" sldId="265"/>
            <ac:spMk id="2" creationId="{CFC7A729-4DC9-45AF-924C-84AA41D8E68F}"/>
          </ac:spMkLst>
        </pc:spChg>
        <pc:spChg chg="mod">
          <ac:chgData name="Orla Kelly" userId="164dee9a-b66c-4af2-aa08-5ba8bd606a42" providerId="ADAL" clId="{F05B7F2D-AB75-41C3-896E-C69746790459}" dt="2022-01-22T12:57:08.010" v="9049" actId="1076"/>
          <ac:spMkLst>
            <pc:docMk/>
            <pc:sldMk cId="4000279088" sldId="265"/>
            <ac:spMk id="3" creationId="{FAEBEE13-3018-4468-A411-EC23BA9E861F}"/>
          </ac:spMkLst>
        </pc:spChg>
        <pc:spChg chg="add del mod">
          <ac:chgData name="Orla Kelly" userId="164dee9a-b66c-4af2-aa08-5ba8bd606a42" providerId="ADAL" clId="{F05B7F2D-AB75-41C3-896E-C69746790459}" dt="2022-01-22T12:55:02.817" v="9000" actId="478"/>
          <ac:spMkLst>
            <pc:docMk/>
            <pc:sldMk cId="4000279088" sldId="265"/>
            <ac:spMk id="5" creationId="{5346A9D1-293E-4768-9B9B-50FAD2D744F4}"/>
          </ac:spMkLst>
        </pc:spChg>
        <pc:spChg chg="add mod">
          <ac:chgData name="Orla Kelly" userId="164dee9a-b66c-4af2-aa08-5ba8bd606a42" providerId="ADAL" clId="{F05B7F2D-AB75-41C3-896E-C69746790459}" dt="2022-01-22T12:56:01.538" v="9029" actId="14100"/>
          <ac:spMkLst>
            <pc:docMk/>
            <pc:sldMk cId="4000279088" sldId="265"/>
            <ac:spMk id="6" creationId="{6E8CAD2A-457E-4741-8F43-0AE15C176EA0}"/>
          </ac:spMkLst>
        </pc:spChg>
        <pc:spChg chg="add mod">
          <ac:chgData name="Orla Kelly" userId="164dee9a-b66c-4af2-aa08-5ba8bd606a42" providerId="ADAL" clId="{F05B7F2D-AB75-41C3-896E-C69746790459}" dt="2022-01-22T12:57:01.335" v="9048" actId="14100"/>
          <ac:spMkLst>
            <pc:docMk/>
            <pc:sldMk cId="4000279088" sldId="265"/>
            <ac:spMk id="7" creationId="{08F69B5C-1188-4BBF-AEE0-1BDC7D30006E}"/>
          </ac:spMkLst>
        </pc:spChg>
      </pc:sldChg>
      <pc:sldChg chg="addSp delSp modSp new mod">
        <pc:chgData name="Orla Kelly" userId="164dee9a-b66c-4af2-aa08-5ba8bd606a42" providerId="ADAL" clId="{F05B7F2D-AB75-41C3-896E-C69746790459}" dt="2022-01-22T11:24:32.758" v="8725" actId="20577"/>
        <pc:sldMkLst>
          <pc:docMk/>
          <pc:sldMk cId="1302268363" sldId="266"/>
        </pc:sldMkLst>
        <pc:spChg chg="mod">
          <ac:chgData name="Orla Kelly" userId="164dee9a-b66c-4af2-aa08-5ba8bd606a42" providerId="ADAL" clId="{F05B7F2D-AB75-41C3-896E-C69746790459}" dt="2022-01-12T17:25:22.003" v="4999" actId="20577"/>
          <ac:spMkLst>
            <pc:docMk/>
            <pc:sldMk cId="1302268363" sldId="266"/>
            <ac:spMk id="2" creationId="{0EEB8232-130D-4578-B6B5-79D0C042CD91}"/>
          </ac:spMkLst>
        </pc:spChg>
        <pc:spChg chg="mod">
          <ac:chgData name="Orla Kelly" userId="164dee9a-b66c-4af2-aa08-5ba8bd606a42" providerId="ADAL" clId="{F05B7F2D-AB75-41C3-896E-C69746790459}" dt="2022-01-22T11:24:32.758" v="8725" actId="20577"/>
          <ac:spMkLst>
            <pc:docMk/>
            <pc:sldMk cId="1302268363" sldId="266"/>
            <ac:spMk id="3" creationId="{21C0FF44-5F41-49C4-8501-AA0FF00AE48E}"/>
          </ac:spMkLst>
        </pc:spChg>
        <pc:spChg chg="add del">
          <ac:chgData name="Orla Kelly" userId="164dee9a-b66c-4af2-aa08-5ba8bd606a42" providerId="ADAL" clId="{F05B7F2D-AB75-41C3-896E-C69746790459}" dt="2022-01-12T17:27:16.053" v="5004"/>
          <ac:spMkLst>
            <pc:docMk/>
            <pc:sldMk cId="1302268363" sldId="266"/>
            <ac:spMk id="4" creationId="{5598A516-32BB-4A25-B46B-967BE423863E}"/>
          </ac:spMkLst>
        </pc:spChg>
        <pc:spChg chg="add del">
          <ac:chgData name="Orla Kelly" userId="164dee9a-b66c-4af2-aa08-5ba8bd606a42" providerId="ADAL" clId="{F05B7F2D-AB75-41C3-896E-C69746790459}" dt="2022-01-15T11:51:11.425" v="5346"/>
          <ac:spMkLst>
            <pc:docMk/>
            <pc:sldMk cId="1302268363" sldId="266"/>
            <ac:spMk id="4" creationId="{A4034634-FFBA-4434-8477-366E66660EFC}"/>
          </ac:spMkLst>
        </pc:spChg>
        <pc:spChg chg="add mod">
          <ac:chgData name="Orla Kelly" userId="164dee9a-b66c-4af2-aa08-5ba8bd606a42" providerId="ADAL" clId="{F05B7F2D-AB75-41C3-896E-C69746790459}" dt="2022-01-15T11:55:47.749" v="5610" actId="1076"/>
          <ac:spMkLst>
            <pc:docMk/>
            <pc:sldMk cId="1302268363" sldId="266"/>
            <ac:spMk id="5" creationId="{76C3CFAE-5BC0-4DBD-A11E-09A153D81E0F}"/>
          </ac:spMkLst>
        </pc:spChg>
      </pc:sldChg>
      <pc:sldChg chg="addSp modSp new mod">
        <pc:chgData name="Orla Kelly" userId="164dee9a-b66c-4af2-aa08-5ba8bd606a42" providerId="ADAL" clId="{F05B7F2D-AB75-41C3-896E-C69746790459}" dt="2022-01-15T11:51:16.967" v="5347" actId="1076"/>
        <pc:sldMkLst>
          <pc:docMk/>
          <pc:sldMk cId="1905890806" sldId="267"/>
        </pc:sldMkLst>
        <pc:spChg chg="mod">
          <ac:chgData name="Orla Kelly" userId="164dee9a-b66c-4af2-aa08-5ba8bd606a42" providerId="ADAL" clId="{F05B7F2D-AB75-41C3-896E-C69746790459}" dt="2022-01-15T11:37:42.314" v="5202" actId="20577"/>
          <ac:spMkLst>
            <pc:docMk/>
            <pc:sldMk cId="1905890806" sldId="267"/>
            <ac:spMk id="2" creationId="{212D3867-52D3-4E7B-8A60-C9A1EA9CE7B0}"/>
          </ac:spMkLst>
        </pc:spChg>
        <pc:spChg chg="add mod">
          <ac:chgData name="Orla Kelly" userId="164dee9a-b66c-4af2-aa08-5ba8bd606a42" providerId="ADAL" clId="{F05B7F2D-AB75-41C3-896E-C69746790459}" dt="2022-01-15T11:51:16.967" v="5347" actId="1076"/>
          <ac:spMkLst>
            <pc:docMk/>
            <pc:sldMk cId="1905890806" sldId="267"/>
            <ac:spMk id="3" creationId="{7E4748FA-29E6-46B0-8144-1A0557D3929A}"/>
          </ac:spMkLst>
        </pc:spChg>
      </pc:sldChg>
      <pc:sldChg chg="addSp modSp new mod">
        <pc:chgData name="Orla Kelly" userId="164dee9a-b66c-4af2-aa08-5ba8bd606a42" providerId="ADAL" clId="{F05B7F2D-AB75-41C3-896E-C69746790459}" dt="2022-01-17T23:02:13.825" v="6448" actId="1076"/>
        <pc:sldMkLst>
          <pc:docMk/>
          <pc:sldMk cId="2984388849" sldId="268"/>
        </pc:sldMkLst>
        <pc:spChg chg="mod">
          <ac:chgData name="Orla Kelly" userId="164dee9a-b66c-4af2-aa08-5ba8bd606a42" providerId="ADAL" clId="{F05B7F2D-AB75-41C3-896E-C69746790459}" dt="2022-01-15T12:44:19.503" v="5914" actId="20577"/>
          <ac:spMkLst>
            <pc:docMk/>
            <pc:sldMk cId="2984388849" sldId="268"/>
            <ac:spMk id="2" creationId="{A4FE69A5-A032-4377-98E4-C46272007818}"/>
          </ac:spMkLst>
        </pc:spChg>
        <pc:spChg chg="mod">
          <ac:chgData name="Orla Kelly" userId="164dee9a-b66c-4af2-aa08-5ba8bd606a42" providerId="ADAL" clId="{F05B7F2D-AB75-41C3-896E-C69746790459}" dt="2022-01-17T23:01:56.030" v="6447" actId="20577"/>
          <ac:spMkLst>
            <pc:docMk/>
            <pc:sldMk cId="2984388849" sldId="268"/>
            <ac:spMk id="3" creationId="{F9ACAE4C-D2DC-46A6-B0E1-42414424C87F}"/>
          </ac:spMkLst>
        </pc:spChg>
        <pc:spChg chg="add mod">
          <ac:chgData name="Orla Kelly" userId="164dee9a-b66c-4af2-aa08-5ba8bd606a42" providerId="ADAL" clId="{F05B7F2D-AB75-41C3-896E-C69746790459}" dt="2022-01-17T23:02:13.825" v="6448" actId="1076"/>
          <ac:spMkLst>
            <pc:docMk/>
            <pc:sldMk cId="2984388849" sldId="268"/>
            <ac:spMk id="4" creationId="{FF4D0F9D-397D-4B79-8262-F86EBEE2D653}"/>
          </ac:spMkLst>
        </pc:spChg>
      </pc:sldChg>
      <pc:sldChg chg="addSp delSp modSp new mod ord">
        <pc:chgData name="Orla Kelly" userId="164dee9a-b66c-4af2-aa08-5ba8bd606a42" providerId="ADAL" clId="{F05B7F2D-AB75-41C3-896E-C69746790459}" dt="2022-01-22T11:30:02.520" v="8730" actId="20577"/>
        <pc:sldMkLst>
          <pc:docMk/>
          <pc:sldMk cId="3976253543" sldId="269"/>
        </pc:sldMkLst>
        <pc:spChg chg="mod">
          <ac:chgData name="Orla Kelly" userId="164dee9a-b66c-4af2-aa08-5ba8bd606a42" providerId="ADAL" clId="{F05B7F2D-AB75-41C3-896E-C69746790459}" dt="2022-01-17T22:50:56.767" v="6293" actId="20577"/>
          <ac:spMkLst>
            <pc:docMk/>
            <pc:sldMk cId="3976253543" sldId="269"/>
            <ac:spMk id="2" creationId="{77EFF756-CB1B-4E49-82DD-AAD608920113}"/>
          </ac:spMkLst>
        </pc:spChg>
        <pc:spChg chg="mod">
          <ac:chgData name="Orla Kelly" userId="164dee9a-b66c-4af2-aa08-5ba8bd606a42" providerId="ADAL" clId="{F05B7F2D-AB75-41C3-896E-C69746790459}" dt="2022-01-22T11:30:02.520" v="8730" actId="20577"/>
          <ac:spMkLst>
            <pc:docMk/>
            <pc:sldMk cId="3976253543" sldId="269"/>
            <ac:spMk id="3" creationId="{87B1B70F-47F5-4679-9001-B3790D3568F9}"/>
          </ac:spMkLst>
        </pc:spChg>
        <pc:spChg chg="add mod">
          <ac:chgData name="Orla Kelly" userId="164dee9a-b66c-4af2-aa08-5ba8bd606a42" providerId="ADAL" clId="{F05B7F2D-AB75-41C3-896E-C69746790459}" dt="2022-01-19T21:27:30.308" v="6513" actId="14100"/>
          <ac:spMkLst>
            <pc:docMk/>
            <pc:sldMk cId="3976253543" sldId="269"/>
            <ac:spMk id="4" creationId="{E6A6F621-DE97-49BA-AEE0-05B1B550B94A}"/>
          </ac:spMkLst>
        </pc:spChg>
        <pc:spChg chg="add del">
          <ac:chgData name="Orla Kelly" userId="164dee9a-b66c-4af2-aa08-5ba8bd606a42" providerId="ADAL" clId="{F05B7F2D-AB75-41C3-896E-C69746790459}" dt="2022-01-17T23:22:36.194" v="6468"/>
          <ac:spMkLst>
            <pc:docMk/>
            <pc:sldMk cId="3976253543" sldId="269"/>
            <ac:spMk id="5" creationId="{3825DF1C-C0F9-4BF3-A361-CC73209F4722}"/>
          </ac:spMkLst>
        </pc:spChg>
        <pc:spChg chg="add del mod">
          <ac:chgData name="Orla Kelly" userId="164dee9a-b66c-4af2-aa08-5ba8bd606a42" providerId="ADAL" clId="{F05B7F2D-AB75-41C3-896E-C69746790459}" dt="2022-01-17T23:22:35.754" v="6467"/>
          <ac:spMkLst>
            <pc:docMk/>
            <pc:sldMk cId="3976253543" sldId="269"/>
            <ac:spMk id="6" creationId="{B35244C8-40F5-458A-8351-FD0307C7C86B}"/>
          </ac:spMkLst>
        </pc:spChg>
      </pc:sldChg>
      <pc:sldChg chg="addSp delSp modSp new mod">
        <pc:chgData name="Orla Kelly" userId="164dee9a-b66c-4af2-aa08-5ba8bd606a42" providerId="ADAL" clId="{F05B7F2D-AB75-41C3-896E-C69746790459}" dt="2022-01-22T11:31:07.044" v="8769" actId="20577"/>
        <pc:sldMkLst>
          <pc:docMk/>
          <pc:sldMk cId="4225654549" sldId="270"/>
        </pc:sldMkLst>
        <pc:spChg chg="mod">
          <ac:chgData name="Orla Kelly" userId="164dee9a-b66c-4af2-aa08-5ba8bd606a42" providerId="ADAL" clId="{F05B7F2D-AB75-41C3-896E-C69746790459}" dt="2022-01-19T21:59:05.672" v="7028" actId="20577"/>
          <ac:spMkLst>
            <pc:docMk/>
            <pc:sldMk cId="4225654549" sldId="270"/>
            <ac:spMk id="2" creationId="{BEB05813-0C8C-4C15-8FE9-A17BFE34A450}"/>
          </ac:spMkLst>
        </pc:spChg>
        <pc:spChg chg="mod">
          <ac:chgData name="Orla Kelly" userId="164dee9a-b66c-4af2-aa08-5ba8bd606a42" providerId="ADAL" clId="{F05B7F2D-AB75-41C3-896E-C69746790459}" dt="2022-01-22T11:31:07.044" v="8769" actId="20577"/>
          <ac:spMkLst>
            <pc:docMk/>
            <pc:sldMk cId="4225654549" sldId="270"/>
            <ac:spMk id="3" creationId="{DDE39E2A-3547-4C49-9C6E-C4FBB176F68F}"/>
          </ac:spMkLst>
        </pc:spChg>
        <pc:spChg chg="add mod">
          <ac:chgData name="Orla Kelly" userId="164dee9a-b66c-4af2-aa08-5ba8bd606a42" providerId="ADAL" clId="{F05B7F2D-AB75-41C3-896E-C69746790459}" dt="2022-01-19T21:58:55.481" v="7027" actId="14100"/>
          <ac:spMkLst>
            <pc:docMk/>
            <pc:sldMk cId="4225654549" sldId="270"/>
            <ac:spMk id="4" creationId="{60D92226-B93D-4D91-8CB0-CB8DE32148BB}"/>
          </ac:spMkLst>
        </pc:spChg>
        <pc:spChg chg="add del mod">
          <ac:chgData name="Orla Kelly" userId="164dee9a-b66c-4af2-aa08-5ba8bd606a42" providerId="ADAL" clId="{F05B7F2D-AB75-41C3-896E-C69746790459}" dt="2022-01-19T21:37:19.995" v="6768"/>
          <ac:spMkLst>
            <pc:docMk/>
            <pc:sldMk cId="4225654549" sldId="270"/>
            <ac:spMk id="5" creationId="{6F5779A2-1D57-4E76-BBEE-5A7A12E83C7F}"/>
          </ac:spMkLst>
        </pc:spChg>
        <pc:spChg chg="add del">
          <ac:chgData name="Orla Kelly" userId="164dee9a-b66c-4af2-aa08-5ba8bd606a42" providerId="ADAL" clId="{F05B7F2D-AB75-41C3-896E-C69746790459}" dt="2022-01-19T21:37:28.141" v="6770"/>
          <ac:spMkLst>
            <pc:docMk/>
            <pc:sldMk cId="4225654549" sldId="270"/>
            <ac:spMk id="6" creationId="{EA56A5D0-5FDB-4FF8-B8D0-2F8A46403D3E}"/>
          </ac:spMkLst>
        </pc:spChg>
        <pc:spChg chg="add del">
          <ac:chgData name="Orla Kelly" userId="164dee9a-b66c-4af2-aa08-5ba8bd606a42" providerId="ADAL" clId="{F05B7F2D-AB75-41C3-896E-C69746790459}" dt="2022-01-19T21:37:34.237" v="6772"/>
          <ac:spMkLst>
            <pc:docMk/>
            <pc:sldMk cId="4225654549" sldId="270"/>
            <ac:spMk id="7" creationId="{B092089F-3097-410E-804E-3ADEB8CDFD32}"/>
          </ac:spMkLst>
        </pc:spChg>
        <pc:spChg chg="add del">
          <ac:chgData name="Orla Kelly" userId="164dee9a-b66c-4af2-aa08-5ba8bd606a42" providerId="ADAL" clId="{F05B7F2D-AB75-41C3-896E-C69746790459}" dt="2022-01-19T21:47:10.985" v="6886"/>
          <ac:spMkLst>
            <pc:docMk/>
            <pc:sldMk cId="4225654549" sldId="270"/>
            <ac:spMk id="8" creationId="{2031DC86-FC45-4B85-A512-D3C265D49210}"/>
          </ac:spMkLst>
        </pc:spChg>
        <pc:spChg chg="add del">
          <ac:chgData name="Orla Kelly" userId="164dee9a-b66c-4af2-aa08-5ba8bd606a42" providerId="ADAL" clId="{F05B7F2D-AB75-41C3-896E-C69746790459}" dt="2022-01-19T21:47:21.041" v="6890"/>
          <ac:spMkLst>
            <pc:docMk/>
            <pc:sldMk cId="4225654549" sldId="270"/>
            <ac:spMk id="9" creationId="{7CF19581-EC18-4A1D-9C5B-D11F5F5AE47B}"/>
          </ac:spMkLst>
        </pc:spChg>
      </pc:sldChg>
      <pc:sldChg chg="addSp modSp new mod">
        <pc:chgData name="Orla Kelly" userId="164dee9a-b66c-4af2-aa08-5ba8bd606a42" providerId="ADAL" clId="{F05B7F2D-AB75-41C3-896E-C69746790459}" dt="2022-01-19T22:25:14.445" v="7304" actId="14100"/>
        <pc:sldMkLst>
          <pc:docMk/>
          <pc:sldMk cId="1035404965" sldId="271"/>
        </pc:sldMkLst>
        <pc:spChg chg="mod">
          <ac:chgData name="Orla Kelly" userId="164dee9a-b66c-4af2-aa08-5ba8bd606a42" providerId="ADAL" clId="{F05B7F2D-AB75-41C3-896E-C69746790459}" dt="2022-01-19T22:19:26.837" v="7216" actId="20577"/>
          <ac:spMkLst>
            <pc:docMk/>
            <pc:sldMk cId="1035404965" sldId="271"/>
            <ac:spMk id="2" creationId="{1B8FF120-9DBE-4B18-9E08-A6CE625938B2}"/>
          </ac:spMkLst>
        </pc:spChg>
        <pc:spChg chg="mod">
          <ac:chgData name="Orla Kelly" userId="164dee9a-b66c-4af2-aa08-5ba8bd606a42" providerId="ADAL" clId="{F05B7F2D-AB75-41C3-896E-C69746790459}" dt="2022-01-19T22:20:29.490" v="7245" actId="20577"/>
          <ac:spMkLst>
            <pc:docMk/>
            <pc:sldMk cId="1035404965" sldId="271"/>
            <ac:spMk id="3" creationId="{7799A807-DEB1-4B2A-A225-AAB1D3DF2F39}"/>
          </ac:spMkLst>
        </pc:spChg>
        <pc:spChg chg="add">
          <ac:chgData name="Orla Kelly" userId="164dee9a-b66c-4af2-aa08-5ba8bd606a42" providerId="ADAL" clId="{F05B7F2D-AB75-41C3-896E-C69746790459}" dt="2022-01-19T22:12:11.436" v="7119"/>
          <ac:spMkLst>
            <pc:docMk/>
            <pc:sldMk cId="1035404965" sldId="271"/>
            <ac:spMk id="4" creationId="{B985AB47-03E5-4588-BBE8-A8731061DED1}"/>
          </ac:spMkLst>
        </pc:spChg>
        <pc:spChg chg="add mod">
          <ac:chgData name="Orla Kelly" userId="164dee9a-b66c-4af2-aa08-5ba8bd606a42" providerId="ADAL" clId="{F05B7F2D-AB75-41C3-896E-C69746790459}" dt="2022-01-19T22:25:14.445" v="7304" actId="14100"/>
          <ac:spMkLst>
            <pc:docMk/>
            <pc:sldMk cId="1035404965" sldId="271"/>
            <ac:spMk id="5" creationId="{8600B779-898D-4866-B3FF-EAD801CE2CBA}"/>
          </ac:spMkLst>
        </pc:spChg>
      </pc:sldChg>
      <pc:sldChg chg="addSp delSp modSp new mod ord">
        <pc:chgData name="Orla Kelly" userId="164dee9a-b66c-4af2-aa08-5ba8bd606a42" providerId="ADAL" clId="{F05B7F2D-AB75-41C3-896E-C69746790459}" dt="2022-01-22T11:51:11.752" v="8804" actId="20577"/>
        <pc:sldMkLst>
          <pc:docMk/>
          <pc:sldMk cId="1120779184" sldId="272"/>
        </pc:sldMkLst>
        <pc:spChg chg="mod">
          <ac:chgData name="Orla Kelly" userId="164dee9a-b66c-4af2-aa08-5ba8bd606a42" providerId="ADAL" clId="{F05B7F2D-AB75-41C3-896E-C69746790459}" dt="2022-01-22T11:17:41.477" v="8585" actId="1076"/>
          <ac:spMkLst>
            <pc:docMk/>
            <pc:sldMk cId="1120779184" sldId="272"/>
            <ac:spMk id="2" creationId="{29FCBE40-CFBB-4EEB-AE72-6F6CF34A4EA8}"/>
          </ac:spMkLst>
        </pc:spChg>
        <pc:spChg chg="mod">
          <ac:chgData name="Orla Kelly" userId="164dee9a-b66c-4af2-aa08-5ba8bd606a42" providerId="ADAL" clId="{F05B7F2D-AB75-41C3-896E-C69746790459}" dt="2022-01-22T11:51:11.752" v="8804" actId="20577"/>
          <ac:spMkLst>
            <pc:docMk/>
            <pc:sldMk cId="1120779184" sldId="272"/>
            <ac:spMk id="3" creationId="{588D7ED5-B3FE-4605-ACE4-D79DA7EFA701}"/>
          </ac:spMkLst>
        </pc:spChg>
        <pc:spChg chg="add mod">
          <ac:chgData name="Orla Kelly" userId="164dee9a-b66c-4af2-aa08-5ba8bd606a42" providerId="ADAL" clId="{F05B7F2D-AB75-41C3-896E-C69746790459}" dt="2022-01-22T11:17:09.659" v="8582" actId="1076"/>
          <ac:spMkLst>
            <pc:docMk/>
            <pc:sldMk cId="1120779184" sldId="272"/>
            <ac:spMk id="4" creationId="{F7D47557-A0E4-4371-A891-0DFB17200D0D}"/>
          </ac:spMkLst>
        </pc:spChg>
        <pc:spChg chg="add mod">
          <ac:chgData name="Orla Kelly" userId="164dee9a-b66c-4af2-aa08-5ba8bd606a42" providerId="ADAL" clId="{F05B7F2D-AB75-41C3-896E-C69746790459}" dt="2022-01-22T11:17:12.250" v="8583" actId="1076"/>
          <ac:spMkLst>
            <pc:docMk/>
            <pc:sldMk cId="1120779184" sldId="272"/>
            <ac:spMk id="5" creationId="{B12FCDA1-D5E7-4CCE-BECA-B3B669D26C4A}"/>
          </ac:spMkLst>
        </pc:spChg>
        <pc:spChg chg="add del">
          <ac:chgData name="Orla Kelly" userId="164dee9a-b66c-4af2-aa08-5ba8bd606a42" providerId="ADAL" clId="{F05B7F2D-AB75-41C3-896E-C69746790459}" dt="2022-01-22T11:50:36.528" v="8771"/>
          <ac:spMkLst>
            <pc:docMk/>
            <pc:sldMk cId="1120779184" sldId="272"/>
            <ac:spMk id="6" creationId="{7DC45F7E-BC12-4E45-B3DA-5581F66173F1}"/>
          </ac:spMkLst>
        </pc:spChg>
      </pc:sldChg>
      <pc:sldChg chg="addSp modSp add mod">
        <pc:chgData name="Orla Kelly" userId="164dee9a-b66c-4af2-aa08-5ba8bd606a42" providerId="ADAL" clId="{F05B7F2D-AB75-41C3-896E-C69746790459}" dt="2022-01-22T09:59:56.818" v="8016" actId="1076"/>
        <pc:sldMkLst>
          <pc:docMk/>
          <pc:sldMk cId="3861602732" sldId="273"/>
        </pc:sldMkLst>
        <pc:spChg chg="mod">
          <ac:chgData name="Orla Kelly" userId="164dee9a-b66c-4af2-aa08-5ba8bd606a42" providerId="ADAL" clId="{F05B7F2D-AB75-41C3-896E-C69746790459}" dt="2022-01-20T22:33:29.871" v="7616" actId="1038"/>
          <ac:spMkLst>
            <pc:docMk/>
            <pc:sldMk cId="3861602732" sldId="273"/>
            <ac:spMk id="2" creationId="{8382290B-F7E2-4C36-A06D-88C1CB6DF73A}"/>
          </ac:spMkLst>
        </pc:spChg>
        <pc:spChg chg="mod">
          <ac:chgData name="Orla Kelly" userId="164dee9a-b66c-4af2-aa08-5ba8bd606a42" providerId="ADAL" clId="{F05B7F2D-AB75-41C3-896E-C69746790459}" dt="2022-01-22T09:57:09.005" v="8010" actId="20577"/>
          <ac:spMkLst>
            <pc:docMk/>
            <pc:sldMk cId="3861602732" sldId="273"/>
            <ac:spMk id="3" creationId="{BC06BAAD-D6F1-44E0-8EAF-C37CE00B0B01}"/>
          </ac:spMkLst>
        </pc:spChg>
        <pc:spChg chg="add mod">
          <ac:chgData name="Orla Kelly" userId="164dee9a-b66c-4af2-aa08-5ba8bd606a42" providerId="ADAL" clId="{F05B7F2D-AB75-41C3-896E-C69746790459}" dt="2022-01-22T09:59:56.818" v="8016" actId="1076"/>
          <ac:spMkLst>
            <pc:docMk/>
            <pc:sldMk cId="3861602732" sldId="273"/>
            <ac:spMk id="4" creationId="{088CF6CE-0456-40A2-9408-EE6A53FBD1AA}"/>
          </ac:spMkLst>
        </pc:spChg>
      </pc:sldChg>
      <pc:sldChg chg="addSp delSp modSp add mod">
        <pc:chgData name="Orla Kelly" userId="164dee9a-b66c-4af2-aa08-5ba8bd606a42" providerId="ADAL" clId="{F05B7F2D-AB75-41C3-896E-C69746790459}" dt="2022-01-22T12:44:51.280" v="8995" actId="6549"/>
        <pc:sldMkLst>
          <pc:docMk/>
          <pc:sldMk cId="1160181855" sldId="274"/>
        </pc:sldMkLst>
        <pc:spChg chg="mod">
          <ac:chgData name="Orla Kelly" userId="164dee9a-b66c-4af2-aa08-5ba8bd606a42" providerId="ADAL" clId="{F05B7F2D-AB75-41C3-896E-C69746790459}" dt="2022-01-22T11:18:15.274" v="8619" actId="20577"/>
          <ac:spMkLst>
            <pc:docMk/>
            <pc:sldMk cId="1160181855" sldId="274"/>
            <ac:spMk id="2" creationId="{9E3C8A99-3112-4CF3-893B-BDD2FB1B4293}"/>
          </ac:spMkLst>
        </pc:spChg>
        <pc:spChg chg="mod">
          <ac:chgData name="Orla Kelly" userId="164dee9a-b66c-4af2-aa08-5ba8bd606a42" providerId="ADAL" clId="{F05B7F2D-AB75-41C3-896E-C69746790459}" dt="2022-01-22T11:22:19.353" v="8720" actId="20577"/>
          <ac:spMkLst>
            <pc:docMk/>
            <pc:sldMk cId="1160181855" sldId="274"/>
            <ac:spMk id="3" creationId="{5BFF8B78-8E64-4357-A4F5-7865BC4F21AA}"/>
          </ac:spMkLst>
        </pc:spChg>
        <pc:spChg chg="mod">
          <ac:chgData name="Orla Kelly" userId="164dee9a-b66c-4af2-aa08-5ba8bd606a42" providerId="ADAL" clId="{F05B7F2D-AB75-41C3-896E-C69746790459}" dt="2022-01-22T12:44:51.280" v="8995" actId="6549"/>
          <ac:spMkLst>
            <pc:docMk/>
            <pc:sldMk cId="1160181855" sldId="274"/>
            <ac:spMk id="4" creationId="{7C7529DD-B31B-4CD1-B28E-73C3B9A6A592}"/>
          </ac:spMkLst>
        </pc:spChg>
        <pc:spChg chg="add del">
          <ac:chgData name="Orla Kelly" userId="164dee9a-b66c-4af2-aa08-5ba8bd606a42" providerId="ADAL" clId="{F05B7F2D-AB75-41C3-896E-C69746790459}" dt="2022-01-22T11:20:27.465" v="8625"/>
          <ac:spMkLst>
            <pc:docMk/>
            <pc:sldMk cId="1160181855" sldId="274"/>
            <ac:spMk id="5" creationId="{B66D7818-1DB1-4B42-AE68-EB38DE63F497}"/>
          </ac:spMkLst>
        </pc:spChg>
      </pc:sldChg>
      <pc:sldChg chg="modSp new mod">
        <pc:chgData name="Orla Kelly" userId="164dee9a-b66c-4af2-aa08-5ba8bd606a42" providerId="ADAL" clId="{F05B7F2D-AB75-41C3-896E-C69746790459}" dt="2022-01-22T22:46:53.765" v="9453" actId="20577"/>
        <pc:sldMkLst>
          <pc:docMk/>
          <pc:sldMk cId="110310830" sldId="275"/>
        </pc:sldMkLst>
        <pc:spChg chg="mod">
          <ac:chgData name="Orla Kelly" userId="164dee9a-b66c-4af2-aa08-5ba8bd606a42" providerId="ADAL" clId="{F05B7F2D-AB75-41C3-896E-C69746790459}" dt="2022-01-22T13:04:10.853" v="9086" actId="20577"/>
          <ac:spMkLst>
            <pc:docMk/>
            <pc:sldMk cId="110310830" sldId="275"/>
            <ac:spMk id="2" creationId="{847BE05C-380D-4FF4-8D53-EBE070C69419}"/>
          </ac:spMkLst>
        </pc:spChg>
        <pc:spChg chg="mod">
          <ac:chgData name="Orla Kelly" userId="164dee9a-b66c-4af2-aa08-5ba8bd606a42" providerId="ADAL" clId="{F05B7F2D-AB75-41C3-896E-C69746790459}" dt="2022-01-22T22:46:53.765" v="9453" actId="20577"/>
          <ac:spMkLst>
            <pc:docMk/>
            <pc:sldMk cId="110310830" sldId="275"/>
            <ac:spMk id="3" creationId="{2177EF43-0C66-4FC6-A880-3AB0B72E82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9188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2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11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9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4306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092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0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0137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14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982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nio/file/Path.html#of(java.net.URI)" TargetMode="External"/><Relationship Id="rId2" Type="http://schemas.openxmlformats.org/officeDocument/2006/relationships/hyperlink" Target="https://docs.oracle.com/en/java/javase/11/docs/api/java.base/java/nio/file/Path.html#of(java.lang.String,java.lang.String...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325D-B0FB-4EB6-A7D7-FC89D147D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58516-F488-4D60-8679-F1E177A56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94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69A5-A032-4377-98E4-C4627200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 8 – READING A FILE Line by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AE4C-D2DC-46A6-B0E1-42414424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7710" y="1389893"/>
            <a:ext cx="10178322" cy="3593591"/>
          </a:xfrm>
        </p:spPr>
        <p:txBody>
          <a:bodyPr>
            <a:normAutofit/>
          </a:bodyPr>
          <a:lstStyle/>
          <a:p>
            <a:r>
              <a:rPr lang="en-US" dirty="0"/>
              <a:t>The Files lines() method reads a text file line by line into a Stream.</a:t>
            </a:r>
          </a:p>
          <a:p>
            <a:r>
              <a:rPr lang="en-US" dirty="0"/>
              <a:t>The powerful Java 8 Stream API allows for filtering and processing.</a:t>
            </a:r>
          </a:p>
          <a:p>
            <a:r>
              <a:rPr lang="en-US" dirty="0"/>
              <a:t>The Stream is populated lazily and only reads lines when some terminal operation is performed on Stream e.g., when the </a:t>
            </a:r>
            <a:r>
              <a:rPr lang="en-US" dirty="0" err="1"/>
              <a:t>forEach</a:t>
            </a:r>
            <a:r>
              <a:rPr lang="en-US" dirty="0"/>
              <a:t>() method is called to display lines from the file.</a:t>
            </a:r>
          </a:p>
          <a:p>
            <a:r>
              <a:rPr lang="en-US" dirty="0"/>
              <a:t>The only disadvantage of this method is that it doesn't ensure the file is closed once all lines are read – try with resources should be used.</a:t>
            </a:r>
          </a:p>
          <a:p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4D0F9D-397D-4B79-8262-F86EBEE2D653}"/>
              </a:ext>
            </a:extLst>
          </p:cNvPr>
          <p:cNvSpPr/>
          <p:nvPr/>
        </p:nvSpPr>
        <p:spPr>
          <a:xfrm>
            <a:off x="1291495" y="4104024"/>
            <a:ext cx="9810752" cy="2371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try (Stream&lt;String&gt; stream = </a:t>
            </a:r>
            <a:r>
              <a:rPr lang="en-IE" sz="1600" dirty="0" err="1">
                <a:latin typeface="Consolas" panose="020B0609020204030204" pitchFamily="49" charset="0"/>
              </a:rPr>
              <a:t>Files.lines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Paths.get</a:t>
            </a:r>
            <a:r>
              <a:rPr lang="en-IE" sz="1600" dirty="0">
                <a:latin typeface="Consolas" panose="020B0609020204030204" pitchFamily="49" charset="0"/>
              </a:rPr>
              <a:t>("test.txt"))) {         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</a:t>
            </a:r>
            <a:r>
              <a:rPr lang="en-IE" sz="1600" dirty="0" err="1">
                <a:latin typeface="Consolas" panose="020B0609020204030204" pitchFamily="49" charset="0"/>
              </a:rPr>
              <a:t>stream.forEach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System.out</a:t>
            </a:r>
            <a:r>
              <a:rPr lang="en-IE" sz="1600" dirty="0">
                <a:latin typeface="Consolas" panose="020B0609020204030204" pitchFamily="49" charset="0"/>
              </a:rPr>
              <a:t>::</a:t>
            </a:r>
            <a:r>
              <a:rPr lang="en-IE" sz="1600" dirty="0" err="1">
                <a:latin typeface="Consolas" panose="020B0609020204030204" pitchFamily="49" charset="0"/>
              </a:rPr>
              <a:t>println</a:t>
            </a:r>
            <a:r>
              <a:rPr lang="en-IE" sz="1600" dirty="0">
                <a:latin typeface="Consolas" panose="020B0609020204030204" pitchFamily="49" charset="0"/>
              </a:rPr>
              <a:t>);            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}          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catch (</a:t>
            </a:r>
            <a:r>
              <a:rPr lang="en-IE" sz="1600" dirty="0" err="1">
                <a:latin typeface="Consolas" panose="020B0609020204030204" pitchFamily="49" charset="0"/>
              </a:rPr>
              <a:t>IOException</a:t>
            </a:r>
            <a:r>
              <a:rPr lang="en-IE" sz="1600" dirty="0">
                <a:latin typeface="Consolas" panose="020B0609020204030204" pitchFamily="49" charset="0"/>
              </a:rPr>
              <a:t> e) 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</a:t>
            </a:r>
            <a:r>
              <a:rPr lang="en-IE" sz="1600" dirty="0" err="1">
                <a:latin typeface="Consolas" panose="020B0609020204030204" pitchFamily="49" charset="0"/>
              </a:rPr>
              <a:t>e.printStackTrace</a:t>
            </a:r>
            <a:r>
              <a:rPr lang="en-IE" sz="16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4388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8232-130D-4578-B6B5-79D0C042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Try-With-Resources Explained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0FF44-5F41-49C4-8501-AA0FF00A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903" y="1543051"/>
            <a:ext cx="10178322" cy="50101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Try with resources was introduced in Java 7 and improved in Java 9.</a:t>
            </a:r>
          </a:p>
          <a:p>
            <a:r>
              <a:rPr lang="en-US" b="0" i="0" dirty="0">
                <a:effectLst/>
                <a:latin typeface="-apple-system"/>
              </a:rPr>
              <a:t>Try with resources offers an easy and foolproof way to make sure all your resources are properly closed. </a:t>
            </a:r>
            <a:r>
              <a:rPr lang="en-US" dirty="0"/>
              <a:t> </a:t>
            </a:r>
          </a:p>
          <a:p>
            <a:r>
              <a:rPr lang="en-US" dirty="0"/>
              <a:t>The try with resources statement automatically closes all the resources at the end of the statement.</a:t>
            </a:r>
          </a:p>
          <a:p>
            <a:r>
              <a:rPr lang="en-US" dirty="0"/>
              <a:t>A try with resources statement is declared by:</a:t>
            </a:r>
          </a:p>
          <a:p>
            <a:pPr lvl="1"/>
            <a:r>
              <a:rPr lang="en-US" dirty="0"/>
              <a:t>declaring and instantiating the resource within the </a:t>
            </a:r>
          </a:p>
          <a:p>
            <a:pPr marL="457200" lvl="1" indent="0">
              <a:buNone/>
            </a:pPr>
            <a:r>
              <a:rPr lang="en-US" dirty="0"/>
              <a:t>	try clause.</a:t>
            </a:r>
          </a:p>
          <a:p>
            <a:pPr lvl="1"/>
            <a:r>
              <a:rPr lang="en-US" dirty="0"/>
              <a:t>specifying and handling all exceptions that might be </a:t>
            </a:r>
          </a:p>
          <a:p>
            <a:pPr marL="457200" lvl="1" indent="0">
              <a:buNone/>
            </a:pPr>
            <a:r>
              <a:rPr lang="en-US" dirty="0"/>
              <a:t>	thrown while closing the resource.</a:t>
            </a:r>
          </a:p>
          <a:p>
            <a:r>
              <a:rPr lang="en-US" b="0" i="0" dirty="0">
                <a:effectLst/>
                <a:latin typeface="-apple-system"/>
              </a:rPr>
              <a:t>Since Java 9, the name of the existing resource </a:t>
            </a:r>
          </a:p>
          <a:p>
            <a:pPr marL="0" indent="0">
              <a:buNone/>
            </a:pPr>
            <a:r>
              <a:rPr lang="en-US" dirty="0">
                <a:latin typeface="-apple-system"/>
              </a:rPr>
              <a:t>    can be referenced within the try block and they can </a:t>
            </a:r>
          </a:p>
          <a:p>
            <a:pPr marL="0" indent="0">
              <a:buNone/>
            </a:pPr>
            <a:r>
              <a:rPr lang="en-US" dirty="0">
                <a:latin typeface="-apple-system"/>
              </a:rPr>
              <a:t>    be </a:t>
            </a:r>
            <a:r>
              <a:rPr lang="en-US" b="0" i="0" dirty="0">
                <a:effectLst/>
                <a:latin typeface="-apple-system"/>
              </a:rPr>
              <a:t>declared and assigned elsewhere</a:t>
            </a:r>
            <a:r>
              <a:rPr lang="en-US" dirty="0"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-apple-system"/>
              </a:rPr>
              <a:t>	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C3CFAE-5BC0-4DBD-A11E-09A153D81E0F}"/>
              </a:ext>
            </a:extLst>
          </p:cNvPr>
          <p:cNvSpPr/>
          <p:nvPr/>
        </p:nvSpPr>
        <p:spPr>
          <a:xfrm>
            <a:off x="6553199" y="3035183"/>
            <a:ext cx="5000625" cy="33432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dirty="0" err="1">
                <a:latin typeface="Consolas" panose="020B0609020204030204" pitchFamily="49" charset="0"/>
              </a:rPr>
              <a:t>FileReader</a:t>
            </a:r>
            <a:r>
              <a:rPr lang="en-IE" dirty="0">
                <a:latin typeface="Consolas" panose="020B0609020204030204" pitchFamily="49" charset="0"/>
              </a:rPr>
              <a:t> </a:t>
            </a:r>
            <a:r>
              <a:rPr lang="en-IE" dirty="0" err="1">
                <a:latin typeface="Consolas" panose="020B0609020204030204" pitchFamily="49" charset="0"/>
              </a:rPr>
              <a:t>fileReader</a:t>
            </a:r>
            <a:r>
              <a:rPr lang="en-IE" dirty="0">
                <a:latin typeface="Consolas" panose="020B0609020204030204" pitchFamily="49" charset="0"/>
              </a:rPr>
              <a:t> = new </a:t>
            </a:r>
            <a:r>
              <a:rPr lang="en-IE" dirty="0" err="1">
                <a:latin typeface="Consolas" panose="020B0609020204030204" pitchFamily="49" charset="0"/>
              </a:rPr>
              <a:t>FileReader</a:t>
            </a:r>
            <a:r>
              <a:rPr lang="en-IE" dirty="0">
                <a:latin typeface="Consolas" panose="020B0609020204030204" pitchFamily="49" charset="0"/>
              </a:rPr>
              <a:t>("C:\\foo.txt");</a:t>
            </a:r>
          </a:p>
          <a:p>
            <a:pPr>
              <a:lnSpc>
                <a:spcPct val="150000"/>
              </a:lnSpc>
            </a:pPr>
            <a:r>
              <a:rPr lang="en-IE" dirty="0" err="1">
                <a:latin typeface="Consolas" panose="020B0609020204030204" pitchFamily="49" charset="0"/>
              </a:rPr>
              <a:t>BufferedReader</a:t>
            </a:r>
            <a:r>
              <a:rPr lang="en-IE" dirty="0">
                <a:latin typeface="Consolas" panose="020B0609020204030204" pitchFamily="49" charset="0"/>
              </a:rPr>
              <a:t> </a:t>
            </a:r>
            <a:r>
              <a:rPr lang="en-IE" dirty="0" err="1">
                <a:latin typeface="Consolas" panose="020B0609020204030204" pitchFamily="49" charset="0"/>
              </a:rPr>
              <a:t>bufferedReader</a:t>
            </a:r>
            <a:r>
              <a:rPr lang="en-IE" dirty="0">
                <a:latin typeface="Consolas" panose="020B0609020204030204" pitchFamily="49" charset="0"/>
              </a:rPr>
              <a:t> = new </a:t>
            </a:r>
            <a:r>
              <a:rPr lang="en-IE" dirty="0" err="1">
                <a:latin typeface="Consolas" panose="020B0609020204030204" pitchFamily="49" charset="0"/>
              </a:rPr>
              <a:t>BufferedReader</a:t>
            </a:r>
            <a:r>
              <a:rPr lang="en-IE" dirty="0">
                <a:latin typeface="Consolas" panose="020B0609020204030204" pitchFamily="49" charset="0"/>
              </a:rPr>
              <a:t>(</a:t>
            </a:r>
            <a:r>
              <a:rPr lang="en-IE" dirty="0" err="1">
                <a:latin typeface="Consolas" panose="020B0609020204030204" pitchFamily="49" charset="0"/>
              </a:rPr>
              <a:t>fileReader</a:t>
            </a:r>
            <a:r>
              <a:rPr lang="en-IE" dirty="0">
                <a:latin typeface="Consolas" panose="020B0609020204030204" pitchFamily="49" charset="0"/>
              </a:rPr>
              <a:t>);   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try (</a:t>
            </a:r>
            <a:r>
              <a:rPr lang="en-IE" dirty="0" err="1">
                <a:latin typeface="Consolas" panose="020B0609020204030204" pitchFamily="49" charset="0"/>
              </a:rPr>
              <a:t>fileReader</a:t>
            </a:r>
            <a:r>
              <a:rPr lang="en-IE" dirty="0">
                <a:latin typeface="Consolas" panose="020B0609020204030204" pitchFamily="49" charset="0"/>
              </a:rPr>
              <a:t>; </a:t>
            </a:r>
            <a:r>
              <a:rPr lang="en-IE" dirty="0" err="1">
                <a:latin typeface="Consolas" panose="020B0609020204030204" pitchFamily="49" charset="0"/>
              </a:rPr>
              <a:t>bufferedReader</a:t>
            </a:r>
            <a:r>
              <a:rPr lang="en-IE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		// Read some data!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226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5813-0C8C-4C15-8FE9-A17BFE34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USING </a:t>
            </a:r>
            <a:r>
              <a:rPr lang="en-US" dirty="0" err="1"/>
              <a:t>BufferedReader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9E2A-3547-4C49-9C6E-C4FBB17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8" y="1468945"/>
            <a:ext cx="10699387" cy="3593591"/>
          </a:xfrm>
        </p:spPr>
        <p:txBody>
          <a:bodyPr/>
          <a:lstStyle/>
          <a:p>
            <a:r>
              <a:rPr lang="en-US" dirty="0" err="1"/>
              <a:t>BufferedReader</a:t>
            </a:r>
            <a:r>
              <a:rPr lang="en-US" dirty="0"/>
              <a:t> (available since Java 1.1) is reliable and can be used to read small and large files. </a:t>
            </a:r>
          </a:p>
          <a:p>
            <a:r>
              <a:rPr lang="en-US" dirty="0"/>
              <a:t>The </a:t>
            </a:r>
            <a:r>
              <a:rPr lang="en-US" dirty="0" err="1"/>
              <a:t>readLine</a:t>
            </a:r>
            <a:r>
              <a:rPr lang="en-US" dirty="0"/>
              <a:t>() method returns null when the end of the file is reached.</a:t>
            </a:r>
          </a:p>
          <a:p>
            <a:r>
              <a:rPr lang="en-US" dirty="0"/>
              <a:t>Java 8 introduced a new approach </a:t>
            </a:r>
            <a:r>
              <a:rPr lang="en-US" dirty="0" err="1"/>
              <a:t>Files.newBufferedReader</a:t>
            </a:r>
            <a:r>
              <a:rPr lang="en-US" dirty="0"/>
              <a:t>(</a:t>
            </a:r>
            <a:r>
              <a:rPr lang="en-US" dirty="0" err="1"/>
              <a:t>Paths.get</a:t>
            </a:r>
            <a:r>
              <a:rPr lang="en-US" dirty="0"/>
              <a:t>("file")) to return a </a:t>
            </a:r>
            <a:r>
              <a:rPr lang="en-US" dirty="0" err="1"/>
              <a:t>BufferedReader</a:t>
            </a:r>
            <a:endParaRPr lang="en-US" dirty="0"/>
          </a:p>
          <a:p>
            <a:endParaRPr lang="en-US" dirty="0"/>
          </a:p>
          <a:p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D92226-B93D-4D91-8CB0-CB8DE32148BB}"/>
              </a:ext>
            </a:extLst>
          </p:cNvPr>
          <p:cNvSpPr/>
          <p:nvPr/>
        </p:nvSpPr>
        <p:spPr>
          <a:xfrm>
            <a:off x="1251678" y="3324225"/>
            <a:ext cx="9810752" cy="32670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try (</a:t>
            </a:r>
            <a:r>
              <a:rPr lang="en-IE" sz="1600" dirty="0" err="1">
                <a:latin typeface="Consolas" panose="020B0609020204030204" pitchFamily="49" charset="0"/>
              </a:rPr>
              <a:t>BufferedReader</a:t>
            </a: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br</a:t>
            </a:r>
            <a:r>
              <a:rPr lang="en-IE" sz="1600" dirty="0">
                <a:latin typeface="Consolas" panose="020B0609020204030204" pitchFamily="49" charset="0"/>
              </a:rPr>
              <a:t> = </a:t>
            </a:r>
            <a:r>
              <a:rPr lang="en-IE" sz="1600" dirty="0" err="1">
                <a:latin typeface="Consolas" panose="020B0609020204030204" pitchFamily="49" charset="0"/>
              </a:rPr>
              <a:t>Files.newBufferedReader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Paths.get</a:t>
            </a:r>
            <a:r>
              <a:rPr lang="en-IE" sz="1600" dirty="0">
                <a:latin typeface="Consolas" panose="020B0609020204030204" pitchFamily="49" charset="0"/>
              </a:rPr>
              <a:t>("test.txt"))) 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	 String line;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while ((line = </a:t>
            </a:r>
            <a:r>
              <a:rPr lang="en-IE" sz="1600" dirty="0" err="1">
                <a:latin typeface="Consolas" panose="020B0609020204030204" pitchFamily="49" charset="0"/>
              </a:rPr>
              <a:t>br.readLine</a:t>
            </a:r>
            <a:r>
              <a:rPr lang="en-IE" sz="1600" dirty="0">
                <a:latin typeface="Consolas" panose="020B0609020204030204" pitchFamily="49" charset="0"/>
              </a:rPr>
              <a:t>()) != null) 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    </a:t>
            </a:r>
            <a:r>
              <a:rPr lang="en-IE" sz="1600" dirty="0" err="1">
                <a:latin typeface="Consolas" panose="020B0609020204030204" pitchFamily="49" charset="0"/>
              </a:rPr>
              <a:t>System.out.println</a:t>
            </a:r>
            <a:r>
              <a:rPr lang="en-IE" sz="1600" dirty="0">
                <a:latin typeface="Consolas" panose="020B0609020204030204" pitchFamily="49" charset="0"/>
              </a:rPr>
              <a:t>(line);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}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} catch (</a:t>
            </a:r>
            <a:r>
              <a:rPr lang="en-IE" sz="1600" dirty="0" err="1">
                <a:latin typeface="Consolas" panose="020B0609020204030204" pitchFamily="49" charset="0"/>
              </a:rPr>
              <a:t>IOException</a:t>
            </a:r>
            <a:r>
              <a:rPr lang="en-IE" sz="1600" dirty="0">
                <a:latin typeface="Consolas" panose="020B0609020204030204" pitchFamily="49" charset="0"/>
              </a:rPr>
              <a:t> e) 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</a:t>
            </a:r>
            <a:r>
              <a:rPr lang="en-IE" sz="1600" dirty="0" err="1">
                <a:latin typeface="Consolas" panose="020B0609020204030204" pitchFamily="49" charset="0"/>
              </a:rPr>
              <a:t>System.err.format</a:t>
            </a:r>
            <a:r>
              <a:rPr lang="en-IE" sz="1600" dirty="0">
                <a:latin typeface="Consolas" panose="020B0609020204030204" pitchFamily="49" charset="0"/>
              </a:rPr>
              <a:t>("</a:t>
            </a:r>
            <a:r>
              <a:rPr lang="en-IE" sz="1600" dirty="0" err="1">
                <a:latin typeface="Consolas" panose="020B0609020204030204" pitchFamily="49" charset="0"/>
              </a:rPr>
              <a:t>IOException</a:t>
            </a:r>
            <a:r>
              <a:rPr lang="en-IE" sz="1600" dirty="0">
                <a:latin typeface="Consolas" panose="020B0609020204030204" pitchFamily="49" charset="0"/>
              </a:rPr>
              <a:t>: %</a:t>
            </a:r>
            <a:r>
              <a:rPr lang="en-IE" sz="1600" dirty="0" err="1">
                <a:latin typeface="Consolas" panose="020B0609020204030204" pitchFamily="49" charset="0"/>
              </a:rPr>
              <a:t>s%n</a:t>
            </a:r>
            <a:r>
              <a:rPr lang="en-IE" sz="1600" dirty="0">
                <a:latin typeface="Consolas" panose="020B0609020204030204" pitchFamily="49" charset="0"/>
              </a:rPr>
              <a:t>", e);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565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F120-9DBE-4B18-9E08-A6CE6259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using Scanner class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A807-DEB1-4B2A-A225-AAB1D3DF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Scanner </a:t>
            </a:r>
            <a:r>
              <a:rPr lang="en-US" i="1" dirty="0"/>
              <a:t>is a class in </a:t>
            </a:r>
            <a:r>
              <a:rPr lang="en-US" i="1" dirty="0" err="1"/>
              <a:t>java.util</a:t>
            </a:r>
            <a:r>
              <a:rPr lang="en-US" i="1" dirty="0"/>
              <a:t> package </a:t>
            </a:r>
            <a:r>
              <a:rPr lang="en-US" dirty="0"/>
              <a:t>(available since Java1.5) </a:t>
            </a:r>
          </a:p>
          <a:p>
            <a:r>
              <a:rPr lang="en-US" dirty="0"/>
              <a:t>It breaks its input into tokens using a delimiter pattern, which by default matches whitespace. </a:t>
            </a:r>
          </a:p>
          <a:p>
            <a:r>
              <a:rPr lang="en-US" dirty="0"/>
              <a:t>The resulting tokens may then be converted into values of different types using the various next methods.</a:t>
            </a:r>
          </a:p>
          <a:p>
            <a:r>
              <a:rPr lang="en-US" dirty="0"/>
              <a:t>It is not very efficient.</a:t>
            </a:r>
            <a:endParaRPr lang="en-IE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85AB47-03E5-4588-BBE8-A8731061D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50784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A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Scanner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breaks its input into tokens using a delimiter pattern, which by default matches whitespace. The resulting tokens may then be converted into values of different types using the various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ans Mono"/>
              </a:rPr>
              <a:t>next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74747"/>
                </a:solidFill>
                <a:effectLst/>
                <a:latin typeface="DejaVu Serif"/>
              </a:rPr>
              <a:t> methods.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00B779-898D-4866-B3FF-EAD801CE2CBA}"/>
              </a:ext>
            </a:extLst>
          </p:cNvPr>
          <p:cNvSpPr/>
          <p:nvPr/>
        </p:nvSpPr>
        <p:spPr>
          <a:xfrm>
            <a:off x="5286375" y="3648075"/>
            <a:ext cx="5762625" cy="28275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Path </a:t>
            </a:r>
            <a:r>
              <a:rPr lang="en-IE" sz="1600" dirty="0" err="1">
                <a:latin typeface="Consolas" panose="020B0609020204030204" pitchFamily="49" charset="0"/>
              </a:rPr>
              <a:t>fileName</a:t>
            </a:r>
            <a:r>
              <a:rPr lang="en-IE" sz="1600" dirty="0">
                <a:latin typeface="Consolas" panose="020B0609020204030204" pitchFamily="49" charset="0"/>
              </a:rPr>
              <a:t> = </a:t>
            </a:r>
            <a:r>
              <a:rPr lang="en-IE" sz="1600" dirty="0" err="1">
                <a:latin typeface="Consolas" panose="020B0609020204030204" pitchFamily="49" charset="0"/>
              </a:rPr>
              <a:t>Path.of</a:t>
            </a:r>
            <a:r>
              <a:rPr lang="en-IE" sz="1600" dirty="0">
                <a:latin typeface="Consolas" panose="020B0609020204030204" pitchFamily="49" charset="0"/>
              </a:rPr>
              <a:t>("test.txt");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Scanner </a:t>
            </a:r>
            <a:r>
              <a:rPr lang="en-IE" sz="1600" dirty="0" err="1">
                <a:latin typeface="Consolas" panose="020B0609020204030204" pitchFamily="49" charset="0"/>
              </a:rPr>
              <a:t>sc</a:t>
            </a:r>
            <a:r>
              <a:rPr lang="en-IE" sz="1600" dirty="0">
                <a:latin typeface="Consolas" panose="020B0609020204030204" pitchFamily="49" charset="0"/>
              </a:rPr>
              <a:t> = new Scanner(</a:t>
            </a:r>
            <a:r>
              <a:rPr lang="en-IE" sz="1600" dirty="0" err="1">
                <a:latin typeface="Consolas" panose="020B0609020204030204" pitchFamily="49" charset="0"/>
              </a:rPr>
              <a:t>fileName</a:t>
            </a:r>
            <a:r>
              <a:rPr lang="en-IE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while (</a:t>
            </a:r>
            <a:r>
              <a:rPr lang="en-IE" sz="1600" dirty="0" err="1">
                <a:latin typeface="Consolas" panose="020B0609020204030204" pitchFamily="49" charset="0"/>
              </a:rPr>
              <a:t>sc.hasNext</a:t>
            </a:r>
            <a:r>
              <a:rPr lang="en-IE" sz="1600" dirty="0"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</a:t>
            </a:r>
            <a:r>
              <a:rPr lang="en-IE" sz="1600" dirty="0" err="1">
                <a:latin typeface="Consolas" panose="020B0609020204030204" pitchFamily="49" charset="0"/>
              </a:rPr>
              <a:t>System.out.println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sc.next</a:t>
            </a:r>
            <a:r>
              <a:rPr lang="en-IE" sz="1600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540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290B-F7E2-4C36-A06D-88C1CB6D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203" y="382385"/>
            <a:ext cx="10178322" cy="1492132"/>
          </a:xfrm>
        </p:spPr>
        <p:txBody>
          <a:bodyPr/>
          <a:lstStyle/>
          <a:p>
            <a:r>
              <a:rPr lang="en-US" dirty="0"/>
              <a:t>Writing to Files Explained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BAAD-D6F1-44E0-8EAF-C37CE00B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03" y="1457325"/>
            <a:ext cx="10178322" cy="4408690"/>
          </a:xfrm>
        </p:spPr>
        <p:txBody>
          <a:bodyPr>
            <a:normAutofit/>
          </a:bodyPr>
          <a:lstStyle/>
          <a:p>
            <a:r>
              <a:rPr lang="en-US" dirty="0"/>
              <a:t>Numerous classes in Java which support writing to file.</a:t>
            </a:r>
          </a:p>
          <a:p>
            <a:r>
              <a:rPr lang="en-US" dirty="0"/>
              <a:t>Files can be opened in write mode or append mode.</a:t>
            </a:r>
          </a:p>
          <a:p>
            <a:r>
              <a:rPr lang="en-US" dirty="0"/>
              <a:t>When opened in write mode the file is reset, resulting in deletion of any data already present in the file. </a:t>
            </a:r>
          </a:p>
          <a:p>
            <a:r>
              <a:rPr lang="en-US" dirty="0"/>
              <a:t>When opened in append mode, data is added or appended to existing data in the file.</a:t>
            </a:r>
          </a:p>
          <a:p>
            <a:r>
              <a:rPr lang="en-US" sz="2000" b="0" i="0" dirty="0">
                <a:solidFill>
                  <a:srgbClr val="545454"/>
                </a:solidFill>
                <a:effectLst/>
              </a:rPr>
              <a:t>As mentioned, Java 11 provides the </a:t>
            </a:r>
            <a:r>
              <a:rPr lang="en-US" sz="2000" b="0" i="0" dirty="0" err="1">
                <a:solidFill>
                  <a:srgbClr val="545454"/>
                </a:solidFill>
                <a:effectLst/>
              </a:rPr>
              <a:t>writeString</a:t>
            </a:r>
            <a:r>
              <a:rPr lang="en-US" sz="2000" b="0" i="0" dirty="0">
                <a:solidFill>
                  <a:srgbClr val="545454"/>
                </a:solidFill>
                <a:effectLst/>
              </a:rPr>
              <a:t>() method in the </a:t>
            </a:r>
            <a:r>
              <a:rPr lang="en-US" sz="2000" b="0" i="0" dirty="0" err="1">
                <a:solidFill>
                  <a:srgbClr val="545454"/>
                </a:solidFill>
                <a:effectLst/>
              </a:rPr>
              <a:t>java.nio.file.Files</a:t>
            </a:r>
            <a:r>
              <a:rPr lang="en-US" sz="2000" b="0" i="0" dirty="0">
                <a:solidFill>
                  <a:srgbClr val="545454"/>
                </a:solidFill>
                <a:effectLst/>
              </a:rPr>
              <a:t> class  to enable us to write Strings </a:t>
            </a:r>
            <a:r>
              <a:rPr lang="en-US" sz="2000" dirty="0">
                <a:solidFill>
                  <a:srgbClr val="545454"/>
                </a:solidFill>
              </a:rPr>
              <a:t>to file.</a:t>
            </a:r>
          </a:p>
          <a:p>
            <a:r>
              <a:rPr lang="en-US" dirty="0">
                <a:solidFill>
                  <a:srgbClr val="545454"/>
                </a:solidFill>
              </a:rPr>
              <a:t>The </a:t>
            </a:r>
            <a:r>
              <a:rPr lang="en-US" dirty="0" err="1">
                <a:solidFill>
                  <a:srgbClr val="545454"/>
                </a:solidFill>
              </a:rPr>
              <a:t>writeString</a:t>
            </a:r>
            <a:r>
              <a:rPr lang="en-US" dirty="0">
                <a:solidFill>
                  <a:srgbClr val="545454"/>
                </a:solidFill>
              </a:rPr>
              <a:t> method can be modified to append data to a file.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8CF6CE-0456-40A2-9408-EE6A53FBD1AA}"/>
              </a:ext>
            </a:extLst>
          </p:cNvPr>
          <p:cNvSpPr/>
          <p:nvPr/>
        </p:nvSpPr>
        <p:spPr>
          <a:xfrm>
            <a:off x="1444988" y="4850629"/>
            <a:ext cx="9810752" cy="9506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>
                <a:latin typeface="Consolas" panose="020B0609020204030204" pitchFamily="49" charset="0"/>
              </a:rPr>
              <a:t>Files.writeString(file, str, StandardOpenOption.CREATE, StandardOpenOption.APPEND);</a:t>
            </a:r>
            <a:endParaRPr lang="en-I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602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BE40-CFBB-4EEB-AE72-6F6CF34A4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201410"/>
            <a:ext cx="10178322" cy="1492132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BufferedWriter</a:t>
            </a:r>
            <a:r>
              <a:rPr lang="en-US" dirty="0"/>
              <a:t> - Efficiency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D7ED5-B3FE-4605-ACE4-D79DA7EFA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995" y="1849254"/>
            <a:ext cx="10178322" cy="3593591"/>
          </a:xfrm>
        </p:spPr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Buffered Writer, introduced in Java1.1, w</a:t>
            </a:r>
            <a:r>
              <a:rPr lang="en-US" b="0" i="0" dirty="0">
                <a:solidFill>
                  <a:srgbClr val="353833"/>
                </a:solidFill>
                <a:effectLst/>
                <a:latin typeface="Gill Sans MT" panose="020B0502020104020203" pitchFamily="34" charset="0"/>
              </a:rPr>
              <a:t>rites text to a character-output stream, buffering characters to provide for the efficient writing of single characters, arrays, and strings.</a:t>
            </a:r>
            <a:endParaRPr lang="en-US" dirty="0">
              <a:latin typeface="Gill Sans MT" panose="020B0502020104020203" pitchFamily="34" charset="0"/>
            </a:endParaRPr>
          </a:p>
          <a:p>
            <a:r>
              <a:rPr lang="en-US" b="0" i="0" dirty="0">
                <a:solidFill>
                  <a:srgbClr val="353833"/>
                </a:solidFill>
                <a:effectLst/>
                <a:latin typeface="Gill Sans MT" panose="020B0502020104020203" pitchFamily="34" charset="0"/>
              </a:rPr>
              <a:t>The buffer size may be specified; </a:t>
            </a:r>
            <a:r>
              <a:rPr lang="en-US" dirty="0">
                <a:solidFill>
                  <a:srgbClr val="353833"/>
                </a:solidFill>
                <a:latin typeface="Gill Sans MT" panose="020B0502020104020203" pitchFamily="34" charset="0"/>
              </a:rPr>
              <a:t>however, </a:t>
            </a:r>
            <a:r>
              <a:rPr lang="en-US" b="0" i="0" dirty="0">
                <a:solidFill>
                  <a:srgbClr val="353833"/>
                </a:solidFill>
                <a:effectLst/>
                <a:latin typeface="Gill Sans MT" panose="020B0502020104020203" pitchFamily="34" charset="0"/>
              </a:rPr>
              <a:t>the default size is most often large enough.</a:t>
            </a:r>
          </a:p>
          <a:p>
            <a:r>
              <a:rPr lang="en-US" dirty="0">
                <a:solidFill>
                  <a:srgbClr val="353833"/>
                </a:solidFill>
                <a:latin typeface="Gill Sans MT" panose="020B0502020104020203" pitchFamily="34" charset="0"/>
              </a:rPr>
              <a:t>Java 8, allows for </a:t>
            </a:r>
            <a:r>
              <a:rPr lang="en-US" dirty="0" err="1">
                <a:solidFill>
                  <a:srgbClr val="353833"/>
                </a:solidFill>
                <a:latin typeface="Gill Sans MT" panose="020B0502020104020203" pitchFamily="34" charset="0"/>
              </a:rPr>
              <a:t>Files.newBufferedWriter</a:t>
            </a:r>
            <a:r>
              <a:rPr lang="en-US" dirty="0">
                <a:solidFill>
                  <a:srgbClr val="353833"/>
                </a:solidFill>
                <a:latin typeface="Gill Sans MT" panose="020B0502020104020203" pitchFamily="34" charset="0"/>
              </a:rPr>
              <a:t> to directly create a </a:t>
            </a:r>
            <a:r>
              <a:rPr lang="en-US" dirty="0" err="1">
                <a:solidFill>
                  <a:srgbClr val="353833"/>
                </a:solidFill>
                <a:latin typeface="Gill Sans MT" panose="020B0502020104020203" pitchFamily="34" charset="0"/>
              </a:rPr>
              <a:t>BufferedWriter</a:t>
            </a:r>
            <a:r>
              <a:rPr lang="en-US" dirty="0">
                <a:solidFill>
                  <a:srgbClr val="353833"/>
                </a:solidFill>
                <a:latin typeface="Gill Sans MT" panose="020B0502020104020203" pitchFamily="34" charset="0"/>
              </a:rPr>
              <a:t> object.</a:t>
            </a:r>
          </a:p>
          <a:p>
            <a:r>
              <a:rPr lang="en-US" dirty="0">
                <a:solidFill>
                  <a:srgbClr val="353833"/>
                </a:solidFill>
                <a:latin typeface="Gill Sans MT" panose="020B0502020104020203" pitchFamily="34" charset="0"/>
              </a:rPr>
              <a:t>To append text, use the append method of the </a:t>
            </a:r>
            <a:r>
              <a:rPr lang="en-US" dirty="0" err="1">
                <a:solidFill>
                  <a:srgbClr val="353833"/>
                </a:solidFill>
                <a:latin typeface="Gill Sans MT" panose="020B0502020104020203" pitchFamily="34" charset="0"/>
              </a:rPr>
              <a:t>FileWriter</a:t>
            </a:r>
            <a:r>
              <a:rPr lang="en-US" dirty="0">
                <a:solidFill>
                  <a:srgbClr val="353833"/>
                </a:solidFill>
                <a:latin typeface="Gill Sans MT" panose="020B0502020104020203" pitchFamily="34" charset="0"/>
              </a:rPr>
              <a:t> class from java.io in conjunction with </a:t>
            </a:r>
            <a:r>
              <a:rPr lang="en-US" dirty="0" err="1">
                <a:solidFill>
                  <a:srgbClr val="353833"/>
                </a:solidFill>
                <a:latin typeface="Gill Sans MT" panose="020B0502020104020203" pitchFamily="34" charset="0"/>
              </a:rPr>
              <a:t>BufferedWriter</a:t>
            </a:r>
            <a:r>
              <a:rPr lang="en-US" dirty="0">
                <a:solidFill>
                  <a:srgbClr val="353833"/>
                </a:solidFill>
                <a:latin typeface="Gill Sans MT" panose="020B0502020104020203" pitchFamily="34" charset="0"/>
              </a:rPr>
              <a:t>.</a:t>
            </a:r>
          </a:p>
          <a:p>
            <a:endParaRPr lang="en-US" dirty="0">
              <a:solidFill>
                <a:srgbClr val="353833"/>
              </a:solidFill>
              <a:latin typeface="Gill Sans MT" panose="020B0502020104020203" pitchFamily="34" charset="0"/>
            </a:endParaRPr>
          </a:p>
          <a:p>
            <a:endParaRPr lang="en-US" b="0" i="0" dirty="0">
              <a:solidFill>
                <a:srgbClr val="353833"/>
              </a:solidFill>
              <a:effectLst/>
              <a:latin typeface="Gill Sans MT" panose="020B0502020104020203" pitchFamily="34" charset="0"/>
            </a:endParaRPr>
          </a:p>
          <a:p>
            <a:endParaRPr lang="en-IE" dirty="0">
              <a:latin typeface="Gill Sans MT" panose="020B05020201040202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7D47557-A0E4-4371-A891-0DFB17200D0D}"/>
              </a:ext>
            </a:extLst>
          </p:cNvPr>
          <p:cNvSpPr/>
          <p:nvPr/>
        </p:nvSpPr>
        <p:spPr>
          <a:xfrm>
            <a:off x="1251678" y="4324350"/>
            <a:ext cx="4686301" cy="2408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Consolas" panose="020B0609020204030204" pitchFamily="49" charset="0"/>
              </a:rPr>
              <a:t>Path </a:t>
            </a:r>
            <a:r>
              <a:rPr lang="en-US" sz="1600" dirty="0" err="1">
                <a:latin typeface="Consolas" panose="020B0609020204030204" pitchFamily="49" charset="0"/>
              </a:rPr>
              <a:t>path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Paths.get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fileName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BufferedWriter</a:t>
            </a:r>
            <a:r>
              <a:rPr lang="en-US" sz="1600" dirty="0">
                <a:latin typeface="Consolas" panose="020B0609020204030204" pitchFamily="49" charset="0"/>
              </a:rPr>
              <a:t> writer = </a:t>
            </a:r>
            <a:r>
              <a:rPr lang="en-US" sz="1600" dirty="0" err="1">
                <a:latin typeface="Consolas" panose="020B0609020204030204" pitchFamily="49" charset="0"/>
              </a:rPr>
              <a:t>Files.newBufferedWriter</a:t>
            </a:r>
            <a:r>
              <a:rPr lang="en-US" sz="1600" dirty="0">
                <a:latin typeface="Consolas" panose="020B0609020204030204" pitchFamily="49" charset="0"/>
              </a:rPr>
              <a:t>(path);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writer.write</a:t>
            </a:r>
            <a:r>
              <a:rPr lang="en-US" sz="1600" dirty="0">
                <a:latin typeface="Consolas" panose="020B0609020204030204" pitchFamily="49" charset="0"/>
              </a:rPr>
              <a:t>("Writing some data 	to file using </a:t>
            </a:r>
            <a:r>
              <a:rPr lang="en-US" sz="1600" dirty="0" err="1">
                <a:latin typeface="Consolas" panose="020B0609020204030204" pitchFamily="49" charset="0"/>
              </a:rPr>
              <a:t>BufferedWriter</a:t>
            </a:r>
            <a:r>
              <a:rPr lang="en-US" sz="1600" dirty="0"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2FCDA1-D5E7-4CCE-BECA-B3B669D26C4A}"/>
              </a:ext>
            </a:extLst>
          </p:cNvPr>
          <p:cNvSpPr/>
          <p:nvPr/>
        </p:nvSpPr>
        <p:spPr>
          <a:xfrm>
            <a:off x="6404704" y="4324350"/>
            <a:ext cx="4686301" cy="24084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BufferedWriter</a:t>
            </a:r>
            <a:r>
              <a:rPr lang="en-US" sz="1600" dirty="0">
                <a:latin typeface="Consolas" panose="020B0609020204030204" pitchFamily="49" charset="0"/>
              </a:rPr>
              <a:t> writer = new </a:t>
            </a:r>
            <a:r>
              <a:rPr lang="en-US" sz="1600" dirty="0" err="1">
                <a:latin typeface="Consolas" panose="020B0609020204030204" pitchFamily="49" charset="0"/>
              </a:rPr>
              <a:t>BufferedWriter</a:t>
            </a:r>
            <a:r>
              <a:rPr lang="en-US" sz="1600" dirty="0">
                <a:latin typeface="Consolas" panose="020B0609020204030204" pitchFamily="49" charset="0"/>
              </a:rPr>
              <a:t>(new </a:t>
            </a:r>
            <a:r>
              <a:rPr lang="en-US" sz="1600" dirty="0" err="1">
                <a:latin typeface="Consolas" panose="020B0609020204030204" pitchFamily="49" charset="0"/>
              </a:rPr>
              <a:t>FileWriter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fileName</a:t>
            </a:r>
            <a:r>
              <a:rPr lang="en-US" sz="1600" dirty="0">
                <a:latin typeface="Consolas" panose="020B0609020204030204" pitchFamily="49" charset="0"/>
              </a:rPr>
              <a:t>, true));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Consolas" panose="020B0609020204030204" pitchFamily="49" charset="0"/>
              </a:rPr>
              <a:t>writer.append</a:t>
            </a:r>
            <a:r>
              <a:rPr lang="en-US" sz="1600" dirty="0">
                <a:latin typeface="Consolas" panose="020B0609020204030204" pitchFamily="49" charset="0"/>
              </a:rPr>
              <a:t>(“Appending data”); </a:t>
            </a:r>
          </a:p>
        </p:txBody>
      </p:sp>
    </p:spTree>
    <p:extLst>
      <p:ext uri="{BB962C8B-B14F-4D97-AF65-F5344CB8AC3E}">
        <p14:creationId xmlns:p14="http://schemas.microsoft.com/office/powerpoint/2010/main" val="1120779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8A99-3112-4CF3-893B-BDD2FB1B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PRINTWRITER - FORMATTING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8B78-8E64-4357-A4F5-7865BC4F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70" y="1389893"/>
            <a:ext cx="10178322" cy="3593591"/>
          </a:xfrm>
        </p:spPr>
        <p:txBody>
          <a:bodyPr/>
          <a:lstStyle/>
          <a:p>
            <a:r>
              <a:rPr lang="en-US" sz="1800" b="0" i="0" dirty="0">
                <a:solidFill>
                  <a:srgbClr val="545454"/>
                </a:solidFill>
                <a:effectLst/>
              </a:rPr>
              <a:t>The </a:t>
            </a:r>
            <a:r>
              <a:rPr lang="en-US" sz="1800" b="0" i="0" dirty="0" err="1">
                <a:solidFill>
                  <a:srgbClr val="545454"/>
                </a:solidFill>
                <a:effectLst/>
              </a:rPr>
              <a:t>PrintWriter</a:t>
            </a:r>
            <a:r>
              <a:rPr lang="en-US" sz="1800" b="0" i="0" dirty="0">
                <a:solidFill>
                  <a:srgbClr val="545454"/>
                </a:solidFill>
                <a:effectLst/>
              </a:rPr>
              <a:t> class of the java.io package can be used to write output data in a commonly readable form (text).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</a:rPr>
              <a:t>PrintWriter</a:t>
            </a:r>
            <a:r>
              <a:rPr lang="en-US" sz="1800" b="0" i="0" dirty="0">
                <a:solidFill>
                  <a:srgbClr val="545454"/>
                </a:solidFill>
                <a:effectLst/>
              </a:rPr>
              <a:t> converts primitive data (int, float, char, etc.) into the text format.</a:t>
            </a:r>
          </a:p>
          <a:p>
            <a:r>
              <a:rPr lang="en-US" sz="1800" dirty="0">
                <a:solidFill>
                  <a:srgbClr val="545454"/>
                </a:solidFill>
              </a:rPr>
              <a:t>The append() method and </a:t>
            </a:r>
            <a:r>
              <a:rPr lang="en-US" sz="1800" dirty="0" err="1">
                <a:solidFill>
                  <a:srgbClr val="545454"/>
                </a:solidFill>
              </a:rPr>
              <a:t>checkError</a:t>
            </a:r>
            <a:r>
              <a:rPr lang="en-US" sz="1800" dirty="0">
                <a:solidFill>
                  <a:srgbClr val="545454"/>
                </a:solidFill>
              </a:rPr>
              <a:t>() methods can also be used.</a:t>
            </a:r>
            <a:endParaRPr lang="en-US" sz="1800" b="0" i="0" dirty="0">
              <a:solidFill>
                <a:srgbClr val="545454"/>
              </a:solidFill>
              <a:effectLst/>
            </a:endParaRPr>
          </a:p>
          <a:p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7529DD-B31B-4CD1-B28E-73C3B9A6A592}"/>
              </a:ext>
            </a:extLst>
          </p:cNvPr>
          <p:cNvSpPr/>
          <p:nvPr/>
        </p:nvSpPr>
        <p:spPr>
          <a:xfrm>
            <a:off x="1190624" y="3240544"/>
            <a:ext cx="9810752" cy="3000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FileWriter</a:t>
            </a: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fileWriter</a:t>
            </a:r>
            <a:r>
              <a:rPr lang="en-IE" sz="1600" dirty="0">
                <a:latin typeface="Consolas" panose="020B0609020204030204" pitchFamily="49" charset="0"/>
              </a:rPr>
              <a:t> = new </a:t>
            </a:r>
            <a:r>
              <a:rPr lang="en-IE" sz="1600" dirty="0" err="1">
                <a:latin typeface="Consolas" panose="020B0609020204030204" pitchFamily="49" charset="0"/>
              </a:rPr>
              <a:t>FileWriter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fileName</a:t>
            </a:r>
            <a:r>
              <a:rPr lang="en-IE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PrintWriter</a:t>
            </a: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printWriter</a:t>
            </a:r>
            <a:r>
              <a:rPr lang="en-IE" sz="1600" dirty="0">
                <a:latin typeface="Consolas" panose="020B0609020204030204" pitchFamily="49" charset="0"/>
              </a:rPr>
              <a:t> = new </a:t>
            </a:r>
            <a:r>
              <a:rPr lang="en-IE" sz="1600" dirty="0" err="1">
                <a:latin typeface="Consolas" panose="020B0609020204030204" pitchFamily="49" charset="0"/>
              </a:rPr>
              <a:t>PrintWriter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fileWriter</a:t>
            </a:r>
            <a:r>
              <a:rPr lang="en-IE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try(</a:t>
            </a:r>
            <a:r>
              <a:rPr lang="en-IE" sz="1600" dirty="0" err="1">
                <a:latin typeface="Consolas" panose="020B0609020204030204" pitchFamily="49" charset="0"/>
              </a:rPr>
              <a:t>fileWriter</a:t>
            </a:r>
            <a:r>
              <a:rPr lang="en-IE" sz="1600" dirty="0">
                <a:latin typeface="Consolas" panose="020B0609020204030204" pitchFamily="49" charset="0"/>
              </a:rPr>
              <a:t>; </a:t>
            </a:r>
            <a:r>
              <a:rPr lang="en-IE" sz="1600" dirty="0" err="1">
                <a:latin typeface="Consolas" panose="020B0609020204030204" pitchFamily="49" charset="0"/>
              </a:rPr>
              <a:t>printWriter</a:t>
            </a:r>
            <a:r>
              <a:rPr lang="en-IE" sz="1600" dirty="0"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</a:t>
            </a:r>
            <a:r>
              <a:rPr lang="en-IE" sz="1600" dirty="0" err="1">
                <a:latin typeface="Consolas" panose="020B0609020204030204" pitchFamily="49" charset="0"/>
              </a:rPr>
              <a:t>printWriter.println</a:t>
            </a:r>
            <a:r>
              <a:rPr lang="en-IE" sz="1600" dirty="0">
                <a:latin typeface="Consolas" panose="020B0609020204030204" pitchFamily="49" charset="0"/>
              </a:rPr>
              <a:t>("Writing data using </a:t>
            </a:r>
            <a:r>
              <a:rPr lang="en-IE" sz="1600" dirty="0" err="1">
                <a:latin typeface="Consolas" panose="020B0609020204030204" pitchFamily="49" charset="0"/>
              </a:rPr>
              <a:t>PrintWriter</a:t>
            </a:r>
            <a:r>
              <a:rPr lang="en-IE" sz="1600" dirty="0">
                <a:latin typeface="Consolas" panose="020B0609020204030204" pitchFamily="49" charset="0"/>
              </a:rPr>
              <a:t> . . . . . ");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</a:t>
            </a:r>
            <a:r>
              <a:rPr lang="en-IE" sz="1600" dirty="0" err="1">
                <a:latin typeface="Consolas" panose="020B0609020204030204" pitchFamily="49" charset="0"/>
              </a:rPr>
              <a:t>printWriter.printf</a:t>
            </a:r>
            <a:r>
              <a:rPr lang="en-IE" sz="1600" dirty="0">
                <a:latin typeface="Consolas" panose="020B0609020204030204" pitchFamily="49" charset="0"/>
              </a:rPr>
              <a:t>("Name %s and age %d", "Adam Adams", 22);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018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290B-F7E2-4C36-A06D-88C1CB6D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Files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6BAAD-D6F1-44E0-8EAF-C37CE00B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714500"/>
            <a:ext cx="10178322" cy="4408690"/>
          </a:xfrm>
        </p:spPr>
        <p:txBody>
          <a:bodyPr>
            <a:normAutofit/>
          </a:bodyPr>
          <a:lstStyle/>
          <a:p>
            <a:r>
              <a:rPr lang="en-US" dirty="0"/>
              <a:t>Instances of </a:t>
            </a:r>
            <a:r>
              <a:rPr lang="en-US" dirty="0" err="1"/>
              <a:t>RandomAccessFile</a:t>
            </a:r>
            <a:r>
              <a:rPr lang="en-US" dirty="0"/>
              <a:t> class support both reading and writing to a file and can be created in read/write mode.</a:t>
            </a:r>
          </a:p>
          <a:p>
            <a:r>
              <a:rPr lang="en-US" dirty="0" err="1">
                <a:solidFill>
                  <a:srgbClr val="000000"/>
                </a:solidFill>
                <a:effectLst/>
              </a:rPr>
              <a:t>RandomAccessFile</a:t>
            </a:r>
            <a:r>
              <a:rPr lang="en-US" i="0" dirty="0">
                <a:solidFill>
                  <a:srgbClr val="000000"/>
                </a:solidFill>
                <a:effectLst/>
              </a:rPr>
              <a:t> enables us to write at a specific position in the file given the offset — from the beginning of the file — in bytes.</a:t>
            </a:r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07671B-616C-43DA-9B19-80AB49006A90}"/>
              </a:ext>
            </a:extLst>
          </p:cNvPr>
          <p:cNvSpPr/>
          <p:nvPr/>
        </p:nvSpPr>
        <p:spPr>
          <a:xfrm>
            <a:off x="1251678" y="3757875"/>
            <a:ext cx="5311047" cy="2451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byte[] bytes = new byte[size];  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try(</a:t>
            </a:r>
            <a:r>
              <a:rPr lang="en-IE" sz="1600" dirty="0" err="1">
                <a:latin typeface="Consolas" panose="020B0609020204030204" pitchFamily="49" charset="0"/>
              </a:rPr>
              <a:t>RandomAccessFile</a:t>
            </a:r>
            <a:r>
              <a:rPr lang="en-IE" sz="1600" dirty="0">
                <a:latin typeface="Consolas" panose="020B0609020204030204" pitchFamily="49" charset="0"/>
              </a:rPr>
              <a:t> file = new </a:t>
            </a:r>
            <a:r>
              <a:rPr lang="en-IE" sz="1600" dirty="0" err="1">
                <a:latin typeface="Consolas" panose="020B0609020204030204" pitchFamily="49" charset="0"/>
              </a:rPr>
              <a:t>RandomAccessFile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filePath</a:t>
            </a:r>
            <a:r>
              <a:rPr lang="en-IE" sz="1600" dirty="0">
                <a:latin typeface="Consolas" panose="020B0609020204030204" pitchFamily="49" charset="0"/>
              </a:rPr>
              <a:t>, "r")); </a:t>
            </a:r>
          </a:p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file.seek</a:t>
            </a:r>
            <a:r>
              <a:rPr lang="en-IE" sz="1600" dirty="0">
                <a:latin typeface="Consolas" panose="020B0609020204030204" pitchFamily="49" charset="0"/>
              </a:rPr>
              <a:t>(position);  </a:t>
            </a:r>
          </a:p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file.read</a:t>
            </a:r>
            <a:r>
              <a:rPr lang="en-IE" sz="1600" dirty="0">
                <a:latin typeface="Consolas" panose="020B0609020204030204" pitchFamily="49" charset="0"/>
              </a:rPr>
              <a:t>(bytes);    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DD6D713-9A23-4E44-BEF4-3B8E84619CFF}"/>
              </a:ext>
            </a:extLst>
          </p:cNvPr>
          <p:cNvSpPr/>
          <p:nvPr/>
        </p:nvSpPr>
        <p:spPr>
          <a:xfrm>
            <a:off x="6909529" y="3757875"/>
            <a:ext cx="4749072" cy="2451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RandomAccessFile</a:t>
            </a:r>
            <a:r>
              <a:rPr lang="en-IE" sz="1600" dirty="0">
                <a:latin typeface="Consolas" panose="020B0609020204030204" pitchFamily="49" charset="0"/>
              </a:rPr>
              <a:t> file = new </a:t>
            </a:r>
            <a:r>
              <a:rPr lang="en-IE" sz="1600" dirty="0" err="1">
                <a:latin typeface="Consolas" panose="020B0609020204030204" pitchFamily="49" charset="0"/>
              </a:rPr>
              <a:t>RandomAccessFile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filePath</a:t>
            </a:r>
            <a:r>
              <a:rPr lang="en-IE" sz="1600" dirty="0">
                <a:latin typeface="Consolas" panose="020B0609020204030204" pitchFamily="49" charset="0"/>
              </a:rPr>
              <a:t>, "</a:t>
            </a:r>
            <a:r>
              <a:rPr lang="en-IE" sz="1600" dirty="0" err="1">
                <a:latin typeface="Consolas" panose="020B0609020204030204" pitchFamily="49" charset="0"/>
              </a:rPr>
              <a:t>rw</a:t>
            </a:r>
            <a:r>
              <a:rPr lang="en-IE" sz="1600" dirty="0">
                <a:latin typeface="Consolas" panose="020B0609020204030204" pitchFamily="49" charset="0"/>
              </a:rPr>
              <a:t>"));</a:t>
            </a:r>
          </a:p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file.seek</a:t>
            </a:r>
            <a:r>
              <a:rPr lang="en-IE" sz="1600" dirty="0">
                <a:latin typeface="Consolas" panose="020B0609020204030204" pitchFamily="49" charset="0"/>
              </a:rPr>
              <a:t>(position);  </a:t>
            </a:r>
          </a:p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file.write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data.getBytes</a:t>
            </a:r>
            <a:r>
              <a:rPr lang="en-IE" sz="1600" dirty="0">
                <a:latin typeface="Consolas" panose="020B0609020204030204" pitchFamily="49" charset="0"/>
              </a:rPr>
              <a:t>());  </a:t>
            </a:r>
          </a:p>
        </p:txBody>
      </p:sp>
    </p:spTree>
    <p:extLst>
      <p:ext uri="{BB962C8B-B14F-4D97-AF65-F5344CB8AC3E}">
        <p14:creationId xmlns:p14="http://schemas.microsoft.com/office/powerpoint/2010/main" val="4110512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A729-4DC9-45AF-924C-84AA41D8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Files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BEE13-3018-4468-A411-EC23BA9E8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8" y="1632204"/>
            <a:ext cx="10178322" cy="3593591"/>
          </a:xfrm>
        </p:spPr>
        <p:txBody>
          <a:bodyPr/>
          <a:lstStyle/>
          <a:p>
            <a:r>
              <a:rPr lang="en-US" dirty="0"/>
              <a:t>It is also possible to write entire objects to file.</a:t>
            </a:r>
          </a:p>
          <a:p>
            <a:r>
              <a:rPr lang="en-US" dirty="0"/>
              <a:t>It is necessary that the class, whose object is written to file, implements the Serializable interface.	</a:t>
            </a:r>
          </a:p>
          <a:p>
            <a:r>
              <a:rPr lang="en-US" dirty="0" err="1"/>
              <a:t>FileOutputStream</a:t>
            </a:r>
            <a:r>
              <a:rPr lang="en-US" dirty="0"/>
              <a:t> and </a:t>
            </a:r>
            <a:r>
              <a:rPr lang="en-US" dirty="0" err="1"/>
              <a:t>ObjectOutputStream</a:t>
            </a:r>
            <a:r>
              <a:rPr lang="en-US" dirty="0"/>
              <a:t> can be used for writing objects to file.</a:t>
            </a:r>
          </a:p>
          <a:p>
            <a:r>
              <a:rPr lang="en-US" dirty="0" err="1"/>
              <a:t>FileInputStream</a:t>
            </a:r>
            <a:r>
              <a:rPr lang="en-US" dirty="0"/>
              <a:t> and </a:t>
            </a:r>
            <a:r>
              <a:rPr lang="en-US" dirty="0" err="1"/>
              <a:t>ObjectInputStream</a:t>
            </a:r>
            <a:r>
              <a:rPr lang="en-US" dirty="0"/>
              <a:t> are used for reading objects from file.</a:t>
            </a:r>
          </a:p>
          <a:p>
            <a:endParaRPr lang="en-I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8CAD2A-457E-4741-8F43-0AE15C176EA0}"/>
              </a:ext>
            </a:extLst>
          </p:cNvPr>
          <p:cNvSpPr/>
          <p:nvPr/>
        </p:nvSpPr>
        <p:spPr>
          <a:xfrm>
            <a:off x="1251679" y="3757875"/>
            <a:ext cx="4291872" cy="2451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FileOutputStream</a:t>
            </a: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fos</a:t>
            </a:r>
            <a:r>
              <a:rPr lang="en-IE" sz="1600" dirty="0">
                <a:latin typeface="Consolas" panose="020B0609020204030204" pitchFamily="49" charset="0"/>
              </a:rPr>
              <a:t> = new </a:t>
            </a:r>
            <a:r>
              <a:rPr lang="en-IE" sz="1600" dirty="0" err="1">
                <a:latin typeface="Consolas" panose="020B0609020204030204" pitchFamily="49" charset="0"/>
              </a:rPr>
              <a:t>FileOutputStream</a:t>
            </a:r>
            <a:r>
              <a:rPr lang="en-IE" sz="1600" dirty="0">
                <a:latin typeface="Consolas" panose="020B0609020204030204" pitchFamily="49" charset="0"/>
              </a:rPr>
              <a:t>("clients.dat");</a:t>
            </a:r>
          </a:p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ObjectOutputStream</a:t>
            </a: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oos</a:t>
            </a:r>
            <a:r>
              <a:rPr lang="en-IE" sz="1600" dirty="0">
                <a:latin typeface="Consolas" panose="020B0609020204030204" pitchFamily="49" charset="0"/>
              </a:rPr>
              <a:t> = new </a:t>
            </a:r>
            <a:r>
              <a:rPr lang="en-IE" sz="1600" dirty="0" err="1">
                <a:latin typeface="Consolas" panose="020B0609020204030204" pitchFamily="49" charset="0"/>
              </a:rPr>
              <a:t>ObjectOutputStream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fos</a:t>
            </a:r>
            <a:r>
              <a:rPr lang="en-IE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oos.writeObject</a:t>
            </a:r>
            <a:r>
              <a:rPr lang="en-IE" sz="1600" dirty="0">
                <a:latin typeface="Consolas" panose="020B0609020204030204" pitchFamily="49" charset="0"/>
              </a:rPr>
              <a:t>(p);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F69B5C-1188-4BBF-AEE0-1BDC7D30006E}"/>
              </a:ext>
            </a:extLst>
          </p:cNvPr>
          <p:cNvSpPr/>
          <p:nvPr/>
        </p:nvSpPr>
        <p:spPr>
          <a:xfrm>
            <a:off x="6095999" y="3757875"/>
            <a:ext cx="4844321" cy="2451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FileInputStream</a:t>
            </a: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fis</a:t>
            </a:r>
            <a:r>
              <a:rPr lang="en-IE" sz="1600" dirty="0">
                <a:latin typeface="Consolas" panose="020B0609020204030204" pitchFamily="49" charset="0"/>
              </a:rPr>
              <a:t> = new </a:t>
            </a:r>
            <a:r>
              <a:rPr lang="en-IE" sz="1600" dirty="0" err="1">
                <a:latin typeface="Consolas" panose="020B0609020204030204" pitchFamily="49" charset="0"/>
              </a:rPr>
              <a:t>FileInputStream</a:t>
            </a:r>
            <a:r>
              <a:rPr lang="en-IE" sz="1600" dirty="0">
                <a:latin typeface="Consolas" panose="020B0609020204030204" pitchFamily="49" charset="0"/>
              </a:rPr>
              <a:t>("clients.dat");</a:t>
            </a:r>
          </a:p>
          <a:p>
            <a:pPr>
              <a:lnSpc>
                <a:spcPct val="150000"/>
              </a:lnSpc>
            </a:pPr>
            <a:r>
              <a:rPr lang="en-IE" sz="1600" dirty="0" err="1">
                <a:latin typeface="Consolas" panose="020B0609020204030204" pitchFamily="49" charset="0"/>
              </a:rPr>
              <a:t>ObjectInputStream</a:t>
            </a: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sz="1600" dirty="0" err="1">
                <a:latin typeface="Consolas" panose="020B0609020204030204" pitchFamily="49" charset="0"/>
              </a:rPr>
              <a:t>ois</a:t>
            </a:r>
            <a:r>
              <a:rPr lang="en-IE" sz="1600" dirty="0">
                <a:latin typeface="Consolas" panose="020B0609020204030204" pitchFamily="49" charset="0"/>
              </a:rPr>
              <a:t> = new </a:t>
            </a:r>
            <a:r>
              <a:rPr lang="en-IE" sz="1600" dirty="0" err="1">
                <a:latin typeface="Consolas" panose="020B0609020204030204" pitchFamily="49" charset="0"/>
              </a:rPr>
              <a:t>ObjectInputStream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fis</a:t>
            </a:r>
            <a:r>
              <a:rPr lang="en-IE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Person p1 = (Person) </a:t>
            </a:r>
            <a:r>
              <a:rPr lang="en-IE" sz="1600" dirty="0" err="1">
                <a:latin typeface="Consolas" panose="020B0609020204030204" pitchFamily="49" charset="0"/>
              </a:rPr>
              <a:t>ois.readObject</a:t>
            </a:r>
            <a:r>
              <a:rPr lang="en-IE" sz="1600" dirty="0">
                <a:latin typeface="Consolas" panose="020B0609020204030204" pitchFamily="49" charset="0"/>
              </a:rPr>
              <a:t>();         </a:t>
            </a:r>
          </a:p>
        </p:txBody>
      </p:sp>
    </p:spTree>
    <p:extLst>
      <p:ext uri="{BB962C8B-B14F-4D97-AF65-F5344CB8AC3E}">
        <p14:creationId xmlns:p14="http://schemas.microsoft.com/office/powerpoint/2010/main" val="400027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E05C-380D-4FF4-8D53-EBE070C6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Channels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EF43-0C66-4FC6-A880-3AB0B72E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FileChannel</a:t>
            </a:r>
            <a:r>
              <a:rPr lang="en-US" dirty="0"/>
              <a:t> class is provided by the Java NIO library</a:t>
            </a:r>
            <a:endParaRPr lang="en-IE" dirty="0"/>
          </a:p>
          <a:p>
            <a:r>
              <a:rPr lang="en-IE" dirty="0"/>
              <a:t>It allows reading/writing to a specific location, loading a section of the file into memory, locking sections of a file etc.</a:t>
            </a:r>
          </a:p>
          <a:p>
            <a:r>
              <a:rPr lang="en-IE" dirty="0"/>
              <a:t>For large file processing fine channels are more efficient than Standard IO.</a:t>
            </a:r>
          </a:p>
          <a:p>
            <a:r>
              <a:rPr lang="en-US" dirty="0"/>
              <a:t> Multiple concurrent threads can use </a:t>
            </a:r>
            <a:r>
              <a:rPr lang="en-US" dirty="0" err="1"/>
              <a:t>FileChannels</a:t>
            </a:r>
            <a:r>
              <a:rPr lang="en-US" dirty="0"/>
              <a:t> safely but only one thread at a time is allowed an operation that involves updating a channel's position or changing its file size.</a:t>
            </a:r>
          </a:p>
          <a:p>
            <a:r>
              <a:rPr lang="en-US" dirty="0" err="1"/>
              <a:t>FileChannels</a:t>
            </a:r>
            <a:r>
              <a:rPr lang="en-US" dirty="0"/>
              <a:t> can be used in conjunction with </a:t>
            </a:r>
            <a:r>
              <a:rPr lang="en-US" dirty="0" err="1"/>
              <a:t>RandomAccessFile</a:t>
            </a:r>
            <a:r>
              <a:rPr lang="en-US" dirty="0"/>
              <a:t> and </a:t>
            </a:r>
            <a:r>
              <a:rPr lang="en-US" dirty="0" err="1"/>
              <a:t>ByteBuffer</a:t>
            </a:r>
            <a:r>
              <a:rPr lang="en-US"/>
              <a:t>.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0310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904C-C993-4CE8-8380-DDF61640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Explained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38BF7-46C0-478A-B36F-91D8B598E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839" y="1724026"/>
            <a:ext cx="10178322" cy="3876674"/>
          </a:xfrm>
        </p:spPr>
        <p:txBody>
          <a:bodyPr>
            <a:noAutofit/>
          </a:bodyPr>
          <a:lstStyle/>
          <a:p>
            <a:r>
              <a:rPr lang="en-US" dirty="0"/>
              <a:t>For long-term retention of data, files are required.</a:t>
            </a:r>
          </a:p>
          <a:p>
            <a:r>
              <a:rPr lang="en-US" dirty="0"/>
              <a:t>Data can be stored in text files or binary files.</a:t>
            </a:r>
          </a:p>
          <a:p>
            <a:r>
              <a:rPr lang="en-US" dirty="0"/>
              <a:t>Byte-based streams input and output data in its binary format.</a:t>
            </a:r>
          </a:p>
          <a:p>
            <a:r>
              <a:rPr lang="en-US" dirty="0"/>
              <a:t>Character-based streams input and output data as a sequence of characters.</a:t>
            </a:r>
          </a:p>
          <a:p>
            <a:r>
              <a:rPr lang="en-US" dirty="0"/>
              <a:t>Text files can be read by text editors while binary files are read by programs that understand the file’s specific content and ordering.</a:t>
            </a:r>
          </a:p>
          <a:p>
            <a:r>
              <a:rPr lang="en-US" dirty="0"/>
              <a:t>Java uses the java.io and java.nio packages for file handling. </a:t>
            </a:r>
          </a:p>
          <a:p>
            <a:r>
              <a:rPr lang="en-US" i="0" dirty="0">
                <a:solidFill>
                  <a:srgbClr val="273239"/>
                </a:solidFill>
                <a:effectLst/>
              </a:rPr>
              <a:t>Java IO is used to perform read and write operations</a:t>
            </a:r>
          </a:p>
          <a:p>
            <a:r>
              <a:rPr lang="en-US" i="0" dirty="0">
                <a:solidFill>
                  <a:srgbClr val="273239"/>
                </a:solidFill>
                <a:effectLst/>
              </a:rPr>
              <a:t>Java NIO (New IO) was introduced from JDK 4 to implement high-speed IO operations.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207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7724-AC3B-46FC-8404-FDFD7B79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NIO(New Input/output) explained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81F17-6014-4085-95FB-3DFF3FE83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273239"/>
                </a:solidFill>
                <a:effectLst/>
              </a:rPr>
              <a:t>Java NIO(New Input/Output) </a:t>
            </a:r>
            <a:r>
              <a:rPr lang="en-US" b="0" i="0" dirty="0">
                <a:solidFill>
                  <a:srgbClr val="273239"/>
                </a:solidFill>
                <a:effectLst/>
              </a:rPr>
              <a:t>is high-performance networking and file handling API.</a:t>
            </a:r>
          </a:p>
          <a:p>
            <a:r>
              <a:rPr lang="en-US" dirty="0">
                <a:solidFill>
                  <a:srgbClr val="273239"/>
                </a:solidFill>
              </a:rPr>
              <a:t>Interfaces Path and DirectoryStream and classes Paths and Files are useful for retrieving information about files and directories on disk.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Path Interface: is useful in the implementation of classes used to determine the location of a file or directory. The File class in java.io can also be used for this purpose.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Paths class: used to get a file or directory location.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Files class: used for common file manipulation e.g., copying, creating, deleting files and directories.</a:t>
            </a:r>
          </a:p>
          <a:p>
            <a:pPr lvl="1"/>
            <a:r>
              <a:rPr lang="en-US" dirty="0">
                <a:solidFill>
                  <a:srgbClr val="273239"/>
                </a:solidFill>
              </a:rPr>
              <a:t>DirectoryStream interface: provide the possibility of iterating through the contents of the directory.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8082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FA982A7-F50D-49BE-A406-4DC87A980B77}"/>
              </a:ext>
            </a:extLst>
          </p:cNvPr>
          <p:cNvSpPr/>
          <p:nvPr/>
        </p:nvSpPr>
        <p:spPr>
          <a:xfrm>
            <a:off x="904874" y="1315844"/>
            <a:ext cx="10782301" cy="53992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IE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public static void main(String args[]) throws IOException{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Scanner input = new Scanner(System.in);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System.out.println("Enter file or directory name:");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	   </a:t>
            </a:r>
            <a:r>
              <a:rPr lang="en-US" sz="1600" dirty="0">
                <a:latin typeface="Consolas" panose="020B0609020204030204" pitchFamily="49" charset="0"/>
              </a:rPr>
              <a:t>Path </a:t>
            </a:r>
            <a:r>
              <a:rPr lang="en-US" sz="1600" dirty="0" err="1">
                <a:latin typeface="Consolas" panose="020B0609020204030204" pitchFamily="49" charset="0"/>
              </a:rPr>
              <a:t>path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Paths.get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input.nextLine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  <a:endParaRPr lang="en-IE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if(Files.exists(path)){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 System.out.printf("%n%s exists%n", path.getFileName());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 System.out.printf("Last modified: %s%n", Files.getLastModifiedTime(path));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 System.out.printf("Path: %s%n", path);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 System.out.printf("Absolute Path: %s%n", path.toAbsolutePath());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else{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     System.out.printf("%s does not exist%n", path);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     }              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0DA65-6F77-4380-A180-70AC940A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5039"/>
          </a:xfrm>
        </p:spPr>
        <p:txBody>
          <a:bodyPr>
            <a:noAutofit/>
          </a:bodyPr>
          <a:lstStyle/>
          <a:p>
            <a:r>
              <a:rPr lang="en-IE" dirty="0"/>
              <a:t>Getting File &amp; Directory Info</a:t>
            </a:r>
          </a:p>
        </p:txBody>
      </p:sp>
    </p:spTree>
    <p:extLst>
      <p:ext uri="{BB962C8B-B14F-4D97-AF65-F5344CB8AC3E}">
        <p14:creationId xmlns:p14="http://schemas.microsoft.com/office/powerpoint/2010/main" val="3453631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FDC7D1-2360-4FDD-8D1C-D85DE5A6F450}"/>
              </a:ext>
            </a:extLst>
          </p:cNvPr>
          <p:cNvSpPr/>
          <p:nvPr/>
        </p:nvSpPr>
        <p:spPr>
          <a:xfrm>
            <a:off x="1095373" y="1495425"/>
            <a:ext cx="10648952" cy="50944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</a:t>
            </a:r>
            <a:r>
              <a:rPr lang="en-IE" sz="1600" dirty="0">
                <a:latin typeface="Consolas" panose="020B0609020204030204" pitchFamily="49" charset="0"/>
              </a:rPr>
              <a:t> </a:t>
            </a:r>
            <a:r>
              <a:rPr lang="en-IE" dirty="0">
                <a:latin typeface="Consolas" panose="020B0609020204030204" pitchFamily="49" charset="0"/>
              </a:rPr>
              <a:t>private static void copy(Path path){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Path targetFile = Paths.get("test2.txt");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try{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    System.out.println("Copying file: " + path);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    </a:t>
            </a:r>
            <a:r>
              <a:rPr lang="en-IE" dirty="0" err="1">
                <a:latin typeface="Consolas" panose="020B0609020204030204" pitchFamily="49" charset="0"/>
              </a:rPr>
              <a:t>Files.copy</a:t>
            </a:r>
            <a:r>
              <a:rPr lang="en-IE" dirty="0">
                <a:latin typeface="Consolas" panose="020B0609020204030204" pitchFamily="49" charset="0"/>
              </a:rPr>
              <a:t>(path, targetFile, </a:t>
            </a:r>
            <a:r>
              <a:rPr lang="en-IE" dirty="0" err="1">
                <a:latin typeface="Consolas" panose="020B0609020204030204" pitchFamily="49" charset="0"/>
              </a:rPr>
              <a:t>StandardCopyOption.REPLACE_EXISTING</a:t>
            </a:r>
            <a:r>
              <a:rPr lang="en-IE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} 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		catch(IOException </a:t>
            </a:r>
            <a:r>
              <a:rPr lang="en-IE" dirty="0" err="1">
                <a:latin typeface="Consolas" panose="020B0609020204030204" pitchFamily="49" charset="0"/>
              </a:rPr>
              <a:t>ioException</a:t>
            </a:r>
            <a:r>
              <a:rPr lang="en-IE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    System.out.println("Error: " + </a:t>
            </a:r>
            <a:r>
              <a:rPr lang="en-IE" dirty="0" err="1">
                <a:latin typeface="Consolas" panose="020B0609020204030204" pitchFamily="49" charset="0"/>
              </a:rPr>
              <a:t>ioException</a:t>
            </a:r>
            <a:r>
              <a:rPr lang="en-IE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System.out.println(targetFile + " exists " + Files.exists(targetFile));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EE855-AA06-402B-8176-D8B65B030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Files Class Explored - copy</a:t>
            </a:r>
          </a:p>
        </p:txBody>
      </p:sp>
    </p:spTree>
    <p:extLst>
      <p:ext uri="{BB962C8B-B14F-4D97-AF65-F5344CB8AC3E}">
        <p14:creationId xmlns:p14="http://schemas.microsoft.com/office/powerpoint/2010/main" val="1311215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3867-52D3-4E7B-8A60-C9A1EA9C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fIles</a:t>
            </a:r>
            <a:r>
              <a:rPr lang="en-IE" dirty="0"/>
              <a:t> CLASS EXPLORED - delete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4748FA-29E6-46B0-8144-1A0557D3929A}"/>
              </a:ext>
            </a:extLst>
          </p:cNvPr>
          <p:cNvSpPr/>
          <p:nvPr/>
        </p:nvSpPr>
        <p:spPr>
          <a:xfrm>
            <a:off x="1190624" y="1512573"/>
            <a:ext cx="9810752" cy="49706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public static void delete(Path path){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try{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System.out.println("Deleting file: " + path);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</a:t>
            </a:r>
            <a:r>
              <a:rPr lang="en-IE" dirty="0" err="1">
                <a:latin typeface="Consolas" panose="020B0609020204030204" pitchFamily="49" charset="0"/>
              </a:rPr>
              <a:t>Files.delete</a:t>
            </a:r>
            <a:r>
              <a:rPr lang="en-IE" dirty="0">
                <a:latin typeface="Consolas" panose="020B0609020204030204" pitchFamily="49" charset="0"/>
              </a:rPr>
              <a:t>(path);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} 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	 catch(IOException </a:t>
            </a:r>
            <a:r>
              <a:rPr lang="en-IE" dirty="0" err="1">
                <a:latin typeface="Consolas" panose="020B0609020204030204" pitchFamily="49" charset="0"/>
              </a:rPr>
              <a:t>ioException</a:t>
            </a:r>
            <a:r>
              <a:rPr lang="en-IE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   System.out.println("Error: " + </a:t>
            </a:r>
            <a:r>
              <a:rPr lang="en-IE" dirty="0" err="1">
                <a:latin typeface="Consolas" panose="020B0609020204030204" pitchFamily="49" charset="0"/>
              </a:rPr>
              <a:t>ioException</a:t>
            </a:r>
            <a:r>
              <a:rPr lang="en-IE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}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   System.out.println(path + " exists after Delete? " + 								</a:t>
            </a:r>
            <a:r>
              <a:rPr lang="en-IE" dirty="0" err="1">
                <a:latin typeface="Consolas" panose="020B0609020204030204" pitchFamily="49" charset="0"/>
              </a:rPr>
              <a:t>Files.exists</a:t>
            </a:r>
            <a:r>
              <a:rPr lang="en-IE" dirty="0">
                <a:latin typeface="Consolas" panose="020B0609020204030204" pitchFamily="49" charset="0"/>
              </a:rPr>
              <a:t>(path));</a:t>
            </a:r>
          </a:p>
          <a:p>
            <a:pPr>
              <a:lnSpc>
                <a:spcPct val="150000"/>
              </a:lnSpc>
            </a:pPr>
            <a:r>
              <a:rPr lang="en-IE" dirty="0"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90589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7036-D78A-4E74-BDE1-56225141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 Path Explained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BAC1-B76D-460E-B0EE-A7E2EB7A6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file or directories path specifies its location on disk.</a:t>
            </a:r>
          </a:p>
          <a:p>
            <a:r>
              <a:rPr lang="en-US" dirty="0"/>
              <a:t>The path includes some or all of the directories leading to the file or directory.</a:t>
            </a:r>
          </a:p>
          <a:p>
            <a:r>
              <a:rPr lang="en-US" dirty="0"/>
              <a:t>An absolute path contains all of the directories, starting with the root directory that leads to the specific file or directory.</a:t>
            </a:r>
          </a:p>
          <a:p>
            <a:r>
              <a:rPr lang="en-US" dirty="0"/>
              <a:t>A relative path is relative to another directory, e.g., a path relative to the directory in which the application is being executed.</a:t>
            </a:r>
          </a:p>
          <a:p>
            <a:r>
              <a:rPr lang="en-US" dirty="0"/>
              <a:t>The Files static method get uses a URI object to locate the file or directory.</a:t>
            </a:r>
          </a:p>
          <a:p>
            <a:r>
              <a:rPr lang="en-US" dirty="0"/>
              <a:t>A separator character is used to separate directories and files in a path.</a:t>
            </a:r>
          </a:p>
          <a:p>
            <a:r>
              <a:rPr lang="en-US" dirty="0"/>
              <a:t>In Linux  and macOS systems this is a forward slash (/), on Windows it is a backslash (\). Java processes both characters identically so either can be used.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68603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8A99-3112-4CF3-893B-BDD2FB1B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Writing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F8B78-8E64-4357-A4F5-7865BC4F2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70" y="1389893"/>
            <a:ext cx="10178322" cy="3593591"/>
          </a:xfrm>
        </p:spPr>
        <p:txBody>
          <a:bodyPr/>
          <a:lstStyle/>
          <a:p>
            <a:r>
              <a:rPr lang="en-US" sz="1800" b="0" i="0" dirty="0" err="1">
                <a:solidFill>
                  <a:srgbClr val="545454"/>
                </a:solidFill>
                <a:effectLst/>
              </a:rPr>
              <a:t>java.nio.file.Path</a:t>
            </a:r>
            <a:r>
              <a:rPr lang="en-US" sz="1800" b="0" i="0" dirty="0">
                <a:solidFill>
                  <a:srgbClr val="545454"/>
                </a:solidFill>
                <a:effectLst/>
              </a:rPr>
              <a:t> provides two overloaded static methods to conveniently create a Path instance </a:t>
            </a:r>
          </a:p>
          <a:p>
            <a:pPr lvl="1"/>
            <a:r>
              <a:rPr lang="en-US" sz="1600" i="0" dirty="0">
                <a:solidFill>
                  <a:srgbClr val="545454"/>
                </a:solidFill>
                <a:effectLst/>
              </a:rPr>
              <a:t>Path </a:t>
            </a:r>
            <a:r>
              <a:rPr lang="en-US" sz="1600" b="1" i="0" strike="noStrike" dirty="0">
                <a:solidFill>
                  <a:srgbClr val="FF4F57"/>
                </a:solidFill>
                <a:effectLst/>
                <a:hlinkClick r:id="rId2"/>
              </a:rPr>
              <a:t>of(String, String[])</a:t>
            </a:r>
            <a:r>
              <a:rPr lang="en-US" sz="1600" i="0" dirty="0">
                <a:solidFill>
                  <a:srgbClr val="545454"/>
                </a:solidFill>
                <a:effectLst/>
              </a:rPr>
              <a:t>: returns a Path by converting a path string</a:t>
            </a:r>
          </a:p>
          <a:p>
            <a:pPr lvl="1"/>
            <a:r>
              <a:rPr lang="en-US" sz="1600" i="0" dirty="0">
                <a:solidFill>
                  <a:srgbClr val="545454"/>
                </a:solidFill>
                <a:effectLst/>
              </a:rPr>
              <a:t>Path </a:t>
            </a:r>
            <a:r>
              <a:rPr lang="en-US" sz="1600" b="1" i="0" strike="noStrike" dirty="0">
                <a:solidFill>
                  <a:srgbClr val="FF4F57"/>
                </a:solidFill>
                <a:effectLst/>
                <a:hlinkClick r:id="rId3"/>
              </a:rPr>
              <a:t>of(</a:t>
            </a:r>
            <a:r>
              <a:rPr lang="en-US" sz="1600" b="1" i="0" strike="noStrike" dirty="0" err="1">
                <a:solidFill>
                  <a:srgbClr val="FF4F57"/>
                </a:solidFill>
                <a:effectLst/>
                <a:hlinkClick r:id="rId3"/>
              </a:rPr>
              <a:t>net.URI</a:t>
            </a:r>
            <a:r>
              <a:rPr lang="en-US" sz="1600" b="1" i="0" strike="noStrike" dirty="0">
                <a:solidFill>
                  <a:srgbClr val="FF4F57"/>
                </a:solidFill>
                <a:effectLst/>
                <a:hlinkClick r:id="rId3"/>
              </a:rPr>
              <a:t>)</a:t>
            </a:r>
            <a:r>
              <a:rPr lang="en-US" sz="1600" i="0" dirty="0">
                <a:solidFill>
                  <a:srgbClr val="545454"/>
                </a:solidFill>
                <a:effectLst/>
              </a:rPr>
              <a:t>: returns a Path by converting a URI.</a:t>
            </a:r>
          </a:p>
          <a:p>
            <a:r>
              <a:rPr lang="en-US" sz="1800" b="0" i="0" dirty="0" err="1">
                <a:solidFill>
                  <a:srgbClr val="545454"/>
                </a:solidFill>
                <a:effectLst/>
              </a:rPr>
              <a:t>java.nio.file.Files</a:t>
            </a:r>
            <a:r>
              <a:rPr lang="en-US" sz="1800" b="0" i="0" dirty="0">
                <a:solidFill>
                  <a:srgbClr val="545454"/>
                </a:solidFill>
                <a:effectLst/>
              </a:rPr>
              <a:t> class comprises two methods to directly read strings from file and to directly write string to file, the </a:t>
            </a:r>
            <a:r>
              <a:rPr lang="en-US" sz="1800" b="0" i="0" dirty="0" err="1">
                <a:solidFill>
                  <a:srgbClr val="545454"/>
                </a:solidFill>
                <a:effectLst/>
              </a:rPr>
              <a:t>readString</a:t>
            </a:r>
            <a:r>
              <a:rPr lang="en-US" sz="1800" b="0" i="0" dirty="0">
                <a:solidFill>
                  <a:srgbClr val="545454"/>
                </a:solidFill>
                <a:effectLst/>
              </a:rPr>
              <a:t>() method reads the entire contents of the file.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7529DD-B31B-4CD1-B28E-73C3B9A6A592}"/>
              </a:ext>
            </a:extLst>
          </p:cNvPr>
          <p:cNvSpPr/>
          <p:nvPr/>
        </p:nvSpPr>
        <p:spPr>
          <a:xfrm>
            <a:off x="1190624" y="3676650"/>
            <a:ext cx="9810752" cy="2893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	Path </a:t>
            </a:r>
            <a:r>
              <a:rPr lang="en-IE" sz="1600" dirty="0" err="1">
                <a:latin typeface="Consolas" panose="020B0609020204030204" pitchFamily="49" charset="0"/>
              </a:rPr>
              <a:t>fileName</a:t>
            </a:r>
            <a:r>
              <a:rPr lang="en-IE" sz="1600" dirty="0">
                <a:latin typeface="Consolas" panose="020B0609020204030204" pitchFamily="49" charset="0"/>
              </a:rPr>
              <a:t> = </a:t>
            </a:r>
            <a:r>
              <a:rPr lang="en-IE" sz="1600" dirty="0" err="1">
                <a:latin typeface="Consolas" panose="020B0609020204030204" pitchFamily="49" charset="0"/>
              </a:rPr>
              <a:t>Path.of</a:t>
            </a:r>
            <a:r>
              <a:rPr lang="en-IE" sz="1600" dirty="0">
                <a:latin typeface="Consolas" panose="020B0609020204030204" pitchFamily="49" charset="0"/>
              </a:rPr>
              <a:t>("test.txt");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String str  = "Writing some date to file using Files </a:t>
            </a:r>
            <a:r>
              <a:rPr lang="en-IE" sz="1600" dirty="0" err="1">
                <a:latin typeface="Consolas" panose="020B0609020204030204" pitchFamily="49" charset="0"/>
              </a:rPr>
              <a:t>writeString</a:t>
            </a:r>
            <a:r>
              <a:rPr lang="en-IE" sz="1600" dirty="0">
                <a:latin typeface="Consolas" panose="020B0609020204030204" pitchFamily="49" charset="0"/>
              </a:rPr>
              <a:t> method";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dirty="0" err="1">
                <a:latin typeface="Consolas" panose="020B0609020204030204" pitchFamily="49" charset="0"/>
              </a:rPr>
              <a:t>Files.writeString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fileName</a:t>
            </a:r>
            <a:r>
              <a:rPr lang="en-IE" sz="1600" dirty="0">
                <a:latin typeface="Consolas" panose="020B0609020204030204" pitchFamily="49" charset="0"/>
              </a:rPr>
              <a:t>, str);</a:t>
            </a:r>
          </a:p>
          <a:p>
            <a:pPr>
              <a:lnSpc>
                <a:spcPct val="150000"/>
              </a:lnSpc>
            </a:pPr>
            <a:endParaRPr lang="en-IE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String </a:t>
            </a:r>
            <a:r>
              <a:rPr lang="en-IE" sz="1600" dirty="0" err="1">
                <a:latin typeface="Consolas" panose="020B0609020204030204" pitchFamily="49" charset="0"/>
              </a:rPr>
              <a:t>strInput</a:t>
            </a:r>
            <a:r>
              <a:rPr lang="en-IE" sz="1600" dirty="0">
                <a:latin typeface="Consolas" panose="020B0609020204030204" pitchFamily="49" charset="0"/>
              </a:rPr>
              <a:t> = </a:t>
            </a:r>
            <a:r>
              <a:rPr lang="en-IE" sz="1600" dirty="0" err="1">
                <a:latin typeface="Consolas" panose="020B0609020204030204" pitchFamily="49" charset="0"/>
              </a:rPr>
              <a:t>Files.readString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fileName</a:t>
            </a:r>
            <a:r>
              <a:rPr lang="en-IE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dirty="0" err="1">
                <a:latin typeface="Consolas" panose="020B0609020204030204" pitchFamily="49" charset="0"/>
              </a:rPr>
              <a:t>System.out.println</a:t>
            </a:r>
            <a:r>
              <a:rPr lang="en-IE" sz="1600" dirty="0">
                <a:latin typeface="Consolas" panose="020B0609020204030204" pitchFamily="49" charset="0"/>
              </a:rPr>
              <a:t>(str);</a:t>
            </a:r>
          </a:p>
          <a:p>
            <a:pPr>
              <a:lnSpc>
                <a:spcPct val="150000"/>
              </a:lnSpc>
            </a:pPr>
            <a:endParaRPr lang="en-IE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87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FF756-CB1B-4E49-82DD-AAD608920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READ ALL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1B70F-47F5-4679-9001-B3790D356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43051"/>
            <a:ext cx="10178322" cy="3593591"/>
          </a:xfrm>
        </p:spPr>
        <p:txBody>
          <a:bodyPr/>
          <a:lstStyle/>
          <a:p>
            <a:r>
              <a:rPr lang="en-US" dirty="0" err="1"/>
              <a:t>Files.readAllLines</a:t>
            </a:r>
            <a:r>
              <a:rPr lang="en-US" dirty="0"/>
              <a:t>() method returns a List of type String,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  <a:latin typeface="-apple-system"/>
              </a:rPr>
              <a:t>Bytes from the file are decoded into characters using the specified charset.</a:t>
            </a:r>
            <a:endParaRPr lang="en-US" dirty="0"/>
          </a:p>
          <a:p>
            <a:r>
              <a:rPr lang="en-US" dirty="0"/>
              <a:t>The whole file is loaded into memory,  with a sufficiently large file, an </a:t>
            </a:r>
            <a:r>
              <a:rPr lang="en-US" dirty="0" err="1"/>
              <a:t>OutOfMemoryError</a:t>
            </a:r>
            <a:r>
              <a:rPr lang="en-US" dirty="0"/>
              <a:t> will occur so best only used with small files.</a:t>
            </a:r>
          </a:p>
          <a:p>
            <a:r>
              <a:rPr lang="en-US" dirty="0"/>
              <a:t>This method ensures the file is closed when all bytes have been read.</a:t>
            </a:r>
          </a:p>
          <a:p>
            <a:r>
              <a:rPr lang="en-US" dirty="0"/>
              <a:t>The </a:t>
            </a:r>
            <a:r>
              <a:rPr lang="en-US" dirty="0" err="1"/>
              <a:t>readAllBytes</a:t>
            </a:r>
            <a:r>
              <a:rPr lang="en-US" dirty="0"/>
              <a:t>() method can be used to read an array of bytes.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A6F621-DE97-49BA-AEE0-05B1B550B94A}"/>
              </a:ext>
            </a:extLst>
          </p:cNvPr>
          <p:cNvSpPr/>
          <p:nvPr/>
        </p:nvSpPr>
        <p:spPr>
          <a:xfrm>
            <a:off x="1419224" y="4219575"/>
            <a:ext cx="9730647" cy="19497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	Path </a:t>
            </a:r>
            <a:r>
              <a:rPr lang="en-IE" sz="1600" dirty="0" err="1">
                <a:latin typeface="Consolas" panose="020B0609020204030204" pitchFamily="49" charset="0"/>
              </a:rPr>
              <a:t>myPath</a:t>
            </a:r>
            <a:r>
              <a:rPr lang="en-IE" sz="1600" dirty="0">
                <a:latin typeface="Consolas" panose="020B0609020204030204" pitchFamily="49" charset="0"/>
              </a:rPr>
              <a:t> = </a:t>
            </a:r>
            <a:r>
              <a:rPr lang="en-IE" sz="1600" dirty="0" err="1">
                <a:latin typeface="Consolas" panose="020B0609020204030204" pitchFamily="49" charset="0"/>
              </a:rPr>
              <a:t>Paths.get</a:t>
            </a:r>
            <a:r>
              <a:rPr lang="en-IE" sz="1600" dirty="0">
                <a:latin typeface="Consolas" panose="020B0609020204030204" pitchFamily="49" charset="0"/>
              </a:rPr>
              <a:t>(“test.txt");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List &lt; String &gt; lines = </a:t>
            </a:r>
            <a:r>
              <a:rPr lang="en-IE" sz="1600" dirty="0" err="1">
                <a:latin typeface="Consolas" panose="020B0609020204030204" pitchFamily="49" charset="0"/>
              </a:rPr>
              <a:t>Files.readAllLines</a:t>
            </a:r>
            <a:r>
              <a:rPr lang="en-IE" sz="1600" dirty="0">
                <a:latin typeface="Consolas" panose="020B0609020204030204" pitchFamily="49" charset="0"/>
              </a:rPr>
              <a:t>(</a:t>
            </a:r>
            <a:r>
              <a:rPr lang="en-IE" sz="1600" dirty="0" err="1">
                <a:latin typeface="Consolas" panose="020B0609020204030204" pitchFamily="49" charset="0"/>
              </a:rPr>
              <a:t>myPath</a:t>
            </a:r>
            <a:r>
              <a:rPr lang="en-IE" sz="1600" dirty="0">
                <a:latin typeface="Consolas" panose="020B0609020204030204" pitchFamily="49" charset="0"/>
              </a:rPr>
              <a:t>, StandardCharsets.UTF_8);</a:t>
            </a:r>
          </a:p>
          <a:p>
            <a:pPr>
              <a:lnSpc>
                <a:spcPct val="150000"/>
              </a:lnSpc>
            </a:pPr>
            <a:r>
              <a:rPr lang="en-IE" sz="1600" dirty="0">
                <a:latin typeface="Consolas" panose="020B0609020204030204" pitchFamily="49" charset="0"/>
              </a:rPr>
              <a:t>    </a:t>
            </a:r>
            <a:r>
              <a:rPr lang="en-IE" sz="1600" dirty="0" err="1">
                <a:latin typeface="Consolas" panose="020B0609020204030204" pitchFamily="49" charset="0"/>
              </a:rPr>
              <a:t>lines.forEach</a:t>
            </a:r>
            <a:r>
              <a:rPr lang="en-IE" sz="1600" dirty="0">
                <a:latin typeface="Consolas" panose="020B0609020204030204" pitchFamily="49" charset="0"/>
              </a:rPr>
              <a:t>(line - &gt; </a:t>
            </a:r>
            <a:r>
              <a:rPr lang="en-IE" sz="1600" dirty="0" err="1">
                <a:latin typeface="Consolas" panose="020B0609020204030204" pitchFamily="49" charset="0"/>
              </a:rPr>
              <a:t>System.out.println</a:t>
            </a:r>
            <a:r>
              <a:rPr lang="en-IE" sz="1600" dirty="0">
                <a:latin typeface="Consolas" panose="020B0609020204030204" pitchFamily="49" charset="0"/>
              </a:rPr>
              <a:t>(line));</a:t>
            </a:r>
          </a:p>
        </p:txBody>
      </p:sp>
    </p:spTree>
    <p:extLst>
      <p:ext uri="{BB962C8B-B14F-4D97-AF65-F5344CB8AC3E}">
        <p14:creationId xmlns:p14="http://schemas.microsoft.com/office/powerpoint/2010/main" val="397625354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05363d4-13d0-4762-b738-6a9c138604a9" xsi:nil="true"/>
    <lcf76f155ced4ddcb4097134ff3c332f xmlns="a6489827-0745-4635-9708-560f8f9828d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BCABB96CE8FB4D995EFD8D93DD8345" ma:contentTypeVersion="15" ma:contentTypeDescription="Create a new document." ma:contentTypeScope="" ma:versionID="1653fcb53d30f201cab3ac581a726732">
  <xsd:schema xmlns:xsd="http://www.w3.org/2001/XMLSchema" xmlns:xs="http://www.w3.org/2001/XMLSchema" xmlns:p="http://schemas.microsoft.com/office/2006/metadata/properties" xmlns:ns2="a6489827-0745-4635-9708-560f8f9828da" xmlns:ns3="e05363d4-13d0-4762-b738-6a9c138604a9" targetNamespace="http://schemas.microsoft.com/office/2006/metadata/properties" ma:root="true" ma:fieldsID="2fc0be962a59606a97b1008e6d5914f2" ns2:_="" ns3:_="">
    <xsd:import namespace="a6489827-0745-4635-9708-560f8f9828da"/>
    <xsd:import namespace="e05363d4-13d0-4762-b738-6a9c138604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489827-0745-4635-9708-560f8f98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6cfaf09-5f88-45ad-a6a8-dad774d80bd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363d4-13d0-4762-b738-6a9c138604a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a8e14c30-52aa-48ca-b912-e7f4c517d5f2}" ma:internalName="TaxCatchAll" ma:showField="CatchAllData" ma:web="e05363d4-13d0-4762-b738-6a9c138604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5C490D-BA2E-4B89-8A71-442EC7EF93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2390959-EA77-42DD-A496-BC6702751617}"/>
</file>

<file path=customXml/itemProps3.xml><?xml version="1.0" encoding="utf-8"?>
<ds:datastoreItem xmlns:ds="http://schemas.openxmlformats.org/officeDocument/2006/customXml" ds:itemID="{CF086085-C0F8-4ACB-8608-1D6FE73A16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tf00001242</Template>
  <TotalTime>6081</TotalTime>
  <Words>2281</Words>
  <Application>Microsoft Office PowerPoint</Application>
  <PresentationFormat>Widescreen</PresentationFormat>
  <Paragraphs>198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Consolas</vt:lpstr>
      <vt:lpstr>DejaVu Sans Mono</vt:lpstr>
      <vt:lpstr>DejaVu Serif</vt:lpstr>
      <vt:lpstr>Gill Sans MT</vt:lpstr>
      <vt:lpstr>Impact</vt:lpstr>
      <vt:lpstr>Badge</vt:lpstr>
      <vt:lpstr>File Handling</vt:lpstr>
      <vt:lpstr>File I/O Explained</vt:lpstr>
      <vt:lpstr>Java NIO(New Input/output) explained</vt:lpstr>
      <vt:lpstr>Getting File &amp; Directory Info</vt:lpstr>
      <vt:lpstr>Files Class Explored - copy</vt:lpstr>
      <vt:lpstr>fIles CLASS EXPLORED - delete</vt:lpstr>
      <vt:lpstr>Absolute vs Relative Path Explained</vt:lpstr>
      <vt:lpstr>Reading &amp; Writing</vt:lpstr>
      <vt:lpstr>READ ALL LINES</vt:lpstr>
      <vt:lpstr>JAVA 8 – READING A FILE Line by Line</vt:lpstr>
      <vt:lpstr>Try-With-Resources Explained</vt:lpstr>
      <vt:lpstr>Reading USING BufferedReader</vt:lpstr>
      <vt:lpstr>Reading using Scanner class</vt:lpstr>
      <vt:lpstr>Writing to Files Explained</vt:lpstr>
      <vt:lpstr>using BufferedWriter - Efficiency</vt:lpstr>
      <vt:lpstr>Using PRINTWRITER - FORMATTING</vt:lpstr>
      <vt:lpstr>Random Access Files</vt:lpstr>
      <vt:lpstr>Objects &amp; Files</vt:lpstr>
      <vt:lpstr>File Channels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Cogan</dc:creator>
  <cp:lastModifiedBy>Orla Kelly</cp:lastModifiedBy>
  <cp:revision>1</cp:revision>
  <dcterms:created xsi:type="dcterms:W3CDTF">2021-07-27T15:16:16Z</dcterms:created>
  <dcterms:modified xsi:type="dcterms:W3CDTF">2022-02-12T11:54:16Z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0x010100D5BCABB96CE8FB4D995EFD8D93DD8345</vt:lpwstr>
  </property>
</Properties>
</file>