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75" r:id="rId4"/>
    <p:sldId id="268" r:id="rId5"/>
    <p:sldId id="271" r:id="rId6"/>
    <p:sldId id="272" r:id="rId7"/>
    <p:sldId id="273" r:id="rId8"/>
    <p:sldId id="274" r:id="rId9"/>
    <p:sldId id="267" r:id="rId10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51"/>
    <a:srgbClr val="5F9D6E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266" y="1988840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71063" y="3024002"/>
            <a:ext cx="5669677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endParaRPr lang="ko-KR" altLang="en-US" sz="40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60974" y="6488387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en-US" altLang="ko-KR" sz="7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Date. 2015-03-30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080792" y="2583001"/>
            <a:ext cx="3456384" cy="981063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나만의 가계부</a:t>
            </a:r>
          </a:p>
        </p:txBody>
      </p:sp>
      <p:pic>
        <p:nvPicPr>
          <p:cNvPr id="17" name="Picture 2" descr="C:\Users\madeit-top1\Documents\PPT\외주\금융공모전_0321\nmms_2249405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" y="6447083"/>
            <a:ext cx="1012214" cy="3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액자 15"/>
          <p:cNvSpPr/>
          <p:nvPr/>
        </p:nvSpPr>
        <p:spPr>
          <a:xfrm>
            <a:off x="6712276" y="4797152"/>
            <a:ext cx="2750331" cy="1466258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나만의 가계부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728192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0512" y="1114782"/>
            <a:ext cx="4689399" cy="492503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소개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설정 동기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다이어그램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madeit-top1\Documents\PPT\외주\금융공모전_0321\nmms_2249405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" y="6447083"/>
            <a:ext cx="1012214" cy="3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8799471" y="6427048"/>
            <a:ext cx="1417733" cy="432047"/>
            <a:chOff x="8041724" y="3284985"/>
            <a:chExt cx="1417733" cy="432047"/>
          </a:xfrm>
        </p:grpSpPr>
        <p:sp>
          <p:nvSpPr>
            <p:cNvPr id="37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900" spc="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By. </a:t>
              </a:r>
              <a:r>
                <a:rPr lang="en-US" altLang="ko-KR" sz="900" spc="0" dirty="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Angrymomo</a:t>
              </a:r>
              <a:endParaRPr lang="ko-KR" altLang="en-US" sz="900" spc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madeit-top1\Documents\PPT\외주\금융공모전_0321\nmms_2249405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" y="6447083"/>
            <a:ext cx="1012214" cy="3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8799471" y="6427048"/>
            <a:ext cx="1417733" cy="432047"/>
            <a:chOff x="8041724" y="3284985"/>
            <a:chExt cx="1417733" cy="432047"/>
          </a:xfrm>
        </p:grpSpPr>
        <p:sp>
          <p:nvSpPr>
            <p:cNvPr id="37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900" spc="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By. </a:t>
              </a:r>
              <a:r>
                <a:rPr lang="en-US" altLang="ko-KR" sz="900" spc="0" dirty="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Angrymomo</a:t>
              </a:r>
              <a:endParaRPr lang="ko-KR" altLang="en-US" sz="900" spc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8504" y="240233"/>
            <a:ext cx="3384376" cy="668487"/>
            <a:chOff x="388834" y="260648"/>
            <a:chExt cx="1676226" cy="668487"/>
          </a:xfrm>
        </p:grpSpPr>
        <p:sp>
          <p:nvSpPr>
            <p:cNvPr id="12" name="TextBox 11"/>
            <p:cNvSpPr txBox="1"/>
            <p:nvPr/>
          </p:nvSpPr>
          <p:spPr>
            <a:xfrm>
              <a:off x="388834" y="260648"/>
              <a:ext cx="1556496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 소개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25173" y="4827656"/>
            <a:ext cx="1224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B189070</a:t>
            </a:r>
          </a:p>
          <a:p>
            <a:pPr algn="ctr"/>
            <a:r>
              <a:rPr lang="ko-KR" altLang="en-US" dirty="0"/>
              <a:t>장보현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30404" y="4827656"/>
            <a:ext cx="1224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B289089</a:t>
            </a:r>
          </a:p>
          <a:p>
            <a:pPr algn="ctr"/>
            <a:r>
              <a:rPr lang="ko-KR" altLang="en-US" dirty="0"/>
              <a:t>조원태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60912" y="4779825"/>
            <a:ext cx="1224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B289074</a:t>
            </a:r>
          </a:p>
          <a:p>
            <a:pPr algn="ctr"/>
            <a:r>
              <a:rPr lang="ko-KR" altLang="en-US" dirty="0"/>
              <a:t>이영기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0" y="1573716"/>
            <a:ext cx="2455168" cy="30689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90" y="1578676"/>
            <a:ext cx="2451200" cy="306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50" y="1575083"/>
            <a:ext cx="2454074" cy="30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madeit-top1\Documents\PPT\외주\금융공모전_0321\nmms_2249405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" y="6447083"/>
            <a:ext cx="1012214" cy="3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8799471" y="6427048"/>
            <a:ext cx="1417733" cy="432047"/>
            <a:chOff x="8041724" y="3284985"/>
            <a:chExt cx="1417733" cy="432047"/>
          </a:xfrm>
        </p:grpSpPr>
        <p:sp>
          <p:nvSpPr>
            <p:cNvPr id="37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900" spc="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By. </a:t>
              </a:r>
              <a:r>
                <a:rPr lang="en-US" altLang="ko-KR" sz="900" spc="0" dirty="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Angrymomo</a:t>
              </a:r>
              <a:endParaRPr lang="ko-KR" altLang="en-US" sz="900" spc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88504" y="240233"/>
            <a:ext cx="5832648" cy="668487"/>
            <a:chOff x="388834" y="260648"/>
            <a:chExt cx="1676226" cy="668487"/>
          </a:xfrm>
        </p:grpSpPr>
        <p:sp>
          <p:nvSpPr>
            <p:cNvPr id="28" name="TextBox 27"/>
            <p:cNvSpPr txBox="1"/>
            <p:nvPr/>
          </p:nvSpPr>
          <p:spPr>
            <a:xfrm>
              <a:off x="388834" y="260648"/>
              <a:ext cx="1556496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주제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Subject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536" y="1484784"/>
            <a:ext cx="813690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나만의 가계부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/>
              <a:t>家計簿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[</a:t>
            </a:r>
            <a:r>
              <a:rPr lang="ko-KR" altLang="en-US" sz="20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가계부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명사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</a:p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자신만의 가계부를 만든다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>
              <a:lnSpc>
                <a:spcPct val="200000"/>
              </a:lnSpc>
              <a:spcBef>
                <a:spcPts val="600"/>
              </a:spcBef>
            </a:pP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madeit-top1\Documents\PPT\외주\금융공모전_0321\nmms_2249405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" y="6447083"/>
            <a:ext cx="1012214" cy="3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8799471" y="6427048"/>
            <a:ext cx="1417733" cy="432047"/>
            <a:chOff x="8041724" y="3284985"/>
            <a:chExt cx="1417733" cy="432047"/>
          </a:xfrm>
        </p:grpSpPr>
        <p:sp>
          <p:nvSpPr>
            <p:cNvPr id="37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900" spc="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By. </a:t>
              </a:r>
              <a:r>
                <a:rPr lang="en-US" altLang="ko-KR" sz="900" spc="0" dirty="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Angrymomo</a:t>
              </a:r>
              <a:endParaRPr lang="ko-KR" altLang="en-US" sz="900" spc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8504" y="240233"/>
            <a:ext cx="5832648" cy="610202"/>
            <a:chOff x="388834" y="260648"/>
            <a:chExt cx="1676226" cy="610202"/>
          </a:xfrm>
        </p:grpSpPr>
        <p:sp>
          <p:nvSpPr>
            <p:cNvPr id="12" name="TextBox 11"/>
            <p:cNvSpPr txBox="1"/>
            <p:nvPr/>
          </p:nvSpPr>
          <p:spPr>
            <a:xfrm>
              <a:off x="388834" y="260648"/>
              <a:ext cx="1556496" cy="610202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주제설정 동기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Motive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3418" y="1327119"/>
            <a:ext cx="85696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프로젝트의 주제 선정 과정에서 요즘 학생들의 과소비와 용돈증발의 문제가 심각하다는것을 인식하였다</a:t>
            </a:r>
            <a:r>
              <a:rPr lang="en-US" altLang="ko-KR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그로인해 이를 막을 수 있는 방법을 고안하게 되었다</a:t>
            </a:r>
            <a:r>
              <a:rPr lang="en-US" altLang="ko-KR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우리는 가계부 시스템을 개발하여 보다 계획적인 생활과 경제력을 기를 수 있다고 생각하여 이번 주제를 선정하게 되었다</a:t>
            </a:r>
            <a:r>
              <a:rPr lang="en-US" altLang="ko-KR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9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madeit-top1\Documents\PPT\외주\금융공모전_0321\nmms_2249405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" y="6447083"/>
            <a:ext cx="1012214" cy="3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8799471" y="6427048"/>
            <a:ext cx="1417733" cy="432047"/>
            <a:chOff x="8041724" y="3284985"/>
            <a:chExt cx="1417733" cy="432047"/>
          </a:xfrm>
        </p:grpSpPr>
        <p:sp>
          <p:nvSpPr>
            <p:cNvPr id="37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900" spc="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By. </a:t>
              </a:r>
              <a:r>
                <a:rPr lang="en-US" altLang="ko-KR" sz="900" spc="0" dirty="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Angrymomo</a:t>
              </a:r>
              <a:endParaRPr lang="ko-KR" altLang="en-US" sz="900" spc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8504" y="240233"/>
            <a:ext cx="4032448" cy="668487"/>
            <a:chOff x="388834" y="260648"/>
            <a:chExt cx="1676226" cy="668487"/>
          </a:xfrm>
        </p:grpSpPr>
        <p:sp>
          <p:nvSpPr>
            <p:cNvPr id="12" name="TextBox 11"/>
            <p:cNvSpPr txBox="1"/>
            <p:nvPr/>
          </p:nvSpPr>
          <p:spPr>
            <a:xfrm>
              <a:off x="388834" y="260648"/>
              <a:ext cx="1556496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Requirement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3896" y="1573716"/>
            <a:ext cx="8958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1.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사용자는 로그인 페이지에서 각자 아이디를 생성하고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생성한 아이디로 로그인하여 서비스를 이용한다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.</a:t>
            </a:r>
          </a:p>
          <a:p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2.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로그인 페이지에는 회원가입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아이디 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/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비밀번호 찾기 기능이 구현되어 있다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.</a:t>
            </a:r>
          </a:p>
          <a:p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3. </a:t>
            </a:r>
            <a:r>
              <a:rPr lang="ko-KR" altLang="en-US" sz="1800" b="1" dirty="0" err="1">
                <a:solidFill>
                  <a:srgbClr val="32AE51"/>
                </a:solidFill>
                <a:ea typeface="나눔바른고딕" panose="020B0603020101020101"/>
              </a:rPr>
              <a:t>로그인을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 하면 가계부 형식이  표시된다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.</a:t>
            </a:r>
          </a:p>
          <a:p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4.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로그인 후 첫 페이지는 왼쪽 </a:t>
            </a:r>
            <a:r>
              <a:rPr lang="ko-KR" altLang="en-US" sz="1800" b="1" dirty="0" err="1">
                <a:solidFill>
                  <a:srgbClr val="32AE51"/>
                </a:solidFill>
                <a:ea typeface="나눔바른고딕" panose="020B0603020101020101"/>
              </a:rPr>
              <a:t>고정탭에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 사용자 프로필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일간 가계부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주간 가계부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월간 가계부를 만들고 </a:t>
            </a:r>
            <a:r>
              <a:rPr lang="ko-KR" altLang="en-US" sz="1800" b="1" dirty="0" err="1">
                <a:solidFill>
                  <a:srgbClr val="32AE51"/>
                </a:solidFill>
                <a:ea typeface="나눔바른고딕" panose="020B0603020101020101"/>
              </a:rPr>
              <a:t>메인화면에는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 현재 잔액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총 수입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총 지출 항목을 표시한다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.</a:t>
            </a:r>
          </a:p>
          <a:p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5.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가계부는 일간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주간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월간 가계부 형식으로 제공한다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.</a:t>
            </a:r>
          </a:p>
          <a:p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6.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일간 가계부를 클릭 시 메인 화면에 추가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수정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삭제 버튼이 있고 하루 지출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하루 수입 내역을 나타낸다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.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마찬가지로 주간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월간도 일간 가계부와 같다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.</a:t>
            </a:r>
          </a:p>
          <a:p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7.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추가 버튼을 누를 시 날짜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항목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금액을 넣을 수 있는 </a:t>
            </a:r>
            <a:r>
              <a:rPr lang="ko-KR" altLang="en-US" sz="1800" b="1" dirty="0" err="1">
                <a:solidFill>
                  <a:srgbClr val="32AE51"/>
                </a:solidFill>
                <a:ea typeface="나눔바른고딕" panose="020B0603020101020101"/>
              </a:rPr>
              <a:t>란과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 확인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,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취소 버튼을 표시한다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. 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수정 또한 같은 창을 띄우고 삭제 버튼은 팝업을 띄워 삭제여부를 확인한다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.</a:t>
            </a:r>
          </a:p>
          <a:p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8. </a:t>
            </a:r>
            <a:r>
              <a:rPr lang="ko-KR" altLang="en-US" sz="1800" b="1" dirty="0" err="1">
                <a:solidFill>
                  <a:srgbClr val="32AE51"/>
                </a:solidFill>
                <a:ea typeface="나눔바른고딕" panose="020B0603020101020101"/>
              </a:rPr>
              <a:t>로그아웃하면</a:t>
            </a:r>
            <a:r>
              <a:rPr lang="ko-KR" altLang="en-US" sz="1800" b="1" dirty="0">
                <a:solidFill>
                  <a:srgbClr val="32AE51"/>
                </a:solidFill>
                <a:ea typeface="나눔바른고딕" panose="020B0603020101020101"/>
              </a:rPr>
              <a:t> 로그인 화면으로 나간다</a:t>
            </a:r>
            <a:r>
              <a:rPr lang="en-US" altLang="ko-KR" sz="1800" b="1" dirty="0">
                <a:solidFill>
                  <a:srgbClr val="32AE51"/>
                </a:solidFill>
                <a:ea typeface="나눔바른고딕" panose="020B0603020101020101"/>
              </a:rPr>
              <a:t>.</a:t>
            </a:r>
            <a:endParaRPr lang="ko-KR" altLang="en-US" sz="1800" b="1" dirty="0">
              <a:solidFill>
                <a:srgbClr val="32AE51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27085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madeit-top1\Documents\PPT\외주\금융공모전_0321\nmms_2249405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" y="6447083"/>
            <a:ext cx="1012214" cy="3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8799471" y="6427048"/>
            <a:ext cx="1417733" cy="432047"/>
            <a:chOff x="8041724" y="3284985"/>
            <a:chExt cx="1417733" cy="432047"/>
          </a:xfrm>
        </p:grpSpPr>
        <p:sp>
          <p:nvSpPr>
            <p:cNvPr id="37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900" spc="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By. </a:t>
              </a:r>
              <a:r>
                <a:rPr lang="en-US" altLang="ko-KR" sz="900" spc="0" dirty="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Angrymomo</a:t>
              </a:r>
              <a:endParaRPr lang="ko-KR" altLang="en-US" sz="900" spc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8504" y="240233"/>
            <a:ext cx="5616624" cy="668487"/>
            <a:chOff x="388834" y="260648"/>
            <a:chExt cx="1676226" cy="668487"/>
          </a:xfrm>
        </p:grpSpPr>
        <p:sp>
          <p:nvSpPr>
            <p:cNvPr id="12" name="TextBox 11"/>
            <p:cNvSpPr txBox="1"/>
            <p:nvPr/>
          </p:nvSpPr>
          <p:spPr>
            <a:xfrm>
              <a:off x="388834" y="260648"/>
              <a:ext cx="1556496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ER</a:t>
              </a: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다이어그램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ER diagram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24808" y="2564904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2117"/>
            <a:ext cx="9906000" cy="49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8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madeit-top1\Documents\PPT\외주\금융공모전_0321\nmms_2249405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" y="6447083"/>
            <a:ext cx="1012214" cy="3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8799471" y="6427048"/>
            <a:ext cx="1417733" cy="432047"/>
            <a:chOff x="8041724" y="3284985"/>
            <a:chExt cx="1417733" cy="432047"/>
          </a:xfrm>
        </p:grpSpPr>
        <p:sp>
          <p:nvSpPr>
            <p:cNvPr id="37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900" spc="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By. </a:t>
              </a:r>
              <a:r>
                <a:rPr lang="en-US" altLang="ko-KR" sz="900" spc="0" dirty="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Angrymomo</a:t>
              </a:r>
              <a:endParaRPr lang="ko-KR" altLang="en-US" sz="900" spc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8504" y="240233"/>
            <a:ext cx="2448272" cy="611035"/>
            <a:chOff x="388834" y="260648"/>
            <a:chExt cx="1676226" cy="611035"/>
          </a:xfrm>
        </p:grpSpPr>
        <p:sp>
          <p:nvSpPr>
            <p:cNvPr id="12" name="TextBox 11"/>
            <p:cNvSpPr txBox="1"/>
            <p:nvPr/>
          </p:nvSpPr>
          <p:spPr>
            <a:xfrm>
              <a:off x="388834" y="260648"/>
              <a:ext cx="1556496" cy="61103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Q&amp;A</a:t>
              </a:r>
              <a:endParaRPr lang="ko-KR" altLang="en-US" sz="2800" spc="-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32605" y="2042408"/>
            <a:ext cx="108012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2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232920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en-US" altLang="ko-KR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Angrymomo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290</Words>
  <Application>Microsoft Office PowerPoint</Application>
  <PresentationFormat>A4 용지(210x297mm)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박상학</cp:lastModifiedBy>
  <cp:revision>50</cp:revision>
  <dcterms:created xsi:type="dcterms:W3CDTF">2014-08-30T22:01:36Z</dcterms:created>
  <dcterms:modified xsi:type="dcterms:W3CDTF">2016-11-07T11:37:15Z</dcterms:modified>
</cp:coreProperties>
</file>