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69D9-1201-F840-9B5C-586441952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9EC5A-9C8C-6748-9991-4FE7FA7CF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1276-5C58-0F40-8869-69D5F8D6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673E6-1935-9D41-8E04-5C4CF542EEB6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AE8A6-3840-154D-881E-940C13C2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15724-8D5D-C248-889D-CE7AC007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19B0-24E6-FC47-8410-DB3F49159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02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0BE1-6EED-C242-9964-33E20EFFA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EF65F-2AB0-6344-B009-AC83F6164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B9453-746F-5144-9E4D-9EB97329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673E6-1935-9D41-8E04-5C4CF542EEB6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94662-7F6B-304F-9C2A-58E6D437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3D4C3-F0E2-F54E-88FD-1D61A948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19B0-24E6-FC47-8410-DB3F49159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02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102C81-5764-6B46-BD4D-5A19F6B3F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B1705-354D-4240-BCAC-7C7852A0A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CBA23-50C2-D849-973A-1EF93FDB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673E6-1935-9D41-8E04-5C4CF542EEB6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13B54-8B2C-7446-A68C-C745E738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A40A6-41E3-054D-A9C9-7D14947B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19B0-24E6-FC47-8410-DB3F49159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66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77055-5E3A-0D4F-97CB-C757A3D5A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2D02C-6F26-6644-9E39-0EEA11852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B1DC2-0761-F848-8659-5E28B46C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673E6-1935-9D41-8E04-5C4CF542EEB6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37A3B-11E5-214D-AF2C-632D1B04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0310E-904B-C849-97FD-424FF612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19B0-24E6-FC47-8410-DB3F49159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92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9A35-51DE-DA49-AA8D-CA492C65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EEA5B-9AC9-9C40-B1FA-A8002811D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09575-A4DC-3D45-BB75-B0CC8A68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673E6-1935-9D41-8E04-5C4CF542EEB6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96ABF-394F-9644-A4EC-09BFD27D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3D024-1AA2-DC4D-A236-959E1BCA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19B0-24E6-FC47-8410-DB3F49159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52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6861-B8A1-0C42-A59B-AC298CAA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EC952-243F-DD43-99BE-6F04201F2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6C8BD-EE1C-B345-BB11-9EEF349B2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87FBF-AB11-CE46-8F3E-8C9F0C27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673E6-1935-9D41-8E04-5C4CF542EEB6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7CB1E-F9BF-0647-B8D8-AF285040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207D3-39C9-8246-94A3-28C7FB48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19B0-24E6-FC47-8410-DB3F49159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93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6F24-667B-254C-9FE7-5D259E7DD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F2B06-B665-D742-929C-D3D4AEDA2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DC1BA-1F64-F44C-90EA-04C82EF3F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93BC1-2F3A-594C-9E8B-A157BEFDC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F6A10-9E99-E543-8B18-B8E8C8E0D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5EEF1-57D2-0943-A415-5910BEDE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673E6-1935-9D41-8E04-5C4CF542EEB6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27A02-1A97-1C45-BF2A-86284D054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8FAF44-5BBB-5A4D-997F-56F76924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19B0-24E6-FC47-8410-DB3F49159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09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27786-C996-8B47-A0FA-B8029CFE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9C177-57EA-FB46-AD27-EA8B8CD30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673E6-1935-9D41-8E04-5C4CF542EEB6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BA3F8-DF0F-8E49-9AEA-C1F9E4C1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08380-5B04-C740-95C0-567AC229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19B0-24E6-FC47-8410-DB3F49159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44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BF9D37-A4B0-664F-BB89-5E49CCBD2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673E6-1935-9D41-8E04-5C4CF542EEB6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1B32AF-1AF6-F84C-AF68-D4955FC0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DEDD9-B3C2-3647-93F2-9E37EB76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19B0-24E6-FC47-8410-DB3F49159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97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79936-EC1C-A444-A33C-5B2802024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3B68C-1867-504B-90F1-8D3F7B397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8D150-5F1C-A14E-9A70-8AF8FCFFB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A5E13-FE3E-3E49-BA65-356A4510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673E6-1935-9D41-8E04-5C4CF542EEB6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8EE02-DE43-BD4D-AC47-22AC9176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A8AA6-C9E6-6F46-9B9D-EBAF2E56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19B0-24E6-FC47-8410-DB3F49159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76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3199-89F9-F546-9C51-4605D0897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C35E4D-0873-294F-B43E-91D5E0E76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ECAD5-F294-DB42-BD00-67CCA4674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8E3AD-6AC9-E644-877B-675B9EEB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673E6-1935-9D41-8E04-5C4CF542EEB6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49F4E-274E-CB47-A599-9A2A5966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1BCA5-8F27-4745-891F-ADF301B4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19B0-24E6-FC47-8410-DB3F49159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95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D36838-6AEC-4F43-AA60-9E83D99A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3A96F-5131-764A-B2BD-E1DB4AB20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4DE01-7F98-8B4A-AABA-72D4847C4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673E6-1935-9D41-8E04-5C4CF542EEB6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DFAE1-8214-864D-A7D3-9E7EB46CC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46AB1-E13B-4D4D-8EA0-0C4EE9542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D19B0-24E6-FC47-8410-DB3F49159F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17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FAE01D7-BB18-C44A-AE90-09EFD9CC30F8}"/>
              </a:ext>
            </a:extLst>
          </p:cNvPr>
          <p:cNvSpPr/>
          <p:nvPr/>
        </p:nvSpPr>
        <p:spPr>
          <a:xfrm>
            <a:off x="2154477" y="1954060"/>
            <a:ext cx="1189972" cy="739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Your</a:t>
            </a:r>
          </a:p>
          <a:p>
            <a:pPr algn="ctr"/>
            <a:r>
              <a:rPr lang="en-GB" sz="1600" dirty="0"/>
              <a:t>client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CF9384D-DF1A-0241-AB4C-5E0C2D354EAE}"/>
              </a:ext>
            </a:extLst>
          </p:cNvPr>
          <p:cNvSpPr/>
          <p:nvPr/>
        </p:nvSpPr>
        <p:spPr>
          <a:xfrm>
            <a:off x="5039191" y="1954060"/>
            <a:ext cx="1189972" cy="7390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Your</a:t>
            </a:r>
          </a:p>
          <a:p>
            <a:pPr algn="ctr"/>
            <a:r>
              <a:rPr lang="en-GB" sz="1600" dirty="0"/>
              <a:t>server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038CCAC3-1627-C74D-92C3-98355813F689}"/>
              </a:ext>
            </a:extLst>
          </p:cNvPr>
          <p:cNvSpPr/>
          <p:nvPr/>
        </p:nvSpPr>
        <p:spPr>
          <a:xfrm>
            <a:off x="3286591" y="2719192"/>
            <a:ext cx="1752600" cy="81642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CS lab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0B80AD3-3B45-DF43-9FFE-B9927A68AEF4}"/>
              </a:ext>
            </a:extLst>
          </p:cNvPr>
          <p:cNvSpPr/>
          <p:nvPr/>
        </p:nvSpPr>
        <p:spPr>
          <a:xfrm>
            <a:off x="6389915" y="3127406"/>
            <a:ext cx="1088572" cy="769680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filespace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15BD35-B70D-7B41-A771-AD631153CFBD}"/>
              </a:ext>
            </a:extLst>
          </p:cNvPr>
          <p:cNvSpPr/>
          <p:nvPr/>
        </p:nvSpPr>
        <p:spPr>
          <a:xfrm>
            <a:off x="7923905" y="1311803"/>
            <a:ext cx="1189972" cy="1284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Web page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dirty="0" err="1">
                <a:solidFill>
                  <a:schemeClr val="tx1"/>
                </a:solidFill>
              </a:rPr>
              <a:t>index.php</a:t>
            </a:r>
            <a:endParaRPr lang="en-GB" sz="1600" dirty="0">
              <a:solidFill>
                <a:schemeClr val="tx1"/>
              </a:solidFill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via web server)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C91248B6-9FCC-D04A-8AE6-28E8F934746E}"/>
              </a:ext>
            </a:extLst>
          </p:cNvPr>
          <p:cNvCxnSpPr>
            <a:cxnSpLocks/>
            <a:stCxn id="4" idx="2"/>
            <a:endCxn id="6" idx="2"/>
          </p:cNvCxnSpPr>
          <p:nvPr/>
        </p:nvCxnSpPr>
        <p:spPr>
          <a:xfrm rot="16200000" flipH="1">
            <a:off x="2803590" y="2638969"/>
            <a:ext cx="434311" cy="5425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9C735174-F100-2748-8D1C-A2F5DE538C0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5037731" y="2693096"/>
            <a:ext cx="596446" cy="4343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38590B79-B604-9949-8FF6-CD8EA42A6736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229163" y="2323578"/>
            <a:ext cx="705038" cy="8038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477C0CB5-F174-574A-9906-580F56003E8A}"/>
              </a:ext>
            </a:extLst>
          </p:cNvPr>
          <p:cNvCxnSpPr>
            <a:cxnSpLocks/>
            <a:stCxn id="7" idx="4"/>
            <a:endCxn id="8" idx="2"/>
          </p:cNvCxnSpPr>
          <p:nvPr/>
        </p:nvCxnSpPr>
        <p:spPr>
          <a:xfrm flipV="1">
            <a:off x="7478487" y="2596317"/>
            <a:ext cx="1040404" cy="9159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9A2F23F-58C2-E046-939E-B11EE6D33056}"/>
              </a:ext>
            </a:extLst>
          </p:cNvPr>
          <p:cNvSpPr/>
          <p:nvPr/>
        </p:nvSpPr>
        <p:spPr>
          <a:xfrm>
            <a:off x="2305206" y="3127406"/>
            <a:ext cx="8885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dirty="0"/>
              <a:t>m</a:t>
            </a:r>
            <a:r>
              <a:rPr lang="en-GB" sz="1400" dirty="0">
                <a:solidFill>
                  <a:schemeClr val="tx1"/>
                </a:solidFill>
              </a:rPr>
              <a:t>essages</a:t>
            </a:r>
          </a:p>
          <a:p>
            <a:pPr algn="ctr"/>
            <a:r>
              <a:rPr lang="en-GB" sz="1400" dirty="0"/>
              <a:t>sent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B8F207-5FCE-BD4D-ABDD-9269B867198B}"/>
              </a:ext>
            </a:extLst>
          </p:cNvPr>
          <p:cNvSpPr/>
          <p:nvPr/>
        </p:nvSpPr>
        <p:spPr>
          <a:xfrm>
            <a:off x="5025114" y="3127406"/>
            <a:ext cx="8885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dirty="0"/>
              <a:t>m</a:t>
            </a:r>
            <a:r>
              <a:rPr lang="en-GB" sz="1400" dirty="0">
                <a:solidFill>
                  <a:schemeClr val="tx1"/>
                </a:solidFill>
              </a:rPr>
              <a:t>essages</a:t>
            </a:r>
          </a:p>
          <a:p>
            <a:pPr algn="ctr"/>
            <a:r>
              <a:rPr lang="en-GB" sz="1400" dirty="0"/>
              <a:t>received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EB0E13-E990-9248-89A5-FF800135A880}"/>
              </a:ext>
            </a:extLst>
          </p:cNvPr>
          <p:cNvSpPr/>
          <p:nvPr/>
        </p:nvSpPr>
        <p:spPr>
          <a:xfrm>
            <a:off x="6491106" y="1796424"/>
            <a:ext cx="8885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dirty="0"/>
              <a:t>m</a:t>
            </a:r>
            <a:r>
              <a:rPr lang="en-GB" sz="1400" dirty="0">
                <a:solidFill>
                  <a:schemeClr val="tx1"/>
                </a:solidFill>
              </a:rPr>
              <a:t>essages</a:t>
            </a:r>
          </a:p>
          <a:p>
            <a:pPr algn="ctr"/>
            <a:r>
              <a:rPr lang="en-GB" sz="1400" dirty="0"/>
              <a:t>saved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208BA7-44C0-3741-88FF-3465376CDE59}"/>
              </a:ext>
            </a:extLst>
          </p:cNvPr>
          <p:cNvSpPr/>
          <p:nvPr/>
        </p:nvSpPr>
        <p:spPr>
          <a:xfrm>
            <a:off x="7689283" y="2792671"/>
            <a:ext cx="8885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dirty="0"/>
              <a:t>m</a:t>
            </a:r>
            <a:r>
              <a:rPr lang="en-GB" sz="1400" dirty="0">
                <a:solidFill>
                  <a:schemeClr val="tx1"/>
                </a:solidFill>
              </a:rPr>
              <a:t>essages</a:t>
            </a:r>
          </a:p>
          <a:p>
            <a:pPr algn="ctr"/>
            <a:r>
              <a:rPr lang="en-GB" sz="1400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2539379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Saleem Bhatti</dc:creator>
  <cp:lastModifiedBy>Saleem Bhatti</cp:lastModifiedBy>
  <cp:revision>6</cp:revision>
  <dcterms:created xsi:type="dcterms:W3CDTF">2019-09-19T08:03:03Z</dcterms:created>
  <dcterms:modified xsi:type="dcterms:W3CDTF">2019-09-19T08:14:12Z</dcterms:modified>
</cp:coreProperties>
</file>